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Delius Swash Caps"/>
      <p:regular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Coming Soon"/>
      <p:regular r:id="rId34"/>
    </p:embeddedFont>
    <p:embeddedFont>
      <p:font typeface="Didact Gothic"/>
      <p:regular r:id="rId35"/>
    </p:embeddedFont>
    <p:embeddedFont>
      <p:font typeface="Josefin Sans Light"/>
      <p:regular r:id="rId36"/>
      <p:bold r:id="rId37"/>
      <p:italic r:id="rId38"/>
      <p:boldItalic r:id="rId39"/>
    </p:embeddedFont>
    <p:embeddedFont>
      <p:font typeface="Handlee"/>
      <p:regular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andlee-regular.fntdata"/><Relationship Id="rId20" Type="http://schemas.openxmlformats.org/officeDocument/2006/relationships/slide" Target="slides/slide16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8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7.xml"/><Relationship Id="rId43" Type="http://schemas.openxmlformats.org/officeDocument/2006/relationships/font" Target="fonts/OpenSans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eliusSwashCap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35" Type="http://schemas.openxmlformats.org/officeDocument/2006/relationships/font" Target="fonts/DidactGothic-regular.fntdata"/><Relationship Id="rId12" Type="http://schemas.openxmlformats.org/officeDocument/2006/relationships/slide" Target="slides/slide8.xml"/><Relationship Id="rId34" Type="http://schemas.openxmlformats.org/officeDocument/2006/relationships/font" Target="fonts/ComingSoon-regular.fntdata"/><Relationship Id="rId15" Type="http://schemas.openxmlformats.org/officeDocument/2006/relationships/slide" Target="slides/slide11.xml"/><Relationship Id="rId37" Type="http://schemas.openxmlformats.org/officeDocument/2006/relationships/font" Target="fonts/JosefinSansLight-bold.fntdata"/><Relationship Id="rId14" Type="http://schemas.openxmlformats.org/officeDocument/2006/relationships/slide" Target="slides/slide10.xml"/><Relationship Id="rId36" Type="http://schemas.openxmlformats.org/officeDocument/2006/relationships/font" Target="fonts/JosefinSansLight-regular.fntdata"/><Relationship Id="rId17" Type="http://schemas.openxmlformats.org/officeDocument/2006/relationships/slide" Target="slides/slide13.xml"/><Relationship Id="rId39" Type="http://schemas.openxmlformats.org/officeDocument/2006/relationships/font" Target="fonts/JosefinSansLight-boldItalic.fntdata"/><Relationship Id="rId16" Type="http://schemas.openxmlformats.org/officeDocument/2006/relationships/slide" Target="slides/slide12.xml"/><Relationship Id="rId38" Type="http://schemas.openxmlformats.org/officeDocument/2006/relationships/font" Target="fonts/JosefinSansLigh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9ba4f529cb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9ba4f529cb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9ba4f529cb_0_6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9ba4f529cb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9ba4f529cb_0_1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9ba4f529cb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a097c8b4c3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a097c8b4c3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9ba4f529cb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9ba4f529cb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31f7b8afcba_0_10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31f7b8afcba_0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a033d0b5f2_1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a033d0b5f2_1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31f7b8afcba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8" name="Google Shape;1538;g31f7b8afcba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31f7b8afcba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31f7b8afcba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31f7b8afcba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31f7b8afcba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a04d9405f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a04d9405f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31f7b8afcba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31f7b8afcba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9bc9d41cbd_1_28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9bc9d41cbd_1_28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320942d1ac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320942d1ac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320942d1ac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320942d1ac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a097c8b4c3_1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a097c8b4c3_1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a04d9405f5_0_2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a04d9405f5_0_2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a04d9405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a04d9405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9ba4f529cb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9ba4f529cb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a097c8b4c3_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a097c8b4c3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9ba4f529cb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9ba4f529cb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9ba4f529c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9ba4f529c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a04d9405f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a04d9405f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525353" y="1201775"/>
            <a:ext cx="6093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525347" y="3291325"/>
            <a:ext cx="609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596996" y="4453413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343050" y="4083913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800810" y="821225"/>
            <a:ext cx="292854" cy="277873"/>
          </a:xfrm>
          <a:custGeom>
            <a:rect b="b" l="l" r="r" t="t"/>
            <a:pathLst>
              <a:path extrusionOk="0" h="3821" w="4027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639550" y="953977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249150" y="4382977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 rot="873671">
            <a:off x="2691034" y="3893975"/>
            <a:ext cx="7796301" cy="6532093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 txBox="1"/>
          <p:nvPr>
            <p:ph hasCustomPrompt="1" type="title"/>
          </p:nvPr>
        </p:nvSpPr>
        <p:spPr>
          <a:xfrm>
            <a:off x="1351200" y="1050017"/>
            <a:ext cx="6441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351200" y="3152225"/>
            <a:ext cx="6441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1"/>
          <p:cNvSpPr/>
          <p:nvPr/>
        </p:nvSpPr>
        <p:spPr>
          <a:xfrm>
            <a:off x="730425" y="422990"/>
            <a:ext cx="292875" cy="295273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1"/>
          <p:cNvSpPr/>
          <p:nvPr/>
        </p:nvSpPr>
        <p:spPr>
          <a:xfrm>
            <a:off x="1086725" y="8483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6132850" y="8138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8173800" y="316402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3068400" y="423082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"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5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2810700" y="2864075"/>
            <a:ext cx="3522600" cy="12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1756221" y="1592863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1502275" y="1223363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72935" y="3784875"/>
            <a:ext cx="292854" cy="277873"/>
          </a:xfrm>
          <a:custGeom>
            <a:rect b="b" l="l" r="r" t="t"/>
            <a:pathLst>
              <a:path extrusionOk="0" h="3821" w="4027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3255700" y="4618202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5981225" y="906352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4972050" y="3675300"/>
            <a:ext cx="2950200" cy="12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Handlee"/>
                <a:ea typeface="Handlee"/>
                <a:cs typeface="Handlee"/>
                <a:sym typeface="Handlee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" type="subTitle"/>
          </p:nvPr>
        </p:nvSpPr>
        <p:spPr>
          <a:xfrm>
            <a:off x="4213200" y="1358200"/>
            <a:ext cx="3708900" cy="21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Delius Swash Caps"/>
              <a:buNone/>
              <a:defRPr b="1" sz="24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2500"/>
              <a:buFont typeface="Delius Swash Caps"/>
              <a:buNone/>
              <a:defRPr b="1" sz="2500"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/>
        </p:txBody>
      </p:sp>
      <p:sp>
        <p:nvSpPr>
          <p:cNvPr id="102" name="Google Shape;102;p14"/>
          <p:cNvSpPr/>
          <p:nvPr/>
        </p:nvSpPr>
        <p:spPr>
          <a:xfrm>
            <a:off x="960171" y="1232563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608275" y="953963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8498835" y="391013"/>
            <a:ext cx="292854" cy="277873"/>
          </a:xfrm>
          <a:custGeom>
            <a:rect b="b" l="l" r="r" t="t"/>
            <a:pathLst>
              <a:path extrusionOk="0" h="3821" w="4027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039475" y="586602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4496650" y="4427877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14"/>
          <p:cNvSpPr/>
          <p:nvPr/>
        </p:nvSpPr>
        <p:spPr>
          <a:xfrm rot="3300252">
            <a:off x="-4077672" y="1110078"/>
            <a:ext cx="7796356" cy="6532051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bg>
      <p:bgPr>
        <a:solidFill>
          <a:schemeClr val="accent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740227" y="258185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" type="subTitle"/>
          </p:nvPr>
        </p:nvSpPr>
        <p:spPr>
          <a:xfrm>
            <a:off x="740227" y="296771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2" type="title"/>
          </p:nvPr>
        </p:nvSpPr>
        <p:spPr>
          <a:xfrm>
            <a:off x="5044973" y="258185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3" type="subTitle"/>
          </p:nvPr>
        </p:nvSpPr>
        <p:spPr>
          <a:xfrm>
            <a:off x="5044973" y="296771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4" type="title"/>
          </p:nvPr>
        </p:nvSpPr>
        <p:spPr>
          <a:xfrm>
            <a:off x="2893406" y="258185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None/>
              <a:defRPr sz="17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5" type="subTitle"/>
          </p:nvPr>
        </p:nvSpPr>
        <p:spPr>
          <a:xfrm>
            <a:off x="2893406" y="296771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6"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5"/>
          <p:cNvSpPr/>
          <p:nvPr/>
        </p:nvSpPr>
        <p:spPr>
          <a:xfrm>
            <a:off x="8684746" y="981000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8430800" y="611501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5355460" y="4367700"/>
            <a:ext cx="292854" cy="277873"/>
          </a:xfrm>
          <a:custGeom>
            <a:rect b="b" l="l" r="r" t="t"/>
            <a:pathLst>
              <a:path extrusionOk="0" h="3821" w="4027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1292450" y="4331852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972450" y="1285977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p15"/>
          <p:cNvSpPr txBox="1"/>
          <p:nvPr>
            <p:ph hasCustomPrompt="1" idx="7" type="title"/>
          </p:nvPr>
        </p:nvSpPr>
        <p:spPr>
          <a:xfrm>
            <a:off x="740227" y="2260876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5"/>
          <p:cNvSpPr txBox="1"/>
          <p:nvPr>
            <p:ph hasCustomPrompt="1" idx="8" type="title"/>
          </p:nvPr>
        </p:nvSpPr>
        <p:spPr>
          <a:xfrm>
            <a:off x="2893406" y="2260876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5"/>
          <p:cNvSpPr txBox="1"/>
          <p:nvPr>
            <p:ph hasCustomPrompt="1" idx="9" type="title"/>
          </p:nvPr>
        </p:nvSpPr>
        <p:spPr>
          <a:xfrm>
            <a:off x="5044973" y="2260876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bg>
      <p:bgPr>
        <a:solidFill>
          <a:schemeClr val="accent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2" type="title"/>
          </p:nvPr>
        </p:nvSpPr>
        <p:spPr>
          <a:xfrm>
            <a:off x="759940" y="27978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idx="1" type="subTitle"/>
          </p:nvPr>
        </p:nvSpPr>
        <p:spPr>
          <a:xfrm>
            <a:off x="893080" y="33917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3" type="title"/>
          </p:nvPr>
        </p:nvSpPr>
        <p:spPr>
          <a:xfrm>
            <a:off x="3408900" y="27977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4" type="subTitle"/>
          </p:nvPr>
        </p:nvSpPr>
        <p:spPr>
          <a:xfrm>
            <a:off x="3542039" y="33917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5" type="title"/>
          </p:nvPr>
        </p:nvSpPr>
        <p:spPr>
          <a:xfrm>
            <a:off x="6076910" y="27977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6" type="subTitle"/>
          </p:nvPr>
        </p:nvSpPr>
        <p:spPr>
          <a:xfrm>
            <a:off x="6210049" y="33917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16"/>
          <p:cNvSpPr/>
          <p:nvPr/>
        </p:nvSpPr>
        <p:spPr>
          <a:xfrm>
            <a:off x="8529550" y="301688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8355821" y="627391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8589146" y="4571341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86221" y="4587641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8529552" y="4430772"/>
            <a:ext cx="80927" cy="76755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9" name="Google Shape;139;p17"/>
          <p:cNvSpPr txBox="1"/>
          <p:nvPr>
            <p:ph idx="2" type="title"/>
          </p:nvPr>
        </p:nvSpPr>
        <p:spPr>
          <a:xfrm>
            <a:off x="701590" y="29502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40" name="Google Shape;140;p17"/>
          <p:cNvSpPr txBox="1"/>
          <p:nvPr>
            <p:ph idx="1" type="subTitle"/>
          </p:nvPr>
        </p:nvSpPr>
        <p:spPr>
          <a:xfrm>
            <a:off x="701590" y="35441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17"/>
          <p:cNvSpPr txBox="1"/>
          <p:nvPr>
            <p:ph idx="3" type="title"/>
          </p:nvPr>
        </p:nvSpPr>
        <p:spPr>
          <a:xfrm>
            <a:off x="3580160" y="29501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42" name="Google Shape;142;p17"/>
          <p:cNvSpPr txBox="1"/>
          <p:nvPr>
            <p:ph idx="4" type="subTitle"/>
          </p:nvPr>
        </p:nvSpPr>
        <p:spPr>
          <a:xfrm>
            <a:off x="3580160" y="35441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17"/>
          <p:cNvSpPr txBox="1"/>
          <p:nvPr>
            <p:ph idx="5" type="title"/>
          </p:nvPr>
        </p:nvSpPr>
        <p:spPr>
          <a:xfrm>
            <a:off x="701590" y="15024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44" name="Google Shape;144;p17"/>
          <p:cNvSpPr txBox="1"/>
          <p:nvPr>
            <p:ph idx="6" type="subTitle"/>
          </p:nvPr>
        </p:nvSpPr>
        <p:spPr>
          <a:xfrm>
            <a:off x="701590" y="20963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17"/>
          <p:cNvSpPr txBox="1"/>
          <p:nvPr>
            <p:ph idx="7" type="title"/>
          </p:nvPr>
        </p:nvSpPr>
        <p:spPr>
          <a:xfrm>
            <a:off x="3580160" y="15023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46" name="Google Shape;146;p17"/>
          <p:cNvSpPr txBox="1"/>
          <p:nvPr>
            <p:ph idx="8" type="subTitle"/>
          </p:nvPr>
        </p:nvSpPr>
        <p:spPr>
          <a:xfrm>
            <a:off x="3580160" y="20963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17"/>
          <p:cNvSpPr/>
          <p:nvPr/>
        </p:nvSpPr>
        <p:spPr>
          <a:xfrm>
            <a:off x="664312" y="4381963"/>
            <a:ext cx="248422" cy="250450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8402400" y="80182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7953800" y="895691"/>
            <a:ext cx="317002" cy="319597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 rot="-442241">
            <a:off x="5912054" y="1887029"/>
            <a:ext cx="7796253" cy="6532048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5">
    <p:bg>
      <p:bgPr>
        <a:solidFill>
          <a:schemeClr val="accent3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>
            <p:ph type="ctrTitle"/>
          </p:nvPr>
        </p:nvSpPr>
        <p:spPr>
          <a:xfrm>
            <a:off x="1359700" y="1002979"/>
            <a:ext cx="29661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18"/>
          <p:cNvSpPr txBox="1"/>
          <p:nvPr>
            <p:ph idx="1" type="subTitle"/>
          </p:nvPr>
        </p:nvSpPr>
        <p:spPr>
          <a:xfrm>
            <a:off x="1372450" y="3248425"/>
            <a:ext cx="2558700" cy="12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18"/>
          <p:cNvSpPr/>
          <p:nvPr/>
        </p:nvSpPr>
        <p:spPr>
          <a:xfrm>
            <a:off x="8379365" y="809920"/>
            <a:ext cx="362029" cy="343384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255183" y="517004"/>
            <a:ext cx="168640" cy="159940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611783" y="4513629"/>
            <a:ext cx="168640" cy="159940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4325808" y="901641"/>
            <a:ext cx="168640" cy="159940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8043208" y="4513629"/>
            <a:ext cx="168640" cy="159940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rot="-9924790">
            <a:off x="4255648" y="-4845169"/>
            <a:ext cx="7796198" cy="6531983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 txBox="1"/>
          <p:nvPr>
            <p:ph type="title"/>
          </p:nvPr>
        </p:nvSpPr>
        <p:spPr>
          <a:xfrm>
            <a:off x="987564" y="29502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2" name="Google Shape;162;p19"/>
          <p:cNvSpPr txBox="1"/>
          <p:nvPr>
            <p:ph idx="1" type="subTitle"/>
          </p:nvPr>
        </p:nvSpPr>
        <p:spPr>
          <a:xfrm>
            <a:off x="1120614" y="35441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9"/>
          <p:cNvSpPr txBox="1"/>
          <p:nvPr>
            <p:ph idx="2" type="title"/>
          </p:nvPr>
        </p:nvSpPr>
        <p:spPr>
          <a:xfrm>
            <a:off x="3408933" y="29501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4" name="Google Shape;164;p19"/>
          <p:cNvSpPr txBox="1"/>
          <p:nvPr>
            <p:ph idx="3" type="subTitle"/>
          </p:nvPr>
        </p:nvSpPr>
        <p:spPr>
          <a:xfrm>
            <a:off x="3541983" y="35441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19"/>
          <p:cNvSpPr txBox="1"/>
          <p:nvPr>
            <p:ph idx="4" type="title"/>
          </p:nvPr>
        </p:nvSpPr>
        <p:spPr>
          <a:xfrm>
            <a:off x="987564" y="15024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6" name="Google Shape;166;p19"/>
          <p:cNvSpPr txBox="1"/>
          <p:nvPr>
            <p:ph idx="5" type="subTitle"/>
          </p:nvPr>
        </p:nvSpPr>
        <p:spPr>
          <a:xfrm>
            <a:off x="1120614" y="2104512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19"/>
          <p:cNvSpPr txBox="1"/>
          <p:nvPr>
            <p:ph idx="6" type="title"/>
          </p:nvPr>
        </p:nvSpPr>
        <p:spPr>
          <a:xfrm>
            <a:off x="3408933" y="15023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8" name="Google Shape;168;p19"/>
          <p:cNvSpPr txBox="1"/>
          <p:nvPr>
            <p:ph idx="7" type="subTitle"/>
          </p:nvPr>
        </p:nvSpPr>
        <p:spPr>
          <a:xfrm>
            <a:off x="3541983" y="2104512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19"/>
          <p:cNvSpPr txBox="1"/>
          <p:nvPr>
            <p:ph idx="8"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0" name="Google Shape;170;p19"/>
          <p:cNvSpPr txBox="1"/>
          <p:nvPr>
            <p:ph idx="9" type="title"/>
          </p:nvPr>
        </p:nvSpPr>
        <p:spPr>
          <a:xfrm>
            <a:off x="5830236" y="29502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1" name="Google Shape;171;p19"/>
          <p:cNvSpPr txBox="1"/>
          <p:nvPr>
            <p:ph idx="13" type="subTitle"/>
          </p:nvPr>
        </p:nvSpPr>
        <p:spPr>
          <a:xfrm>
            <a:off x="5963286" y="3544324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19"/>
          <p:cNvSpPr txBox="1"/>
          <p:nvPr>
            <p:ph idx="14" type="title"/>
          </p:nvPr>
        </p:nvSpPr>
        <p:spPr>
          <a:xfrm>
            <a:off x="5830236" y="15024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3" name="Google Shape;173;p19"/>
          <p:cNvSpPr txBox="1"/>
          <p:nvPr>
            <p:ph idx="15" type="subTitle"/>
          </p:nvPr>
        </p:nvSpPr>
        <p:spPr>
          <a:xfrm>
            <a:off x="5963286" y="2104637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19"/>
          <p:cNvSpPr/>
          <p:nvPr/>
        </p:nvSpPr>
        <p:spPr>
          <a:xfrm>
            <a:off x="783150" y="439802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"/>
          <p:cNvSpPr/>
          <p:nvPr/>
        </p:nvSpPr>
        <p:spPr>
          <a:xfrm>
            <a:off x="410750" y="4491891"/>
            <a:ext cx="317002" cy="319597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8430800" y="431674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9">
    <p:bg>
      <p:bgPr>
        <a:solidFill>
          <a:schemeClr val="accent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9" name="Google Shape;179;p20"/>
          <p:cNvSpPr txBox="1"/>
          <p:nvPr>
            <p:ph idx="2" type="title"/>
          </p:nvPr>
        </p:nvSpPr>
        <p:spPr>
          <a:xfrm>
            <a:off x="1629137" y="2797825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0" name="Google Shape;180;p20"/>
          <p:cNvSpPr txBox="1"/>
          <p:nvPr>
            <p:ph idx="1" type="subTitle"/>
          </p:nvPr>
        </p:nvSpPr>
        <p:spPr>
          <a:xfrm>
            <a:off x="1775323" y="33918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0"/>
          <p:cNvSpPr txBox="1"/>
          <p:nvPr>
            <p:ph idx="3" type="title"/>
          </p:nvPr>
        </p:nvSpPr>
        <p:spPr>
          <a:xfrm>
            <a:off x="4960663" y="2797700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82" name="Google Shape;182;p20"/>
          <p:cNvSpPr txBox="1"/>
          <p:nvPr>
            <p:ph idx="4" type="subTitle"/>
          </p:nvPr>
        </p:nvSpPr>
        <p:spPr>
          <a:xfrm>
            <a:off x="5106849" y="33918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3" name="Google Shape;183;p20"/>
          <p:cNvSpPr/>
          <p:nvPr/>
        </p:nvSpPr>
        <p:spPr>
          <a:xfrm>
            <a:off x="8137675" y="1126097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8290075" y="850957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556350" y="4371047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701600" y="4508782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8354800" y="4233322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-3198577">
            <a:off x="6895610" y="887285"/>
            <a:ext cx="6439039" cy="5394738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 rot="-21855">
            <a:off x="3423310" y="3018077"/>
            <a:ext cx="2076342" cy="74131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9" name="Google Shape;19;p3"/>
          <p:cNvSpPr txBox="1"/>
          <p:nvPr>
            <p:ph hasCustomPrompt="1" idx="2" type="title"/>
          </p:nvPr>
        </p:nvSpPr>
        <p:spPr>
          <a:xfrm rot="-21855">
            <a:off x="3423310" y="2250700"/>
            <a:ext cx="2076342" cy="74131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 rot="-22116">
            <a:off x="2869915" y="3722364"/>
            <a:ext cx="3404170" cy="7413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1" name="Google Shape;21;p3"/>
          <p:cNvSpPr/>
          <p:nvPr/>
        </p:nvSpPr>
        <p:spPr>
          <a:xfrm rot="-1513838">
            <a:off x="-3970737" y="-2496085"/>
            <a:ext cx="6438967" cy="5394710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910700" y="1862607"/>
            <a:ext cx="292875" cy="29527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2289500" y="2167172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590225" y="1178897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125950" y="4141747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6972400" y="4220522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0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0" name="Google Shape;190;p21"/>
          <p:cNvSpPr txBox="1"/>
          <p:nvPr>
            <p:ph idx="2" type="title"/>
          </p:nvPr>
        </p:nvSpPr>
        <p:spPr>
          <a:xfrm>
            <a:off x="1969615" y="29502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1" name="Google Shape;191;p21"/>
          <p:cNvSpPr txBox="1"/>
          <p:nvPr>
            <p:ph idx="1" type="subTitle"/>
          </p:nvPr>
        </p:nvSpPr>
        <p:spPr>
          <a:xfrm>
            <a:off x="2102665" y="35441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2" name="Google Shape;192;p21"/>
          <p:cNvSpPr txBox="1"/>
          <p:nvPr>
            <p:ph idx="3" type="title"/>
          </p:nvPr>
        </p:nvSpPr>
        <p:spPr>
          <a:xfrm>
            <a:off x="4848185" y="29501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3" name="Google Shape;193;p21"/>
          <p:cNvSpPr txBox="1"/>
          <p:nvPr>
            <p:ph idx="4" type="subTitle"/>
          </p:nvPr>
        </p:nvSpPr>
        <p:spPr>
          <a:xfrm>
            <a:off x="4981235" y="35441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21"/>
          <p:cNvSpPr txBox="1"/>
          <p:nvPr>
            <p:ph idx="5" type="title"/>
          </p:nvPr>
        </p:nvSpPr>
        <p:spPr>
          <a:xfrm>
            <a:off x="1969615" y="15024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5" name="Google Shape;195;p21"/>
          <p:cNvSpPr txBox="1"/>
          <p:nvPr>
            <p:ph idx="6" type="subTitle"/>
          </p:nvPr>
        </p:nvSpPr>
        <p:spPr>
          <a:xfrm>
            <a:off x="2102665" y="20963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Google Shape;196;p21"/>
          <p:cNvSpPr txBox="1"/>
          <p:nvPr>
            <p:ph idx="7" type="title"/>
          </p:nvPr>
        </p:nvSpPr>
        <p:spPr>
          <a:xfrm>
            <a:off x="4848185" y="15023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7" name="Google Shape;197;p21"/>
          <p:cNvSpPr txBox="1"/>
          <p:nvPr>
            <p:ph idx="8" type="subTitle"/>
          </p:nvPr>
        </p:nvSpPr>
        <p:spPr>
          <a:xfrm>
            <a:off x="4981235" y="20963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8" name="Google Shape;198;p21"/>
          <p:cNvSpPr/>
          <p:nvPr/>
        </p:nvSpPr>
        <p:spPr>
          <a:xfrm>
            <a:off x="664312" y="4381963"/>
            <a:ext cx="248422" cy="250450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 rot="-442241">
            <a:off x="7273304" y="-2387383"/>
            <a:ext cx="7796253" cy="6532048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/>
          <p:nvPr/>
        </p:nvSpPr>
        <p:spPr>
          <a:xfrm rot="-442220">
            <a:off x="-3064673" y="1364448"/>
            <a:ext cx="3865089" cy="3238397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7960962" y="4272038"/>
            <a:ext cx="248422" cy="250450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1168853" y="1714897"/>
            <a:ext cx="190299" cy="191851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CUSTOM_7">
    <p:bg>
      <p:bgPr>
        <a:solidFill>
          <a:schemeClr val="accent3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type="title"/>
          </p:nvPr>
        </p:nvSpPr>
        <p:spPr>
          <a:xfrm>
            <a:off x="1619912" y="1899328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5" name="Google Shape;205;p22"/>
          <p:cNvSpPr txBox="1"/>
          <p:nvPr>
            <p:ph idx="1" type="subTitle"/>
          </p:nvPr>
        </p:nvSpPr>
        <p:spPr>
          <a:xfrm>
            <a:off x="1609712" y="2475261"/>
            <a:ext cx="23466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22"/>
          <p:cNvSpPr txBox="1"/>
          <p:nvPr>
            <p:ph idx="2" type="title"/>
          </p:nvPr>
        </p:nvSpPr>
        <p:spPr>
          <a:xfrm>
            <a:off x="5197888" y="1899203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07" name="Google Shape;207;p22"/>
          <p:cNvSpPr txBox="1"/>
          <p:nvPr>
            <p:ph idx="3" type="subTitle"/>
          </p:nvPr>
        </p:nvSpPr>
        <p:spPr>
          <a:xfrm>
            <a:off x="5187688" y="2475261"/>
            <a:ext cx="23466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8" name="Google Shape;208;p22"/>
          <p:cNvSpPr/>
          <p:nvPr/>
        </p:nvSpPr>
        <p:spPr>
          <a:xfrm>
            <a:off x="633807" y="331861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p22"/>
          <p:cNvSpPr/>
          <p:nvPr/>
        </p:nvSpPr>
        <p:spPr>
          <a:xfrm>
            <a:off x="8406207" y="446161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8101407" y="95641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4215207" y="126121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">
    <p:bg>
      <p:bgPr>
        <a:solidFill>
          <a:schemeClr val="accent3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4" name="Google Shape;214;p23"/>
          <p:cNvSpPr/>
          <p:nvPr/>
        </p:nvSpPr>
        <p:spPr>
          <a:xfrm>
            <a:off x="8127058" y="1213041"/>
            <a:ext cx="168640" cy="159940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655471" y="4358008"/>
            <a:ext cx="262730" cy="249164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918207" y="4104672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8558432" y="4231335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9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0" name="Google Shape;220;p24"/>
          <p:cNvSpPr/>
          <p:nvPr/>
        </p:nvSpPr>
        <p:spPr>
          <a:xfrm>
            <a:off x="8430800" y="671909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"/>
          <p:cNvSpPr/>
          <p:nvPr/>
        </p:nvSpPr>
        <p:spPr>
          <a:xfrm>
            <a:off x="8058400" y="765778"/>
            <a:ext cx="317002" cy="319597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"/>
          <p:cNvSpPr/>
          <p:nvPr/>
        </p:nvSpPr>
        <p:spPr>
          <a:xfrm>
            <a:off x="8430800" y="431674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4"/>
          <p:cNvSpPr/>
          <p:nvPr/>
        </p:nvSpPr>
        <p:spPr>
          <a:xfrm>
            <a:off x="701600" y="230939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0">
    <p:bg>
      <p:bgPr>
        <a:solidFill>
          <a:schemeClr val="accent3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25"/>
          <p:cNvSpPr/>
          <p:nvPr/>
        </p:nvSpPr>
        <p:spPr>
          <a:xfrm>
            <a:off x="8295696" y="1125883"/>
            <a:ext cx="262730" cy="249164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8558432" y="872547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633807" y="331861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8354444" y="4555535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32" name="Google Shape;232;p26"/>
          <p:cNvSpPr/>
          <p:nvPr/>
        </p:nvSpPr>
        <p:spPr>
          <a:xfrm rot="-9924790">
            <a:off x="-4627527" y="3631606"/>
            <a:ext cx="7796198" cy="6531983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 rot="2391210">
            <a:off x="6371602" y="-2356414"/>
            <a:ext cx="4639716" cy="3887412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8430800" y="431674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512251" y="2336280"/>
            <a:ext cx="189347" cy="190897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6379651" y="659880"/>
            <a:ext cx="189347" cy="190897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8326350" y="3993950"/>
            <a:ext cx="104451" cy="105300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2">
    <p:bg>
      <p:bgPr>
        <a:solidFill>
          <a:schemeClr val="accent3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0" name="Google Shape;240;p27"/>
          <p:cNvSpPr/>
          <p:nvPr/>
        </p:nvSpPr>
        <p:spPr>
          <a:xfrm>
            <a:off x="556350" y="4371047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701600" y="4508782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p27"/>
          <p:cNvSpPr/>
          <p:nvPr/>
        </p:nvSpPr>
        <p:spPr>
          <a:xfrm>
            <a:off x="8430800" y="489672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27"/>
          <p:cNvSpPr/>
          <p:nvPr/>
        </p:nvSpPr>
        <p:spPr>
          <a:xfrm>
            <a:off x="7780025" y="4248307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3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6" name="Google Shape;246;p28"/>
          <p:cNvSpPr/>
          <p:nvPr/>
        </p:nvSpPr>
        <p:spPr>
          <a:xfrm>
            <a:off x="8224700" y="754915"/>
            <a:ext cx="292875" cy="295273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7939075" y="115829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494175" y="4125113"/>
            <a:ext cx="292875" cy="29527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951056" y="4527784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4">
    <p:bg>
      <p:bgPr>
        <a:solidFill>
          <a:schemeClr val="accent3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idx="1" type="body"/>
          </p:nvPr>
        </p:nvSpPr>
        <p:spPr>
          <a:xfrm>
            <a:off x="1756589" y="1908250"/>
            <a:ext cx="23109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2" name="Google Shape;252;p29"/>
          <p:cNvSpPr txBox="1"/>
          <p:nvPr>
            <p:ph type="title"/>
          </p:nvPr>
        </p:nvSpPr>
        <p:spPr>
          <a:xfrm>
            <a:off x="701600" y="627400"/>
            <a:ext cx="59883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3" name="Google Shape;253;p29"/>
          <p:cNvSpPr txBox="1"/>
          <p:nvPr>
            <p:ph idx="2" type="body"/>
          </p:nvPr>
        </p:nvSpPr>
        <p:spPr>
          <a:xfrm>
            <a:off x="5076511" y="1908250"/>
            <a:ext cx="2310900" cy="25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54" name="Google Shape;254;p29"/>
          <p:cNvSpPr/>
          <p:nvPr/>
        </p:nvSpPr>
        <p:spPr>
          <a:xfrm>
            <a:off x="8101407" y="95641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8253807" y="438541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8482395" y="4415049"/>
            <a:ext cx="274705" cy="26047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2317757" y="4400235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527595" y="1863499"/>
            <a:ext cx="274705" cy="26047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9" name="Google Shape;259;p29"/>
          <p:cNvSpPr txBox="1"/>
          <p:nvPr>
            <p:ph idx="3" type="subTitle"/>
          </p:nvPr>
        </p:nvSpPr>
        <p:spPr>
          <a:xfrm>
            <a:off x="1898224" y="1594775"/>
            <a:ext cx="22509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elius Swash Caps"/>
              <a:buNone/>
              <a:defRPr b="1" sz="1800">
                <a:solidFill>
                  <a:schemeClr val="accent5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0" name="Google Shape;260;p29"/>
          <p:cNvSpPr txBox="1"/>
          <p:nvPr>
            <p:ph idx="4" type="subTitle"/>
          </p:nvPr>
        </p:nvSpPr>
        <p:spPr>
          <a:xfrm>
            <a:off x="5177844" y="1594775"/>
            <a:ext cx="2250900" cy="6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elius Swash Caps"/>
              <a:buNone/>
              <a:defRPr b="1" sz="1800">
                <a:solidFill>
                  <a:schemeClr val="accent5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centages">
  <p:cSld name="CUSTOM_15">
    <p:bg>
      <p:bgPr>
        <a:solidFill>
          <a:schemeClr val="accent3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hasCustomPrompt="1" type="title"/>
          </p:nvPr>
        </p:nvSpPr>
        <p:spPr>
          <a:xfrm>
            <a:off x="1026450" y="1791925"/>
            <a:ext cx="23637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1026450" y="3761825"/>
            <a:ext cx="23637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4" name="Google Shape;264;p30"/>
          <p:cNvSpPr txBox="1"/>
          <p:nvPr>
            <p:ph hasCustomPrompt="1" idx="2" type="title"/>
          </p:nvPr>
        </p:nvSpPr>
        <p:spPr>
          <a:xfrm>
            <a:off x="3390150" y="877525"/>
            <a:ext cx="23637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65" name="Google Shape;265;p30"/>
          <p:cNvSpPr txBox="1"/>
          <p:nvPr>
            <p:ph idx="3" type="body"/>
          </p:nvPr>
        </p:nvSpPr>
        <p:spPr>
          <a:xfrm>
            <a:off x="3390150" y="2847425"/>
            <a:ext cx="23637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6" name="Google Shape;266;p30"/>
          <p:cNvSpPr txBox="1"/>
          <p:nvPr>
            <p:ph hasCustomPrompt="1" idx="4" type="title"/>
          </p:nvPr>
        </p:nvSpPr>
        <p:spPr>
          <a:xfrm>
            <a:off x="5753850" y="39325"/>
            <a:ext cx="23637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Delius Swash Caps"/>
              <a:buNone/>
              <a:defRPr sz="5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30"/>
          <p:cNvSpPr txBox="1"/>
          <p:nvPr>
            <p:ph idx="5" type="body"/>
          </p:nvPr>
        </p:nvSpPr>
        <p:spPr>
          <a:xfrm>
            <a:off x="5753850" y="2009225"/>
            <a:ext cx="23637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8" name="Google Shape;268;p30"/>
          <p:cNvSpPr/>
          <p:nvPr/>
        </p:nvSpPr>
        <p:spPr>
          <a:xfrm>
            <a:off x="5753857" y="480860"/>
            <a:ext cx="145239" cy="137716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3190620" y="1369524"/>
            <a:ext cx="274705" cy="26047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5753850" y="4572997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30"/>
          <p:cNvSpPr/>
          <p:nvPr/>
        </p:nvSpPr>
        <p:spPr>
          <a:xfrm>
            <a:off x="5906250" y="4297857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 rot="-3198566">
            <a:off x="6083821" y="-2295594"/>
            <a:ext cx="3311866" cy="3799777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01600" y="1206100"/>
            <a:ext cx="7715700" cy="3025500"/>
          </a:xfrm>
          <a:prstGeom prst="rect">
            <a:avLst/>
          </a:prstGeom>
        </p:spPr>
        <p:txBody>
          <a:bodyPr anchorCtr="0" anchor="ctr" bIns="0" lIns="0" spcFirstLastPara="1" rIns="0" wrap="square" tIns="182875">
            <a:noAutofit/>
          </a:bodyPr>
          <a:lstStyle>
            <a:lvl1pPr indent="-317500" lvl="0" marL="4572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408725" y="42711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8430800" y="42711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58850" y="458584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398975" y="2461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6">
    <p:bg>
      <p:bgPr>
        <a:solidFill>
          <a:schemeClr val="accent3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p31"/>
          <p:cNvSpPr txBox="1"/>
          <p:nvPr>
            <p:ph idx="2" type="title"/>
          </p:nvPr>
        </p:nvSpPr>
        <p:spPr>
          <a:xfrm>
            <a:off x="649174" y="3102625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75" name="Google Shape;275;p31"/>
          <p:cNvSpPr txBox="1"/>
          <p:nvPr>
            <p:ph idx="1" type="subTitle"/>
          </p:nvPr>
        </p:nvSpPr>
        <p:spPr>
          <a:xfrm>
            <a:off x="795360" y="36966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31"/>
          <p:cNvSpPr txBox="1"/>
          <p:nvPr>
            <p:ph idx="3" type="title"/>
          </p:nvPr>
        </p:nvSpPr>
        <p:spPr>
          <a:xfrm>
            <a:off x="3294900" y="3102500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77" name="Google Shape;277;p31"/>
          <p:cNvSpPr txBox="1"/>
          <p:nvPr>
            <p:ph idx="4" type="subTitle"/>
          </p:nvPr>
        </p:nvSpPr>
        <p:spPr>
          <a:xfrm>
            <a:off x="3441086" y="3696600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31"/>
          <p:cNvSpPr/>
          <p:nvPr/>
        </p:nvSpPr>
        <p:spPr>
          <a:xfrm>
            <a:off x="8137675" y="1126097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8290075" y="850957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556350" y="4371047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701600" y="4508782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2" name="Google Shape;282;p31"/>
          <p:cNvSpPr/>
          <p:nvPr/>
        </p:nvSpPr>
        <p:spPr>
          <a:xfrm>
            <a:off x="8354800" y="4233322"/>
            <a:ext cx="145251" cy="137727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3" name="Google Shape;283;p31"/>
          <p:cNvSpPr txBox="1"/>
          <p:nvPr>
            <p:ph idx="5" type="title"/>
          </p:nvPr>
        </p:nvSpPr>
        <p:spPr>
          <a:xfrm>
            <a:off x="5927201" y="3102625"/>
            <a:ext cx="2554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84" name="Google Shape;284;p31"/>
          <p:cNvSpPr txBox="1"/>
          <p:nvPr>
            <p:ph idx="6" type="subTitle"/>
          </p:nvPr>
        </p:nvSpPr>
        <p:spPr>
          <a:xfrm>
            <a:off x="6073387" y="3696725"/>
            <a:ext cx="22620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17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idx="1" type="body"/>
          </p:nvPr>
        </p:nvSpPr>
        <p:spPr>
          <a:xfrm>
            <a:off x="4009900" y="1847675"/>
            <a:ext cx="4321800" cy="25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287" name="Google Shape;287;p32"/>
          <p:cNvSpPr txBox="1"/>
          <p:nvPr>
            <p:ph type="title"/>
          </p:nvPr>
        </p:nvSpPr>
        <p:spPr>
          <a:xfrm>
            <a:off x="701600" y="627400"/>
            <a:ext cx="3468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8" name="Google Shape;288;p32"/>
          <p:cNvSpPr/>
          <p:nvPr/>
        </p:nvSpPr>
        <p:spPr>
          <a:xfrm rot="-9924790">
            <a:off x="-3909027" y="1503806"/>
            <a:ext cx="7796198" cy="6531983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 rot="873684">
            <a:off x="3498530" y="-2920584"/>
            <a:ext cx="6550908" cy="3858262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4398275" y="4198969"/>
            <a:ext cx="292875" cy="29527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4777075" y="4503534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8288525" y="1259369"/>
            <a:ext cx="292875" cy="29527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8136125" y="4182259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2">
  <p:cSld name="CUSTOM_21">
    <p:bg>
      <p:bgPr>
        <a:solidFill>
          <a:schemeClr val="accent3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/>
          <p:nvPr>
            <p:ph type="title"/>
          </p:nvPr>
        </p:nvSpPr>
        <p:spPr>
          <a:xfrm>
            <a:off x="3497000" y="450150"/>
            <a:ext cx="4803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96" name="Google Shape;296;p33"/>
          <p:cNvSpPr/>
          <p:nvPr/>
        </p:nvSpPr>
        <p:spPr>
          <a:xfrm>
            <a:off x="680121" y="4317813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8165746" y="1048188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7793675" y="861238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4914821" y="1048188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7576678" y="3751590"/>
            <a:ext cx="292927" cy="277834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4621903" y="1212965"/>
            <a:ext cx="292927" cy="277834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8"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 rot="-9924790">
            <a:off x="-2453502" y="-3569"/>
            <a:ext cx="7796198" cy="6531983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4"/>
          <p:cNvSpPr/>
          <p:nvPr/>
        </p:nvSpPr>
        <p:spPr>
          <a:xfrm>
            <a:off x="5524150" y="735694"/>
            <a:ext cx="292875" cy="29527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4"/>
          <p:cNvSpPr/>
          <p:nvPr/>
        </p:nvSpPr>
        <p:spPr>
          <a:xfrm>
            <a:off x="6027925" y="954784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4"/>
          <p:cNvSpPr txBox="1"/>
          <p:nvPr>
            <p:ph idx="1" type="body"/>
          </p:nvPr>
        </p:nvSpPr>
        <p:spPr>
          <a:xfrm>
            <a:off x="701600" y="1923875"/>
            <a:ext cx="4321800" cy="13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7" name="Google Shape;307;p34"/>
          <p:cNvSpPr txBox="1"/>
          <p:nvPr>
            <p:ph type="title"/>
          </p:nvPr>
        </p:nvSpPr>
        <p:spPr>
          <a:xfrm>
            <a:off x="701600" y="1261968"/>
            <a:ext cx="3468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8" name="Google Shape;308;p34"/>
          <p:cNvSpPr txBox="1"/>
          <p:nvPr/>
        </p:nvSpPr>
        <p:spPr>
          <a:xfrm>
            <a:off x="701600" y="3512744"/>
            <a:ext cx="40173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9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4"/>
          <p:cNvSpPr/>
          <p:nvPr/>
        </p:nvSpPr>
        <p:spPr>
          <a:xfrm>
            <a:off x="4073325" y="793432"/>
            <a:ext cx="274699" cy="260471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6114325" y="4622734"/>
            <a:ext cx="173878" cy="17531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4"/>
          <p:cNvSpPr/>
          <p:nvPr/>
        </p:nvSpPr>
        <p:spPr>
          <a:xfrm>
            <a:off x="7740275" y="4018705"/>
            <a:ext cx="292875" cy="295320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rot="3300252">
            <a:off x="-6474447" y="707753"/>
            <a:ext cx="7796356" cy="6532051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5"/>
          <p:cNvSpPr txBox="1"/>
          <p:nvPr>
            <p:ph idx="2" type="title"/>
          </p:nvPr>
        </p:nvSpPr>
        <p:spPr>
          <a:xfrm>
            <a:off x="1741015" y="2797825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874155" y="33917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3" type="title"/>
          </p:nvPr>
        </p:nvSpPr>
        <p:spPr>
          <a:xfrm>
            <a:off x="5076785" y="2797700"/>
            <a:ext cx="2326200" cy="69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4" type="subTitle"/>
          </p:nvPr>
        </p:nvSpPr>
        <p:spPr>
          <a:xfrm>
            <a:off x="5209924" y="3391799"/>
            <a:ext cx="2060100" cy="9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867775" y="1633965"/>
            <a:ext cx="292875" cy="295273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8343400" y="29984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7971450" y="61452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7911625" y="437009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873741">
            <a:off x="5764884" y="-1373957"/>
            <a:ext cx="4752980" cy="3982310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9" name="Google Shape;49;p6"/>
          <p:cNvSpPr/>
          <p:nvPr/>
        </p:nvSpPr>
        <p:spPr>
          <a:xfrm>
            <a:off x="8430800" y="4141515"/>
            <a:ext cx="292875" cy="295273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936950" y="436974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4774863" y="130142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4429663" y="101929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8145175" y="4544897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" type="body"/>
          </p:nvPr>
        </p:nvSpPr>
        <p:spPr>
          <a:xfrm>
            <a:off x="701600" y="1192190"/>
            <a:ext cx="4321800" cy="30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701600" y="627400"/>
            <a:ext cx="3837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7"/>
          <p:cNvSpPr/>
          <p:nvPr/>
        </p:nvSpPr>
        <p:spPr>
          <a:xfrm>
            <a:off x="591871" y="4676263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8026310" y="488350"/>
            <a:ext cx="292854" cy="277873"/>
          </a:xfrm>
          <a:custGeom>
            <a:rect b="b" l="l" r="r" t="t"/>
            <a:pathLst>
              <a:path extrusionOk="0" h="3821" w="4027">
                <a:moveTo>
                  <a:pt x="2013" y="0"/>
                </a:moveTo>
                <a:cubicBezTo>
                  <a:pt x="2005" y="0"/>
                  <a:pt x="1996" y="6"/>
                  <a:pt x="1991" y="17"/>
                </a:cubicBezTo>
                <a:lnTo>
                  <a:pt x="1388" y="1234"/>
                </a:lnTo>
                <a:cubicBezTo>
                  <a:pt x="1388" y="1234"/>
                  <a:pt x="1376" y="1245"/>
                  <a:pt x="1365" y="1245"/>
                </a:cubicBezTo>
                <a:lnTo>
                  <a:pt x="23" y="1439"/>
                </a:lnTo>
                <a:cubicBezTo>
                  <a:pt x="0" y="1439"/>
                  <a:pt x="0" y="1473"/>
                  <a:pt x="12" y="1484"/>
                </a:cubicBezTo>
                <a:lnTo>
                  <a:pt x="978" y="2428"/>
                </a:lnTo>
                <a:cubicBezTo>
                  <a:pt x="990" y="2440"/>
                  <a:pt x="990" y="2440"/>
                  <a:pt x="990" y="2451"/>
                </a:cubicBezTo>
                <a:lnTo>
                  <a:pt x="762" y="3793"/>
                </a:lnTo>
                <a:cubicBezTo>
                  <a:pt x="762" y="3810"/>
                  <a:pt x="774" y="3820"/>
                  <a:pt x="785" y="3820"/>
                </a:cubicBezTo>
                <a:cubicBezTo>
                  <a:pt x="789" y="3820"/>
                  <a:pt x="793" y="3819"/>
                  <a:pt x="796" y="3816"/>
                </a:cubicBezTo>
                <a:lnTo>
                  <a:pt x="2002" y="3190"/>
                </a:lnTo>
                <a:cubicBezTo>
                  <a:pt x="2008" y="3185"/>
                  <a:pt x="2011" y="3182"/>
                  <a:pt x="2013" y="3182"/>
                </a:cubicBezTo>
                <a:cubicBezTo>
                  <a:pt x="2016" y="3182"/>
                  <a:pt x="2019" y="3185"/>
                  <a:pt x="2025" y="3190"/>
                </a:cubicBezTo>
                <a:lnTo>
                  <a:pt x="3230" y="3816"/>
                </a:lnTo>
                <a:cubicBezTo>
                  <a:pt x="3233" y="3819"/>
                  <a:pt x="3237" y="3820"/>
                  <a:pt x="3241" y="3820"/>
                </a:cubicBezTo>
                <a:cubicBezTo>
                  <a:pt x="3252" y="3820"/>
                  <a:pt x="3265" y="3810"/>
                  <a:pt x="3265" y="3793"/>
                </a:cubicBezTo>
                <a:lnTo>
                  <a:pt x="3037" y="2451"/>
                </a:lnTo>
                <a:cubicBezTo>
                  <a:pt x="3037" y="2440"/>
                  <a:pt x="3037" y="2440"/>
                  <a:pt x="3037" y="2428"/>
                </a:cubicBezTo>
                <a:lnTo>
                  <a:pt x="4015" y="1484"/>
                </a:lnTo>
                <a:cubicBezTo>
                  <a:pt x="4027" y="1473"/>
                  <a:pt x="4015" y="1439"/>
                  <a:pt x="4004" y="1439"/>
                </a:cubicBezTo>
                <a:lnTo>
                  <a:pt x="2650" y="1245"/>
                </a:lnTo>
                <a:cubicBezTo>
                  <a:pt x="2650" y="1245"/>
                  <a:pt x="2639" y="1234"/>
                  <a:pt x="2639" y="1234"/>
                </a:cubicBezTo>
                <a:lnTo>
                  <a:pt x="2036" y="17"/>
                </a:lnTo>
                <a:cubicBezTo>
                  <a:pt x="2030" y="6"/>
                  <a:pt x="2022" y="0"/>
                  <a:pt x="2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8408600" y="797027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8180000" y="3845027"/>
            <a:ext cx="173722" cy="164772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868725" y="450150"/>
            <a:ext cx="5684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 rot="873674">
            <a:off x="4652150" y="10709"/>
            <a:ext cx="6674895" cy="5592426"/>
          </a:xfrm>
          <a:custGeom>
            <a:rect b="b" l="l" r="r" t="t"/>
            <a:pathLst>
              <a:path extrusionOk="0" h="56638" w="55883">
                <a:moveTo>
                  <a:pt x="33039" y="0"/>
                </a:moveTo>
                <a:cubicBezTo>
                  <a:pt x="32363" y="0"/>
                  <a:pt x="31666" y="17"/>
                  <a:pt x="30950" y="51"/>
                </a:cubicBezTo>
                <a:cubicBezTo>
                  <a:pt x="17988" y="627"/>
                  <a:pt x="0" y="13877"/>
                  <a:pt x="0" y="26840"/>
                </a:cubicBezTo>
                <a:cubicBezTo>
                  <a:pt x="0" y="39834"/>
                  <a:pt x="14499" y="56637"/>
                  <a:pt x="27493" y="56637"/>
                </a:cubicBezTo>
                <a:cubicBezTo>
                  <a:pt x="40456" y="56637"/>
                  <a:pt x="55883" y="41690"/>
                  <a:pt x="55883" y="28728"/>
                </a:cubicBezTo>
                <a:cubicBezTo>
                  <a:pt x="55883" y="16137"/>
                  <a:pt x="54140" y="0"/>
                  <a:pt x="330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4144275" y="3718590"/>
            <a:ext cx="292875" cy="295273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695000" y="44341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58650" y="41219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4239650" y="1073972"/>
            <a:ext cx="173727" cy="175149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68724" y="787551"/>
            <a:ext cx="233052" cy="234948"/>
          </a:xfrm>
          <a:custGeom>
            <a:rect b="b" l="l" r="r" t="t"/>
            <a:pathLst>
              <a:path extrusionOk="0" h="2340" w="2321">
                <a:moveTo>
                  <a:pt x="1152" y="1"/>
                </a:moveTo>
                <a:cubicBezTo>
                  <a:pt x="1112" y="1"/>
                  <a:pt x="1091" y="73"/>
                  <a:pt x="1081" y="116"/>
                </a:cubicBezTo>
                <a:cubicBezTo>
                  <a:pt x="1035" y="218"/>
                  <a:pt x="978" y="320"/>
                  <a:pt x="910" y="411"/>
                </a:cubicBezTo>
                <a:cubicBezTo>
                  <a:pt x="785" y="605"/>
                  <a:pt x="626" y="787"/>
                  <a:pt x="444" y="923"/>
                </a:cubicBezTo>
                <a:cubicBezTo>
                  <a:pt x="432" y="946"/>
                  <a:pt x="410" y="957"/>
                  <a:pt x="398" y="980"/>
                </a:cubicBezTo>
                <a:cubicBezTo>
                  <a:pt x="387" y="1003"/>
                  <a:pt x="387" y="1037"/>
                  <a:pt x="398" y="1060"/>
                </a:cubicBezTo>
                <a:cubicBezTo>
                  <a:pt x="421" y="1071"/>
                  <a:pt x="444" y="1071"/>
                  <a:pt x="478" y="1071"/>
                </a:cubicBezTo>
                <a:cubicBezTo>
                  <a:pt x="580" y="1060"/>
                  <a:pt x="694" y="1037"/>
                  <a:pt x="796" y="1003"/>
                </a:cubicBezTo>
                <a:lnTo>
                  <a:pt x="796" y="1003"/>
                </a:lnTo>
                <a:cubicBezTo>
                  <a:pt x="637" y="1242"/>
                  <a:pt x="432" y="1435"/>
                  <a:pt x="182" y="1594"/>
                </a:cubicBezTo>
                <a:cubicBezTo>
                  <a:pt x="137" y="1617"/>
                  <a:pt x="80" y="1674"/>
                  <a:pt x="103" y="1719"/>
                </a:cubicBezTo>
                <a:cubicBezTo>
                  <a:pt x="125" y="1765"/>
                  <a:pt x="182" y="1765"/>
                  <a:pt x="228" y="1765"/>
                </a:cubicBezTo>
                <a:cubicBezTo>
                  <a:pt x="398" y="1742"/>
                  <a:pt x="580" y="1708"/>
                  <a:pt x="740" y="1640"/>
                </a:cubicBezTo>
                <a:lnTo>
                  <a:pt x="740" y="1640"/>
                </a:lnTo>
                <a:cubicBezTo>
                  <a:pt x="580" y="1867"/>
                  <a:pt x="353" y="2049"/>
                  <a:pt x="103" y="2163"/>
                </a:cubicBezTo>
                <a:cubicBezTo>
                  <a:pt x="57" y="2186"/>
                  <a:pt x="0" y="2220"/>
                  <a:pt x="12" y="2277"/>
                </a:cubicBezTo>
                <a:cubicBezTo>
                  <a:pt x="23" y="2311"/>
                  <a:pt x="69" y="2322"/>
                  <a:pt x="103" y="2322"/>
                </a:cubicBezTo>
                <a:cubicBezTo>
                  <a:pt x="184" y="2334"/>
                  <a:pt x="265" y="2339"/>
                  <a:pt x="347" y="2339"/>
                </a:cubicBezTo>
                <a:cubicBezTo>
                  <a:pt x="587" y="2339"/>
                  <a:pt x="829" y="2290"/>
                  <a:pt x="1058" y="2197"/>
                </a:cubicBezTo>
                <a:cubicBezTo>
                  <a:pt x="1092" y="2186"/>
                  <a:pt x="1115" y="2174"/>
                  <a:pt x="1160" y="2174"/>
                </a:cubicBezTo>
                <a:cubicBezTo>
                  <a:pt x="1183" y="2174"/>
                  <a:pt x="1217" y="2186"/>
                  <a:pt x="1251" y="2197"/>
                </a:cubicBezTo>
                <a:cubicBezTo>
                  <a:pt x="1482" y="2279"/>
                  <a:pt x="1731" y="2338"/>
                  <a:pt x="1976" y="2338"/>
                </a:cubicBezTo>
                <a:cubicBezTo>
                  <a:pt x="2069" y="2338"/>
                  <a:pt x="2161" y="2330"/>
                  <a:pt x="2252" y="2311"/>
                </a:cubicBezTo>
                <a:cubicBezTo>
                  <a:pt x="2264" y="2311"/>
                  <a:pt x="2275" y="2311"/>
                  <a:pt x="2286" y="2299"/>
                </a:cubicBezTo>
                <a:cubicBezTo>
                  <a:pt x="2321" y="2277"/>
                  <a:pt x="2309" y="2243"/>
                  <a:pt x="2286" y="2208"/>
                </a:cubicBezTo>
                <a:cubicBezTo>
                  <a:pt x="2286" y="2197"/>
                  <a:pt x="2275" y="2197"/>
                  <a:pt x="2264" y="2186"/>
                </a:cubicBezTo>
                <a:cubicBezTo>
                  <a:pt x="2241" y="2174"/>
                  <a:pt x="2230" y="2163"/>
                  <a:pt x="2207" y="2163"/>
                </a:cubicBezTo>
                <a:cubicBezTo>
                  <a:pt x="1957" y="2049"/>
                  <a:pt x="1740" y="1867"/>
                  <a:pt x="1581" y="1640"/>
                </a:cubicBezTo>
                <a:lnTo>
                  <a:pt x="1581" y="1640"/>
                </a:lnTo>
                <a:cubicBezTo>
                  <a:pt x="1740" y="1708"/>
                  <a:pt x="1911" y="1742"/>
                  <a:pt x="2093" y="1765"/>
                </a:cubicBezTo>
                <a:cubicBezTo>
                  <a:pt x="2139" y="1765"/>
                  <a:pt x="2195" y="1765"/>
                  <a:pt x="2218" y="1719"/>
                </a:cubicBezTo>
                <a:cubicBezTo>
                  <a:pt x="2241" y="1674"/>
                  <a:pt x="2184" y="1617"/>
                  <a:pt x="2139" y="1594"/>
                </a:cubicBezTo>
                <a:cubicBezTo>
                  <a:pt x="1888" y="1435"/>
                  <a:pt x="1684" y="1230"/>
                  <a:pt x="1524" y="1003"/>
                </a:cubicBezTo>
                <a:lnTo>
                  <a:pt x="1524" y="1003"/>
                </a:lnTo>
                <a:cubicBezTo>
                  <a:pt x="1627" y="1037"/>
                  <a:pt x="1752" y="1060"/>
                  <a:pt x="1866" y="1071"/>
                </a:cubicBezTo>
                <a:lnTo>
                  <a:pt x="1900" y="1071"/>
                </a:lnTo>
                <a:cubicBezTo>
                  <a:pt x="1934" y="1060"/>
                  <a:pt x="1945" y="1014"/>
                  <a:pt x="1922" y="991"/>
                </a:cubicBezTo>
                <a:cubicBezTo>
                  <a:pt x="1911" y="957"/>
                  <a:pt x="1888" y="935"/>
                  <a:pt x="1866" y="912"/>
                </a:cubicBezTo>
                <a:cubicBezTo>
                  <a:pt x="1593" y="707"/>
                  <a:pt x="1377" y="423"/>
                  <a:pt x="1240" y="104"/>
                </a:cubicBezTo>
                <a:cubicBezTo>
                  <a:pt x="1229" y="82"/>
                  <a:pt x="1206" y="2"/>
                  <a:pt x="1160" y="2"/>
                </a:cubicBezTo>
                <a:cubicBezTo>
                  <a:pt x="1157" y="1"/>
                  <a:pt x="1155" y="1"/>
                  <a:pt x="1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714125" y="2186550"/>
            <a:ext cx="43746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714125" y="3708475"/>
            <a:ext cx="3081000" cy="46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Josefin Sans Light"/>
              <a:buNone/>
              <a:defRPr sz="18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hasCustomPrompt="1" idx="2" type="title"/>
          </p:nvPr>
        </p:nvSpPr>
        <p:spPr>
          <a:xfrm>
            <a:off x="714125" y="1271825"/>
            <a:ext cx="1076700" cy="5415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9"/>
          <p:cNvSpPr/>
          <p:nvPr/>
        </p:nvSpPr>
        <p:spPr>
          <a:xfrm>
            <a:off x="8217921" y="995966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7845850" y="723113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8284421" y="4449316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4261425" y="1160738"/>
            <a:ext cx="292926" cy="278600"/>
          </a:xfrm>
          <a:custGeom>
            <a:rect b="b" l="l" r="r" t="t"/>
            <a:pathLst>
              <a:path extrusionOk="0" h="3831" w="4028">
                <a:moveTo>
                  <a:pt x="2014" y="0"/>
                </a:moveTo>
                <a:cubicBezTo>
                  <a:pt x="2005" y="0"/>
                  <a:pt x="1997" y="6"/>
                  <a:pt x="1991" y="17"/>
                </a:cubicBezTo>
                <a:lnTo>
                  <a:pt x="1388" y="1234"/>
                </a:lnTo>
                <a:cubicBezTo>
                  <a:pt x="1388" y="1246"/>
                  <a:pt x="1377" y="1246"/>
                  <a:pt x="1377" y="1257"/>
                </a:cubicBezTo>
                <a:lnTo>
                  <a:pt x="23" y="1450"/>
                </a:lnTo>
                <a:cubicBezTo>
                  <a:pt x="12" y="1450"/>
                  <a:pt x="1" y="1473"/>
                  <a:pt x="12" y="1484"/>
                </a:cubicBezTo>
                <a:lnTo>
                  <a:pt x="990" y="2440"/>
                </a:lnTo>
                <a:cubicBezTo>
                  <a:pt x="990" y="2440"/>
                  <a:pt x="990" y="2451"/>
                  <a:pt x="990" y="2463"/>
                </a:cubicBezTo>
                <a:lnTo>
                  <a:pt x="763" y="3793"/>
                </a:lnTo>
                <a:cubicBezTo>
                  <a:pt x="763" y="3812"/>
                  <a:pt x="778" y="3830"/>
                  <a:pt x="790" y="3830"/>
                </a:cubicBezTo>
                <a:cubicBezTo>
                  <a:pt x="792" y="3830"/>
                  <a:pt x="795" y="3830"/>
                  <a:pt x="797" y="3827"/>
                </a:cubicBezTo>
                <a:lnTo>
                  <a:pt x="2002" y="3191"/>
                </a:lnTo>
                <a:lnTo>
                  <a:pt x="2025" y="3191"/>
                </a:lnTo>
                <a:lnTo>
                  <a:pt x="3231" y="3827"/>
                </a:lnTo>
                <a:cubicBezTo>
                  <a:pt x="3235" y="3830"/>
                  <a:pt x="3239" y="3830"/>
                  <a:pt x="3242" y="3830"/>
                </a:cubicBezTo>
                <a:cubicBezTo>
                  <a:pt x="3257" y="3830"/>
                  <a:pt x="3265" y="3812"/>
                  <a:pt x="3265" y="3793"/>
                </a:cubicBezTo>
                <a:lnTo>
                  <a:pt x="3038" y="2463"/>
                </a:lnTo>
                <a:cubicBezTo>
                  <a:pt x="3038" y="2451"/>
                  <a:pt x="3038" y="2440"/>
                  <a:pt x="3049" y="2440"/>
                </a:cubicBezTo>
                <a:lnTo>
                  <a:pt x="4016" y="1484"/>
                </a:lnTo>
                <a:cubicBezTo>
                  <a:pt x="4027" y="1473"/>
                  <a:pt x="4027" y="1450"/>
                  <a:pt x="4004" y="1450"/>
                </a:cubicBezTo>
                <a:lnTo>
                  <a:pt x="2662" y="1257"/>
                </a:lnTo>
                <a:cubicBezTo>
                  <a:pt x="2651" y="1246"/>
                  <a:pt x="2639" y="1246"/>
                  <a:pt x="2639" y="1234"/>
                </a:cubicBezTo>
                <a:lnTo>
                  <a:pt x="2037" y="17"/>
                </a:lnTo>
                <a:cubicBezTo>
                  <a:pt x="2031" y="6"/>
                  <a:pt x="2022" y="0"/>
                  <a:pt x="20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4002021" y="1713191"/>
            <a:ext cx="173734" cy="164789"/>
          </a:xfrm>
          <a:custGeom>
            <a:rect b="b" l="l" r="r" t="t"/>
            <a:pathLst>
              <a:path extrusionOk="0" h="2266" w="2389">
                <a:moveTo>
                  <a:pt x="1199" y="0"/>
                </a:moveTo>
                <a:cubicBezTo>
                  <a:pt x="1195" y="0"/>
                  <a:pt x="1189" y="3"/>
                  <a:pt x="1183" y="9"/>
                </a:cubicBezTo>
                <a:lnTo>
                  <a:pt x="831" y="737"/>
                </a:lnTo>
                <a:cubicBezTo>
                  <a:pt x="831" y="737"/>
                  <a:pt x="819" y="737"/>
                  <a:pt x="819" y="748"/>
                </a:cubicBezTo>
                <a:lnTo>
                  <a:pt x="23" y="862"/>
                </a:lnTo>
                <a:cubicBezTo>
                  <a:pt x="12" y="862"/>
                  <a:pt x="0" y="873"/>
                  <a:pt x="12" y="885"/>
                </a:cubicBezTo>
                <a:lnTo>
                  <a:pt x="592" y="1442"/>
                </a:lnTo>
                <a:cubicBezTo>
                  <a:pt x="592" y="1453"/>
                  <a:pt x="592" y="1453"/>
                  <a:pt x="592" y="1453"/>
                </a:cubicBezTo>
                <a:lnTo>
                  <a:pt x="455" y="2250"/>
                </a:lnTo>
                <a:cubicBezTo>
                  <a:pt x="455" y="2258"/>
                  <a:pt x="461" y="2266"/>
                  <a:pt x="468" y="2266"/>
                </a:cubicBezTo>
                <a:cubicBezTo>
                  <a:pt x="471" y="2266"/>
                  <a:pt x="475" y="2264"/>
                  <a:pt x="478" y="2261"/>
                </a:cubicBezTo>
                <a:lnTo>
                  <a:pt x="1195" y="1897"/>
                </a:lnTo>
                <a:cubicBezTo>
                  <a:pt x="1195" y="1891"/>
                  <a:pt x="1195" y="1888"/>
                  <a:pt x="1196" y="1888"/>
                </a:cubicBezTo>
                <a:cubicBezTo>
                  <a:pt x="1198" y="1888"/>
                  <a:pt x="1200" y="1891"/>
                  <a:pt x="1206" y="1897"/>
                </a:cubicBezTo>
                <a:lnTo>
                  <a:pt x="1911" y="2261"/>
                </a:lnTo>
                <a:cubicBezTo>
                  <a:pt x="1915" y="2264"/>
                  <a:pt x="1918" y="2266"/>
                  <a:pt x="1921" y="2266"/>
                </a:cubicBezTo>
                <a:cubicBezTo>
                  <a:pt x="1928" y="2266"/>
                  <a:pt x="1934" y="2258"/>
                  <a:pt x="1934" y="2250"/>
                </a:cubicBezTo>
                <a:lnTo>
                  <a:pt x="1798" y="1453"/>
                </a:lnTo>
                <a:cubicBezTo>
                  <a:pt x="1798" y="1453"/>
                  <a:pt x="1798" y="1453"/>
                  <a:pt x="1809" y="1442"/>
                </a:cubicBezTo>
                <a:lnTo>
                  <a:pt x="2378" y="885"/>
                </a:lnTo>
                <a:cubicBezTo>
                  <a:pt x="2389" y="873"/>
                  <a:pt x="2389" y="862"/>
                  <a:pt x="2378" y="862"/>
                </a:cubicBezTo>
                <a:lnTo>
                  <a:pt x="1581" y="748"/>
                </a:lnTo>
                <a:cubicBezTo>
                  <a:pt x="1570" y="737"/>
                  <a:pt x="1570" y="737"/>
                  <a:pt x="1570" y="737"/>
                </a:cubicBezTo>
                <a:lnTo>
                  <a:pt x="1206" y="9"/>
                </a:lnTo>
                <a:cubicBezTo>
                  <a:pt x="1206" y="3"/>
                  <a:pt x="1203" y="0"/>
                  <a:pt x="11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2355900" y="2497800"/>
            <a:ext cx="4432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ius Swash Caps"/>
              <a:buNone/>
              <a:defRPr b="1" sz="34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 Swash Caps"/>
              <a:buNone/>
              <a:defRPr b="1" sz="28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aw.githubusercontent.com/python-visualization/folium-example-data/main/us_states.json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>
            <p:ph type="ctrTitle"/>
          </p:nvPr>
        </p:nvSpPr>
        <p:spPr>
          <a:xfrm>
            <a:off x="2515150" y="1698475"/>
            <a:ext cx="45834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Folium &amp; </a:t>
            </a:r>
            <a:r>
              <a:rPr lang="en" sz="4200"/>
              <a:t>GeoPy </a:t>
            </a:r>
            <a:endParaRPr sz="6900"/>
          </a:p>
        </p:txBody>
      </p:sp>
      <p:sp>
        <p:nvSpPr>
          <p:cNvPr id="317" name="Google Shape;317;p35"/>
          <p:cNvSpPr txBox="1"/>
          <p:nvPr>
            <p:ph idx="1" type="subTitle"/>
          </p:nvPr>
        </p:nvSpPr>
        <p:spPr>
          <a:xfrm>
            <a:off x="1478372" y="2491075"/>
            <a:ext cx="609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Ενίσχυση της οπτικοποίησης και </a:t>
            </a:r>
            <a:r>
              <a:rPr lang="en" sz="1900"/>
              <a:t>γεωκωδικοποίησης</a:t>
            </a:r>
            <a:r>
              <a:rPr lang="en" sz="1900"/>
              <a:t> γεωχωρικών δεδομένων</a:t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318" name="Google Shape;318;p35"/>
          <p:cNvGrpSpPr/>
          <p:nvPr/>
        </p:nvGrpSpPr>
        <p:grpSpPr>
          <a:xfrm rot="-539817">
            <a:off x="632359" y="151021"/>
            <a:ext cx="2125389" cy="2464826"/>
            <a:chOff x="7264375" y="1591350"/>
            <a:chExt cx="2941347" cy="3411097"/>
          </a:xfrm>
        </p:grpSpPr>
        <p:sp>
          <p:nvSpPr>
            <p:cNvPr id="319" name="Google Shape;319;p35"/>
            <p:cNvSpPr/>
            <p:nvPr/>
          </p:nvSpPr>
          <p:spPr>
            <a:xfrm>
              <a:off x="7371886" y="1693987"/>
              <a:ext cx="2729480" cy="3206970"/>
            </a:xfrm>
            <a:custGeom>
              <a:rect b="b" l="l" r="r" t="t"/>
              <a:pathLst>
                <a:path extrusionOk="0" h="22372" w="19041">
                  <a:moveTo>
                    <a:pt x="549" y="0"/>
                  </a:moveTo>
                  <a:cubicBezTo>
                    <a:pt x="530" y="0"/>
                    <a:pt x="512" y="9"/>
                    <a:pt x="501" y="25"/>
                  </a:cubicBezTo>
                  <a:cubicBezTo>
                    <a:pt x="478" y="36"/>
                    <a:pt x="456" y="59"/>
                    <a:pt x="456" y="82"/>
                  </a:cubicBezTo>
                  <a:cubicBezTo>
                    <a:pt x="433" y="184"/>
                    <a:pt x="467" y="309"/>
                    <a:pt x="501" y="411"/>
                  </a:cubicBezTo>
                  <a:cubicBezTo>
                    <a:pt x="547" y="525"/>
                    <a:pt x="581" y="650"/>
                    <a:pt x="615" y="764"/>
                  </a:cubicBezTo>
                  <a:cubicBezTo>
                    <a:pt x="683" y="980"/>
                    <a:pt x="751" y="1208"/>
                    <a:pt x="786" y="1435"/>
                  </a:cubicBezTo>
                  <a:cubicBezTo>
                    <a:pt x="854" y="1901"/>
                    <a:pt x="797" y="2368"/>
                    <a:pt x="547" y="2777"/>
                  </a:cubicBezTo>
                  <a:cubicBezTo>
                    <a:pt x="478" y="2891"/>
                    <a:pt x="388" y="2993"/>
                    <a:pt x="297" y="3084"/>
                  </a:cubicBezTo>
                  <a:cubicBezTo>
                    <a:pt x="217" y="3164"/>
                    <a:pt x="126" y="3244"/>
                    <a:pt x="69" y="3346"/>
                  </a:cubicBezTo>
                  <a:cubicBezTo>
                    <a:pt x="1" y="3437"/>
                    <a:pt x="12" y="3505"/>
                    <a:pt x="137" y="3528"/>
                  </a:cubicBezTo>
                  <a:cubicBezTo>
                    <a:pt x="228" y="3551"/>
                    <a:pt x="319" y="3585"/>
                    <a:pt x="399" y="3630"/>
                  </a:cubicBezTo>
                  <a:cubicBezTo>
                    <a:pt x="501" y="3687"/>
                    <a:pt x="592" y="3755"/>
                    <a:pt x="672" y="3835"/>
                  </a:cubicBezTo>
                  <a:cubicBezTo>
                    <a:pt x="842" y="3994"/>
                    <a:pt x="968" y="4199"/>
                    <a:pt x="1024" y="4426"/>
                  </a:cubicBezTo>
                  <a:cubicBezTo>
                    <a:pt x="1070" y="4631"/>
                    <a:pt x="1036" y="4847"/>
                    <a:pt x="922" y="5029"/>
                  </a:cubicBezTo>
                  <a:cubicBezTo>
                    <a:pt x="877" y="5109"/>
                    <a:pt x="808" y="5177"/>
                    <a:pt x="740" y="5234"/>
                  </a:cubicBezTo>
                  <a:cubicBezTo>
                    <a:pt x="683" y="5279"/>
                    <a:pt x="638" y="5314"/>
                    <a:pt x="592" y="5359"/>
                  </a:cubicBezTo>
                  <a:cubicBezTo>
                    <a:pt x="524" y="5405"/>
                    <a:pt x="353" y="5530"/>
                    <a:pt x="524" y="5587"/>
                  </a:cubicBezTo>
                  <a:cubicBezTo>
                    <a:pt x="649" y="5621"/>
                    <a:pt x="797" y="5712"/>
                    <a:pt x="911" y="5780"/>
                  </a:cubicBezTo>
                  <a:cubicBezTo>
                    <a:pt x="1024" y="5837"/>
                    <a:pt x="1115" y="5894"/>
                    <a:pt x="1206" y="5973"/>
                  </a:cubicBezTo>
                  <a:cubicBezTo>
                    <a:pt x="1377" y="6121"/>
                    <a:pt x="1536" y="6303"/>
                    <a:pt x="1616" y="6531"/>
                  </a:cubicBezTo>
                  <a:cubicBezTo>
                    <a:pt x="1684" y="6735"/>
                    <a:pt x="1695" y="6940"/>
                    <a:pt x="1650" y="7156"/>
                  </a:cubicBezTo>
                  <a:cubicBezTo>
                    <a:pt x="1627" y="7247"/>
                    <a:pt x="1582" y="7349"/>
                    <a:pt x="1525" y="7440"/>
                  </a:cubicBezTo>
                  <a:cubicBezTo>
                    <a:pt x="1491" y="7486"/>
                    <a:pt x="1263" y="7827"/>
                    <a:pt x="1423" y="7850"/>
                  </a:cubicBezTo>
                  <a:lnTo>
                    <a:pt x="1434" y="7850"/>
                  </a:lnTo>
                  <a:cubicBezTo>
                    <a:pt x="1604" y="7964"/>
                    <a:pt x="1786" y="8043"/>
                    <a:pt x="1946" y="8168"/>
                  </a:cubicBezTo>
                  <a:cubicBezTo>
                    <a:pt x="1957" y="8180"/>
                    <a:pt x="1968" y="8191"/>
                    <a:pt x="1980" y="8202"/>
                  </a:cubicBezTo>
                  <a:cubicBezTo>
                    <a:pt x="1002" y="8714"/>
                    <a:pt x="342" y="9727"/>
                    <a:pt x="342" y="10898"/>
                  </a:cubicBezTo>
                  <a:cubicBezTo>
                    <a:pt x="342" y="12229"/>
                    <a:pt x="1206" y="13378"/>
                    <a:pt x="2412" y="13776"/>
                  </a:cubicBezTo>
                  <a:cubicBezTo>
                    <a:pt x="2412" y="13798"/>
                    <a:pt x="2412" y="13810"/>
                    <a:pt x="2401" y="13833"/>
                  </a:cubicBezTo>
                  <a:cubicBezTo>
                    <a:pt x="2344" y="14037"/>
                    <a:pt x="2253" y="14219"/>
                    <a:pt x="2150" y="14401"/>
                  </a:cubicBezTo>
                  <a:cubicBezTo>
                    <a:pt x="2037" y="14572"/>
                    <a:pt x="1912" y="14742"/>
                    <a:pt x="1752" y="14879"/>
                  </a:cubicBezTo>
                  <a:cubicBezTo>
                    <a:pt x="1684" y="14947"/>
                    <a:pt x="1604" y="15015"/>
                    <a:pt x="1514" y="15072"/>
                  </a:cubicBezTo>
                  <a:cubicBezTo>
                    <a:pt x="1411" y="15140"/>
                    <a:pt x="1297" y="15186"/>
                    <a:pt x="1229" y="15288"/>
                  </a:cubicBezTo>
                  <a:cubicBezTo>
                    <a:pt x="1172" y="15368"/>
                    <a:pt x="1218" y="15459"/>
                    <a:pt x="1297" y="15493"/>
                  </a:cubicBezTo>
                  <a:cubicBezTo>
                    <a:pt x="1343" y="15527"/>
                    <a:pt x="1388" y="15539"/>
                    <a:pt x="1445" y="15561"/>
                  </a:cubicBezTo>
                  <a:cubicBezTo>
                    <a:pt x="1502" y="15584"/>
                    <a:pt x="1548" y="15618"/>
                    <a:pt x="1593" y="15652"/>
                  </a:cubicBezTo>
                  <a:cubicBezTo>
                    <a:pt x="1673" y="15709"/>
                    <a:pt x="1752" y="15789"/>
                    <a:pt x="1809" y="15868"/>
                  </a:cubicBezTo>
                  <a:cubicBezTo>
                    <a:pt x="1934" y="16039"/>
                    <a:pt x="1991" y="16255"/>
                    <a:pt x="1968" y="16460"/>
                  </a:cubicBezTo>
                  <a:cubicBezTo>
                    <a:pt x="1934" y="16676"/>
                    <a:pt x="1821" y="16869"/>
                    <a:pt x="1650" y="17006"/>
                  </a:cubicBezTo>
                  <a:cubicBezTo>
                    <a:pt x="1582" y="17074"/>
                    <a:pt x="1502" y="17120"/>
                    <a:pt x="1411" y="17154"/>
                  </a:cubicBezTo>
                  <a:cubicBezTo>
                    <a:pt x="1354" y="17176"/>
                    <a:pt x="1297" y="17188"/>
                    <a:pt x="1241" y="17211"/>
                  </a:cubicBezTo>
                  <a:cubicBezTo>
                    <a:pt x="1206" y="17211"/>
                    <a:pt x="1184" y="17222"/>
                    <a:pt x="1161" y="17222"/>
                  </a:cubicBezTo>
                  <a:cubicBezTo>
                    <a:pt x="1138" y="17233"/>
                    <a:pt x="1127" y="17233"/>
                    <a:pt x="1115" y="17245"/>
                  </a:cubicBezTo>
                  <a:lnTo>
                    <a:pt x="1093" y="17245"/>
                  </a:lnTo>
                  <a:cubicBezTo>
                    <a:pt x="1002" y="17279"/>
                    <a:pt x="979" y="17370"/>
                    <a:pt x="1013" y="17449"/>
                  </a:cubicBezTo>
                  <a:cubicBezTo>
                    <a:pt x="1059" y="17552"/>
                    <a:pt x="1206" y="17597"/>
                    <a:pt x="1297" y="17665"/>
                  </a:cubicBezTo>
                  <a:cubicBezTo>
                    <a:pt x="1377" y="17711"/>
                    <a:pt x="1457" y="17779"/>
                    <a:pt x="1514" y="17847"/>
                  </a:cubicBezTo>
                  <a:cubicBezTo>
                    <a:pt x="1661" y="18007"/>
                    <a:pt x="1741" y="18211"/>
                    <a:pt x="1730" y="18416"/>
                  </a:cubicBezTo>
                  <a:cubicBezTo>
                    <a:pt x="1730" y="18644"/>
                    <a:pt x="1616" y="18848"/>
                    <a:pt x="1468" y="19008"/>
                  </a:cubicBezTo>
                  <a:cubicBezTo>
                    <a:pt x="1400" y="19087"/>
                    <a:pt x="1309" y="19155"/>
                    <a:pt x="1218" y="19212"/>
                  </a:cubicBezTo>
                  <a:cubicBezTo>
                    <a:pt x="1115" y="19281"/>
                    <a:pt x="979" y="19349"/>
                    <a:pt x="933" y="19451"/>
                  </a:cubicBezTo>
                  <a:cubicBezTo>
                    <a:pt x="922" y="19485"/>
                    <a:pt x="922" y="19542"/>
                    <a:pt x="968" y="19565"/>
                  </a:cubicBezTo>
                  <a:lnTo>
                    <a:pt x="979" y="19565"/>
                  </a:lnTo>
                  <a:cubicBezTo>
                    <a:pt x="1024" y="19610"/>
                    <a:pt x="1093" y="19622"/>
                    <a:pt x="1150" y="19644"/>
                  </a:cubicBezTo>
                  <a:cubicBezTo>
                    <a:pt x="1206" y="19667"/>
                    <a:pt x="1252" y="19679"/>
                    <a:pt x="1309" y="19701"/>
                  </a:cubicBezTo>
                  <a:cubicBezTo>
                    <a:pt x="1411" y="19747"/>
                    <a:pt x="1491" y="19826"/>
                    <a:pt x="1570" y="19906"/>
                  </a:cubicBezTo>
                  <a:cubicBezTo>
                    <a:pt x="1741" y="20088"/>
                    <a:pt x="1832" y="20316"/>
                    <a:pt x="1855" y="20566"/>
                  </a:cubicBezTo>
                  <a:cubicBezTo>
                    <a:pt x="1877" y="20850"/>
                    <a:pt x="1843" y="21134"/>
                    <a:pt x="1786" y="21407"/>
                  </a:cubicBezTo>
                  <a:cubicBezTo>
                    <a:pt x="1752" y="21544"/>
                    <a:pt x="1707" y="21680"/>
                    <a:pt x="1673" y="21828"/>
                  </a:cubicBezTo>
                  <a:cubicBezTo>
                    <a:pt x="1627" y="21976"/>
                    <a:pt x="1604" y="22124"/>
                    <a:pt x="1570" y="22272"/>
                  </a:cubicBezTo>
                  <a:cubicBezTo>
                    <a:pt x="1559" y="22329"/>
                    <a:pt x="1593" y="22363"/>
                    <a:pt x="1639" y="22363"/>
                  </a:cubicBezTo>
                  <a:cubicBezTo>
                    <a:pt x="1650" y="22369"/>
                    <a:pt x="1661" y="22371"/>
                    <a:pt x="1673" y="22371"/>
                  </a:cubicBezTo>
                  <a:cubicBezTo>
                    <a:pt x="1684" y="22371"/>
                    <a:pt x="1695" y="22369"/>
                    <a:pt x="1707" y="22363"/>
                  </a:cubicBezTo>
                  <a:cubicBezTo>
                    <a:pt x="1809" y="22317"/>
                    <a:pt x="1877" y="22204"/>
                    <a:pt x="1923" y="22113"/>
                  </a:cubicBezTo>
                  <a:cubicBezTo>
                    <a:pt x="1991" y="21999"/>
                    <a:pt x="2048" y="21896"/>
                    <a:pt x="2116" y="21794"/>
                  </a:cubicBezTo>
                  <a:cubicBezTo>
                    <a:pt x="2241" y="21601"/>
                    <a:pt x="2367" y="21407"/>
                    <a:pt x="2514" y="21225"/>
                  </a:cubicBezTo>
                  <a:cubicBezTo>
                    <a:pt x="2821" y="20873"/>
                    <a:pt x="3208" y="20611"/>
                    <a:pt x="3686" y="20532"/>
                  </a:cubicBezTo>
                  <a:cubicBezTo>
                    <a:pt x="3759" y="20518"/>
                    <a:pt x="3836" y="20513"/>
                    <a:pt x="3915" y="20513"/>
                  </a:cubicBezTo>
                  <a:cubicBezTo>
                    <a:pt x="3971" y="20513"/>
                    <a:pt x="4027" y="20516"/>
                    <a:pt x="4084" y="20520"/>
                  </a:cubicBezTo>
                  <a:cubicBezTo>
                    <a:pt x="4160" y="20520"/>
                    <a:pt x="4236" y="20530"/>
                    <a:pt x="4311" y="20530"/>
                  </a:cubicBezTo>
                  <a:cubicBezTo>
                    <a:pt x="4349" y="20530"/>
                    <a:pt x="4387" y="20528"/>
                    <a:pt x="4425" y="20520"/>
                  </a:cubicBezTo>
                  <a:cubicBezTo>
                    <a:pt x="4539" y="20498"/>
                    <a:pt x="4584" y="20452"/>
                    <a:pt x="4528" y="20338"/>
                  </a:cubicBezTo>
                  <a:cubicBezTo>
                    <a:pt x="4471" y="20259"/>
                    <a:pt x="4437" y="20168"/>
                    <a:pt x="4414" y="20077"/>
                  </a:cubicBezTo>
                  <a:cubicBezTo>
                    <a:pt x="4391" y="19963"/>
                    <a:pt x="4391" y="19849"/>
                    <a:pt x="4402" y="19735"/>
                  </a:cubicBezTo>
                  <a:cubicBezTo>
                    <a:pt x="4414" y="19508"/>
                    <a:pt x="4471" y="19281"/>
                    <a:pt x="4619" y="19087"/>
                  </a:cubicBezTo>
                  <a:cubicBezTo>
                    <a:pt x="4744" y="18917"/>
                    <a:pt x="4926" y="18803"/>
                    <a:pt x="5142" y="18769"/>
                  </a:cubicBezTo>
                  <a:cubicBezTo>
                    <a:pt x="5180" y="18759"/>
                    <a:pt x="5221" y="18756"/>
                    <a:pt x="5261" y="18756"/>
                  </a:cubicBezTo>
                  <a:cubicBezTo>
                    <a:pt x="5315" y="18756"/>
                    <a:pt x="5369" y="18762"/>
                    <a:pt x="5415" y="18769"/>
                  </a:cubicBezTo>
                  <a:cubicBezTo>
                    <a:pt x="5483" y="18780"/>
                    <a:pt x="5540" y="18791"/>
                    <a:pt x="5608" y="18803"/>
                  </a:cubicBezTo>
                  <a:cubicBezTo>
                    <a:pt x="5641" y="18812"/>
                    <a:pt x="5697" y="18826"/>
                    <a:pt x="5744" y="18826"/>
                  </a:cubicBezTo>
                  <a:cubicBezTo>
                    <a:pt x="5809" y="18826"/>
                    <a:pt x="5859" y="18800"/>
                    <a:pt x="5813" y="18700"/>
                  </a:cubicBezTo>
                  <a:cubicBezTo>
                    <a:pt x="5767" y="18587"/>
                    <a:pt x="5733" y="18416"/>
                    <a:pt x="5710" y="18280"/>
                  </a:cubicBezTo>
                  <a:cubicBezTo>
                    <a:pt x="5676" y="18166"/>
                    <a:pt x="5665" y="18052"/>
                    <a:pt x="5665" y="17938"/>
                  </a:cubicBezTo>
                  <a:cubicBezTo>
                    <a:pt x="5665" y="17711"/>
                    <a:pt x="5699" y="17472"/>
                    <a:pt x="5813" y="17267"/>
                  </a:cubicBezTo>
                  <a:cubicBezTo>
                    <a:pt x="5915" y="17074"/>
                    <a:pt x="6074" y="16926"/>
                    <a:pt x="6268" y="16835"/>
                  </a:cubicBezTo>
                  <a:cubicBezTo>
                    <a:pt x="6359" y="16790"/>
                    <a:pt x="6461" y="16756"/>
                    <a:pt x="6563" y="16733"/>
                  </a:cubicBezTo>
                  <a:cubicBezTo>
                    <a:pt x="6620" y="16733"/>
                    <a:pt x="7030" y="16676"/>
                    <a:pt x="6939" y="16539"/>
                  </a:cubicBezTo>
                  <a:cubicBezTo>
                    <a:pt x="6905" y="16335"/>
                    <a:pt x="6848" y="16141"/>
                    <a:pt x="6836" y="15937"/>
                  </a:cubicBezTo>
                  <a:cubicBezTo>
                    <a:pt x="6836" y="15868"/>
                    <a:pt x="6848" y="15800"/>
                    <a:pt x="6848" y="15732"/>
                  </a:cubicBezTo>
                  <a:cubicBezTo>
                    <a:pt x="7178" y="15846"/>
                    <a:pt x="7530" y="15914"/>
                    <a:pt x="7894" y="15914"/>
                  </a:cubicBezTo>
                  <a:cubicBezTo>
                    <a:pt x="9577" y="15914"/>
                    <a:pt x="10931" y="14549"/>
                    <a:pt x="10931" y="12877"/>
                  </a:cubicBezTo>
                  <a:cubicBezTo>
                    <a:pt x="10931" y="12786"/>
                    <a:pt x="10931" y="12707"/>
                    <a:pt x="10920" y="12616"/>
                  </a:cubicBezTo>
                  <a:cubicBezTo>
                    <a:pt x="10954" y="12593"/>
                    <a:pt x="10988" y="12570"/>
                    <a:pt x="11011" y="12547"/>
                  </a:cubicBezTo>
                  <a:cubicBezTo>
                    <a:pt x="11147" y="12456"/>
                    <a:pt x="11306" y="12377"/>
                    <a:pt x="11477" y="12331"/>
                  </a:cubicBezTo>
                  <a:cubicBezTo>
                    <a:pt x="11587" y="12304"/>
                    <a:pt x="11701" y="12289"/>
                    <a:pt x="11817" y="12289"/>
                  </a:cubicBezTo>
                  <a:cubicBezTo>
                    <a:pt x="11893" y="12289"/>
                    <a:pt x="11969" y="12295"/>
                    <a:pt x="12046" y="12308"/>
                  </a:cubicBezTo>
                  <a:cubicBezTo>
                    <a:pt x="12250" y="12331"/>
                    <a:pt x="12432" y="12411"/>
                    <a:pt x="12626" y="12468"/>
                  </a:cubicBezTo>
                  <a:lnTo>
                    <a:pt x="12637" y="12468"/>
                  </a:lnTo>
                  <a:cubicBezTo>
                    <a:pt x="12650" y="12479"/>
                    <a:pt x="12663" y="12484"/>
                    <a:pt x="12675" y="12484"/>
                  </a:cubicBezTo>
                  <a:cubicBezTo>
                    <a:pt x="12773" y="12484"/>
                    <a:pt x="12854" y="12166"/>
                    <a:pt x="12864" y="12115"/>
                  </a:cubicBezTo>
                  <a:cubicBezTo>
                    <a:pt x="12899" y="12013"/>
                    <a:pt x="12944" y="11922"/>
                    <a:pt x="13001" y="11831"/>
                  </a:cubicBezTo>
                  <a:cubicBezTo>
                    <a:pt x="13115" y="11660"/>
                    <a:pt x="13285" y="11524"/>
                    <a:pt x="13479" y="11444"/>
                  </a:cubicBezTo>
                  <a:cubicBezTo>
                    <a:pt x="13632" y="11380"/>
                    <a:pt x="13796" y="11349"/>
                    <a:pt x="13964" y="11349"/>
                  </a:cubicBezTo>
                  <a:cubicBezTo>
                    <a:pt x="14033" y="11349"/>
                    <a:pt x="14103" y="11354"/>
                    <a:pt x="14172" y="11364"/>
                  </a:cubicBezTo>
                  <a:cubicBezTo>
                    <a:pt x="14286" y="11376"/>
                    <a:pt x="14400" y="11410"/>
                    <a:pt x="14502" y="11444"/>
                  </a:cubicBezTo>
                  <a:cubicBezTo>
                    <a:pt x="14627" y="11490"/>
                    <a:pt x="14798" y="11535"/>
                    <a:pt x="14912" y="11603"/>
                  </a:cubicBezTo>
                  <a:cubicBezTo>
                    <a:pt x="14940" y="11619"/>
                    <a:pt x="14962" y="11626"/>
                    <a:pt x="14979" y="11626"/>
                  </a:cubicBezTo>
                  <a:cubicBezTo>
                    <a:pt x="15060" y="11626"/>
                    <a:pt x="15037" y="11476"/>
                    <a:pt x="15037" y="11410"/>
                  </a:cubicBezTo>
                  <a:cubicBezTo>
                    <a:pt x="15037" y="11342"/>
                    <a:pt x="15026" y="11285"/>
                    <a:pt x="15026" y="11217"/>
                  </a:cubicBezTo>
                  <a:cubicBezTo>
                    <a:pt x="15014" y="11126"/>
                    <a:pt x="15026" y="11023"/>
                    <a:pt x="15048" y="10944"/>
                  </a:cubicBezTo>
                  <a:cubicBezTo>
                    <a:pt x="15105" y="10739"/>
                    <a:pt x="15242" y="10557"/>
                    <a:pt x="15435" y="10454"/>
                  </a:cubicBezTo>
                  <a:cubicBezTo>
                    <a:pt x="15606" y="10360"/>
                    <a:pt x="15792" y="10312"/>
                    <a:pt x="15988" y="10312"/>
                  </a:cubicBezTo>
                  <a:cubicBezTo>
                    <a:pt x="16027" y="10312"/>
                    <a:pt x="16066" y="10314"/>
                    <a:pt x="16106" y="10318"/>
                  </a:cubicBezTo>
                  <a:cubicBezTo>
                    <a:pt x="16220" y="10318"/>
                    <a:pt x="16333" y="10341"/>
                    <a:pt x="16436" y="10375"/>
                  </a:cubicBezTo>
                  <a:cubicBezTo>
                    <a:pt x="16527" y="10409"/>
                    <a:pt x="16606" y="10454"/>
                    <a:pt x="16686" y="10511"/>
                  </a:cubicBezTo>
                  <a:cubicBezTo>
                    <a:pt x="16722" y="10535"/>
                    <a:pt x="16752" y="10546"/>
                    <a:pt x="16777" y="10546"/>
                  </a:cubicBezTo>
                  <a:cubicBezTo>
                    <a:pt x="16825" y="10546"/>
                    <a:pt x="16857" y="10506"/>
                    <a:pt x="16879" y="10432"/>
                  </a:cubicBezTo>
                  <a:cubicBezTo>
                    <a:pt x="16902" y="10318"/>
                    <a:pt x="16902" y="10204"/>
                    <a:pt x="16914" y="10091"/>
                  </a:cubicBezTo>
                  <a:cubicBezTo>
                    <a:pt x="16914" y="9965"/>
                    <a:pt x="16936" y="9829"/>
                    <a:pt x="16970" y="9692"/>
                  </a:cubicBezTo>
                  <a:cubicBezTo>
                    <a:pt x="17107" y="9238"/>
                    <a:pt x="17403" y="8874"/>
                    <a:pt x="17801" y="8612"/>
                  </a:cubicBezTo>
                  <a:cubicBezTo>
                    <a:pt x="17994" y="8487"/>
                    <a:pt x="18199" y="8384"/>
                    <a:pt x="18415" y="8282"/>
                  </a:cubicBezTo>
                  <a:cubicBezTo>
                    <a:pt x="18517" y="8237"/>
                    <a:pt x="18631" y="8180"/>
                    <a:pt x="18745" y="8134"/>
                  </a:cubicBezTo>
                  <a:cubicBezTo>
                    <a:pt x="18847" y="8089"/>
                    <a:pt x="18961" y="8043"/>
                    <a:pt x="19018" y="7941"/>
                  </a:cubicBezTo>
                  <a:cubicBezTo>
                    <a:pt x="19040" y="7918"/>
                    <a:pt x="19040" y="7895"/>
                    <a:pt x="19040" y="7873"/>
                  </a:cubicBezTo>
                  <a:cubicBezTo>
                    <a:pt x="19040" y="7832"/>
                    <a:pt x="19013" y="7791"/>
                    <a:pt x="18967" y="7791"/>
                  </a:cubicBezTo>
                  <a:cubicBezTo>
                    <a:pt x="18961" y="7791"/>
                    <a:pt x="18955" y="7792"/>
                    <a:pt x="18949" y="7793"/>
                  </a:cubicBezTo>
                  <a:cubicBezTo>
                    <a:pt x="18802" y="7816"/>
                    <a:pt x="18642" y="7816"/>
                    <a:pt x="18494" y="7839"/>
                  </a:cubicBezTo>
                  <a:cubicBezTo>
                    <a:pt x="18347" y="7861"/>
                    <a:pt x="18210" y="7884"/>
                    <a:pt x="18062" y="7907"/>
                  </a:cubicBezTo>
                  <a:cubicBezTo>
                    <a:pt x="17939" y="7917"/>
                    <a:pt x="17815" y="7924"/>
                    <a:pt x="17693" y="7924"/>
                  </a:cubicBezTo>
                  <a:cubicBezTo>
                    <a:pt x="17533" y="7924"/>
                    <a:pt x="17375" y="7911"/>
                    <a:pt x="17221" y="7873"/>
                  </a:cubicBezTo>
                  <a:cubicBezTo>
                    <a:pt x="16982" y="7827"/>
                    <a:pt x="16754" y="7702"/>
                    <a:pt x="16595" y="7520"/>
                  </a:cubicBezTo>
                  <a:cubicBezTo>
                    <a:pt x="16527" y="7429"/>
                    <a:pt x="16459" y="7349"/>
                    <a:pt x="16424" y="7236"/>
                  </a:cubicBezTo>
                  <a:cubicBezTo>
                    <a:pt x="16402" y="7179"/>
                    <a:pt x="16402" y="7122"/>
                    <a:pt x="16390" y="7076"/>
                  </a:cubicBezTo>
                  <a:cubicBezTo>
                    <a:pt x="16379" y="7008"/>
                    <a:pt x="16368" y="6940"/>
                    <a:pt x="16333" y="6895"/>
                  </a:cubicBezTo>
                  <a:cubicBezTo>
                    <a:pt x="16333" y="6883"/>
                    <a:pt x="16333" y="6883"/>
                    <a:pt x="16333" y="6883"/>
                  </a:cubicBezTo>
                  <a:cubicBezTo>
                    <a:pt x="16316" y="6848"/>
                    <a:pt x="16279" y="6834"/>
                    <a:pt x="16247" y="6834"/>
                  </a:cubicBezTo>
                  <a:cubicBezTo>
                    <a:pt x="16237" y="6834"/>
                    <a:pt x="16228" y="6835"/>
                    <a:pt x="16220" y="6838"/>
                  </a:cubicBezTo>
                  <a:cubicBezTo>
                    <a:pt x="16117" y="6872"/>
                    <a:pt x="16026" y="6997"/>
                    <a:pt x="15958" y="7088"/>
                  </a:cubicBezTo>
                  <a:cubicBezTo>
                    <a:pt x="15879" y="7179"/>
                    <a:pt x="15810" y="7247"/>
                    <a:pt x="15719" y="7315"/>
                  </a:cubicBezTo>
                  <a:cubicBezTo>
                    <a:pt x="15558" y="7436"/>
                    <a:pt x="15370" y="7513"/>
                    <a:pt x="15179" y="7513"/>
                  </a:cubicBezTo>
                  <a:cubicBezTo>
                    <a:pt x="15154" y="7513"/>
                    <a:pt x="15130" y="7511"/>
                    <a:pt x="15105" y="7509"/>
                  </a:cubicBezTo>
                  <a:cubicBezTo>
                    <a:pt x="14889" y="7497"/>
                    <a:pt x="14707" y="7384"/>
                    <a:pt x="14559" y="7236"/>
                  </a:cubicBezTo>
                  <a:cubicBezTo>
                    <a:pt x="14502" y="7156"/>
                    <a:pt x="14445" y="7076"/>
                    <a:pt x="14400" y="6986"/>
                  </a:cubicBezTo>
                  <a:cubicBezTo>
                    <a:pt x="14354" y="6895"/>
                    <a:pt x="14320" y="6735"/>
                    <a:pt x="14218" y="6678"/>
                  </a:cubicBezTo>
                  <a:cubicBezTo>
                    <a:pt x="14193" y="6661"/>
                    <a:pt x="14162" y="6652"/>
                    <a:pt x="14133" y="6652"/>
                  </a:cubicBezTo>
                  <a:cubicBezTo>
                    <a:pt x="14083" y="6652"/>
                    <a:pt x="14035" y="6678"/>
                    <a:pt x="14013" y="6735"/>
                  </a:cubicBezTo>
                  <a:cubicBezTo>
                    <a:pt x="14013" y="6747"/>
                    <a:pt x="14013" y="6747"/>
                    <a:pt x="14002" y="6758"/>
                  </a:cubicBezTo>
                  <a:cubicBezTo>
                    <a:pt x="14002" y="6769"/>
                    <a:pt x="13990" y="6781"/>
                    <a:pt x="13979" y="6804"/>
                  </a:cubicBezTo>
                  <a:cubicBezTo>
                    <a:pt x="13968" y="6826"/>
                    <a:pt x="13956" y="6849"/>
                    <a:pt x="13956" y="6872"/>
                  </a:cubicBezTo>
                  <a:cubicBezTo>
                    <a:pt x="13934" y="6929"/>
                    <a:pt x="13911" y="6986"/>
                    <a:pt x="13888" y="7042"/>
                  </a:cubicBezTo>
                  <a:cubicBezTo>
                    <a:pt x="13843" y="7122"/>
                    <a:pt x="13786" y="7202"/>
                    <a:pt x="13706" y="7270"/>
                  </a:cubicBezTo>
                  <a:cubicBezTo>
                    <a:pt x="13547" y="7418"/>
                    <a:pt x="13354" y="7509"/>
                    <a:pt x="13137" y="7520"/>
                  </a:cubicBezTo>
                  <a:cubicBezTo>
                    <a:pt x="12921" y="7520"/>
                    <a:pt x="12717" y="7429"/>
                    <a:pt x="12557" y="7293"/>
                  </a:cubicBezTo>
                  <a:cubicBezTo>
                    <a:pt x="12489" y="7224"/>
                    <a:pt x="12421" y="7145"/>
                    <a:pt x="12375" y="7054"/>
                  </a:cubicBezTo>
                  <a:cubicBezTo>
                    <a:pt x="12341" y="7008"/>
                    <a:pt x="12319" y="6951"/>
                    <a:pt x="12296" y="6895"/>
                  </a:cubicBezTo>
                  <a:cubicBezTo>
                    <a:pt x="12284" y="6838"/>
                    <a:pt x="12273" y="6792"/>
                    <a:pt x="12250" y="6735"/>
                  </a:cubicBezTo>
                  <a:cubicBezTo>
                    <a:pt x="12223" y="6681"/>
                    <a:pt x="12167" y="6634"/>
                    <a:pt x="12106" y="6634"/>
                  </a:cubicBezTo>
                  <a:cubicBezTo>
                    <a:pt x="12090" y="6634"/>
                    <a:pt x="12073" y="6637"/>
                    <a:pt x="12057" y="6644"/>
                  </a:cubicBezTo>
                  <a:cubicBezTo>
                    <a:pt x="11943" y="6701"/>
                    <a:pt x="11886" y="6815"/>
                    <a:pt x="11807" y="6906"/>
                  </a:cubicBezTo>
                  <a:cubicBezTo>
                    <a:pt x="11738" y="6986"/>
                    <a:pt x="11659" y="7054"/>
                    <a:pt x="11579" y="7122"/>
                  </a:cubicBezTo>
                  <a:cubicBezTo>
                    <a:pt x="11420" y="7258"/>
                    <a:pt x="11249" y="7372"/>
                    <a:pt x="11056" y="7452"/>
                  </a:cubicBezTo>
                  <a:cubicBezTo>
                    <a:pt x="11011" y="7486"/>
                    <a:pt x="10954" y="7497"/>
                    <a:pt x="10897" y="7520"/>
                  </a:cubicBezTo>
                  <a:cubicBezTo>
                    <a:pt x="10658" y="6087"/>
                    <a:pt x="9407" y="4984"/>
                    <a:pt x="7894" y="4984"/>
                  </a:cubicBezTo>
                  <a:cubicBezTo>
                    <a:pt x="7246" y="4984"/>
                    <a:pt x="6654" y="5188"/>
                    <a:pt x="6154" y="5541"/>
                  </a:cubicBezTo>
                  <a:cubicBezTo>
                    <a:pt x="6108" y="5370"/>
                    <a:pt x="6086" y="5200"/>
                    <a:pt x="6074" y="5018"/>
                  </a:cubicBezTo>
                  <a:cubicBezTo>
                    <a:pt x="6074" y="4915"/>
                    <a:pt x="6074" y="4813"/>
                    <a:pt x="6086" y="4711"/>
                  </a:cubicBezTo>
                  <a:cubicBezTo>
                    <a:pt x="6097" y="4586"/>
                    <a:pt x="6143" y="4472"/>
                    <a:pt x="6108" y="4358"/>
                  </a:cubicBezTo>
                  <a:cubicBezTo>
                    <a:pt x="6091" y="4289"/>
                    <a:pt x="6027" y="4259"/>
                    <a:pt x="5963" y="4259"/>
                  </a:cubicBezTo>
                  <a:cubicBezTo>
                    <a:pt x="5943" y="4259"/>
                    <a:pt x="5923" y="4262"/>
                    <a:pt x="5904" y="4267"/>
                  </a:cubicBezTo>
                  <a:cubicBezTo>
                    <a:pt x="5858" y="4290"/>
                    <a:pt x="5813" y="4313"/>
                    <a:pt x="5756" y="4335"/>
                  </a:cubicBezTo>
                  <a:cubicBezTo>
                    <a:pt x="5710" y="4358"/>
                    <a:pt x="5654" y="4381"/>
                    <a:pt x="5597" y="4392"/>
                  </a:cubicBezTo>
                  <a:cubicBezTo>
                    <a:pt x="5522" y="4409"/>
                    <a:pt x="5447" y="4419"/>
                    <a:pt x="5372" y="4419"/>
                  </a:cubicBezTo>
                  <a:cubicBezTo>
                    <a:pt x="5344" y="4419"/>
                    <a:pt x="5317" y="4418"/>
                    <a:pt x="5290" y="4415"/>
                  </a:cubicBezTo>
                  <a:cubicBezTo>
                    <a:pt x="5085" y="4392"/>
                    <a:pt x="4880" y="4301"/>
                    <a:pt x="4744" y="4142"/>
                  </a:cubicBezTo>
                  <a:cubicBezTo>
                    <a:pt x="4596" y="3971"/>
                    <a:pt x="4528" y="3767"/>
                    <a:pt x="4528" y="3551"/>
                  </a:cubicBezTo>
                  <a:cubicBezTo>
                    <a:pt x="4528" y="3448"/>
                    <a:pt x="4550" y="3357"/>
                    <a:pt x="4584" y="3266"/>
                  </a:cubicBezTo>
                  <a:cubicBezTo>
                    <a:pt x="4607" y="3209"/>
                    <a:pt x="4630" y="3153"/>
                    <a:pt x="4664" y="3107"/>
                  </a:cubicBezTo>
                  <a:cubicBezTo>
                    <a:pt x="4675" y="3084"/>
                    <a:pt x="4687" y="3062"/>
                    <a:pt x="4698" y="3027"/>
                  </a:cubicBezTo>
                  <a:cubicBezTo>
                    <a:pt x="4698" y="3016"/>
                    <a:pt x="4710" y="3005"/>
                    <a:pt x="4710" y="2982"/>
                  </a:cubicBezTo>
                  <a:cubicBezTo>
                    <a:pt x="4710" y="2982"/>
                    <a:pt x="4721" y="2971"/>
                    <a:pt x="4721" y="2971"/>
                  </a:cubicBezTo>
                  <a:cubicBezTo>
                    <a:pt x="4766" y="2880"/>
                    <a:pt x="4710" y="2800"/>
                    <a:pt x="4630" y="2777"/>
                  </a:cubicBezTo>
                  <a:cubicBezTo>
                    <a:pt x="4610" y="2771"/>
                    <a:pt x="4590" y="2769"/>
                    <a:pt x="4569" y="2769"/>
                  </a:cubicBezTo>
                  <a:cubicBezTo>
                    <a:pt x="4470" y="2769"/>
                    <a:pt x="4362" y="2827"/>
                    <a:pt x="4277" y="2845"/>
                  </a:cubicBezTo>
                  <a:cubicBezTo>
                    <a:pt x="4186" y="2880"/>
                    <a:pt x="4084" y="2891"/>
                    <a:pt x="3982" y="2891"/>
                  </a:cubicBezTo>
                  <a:cubicBezTo>
                    <a:pt x="3967" y="2892"/>
                    <a:pt x="3952" y="2892"/>
                    <a:pt x="3938" y="2892"/>
                  </a:cubicBezTo>
                  <a:cubicBezTo>
                    <a:pt x="3748" y="2892"/>
                    <a:pt x="3561" y="2824"/>
                    <a:pt x="3413" y="2686"/>
                  </a:cubicBezTo>
                  <a:cubicBezTo>
                    <a:pt x="3254" y="2538"/>
                    <a:pt x="3163" y="2322"/>
                    <a:pt x="3151" y="2106"/>
                  </a:cubicBezTo>
                  <a:cubicBezTo>
                    <a:pt x="3140" y="1992"/>
                    <a:pt x="3140" y="1879"/>
                    <a:pt x="3151" y="1776"/>
                  </a:cubicBezTo>
                  <a:cubicBezTo>
                    <a:pt x="3174" y="1651"/>
                    <a:pt x="3208" y="1515"/>
                    <a:pt x="3163" y="1412"/>
                  </a:cubicBezTo>
                  <a:cubicBezTo>
                    <a:pt x="3154" y="1377"/>
                    <a:pt x="3124" y="1348"/>
                    <a:pt x="3090" y="1348"/>
                  </a:cubicBezTo>
                  <a:cubicBezTo>
                    <a:pt x="3080" y="1348"/>
                    <a:pt x="3070" y="1351"/>
                    <a:pt x="3060" y="1355"/>
                  </a:cubicBezTo>
                  <a:cubicBezTo>
                    <a:pt x="3049" y="1355"/>
                    <a:pt x="3049" y="1355"/>
                    <a:pt x="3049" y="1367"/>
                  </a:cubicBezTo>
                  <a:cubicBezTo>
                    <a:pt x="2981" y="1367"/>
                    <a:pt x="2924" y="1412"/>
                    <a:pt x="2878" y="1446"/>
                  </a:cubicBezTo>
                  <a:cubicBezTo>
                    <a:pt x="2821" y="1469"/>
                    <a:pt x="2787" y="1503"/>
                    <a:pt x="2730" y="1526"/>
                  </a:cubicBezTo>
                  <a:cubicBezTo>
                    <a:pt x="2628" y="1572"/>
                    <a:pt x="2514" y="1583"/>
                    <a:pt x="2401" y="1594"/>
                  </a:cubicBezTo>
                  <a:cubicBezTo>
                    <a:pt x="2162" y="1594"/>
                    <a:pt x="1923" y="1515"/>
                    <a:pt x="1718" y="1367"/>
                  </a:cubicBezTo>
                  <a:cubicBezTo>
                    <a:pt x="1491" y="1208"/>
                    <a:pt x="1297" y="992"/>
                    <a:pt x="1138" y="764"/>
                  </a:cubicBezTo>
                  <a:cubicBezTo>
                    <a:pt x="1047" y="650"/>
                    <a:pt x="968" y="525"/>
                    <a:pt x="888" y="411"/>
                  </a:cubicBezTo>
                  <a:cubicBezTo>
                    <a:pt x="797" y="275"/>
                    <a:pt x="706" y="161"/>
                    <a:pt x="615" y="36"/>
                  </a:cubicBezTo>
                  <a:cubicBezTo>
                    <a:pt x="597" y="12"/>
                    <a:pt x="572" y="0"/>
                    <a:pt x="5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7264375" y="1591350"/>
              <a:ext cx="2941347" cy="3411097"/>
            </a:xfrm>
            <a:custGeom>
              <a:rect b="b" l="l" r="r" t="t"/>
              <a:pathLst>
                <a:path extrusionOk="0" h="23796" w="20519">
                  <a:moveTo>
                    <a:pt x="2252" y="2788"/>
                  </a:moveTo>
                  <a:cubicBezTo>
                    <a:pt x="2548" y="2947"/>
                    <a:pt x="2855" y="3016"/>
                    <a:pt x="3173" y="3016"/>
                  </a:cubicBezTo>
                  <a:cubicBezTo>
                    <a:pt x="3185" y="3016"/>
                    <a:pt x="3196" y="3004"/>
                    <a:pt x="3208" y="3004"/>
                  </a:cubicBezTo>
                  <a:cubicBezTo>
                    <a:pt x="3264" y="3368"/>
                    <a:pt x="3435" y="3687"/>
                    <a:pt x="3674" y="3914"/>
                  </a:cubicBezTo>
                  <a:cubicBezTo>
                    <a:pt x="3924" y="4142"/>
                    <a:pt x="4231" y="4278"/>
                    <a:pt x="4572" y="4312"/>
                  </a:cubicBezTo>
                  <a:cubicBezTo>
                    <a:pt x="4584" y="4687"/>
                    <a:pt x="4720" y="5040"/>
                    <a:pt x="4948" y="5313"/>
                  </a:cubicBezTo>
                  <a:cubicBezTo>
                    <a:pt x="5198" y="5597"/>
                    <a:pt x="5562" y="5779"/>
                    <a:pt x="5960" y="5825"/>
                  </a:cubicBezTo>
                  <a:cubicBezTo>
                    <a:pt x="6017" y="5836"/>
                    <a:pt x="6062" y="5836"/>
                    <a:pt x="6119" y="5836"/>
                  </a:cubicBezTo>
                  <a:cubicBezTo>
                    <a:pt x="6131" y="6041"/>
                    <a:pt x="6165" y="6234"/>
                    <a:pt x="6222" y="6439"/>
                  </a:cubicBezTo>
                  <a:lnTo>
                    <a:pt x="6483" y="7406"/>
                  </a:lnTo>
                  <a:lnTo>
                    <a:pt x="7313" y="6826"/>
                  </a:lnTo>
                  <a:cubicBezTo>
                    <a:pt x="7712" y="6553"/>
                    <a:pt x="8166" y="6405"/>
                    <a:pt x="8644" y="6405"/>
                  </a:cubicBezTo>
                  <a:cubicBezTo>
                    <a:pt x="9793" y="6405"/>
                    <a:pt x="10760" y="7224"/>
                    <a:pt x="10942" y="8350"/>
                  </a:cubicBezTo>
                  <a:lnTo>
                    <a:pt x="11090" y="9203"/>
                  </a:lnTo>
                  <a:lnTo>
                    <a:pt x="11897" y="8896"/>
                  </a:lnTo>
                  <a:cubicBezTo>
                    <a:pt x="11965" y="8873"/>
                    <a:pt x="12034" y="8839"/>
                    <a:pt x="12102" y="8805"/>
                  </a:cubicBezTo>
                  <a:cubicBezTo>
                    <a:pt x="12329" y="8714"/>
                    <a:pt x="12534" y="8577"/>
                    <a:pt x="12727" y="8429"/>
                  </a:cubicBezTo>
                  <a:cubicBezTo>
                    <a:pt x="12761" y="8464"/>
                    <a:pt x="12796" y="8498"/>
                    <a:pt x="12841" y="8532"/>
                  </a:cubicBezTo>
                  <a:cubicBezTo>
                    <a:pt x="13128" y="8786"/>
                    <a:pt x="13473" y="8932"/>
                    <a:pt x="13823" y="8932"/>
                  </a:cubicBezTo>
                  <a:cubicBezTo>
                    <a:pt x="13848" y="8932"/>
                    <a:pt x="13874" y="8931"/>
                    <a:pt x="13899" y="8930"/>
                  </a:cubicBezTo>
                  <a:cubicBezTo>
                    <a:pt x="14263" y="8918"/>
                    <a:pt x="14615" y="8782"/>
                    <a:pt x="14900" y="8532"/>
                  </a:cubicBezTo>
                  <a:cubicBezTo>
                    <a:pt x="15150" y="8771"/>
                    <a:pt x="15468" y="8907"/>
                    <a:pt x="15798" y="8930"/>
                  </a:cubicBezTo>
                  <a:cubicBezTo>
                    <a:pt x="15833" y="8932"/>
                    <a:pt x="15867" y="8933"/>
                    <a:pt x="15901" y="8933"/>
                  </a:cubicBezTo>
                  <a:cubicBezTo>
                    <a:pt x="16208" y="8933"/>
                    <a:pt x="16512" y="8842"/>
                    <a:pt x="16788" y="8668"/>
                  </a:cubicBezTo>
                  <a:cubicBezTo>
                    <a:pt x="16788" y="8680"/>
                    <a:pt x="16799" y="8691"/>
                    <a:pt x="16811" y="8691"/>
                  </a:cubicBezTo>
                  <a:cubicBezTo>
                    <a:pt x="17015" y="8930"/>
                    <a:pt x="17277" y="9112"/>
                    <a:pt x="17584" y="9214"/>
                  </a:cubicBezTo>
                  <a:cubicBezTo>
                    <a:pt x="17334" y="9510"/>
                    <a:pt x="17152" y="9840"/>
                    <a:pt x="17038" y="10215"/>
                  </a:cubicBezTo>
                  <a:cubicBezTo>
                    <a:pt x="17027" y="10249"/>
                    <a:pt x="17015" y="10283"/>
                    <a:pt x="17015" y="10329"/>
                  </a:cubicBezTo>
                  <a:cubicBezTo>
                    <a:pt x="16970" y="10317"/>
                    <a:pt x="16936" y="10317"/>
                    <a:pt x="16902" y="10317"/>
                  </a:cubicBezTo>
                  <a:cubicBezTo>
                    <a:pt x="16858" y="10315"/>
                    <a:pt x="16815" y="10314"/>
                    <a:pt x="16772" y="10314"/>
                  </a:cubicBezTo>
                  <a:cubicBezTo>
                    <a:pt x="16432" y="10314"/>
                    <a:pt x="16105" y="10393"/>
                    <a:pt x="15832" y="10545"/>
                  </a:cubicBezTo>
                  <a:cubicBezTo>
                    <a:pt x="15503" y="10727"/>
                    <a:pt x="15252" y="11034"/>
                    <a:pt x="15139" y="11387"/>
                  </a:cubicBezTo>
                  <a:cubicBezTo>
                    <a:pt x="15093" y="11387"/>
                    <a:pt x="15059" y="11375"/>
                    <a:pt x="15013" y="11375"/>
                  </a:cubicBezTo>
                  <a:cubicBezTo>
                    <a:pt x="14906" y="11359"/>
                    <a:pt x="14799" y="11351"/>
                    <a:pt x="14694" y="11351"/>
                  </a:cubicBezTo>
                  <a:cubicBezTo>
                    <a:pt x="14433" y="11351"/>
                    <a:pt x="14183" y="11400"/>
                    <a:pt x="13956" y="11489"/>
                  </a:cubicBezTo>
                  <a:cubicBezTo>
                    <a:pt x="13637" y="11625"/>
                    <a:pt x="13353" y="11853"/>
                    <a:pt x="13160" y="12149"/>
                  </a:cubicBezTo>
                  <a:cubicBezTo>
                    <a:pt x="13114" y="12206"/>
                    <a:pt x="13080" y="12274"/>
                    <a:pt x="13046" y="12342"/>
                  </a:cubicBezTo>
                  <a:cubicBezTo>
                    <a:pt x="13000" y="12331"/>
                    <a:pt x="12955" y="12319"/>
                    <a:pt x="12898" y="12308"/>
                  </a:cubicBezTo>
                  <a:cubicBezTo>
                    <a:pt x="12796" y="12296"/>
                    <a:pt x="12694" y="12289"/>
                    <a:pt x="12592" y="12289"/>
                  </a:cubicBezTo>
                  <a:cubicBezTo>
                    <a:pt x="12410" y="12289"/>
                    <a:pt x="12227" y="12310"/>
                    <a:pt x="12045" y="12353"/>
                  </a:cubicBezTo>
                  <a:cubicBezTo>
                    <a:pt x="11806" y="12410"/>
                    <a:pt x="11567" y="12524"/>
                    <a:pt x="11351" y="12683"/>
                  </a:cubicBezTo>
                  <a:cubicBezTo>
                    <a:pt x="11306" y="12706"/>
                    <a:pt x="11272" y="12740"/>
                    <a:pt x="11226" y="12774"/>
                  </a:cubicBezTo>
                  <a:lnTo>
                    <a:pt x="10930" y="13013"/>
                  </a:lnTo>
                  <a:lnTo>
                    <a:pt x="10964" y="13388"/>
                  </a:lnTo>
                  <a:cubicBezTo>
                    <a:pt x="10976" y="13457"/>
                    <a:pt x="10976" y="13525"/>
                    <a:pt x="10976" y="13582"/>
                  </a:cubicBezTo>
                  <a:cubicBezTo>
                    <a:pt x="10976" y="14867"/>
                    <a:pt x="9929" y="15913"/>
                    <a:pt x="8644" y="15913"/>
                  </a:cubicBezTo>
                  <a:cubicBezTo>
                    <a:pt x="8371" y="15913"/>
                    <a:pt x="8098" y="15868"/>
                    <a:pt x="7848" y="15765"/>
                  </a:cubicBezTo>
                  <a:lnTo>
                    <a:pt x="7006" y="15458"/>
                  </a:lnTo>
                  <a:lnTo>
                    <a:pt x="6893" y="16357"/>
                  </a:lnTo>
                  <a:cubicBezTo>
                    <a:pt x="6881" y="16471"/>
                    <a:pt x="6881" y="16573"/>
                    <a:pt x="6881" y="16675"/>
                  </a:cubicBezTo>
                  <a:cubicBezTo>
                    <a:pt x="6881" y="16721"/>
                    <a:pt x="6881" y="16778"/>
                    <a:pt x="6893" y="16823"/>
                  </a:cubicBezTo>
                  <a:cubicBezTo>
                    <a:pt x="6824" y="16846"/>
                    <a:pt x="6756" y="16880"/>
                    <a:pt x="6688" y="16914"/>
                  </a:cubicBezTo>
                  <a:cubicBezTo>
                    <a:pt x="6369" y="17073"/>
                    <a:pt x="6119" y="17324"/>
                    <a:pt x="5949" y="17631"/>
                  </a:cubicBezTo>
                  <a:cubicBezTo>
                    <a:pt x="5778" y="17938"/>
                    <a:pt x="5698" y="18279"/>
                    <a:pt x="5710" y="18666"/>
                  </a:cubicBezTo>
                  <a:cubicBezTo>
                    <a:pt x="5710" y="18711"/>
                    <a:pt x="5710" y="18745"/>
                    <a:pt x="5710" y="18791"/>
                  </a:cubicBezTo>
                  <a:cubicBezTo>
                    <a:pt x="5346" y="18871"/>
                    <a:pt x="5016" y="19075"/>
                    <a:pt x="4788" y="19382"/>
                  </a:cubicBezTo>
                  <a:cubicBezTo>
                    <a:pt x="4584" y="19667"/>
                    <a:pt x="4459" y="20031"/>
                    <a:pt x="4436" y="20417"/>
                  </a:cubicBezTo>
                  <a:cubicBezTo>
                    <a:pt x="4436" y="20451"/>
                    <a:pt x="4436" y="20486"/>
                    <a:pt x="4436" y="20531"/>
                  </a:cubicBezTo>
                  <a:cubicBezTo>
                    <a:pt x="4402" y="20531"/>
                    <a:pt x="4356" y="20542"/>
                    <a:pt x="4322" y="20542"/>
                  </a:cubicBezTo>
                  <a:cubicBezTo>
                    <a:pt x="3935" y="20611"/>
                    <a:pt x="3594" y="20747"/>
                    <a:pt x="3276" y="20975"/>
                  </a:cubicBezTo>
                  <a:cubicBezTo>
                    <a:pt x="3208" y="20656"/>
                    <a:pt x="3060" y="20372"/>
                    <a:pt x="2844" y="20133"/>
                  </a:cubicBezTo>
                  <a:cubicBezTo>
                    <a:pt x="2844" y="20133"/>
                    <a:pt x="2832" y="20122"/>
                    <a:pt x="2821" y="20110"/>
                  </a:cubicBezTo>
                  <a:cubicBezTo>
                    <a:pt x="3048" y="19837"/>
                    <a:pt x="3185" y="19496"/>
                    <a:pt x="3196" y="19155"/>
                  </a:cubicBezTo>
                  <a:cubicBezTo>
                    <a:pt x="3208" y="18825"/>
                    <a:pt x="3105" y="18507"/>
                    <a:pt x="2900" y="18222"/>
                  </a:cubicBezTo>
                  <a:cubicBezTo>
                    <a:pt x="3185" y="17972"/>
                    <a:pt x="3367" y="17631"/>
                    <a:pt x="3412" y="17278"/>
                  </a:cubicBezTo>
                  <a:cubicBezTo>
                    <a:pt x="3469" y="16903"/>
                    <a:pt x="3367" y="16516"/>
                    <a:pt x="3139" y="16175"/>
                  </a:cubicBezTo>
                  <a:cubicBezTo>
                    <a:pt x="3105" y="16129"/>
                    <a:pt x="3082" y="16095"/>
                    <a:pt x="3048" y="16050"/>
                  </a:cubicBezTo>
                  <a:cubicBezTo>
                    <a:pt x="3219" y="15879"/>
                    <a:pt x="3378" y="15686"/>
                    <a:pt x="3503" y="15481"/>
                  </a:cubicBezTo>
                  <a:cubicBezTo>
                    <a:pt x="3640" y="15242"/>
                    <a:pt x="3753" y="14992"/>
                    <a:pt x="3822" y="14742"/>
                  </a:cubicBezTo>
                  <a:cubicBezTo>
                    <a:pt x="3833" y="14730"/>
                    <a:pt x="3833" y="14708"/>
                    <a:pt x="3844" y="14674"/>
                  </a:cubicBezTo>
                  <a:lnTo>
                    <a:pt x="4026" y="14025"/>
                  </a:lnTo>
                  <a:lnTo>
                    <a:pt x="3390" y="13809"/>
                  </a:lnTo>
                  <a:cubicBezTo>
                    <a:pt x="2434" y="13491"/>
                    <a:pt x="1797" y="12604"/>
                    <a:pt x="1797" y="11603"/>
                  </a:cubicBezTo>
                  <a:cubicBezTo>
                    <a:pt x="1797" y="10738"/>
                    <a:pt x="2275" y="9942"/>
                    <a:pt x="3048" y="9544"/>
                  </a:cubicBezTo>
                  <a:lnTo>
                    <a:pt x="3947" y="9055"/>
                  </a:lnTo>
                  <a:lnTo>
                    <a:pt x="3185" y="8373"/>
                  </a:lnTo>
                  <a:cubicBezTo>
                    <a:pt x="3162" y="8361"/>
                    <a:pt x="3151" y="8338"/>
                    <a:pt x="3128" y="8327"/>
                  </a:cubicBezTo>
                  <a:cubicBezTo>
                    <a:pt x="3094" y="8293"/>
                    <a:pt x="3048" y="8270"/>
                    <a:pt x="3014" y="8236"/>
                  </a:cubicBezTo>
                  <a:cubicBezTo>
                    <a:pt x="3037" y="8168"/>
                    <a:pt x="3060" y="8100"/>
                    <a:pt x="3082" y="8031"/>
                  </a:cubicBezTo>
                  <a:cubicBezTo>
                    <a:pt x="3162" y="7690"/>
                    <a:pt x="3151" y="7326"/>
                    <a:pt x="3026" y="6996"/>
                  </a:cubicBezTo>
                  <a:cubicBezTo>
                    <a:pt x="2912" y="6666"/>
                    <a:pt x="2696" y="6382"/>
                    <a:pt x="2400" y="6132"/>
                  </a:cubicBezTo>
                  <a:cubicBezTo>
                    <a:pt x="2377" y="6109"/>
                    <a:pt x="2343" y="6086"/>
                    <a:pt x="2309" y="6052"/>
                  </a:cubicBezTo>
                  <a:cubicBezTo>
                    <a:pt x="2491" y="5722"/>
                    <a:pt x="2548" y="5347"/>
                    <a:pt x="2468" y="4972"/>
                  </a:cubicBezTo>
                  <a:cubicBezTo>
                    <a:pt x="2389" y="4631"/>
                    <a:pt x="2195" y="4301"/>
                    <a:pt x="1911" y="4028"/>
                  </a:cubicBezTo>
                  <a:cubicBezTo>
                    <a:pt x="1888" y="4005"/>
                    <a:pt x="1854" y="3982"/>
                    <a:pt x="1831" y="3960"/>
                  </a:cubicBezTo>
                  <a:cubicBezTo>
                    <a:pt x="1854" y="3925"/>
                    <a:pt x="1877" y="3891"/>
                    <a:pt x="1900" y="3857"/>
                  </a:cubicBezTo>
                  <a:cubicBezTo>
                    <a:pt x="2093" y="3527"/>
                    <a:pt x="2218" y="3175"/>
                    <a:pt x="2252" y="2788"/>
                  </a:cubicBezTo>
                  <a:close/>
                  <a:moveTo>
                    <a:pt x="1321" y="0"/>
                  </a:moveTo>
                  <a:cubicBezTo>
                    <a:pt x="1134" y="0"/>
                    <a:pt x="967" y="67"/>
                    <a:pt x="819" y="172"/>
                  </a:cubicBezTo>
                  <a:cubicBezTo>
                    <a:pt x="671" y="286"/>
                    <a:pt x="557" y="445"/>
                    <a:pt x="523" y="638"/>
                  </a:cubicBezTo>
                  <a:cubicBezTo>
                    <a:pt x="444" y="934"/>
                    <a:pt x="535" y="1207"/>
                    <a:pt x="580" y="1355"/>
                  </a:cubicBezTo>
                  <a:lnTo>
                    <a:pt x="603" y="1400"/>
                  </a:lnTo>
                  <a:cubicBezTo>
                    <a:pt x="637" y="1503"/>
                    <a:pt x="660" y="1594"/>
                    <a:pt x="694" y="1685"/>
                  </a:cubicBezTo>
                  <a:cubicBezTo>
                    <a:pt x="751" y="1867"/>
                    <a:pt x="808" y="2071"/>
                    <a:pt x="842" y="2253"/>
                  </a:cubicBezTo>
                  <a:cubicBezTo>
                    <a:pt x="887" y="2595"/>
                    <a:pt x="842" y="2879"/>
                    <a:pt x="694" y="3118"/>
                  </a:cubicBezTo>
                  <a:cubicBezTo>
                    <a:pt x="660" y="3175"/>
                    <a:pt x="603" y="3232"/>
                    <a:pt x="546" y="3300"/>
                  </a:cubicBezTo>
                  <a:lnTo>
                    <a:pt x="501" y="3334"/>
                  </a:lnTo>
                  <a:cubicBezTo>
                    <a:pt x="421" y="3414"/>
                    <a:pt x="307" y="3527"/>
                    <a:pt x="216" y="3675"/>
                  </a:cubicBezTo>
                  <a:cubicBezTo>
                    <a:pt x="0" y="4028"/>
                    <a:pt x="80" y="4312"/>
                    <a:pt x="137" y="4460"/>
                  </a:cubicBezTo>
                  <a:cubicBezTo>
                    <a:pt x="239" y="4710"/>
                    <a:pt x="455" y="4881"/>
                    <a:pt x="739" y="4938"/>
                  </a:cubicBezTo>
                  <a:cubicBezTo>
                    <a:pt x="785" y="4949"/>
                    <a:pt x="808" y="4960"/>
                    <a:pt x="819" y="4960"/>
                  </a:cubicBezTo>
                  <a:cubicBezTo>
                    <a:pt x="830" y="4972"/>
                    <a:pt x="865" y="4995"/>
                    <a:pt x="933" y="5063"/>
                  </a:cubicBezTo>
                  <a:cubicBezTo>
                    <a:pt x="1012" y="5131"/>
                    <a:pt x="1069" y="5222"/>
                    <a:pt x="1081" y="5302"/>
                  </a:cubicBezTo>
                  <a:cubicBezTo>
                    <a:pt x="1092" y="5324"/>
                    <a:pt x="1081" y="5359"/>
                    <a:pt x="1069" y="5370"/>
                  </a:cubicBezTo>
                  <a:cubicBezTo>
                    <a:pt x="1069" y="5370"/>
                    <a:pt x="1058" y="5381"/>
                    <a:pt x="1035" y="5404"/>
                  </a:cubicBezTo>
                  <a:cubicBezTo>
                    <a:pt x="1001" y="5438"/>
                    <a:pt x="967" y="5461"/>
                    <a:pt x="933" y="5484"/>
                  </a:cubicBezTo>
                  <a:lnTo>
                    <a:pt x="887" y="5518"/>
                  </a:lnTo>
                  <a:cubicBezTo>
                    <a:pt x="580" y="5757"/>
                    <a:pt x="444" y="6041"/>
                    <a:pt x="501" y="6359"/>
                  </a:cubicBezTo>
                  <a:cubicBezTo>
                    <a:pt x="557" y="6655"/>
                    <a:pt x="762" y="6883"/>
                    <a:pt x="1058" y="6974"/>
                  </a:cubicBezTo>
                  <a:cubicBezTo>
                    <a:pt x="1092" y="6985"/>
                    <a:pt x="1172" y="7030"/>
                    <a:pt x="1217" y="7053"/>
                  </a:cubicBezTo>
                  <a:cubicBezTo>
                    <a:pt x="1263" y="7076"/>
                    <a:pt x="1297" y="7099"/>
                    <a:pt x="1342" y="7121"/>
                  </a:cubicBezTo>
                  <a:cubicBezTo>
                    <a:pt x="1399" y="7144"/>
                    <a:pt x="1445" y="7190"/>
                    <a:pt x="1501" y="7224"/>
                  </a:cubicBezTo>
                  <a:cubicBezTo>
                    <a:pt x="1592" y="7315"/>
                    <a:pt x="1661" y="7394"/>
                    <a:pt x="1695" y="7485"/>
                  </a:cubicBezTo>
                  <a:cubicBezTo>
                    <a:pt x="1718" y="7554"/>
                    <a:pt x="1729" y="7622"/>
                    <a:pt x="1706" y="7690"/>
                  </a:cubicBezTo>
                  <a:cubicBezTo>
                    <a:pt x="1706" y="7713"/>
                    <a:pt x="1695" y="7736"/>
                    <a:pt x="1661" y="7781"/>
                  </a:cubicBezTo>
                  <a:cubicBezTo>
                    <a:pt x="1536" y="7986"/>
                    <a:pt x="1274" y="8395"/>
                    <a:pt x="1479" y="8828"/>
                  </a:cubicBezTo>
                  <a:cubicBezTo>
                    <a:pt x="1490" y="8862"/>
                    <a:pt x="1513" y="8884"/>
                    <a:pt x="1524" y="8907"/>
                  </a:cubicBezTo>
                  <a:cubicBezTo>
                    <a:pt x="796" y="9601"/>
                    <a:pt x="375" y="10568"/>
                    <a:pt x="375" y="11603"/>
                  </a:cubicBezTo>
                  <a:cubicBezTo>
                    <a:pt x="375" y="12956"/>
                    <a:pt x="1092" y="14173"/>
                    <a:pt x="2229" y="14844"/>
                  </a:cubicBezTo>
                  <a:cubicBezTo>
                    <a:pt x="2173" y="14924"/>
                    <a:pt x="2093" y="15003"/>
                    <a:pt x="2013" y="15072"/>
                  </a:cubicBezTo>
                  <a:cubicBezTo>
                    <a:pt x="1968" y="15129"/>
                    <a:pt x="1922" y="15163"/>
                    <a:pt x="1865" y="15197"/>
                  </a:cubicBezTo>
                  <a:cubicBezTo>
                    <a:pt x="1854" y="15208"/>
                    <a:pt x="1831" y="15220"/>
                    <a:pt x="1820" y="15231"/>
                  </a:cubicBezTo>
                  <a:cubicBezTo>
                    <a:pt x="1706" y="15299"/>
                    <a:pt x="1536" y="15402"/>
                    <a:pt x="1388" y="15606"/>
                  </a:cubicBezTo>
                  <a:cubicBezTo>
                    <a:pt x="1251" y="15811"/>
                    <a:pt x="1217" y="16061"/>
                    <a:pt x="1274" y="16300"/>
                  </a:cubicBezTo>
                  <a:cubicBezTo>
                    <a:pt x="1342" y="16516"/>
                    <a:pt x="1490" y="16710"/>
                    <a:pt x="1683" y="16823"/>
                  </a:cubicBezTo>
                  <a:cubicBezTo>
                    <a:pt x="1763" y="16869"/>
                    <a:pt x="1843" y="16903"/>
                    <a:pt x="1888" y="16926"/>
                  </a:cubicBezTo>
                  <a:lnTo>
                    <a:pt x="1911" y="16926"/>
                  </a:lnTo>
                  <a:cubicBezTo>
                    <a:pt x="1911" y="16937"/>
                    <a:pt x="1922" y="16937"/>
                    <a:pt x="1934" y="16948"/>
                  </a:cubicBezTo>
                  <a:cubicBezTo>
                    <a:pt x="1945" y="16960"/>
                    <a:pt x="1968" y="16971"/>
                    <a:pt x="1979" y="16982"/>
                  </a:cubicBezTo>
                  <a:cubicBezTo>
                    <a:pt x="2002" y="17028"/>
                    <a:pt x="2013" y="17062"/>
                    <a:pt x="2013" y="17073"/>
                  </a:cubicBezTo>
                  <a:cubicBezTo>
                    <a:pt x="2013" y="17108"/>
                    <a:pt x="1979" y="17153"/>
                    <a:pt x="1934" y="17187"/>
                  </a:cubicBezTo>
                  <a:cubicBezTo>
                    <a:pt x="1934" y="17199"/>
                    <a:pt x="1922" y="17210"/>
                    <a:pt x="1911" y="17210"/>
                  </a:cubicBezTo>
                  <a:cubicBezTo>
                    <a:pt x="1888" y="17210"/>
                    <a:pt x="1865" y="17221"/>
                    <a:pt x="1854" y="17221"/>
                  </a:cubicBezTo>
                  <a:lnTo>
                    <a:pt x="1820" y="17233"/>
                  </a:lnTo>
                  <a:cubicBezTo>
                    <a:pt x="1786" y="17244"/>
                    <a:pt x="1740" y="17244"/>
                    <a:pt x="1695" y="17267"/>
                  </a:cubicBezTo>
                  <a:cubicBezTo>
                    <a:pt x="1672" y="17267"/>
                    <a:pt x="1649" y="17278"/>
                    <a:pt x="1638" y="17290"/>
                  </a:cubicBezTo>
                  <a:cubicBezTo>
                    <a:pt x="1410" y="17358"/>
                    <a:pt x="1217" y="17506"/>
                    <a:pt x="1115" y="17722"/>
                  </a:cubicBezTo>
                  <a:cubicBezTo>
                    <a:pt x="1012" y="17949"/>
                    <a:pt x="1001" y="18211"/>
                    <a:pt x="1115" y="18450"/>
                  </a:cubicBezTo>
                  <a:cubicBezTo>
                    <a:pt x="1240" y="18745"/>
                    <a:pt x="1501" y="18882"/>
                    <a:pt x="1627" y="18950"/>
                  </a:cubicBezTo>
                  <a:cubicBezTo>
                    <a:pt x="1638" y="18962"/>
                    <a:pt x="1649" y="18962"/>
                    <a:pt x="1649" y="18962"/>
                  </a:cubicBezTo>
                  <a:cubicBezTo>
                    <a:pt x="1683" y="18996"/>
                    <a:pt x="1718" y="19018"/>
                    <a:pt x="1740" y="19041"/>
                  </a:cubicBezTo>
                  <a:cubicBezTo>
                    <a:pt x="1763" y="19064"/>
                    <a:pt x="1774" y="19098"/>
                    <a:pt x="1774" y="19109"/>
                  </a:cubicBezTo>
                  <a:cubicBezTo>
                    <a:pt x="1774" y="19132"/>
                    <a:pt x="1752" y="19189"/>
                    <a:pt x="1706" y="19234"/>
                  </a:cubicBezTo>
                  <a:cubicBezTo>
                    <a:pt x="1672" y="19269"/>
                    <a:pt x="1638" y="19303"/>
                    <a:pt x="1592" y="19337"/>
                  </a:cubicBezTo>
                  <a:lnTo>
                    <a:pt x="1547" y="19360"/>
                  </a:lnTo>
                  <a:cubicBezTo>
                    <a:pt x="1410" y="19439"/>
                    <a:pt x="1172" y="19587"/>
                    <a:pt x="1047" y="19860"/>
                  </a:cubicBezTo>
                  <a:cubicBezTo>
                    <a:pt x="876" y="20235"/>
                    <a:pt x="1001" y="20656"/>
                    <a:pt x="1331" y="20872"/>
                  </a:cubicBezTo>
                  <a:cubicBezTo>
                    <a:pt x="1467" y="20963"/>
                    <a:pt x="1581" y="21009"/>
                    <a:pt x="1649" y="21032"/>
                  </a:cubicBezTo>
                  <a:lnTo>
                    <a:pt x="1661" y="21032"/>
                  </a:lnTo>
                  <a:cubicBezTo>
                    <a:pt x="1695" y="21043"/>
                    <a:pt x="1729" y="21054"/>
                    <a:pt x="1763" y="21066"/>
                  </a:cubicBezTo>
                  <a:cubicBezTo>
                    <a:pt x="1763" y="21066"/>
                    <a:pt x="1786" y="21077"/>
                    <a:pt x="1797" y="21100"/>
                  </a:cubicBezTo>
                  <a:cubicBezTo>
                    <a:pt x="1865" y="21179"/>
                    <a:pt x="1888" y="21282"/>
                    <a:pt x="1900" y="21350"/>
                  </a:cubicBezTo>
                  <a:cubicBezTo>
                    <a:pt x="1911" y="21521"/>
                    <a:pt x="1900" y="21725"/>
                    <a:pt x="1843" y="21964"/>
                  </a:cubicBezTo>
                  <a:cubicBezTo>
                    <a:pt x="1820" y="22055"/>
                    <a:pt x="1797" y="22146"/>
                    <a:pt x="1774" y="22237"/>
                  </a:cubicBezTo>
                  <a:lnTo>
                    <a:pt x="1740" y="22351"/>
                  </a:lnTo>
                  <a:cubicBezTo>
                    <a:pt x="1718" y="22453"/>
                    <a:pt x="1695" y="22544"/>
                    <a:pt x="1672" y="22647"/>
                  </a:cubicBezTo>
                  <a:cubicBezTo>
                    <a:pt x="1661" y="22703"/>
                    <a:pt x="1649" y="22760"/>
                    <a:pt x="1638" y="22817"/>
                  </a:cubicBezTo>
                  <a:cubicBezTo>
                    <a:pt x="1570" y="23056"/>
                    <a:pt x="1627" y="23295"/>
                    <a:pt x="1774" y="23488"/>
                  </a:cubicBezTo>
                  <a:cubicBezTo>
                    <a:pt x="1888" y="23636"/>
                    <a:pt x="2059" y="23738"/>
                    <a:pt x="2252" y="23784"/>
                  </a:cubicBezTo>
                  <a:cubicBezTo>
                    <a:pt x="2309" y="23795"/>
                    <a:pt x="2366" y="23795"/>
                    <a:pt x="2423" y="23795"/>
                  </a:cubicBezTo>
                  <a:cubicBezTo>
                    <a:pt x="2559" y="23795"/>
                    <a:pt x="2684" y="23773"/>
                    <a:pt x="2798" y="23704"/>
                  </a:cubicBezTo>
                  <a:cubicBezTo>
                    <a:pt x="3071" y="23557"/>
                    <a:pt x="3219" y="23306"/>
                    <a:pt x="3287" y="23181"/>
                  </a:cubicBezTo>
                  <a:lnTo>
                    <a:pt x="3321" y="23136"/>
                  </a:lnTo>
                  <a:cubicBezTo>
                    <a:pt x="3367" y="23056"/>
                    <a:pt x="3424" y="22965"/>
                    <a:pt x="3469" y="22874"/>
                  </a:cubicBezTo>
                  <a:cubicBezTo>
                    <a:pt x="3571" y="22715"/>
                    <a:pt x="3685" y="22544"/>
                    <a:pt x="3810" y="22396"/>
                  </a:cubicBezTo>
                  <a:cubicBezTo>
                    <a:pt x="4026" y="22135"/>
                    <a:pt x="4277" y="21987"/>
                    <a:pt x="4550" y="21941"/>
                  </a:cubicBezTo>
                  <a:cubicBezTo>
                    <a:pt x="4618" y="21930"/>
                    <a:pt x="4697" y="21930"/>
                    <a:pt x="4788" y="21930"/>
                  </a:cubicBezTo>
                  <a:lnTo>
                    <a:pt x="4845" y="21941"/>
                  </a:lnTo>
                  <a:cubicBezTo>
                    <a:pt x="4910" y="21941"/>
                    <a:pt x="4990" y="21949"/>
                    <a:pt x="5081" y="21949"/>
                  </a:cubicBezTo>
                  <a:cubicBezTo>
                    <a:pt x="5148" y="21949"/>
                    <a:pt x="5222" y="21945"/>
                    <a:pt x="5300" y="21930"/>
                  </a:cubicBezTo>
                  <a:cubicBezTo>
                    <a:pt x="5698" y="21862"/>
                    <a:pt x="5869" y="21612"/>
                    <a:pt x="5937" y="21475"/>
                  </a:cubicBezTo>
                  <a:cubicBezTo>
                    <a:pt x="6051" y="21236"/>
                    <a:pt x="6040" y="20952"/>
                    <a:pt x="5903" y="20702"/>
                  </a:cubicBezTo>
                  <a:cubicBezTo>
                    <a:pt x="5880" y="20668"/>
                    <a:pt x="5869" y="20645"/>
                    <a:pt x="5869" y="20633"/>
                  </a:cubicBezTo>
                  <a:cubicBezTo>
                    <a:pt x="5869" y="20611"/>
                    <a:pt x="5858" y="20577"/>
                    <a:pt x="5869" y="20486"/>
                  </a:cubicBezTo>
                  <a:cubicBezTo>
                    <a:pt x="5869" y="20372"/>
                    <a:pt x="5903" y="20281"/>
                    <a:pt x="5949" y="20213"/>
                  </a:cubicBezTo>
                  <a:cubicBezTo>
                    <a:pt x="5960" y="20190"/>
                    <a:pt x="5994" y="20179"/>
                    <a:pt x="6005" y="20179"/>
                  </a:cubicBezTo>
                  <a:cubicBezTo>
                    <a:pt x="6005" y="20179"/>
                    <a:pt x="6016" y="20173"/>
                    <a:pt x="6032" y="20173"/>
                  </a:cubicBezTo>
                  <a:cubicBezTo>
                    <a:pt x="6041" y="20173"/>
                    <a:pt x="6051" y="20175"/>
                    <a:pt x="6062" y="20179"/>
                  </a:cubicBezTo>
                  <a:cubicBezTo>
                    <a:pt x="6108" y="20179"/>
                    <a:pt x="6153" y="20190"/>
                    <a:pt x="6187" y="20201"/>
                  </a:cubicBezTo>
                  <a:lnTo>
                    <a:pt x="6233" y="20213"/>
                  </a:lnTo>
                  <a:cubicBezTo>
                    <a:pt x="6327" y="20231"/>
                    <a:pt x="6415" y="20241"/>
                    <a:pt x="6497" y="20241"/>
                  </a:cubicBezTo>
                  <a:cubicBezTo>
                    <a:pt x="6765" y="20241"/>
                    <a:pt x="6975" y="20142"/>
                    <a:pt x="7131" y="19951"/>
                  </a:cubicBezTo>
                  <a:cubicBezTo>
                    <a:pt x="7313" y="19724"/>
                    <a:pt x="7348" y="19416"/>
                    <a:pt x="7222" y="19132"/>
                  </a:cubicBezTo>
                  <a:cubicBezTo>
                    <a:pt x="7211" y="19098"/>
                    <a:pt x="7200" y="19018"/>
                    <a:pt x="7188" y="18962"/>
                  </a:cubicBezTo>
                  <a:cubicBezTo>
                    <a:pt x="7177" y="18916"/>
                    <a:pt x="7166" y="18859"/>
                    <a:pt x="7154" y="18825"/>
                  </a:cubicBezTo>
                  <a:cubicBezTo>
                    <a:pt x="7143" y="18768"/>
                    <a:pt x="7131" y="18700"/>
                    <a:pt x="7131" y="18632"/>
                  </a:cubicBezTo>
                  <a:cubicBezTo>
                    <a:pt x="7131" y="18495"/>
                    <a:pt x="7154" y="18393"/>
                    <a:pt x="7200" y="18313"/>
                  </a:cubicBezTo>
                  <a:cubicBezTo>
                    <a:pt x="7234" y="18245"/>
                    <a:pt x="7279" y="18199"/>
                    <a:pt x="7348" y="18165"/>
                  </a:cubicBezTo>
                  <a:cubicBezTo>
                    <a:pt x="7359" y="18165"/>
                    <a:pt x="7382" y="18154"/>
                    <a:pt x="7439" y="18143"/>
                  </a:cubicBezTo>
                  <a:cubicBezTo>
                    <a:pt x="7677" y="18108"/>
                    <a:pt x="8155" y="18029"/>
                    <a:pt x="8348" y="17585"/>
                  </a:cubicBezTo>
                  <a:cubicBezTo>
                    <a:pt x="8383" y="17506"/>
                    <a:pt x="8405" y="17415"/>
                    <a:pt x="8417" y="17312"/>
                  </a:cubicBezTo>
                  <a:cubicBezTo>
                    <a:pt x="8496" y="17324"/>
                    <a:pt x="8576" y="17324"/>
                    <a:pt x="8656" y="17324"/>
                  </a:cubicBezTo>
                  <a:cubicBezTo>
                    <a:pt x="10669" y="17324"/>
                    <a:pt x="12318" y="15720"/>
                    <a:pt x="12398" y="13730"/>
                  </a:cubicBezTo>
                  <a:cubicBezTo>
                    <a:pt x="12472" y="13713"/>
                    <a:pt x="12541" y="13702"/>
                    <a:pt x="12613" y="13702"/>
                  </a:cubicBezTo>
                  <a:cubicBezTo>
                    <a:pt x="12639" y="13702"/>
                    <a:pt x="12666" y="13704"/>
                    <a:pt x="12693" y="13707"/>
                  </a:cubicBezTo>
                  <a:cubicBezTo>
                    <a:pt x="12761" y="13718"/>
                    <a:pt x="12852" y="13752"/>
                    <a:pt x="12955" y="13786"/>
                  </a:cubicBezTo>
                  <a:cubicBezTo>
                    <a:pt x="13012" y="13798"/>
                    <a:pt x="13069" y="13821"/>
                    <a:pt x="13125" y="13843"/>
                  </a:cubicBezTo>
                  <a:cubicBezTo>
                    <a:pt x="13222" y="13882"/>
                    <a:pt x="13323" y="13902"/>
                    <a:pt x="13423" y="13902"/>
                  </a:cubicBezTo>
                  <a:cubicBezTo>
                    <a:pt x="13499" y="13902"/>
                    <a:pt x="13575" y="13891"/>
                    <a:pt x="13649" y="13866"/>
                  </a:cubicBezTo>
                  <a:cubicBezTo>
                    <a:pt x="14115" y="13730"/>
                    <a:pt x="14240" y="13252"/>
                    <a:pt x="14308" y="13013"/>
                  </a:cubicBezTo>
                  <a:cubicBezTo>
                    <a:pt x="14320" y="12979"/>
                    <a:pt x="14331" y="12945"/>
                    <a:pt x="14342" y="12933"/>
                  </a:cubicBezTo>
                  <a:cubicBezTo>
                    <a:pt x="14388" y="12877"/>
                    <a:pt x="14433" y="12831"/>
                    <a:pt x="14502" y="12797"/>
                  </a:cubicBezTo>
                  <a:cubicBezTo>
                    <a:pt x="14559" y="12775"/>
                    <a:pt x="14622" y="12767"/>
                    <a:pt x="14694" y="12767"/>
                  </a:cubicBezTo>
                  <a:cubicBezTo>
                    <a:pt x="14736" y="12767"/>
                    <a:pt x="14782" y="12770"/>
                    <a:pt x="14831" y="12774"/>
                  </a:cubicBezTo>
                  <a:cubicBezTo>
                    <a:pt x="14900" y="12786"/>
                    <a:pt x="14957" y="12797"/>
                    <a:pt x="15013" y="12820"/>
                  </a:cubicBezTo>
                  <a:cubicBezTo>
                    <a:pt x="15059" y="12831"/>
                    <a:pt x="15104" y="12854"/>
                    <a:pt x="15150" y="12865"/>
                  </a:cubicBezTo>
                  <a:cubicBezTo>
                    <a:pt x="15207" y="12888"/>
                    <a:pt x="15286" y="12911"/>
                    <a:pt x="15309" y="12922"/>
                  </a:cubicBezTo>
                  <a:cubicBezTo>
                    <a:pt x="15446" y="13002"/>
                    <a:pt x="15591" y="13041"/>
                    <a:pt x="15733" y="13041"/>
                  </a:cubicBezTo>
                  <a:cubicBezTo>
                    <a:pt x="15875" y="13041"/>
                    <a:pt x="16014" y="13002"/>
                    <a:pt x="16139" y="12922"/>
                  </a:cubicBezTo>
                  <a:cubicBezTo>
                    <a:pt x="16412" y="12751"/>
                    <a:pt x="16538" y="12467"/>
                    <a:pt x="16503" y="12058"/>
                  </a:cubicBezTo>
                  <a:lnTo>
                    <a:pt x="16492" y="12024"/>
                  </a:lnTo>
                  <a:cubicBezTo>
                    <a:pt x="16492" y="11978"/>
                    <a:pt x="16492" y="11933"/>
                    <a:pt x="16492" y="11898"/>
                  </a:cubicBezTo>
                  <a:cubicBezTo>
                    <a:pt x="16492" y="11853"/>
                    <a:pt x="16492" y="11842"/>
                    <a:pt x="16492" y="11842"/>
                  </a:cubicBezTo>
                  <a:cubicBezTo>
                    <a:pt x="16492" y="11807"/>
                    <a:pt x="16515" y="11796"/>
                    <a:pt x="16538" y="11785"/>
                  </a:cubicBezTo>
                  <a:cubicBezTo>
                    <a:pt x="16606" y="11739"/>
                    <a:pt x="16697" y="11728"/>
                    <a:pt x="16811" y="11728"/>
                  </a:cubicBezTo>
                  <a:cubicBezTo>
                    <a:pt x="16902" y="11739"/>
                    <a:pt x="16936" y="11751"/>
                    <a:pt x="16958" y="11751"/>
                  </a:cubicBezTo>
                  <a:cubicBezTo>
                    <a:pt x="16970" y="11762"/>
                    <a:pt x="16992" y="11762"/>
                    <a:pt x="17027" y="11796"/>
                  </a:cubicBezTo>
                  <a:cubicBezTo>
                    <a:pt x="17188" y="11904"/>
                    <a:pt x="17366" y="11960"/>
                    <a:pt x="17541" y="11960"/>
                  </a:cubicBezTo>
                  <a:cubicBezTo>
                    <a:pt x="17625" y="11960"/>
                    <a:pt x="17708" y="11947"/>
                    <a:pt x="17789" y="11921"/>
                  </a:cubicBezTo>
                  <a:cubicBezTo>
                    <a:pt x="17937" y="11864"/>
                    <a:pt x="18198" y="11728"/>
                    <a:pt x="18312" y="11330"/>
                  </a:cubicBezTo>
                  <a:cubicBezTo>
                    <a:pt x="18369" y="11159"/>
                    <a:pt x="18369" y="11000"/>
                    <a:pt x="18369" y="10886"/>
                  </a:cubicBezTo>
                  <a:lnTo>
                    <a:pt x="18380" y="10829"/>
                  </a:lnTo>
                  <a:cubicBezTo>
                    <a:pt x="18380" y="10750"/>
                    <a:pt x="18391" y="10670"/>
                    <a:pt x="18414" y="10602"/>
                  </a:cubicBezTo>
                  <a:cubicBezTo>
                    <a:pt x="18494" y="10329"/>
                    <a:pt x="18664" y="10101"/>
                    <a:pt x="18949" y="9908"/>
                  </a:cubicBezTo>
                  <a:cubicBezTo>
                    <a:pt x="19108" y="9806"/>
                    <a:pt x="19290" y="9715"/>
                    <a:pt x="19461" y="9635"/>
                  </a:cubicBezTo>
                  <a:cubicBezTo>
                    <a:pt x="19552" y="9590"/>
                    <a:pt x="19643" y="9555"/>
                    <a:pt x="19734" y="9510"/>
                  </a:cubicBezTo>
                  <a:lnTo>
                    <a:pt x="19790" y="9487"/>
                  </a:lnTo>
                  <a:cubicBezTo>
                    <a:pt x="19927" y="9430"/>
                    <a:pt x="20189" y="9317"/>
                    <a:pt x="20359" y="9055"/>
                  </a:cubicBezTo>
                  <a:cubicBezTo>
                    <a:pt x="20473" y="8907"/>
                    <a:pt x="20518" y="8714"/>
                    <a:pt x="20496" y="8520"/>
                  </a:cubicBezTo>
                  <a:cubicBezTo>
                    <a:pt x="20484" y="8327"/>
                    <a:pt x="20405" y="8145"/>
                    <a:pt x="20257" y="8009"/>
                  </a:cubicBezTo>
                  <a:cubicBezTo>
                    <a:pt x="20112" y="7874"/>
                    <a:pt x="19919" y="7796"/>
                    <a:pt x="19718" y="7796"/>
                  </a:cubicBezTo>
                  <a:cubicBezTo>
                    <a:pt x="19682" y="7796"/>
                    <a:pt x="19645" y="7799"/>
                    <a:pt x="19608" y="7804"/>
                  </a:cubicBezTo>
                  <a:cubicBezTo>
                    <a:pt x="19552" y="7804"/>
                    <a:pt x="19495" y="7815"/>
                    <a:pt x="19438" y="7815"/>
                  </a:cubicBezTo>
                  <a:cubicBezTo>
                    <a:pt x="19335" y="7827"/>
                    <a:pt x="19233" y="7838"/>
                    <a:pt x="19142" y="7849"/>
                  </a:cubicBezTo>
                  <a:lnTo>
                    <a:pt x="19017" y="7872"/>
                  </a:lnTo>
                  <a:cubicBezTo>
                    <a:pt x="18926" y="7883"/>
                    <a:pt x="18835" y="7895"/>
                    <a:pt x="18744" y="7906"/>
                  </a:cubicBezTo>
                  <a:cubicBezTo>
                    <a:pt x="18632" y="7916"/>
                    <a:pt x="18528" y="7922"/>
                    <a:pt x="18433" y="7922"/>
                  </a:cubicBezTo>
                  <a:cubicBezTo>
                    <a:pt x="18317" y="7922"/>
                    <a:pt x="18212" y="7914"/>
                    <a:pt x="18118" y="7895"/>
                  </a:cubicBezTo>
                  <a:cubicBezTo>
                    <a:pt x="18050" y="7872"/>
                    <a:pt x="17948" y="7838"/>
                    <a:pt x="17891" y="7770"/>
                  </a:cubicBezTo>
                  <a:cubicBezTo>
                    <a:pt x="17868" y="7747"/>
                    <a:pt x="17857" y="7736"/>
                    <a:pt x="17857" y="7724"/>
                  </a:cubicBezTo>
                  <a:cubicBezTo>
                    <a:pt x="17846" y="7690"/>
                    <a:pt x="17846" y="7656"/>
                    <a:pt x="17834" y="7622"/>
                  </a:cubicBezTo>
                  <a:lnTo>
                    <a:pt x="17834" y="7611"/>
                  </a:lnTo>
                  <a:cubicBezTo>
                    <a:pt x="17823" y="7542"/>
                    <a:pt x="17800" y="7417"/>
                    <a:pt x="17720" y="7292"/>
                  </a:cubicBezTo>
                  <a:cubicBezTo>
                    <a:pt x="17595" y="7006"/>
                    <a:pt x="17308" y="6832"/>
                    <a:pt x="16997" y="6832"/>
                  </a:cubicBezTo>
                  <a:cubicBezTo>
                    <a:pt x="16913" y="6832"/>
                    <a:pt x="16827" y="6845"/>
                    <a:pt x="16742" y="6871"/>
                  </a:cubicBezTo>
                  <a:cubicBezTo>
                    <a:pt x="16458" y="6974"/>
                    <a:pt x="16287" y="7190"/>
                    <a:pt x="16185" y="7315"/>
                  </a:cubicBezTo>
                  <a:lnTo>
                    <a:pt x="16151" y="7349"/>
                  </a:lnTo>
                  <a:cubicBezTo>
                    <a:pt x="16117" y="7394"/>
                    <a:pt x="16083" y="7429"/>
                    <a:pt x="16048" y="7463"/>
                  </a:cubicBezTo>
                  <a:cubicBezTo>
                    <a:pt x="15992" y="7497"/>
                    <a:pt x="15935" y="7520"/>
                    <a:pt x="15912" y="7520"/>
                  </a:cubicBezTo>
                  <a:cubicBezTo>
                    <a:pt x="15901" y="7508"/>
                    <a:pt x="15878" y="7497"/>
                    <a:pt x="15855" y="7474"/>
                  </a:cubicBezTo>
                  <a:cubicBezTo>
                    <a:pt x="15832" y="7451"/>
                    <a:pt x="15798" y="7406"/>
                    <a:pt x="15787" y="7383"/>
                  </a:cubicBezTo>
                  <a:cubicBezTo>
                    <a:pt x="15787" y="7372"/>
                    <a:pt x="15776" y="7360"/>
                    <a:pt x="15776" y="7349"/>
                  </a:cubicBezTo>
                  <a:cubicBezTo>
                    <a:pt x="15719" y="7212"/>
                    <a:pt x="15616" y="6939"/>
                    <a:pt x="15332" y="6780"/>
                  </a:cubicBezTo>
                  <a:cubicBezTo>
                    <a:pt x="15198" y="6696"/>
                    <a:pt x="15043" y="6655"/>
                    <a:pt x="14887" y="6655"/>
                  </a:cubicBezTo>
                  <a:cubicBezTo>
                    <a:pt x="14791" y="6655"/>
                    <a:pt x="14695" y="6670"/>
                    <a:pt x="14604" y="6701"/>
                  </a:cubicBezTo>
                  <a:cubicBezTo>
                    <a:pt x="14388" y="6780"/>
                    <a:pt x="14206" y="6951"/>
                    <a:pt x="14115" y="7167"/>
                  </a:cubicBezTo>
                  <a:cubicBezTo>
                    <a:pt x="14104" y="7190"/>
                    <a:pt x="14092" y="7201"/>
                    <a:pt x="14092" y="7224"/>
                  </a:cubicBezTo>
                  <a:cubicBezTo>
                    <a:pt x="14069" y="7258"/>
                    <a:pt x="14058" y="7303"/>
                    <a:pt x="14035" y="7349"/>
                  </a:cubicBezTo>
                  <a:lnTo>
                    <a:pt x="14024" y="7372"/>
                  </a:lnTo>
                  <a:cubicBezTo>
                    <a:pt x="14024" y="7394"/>
                    <a:pt x="14013" y="7417"/>
                    <a:pt x="14013" y="7429"/>
                  </a:cubicBezTo>
                  <a:cubicBezTo>
                    <a:pt x="14001" y="7440"/>
                    <a:pt x="13990" y="7451"/>
                    <a:pt x="13990" y="7463"/>
                  </a:cubicBezTo>
                  <a:cubicBezTo>
                    <a:pt x="13944" y="7497"/>
                    <a:pt x="13899" y="7520"/>
                    <a:pt x="13865" y="7520"/>
                  </a:cubicBezTo>
                  <a:cubicBezTo>
                    <a:pt x="13853" y="7520"/>
                    <a:pt x="13819" y="7508"/>
                    <a:pt x="13785" y="7474"/>
                  </a:cubicBezTo>
                  <a:cubicBezTo>
                    <a:pt x="13774" y="7463"/>
                    <a:pt x="13751" y="7440"/>
                    <a:pt x="13751" y="7429"/>
                  </a:cubicBezTo>
                  <a:cubicBezTo>
                    <a:pt x="13740" y="7406"/>
                    <a:pt x="13728" y="7394"/>
                    <a:pt x="13728" y="7394"/>
                  </a:cubicBezTo>
                  <a:lnTo>
                    <a:pt x="13728" y="7372"/>
                  </a:lnTo>
                  <a:cubicBezTo>
                    <a:pt x="13717" y="7326"/>
                    <a:pt x="13694" y="7247"/>
                    <a:pt x="13649" y="7167"/>
                  </a:cubicBezTo>
                  <a:cubicBezTo>
                    <a:pt x="13558" y="6951"/>
                    <a:pt x="13387" y="6780"/>
                    <a:pt x="13182" y="6701"/>
                  </a:cubicBezTo>
                  <a:cubicBezTo>
                    <a:pt x="13081" y="6655"/>
                    <a:pt x="12973" y="6634"/>
                    <a:pt x="12865" y="6634"/>
                  </a:cubicBezTo>
                  <a:cubicBezTo>
                    <a:pt x="12731" y="6634"/>
                    <a:pt x="12597" y="6667"/>
                    <a:pt x="12477" y="6723"/>
                  </a:cubicBezTo>
                  <a:cubicBezTo>
                    <a:pt x="12261" y="6848"/>
                    <a:pt x="12125" y="7008"/>
                    <a:pt x="12056" y="7110"/>
                  </a:cubicBezTo>
                  <a:cubicBezTo>
                    <a:pt x="12045" y="7121"/>
                    <a:pt x="12045" y="7121"/>
                    <a:pt x="12045" y="7133"/>
                  </a:cubicBezTo>
                  <a:cubicBezTo>
                    <a:pt x="11431" y="5848"/>
                    <a:pt x="10134" y="4995"/>
                    <a:pt x="8656" y="4995"/>
                  </a:cubicBezTo>
                  <a:cubicBezTo>
                    <a:pt x="8292" y="4995"/>
                    <a:pt x="7928" y="5040"/>
                    <a:pt x="7586" y="5142"/>
                  </a:cubicBezTo>
                  <a:cubicBezTo>
                    <a:pt x="7586" y="5063"/>
                    <a:pt x="7575" y="4972"/>
                    <a:pt x="7552" y="4881"/>
                  </a:cubicBezTo>
                  <a:cubicBezTo>
                    <a:pt x="7484" y="4642"/>
                    <a:pt x="7325" y="4449"/>
                    <a:pt x="7109" y="4346"/>
                  </a:cubicBezTo>
                  <a:cubicBezTo>
                    <a:pt x="6987" y="4289"/>
                    <a:pt x="6858" y="4260"/>
                    <a:pt x="6731" y="4260"/>
                  </a:cubicBezTo>
                  <a:cubicBezTo>
                    <a:pt x="6631" y="4260"/>
                    <a:pt x="6532" y="4277"/>
                    <a:pt x="6438" y="4312"/>
                  </a:cubicBezTo>
                  <a:cubicBezTo>
                    <a:pt x="6347" y="4335"/>
                    <a:pt x="6278" y="4369"/>
                    <a:pt x="6233" y="4392"/>
                  </a:cubicBezTo>
                  <a:lnTo>
                    <a:pt x="6210" y="4403"/>
                  </a:lnTo>
                  <a:cubicBezTo>
                    <a:pt x="6210" y="4403"/>
                    <a:pt x="6199" y="4414"/>
                    <a:pt x="6176" y="4414"/>
                  </a:cubicBezTo>
                  <a:cubicBezTo>
                    <a:pt x="6165" y="4426"/>
                    <a:pt x="6142" y="4426"/>
                    <a:pt x="6131" y="4426"/>
                  </a:cubicBezTo>
                  <a:cubicBezTo>
                    <a:pt x="6074" y="4414"/>
                    <a:pt x="6040" y="4403"/>
                    <a:pt x="6040" y="4392"/>
                  </a:cubicBezTo>
                  <a:cubicBezTo>
                    <a:pt x="6017" y="4369"/>
                    <a:pt x="5994" y="4312"/>
                    <a:pt x="5994" y="4267"/>
                  </a:cubicBezTo>
                  <a:cubicBezTo>
                    <a:pt x="5994" y="4255"/>
                    <a:pt x="6005" y="4233"/>
                    <a:pt x="6005" y="4233"/>
                  </a:cubicBezTo>
                  <a:cubicBezTo>
                    <a:pt x="6017" y="4210"/>
                    <a:pt x="6028" y="4187"/>
                    <a:pt x="6028" y="4176"/>
                  </a:cubicBezTo>
                  <a:lnTo>
                    <a:pt x="6051" y="4142"/>
                  </a:lnTo>
                  <a:cubicBezTo>
                    <a:pt x="6074" y="4107"/>
                    <a:pt x="6085" y="4073"/>
                    <a:pt x="6108" y="4028"/>
                  </a:cubicBezTo>
                  <a:cubicBezTo>
                    <a:pt x="6108" y="4005"/>
                    <a:pt x="6119" y="3994"/>
                    <a:pt x="6131" y="3971"/>
                  </a:cubicBezTo>
                  <a:cubicBezTo>
                    <a:pt x="6222" y="3755"/>
                    <a:pt x="6233" y="3505"/>
                    <a:pt x="6131" y="3288"/>
                  </a:cubicBezTo>
                  <a:cubicBezTo>
                    <a:pt x="6040" y="3061"/>
                    <a:pt x="5835" y="2890"/>
                    <a:pt x="5596" y="2811"/>
                  </a:cubicBezTo>
                  <a:cubicBezTo>
                    <a:pt x="5503" y="2781"/>
                    <a:pt x="5413" y="2769"/>
                    <a:pt x="5330" y="2769"/>
                  </a:cubicBezTo>
                  <a:cubicBezTo>
                    <a:pt x="5130" y="2769"/>
                    <a:pt x="4968" y="2836"/>
                    <a:pt x="4879" y="2868"/>
                  </a:cubicBezTo>
                  <a:cubicBezTo>
                    <a:pt x="4868" y="2868"/>
                    <a:pt x="4857" y="2879"/>
                    <a:pt x="4857" y="2879"/>
                  </a:cubicBezTo>
                  <a:cubicBezTo>
                    <a:pt x="4811" y="2890"/>
                    <a:pt x="4766" y="2890"/>
                    <a:pt x="4732" y="2890"/>
                  </a:cubicBezTo>
                  <a:cubicBezTo>
                    <a:pt x="4697" y="2890"/>
                    <a:pt x="4675" y="2890"/>
                    <a:pt x="4663" y="2879"/>
                  </a:cubicBezTo>
                  <a:cubicBezTo>
                    <a:pt x="4641" y="2856"/>
                    <a:pt x="4618" y="2811"/>
                    <a:pt x="4606" y="2743"/>
                  </a:cubicBezTo>
                  <a:cubicBezTo>
                    <a:pt x="4606" y="2697"/>
                    <a:pt x="4606" y="2652"/>
                    <a:pt x="4618" y="2595"/>
                  </a:cubicBezTo>
                  <a:lnTo>
                    <a:pt x="4618" y="2549"/>
                  </a:lnTo>
                  <a:cubicBezTo>
                    <a:pt x="4652" y="2379"/>
                    <a:pt x="4697" y="2117"/>
                    <a:pt x="4572" y="1833"/>
                  </a:cubicBezTo>
                  <a:cubicBezTo>
                    <a:pt x="4438" y="1528"/>
                    <a:pt x="4147" y="1350"/>
                    <a:pt x="3841" y="1350"/>
                  </a:cubicBezTo>
                  <a:cubicBezTo>
                    <a:pt x="3759" y="1350"/>
                    <a:pt x="3676" y="1363"/>
                    <a:pt x="3594" y="1389"/>
                  </a:cubicBezTo>
                  <a:cubicBezTo>
                    <a:pt x="3458" y="1423"/>
                    <a:pt x="3355" y="1491"/>
                    <a:pt x="3299" y="1526"/>
                  </a:cubicBezTo>
                  <a:lnTo>
                    <a:pt x="3287" y="1537"/>
                  </a:lnTo>
                  <a:cubicBezTo>
                    <a:pt x="3253" y="1548"/>
                    <a:pt x="3219" y="1571"/>
                    <a:pt x="3196" y="1594"/>
                  </a:cubicBezTo>
                  <a:lnTo>
                    <a:pt x="3139" y="1594"/>
                  </a:lnTo>
                  <a:cubicBezTo>
                    <a:pt x="3037" y="1594"/>
                    <a:pt x="2946" y="1548"/>
                    <a:pt x="2889" y="1503"/>
                  </a:cubicBezTo>
                  <a:cubicBezTo>
                    <a:pt x="2741" y="1400"/>
                    <a:pt x="2605" y="1253"/>
                    <a:pt x="2457" y="1059"/>
                  </a:cubicBezTo>
                  <a:cubicBezTo>
                    <a:pt x="2400" y="980"/>
                    <a:pt x="2354" y="900"/>
                    <a:pt x="2298" y="820"/>
                  </a:cubicBezTo>
                  <a:lnTo>
                    <a:pt x="2229" y="718"/>
                  </a:lnTo>
                  <a:cubicBezTo>
                    <a:pt x="2173" y="638"/>
                    <a:pt x="2116" y="559"/>
                    <a:pt x="2059" y="479"/>
                  </a:cubicBezTo>
                  <a:cubicBezTo>
                    <a:pt x="2025" y="434"/>
                    <a:pt x="1991" y="388"/>
                    <a:pt x="1956" y="343"/>
                  </a:cubicBezTo>
                  <a:cubicBezTo>
                    <a:pt x="1809" y="138"/>
                    <a:pt x="1592" y="24"/>
                    <a:pt x="1365" y="1"/>
                  </a:cubicBezTo>
                  <a:cubicBezTo>
                    <a:pt x="1350" y="1"/>
                    <a:pt x="1335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7466495" y="2864850"/>
              <a:ext cx="774507" cy="781101"/>
            </a:xfrm>
            <a:custGeom>
              <a:rect b="b" l="l" r="r" t="t"/>
              <a:pathLst>
                <a:path extrusionOk="0" h="5449" w="5403">
                  <a:moveTo>
                    <a:pt x="2685" y="979"/>
                  </a:moveTo>
                  <a:cubicBezTo>
                    <a:pt x="2742" y="979"/>
                    <a:pt x="2787" y="990"/>
                    <a:pt x="2844" y="1013"/>
                  </a:cubicBezTo>
                  <a:cubicBezTo>
                    <a:pt x="2855" y="1013"/>
                    <a:pt x="2855" y="1024"/>
                    <a:pt x="2867" y="1024"/>
                  </a:cubicBezTo>
                  <a:lnTo>
                    <a:pt x="2878" y="1035"/>
                  </a:lnTo>
                  <a:lnTo>
                    <a:pt x="2901" y="1035"/>
                  </a:lnTo>
                  <a:cubicBezTo>
                    <a:pt x="2924" y="1047"/>
                    <a:pt x="2946" y="1058"/>
                    <a:pt x="2958" y="1081"/>
                  </a:cubicBezTo>
                  <a:cubicBezTo>
                    <a:pt x="2969" y="1081"/>
                    <a:pt x="2969" y="1092"/>
                    <a:pt x="2969" y="1104"/>
                  </a:cubicBezTo>
                  <a:cubicBezTo>
                    <a:pt x="2969" y="1104"/>
                    <a:pt x="2958" y="1115"/>
                    <a:pt x="2958" y="1115"/>
                  </a:cubicBezTo>
                  <a:cubicBezTo>
                    <a:pt x="2912" y="1126"/>
                    <a:pt x="2867" y="1126"/>
                    <a:pt x="2821" y="1126"/>
                  </a:cubicBezTo>
                  <a:lnTo>
                    <a:pt x="2776" y="1126"/>
                  </a:lnTo>
                  <a:cubicBezTo>
                    <a:pt x="2742" y="1126"/>
                    <a:pt x="2696" y="1126"/>
                    <a:pt x="2662" y="1115"/>
                  </a:cubicBezTo>
                  <a:cubicBezTo>
                    <a:pt x="2560" y="1115"/>
                    <a:pt x="2469" y="1126"/>
                    <a:pt x="2366" y="1149"/>
                  </a:cubicBezTo>
                  <a:cubicBezTo>
                    <a:pt x="2264" y="1172"/>
                    <a:pt x="2173" y="1195"/>
                    <a:pt x="2082" y="1240"/>
                  </a:cubicBezTo>
                  <a:cubicBezTo>
                    <a:pt x="2059" y="1251"/>
                    <a:pt x="2048" y="1263"/>
                    <a:pt x="2025" y="1274"/>
                  </a:cubicBezTo>
                  <a:cubicBezTo>
                    <a:pt x="1976" y="1304"/>
                    <a:pt x="1918" y="1333"/>
                    <a:pt x="1866" y="1333"/>
                  </a:cubicBezTo>
                  <a:cubicBezTo>
                    <a:pt x="1858" y="1333"/>
                    <a:pt x="1851" y="1333"/>
                    <a:pt x="1843" y="1331"/>
                  </a:cubicBezTo>
                  <a:cubicBezTo>
                    <a:pt x="1832" y="1320"/>
                    <a:pt x="1832" y="1320"/>
                    <a:pt x="1832" y="1308"/>
                  </a:cubicBezTo>
                  <a:cubicBezTo>
                    <a:pt x="1820" y="1217"/>
                    <a:pt x="1968" y="1149"/>
                    <a:pt x="2036" y="1115"/>
                  </a:cubicBezTo>
                  <a:cubicBezTo>
                    <a:pt x="2139" y="1070"/>
                    <a:pt x="2241" y="1024"/>
                    <a:pt x="2343" y="1001"/>
                  </a:cubicBezTo>
                  <a:cubicBezTo>
                    <a:pt x="2434" y="990"/>
                    <a:pt x="2525" y="979"/>
                    <a:pt x="2605" y="979"/>
                  </a:cubicBezTo>
                  <a:close/>
                  <a:moveTo>
                    <a:pt x="2491" y="1342"/>
                  </a:moveTo>
                  <a:cubicBezTo>
                    <a:pt x="2514" y="1354"/>
                    <a:pt x="2537" y="1354"/>
                    <a:pt x="2548" y="1365"/>
                  </a:cubicBezTo>
                  <a:lnTo>
                    <a:pt x="2560" y="1365"/>
                  </a:lnTo>
                  <a:cubicBezTo>
                    <a:pt x="2560" y="1377"/>
                    <a:pt x="2571" y="1377"/>
                    <a:pt x="2571" y="1388"/>
                  </a:cubicBezTo>
                  <a:cubicBezTo>
                    <a:pt x="2582" y="1388"/>
                    <a:pt x="2594" y="1388"/>
                    <a:pt x="2594" y="1399"/>
                  </a:cubicBezTo>
                  <a:cubicBezTo>
                    <a:pt x="2605" y="1399"/>
                    <a:pt x="2605" y="1411"/>
                    <a:pt x="2605" y="1411"/>
                  </a:cubicBezTo>
                  <a:cubicBezTo>
                    <a:pt x="2605" y="1411"/>
                    <a:pt x="2594" y="1422"/>
                    <a:pt x="2582" y="1422"/>
                  </a:cubicBezTo>
                  <a:lnTo>
                    <a:pt x="2537" y="1422"/>
                  </a:lnTo>
                  <a:cubicBezTo>
                    <a:pt x="2514" y="1433"/>
                    <a:pt x="2491" y="1433"/>
                    <a:pt x="2469" y="1433"/>
                  </a:cubicBezTo>
                  <a:lnTo>
                    <a:pt x="2400" y="1433"/>
                  </a:lnTo>
                  <a:lnTo>
                    <a:pt x="2366" y="1445"/>
                  </a:lnTo>
                  <a:cubicBezTo>
                    <a:pt x="2355" y="1445"/>
                    <a:pt x="2343" y="1445"/>
                    <a:pt x="2332" y="1456"/>
                  </a:cubicBezTo>
                  <a:lnTo>
                    <a:pt x="2321" y="1456"/>
                  </a:lnTo>
                  <a:lnTo>
                    <a:pt x="2298" y="1468"/>
                  </a:lnTo>
                  <a:cubicBezTo>
                    <a:pt x="2287" y="1468"/>
                    <a:pt x="2287" y="1468"/>
                    <a:pt x="2275" y="1479"/>
                  </a:cubicBezTo>
                  <a:cubicBezTo>
                    <a:pt x="2264" y="1479"/>
                    <a:pt x="2264" y="1490"/>
                    <a:pt x="2252" y="1490"/>
                  </a:cubicBezTo>
                  <a:lnTo>
                    <a:pt x="2241" y="1490"/>
                  </a:lnTo>
                  <a:cubicBezTo>
                    <a:pt x="2230" y="1490"/>
                    <a:pt x="2230" y="1490"/>
                    <a:pt x="2218" y="1502"/>
                  </a:cubicBezTo>
                  <a:lnTo>
                    <a:pt x="2207" y="1502"/>
                  </a:lnTo>
                  <a:cubicBezTo>
                    <a:pt x="2196" y="1502"/>
                    <a:pt x="2196" y="1502"/>
                    <a:pt x="2196" y="1513"/>
                  </a:cubicBezTo>
                  <a:lnTo>
                    <a:pt x="2184" y="1513"/>
                  </a:lnTo>
                  <a:cubicBezTo>
                    <a:pt x="2184" y="1513"/>
                    <a:pt x="2184" y="1513"/>
                    <a:pt x="2184" y="1502"/>
                  </a:cubicBezTo>
                  <a:cubicBezTo>
                    <a:pt x="2184" y="1490"/>
                    <a:pt x="2184" y="1490"/>
                    <a:pt x="2184" y="1490"/>
                  </a:cubicBezTo>
                  <a:cubicBezTo>
                    <a:pt x="2196" y="1456"/>
                    <a:pt x="2218" y="1422"/>
                    <a:pt x="2252" y="1399"/>
                  </a:cubicBezTo>
                  <a:cubicBezTo>
                    <a:pt x="2275" y="1377"/>
                    <a:pt x="2321" y="1365"/>
                    <a:pt x="2355" y="1354"/>
                  </a:cubicBezTo>
                  <a:cubicBezTo>
                    <a:pt x="2400" y="1342"/>
                    <a:pt x="2423" y="1342"/>
                    <a:pt x="2457" y="1342"/>
                  </a:cubicBezTo>
                  <a:close/>
                  <a:moveTo>
                    <a:pt x="2560" y="1581"/>
                  </a:moveTo>
                  <a:cubicBezTo>
                    <a:pt x="2571" y="1593"/>
                    <a:pt x="2582" y="1593"/>
                    <a:pt x="2582" y="1604"/>
                  </a:cubicBezTo>
                  <a:cubicBezTo>
                    <a:pt x="2582" y="1604"/>
                    <a:pt x="2582" y="1615"/>
                    <a:pt x="2582" y="1615"/>
                  </a:cubicBezTo>
                  <a:cubicBezTo>
                    <a:pt x="2571" y="1638"/>
                    <a:pt x="2548" y="1650"/>
                    <a:pt x="2525" y="1661"/>
                  </a:cubicBezTo>
                  <a:lnTo>
                    <a:pt x="2514" y="1661"/>
                  </a:lnTo>
                  <a:cubicBezTo>
                    <a:pt x="2514" y="1672"/>
                    <a:pt x="2514" y="1672"/>
                    <a:pt x="2503" y="1672"/>
                  </a:cubicBezTo>
                  <a:cubicBezTo>
                    <a:pt x="2503" y="1672"/>
                    <a:pt x="2491" y="1684"/>
                    <a:pt x="2480" y="1684"/>
                  </a:cubicBezTo>
                  <a:cubicBezTo>
                    <a:pt x="2469" y="1695"/>
                    <a:pt x="2457" y="1695"/>
                    <a:pt x="2434" y="1706"/>
                  </a:cubicBezTo>
                  <a:cubicBezTo>
                    <a:pt x="2423" y="1706"/>
                    <a:pt x="2412" y="1706"/>
                    <a:pt x="2400" y="1718"/>
                  </a:cubicBezTo>
                  <a:lnTo>
                    <a:pt x="2343" y="1718"/>
                  </a:lnTo>
                  <a:cubicBezTo>
                    <a:pt x="2321" y="1718"/>
                    <a:pt x="2309" y="1706"/>
                    <a:pt x="2298" y="1695"/>
                  </a:cubicBezTo>
                  <a:cubicBezTo>
                    <a:pt x="2298" y="1684"/>
                    <a:pt x="2298" y="1672"/>
                    <a:pt x="2309" y="1672"/>
                  </a:cubicBezTo>
                  <a:cubicBezTo>
                    <a:pt x="2309" y="1661"/>
                    <a:pt x="2309" y="1661"/>
                    <a:pt x="2321" y="1650"/>
                  </a:cubicBezTo>
                  <a:lnTo>
                    <a:pt x="2309" y="1627"/>
                  </a:lnTo>
                  <a:lnTo>
                    <a:pt x="2332" y="1638"/>
                  </a:lnTo>
                  <a:lnTo>
                    <a:pt x="2343" y="1638"/>
                  </a:lnTo>
                  <a:lnTo>
                    <a:pt x="2366" y="1627"/>
                  </a:lnTo>
                  <a:cubicBezTo>
                    <a:pt x="2378" y="1615"/>
                    <a:pt x="2389" y="1604"/>
                    <a:pt x="2412" y="1604"/>
                  </a:cubicBezTo>
                  <a:cubicBezTo>
                    <a:pt x="2423" y="1604"/>
                    <a:pt x="2434" y="1593"/>
                    <a:pt x="2446" y="1593"/>
                  </a:cubicBezTo>
                  <a:lnTo>
                    <a:pt x="2503" y="1593"/>
                  </a:lnTo>
                  <a:lnTo>
                    <a:pt x="2525" y="1581"/>
                  </a:lnTo>
                  <a:close/>
                  <a:moveTo>
                    <a:pt x="2729" y="478"/>
                  </a:moveTo>
                  <a:cubicBezTo>
                    <a:pt x="2745" y="478"/>
                    <a:pt x="2760" y="478"/>
                    <a:pt x="2776" y="478"/>
                  </a:cubicBezTo>
                  <a:cubicBezTo>
                    <a:pt x="3083" y="478"/>
                    <a:pt x="3390" y="546"/>
                    <a:pt x="3674" y="660"/>
                  </a:cubicBezTo>
                  <a:cubicBezTo>
                    <a:pt x="3822" y="717"/>
                    <a:pt x="3959" y="785"/>
                    <a:pt x="4084" y="876"/>
                  </a:cubicBezTo>
                  <a:cubicBezTo>
                    <a:pt x="4220" y="956"/>
                    <a:pt x="4311" y="1058"/>
                    <a:pt x="4413" y="1195"/>
                  </a:cubicBezTo>
                  <a:cubicBezTo>
                    <a:pt x="4436" y="1217"/>
                    <a:pt x="4436" y="1263"/>
                    <a:pt x="4413" y="1286"/>
                  </a:cubicBezTo>
                  <a:cubicBezTo>
                    <a:pt x="4402" y="1291"/>
                    <a:pt x="4394" y="1294"/>
                    <a:pt x="4385" y="1294"/>
                  </a:cubicBezTo>
                  <a:cubicBezTo>
                    <a:pt x="4377" y="1294"/>
                    <a:pt x="4368" y="1291"/>
                    <a:pt x="4357" y="1286"/>
                  </a:cubicBezTo>
                  <a:cubicBezTo>
                    <a:pt x="4254" y="1206"/>
                    <a:pt x="4141" y="1149"/>
                    <a:pt x="4038" y="1081"/>
                  </a:cubicBezTo>
                  <a:cubicBezTo>
                    <a:pt x="4004" y="1070"/>
                    <a:pt x="3970" y="1047"/>
                    <a:pt x="3936" y="1024"/>
                  </a:cubicBezTo>
                  <a:cubicBezTo>
                    <a:pt x="3799" y="944"/>
                    <a:pt x="3663" y="876"/>
                    <a:pt x="3515" y="819"/>
                  </a:cubicBezTo>
                  <a:cubicBezTo>
                    <a:pt x="3257" y="728"/>
                    <a:pt x="2992" y="682"/>
                    <a:pt x="2729" y="682"/>
                  </a:cubicBezTo>
                  <a:cubicBezTo>
                    <a:pt x="2436" y="682"/>
                    <a:pt x="2147" y="739"/>
                    <a:pt x="1877" y="853"/>
                  </a:cubicBezTo>
                  <a:cubicBezTo>
                    <a:pt x="1638" y="956"/>
                    <a:pt x="1411" y="1104"/>
                    <a:pt x="1217" y="1286"/>
                  </a:cubicBezTo>
                  <a:cubicBezTo>
                    <a:pt x="1104" y="1377"/>
                    <a:pt x="1013" y="1468"/>
                    <a:pt x="922" y="1570"/>
                  </a:cubicBezTo>
                  <a:cubicBezTo>
                    <a:pt x="899" y="1593"/>
                    <a:pt x="888" y="1627"/>
                    <a:pt x="854" y="1650"/>
                  </a:cubicBezTo>
                  <a:cubicBezTo>
                    <a:pt x="831" y="1684"/>
                    <a:pt x="808" y="1706"/>
                    <a:pt x="785" y="1729"/>
                  </a:cubicBezTo>
                  <a:cubicBezTo>
                    <a:pt x="751" y="1775"/>
                    <a:pt x="717" y="1809"/>
                    <a:pt x="672" y="1854"/>
                  </a:cubicBezTo>
                  <a:lnTo>
                    <a:pt x="660" y="1854"/>
                  </a:lnTo>
                  <a:cubicBezTo>
                    <a:pt x="654" y="1860"/>
                    <a:pt x="649" y="1863"/>
                    <a:pt x="645" y="1863"/>
                  </a:cubicBezTo>
                  <a:cubicBezTo>
                    <a:pt x="640" y="1863"/>
                    <a:pt x="637" y="1860"/>
                    <a:pt x="637" y="1854"/>
                  </a:cubicBezTo>
                  <a:lnTo>
                    <a:pt x="626" y="1854"/>
                  </a:lnTo>
                  <a:cubicBezTo>
                    <a:pt x="637" y="1763"/>
                    <a:pt x="649" y="1695"/>
                    <a:pt x="694" y="1627"/>
                  </a:cubicBezTo>
                  <a:cubicBezTo>
                    <a:pt x="728" y="1559"/>
                    <a:pt x="763" y="1490"/>
                    <a:pt x="819" y="1422"/>
                  </a:cubicBezTo>
                  <a:cubicBezTo>
                    <a:pt x="922" y="1286"/>
                    <a:pt x="1035" y="1160"/>
                    <a:pt x="1149" y="1070"/>
                  </a:cubicBezTo>
                  <a:cubicBezTo>
                    <a:pt x="1603" y="682"/>
                    <a:pt x="2154" y="478"/>
                    <a:pt x="2729" y="478"/>
                  </a:cubicBezTo>
                  <a:close/>
                  <a:moveTo>
                    <a:pt x="1434" y="3026"/>
                  </a:moveTo>
                  <a:cubicBezTo>
                    <a:pt x="1445" y="3026"/>
                    <a:pt x="1456" y="3026"/>
                    <a:pt x="1468" y="3037"/>
                  </a:cubicBezTo>
                  <a:lnTo>
                    <a:pt x="1468" y="3049"/>
                  </a:lnTo>
                  <a:cubicBezTo>
                    <a:pt x="1479" y="3049"/>
                    <a:pt x="1479" y="3060"/>
                    <a:pt x="1490" y="3071"/>
                  </a:cubicBezTo>
                  <a:cubicBezTo>
                    <a:pt x="1490" y="3071"/>
                    <a:pt x="1502" y="3094"/>
                    <a:pt x="1502" y="3105"/>
                  </a:cubicBezTo>
                  <a:lnTo>
                    <a:pt x="1502" y="3117"/>
                  </a:lnTo>
                  <a:cubicBezTo>
                    <a:pt x="1513" y="3128"/>
                    <a:pt x="1513" y="3140"/>
                    <a:pt x="1525" y="3151"/>
                  </a:cubicBezTo>
                  <a:cubicBezTo>
                    <a:pt x="1525" y="3174"/>
                    <a:pt x="1536" y="3185"/>
                    <a:pt x="1536" y="3208"/>
                  </a:cubicBezTo>
                  <a:cubicBezTo>
                    <a:pt x="1536" y="3219"/>
                    <a:pt x="1536" y="3219"/>
                    <a:pt x="1547" y="3231"/>
                  </a:cubicBezTo>
                  <a:cubicBezTo>
                    <a:pt x="1547" y="3242"/>
                    <a:pt x="1559" y="3265"/>
                    <a:pt x="1559" y="3276"/>
                  </a:cubicBezTo>
                  <a:cubicBezTo>
                    <a:pt x="1559" y="3276"/>
                    <a:pt x="1559" y="3287"/>
                    <a:pt x="1559" y="3287"/>
                  </a:cubicBezTo>
                  <a:lnTo>
                    <a:pt x="1559" y="3299"/>
                  </a:lnTo>
                  <a:cubicBezTo>
                    <a:pt x="1559" y="3310"/>
                    <a:pt x="1559" y="3322"/>
                    <a:pt x="1547" y="3322"/>
                  </a:cubicBezTo>
                  <a:cubicBezTo>
                    <a:pt x="1547" y="3322"/>
                    <a:pt x="1542" y="3327"/>
                    <a:pt x="1536" y="3327"/>
                  </a:cubicBezTo>
                  <a:cubicBezTo>
                    <a:pt x="1532" y="3327"/>
                    <a:pt x="1528" y="3325"/>
                    <a:pt x="1525" y="3322"/>
                  </a:cubicBezTo>
                  <a:lnTo>
                    <a:pt x="1513" y="3322"/>
                  </a:lnTo>
                  <a:cubicBezTo>
                    <a:pt x="1513" y="3322"/>
                    <a:pt x="1502" y="3310"/>
                    <a:pt x="1502" y="3310"/>
                  </a:cubicBezTo>
                  <a:cubicBezTo>
                    <a:pt x="1490" y="3310"/>
                    <a:pt x="1490" y="3310"/>
                    <a:pt x="1479" y="3299"/>
                  </a:cubicBezTo>
                  <a:lnTo>
                    <a:pt x="1468" y="3287"/>
                  </a:lnTo>
                  <a:cubicBezTo>
                    <a:pt x="1468" y="3287"/>
                    <a:pt x="1456" y="3276"/>
                    <a:pt x="1456" y="3265"/>
                  </a:cubicBezTo>
                  <a:lnTo>
                    <a:pt x="1445" y="3265"/>
                  </a:lnTo>
                  <a:cubicBezTo>
                    <a:pt x="1445" y="3253"/>
                    <a:pt x="1445" y="3253"/>
                    <a:pt x="1445" y="3253"/>
                  </a:cubicBezTo>
                  <a:cubicBezTo>
                    <a:pt x="1434" y="3242"/>
                    <a:pt x="1434" y="3242"/>
                    <a:pt x="1422" y="3219"/>
                  </a:cubicBezTo>
                  <a:lnTo>
                    <a:pt x="1422" y="3208"/>
                  </a:lnTo>
                  <a:cubicBezTo>
                    <a:pt x="1411" y="3196"/>
                    <a:pt x="1411" y="3185"/>
                    <a:pt x="1411" y="3174"/>
                  </a:cubicBezTo>
                  <a:cubicBezTo>
                    <a:pt x="1411" y="3162"/>
                    <a:pt x="1399" y="3151"/>
                    <a:pt x="1399" y="3140"/>
                  </a:cubicBezTo>
                  <a:cubicBezTo>
                    <a:pt x="1399" y="3128"/>
                    <a:pt x="1399" y="3128"/>
                    <a:pt x="1399" y="3117"/>
                  </a:cubicBezTo>
                  <a:cubicBezTo>
                    <a:pt x="1399" y="3105"/>
                    <a:pt x="1388" y="3094"/>
                    <a:pt x="1399" y="3083"/>
                  </a:cubicBezTo>
                  <a:cubicBezTo>
                    <a:pt x="1399" y="3071"/>
                    <a:pt x="1399" y="3060"/>
                    <a:pt x="1399" y="3049"/>
                  </a:cubicBezTo>
                  <a:lnTo>
                    <a:pt x="1411" y="3049"/>
                  </a:lnTo>
                  <a:cubicBezTo>
                    <a:pt x="1411" y="3037"/>
                    <a:pt x="1422" y="3026"/>
                    <a:pt x="1434" y="3026"/>
                  </a:cubicBezTo>
                  <a:close/>
                  <a:moveTo>
                    <a:pt x="1172" y="3014"/>
                  </a:moveTo>
                  <a:cubicBezTo>
                    <a:pt x="1195" y="3026"/>
                    <a:pt x="1206" y="3094"/>
                    <a:pt x="1217" y="3117"/>
                  </a:cubicBezTo>
                  <a:cubicBezTo>
                    <a:pt x="1229" y="3140"/>
                    <a:pt x="1229" y="3174"/>
                    <a:pt x="1240" y="3196"/>
                  </a:cubicBezTo>
                  <a:cubicBezTo>
                    <a:pt x="1252" y="3219"/>
                    <a:pt x="1252" y="3231"/>
                    <a:pt x="1252" y="3253"/>
                  </a:cubicBezTo>
                  <a:cubicBezTo>
                    <a:pt x="1263" y="3276"/>
                    <a:pt x="1274" y="3299"/>
                    <a:pt x="1286" y="3322"/>
                  </a:cubicBezTo>
                  <a:cubicBezTo>
                    <a:pt x="1286" y="3333"/>
                    <a:pt x="1286" y="3333"/>
                    <a:pt x="1286" y="3333"/>
                  </a:cubicBezTo>
                  <a:lnTo>
                    <a:pt x="1286" y="3344"/>
                  </a:lnTo>
                  <a:cubicBezTo>
                    <a:pt x="1297" y="3344"/>
                    <a:pt x="1297" y="3356"/>
                    <a:pt x="1297" y="3367"/>
                  </a:cubicBezTo>
                  <a:lnTo>
                    <a:pt x="1308" y="3367"/>
                  </a:lnTo>
                  <a:cubicBezTo>
                    <a:pt x="1320" y="3401"/>
                    <a:pt x="1331" y="3424"/>
                    <a:pt x="1331" y="3447"/>
                  </a:cubicBezTo>
                  <a:lnTo>
                    <a:pt x="1343" y="3458"/>
                  </a:lnTo>
                  <a:lnTo>
                    <a:pt x="1343" y="3469"/>
                  </a:lnTo>
                  <a:cubicBezTo>
                    <a:pt x="1343" y="3469"/>
                    <a:pt x="1354" y="3481"/>
                    <a:pt x="1354" y="3481"/>
                  </a:cubicBezTo>
                  <a:cubicBezTo>
                    <a:pt x="1354" y="3492"/>
                    <a:pt x="1354" y="3492"/>
                    <a:pt x="1354" y="3515"/>
                  </a:cubicBezTo>
                  <a:lnTo>
                    <a:pt x="1354" y="3526"/>
                  </a:lnTo>
                  <a:cubicBezTo>
                    <a:pt x="1354" y="3526"/>
                    <a:pt x="1354" y="3526"/>
                    <a:pt x="1354" y="3538"/>
                  </a:cubicBezTo>
                  <a:lnTo>
                    <a:pt x="1354" y="3549"/>
                  </a:lnTo>
                  <a:cubicBezTo>
                    <a:pt x="1365" y="3560"/>
                    <a:pt x="1354" y="3572"/>
                    <a:pt x="1354" y="3572"/>
                  </a:cubicBezTo>
                  <a:cubicBezTo>
                    <a:pt x="1348" y="3577"/>
                    <a:pt x="1343" y="3580"/>
                    <a:pt x="1338" y="3580"/>
                  </a:cubicBezTo>
                  <a:cubicBezTo>
                    <a:pt x="1334" y="3580"/>
                    <a:pt x="1331" y="3577"/>
                    <a:pt x="1331" y="3572"/>
                  </a:cubicBezTo>
                  <a:lnTo>
                    <a:pt x="1308" y="3572"/>
                  </a:lnTo>
                  <a:cubicBezTo>
                    <a:pt x="1308" y="3560"/>
                    <a:pt x="1308" y="3560"/>
                    <a:pt x="1308" y="3560"/>
                  </a:cubicBezTo>
                  <a:lnTo>
                    <a:pt x="1297" y="3594"/>
                  </a:lnTo>
                  <a:lnTo>
                    <a:pt x="1297" y="3560"/>
                  </a:lnTo>
                  <a:lnTo>
                    <a:pt x="1286" y="3560"/>
                  </a:lnTo>
                  <a:cubicBezTo>
                    <a:pt x="1274" y="3549"/>
                    <a:pt x="1263" y="3549"/>
                    <a:pt x="1252" y="3538"/>
                  </a:cubicBezTo>
                  <a:cubicBezTo>
                    <a:pt x="1240" y="3538"/>
                    <a:pt x="1240" y="3526"/>
                    <a:pt x="1229" y="3515"/>
                  </a:cubicBezTo>
                  <a:cubicBezTo>
                    <a:pt x="1206" y="3492"/>
                    <a:pt x="1195" y="3469"/>
                    <a:pt x="1183" y="3447"/>
                  </a:cubicBezTo>
                  <a:cubicBezTo>
                    <a:pt x="1161" y="3401"/>
                    <a:pt x="1138" y="3356"/>
                    <a:pt x="1126" y="3310"/>
                  </a:cubicBezTo>
                  <a:cubicBezTo>
                    <a:pt x="1115" y="3265"/>
                    <a:pt x="1104" y="3208"/>
                    <a:pt x="1104" y="3151"/>
                  </a:cubicBezTo>
                  <a:cubicBezTo>
                    <a:pt x="1104" y="3140"/>
                    <a:pt x="1104" y="3128"/>
                    <a:pt x="1104" y="3117"/>
                  </a:cubicBezTo>
                  <a:lnTo>
                    <a:pt x="1104" y="3083"/>
                  </a:lnTo>
                  <a:cubicBezTo>
                    <a:pt x="1115" y="3049"/>
                    <a:pt x="1126" y="3026"/>
                    <a:pt x="1149" y="3014"/>
                  </a:cubicBezTo>
                  <a:close/>
                  <a:moveTo>
                    <a:pt x="888" y="2901"/>
                  </a:moveTo>
                  <a:cubicBezTo>
                    <a:pt x="899" y="2946"/>
                    <a:pt x="899" y="2992"/>
                    <a:pt x="899" y="3049"/>
                  </a:cubicBezTo>
                  <a:cubicBezTo>
                    <a:pt x="899" y="3071"/>
                    <a:pt x="899" y="3105"/>
                    <a:pt x="910" y="3128"/>
                  </a:cubicBezTo>
                  <a:cubicBezTo>
                    <a:pt x="910" y="3208"/>
                    <a:pt x="933" y="3287"/>
                    <a:pt x="956" y="3356"/>
                  </a:cubicBezTo>
                  <a:cubicBezTo>
                    <a:pt x="979" y="3435"/>
                    <a:pt x="1013" y="3503"/>
                    <a:pt x="1047" y="3572"/>
                  </a:cubicBezTo>
                  <a:lnTo>
                    <a:pt x="1058" y="3606"/>
                  </a:lnTo>
                  <a:cubicBezTo>
                    <a:pt x="1081" y="3629"/>
                    <a:pt x="1092" y="3651"/>
                    <a:pt x="1104" y="3674"/>
                  </a:cubicBezTo>
                  <a:cubicBezTo>
                    <a:pt x="1104" y="3685"/>
                    <a:pt x="1115" y="3697"/>
                    <a:pt x="1115" y="3708"/>
                  </a:cubicBezTo>
                  <a:cubicBezTo>
                    <a:pt x="1138" y="3731"/>
                    <a:pt x="1149" y="3754"/>
                    <a:pt x="1161" y="3776"/>
                  </a:cubicBezTo>
                  <a:cubicBezTo>
                    <a:pt x="1161" y="3788"/>
                    <a:pt x="1161" y="3799"/>
                    <a:pt x="1149" y="3799"/>
                  </a:cubicBezTo>
                  <a:cubicBezTo>
                    <a:pt x="1149" y="3811"/>
                    <a:pt x="1138" y="3811"/>
                    <a:pt x="1126" y="3811"/>
                  </a:cubicBezTo>
                  <a:cubicBezTo>
                    <a:pt x="1047" y="3776"/>
                    <a:pt x="979" y="3685"/>
                    <a:pt x="933" y="3629"/>
                  </a:cubicBezTo>
                  <a:cubicBezTo>
                    <a:pt x="888" y="3572"/>
                    <a:pt x="854" y="3492"/>
                    <a:pt x="831" y="3390"/>
                  </a:cubicBezTo>
                  <a:cubicBezTo>
                    <a:pt x="808" y="3299"/>
                    <a:pt x="797" y="3219"/>
                    <a:pt x="808" y="3128"/>
                  </a:cubicBezTo>
                  <a:cubicBezTo>
                    <a:pt x="808" y="3060"/>
                    <a:pt x="819" y="2946"/>
                    <a:pt x="876" y="2901"/>
                  </a:cubicBezTo>
                  <a:close/>
                  <a:moveTo>
                    <a:pt x="3697" y="4636"/>
                  </a:moveTo>
                  <a:cubicBezTo>
                    <a:pt x="3705" y="4636"/>
                    <a:pt x="3713" y="4638"/>
                    <a:pt x="3720" y="4641"/>
                  </a:cubicBezTo>
                  <a:cubicBezTo>
                    <a:pt x="3731" y="4641"/>
                    <a:pt x="3742" y="4664"/>
                    <a:pt x="3742" y="4686"/>
                  </a:cubicBezTo>
                  <a:cubicBezTo>
                    <a:pt x="3731" y="4709"/>
                    <a:pt x="3708" y="4732"/>
                    <a:pt x="3674" y="4755"/>
                  </a:cubicBezTo>
                  <a:cubicBezTo>
                    <a:pt x="3651" y="4777"/>
                    <a:pt x="3640" y="4789"/>
                    <a:pt x="3617" y="4800"/>
                  </a:cubicBezTo>
                  <a:lnTo>
                    <a:pt x="3595" y="4800"/>
                  </a:lnTo>
                  <a:cubicBezTo>
                    <a:pt x="3572" y="4811"/>
                    <a:pt x="3560" y="4823"/>
                    <a:pt x="3538" y="4834"/>
                  </a:cubicBezTo>
                  <a:cubicBezTo>
                    <a:pt x="3492" y="4857"/>
                    <a:pt x="3435" y="4857"/>
                    <a:pt x="3378" y="4868"/>
                  </a:cubicBezTo>
                  <a:lnTo>
                    <a:pt x="3242" y="4868"/>
                  </a:lnTo>
                  <a:cubicBezTo>
                    <a:pt x="3196" y="4857"/>
                    <a:pt x="3140" y="4846"/>
                    <a:pt x="3106" y="4811"/>
                  </a:cubicBezTo>
                  <a:cubicBezTo>
                    <a:pt x="3106" y="4811"/>
                    <a:pt x="3106" y="4800"/>
                    <a:pt x="3106" y="4800"/>
                  </a:cubicBezTo>
                  <a:cubicBezTo>
                    <a:pt x="3094" y="4800"/>
                    <a:pt x="3083" y="4789"/>
                    <a:pt x="3094" y="4777"/>
                  </a:cubicBezTo>
                  <a:cubicBezTo>
                    <a:pt x="3094" y="4777"/>
                    <a:pt x="3094" y="4766"/>
                    <a:pt x="3106" y="4766"/>
                  </a:cubicBezTo>
                  <a:cubicBezTo>
                    <a:pt x="3117" y="4766"/>
                    <a:pt x="3117" y="4755"/>
                    <a:pt x="3117" y="4755"/>
                  </a:cubicBezTo>
                  <a:cubicBezTo>
                    <a:pt x="3128" y="4743"/>
                    <a:pt x="3151" y="4743"/>
                    <a:pt x="3174" y="4732"/>
                  </a:cubicBezTo>
                  <a:lnTo>
                    <a:pt x="3219" y="4732"/>
                  </a:lnTo>
                  <a:cubicBezTo>
                    <a:pt x="3231" y="4720"/>
                    <a:pt x="3242" y="4720"/>
                    <a:pt x="3253" y="4720"/>
                  </a:cubicBezTo>
                  <a:lnTo>
                    <a:pt x="3310" y="4720"/>
                  </a:lnTo>
                  <a:lnTo>
                    <a:pt x="3333" y="4709"/>
                  </a:lnTo>
                  <a:lnTo>
                    <a:pt x="3367" y="4709"/>
                  </a:lnTo>
                  <a:cubicBezTo>
                    <a:pt x="3390" y="4709"/>
                    <a:pt x="3413" y="4698"/>
                    <a:pt x="3435" y="4698"/>
                  </a:cubicBezTo>
                  <a:cubicBezTo>
                    <a:pt x="3458" y="4686"/>
                    <a:pt x="3469" y="4686"/>
                    <a:pt x="3492" y="4675"/>
                  </a:cubicBezTo>
                  <a:lnTo>
                    <a:pt x="3526" y="4675"/>
                  </a:lnTo>
                  <a:lnTo>
                    <a:pt x="3538" y="4664"/>
                  </a:lnTo>
                  <a:lnTo>
                    <a:pt x="3572" y="4664"/>
                  </a:lnTo>
                  <a:cubicBezTo>
                    <a:pt x="3583" y="4652"/>
                    <a:pt x="3606" y="4652"/>
                    <a:pt x="3617" y="4652"/>
                  </a:cubicBezTo>
                  <a:lnTo>
                    <a:pt x="3640" y="4652"/>
                  </a:lnTo>
                  <a:cubicBezTo>
                    <a:pt x="3656" y="4644"/>
                    <a:pt x="3678" y="4636"/>
                    <a:pt x="3697" y="4636"/>
                  </a:cubicBezTo>
                  <a:close/>
                  <a:moveTo>
                    <a:pt x="569" y="2548"/>
                  </a:moveTo>
                  <a:cubicBezTo>
                    <a:pt x="581" y="2628"/>
                    <a:pt x="581" y="2707"/>
                    <a:pt x="581" y="2787"/>
                  </a:cubicBezTo>
                  <a:cubicBezTo>
                    <a:pt x="581" y="2832"/>
                    <a:pt x="581" y="2878"/>
                    <a:pt x="581" y="2923"/>
                  </a:cubicBezTo>
                  <a:cubicBezTo>
                    <a:pt x="592" y="3071"/>
                    <a:pt x="603" y="3185"/>
                    <a:pt x="626" y="3287"/>
                  </a:cubicBezTo>
                  <a:cubicBezTo>
                    <a:pt x="717" y="3754"/>
                    <a:pt x="979" y="4163"/>
                    <a:pt x="1331" y="4425"/>
                  </a:cubicBezTo>
                  <a:cubicBezTo>
                    <a:pt x="1525" y="4561"/>
                    <a:pt x="1729" y="4652"/>
                    <a:pt x="1957" y="4709"/>
                  </a:cubicBezTo>
                  <a:cubicBezTo>
                    <a:pt x="2196" y="4766"/>
                    <a:pt x="2423" y="4789"/>
                    <a:pt x="2628" y="4800"/>
                  </a:cubicBezTo>
                  <a:cubicBezTo>
                    <a:pt x="2651" y="4800"/>
                    <a:pt x="2662" y="4823"/>
                    <a:pt x="2662" y="4834"/>
                  </a:cubicBezTo>
                  <a:cubicBezTo>
                    <a:pt x="2662" y="4846"/>
                    <a:pt x="2662" y="4857"/>
                    <a:pt x="2639" y="4868"/>
                  </a:cubicBezTo>
                  <a:cubicBezTo>
                    <a:pt x="2524" y="4907"/>
                    <a:pt x="2398" y="4927"/>
                    <a:pt x="2266" y="4927"/>
                  </a:cubicBezTo>
                  <a:cubicBezTo>
                    <a:pt x="2125" y="4927"/>
                    <a:pt x="1979" y="4904"/>
                    <a:pt x="1832" y="4857"/>
                  </a:cubicBezTo>
                  <a:cubicBezTo>
                    <a:pt x="1343" y="4709"/>
                    <a:pt x="922" y="4379"/>
                    <a:pt x="683" y="3958"/>
                  </a:cubicBezTo>
                  <a:cubicBezTo>
                    <a:pt x="569" y="3731"/>
                    <a:pt x="490" y="3492"/>
                    <a:pt x="455" y="3242"/>
                  </a:cubicBezTo>
                  <a:cubicBezTo>
                    <a:pt x="433" y="3105"/>
                    <a:pt x="433" y="2992"/>
                    <a:pt x="444" y="2878"/>
                  </a:cubicBezTo>
                  <a:cubicBezTo>
                    <a:pt x="467" y="2776"/>
                    <a:pt x="478" y="2639"/>
                    <a:pt x="546" y="2548"/>
                  </a:cubicBezTo>
                  <a:close/>
                  <a:moveTo>
                    <a:pt x="2719" y="0"/>
                  </a:moveTo>
                  <a:cubicBezTo>
                    <a:pt x="1217" y="0"/>
                    <a:pt x="0" y="1229"/>
                    <a:pt x="0" y="2730"/>
                  </a:cubicBezTo>
                  <a:cubicBezTo>
                    <a:pt x="0" y="4231"/>
                    <a:pt x="1217" y="5448"/>
                    <a:pt x="2719" y="5448"/>
                  </a:cubicBezTo>
                  <a:cubicBezTo>
                    <a:pt x="3253" y="5448"/>
                    <a:pt x="3777" y="5289"/>
                    <a:pt x="4232" y="4993"/>
                  </a:cubicBezTo>
                  <a:cubicBezTo>
                    <a:pt x="4243" y="4982"/>
                    <a:pt x="4243" y="4971"/>
                    <a:pt x="4243" y="4959"/>
                  </a:cubicBezTo>
                  <a:cubicBezTo>
                    <a:pt x="4232" y="4868"/>
                    <a:pt x="4232" y="4777"/>
                    <a:pt x="4232" y="4698"/>
                  </a:cubicBezTo>
                  <a:cubicBezTo>
                    <a:pt x="4232" y="3970"/>
                    <a:pt x="4493" y="3276"/>
                    <a:pt x="4971" y="2719"/>
                  </a:cubicBezTo>
                  <a:cubicBezTo>
                    <a:pt x="4982" y="2719"/>
                    <a:pt x="4982" y="2707"/>
                    <a:pt x="4982" y="2696"/>
                  </a:cubicBezTo>
                  <a:cubicBezTo>
                    <a:pt x="4959" y="2650"/>
                    <a:pt x="4959" y="2594"/>
                    <a:pt x="4959" y="2548"/>
                  </a:cubicBezTo>
                  <a:cubicBezTo>
                    <a:pt x="4959" y="2514"/>
                    <a:pt x="4959" y="2480"/>
                    <a:pt x="4948" y="2446"/>
                  </a:cubicBezTo>
                  <a:cubicBezTo>
                    <a:pt x="4937" y="2355"/>
                    <a:pt x="4914" y="2252"/>
                    <a:pt x="4880" y="2161"/>
                  </a:cubicBezTo>
                  <a:cubicBezTo>
                    <a:pt x="4857" y="2116"/>
                    <a:pt x="4846" y="2059"/>
                    <a:pt x="4823" y="2014"/>
                  </a:cubicBezTo>
                  <a:cubicBezTo>
                    <a:pt x="4766" y="1888"/>
                    <a:pt x="4721" y="1763"/>
                    <a:pt x="4709" y="1638"/>
                  </a:cubicBezTo>
                  <a:cubicBezTo>
                    <a:pt x="4709" y="1627"/>
                    <a:pt x="4709" y="1627"/>
                    <a:pt x="4721" y="1627"/>
                  </a:cubicBezTo>
                  <a:lnTo>
                    <a:pt x="4732" y="1627"/>
                  </a:lnTo>
                  <a:cubicBezTo>
                    <a:pt x="4868" y="1718"/>
                    <a:pt x="4971" y="1877"/>
                    <a:pt x="5062" y="2127"/>
                  </a:cubicBezTo>
                  <a:cubicBezTo>
                    <a:pt x="5107" y="2230"/>
                    <a:pt x="5130" y="2332"/>
                    <a:pt x="5141" y="2423"/>
                  </a:cubicBezTo>
                  <a:cubicBezTo>
                    <a:pt x="5141" y="2446"/>
                    <a:pt x="5141" y="2457"/>
                    <a:pt x="5141" y="2468"/>
                  </a:cubicBezTo>
                  <a:cubicBezTo>
                    <a:pt x="5153" y="2480"/>
                    <a:pt x="5153" y="2491"/>
                    <a:pt x="5164" y="2491"/>
                  </a:cubicBezTo>
                  <a:cubicBezTo>
                    <a:pt x="5170" y="2497"/>
                    <a:pt x="5176" y="2500"/>
                    <a:pt x="5181" y="2500"/>
                  </a:cubicBezTo>
                  <a:cubicBezTo>
                    <a:pt x="5187" y="2500"/>
                    <a:pt x="5193" y="2497"/>
                    <a:pt x="5198" y="2491"/>
                  </a:cubicBezTo>
                  <a:cubicBezTo>
                    <a:pt x="5255" y="2434"/>
                    <a:pt x="5323" y="2377"/>
                    <a:pt x="5392" y="2332"/>
                  </a:cubicBezTo>
                  <a:cubicBezTo>
                    <a:pt x="5403" y="2321"/>
                    <a:pt x="5403" y="2309"/>
                    <a:pt x="5403" y="2298"/>
                  </a:cubicBezTo>
                  <a:cubicBezTo>
                    <a:pt x="5198" y="990"/>
                    <a:pt x="4038" y="0"/>
                    <a:pt x="271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8113710" y="3148535"/>
              <a:ext cx="781101" cy="779524"/>
            </a:xfrm>
            <a:custGeom>
              <a:rect b="b" l="l" r="r" t="t"/>
              <a:pathLst>
                <a:path extrusionOk="0" h="5438" w="5449">
                  <a:moveTo>
                    <a:pt x="2753" y="273"/>
                  </a:moveTo>
                  <a:cubicBezTo>
                    <a:pt x="2924" y="273"/>
                    <a:pt x="3095" y="296"/>
                    <a:pt x="3265" y="330"/>
                  </a:cubicBezTo>
                  <a:cubicBezTo>
                    <a:pt x="3413" y="364"/>
                    <a:pt x="3561" y="421"/>
                    <a:pt x="3686" y="478"/>
                  </a:cubicBezTo>
                  <a:cubicBezTo>
                    <a:pt x="3754" y="512"/>
                    <a:pt x="3811" y="558"/>
                    <a:pt x="3879" y="592"/>
                  </a:cubicBezTo>
                  <a:cubicBezTo>
                    <a:pt x="3891" y="603"/>
                    <a:pt x="3913" y="626"/>
                    <a:pt x="3936" y="637"/>
                  </a:cubicBezTo>
                  <a:cubicBezTo>
                    <a:pt x="3970" y="660"/>
                    <a:pt x="4016" y="683"/>
                    <a:pt x="4050" y="717"/>
                  </a:cubicBezTo>
                  <a:cubicBezTo>
                    <a:pt x="4061" y="728"/>
                    <a:pt x="4061" y="751"/>
                    <a:pt x="4050" y="751"/>
                  </a:cubicBezTo>
                  <a:cubicBezTo>
                    <a:pt x="4050" y="768"/>
                    <a:pt x="4038" y="778"/>
                    <a:pt x="4027" y="778"/>
                  </a:cubicBezTo>
                  <a:cubicBezTo>
                    <a:pt x="4023" y="778"/>
                    <a:pt x="4019" y="777"/>
                    <a:pt x="4016" y="774"/>
                  </a:cubicBezTo>
                  <a:cubicBezTo>
                    <a:pt x="3970" y="762"/>
                    <a:pt x="3936" y="751"/>
                    <a:pt x="3902" y="740"/>
                  </a:cubicBezTo>
                  <a:cubicBezTo>
                    <a:pt x="3868" y="728"/>
                    <a:pt x="3834" y="717"/>
                    <a:pt x="3800" y="706"/>
                  </a:cubicBezTo>
                  <a:cubicBezTo>
                    <a:pt x="3777" y="694"/>
                    <a:pt x="3743" y="694"/>
                    <a:pt x="3720" y="683"/>
                  </a:cubicBezTo>
                  <a:cubicBezTo>
                    <a:pt x="3686" y="671"/>
                    <a:pt x="3652" y="660"/>
                    <a:pt x="3606" y="649"/>
                  </a:cubicBezTo>
                  <a:cubicBezTo>
                    <a:pt x="3481" y="615"/>
                    <a:pt x="3356" y="580"/>
                    <a:pt x="3231" y="546"/>
                  </a:cubicBezTo>
                  <a:cubicBezTo>
                    <a:pt x="3060" y="511"/>
                    <a:pt x="2899" y="493"/>
                    <a:pt x="2746" y="493"/>
                  </a:cubicBezTo>
                  <a:cubicBezTo>
                    <a:pt x="2654" y="493"/>
                    <a:pt x="2566" y="499"/>
                    <a:pt x="2480" y="512"/>
                  </a:cubicBezTo>
                  <a:cubicBezTo>
                    <a:pt x="2230" y="546"/>
                    <a:pt x="2014" y="626"/>
                    <a:pt x="1821" y="728"/>
                  </a:cubicBezTo>
                  <a:cubicBezTo>
                    <a:pt x="1718" y="785"/>
                    <a:pt x="1616" y="853"/>
                    <a:pt x="1536" y="922"/>
                  </a:cubicBezTo>
                  <a:cubicBezTo>
                    <a:pt x="1525" y="933"/>
                    <a:pt x="1502" y="944"/>
                    <a:pt x="1491" y="967"/>
                  </a:cubicBezTo>
                  <a:cubicBezTo>
                    <a:pt x="1423" y="1024"/>
                    <a:pt x="1354" y="1092"/>
                    <a:pt x="1275" y="1104"/>
                  </a:cubicBezTo>
                  <a:lnTo>
                    <a:pt x="1263" y="1104"/>
                  </a:lnTo>
                  <a:cubicBezTo>
                    <a:pt x="1241" y="990"/>
                    <a:pt x="1332" y="888"/>
                    <a:pt x="1400" y="819"/>
                  </a:cubicBezTo>
                  <a:cubicBezTo>
                    <a:pt x="1479" y="728"/>
                    <a:pt x="1582" y="649"/>
                    <a:pt x="1707" y="569"/>
                  </a:cubicBezTo>
                  <a:cubicBezTo>
                    <a:pt x="1923" y="433"/>
                    <a:pt x="2162" y="342"/>
                    <a:pt x="2412" y="307"/>
                  </a:cubicBezTo>
                  <a:cubicBezTo>
                    <a:pt x="2526" y="285"/>
                    <a:pt x="2640" y="273"/>
                    <a:pt x="2753" y="273"/>
                  </a:cubicBezTo>
                  <a:close/>
                  <a:moveTo>
                    <a:pt x="4323" y="1035"/>
                  </a:moveTo>
                  <a:lnTo>
                    <a:pt x="4346" y="1047"/>
                  </a:lnTo>
                  <a:lnTo>
                    <a:pt x="4357" y="1047"/>
                  </a:lnTo>
                  <a:cubicBezTo>
                    <a:pt x="4368" y="1058"/>
                    <a:pt x="4391" y="1058"/>
                    <a:pt x="4402" y="1058"/>
                  </a:cubicBezTo>
                  <a:cubicBezTo>
                    <a:pt x="4414" y="1058"/>
                    <a:pt x="4414" y="1070"/>
                    <a:pt x="4425" y="1081"/>
                  </a:cubicBezTo>
                  <a:lnTo>
                    <a:pt x="4437" y="1081"/>
                  </a:lnTo>
                  <a:cubicBezTo>
                    <a:pt x="4437" y="1081"/>
                    <a:pt x="4448" y="1092"/>
                    <a:pt x="4459" y="1092"/>
                  </a:cubicBezTo>
                  <a:cubicBezTo>
                    <a:pt x="4471" y="1104"/>
                    <a:pt x="4482" y="1104"/>
                    <a:pt x="4482" y="1115"/>
                  </a:cubicBezTo>
                  <a:lnTo>
                    <a:pt x="4493" y="1115"/>
                  </a:lnTo>
                  <a:cubicBezTo>
                    <a:pt x="4493" y="1115"/>
                    <a:pt x="4505" y="1126"/>
                    <a:pt x="4505" y="1126"/>
                  </a:cubicBezTo>
                  <a:cubicBezTo>
                    <a:pt x="4573" y="1172"/>
                    <a:pt x="4619" y="1229"/>
                    <a:pt x="4653" y="1286"/>
                  </a:cubicBezTo>
                  <a:cubicBezTo>
                    <a:pt x="4687" y="1331"/>
                    <a:pt x="4721" y="1399"/>
                    <a:pt x="4732" y="1468"/>
                  </a:cubicBezTo>
                  <a:cubicBezTo>
                    <a:pt x="4732" y="1479"/>
                    <a:pt x="4744" y="1502"/>
                    <a:pt x="4744" y="1513"/>
                  </a:cubicBezTo>
                  <a:cubicBezTo>
                    <a:pt x="4744" y="1524"/>
                    <a:pt x="4744" y="1524"/>
                    <a:pt x="4744" y="1524"/>
                  </a:cubicBezTo>
                  <a:lnTo>
                    <a:pt x="4744" y="1570"/>
                  </a:lnTo>
                  <a:cubicBezTo>
                    <a:pt x="4744" y="1593"/>
                    <a:pt x="4755" y="1627"/>
                    <a:pt x="4744" y="1650"/>
                  </a:cubicBezTo>
                  <a:cubicBezTo>
                    <a:pt x="4732" y="1672"/>
                    <a:pt x="4721" y="1684"/>
                    <a:pt x="4721" y="1684"/>
                  </a:cubicBezTo>
                  <a:cubicBezTo>
                    <a:pt x="4710" y="1684"/>
                    <a:pt x="4687" y="1684"/>
                    <a:pt x="4687" y="1672"/>
                  </a:cubicBezTo>
                  <a:cubicBezTo>
                    <a:pt x="4664" y="1650"/>
                    <a:pt x="4653" y="1627"/>
                    <a:pt x="4641" y="1604"/>
                  </a:cubicBezTo>
                  <a:lnTo>
                    <a:pt x="4641" y="1581"/>
                  </a:lnTo>
                  <a:lnTo>
                    <a:pt x="4630" y="1581"/>
                  </a:lnTo>
                  <a:cubicBezTo>
                    <a:pt x="4630" y="1570"/>
                    <a:pt x="4630" y="1570"/>
                    <a:pt x="4630" y="1570"/>
                  </a:cubicBezTo>
                  <a:lnTo>
                    <a:pt x="4619" y="1547"/>
                  </a:lnTo>
                  <a:cubicBezTo>
                    <a:pt x="4619" y="1547"/>
                    <a:pt x="4619" y="1536"/>
                    <a:pt x="4607" y="1536"/>
                  </a:cubicBezTo>
                  <a:cubicBezTo>
                    <a:pt x="4607" y="1524"/>
                    <a:pt x="4607" y="1524"/>
                    <a:pt x="4596" y="1513"/>
                  </a:cubicBezTo>
                  <a:lnTo>
                    <a:pt x="4573" y="1468"/>
                  </a:lnTo>
                  <a:cubicBezTo>
                    <a:pt x="4550" y="1422"/>
                    <a:pt x="4539" y="1388"/>
                    <a:pt x="4516" y="1354"/>
                  </a:cubicBezTo>
                  <a:cubicBezTo>
                    <a:pt x="4505" y="1331"/>
                    <a:pt x="4482" y="1297"/>
                    <a:pt x="4459" y="1274"/>
                  </a:cubicBezTo>
                  <a:cubicBezTo>
                    <a:pt x="4459" y="1274"/>
                    <a:pt x="4459" y="1263"/>
                    <a:pt x="4459" y="1263"/>
                  </a:cubicBezTo>
                  <a:cubicBezTo>
                    <a:pt x="4448" y="1252"/>
                    <a:pt x="4437" y="1252"/>
                    <a:pt x="4437" y="1240"/>
                  </a:cubicBezTo>
                  <a:cubicBezTo>
                    <a:pt x="4437" y="1229"/>
                    <a:pt x="4425" y="1229"/>
                    <a:pt x="4425" y="1229"/>
                  </a:cubicBezTo>
                  <a:cubicBezTo>
                    <a:pt x="4425" y="1217"/>
                    <a:pt x="4414" y="1206"/>
                    <a:pt x="4414" y="1206"/>
                  </a:cubicBezTo>
                  <a:cubicBezTo>
                    <a:pt x="4414" y="1195"/>
                    <a:pt x="4402" y="1195"/>
                    <a:pt x="4402" y="1195"/>
                  </a:cubicBezTo>
                  <a:cubicBezTo>
                    <a:pt x="4402" y="1183"/>
                    <a:pt x="4402" y="1183"/>
                    <a:pt x="4391" y="1172"/>
                  </a:cubicBezTo>
                  <a:lnTo>
                    <a:pt x="4368" y="1149"/>
                  </a:lnTo>
                  <a:lnTo>
                    <a:pt x="4357" y="1138"/>
                  </a:lnTo>
                  <a:cubicBezTo>
                    <a:pt x="4357" y="1138"/>
                    <a:pt x="4357" y="1126"/>
                    <a:pt x="4346" y="1126"/>
                  </a:cubicBezTo>
                  <a:cubicBezTo>
                    <a:pt x="4346" y="1126"/>
                    <a:pt x="4346" y="1115"/>
                    <a:pt x="4346" y="1115"/>
                  </a:cubicBezTo>
                  <a:lnTo>
                    <a:pt x="4346" y="1104"/>
                  </a:lnTo>
                  <a:cubicBezTo>
                    <a:pt x="4334" y="1104"/>
                    <a:pt x="4334" y="1092"/>
                    <a:pt x="4323" y="1092"/>
                  </a:cubicBezTo>
                  <a:cubicBezTo>
                    <a:pt x="4323" y="1081"/>
                    <a:pt x="4311" y="1081"/>
                    <a:pt x="4311" y="1070"/>
                  </a:cubicBezTo>
                  <a:cubicBezTo>
                    <a:pt x="4300" y="1070"/>
                    <a:pt x="4300" y="1058"/>
                    <a:pt x="4311" y="1047"/>
                  </a:cubicBezTo>
                  <a:cubicBezTo>
                    <a:pt x="4311" y="1035"/>
                    <a:pt x="4323" y="1035"/>
                    <a:pt x="4323" y="1035"/>
                  </a:cubicBezTo>
                  <a:close/>
                  <a:moveTo>
                    <a:pt x="1957" y="2719"/>
                  </a:moveTo>
                  <a:cubicBezTo>
                    <a:pt x="1957" y="2730"/>
                    <a:pt x="1969" y="2730"/>
                    <a:pt x="1969" y="2730"/>
                  </a:cubicBezTo>
                  <a:lnTo>
                    <a:pt x="1980" y="2730"/>
                  </a:lnTo>
                  <a:cubicBezTo>
                    <a:pt x="1991" y="2730"/>
                    <a:pt x="2003" y="2741"/>
                    <a:pt x="2003" y="2753"/>
                  </a:cubicBezTo>
                  <a:lnTo>
                    <a:pt x="2025" y="2798"/>
                  </a:lnTo>
                  <a:cubicBezTo>
                    <a:pt x="2025" y="2798"/>
                    <a:pt x="2037" y="2810"/>
                    <a:pt x="2037" y="2821"/>
                  </a:cubicBezTo>
                  <a:lnTo>
                    <a:pt x="2048" y="2832"/>
                  </a:lnTo>
                  <a:cubicBezTo>
                    <a:pt x="2048" y="2844"/>
                    <a:pt x="2059" y="2867"/>
                    <a:pt x="2059" y="2889"/>
                  </a:cubicBezTo>
                  <a:lnTo>
                    <a:pt x="2071" y="2935"/>
                  </a:lnTo>
                  <a:cubicBezTo>
                    <a:pt x="2082" y="2946"/>
                    <a:pt x="2082" y="2958"/>
                    <a:pt x="2082" y="2958"/>
                  </a:cubicBezTo>
                  <a:cubicBezTo>
                    <a:pt x="2082" y="2958"/>
                    <a:pt x="2082" y="2969"/>
                    <a:pt x="2082" y="2969"/>
                  </a:cubicBezTo>
                  <a:lnTo>
                    <a:pt x="2082" y="2980"/>
                  </a:lnTo>
                  <a:lnTo>
                    <a:pt x="2082" y="3003"/>
                  </a:lnTo>
                  <a:cubicBezTo>
                    <a:pt x="2082" y="3003"/>
                    <a:pt x="2082" y="3014"/>
                    <a:pt x="2082" y="3026"/>
                  </a:cubicBezTo>
                  <a:cubicBezTo>
                    <a:pt x="2071" y="3037"/>
                    <a:pt x="2071" y="3037"/>
                    <a:pt x="2059" y="3037"/>
                  </a:cubicBezTo>
                  <a:lnTo>
                    <a:pt x="2048" y="3037"/>
                  </a:lnTo>
                  <a:cubicBezTo>
                    <a:pt x="2037" y="3026"/>
                    <a:pt x="2025" y="3026"/>
                    <a:pt x="2025" y="3014"/>
                  </a:cubicBezTo>
                  <a:lnTo>
                    <a:pt x="2014" y="3003"/>
                  </a:lnTo>
                  <a:cubicBezTo>
                    <a:pt x="2014" y="3003"/>
                    <a:pt x="2014" y="3003"/>
                    <a:pt x="2003" y="2992"/>
                  </a:cubicBezTo>
                  <a:cubicBezTo>
                    <a:pt x="2003" y="2992"/>
                    <a:pt x="1991" y="2980"/>
                    <a:pt x="1980" y="2969"/>
                  </a:cubicBezTo>
                  <a:lnTo>
                    <a:pt x="1957" y="2923"/>
                  </a:lnTo>
                  <a:cubicBezTo>
                    <a:pt x="1946" y="2901"/>
                    <a:pt x="1934" y="2878"/>
                    <a:pt x="1934" y="2855"/>
                  </a:cubicBezTo>
                  <a:lnTo>
                    <a:pt x="1923" y="2798"/>
                  </a:lnTo>
                  <a:cubicBezTo>
                    <a:pt x="1912" y="2787"/>
                    <a:pt x="1912" y="2776"/>
                    <a:pt x="1912" y="2764"/>
                  </a:cubicBezTo>
                  <a:lnTo>
                    <a:pt x="1923" y="2753"/>
                  </a:lnTo>
                  <a:lnTo>
                    <a:pt x="1923" y="2741"/>
                  </a:lnTo>
                  <a:cubicBezTo>
                    <a:pt x="1923" y="2730"/>
                    <a:pt x="1934" y="2730"/>
                    <a:pt x="1946" y="2719"/>
                  </a:cubicBezTo>
                  <a:close/>
                  <a:moveTo>
                    <a:pt x="1684" y="2696"/>
                  </a:moveTo>
                  <a:cubicBezTo>
                    <a:pt x="1684" y="2696"/>
                    <a:pt x="1696" y="2696"/>
                    <a:pt x="1696" y="2707"/>
                  </a:cubicBezTo>
                  <a:cubicBezTo>
                    <a:pt x="1707" y="2719"/>
                    <a:pt x="1707" y="2719"/>
                    <a:pt x="1707" y="2741"/>
                  </a:cubicBezTo>
                  <a:cubicBezTo>
                    <a:pt x="1718" y="2753"/>
                    <a:pt x="1718" y="2764"/>
                    <a:pt x="1718" y="2787"/>
                  </a:cubicBezTo>
                  <a:lnTo>
                    <a:pt x="1718" y="2810"/>
                  </a:lnTo>
                  <a:cubicBezTo>
                    <a:pt x="1718" y="2810"/>
                    <a:pt x="1718" y="2821"/>
                    <a:pt x="1718" y="2821"/>
                  </a:cubicBezTo>
                  <a:cubicBezTo>
                    <a:pt x="1730" y="2844"/>
                    <a:pt x="1730" y="2855"/>
                    <a:pt x="1730" y="2878"/>
                  </a:cubicBezTo>
                  <a:lnTo>
                    <a:pt x="1730" y="2889"/>
                  </a:lnTo>
                  <a:cubicBezTo>
                    <a:pt x="1730" y="2901"/>
                    <a:pt x="1730" y="2912"/>
                    <a:pt x="1741" y="2923"/>
                  </a:cubicBezTo>
                  <a:cubicBezTo>
                    <a:pt x="1741" y="2935"/>
                    <a:pt x="1752" y="2958"/>
                    <a:pt x="1752" y="2969"/>
                  </a:cubicBezTo>
                  <a:cubicBezTo>
                    <a:pt x="1752" y="2980"/>
                    <a:pt x="1764" y="3003"/>
                    <a:pt x="1764" y="3014"/>
                  </a:cubicBezTo>
                  <a:cubicBezTo>
                    <a:pt x="1764" y="3026"/>
                    <a:pt x="1775" y="3037"/>
                    <a:pt x="1775" y="3049"/>
                  </a:cubicBezTo>
                  <a:cubicBezTo>
                    <a:pt x="1787" y="3071"/>
                    <a:pt x="1787" y="3094"/>
                    <a:pt x="1787" y="3117"/>
                  </a:cubicBezTo>
                  <a:cubicBezTo>
                    <a:pt x="1787" y="3128"/>
                    <a:pt x="1787" y="3128"/>
                    <a:pt x="1787" y="3140"/>
                  </a:cubicBezTo>
                  <a:cubicBezTo>
                    <a:pt x="1787" y="3140"/>
                    <a:pt x="1787" y="3151"/>
                    <a:pt x="1787" y="3151"/>
                  </a:cubicBezTo>
                  <a:cubicBezTo>
                    <a:pt x="1787" y="3151"/>
                    <a:pt x="1787" y="3151"/>
                    <a:pt x="1787" y="3162"/>
                  </a:cubicBezTo>
                  <a:lnTo>
                    <a:pt x="1775" y="3162"/>
                  </a:lnTo>
                  <a:cubicBezTo>
                    <a:pt x="1775" y="3162"/>
                    <a:pt x="1764" y="3174"/>
                    <a:pt x="1752" y="3174"/>
                  </a:cubicBezTo>
                  <a:lnTo>
                    <a:pt x="1741" y="3174"/>
                  </a:lnTo>
                  <a:cubicBezTo>
                    <a:pt x="1718" y="3162"/>
                    <a:pt x="1707" y="3151"/>
                    <a:pt x="1684" y="3140"/>
                  </a:cubicBezTo>
                  <a:cubicBezTo>
                    <a:pt x="1673" y="3117"/>
                    <a:pt x="1661" y="3105"/>
                    <a:pt x="1650" y="3083"/>
                  </a:cubicBezTo>
                  <a:cubicBezTo>
                    <a:pt x="1627" y="3049"/>
                    <a:pt x="1616" y="3003"/>
                    <a:pt x="1605" y="2958"/>
                  </a:cubicBezTo>
                  <a:cubicBezTo>
                    <a:pt x="1605" y="2912"/>
                    <a:pt x="1593" y="2867"/>
                    <a:pt x="1605" y="2810"/>
                  </a:cubicBezTo>
                  <a:cubicBezTo>
                    <a:pt x="1605" y="2798"/>
                    <a:pt x="1616" y="2776"/>
                    <a:pt x="1616" y="2753"/>
                  </a:cubicBezTo>
                  <a:cubicBezTo>
                    <a:pt x="1627" y="2741"/>
                    <a:pt x="1627" y="2741"/>
                    <a:pt x="1639" y="2730"/>
                  </a:cubicBezTo>
                  <a:lnTo>
                    <a:pt x="1639" y="2719"/>
                  </a:lnTo>
                  <a:lnTo>
                    <a:pt x="1650" y="2707"/>
                  </a:lnTo>
                  <a:cubicBezTo>
                    <a:pt x="1650" y="2707"/>
                    <a:pt x="1661" y="2707"/>
                    <a:pt x="1661" y="2696"/>
                  </a:cubicBezTo>
                  <a:close/>
                  <a:moveTo>
                    <a:pt x="1354" y="2685"/>
                  </a:moveTo>
                  <a:cubicBezTo>
                    <a:pt x="1354" y="2685"/>
                    <a:pt x="1366" y="2696"/>
                    <a:pt x="1366" y="2696"/>
                  </a:cubicBezTo>
                  <a:cubicBezTo>
                    <a:pt x="1377" y="2707"/>
                    <a:pt x="1377" y="2707"/>
                    <a:pt x="1377" y="2707"/>
                  </a:cubicBezTo>
                  <a:cubicBezTo>
                    <a:pt x="1388" y="2719"/>
                    <a:pt x="1388" y="2730"/>
                    <a:pt x="1400" y="2753"/>
                  </a:cubicBezTo>
                  <a:lnTo>
                    <a:pt x="1411" y="2787"/>
                  </a:lnTo>
                  <a:cubicBezTo>
                    <a:pt x="1411" y="2798"/>
                    <a:pt x="1411" y="2798"/>
                    <a:pt x="1411" y="2810"/>
                  </a:cubicBezTo>
                  <a:lnTo>
                    <a:pt x="1411" y="2832"/>
                  </a:lnTo>
                  <a:cubicBezTo>
                    <a:pt x="1423" y="2889"/>
                    <a:pt x="1434" y="2935"/>
                    <a:pt x="1445" y="2992"/>
                  </a:cubicBezTo>
                  <a:cubicBezTo>
                    <a:pt x="1457" y="3026"/>
                    <a:pt x="1468" y="3083"/>
                    <a:pt x="1491" y="3128"/>
                  </a:cubicBezTo>
                  <a:lnTo>
                    <a:pt x="1502" y="3151"/>
                  </a:lnTo>
                  <a:lnTo>
                    <a:pt x="1502" y="3162"/>
                  </a:lnTo>
                  <a:lnTo>
                    <a:pt x="1514" y="3174"/>
                  </a:lnTo>
                  <a:cubicBezTo>
                    <a:pt x="1514" y="3174"/>
                    <a:pt x="1514" y="3174"/>
                    <a:pt x="1514" y="3185"/>
                  </a:cubicBezTo>
                  <a:cubicBezTo>
                    <a:pt x="1514" y="3185"/>
                    <a:pt x="1514" y="3196"/>
                    <a:pt x="1514" y="3196"/>
                  </a:cubicBezTo>
                  <a:lnTo>
                    <a:pt x="1525" y="3219"/>
                  </a:lnTo>
                  <a:cubicBezTo>
                    <a:pt x="1536" y="3231"/>
                    <a:pt x="1536" y="3242"/>
                    <a:pt x="1536" y="3253"/>
                  </a:cubicBezTo>
                  <a:cubicBezTo>
                    <a:pt x="1548" y="3265"/>
                    <a:pt x="1548" y="3265"/>
                    <a:pt x="1548" y="3276"/>
                  </a:cubicBezTo>
                  <a:cubicBezTo>
                    <a:pt x="1548" y="3276"/>
                    <a:pt x="1548" y="3287"/>
                    <a:pt x="1548" y="3287"/>
                  </a:cubicBezTo>
                  <a:cubicBezTo>
                    <a:pt x="1548" y="3299"/>
                    <a:pt x="1548" y="3299"/>
                    <a:pt x="1548" y="3299"/>
                  </a:cubicBezTo>
                  <a:cubicBezTo>
                    <a:pt x="1548" y="3310"/>
                    <a:pt x="1548" y="3322"/>
                    <a:pt x="1548" y="3333"/>
                  </a:cubicBezTo>
                  <a:cubicBezTo>
                    <a:pt x="1548" y="3356"/>
                    <a:pt x="1536" y="3367"/>
                    <a:pt x="1514" y="3378"/>
                  </a:cubicBezTo>
                  <a:cubicBezTo>
                    <a:pt x="1479" y="3378"/>
                    <a:pt x="1445" y="3344"/>
                    <a:pt x="1400" y="3299"/>
                  </a:cubicBezTo>
                  <a:cubicBezTo>
                    <a:pt x="1354" y="3219"/>
                    <a:pt x="1320" y="3128"/>
                    <a:pt x="1297" y="3026"/>
                  </a:cubicBezTo>
                  <a:cubicBezTo>
                    <a:pt x="1286" y="2935"/>
                    <a:pt x="1275" y="2821"/>
                    <a:pt x="1297" y="2730"/>
                  </a:cubicBezTo>
                  <a:cubicBezTo>
                    <a:pt x="1309" y="2719"/>
                    <a:pt x="1309" y="2707"/>
                    <a:pt x="1320" y="2696"/>
                  </a:cubicBezTo>
                  <a:cubicBezTo>
                    <a:pt x="1332" y="2696"/>
                    <a:pt x="1343" y="2685"/>
                    <a:pt x="1343" y="2685"/>
                  </a:cubicBezTo>
                  <a:close/>
                  <a:moveTo>
                    <a:pt x="1036" y="2378"/>
                  </a:moveTo>
                  <a:cubicBezTo>
                    <a:pt x="1047" y="2378"/>
                    <a:pt x="1047" y="2389"/>
                    <a:pt x="1059" y="2389"/>
                  </a:cubicBezTo>
                  <a:cubicBezTo>
                    <a:pt x="1059" y="2423"/>
                    <a:pt x="1059" y="2469"/>
                    <a:pt x="1059" y="2503"/>
                  </a:cubicBezTo>
                  <a:cubicBezTo>
                    <a:pt x="1047" y="2525"/>
                    <a:pt x="1047" y="2548"/>
                    <a:pt x="1047" y="2560"/>
                  </a:cubicBezTo>
                  <a:lnTo>
                    <a:pt x="1047" y="2594"/>
                  </a:lnTo>
                  <a:cubicBezTo>
                    <a:pt x="1047" y="2650"/>
                    <a:pt x="1047" y="2707"/>
                    <a:pt x="1047" y="2764"/>
                  </a:cubicBezTo>
                  <a:cubicBezTo>
                    <a:pt x="1047" y="2912"/>
                    <a:pt x="1059" y="3026"/>
                    <a:pt x="1081" y="3128"/>
                  </a:cubicBezTo>
                  <a:cubicBezTo>
                    <a:pt x="1104" y="3242"/>
                    <a:pt x="1150" y="3356"/>
                    <a:pt x="1218" y="3481"/>
                  </a:cubicBezTo>
                  <a:lnTo>
                    <a:pt x="1229" y="3492"/>
                  </a:lnTo>
                  <a:cubicBezTo>
                    <a:pt x="1252" y="3549"/>
                    <a:pt x="1286" y="3595"/>
                    <a:pt x="1309" y="3651"/>
                  </a:cubicBezTo>
                  <a:cubicBezTo>
                    <a:pt x="1320" y="3663"/>
                    <a:pt x="1332" y="3686"/>
                    <a:pt x="1343" y="3697"/>
                  </a:cubicBezTo>
                  <a:cubicBezTo>
                    <a:pt x="1366" y="3731"/>
                    <a:pt x="1377" y="3765"/>
                    <a:pt x="1388" y="3799"/>
                  </a:cubicBezTo>
                  <a:cubicBezTo>
                    <a:pt x="1388" y="3811"/>
                    <a:pt x="1388" y="3822"/>
                    <a:pt x="1388" y="3822"/>
                  </a:cubicBezTo>
                  <a:cubicBezTo>
                    <a:pt x="1377" y="3833"/>
                    <a:pt x="1366" y="3833"/>
                    <a:pt x="1366" y="3833"/>
                  </a:cubicBezTo>
                  <a:cubicBezTo>
                    <a:pt x="1297" y="3822"/>
                    <a:pt x="1229" y="3754"/>
                    <a:pt x="1195" y="3720"/>
                  </a:cubicBezTo>
                  <a:cubicBezTo>
                    <a:pt x="1138" y="3674"/>
                    <a:pt x="1104" y="3629"/>
                    <a:pt x="1059" y="3560"/>
                  </a:cubicBezTo>
                  <a:cubicBezTo>
                    <a:pt x="990" y="3447"/>
                    <a:pt x="945" y="3310"/>
                    <a:pt x="911" y="3162"/>
                  </a:cubicBezTo>
                  <a:cubicBezTo>
                    <a:pt x="877" y="3003"/>
                    <a:pt x="865" y="2867"/>
                    <a:pt x="888" y="2730"/>
                  </a:cubicBezTo>
                  <a:cubicBezTo>
                    <a:pt x="899" y="2650"/>
                    <a:pt x="911" y="2594"/>
                    <a:pt x="933" y="2537"/>
                  </a:cubicBezTo>
                  <a:lnTo>
                    <a:pt x="945" y="2514"/>
                  </a:lnTo>
                  <a:cubicBezTo>
                    <a:pt x="968" y="2469"/>
                    <a:pt x="990" y="2412"/>
                    <a:pt x="1036" y="2378"/>
                  </a:cubicBezTo>
                  <a:close/>
                  <a:moveTo>
                    <a:pt x="4368" y="4220"/>
                  </a:moveTo>
                  <a:cubicBezTo>
                    <a:pt x="4368" y="4220"/>
                    <a:pt x="4391" y="4220"/>
                    <a:pt x="4402" y="4231"/>
                  </a:cubicBezTo>
                  <a:cubicBezTo>
                    <a:pt x="4414" y="4243"/>
                    <a:pt x="4414" y="4254"/>
                    <a:pt x="4414" y="4254"/>
                  </a:cubicBezTo>
                  <a:cubicBezTo>
                    <a:pt x="4414" y="4300"/>
                    <a:pt x="4391" y="4334"/>
                    <a:pt x="4357" y="4379"/>
                  </a:cubicBezTo>
                  <a:cubicBezTo>
                    <a:pt x="4346" y="4413"/>
                    <a:pt x="4323" y="4436"/>
                    <a:pt x="4300" y="4459"/>
                  </a:cubicBezTo>
                  <a:cubicBezTo>
                    <a:pt x="4277" y="4482"/>
                    <a:pt x="4255" y="4504"/>
                    <a:pt x="4232" y="4527"/>
                  </a:cubicBezTo>
                  <a:cubicBezTo>
                    <a:pt x="4175" y="4573"/>
                    <a:pt x="4130" y="4607"/>
                    <a:pt x="4073" y="4630"/>
                  </a:cubicBezTo>
                  <a:cubicBezTo>
                    <a:pt x="3993" y="4664"/>
                    <a:pt x="3936" y="4686"/>
                    <a:pt x="3879" y="4698"/>
                  </a:cubicBezTo>
                  <a:cubicBezTo>
                    <a:pt x="3844" y="4708"/>
                    <a:pt x="3810" y="4714"/>
                    <a:pt x="3781" y="4714"/>
                  </a:cubicBezTo>
                  <a:cubicBezTo>
                    <a:pt x="3745" y="4714"/>
                    <a:pt x="3716" y="4705"/>
                    <a:pt x="3697" y="4686"/>
                  </a:cubicBezTo>
                  <a:cubicBezTo>
                    <a:pt x="3697" y="4686"/>
                    <a:pt x="3675" y="4675"/>
                    <a:pt x="3686" y="4652"/>
                  </a:cubicBezTo>
                  <a:cubicBezTo>
                    <a:pt x="3686" y="4652"/>
                    <a:pt x="3697" y="4641"/>
                    <a:pt x="3697" y="4641"/>
                  </a:cubicBezTo>
                  <a:cubicBezTo>
                    <a:pt x="3697" y="4630"/>
                    <a:pt x="3709" y="4630"/>
                    <a:pt x="3720" y="4618"/>
                  </a:cubicBezTo>
                  <a:cubicBezTo>
                    <a:pt x="3720" y="4618"/>
                    <a:pt x="3731" y="4607"/>
                    <a:pt x="3743" y="4607"/>
                  </a:cubicBezTo>
                  <a:cubicBezTo>
                    <a:pt x="3777" y="4584"/>
                    <a:pt x="3800" y="4573"/>
                    <a:pt x="3822" y="4561"/>
                  </a:cubicBezTo>
                  <a:cubicBezTo>
                    <a:pt x="3891" y="4539"/>
                    <a:pt x="3936" y="4516"/>
                    <a:pt x="3982" y="4482"/>
                  </a:cubicBezTo>
                  <a:lnTo>
                    <a:pt x="4004" y="4470"/>
                  </a:lnTo>
                  <a:cubicBezTo>
                    <a:pt x="4027" y="4459"/>
                    <a:pt x="4039" y="4448"/>
                    <a:pt x="4061" y="4436"/>
                  </a:cubicBezTo>
                  <a:cubicBezTo>
                    <a:pt x="4073" y="4425"/>
                    <a:pt x="4084" y="4413"/>
                    <a:pt x="4095" y="4413"/>
                  </a:cubicBezTo>
                  <a:lnTo>
                    <a:pt x="4118" y="4391"/>
                  </a:lnTo>
                  <a:lnTo>
                    <a:pt x="4130" y="4391"/>
                  </a:lnTo>
                  <a:cubicBezTo>
                    <a:pt x="4141" y="4379"/>
                    <a:pt x="4152" y="4368"/>
                    <a:pt x="4175" y="4357"/>
                  </a:cubicBezTo>
                  <a:cubicBezTo>
                    <a:pt x="4175" y="4345"/>
                    <a:pt x="4186" y="4345"/>
                    <a:pt x="4186" y="4345"/>
                  </a:cubicBezTo>
                  <a:lnTo>
                    <a:pt x="4198" y="4334"/>
                  </a:lnTo>
                  <a:cubicBezTo>
                    <a:pt x="4221" y="4322"/>
                    <a:pt x="4232" y="4311"/>
                    <a:pt x="4255" y="4300"/>
                  </a:cubicBezTo>
                  <a:cubicBezTo>
                    <a:pt x="4255" y="4300"/>
                    <a:pt x="4255" y="4288"/>
                    <a:pt x="4266" y="4288"/>
                  </a:cubicBezTo>
                  <a:lnTo>
                    <a:pt x="4277" y="4277"/>
                  </a:lnTo>
                  <a:cubicBezTo>
                    <a:pt x="4300" y="4254"/>
                    <a:pt x="4334" y="4231"/>
                    <a:pt x="4368" y="4220"/>
                  </a:cubicBezTo>
                  <a:close/>
                  <a:moveTo>
                    <a:pt x="808" y="1536"/>
                  </a:moveTo>
                  <a:cubicBezTo>
                    <a:pt x="808" y="1536"/>
                    <a:pt x="820" y="1547"/>
                    <a:pt x="820" y="1547"/>
                  </a:cubicBezTo>
                  <a:cubicBezTo>
                    <a:pt x="831" y="1547"/>
                    <a:pt x="831" y="1559"/>
                    <a:pt x="831" y="1570"/>
                  </a:cubicBezTo>
                  <a:cubicBezTo>
                    <a:pt x="831" y="1638"/>
                    <a:pt x="808" y="1706"/>
                    <a:pt x="786" y="1775"/>
                  </a:cubicBezTo>
                  <a:cubicBezTo>
                    <a:pt x="786" y="1797"/>
                    <a:pt x="774" y="1820"/>
                    <a:pt x="774" y="1843"/>
                  </a:cubicBezTo>
                  <a:lnTo>
                    <a:pt x="752" y="1923"/>
                  </a:lnTo>
                  <a:cubicBezTo>
                    <a:pt x="729" y="1979"/>
                    <a:pt x="717" y="2048"/>
                    <a:pt x="706" y="2116"/>
                  </a:cubicBezTo>
                  <a:cubicBezTo>
                    <a:pt x="661" y="2298"/>
                    <a:pt x="638" y="2491"/>
                    <a:pt x="638" y="2685"/>
                  </a:cubicBezTo>
                  <a:cubicBezTo>
                    <a:pt x="649" y="3401"/>
                    <a:pt x="933" y="4038"/>
                    <a:pt x="1445" y="4413"/>
                  </a:cubicBezTo>
                  <a:cubicBezTo>
                    <a:pt x="1696" y="4595"/>
                    <a:pt x="1991" y="4732"/>
                    <a:pt x="2298" y="4789"/>
                  </a:cubicBezTo>
                  <a:cubicBezTo>
                    <a:pt x="2446" y="4812"/>
                    <a:pt x="2605" y="4823"/>
                    <a:pt x="2742" y="4834"/>
                  </a:cubicBezTo>
                  <a:cubicBezTo>
                    <a:pt x="2878" y="4834"/>
                    <a:pt x="3015" y="4812"/>
                    <a:pt x="3140" y="4800"/>
                  </a:cubicBezTo>
                  <a:lnTo>
                    <a:pt x="3208" y="4789"/>
                  </a:lnTo>
                  <a:cubicBezTo>
                    <a:pt x="3208" y="4789"/>
                    <a:pt x="3220" y="4789"/>
                    <a:pt x="3220" y="4800"/>
                  </a:cubicBezTo>
                  <a:cubicBezTo>
                    <a:pt x="3231" y="4812"/>
                    <a:pt x="3231" y="4834"/>
                    <a:pt x="3220" y="4846"/>
                  </a:cubicBezTo>
                  <a:cubicBezTo>
                    <a:pt x="3042" y="4952"/>
                    <a:pt x="2820" y="5006"/>
                    <a:pt x="2578" y="5006"/>
                  </a:cubicBezTo>
                  <a:cubicBezTo>
                    <a:pt x="2433" y="5006"/>
                    <a:pt x="2281" y="4986"/>
                    <a:pt x="2128" y="4948"/>
                  </a:cubicBezTo>
                  <a:cubicBezTo>
                    <a:pt x="1457" y="4789"/>
                    <a:pt x="899" y="4300"/>
                    <a:pt x="638" y="3651"/>
                  </a:cubicBezTo>
                  <a:cubicBezTo>
                    <a:pt x="501" y="3322"/>
                    <a:pt x="433" y="2946"/>
                    <a:pt x="456" y="2571"/>
                  </a:cubicBezTo>
                  <a:cubicBezTo>
                    <a:pt x="467" y="2389"/>
                    <a:pt x="501" y="2207"/>
                    <a:pt x="547" y="2025"/>
                  </a:cubicBezTo>
                  <a:cubicBezTo>
                    <a:pt x="592" y="1888"/>
                    <a:pt x="649" y="1661"/>
                    <a:pt x="786" y="1547"/>
                  </a:cubicBezTo>
                  <a:cubicBezTo>
                    <a:pt x="786" y="1547"/>
                    <a:pt x="797" y="1536"/>
                    <a:pt x="808" y="1536"/>
                  </a:cubicBezTo>
                  <a:close/>
                  <a:moveTo>
                    <a:pt x="2719" y="0"/>
                  </a:moveTo>
                  <a:cubicBezTo>
                    <a:pt x="1229" y="0"/>
                    <a:pt x="1" y="1217"/>
                    <a:pt x="1" y="2719"/>
                  </a:cubicBezTo>
                  <a:cubicBezTo>
                    <a:pt x="1" y="4220"/>
                    <a:pt x="1218" y="5437"/>
                    <a:pt x="2719" y="5437"/>
                  </a:cubicBezTo>
                  <a:cubicBezTo>
                    <a:pt x="4221" y="5437"/>
                    <a:pt x="5449" y="4220"/>
                    <a:pt x="5449" y="2719"/>
                  </a:cubicBezTo>
                  <a:cubicBezTo>
                    <a:pt x="5449" y="1217"/>
                    <a:pt x="4221" y="0"/>
                    <a:pt x="271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8762644" y="2711612"/>
              <a:ext cx="1162692" cy="741967"/>
            </a:xfrm>
            <a:custGeom>
              <a:rect b="b" l="l" r="r" t="t"/>
              <a:pathLst>
                <a:path extrusionOk="0" h="5176" w="8111">
                  <a:moveTo>
                    <a:pt x="2355" y="0"/>
                  </a:moveTo>
                  <a:cubicBezTo>
                    <a:pt x="2344" y="0"/>
                    <a:pt x="2332" y="12"/>
                    <a:pt x="2332" y="12"/>
                  </a:cubicBezTo>
                  <a:cubicBezTo>
                    <a:pt x="2241" y="103"/>
                    <a:pt x="2162" y="194"/>
                    <a:pt x="2071" y="262"/>
                  </a:cubicBezTo>
                  <a:cubicBezTo>
                    <a:pt x="1900" y="410"/>
                    <a:pt x="1695" y="535"/>
                    <a:pt x="1479" y="626"/>
                  </a:cubicBezTo>
                  <a:cubicBezTo>
                    <a:pt x="1400" y="660"/>
                    <a:pt x="1320" y="694"/>
                    <a:pt x="1229" y="717"/>
                  </a:cubicBezTo>
                  <a:cubicBezTo>
                    <a:pt x="1206" y="717"/>
                    <a:pt x="1195" y="740"/>
                    <a:pt x="1206" y="751"/>
                  </a:cubicBezTo>
                  <a:cubicBezTo>
                    <a:pt x="1206" y="819"/>
                    <a:pt x="1206" y="876"/>
                    <a:pt x="1206" y="933"/>
                  </a:cubicBezTo>
                  <a:cubicBezTo>
                    <a:pt x="1206" y="1593"/>
                    <a:pt x="990" y="2229"/>
                    <a:pt x="581" y="2764"/>
                  </a:cubicBezTo>
                  <a:cubicBezTo>
                    <a:pt x="569" y="2775"/>
                    <a:pt x="569" y="2787"/>
                    <a:pt x="581" y="2798"/>
                  </a:cubicBezTo>
                  <a:cubicBezTo>
                    <a:pt x="592" y="2810"/>
                    <a:pt x="603" y="2810"/>
                    <a:pt x="615" y="2810"/>
                  </a:cubicBezTo>
                  <a:lnTo>
                    <a:pt x="763" y="2764"/>
                  </a:lnTo>
                  <a:cubicBezTo>
                    <a:pt x="774" y="2764"/>
                    <a:pt x="785" y="2753"/>
                    <a:pt x="785" y="2741"/>
                  </a:cubicBezTo>
                  <a:cubicBezTo>
                    <a:pt x="785" y="2730"/>
                    <a:pt x="797" y="2719"/>
                    <a:pt x="797" y="2719"/>
                  </a:cubicBezTo>
                  <a:cubicBezTo>
                    <a:pt x="831" y="2650"/>
                    <a:pt x="865" y="2605"/>
                    <a:pt x="910" y="2548"/>
                  </a:cubicBezTo>
                  <a:lnTo>
                    <a:pt x="922" y="2525"/>
                  </a:lnTo>
                  <a:cubicBezTo>
                    <a:pt x="956" y="2480"/>
                    <a:pt x="990" y="2434"/>
                    <a:pt x="1013" y="2389"/>
                  </a:cubicBezTo>
                  <a:cubicBezTo>
                    <a:pt x="1036" y="2366"/>
                    <a:pt x="1058" y="2343"/>
                    <a:pt x="1070" y="2320"/>
                  </a:cubicBezTo>
                  <a:lnTo>
                    <a:pt x="1081" y="2309"/>
                  </a:lnTo>
                  <a:cubicBezTo>
                    <a:pt x="1092" y="2298"/>
                    <a:pt x="1104" y="2286"/>
                    <a:pt x="1115" y="2275"/>
                  </a:cubicBezTo>
                  <a:cubicBezTo>
                    <a:pt x="1115" y="2275"/>
                    <a:pt x="1127" y="2275"/>
                    <a:pt x="1127" y="2264"/>
                  </a:cubicBezTo>
                  <a:lnTo>
                    <a:pt x="1138" y="2264"/>
                  </a:lnTo>
                  <a:cubicBezTo>
                    <a:pt x="1149" y="2252"/>
                    <a:pt x="1149" y="2252"/>
                    <a:pt x="1161" y="2252"/>
                  </a:cubicBezTo>
                  <a:cubicBezTo>
                    <a:pt x="1172" y="2241"/>
                    <a:pt x="1183" y="2241"/>
                    <a:pt x="1195" y="2229"/>
                  </a:cubicBezTo>
                  <a:lnTo>
                    <a:pt x="1206" y="2229"/>
                  </a:lnTo>
                  <a:cubicBezTo>
                    <a:pt x="1218" y="2229"/>
                    <a:pt x="1229" y="2241"/>
                    <a:pt x="1229" y="2241"/>
                  </a:cubicBezTo>
                  <a:cubicBezTo>
                    <a:pt x="1240" y="2264"/>
                    <a:pt x="1240" y="2275"/>
                    <a:pt x="1240" y="2286"/>
                  </a:cubicBezTo>
                  <a:cubicBezTo>
                    <a:pt x="1240" y="2298"/>
                    <a:pt x="1240" y="2309"/>
                    <a:pt x="1240" y="2320"/>
                  </a:cubicBezTo>
                  <a:cubicBezTo>
                    <a:pt x="1240" y="2320"/>
                    <a:pt x="1240" y="2320"/>
                    <a:pt x="1240" y="2332"/>
                  </a:cubicBezTo>
                  <a:cubicBezTo>
                    <a:pt x="1240" y="2332"/>
                    <a:pt x="1240" y="2343"/>
                    <a:pt x="1240" y="2355"/>
                  </a:cubicBezTo>
                  <a:cubicBezTo>
                    <a:pt x="1240" y="2366"/>
                    <a:pt x="1229" y="2377"/>
                    <a:pt x="1229" y="2389"/>
                  </a:cubicBezTo>
                  <a:lnTo>
                    <a:pt x="1218" y="2411"/>
                  </a:lnTo>
                  <a:cubicBezTo>
                    <a:pt x="1206" y="2434"/>
                    <a:pt x="1206" y="2457"/>
                    <a:pt x="1195" y="2491"/>
                  </a:cubicBezTo>
                  <a:cubicBezTo>
                    <a:pt x="1172" y="2537"/>
                    <a:pt x="1149" y="2571"/>
                    <a:pt x="1127" y="2605"/>
                  </a:cubicBezTo>
                  <a:cubicBezTo>
                    <a:pt x="1127" y="2616"/>
                    <a:pt x="1127" y="2639"/>
                    <a:pt x="1138" y="2639"/>
                  </a:cubicBezTo>
                  <a:cubicBezTo>
                    <a:pt x="1138" y="2650"/>
                    <a:pt x="1149" y="2662"/>
                    <a:pt x="1161" y="2662"/>
                  </a:cubicBezTo>
                  <a:cubicBezTo>
                    <a:pt x="1218" y="2650"/>
                    <a:pt x="1263" y="2639"/>
                    <a:pt x="1309" y="2628"/>
                  </a:cubicBezTo>
                  <a:cubicBezTo>
                    <a:pt x="1365" y="2616"/>
                    <a:pt x="1434" y="2605"/>
                    <a:pt x="1491" y="2593"/>
                  </a:cubicBezTo>
                  <a:cubicBezTo>
                    <a:pt x="1650" y="2559"/>
                    <a:pt x="1809" y="2525"/>
                    <a:pt x="1980" y="2491"/>
                  </a:cubicBezTo>
                  <a:lnTo>
                    <a:pt x="2173" y="2446"/>
                  </a:lnTo>
                  <a:cubicBezTo>
                    <a:pt x="2196" y="2446"/>
                    <a:pt x="2196" y="2434"/>
                    <a:pt x="2207" y="2423"/>
                  </a:cubicBezTo>
                  <a:cubicBezTo>
                    <a:pt x="2207" y="2411"/>
                    <a:pt x="2207" y="2411"/>
                    <a:pt x="2207" y="2400"/>
                  </a:cubicBezTo>
                  <a:cubicBezTo>
                    <a:pt x="2207" y="2389"/>
                    <a:pt x="2218" y="2377"/>
                    <a:pt x="2218" y="2377"/>
                  </a:cubicBezTo>
                  <a:cubicBezTo>
                    <a:pt x="2218" y="2355"/>
                    <a:pt x="2230" y="2343"/>
                    <a:pt x="2230" y="2320"/>
                  </a:cubicBezTo>
                  <a:cubicBezTo>
                    <a:pt x="2264" y="2275"/>
                    <a:pt x="2309" y="2218"/>
                    <a:pt x="2344" y="2173"/>
                  </a:cubicBezTo>
                  <a:lnTo>
                    <a:pt x="2389" y="2116"/>
                  </a:lnTo>
                  <a:cubicBezTo>
                    <a:pt x="2423" y="2070"/>
                    <a:pt x="2469" y="2013"/>
                    <a:pt x="2503" y="1968"/>
                  </a:cubicBezTo>
                  <a:lnTo>
                    <a:pt x="2560" y="1911"/>
                  </a:lnTo>
                  <a:lnTo>
                    <a:pt x="2571" y="1911"/>
                  </a:lnTo>
                  <a:cubicBezTo>
                    <a:pt x="2571" y="1911"/>
                    <a:pt x="2571" y="1900"/>
                    <a:pt x="2582" y="1900"/>
                  </a:cubicBezTo>
                  <a:cubicBezTo>
                    <a:pt x="2594" y="1888"/>
                    <a:pt x="2605" y="1877"/>
                    <a:pt x="2617" y="1866"/>
                  </a:cubicBezTo>
                  <a:cubicBezTo>
                    <a:pt x="2617" y="1866"/>
                    <a:pt x="2628" y="1854"/>
                    <a:pt x="2639" y="1854"/>
                  </a:cubicBezTo>
                  <a:cubicBezTo>
                    <a:pt x="2651" y="1843"/>
                    <a:pt x="2662" y="1831"/>
                    <a:pt x="2685" y="1820"/>
                  </a:cubicBezTo>
                  <a:cubicBezTo>
                    <a:pt x="2708" y="1820"/>
                    <a:pt x="2730" y="1820"/>
                    <a:pt x="2753" y="1831"/>
                  </a:cubicBezTo>
                  <a:cubicBezTo>
                    <a:pt x="2764" y="1843"/>
                    <a:pt x="2776" y="1866"/>
                    <a:pt x="2776" y="1900"/>
                  </a:cubicBezTo>
                  <a:cubicBezTo>
                    <a:pt x="2776" y="1922"/>
                    <a:pt x="2764" y="1945"/>
                    <a:pt x="2742" y="1979"/>
                  </a:cubicBezTo>
                  <a:lnTo>
                    <a:pt x="2730" y="1991"/>
                  </a:lnTo>
                  <a:cubicBezTo>
                    <a:pt x="2719" y="2036"/>
                    <a:pt x="2696" y="2059"/>
                    <a:pt x="2673" y="2093"/>
                  </a:cubicBezTo>
                  <a:cubicBezTo>
                    <a:pt x="2639" y="2150"/>
                    <a:pt x="2605" y="2207"/>
                    <a:pt x="2560" y="2264"/>
                  </a:cubicBezTo>
                  <a:lnTo>
                    <a:pt x="2548" y="2264"/>
                  </a:lnTo>
                  <a:cubicBezTo>
                    <a:pt x="2537" y="2286"/>
                    <a:pt x="2526" y="2298"/>
                    <a:pt x="2514" y="2320"/>
                  </a:cubicBezTo>
                  <a:cubicBezTo>
                    <a:pt x="2503" y="2332"/>
                    <a:pt x="2503" y="2343"/>
                    <a:pt x="2514" y="2355"/>
                  </a:cubicBezTo>
                  <a:cubicBezTo>
                    <a:pt x="2526" y="2366"/>
                    <a:pt x="2537" y="2366"/>
                    <a:pt x="2548" y="2366"/>
                  </a:cubicBezTo>
                  <a:lnTo>
                    <a:pt x="2639" y="2355"/>
                  </a:lnTo>
                  <a:lnTo>
                    <a:pt x="2742" y="2332"/>
                  </a:lnTo>
                  <a:cubicBezTo>
                    <a:pt x="3219" y="2229"/>
                    <a:pt x="3686" y="2116"/>
                    <a:pt x="4038" y="2036"/>
                  </a:cubicBezTo>
                  <a:cubicBezTo>
                    <a:pt x="4050" y="2036"/>
                    <a:pt x="4061" y="2025"/>
                    <a:pt x="4061" y="2002"/>
                  </a:cubicBezTo>
                  <a:cubicBezTo>
                    <a:pt x="4061" y="1979"/>
                    <a:pt x="4061" y="1968"/>
                    <a:pt x="4072" y="1957"/>
                  </a:cubicBezTo>
                  <a:cubicBezTo>
                    <a:pt x="4084" y="1911"/>
                    <a:pt x="4107" y="1866"/>
                    <a:pt x="4129" y="1843"/>
                  </a:cubicBezTo>
                  <a:cubicBezTo>
                    <a:pt x="4175" y="1775"/>
                    <a:pt x="4220" y="1718"/>
                    <a:pt x="4277" y="1661"/>
                  </a:cubicBezTo>
                  <a:lnTo>
                    <a:pt x="4300" y="1627"/>
                  </a:lnTo>
                  <a:cubicBezTo>
                    <a:pt x="4311" y="1615"/>
                    <a:pt x="4334" y="1593"/>
                    <a:pt x="4345" y="1570"/>
                  </a:cubicBezTo>
                  <a:cubicBezTo>
                    <a:pt x="4357" y="1558"/>
                    <a:pt x="4368" y="1547"/>
                    <a:pt x="4379" y="1536"/>
                  </a:cubicBezTo>
                  <a:lnTo>
                    <a:pt x="4391" y="1524"/>
                  </a:lnTo>
                  <a:cubicBezTo>
                    <a:pt x="4402" y="1513"/>
                    <a:pt x="4414" y="1502"/>
                    <a:pt x="4425" y="1502"/>
                  </a:cubicBezTo>
                  <a:lnTo>
                    <a:pt x="4436" y="1479"/>
                  </a:lnTo>
                  <a:cubicBezTo>
                    <a:pt x="4459" y="1445"/>
                    <a:pt x="4493" y="1422"/>
                    <a:pt x="4527" y="1388"/>
                  </a:cubicBezTo>
                  <a:lnTo>
                    <a:pt x="4539" y="1376"/>
                  </a:lnTo>
                  <a:cubicBezTo>
                    <a:pt x="4550" y="1365"/>
                    <a:pt x="4561" y="1354"/>
                    <a:pt x="4561" y="1354"/>
                  </a:cubicBezTo>
                  <a:cubicBezTo>
                    <a:pt x="4573" y="1342"/>
                    <a:pt x="4584" y="1342"/>
                    <a:pt x="4584" y="1342"/>
                  </a:cubicBezTo>
                  <a:cubicBezTo>
                    <a:pt x="4596" y="1331"/>
                    <a:pt x="4607" y="1331"/>
                    <a:pt x="4618" y="1320"/>
                  </a:cubicBezTo>
                  <a:cubicBezTo>
                    <a:pt x="4628" y="1310"/>
                    <a:pt x="4640" y="1306"/>
                    <a:pt x="4652" y="1306"/>
                  </a:cubicBezTo>
                  <a:cubicBezTo>
                    <a:pt x="4668" y="1306"/>
                    <a:pt x="4685" y="1313"/>
                    <a:pt x="4698" y="1320"/>
                  </a:cubicBezTo>
                  <a:cubicBezTo>
                    <a:pt x="4709" y="1331"/>
                    <a:pt x="4732" y="1365"/>
                    <a:pt x="4709" y="1388"/>
                  </a:cubicBezTo>
                  <a:cubicBezTo>
                    <a:pt x="4709" y="1399"/>
                    <a:pt x="4709" y="1411"/>
                    <a:pt x="4698" y="1422"/>
                  </a:cubicBezTo>
                  <a:cubicBezTo>
                    <a:pt x="4698" y="1433"/>
                    <a:pt x="4698" y="1445"/>
                    <a:pt x="4698" y="1456"/>
                  </a:cubicBezTo>
                  <a:cubicBezTo>
                    <a:pt x="4687" y="1456"/>
                    <a:pt x="4687" y="1467"/>
                    <a:pt x="4675" y="1479"/>
                  </a:cubicBezTo>
                  <a:cubicBezTo>
                    <a:pt x="4664" y="1490"/>
                    <a:pt x="4664" y="1502"/>
                    <a:pt x="4652" y="1513"/>
                  </a:cubicBezTo>
                  <a:cubicBezTo>
                    <a:pt x="4641" y="1547"/>
                    <a:pt x="4618" y="1581"/>
                    <a:pt x="4596" y="1604"/>
                  </a:cubicBezTo>
                  <a:cubicBezTo>
                    <a:pt x="4584" y="1627"/>
                    <a:pt x="4573" y="1649"/>
                    <a:pt x="4561" y="1661"/>
                  </a:cubicBezTo>
                  <a:cubicBezTo>
                    <a:pt x="4550" y="1684"/>
                    <a:pt x="4539" y="1695"/>
                    <a:pt x="4527" y="1718"/>
                  </a:cubicBezTo>
                  <a:lnTo>
                    <a:pt x="4482" y="1775"/>
                  </a:lnTo>
                  <a:lnTo>
                    <a:pt x="4459" y="1809"/>
                  </a:lnTo>
                  <a:cubicBezTo>
                    <a:pt x="4436" y="1831"/>
                    <a:pt x="4414" y="1866"/>
                    <a:pt x="4391" y="1900"/>
                  </a:cubicBezTo>
                  <a:cubicBezTo>
                    <a:pt x="4391" y="1911"/>
                    <a:pt x="4391" y="1922"/>
                    <a:pt x="4391" y="1934"/>
                  </a:cubicBezTo>
                  <a:cubicBezTo>
                    <a:pt x="4402" y="1945"/>
                    <a:pt x="4414" y="1945"/>
                    <a:pt x="4425" y="1945"/>
                  </a:cubicBezTo>
                  <a:lnTo>
                    <a:pt x="4652" y="1900"/>
                  </a:lnTo>
                  <a:cubicBezTo>
                    <a:pt x="4846" y="1854"/>
                    <a:pt x="5039" y="1809"/>
                    <a:pt x="5233" y="1763"/>
                  </a:cubicBezTo>
                  <a:cubicBezTo>
                    <a:pt x="5380" y="1729"/>
                    <a:pt x="5528" y="1695"/>
                    <a:pt x="5676" y="1672"/>
                  </a:cubicBezTo>
                  <a:cubicBezTo>
                    <a:pt x="5756" y="1649"/>
                    <a:pt x="5847" y="1638"/>
                    <a:pt x="5926" y="1615"/>
                  </a:cubicBezTo>
                  <a:lnTo>
                    <a:pt x="6006" y="1604"/>
                  </a:lnTo>
                  <a:cubicBezTo>
                    <a:pt x="6086" y="1581"/>
                    <a:pt x="6177" y="1558"/>
                    <a:pt x="6256" y="1547"/>
                  </a:cubicBezTo>
                  <a:cubicBezTo>
                    <a:pt x="6324" y="1536"/>
                    <a:pt x="6393" y="1524"/>
                    <a:pt x="6438" y="1513"/>
                  </a:cubicBezTo>
                  <a:lnTo>
                    <a:pt x="6620" y="1513"/>
                  </a:lnTo>
                  <a:cubicBezTo>
                    <a:pt x="6631" y="1513"/>
                    <a:pt x="6643" y="1524"/>
                    <a:pt x="6643" y="1524"/>
                  </a:cubicBezTo>
                  <a:cubicBezTo>
                    <a:pt x="6643" y="1536"/>
                    <a:pt x="6643" y="1536"/>
                    <a:pt x="6631" y="1547"/>
                  </a:cubicBezTo>
                  <a:cubicBezTo>
                    <a:pt x="6609" y="1558"/>
                    <a:pt x="6597" y="1570"/>
                    <a:pt x="6575" y="1581"/>
                  </a:cubicBezTo>
                  <a:cubicBezTo>
                    <a:pt x="6552" y="1593"/>
                    <a:pt x="6529" y="1615"/>
                    <a:pt x="6495" y="1627"/>
                  </a:cubicBezTo>
                  <a:cubicBezTo>
                    <a:pt x="6472" y="1638"/>
                    <a:pt x="6438" y="1649"/>
                    <a:pt x="6404" y="1661"/>
                  </a:cubicBezTo>
                  <a:lnTo>
                    <a:pt x="6359" y="1684"/>
                  </a:lnTo>
                  <a:cubicBezTo>
                    <a:pt x="6279" y="1706"/>
                    <a:pt x="6199" y="1729"/>
                    <a:pt x="6120" y="1752"/>
                  </a:cubicBezTo>
                  <a:cubicBezTo>
                    <a:pt x="6097" y="1763"/>
                    <a:pt x="6063" y="1775"/>
                    <a:pt x="6040" y="1786"/>
                  </a:cubicBezTo>
                  <a:cubicBezTo>
                    <a:pt x="5835" y="1843"/>
                    <a:pt x="5642" y="1900"/>
                    <a:pt x="5437" y="1957"/>
                  </a:cubicBezTo>
                  <a:cubicBezTo>
                    <a:pt x="5164" y="2048"/>
                    <a:pt x="4880" y="2116"/>
                    <a:pt x="4618" y="2173"/>
                  </a:cubicBezTo>
                  <a:cubicBezTo>
                    <a:pt x="4596" y="2184"/>
                    <a:pt x="4596" y="2195"/>
                    <a:pt x="4596" y="2207"/>
                  </a:cubicBezTo>
                  <a:cubicBezTo>
                    <a:pt x="4596" y="2218"/>
                    <a:pt x="4607" y="2229"/>
                    <a:pt x="4618" y="2241"/>
                  </a:cubicBezTo>
                  <a:cubicBezTo>
                    <a:pt x="4732" y="2286"/>
                    <a:pt x="4823" y="2320"/>
                    <a:pt x="4903" y="2366"/>
                  </a:cubicBezTo>
                  <a:cubicBezTo>
                    <a:pt x="4960" y="2389"/>
                    <a:pt x="5005" y="2423"/>
                    <a:pt x="5039" y="2446"/>
                  </a:cubicBezTo>
                  <a:cubicBezTo>
                    <a:pt x="5051" y="2457"/>
                    <a:pt x="5051" y="2457"/>
                    <a:pt x="5062" y="2457"/>
                  </a:cubicBezTo>
                  <a:cubicBezTo>
                    <a:pt x="5073" y="2468"/>
                    <a:pt x="5085" y="2480"/>
                    <a:pt x="5096" y="2491"/>
                  </a:cubicBezTo>
                  <a:cubicBezTo>
                    <a:pt x="5096" y="2491"/>
                    <a:pt x="5096" y="2502"/>
                    <a:pt x="5107" y="2514"/>
                  </a:cubicBezTo>
                  <a:cubicBezTo>
                    <a:pt x="5107" y="2525"/>
                    <a:pt x="5119" y="2537"/>
                    <a:pt x="5119" y="2537"/>
                  </a:cubicBezTo>
                  <a:cubicBezTo>
                    <a:pt x="5130" y="2548"/>
                    <a:pt x="5119" y="2548"/>
                    <a:pt x="5119" y="2559"/>
                  </a:cubicBezTo>
                  <a:cubicBezTo>
                    <a:pt x="5119" y="2559"/>
                    <a:pt x="5119" y="2571"/>
                    <a:pt x="5107" y="2571"/>
                  </a:cubicBezTo>
                  <a:cubicBezTo>
                    <a:pt x="5096" y="2571"/>
                    <a:pt x="5085" y="2582"/>
                    <a:pt x="5073" y="2582"/>
                  </a:cubicBezTo>
                  <a:cubicBezTo>
                    <a:pt x="5073" y="2582"/>
                    <a:pt x="5062" y="2593"/>
                    <a:pt x="5062" y="2593"/>
                  </a:cubicBezTo>
                  <a:lnTo>
                    <a:pt x="4982" y="2593"/>
                  </a:lnTo>
                  <a:cubicBezTo>
                    <a:pt x="4937" y="2582"/>
                    <a:pt x="4880" y="2582"/>
                    <a:pt x="4834" y="2559"/>
                  </a:cubicBezTo>
                  <a:cubicBezTo>
                    <a:pt x="4721" y="2537"/>
                    <a:pt x="4618" y="2502"/>
                    <a:pt x="4527" y="2468"/>
                  </a:cubicBezTo>
                  <a:lnTo>
                    <a:pt x="4493" y="2457"/>
                  </a:lnTo>
                  <a:cubicBezTo>
                    <a:pt x="4414" y="2423"/>
                    <a:pt x="4323" y="2400"/>
                    <a:pt x="4232" y="2355"/>
                  </a:cubicBezTo>
                  <a:cubicBezTo>
                    <a:pt x="4220" y="2355"/>
                    <a:pt x="4209" y="2355"/>
                    <a:pt x="4198" y="2343"/>
                  </a:cubicBezTo>
                  <a:cubicBezTo>
                    <a:pt x="4163" y="2332"/>
                    <a:pt x="4129" y="2320"/>
                    <a:pt x="4107" y="2309"/>
                  </a:cubicBezTo>
                  <a:cubicBezTo>
                    <a:pt x="4107" y="2309"/>
                    <a:pt x="4101" y="2304"/>
                    <a:pt x="4095" y="2304"/>
                  </a:cubicBezTo>
                  <a:cubicBezTo>
                    <a:pt x="4091" y="2304"/>
                    <a:pt x="4088" y="2305"/>
                    <a:pt x="4084" y="2309"/>
                  </a:cubicBezTo>
                  <a:cubicBezTo>
                    <a:pt x="3674" y="2400"/>
                    <a:pt x="3276" y="2491"/>
                    <a:pt x="2901" y="2582"/>
                  </a:cubicBezTo>
                  <a:cubicBezTo>
                    <a:pt x="2878" y="2582"/>
                    <a:pt x="2867" y="2593"/>
                    <a:pt x="2867" y="2605"/>
                  </a:cubicBezTo>
                  <a:cubicBezTo>
                    <a:pt x="2867" y="2628"/>
                    <a:pt x="2878" y="2639"/>
                    <a:pt x="2890" y="2639"/>
                  </a:cubicBezTo>
                  <a:lnTo>
                    <a:pt x="2912" y="2650"/>
                  </a:lnTo>
                  <a:lnTo>
                    <a:pt x="2958" y="2673"/>
                  </a:lnTo>
                  <a:lnTo>
                    <a:pt x="2969" y="2673"/>
                  </a:lnTo>
                  <a:cubicBezTo>
                    <a:pt x="3333" y="2821"/>
                    <a:pt x="3379" y="2912"/>
                    <a:pt x="3390" y="2935"/>
                  </a:cubicBezTo>
                  <a:cubicBezTo>
                    <a:pt x="3390" y="2946"/>
                    <a:pt x="3390" y="2957"/>
                    <a:pt x="3367" y="2969"/>
                  </a:cubicBezTo>
                  <a:cubicBezTo>
                    <a:pt x="3352" y="2985"/>
                    <a:pt x="3328" y="2991"/>
                    <a:pt x="3300" y="2991"/>
                  </a:cubicBezTo>
                  <a:cubicBezTo>
                    <a:pt x="3249" y="2991"/>
                    <a:pt x="3184" y="2968"/>
                    <a:pt x="3140" y="2946"/>
                  </a:cubicBezTo>
                  <a:lnTo>
                    <a:pt x="3117" y="2946"/>
                  </a:lnTo>
                  <a:cubicBezTo>
                    <a:pt x="3072" y="2923"/>
                    <a:pt x="3015" y="2912"/>
                    <a:pt x="2969" y="2889"/>
                  </a:cubicBezTo>
                  <a:lnTo>
                    <a:pt x="2844" y="2844"/>
                  </a:lnTo>
                  <a:lnTo>
                    <a:pt x="2742" y="2810"/>
                  </a:lnTo>
                  <a:cubicBezTo>
                    <a:pt x="2685" y="2787"/>
                    <a:pt x="2628" y="2775"/>
                    <a:pt x="2560" y="2753"/>
                  </a:cubicBezTo>
                  <a:cubicBezTo>
                    <a:pt x="2514" y="2730"/>
                    <a:pt x="2469" y="2719"/>
                    <a:pt x="2435" y="2696"/>
                  </a:cubicBezTo>
                  <a:cubicBezTo>
                    <a:pt x="2429" y="2690"/>
                    <a:pt x="2423" y="2687"/>
                    <a:pt x="2419" y="2687"/>
                  </a:cubicBezTo>
                  <a:cubicBezTo>
                    <a:pt x="2415" y="2687"/>
                    <a:pt x="2412" y="2690"/>
                    <a:pt x="2412" y="2696"/>
                  </a:cubicBezTo>
                  <a:cubicBezTo>
                    <a:pt x="2173" y="2741"/>
                    <a:pt x="1934" y="2798"/>
                    <a:pt x="1707" y="2844"/>
                  </a:cubicBezTo>
                  <a:cubicBezTo>
                    <a:pt x="1559" y="2878"/>
                    <a:pt x="1422" y="2901"/>
                    <a:pt x="1274" y="2935"/>
                  </a:cubicBezTo>
                  <a:cubicBezTo>
                    <a:pt x="1263" y="2935"/>
                    <a:pt x="1252" y="2946"/>
                    <a:pt x="1252" y="2957"/>
                  </a:cubicBezTo>
                  <a:cubicBezTo>
                    <a:pt x="1252" y="2969"/>
                    <a:pt x="1252" y="2980"/>
                    <a:pt x="1263" y="2992"/>
                  </a:cubicBezTo>
                  <a:cubicBezTo>
                    <a:pt x="1320" y="3014"/>
                    <a:pt x="1377" y="3048"/>
                    <a:pt x="1445" y="3094"/>
                  </a:cubicBezTo>
                  <a:cubicBezTo>
                    <a:pt x="1456" y="3105"/>
                    <a:pt x="1468" y="3117"/>
                    <a:pt x="1479" y="3128"/>
                  </a:cubicBezTo>
                  <a:cubicBezTo>
                    <a:pt x="1491" y="3139"/>
                    <a:pt x="1491" y="3139"/>
                    <a:pt x="1502" y="3151"/>
                  </a:cubicBezTo>
                  <a:cubicBezTo>
                    <a:pt x="1525" y="3174"/>
                    <a:pt x="1536" y="3185"/>
                    <a:pt x="1547" y="3208"/>
                  </a:cubicBezTo>
                  <a:cubicBezTo>
                    <a:pt x="1547" y="3208"/>
                    <a:pt x="1559" y="3219"/>
                    <a:pt x="1559" y="3219"/>
                  </a:cubicBezTo>
                  <a:lnTo>
                    <a:pt x="1570" y="3230"/>
                  </a:lnTo>
                  <a:cubicBezTo>
                    <a:pt x="1570" y="3230"/>
                    <a:pt x="1582" y="3242"/>
                    <a:pt x="1582" y="3242"/>
                  </a:cubicBezTo>
                  <a:cubicBezTo>
                    <a:pt x="1582" y="3253"/>
                    <a:pt x="1582" y="3253"/>
                    <a:pt x="1593" y="3265"/>
                  </a:cubicBezTo>
                  <a:cubicBezTo>
                    <a:pt x="1593" y="3265"/>
                    <a:pt x="1593" y="3276"/>
                    <a:pt x="1593" y="3276"/>
                  </a:cubicBezTo>
                  <a:lnTo>
                    <a:pt x="1513" y="3276"/>
                  </a:lnTo>
                  <a:cubicBezTo>
                    <a:pt x="1491" y="3276"/>
                    <a:pt x="1468" y="3276"/>
                    <a:pt x="1445" y="3265"/>
                  </a:cubicBezTo>
                  <a:lnTo>
                    <a:pt x="1422" y="3253"/>
                  </a:lnTo>
                  <a:lnTo>
                    <a:pt x="1411" y="3253"/>
                  </a:lnTo>
                  <a:cubicBezTo>
                    <a:pt x="1400" y="3253"/>
                    <a:pt x="1377" y="3253"/>
                    <a:pt x="1354" y="3242"/>
                  </a:cubicBezTo>
                  <a:cubicBezTo>
                    <a:pt x="1331" y="3230"/>
                    <a:pt x="1309" y="3230"/>
                    <a:pt x="1286" y="3219"/>
                  </a:cubicBezTo>
                  <a:cubicBezTo>
                    <a:pt x="1252" y="3208"/>
                    <a:pt x="1218" y="3196"/>
                    <a:pt x="1183" y="3174"/>
                  </a:cubicBezTo>
                  <a:lnTo>
                    <a:pt x="1138" y="3162"/>
                  </a:lnTo>
                  <a:cubicBezTo>
                    <a:pt x="1092" y="3139"/>
                    <a:pt x="1058" y="3128"/>
                    <a:pt x="1013" y="3105"/>
                  </a:cubicBezTo>
                  <a:lnTo>
                    <a:pt x="1001" y="3105"/>
                  </a:lnTo>
                  <a:cubicBezTo>
                    <a:pt x="990" y="3094"/>
                    <a:pt x="979" y="3094"/>
                    <a:pt x="967" y="3083"/>
                  </a:cubicBezTo>
                  <a:cubicBezTo>
                    <a:pt x="956" y="3083"/>
                    <a:pt x="945" y="3071"/>
                    <a:pt x="945" y="3060"/>
                  </a:cubicBezTo>
                  <a:cubicBezTo>
                    <a:pt x="933" y="3060"/>
                    <a:pt x="933" y="3060"/>
                    <a:pt x="933" y="3048"/>
                  </a:cubicBezTo>
                  <a:cubicBezTo>
                    <a:pt x="922" y="3048"/>
                    <a:pt x="922" y="3037"/>
                    <a:pt x="910" y="3037"/>
                  </a:cubicBezTo>
                  <a:cubicBezTo>
                    <a:pt x="899" y="3026"/>
                    <a:pt x="888" y="3014"/>
                    <a:pt x="888" y="3014"/>
                  </a:cubicBezTo>
                  <a:cubicBezTo>
                    <a:pt x="876" y="3003"/>
                    <a:pt x="865" y="3003"/>
                    <a:pt x="854" y="3003"/>
                  </a:cubicBezTo>
                  <a:cubicBezTo>
                    <a:pt x="820" y="3003"/>
                    <a:pt x="774" y="3014"/>
                    <a:pt x="729" y="3014"/>
                  </a:cubicBezTo>
                  <a:lnTo>
                    <a:pt x="672" y="3014"/>
                  </a:lnTo>
                  <a:cubicBezTo>
                    <a:pt x="638" y="3026"/>
                    <a:pt x="603" y="3026"/>
                    <a:pt x="569" y="3026"/>
                  </a:cubicBezTo>
                  <a:lnTo>
                    <a:pt x="478" y="3026"/>
                  </a:lnTo>
                  <a:cubicBezTo>
                    <a:pt x="444" y="3026"/>
                    <a:pt x="410" y="3026"/>
                    <a:pt x="376" y="3037"/>
                  </a:cubicBezTo>
                  <a:lnTo>
                    <a:pt x="353" y="3037"/>
                  </a:lnTo>
                  <a:cubicBezTo>
                    <a:pt x="342" y="3037"/>
                    <a:pt x="342" y="3037"/>
                    <a:pt x="330" y="3048"/>
                  </a:cubicBezTo>
                  <a:cubicBezTo>
                    <a:pt x="239" y="3139"/>
                    <a:pt x="126" y="3242"/>
                    <a:pt x="12" y="3321"/>
                  </a:cubicBezTo>
                  <a:cubicBezTo>
                    <a:pt x="12" y="3333"/>
                    <a:pt x="1" y="3333"/>
                    <a:pt x="1" y="3344"/>
                  </a:cubicBezTo>
                  <a:cubicBezTo>
                    <a:pt x="1" y="3355"/>
                    <a:pt x="12" y="3367"/>
                    <a:pt x="12" y="3378"/>
                  </a:cubicBezTo>
                  <a:cubicBezTo>
                    <a:pt x="592" y="3810"/>
                    <a:pt x="990" y="4447"/>
                    <a:pt x="1138" y="5153"/>
                  </a:cubicBezTo>
                  <a:cubicBezTo>
                    <a:pt x="1149" y="5164"/>
                    <a:pt x="1149" y="5164"/>
                    <a:pt x="1161" y="5175"/>
                  </a:cubicBezTo>
                  <a:lnTo>
                    <a:pt x="1172" y="5175"/>
                  </a:lnTo>
                  <a:cubicBezTo>
                    <a:pt x="1183" y="5175"/>
                    <a:pt x="1183" y="5175"/>
                    <a:pt x="1195" y="5164"/>
                  </a:cubicBezTo>
                  <a:cubicBezTo>
                    <a:pt x="1365" y="5062"/>
                    <a:pt x="1547" y="4982"/>
                    <a:pt x="1741" y="4936"/>
                  </a:cubicBezTo>
                  <a:cubicBezTo>
                    <a:pt x="1863" y="4904"/>
                    <a:pt x="1988" y="4890"/>
                    <a:pt x="2115" y="4890"/>
                  </a:cubicBezTo>
                  <a:cubicBezTo>
                    <a:pt x="2213" y="4890"/>
                    <a:pt x="2313" y="4899"/>
                    <a:pt x="2412" y="4914"/>
                  </a:cubicBezTo>
                  <a:cubicBezTo>
                    <a:pt x="2571" y="4936"/>
                    <a:pt x="2708" y="4982"/>
                    <a:pt x="2821" y="5050"/>
                  </a:cubicBezTo>
                  <a:lnTo>
                    <a:pt x="2855" y="5050"/>
                  </a:lnTo>
                  <a:cubicBezTo>
                    <a:pt x="2867" y="5039"/>
                    <a:pt x="2867" y="5027"/>
                    <a:pt x="2867" y="5027"/>
                  </a:cubicBezTo>
                  <a:cubicBezTo>
                    <a:pt x="2878" y="4936"/>
                    <a:pt x="2912" y="4845"/>
                    <a:pt x="2946" y="4743"/>
                  </a:cubicBezTo>
                  <a:cubicBezTo>
                    <a:pt x="3037" y="4561"/>
                    <a:pt x="3174" y="4391"/>
                    <a:pt x="3333" y="4254"/>
                  </a:cubicBezTo>
                  <a:cubicBezTo>
                    <a:pt x="3584" y="4055"/>
                    <a:pt x="3920" y="3948"/>
                    <a:pt x="4256" y="3948"/>
                  </a:cubicBezTo>
                  <a:cubicBezTo>
                    <a:pt x="4362" y="3948"/>
                    <a:pt x="4469" y="3959"/>
                    <a:pt x="4573" y="3981"/>
                  </a:cubicBezTo>
                  <a:cubicBezTo>
                    <a:pt x="4709" y="4004"/>
                    <a:pt x="4823" y="4049"/>
                    <a:pt x="4937" y="4095"/>
                  </a:cubicBezTo>
                  <a:cubicBezTo>
                    <a:pt x="4948" y="4095"/>
                    <a:pt x="4960" y="4106"/>
                    <a:pt x="4971" y="4106"/>
                  </a:cubicBezTo>
                  <a:cubicBezTo>
                    <a:pt x="4977" y="4112"/>
                    <a:pt x="4982" y="4115"/>
                    <a:pt x="4988" y="4115"/>
                  </a:cubicBezTo>
                  <a:cubicBezTo>
                    <a:pt x="4994" y="4115"/>
                    <a:pt x="4999" y="4112"/>
                    <a:pt x="5005" y="4106"/>
                  </a:cubicBezTo>
                  <a:cubicBezTo>
                    <a:pt x="5016" y="4106"/>
                    <a:pt x="5016" y="4095"/>
                    <a:pt x="5016" y="4083"/>
                  </a:cubicBezTo>
                  <a:cubicBezTo>
                    <a:pt x="5016" y="4027"/>
                    <a:pt x="5016" y="3981"/>
                    <a:pt x="5016" y="3936"/>
                  </a:cubicBezTo>
                  <a:cubicBezTo>
                    <a:pt x="5039" y="3719"/>
                    <a:pt x="5130" y="3503"/>
                    <a:pt x="5267" y="3344"/>
                  </a:cubicBezTo>
                  <a:cubicBezTo>
                    <a:pt x="5510" y="3054"/>
                    <a:pt x="5892" y="2902"/>
                    <a:pt x="6306" y="2902"/>
                  </a:cubicBezTo>
                  <a:cubicBezTo>
                    <a:pt x="6394" y="2902"/>
                    <a:pt x="6484" y="2909"/>
                    <a:pt x="6575" y="2923"/>
                  </a:cubicBezTo>
                  <a:cubicBezTo>
                    <a:pt x="6700" y="2946"/>
                    <a:pt x="6791" y="2969"/>
                    <a:pt x="6870" y="3003"/>
                  </a:cubicBezTo>
                  <a:lnTo>
                    <a:pt x="6904" y="3003"/>
                  </a:lnTo>
                  <a:cubicBezTo>
                    <a:pt x="6904" y="2992"/>
                    <a:pt x="6916" y="2980"/>
                    <a:pt x="6916" y="2980"/>
                  </a:cubicBezTo>
                  <a:cubicBezTo>
                    <a:pt x="6916" y="2866"/>
                    <a:pt x="6927" y="2753"/>
                    <a:pt x="6950" y="2650"/>
                  </a:cubicBezTo>
                  <a:cubicBezTo>
                    <a:pt x="7007" y="2366"/>
                    <a:pt x="7121" y="2116"/>
                    <a:pt x="7268" y="1888"/>
                  </a:cubicBezTo>
                  <a:cubicBezTo>
                    <a:pt x="7462" y="1615"/>
                    <a:pt x="7735" y="1376"/>
                    <a:pt x="8087" y="1172"/>
                  </a:cubicBezTo>
                  <a:cubicBezTo>
                    <a:pt x="8110" y="1172"/>
                    <a:pt x="8110" y="1149"/>
                    <a:pt x="8110" y="1138"/>
                  </a:cubicBezTo>
                  <a:cubicBezTo>
                    <a:pt x="8099" y="1126"/>
                    <a:pt x="8087" y="1115"/>
                    <a:pt x="8076" y="1115"/>
                  </a:cubicBezTo>
                  <a:lnTo>
                    <a:pt x="7769" y="1115"/>
                  </a:lnTo>
                  <a:cubicBezTo>
                    <a:pt x="7234" y="1069"/>
                    <a:pt x="6791" y="831"/>
                    <a:pt x="6575" y="467"/>
                  </a:cubicBezTo>
                  <a:cubicBezTo>
                    <a:pt x="6540" y="398"/>
                    <a:pt x="6506" y="330"/>
                    <a:pt x="6484" y="250"/>
                  </a:cubicBezTo>
                  <a:cubicBezTo>
                    <a:pt x="6484" y="239"/>
                    <a:pt x="6472" y="239"/>
                    <a:pt x="6461" y="239"/>
                  </a:cubicBezTo>
                  <a:cubicBezTo>
                    <a:pt x="6458" y="236"/>
                    <a:pt x="6454" y="234"/>
                    <a:pt x="6451" y="234"/>
                  </a:cubicBezTo>
                  <a:cubicBezTo>
                    <a:pt x="6443" y="234"/>
                    <a:pt x="6435" y="242"/>
                    <a:pt x="6427" y="250"/>
                  </a:cubicBezTo>
                  <a:cubicBezTo>
                    <a:pt x="6359" y="341"/>
                    <a:pt x="6268" y="421"/>
                    <a:pt x="6177" y="489"/>
                  </a:cubicBezTo>
                  <a:cubicBezTo>
                    <a:pt x="5964" y="641"/>
                    <a:pt x="5707" y="721"/>
                    <a:pt x="5461" y="721"/>
                  </a:cubicBezTo>
                  <a:cubicBezTo>
                    <a:pt x="5430" y="721"/>
                    <a:pt x="5400" y="719"/>
                    <a:pt x="5369" y="717"/>
                  </a:cubicBezTo>
                  <a:cubicBezTo>
                    <a:pt x="5096" y="694"/>
                    <a:pt x="4846" y="569"/>
                    <a:pt x="4664" y="353"/>
                  </a:cubicBezTo>
                  <a:cubicBezTo>
                    <a:pt x="4607" y="285"/>
                    <a:pt x="4550" y="205"/>
                    <a:pt x="4493" y="114"/>
                  </a:cubicBezTo>
                  <a:cubicBezTo>
                    <a:pt x="4493" y="103"/>
                    <a:pt x="4482" y="103"/>
                    <a:pt x="4470" y="103"/>
                  </a:cubicBezTo>
                  <a:cubicBezTo>
                    <a:pt x="4459" y="103"/>
                    <a:pt x="4448" y="103"/>
                    <a:pt x="4448" y="114"/>
                  </a:cubicBezTo>
                  <a:lnTo>
                    <a:pt x="4414" y="171"/>
                  </a:lnTo>
                  <a:cubicBezTo>
                    <a:pt x="4300" y="353"/>
                    <a:pt x="4118" y="512"/>
                    <a:pt x="3913" y="614"/>
                  </a:cubicBezTo>
                  <a:cubicBezTo>
                    <a:pt x="3760" y="687"/>
                    <a:pt x="3599" y="722"/>
                    <a:pt x="3438" y="722"/>
                  </a:cubicBezTo>
                  <a:cubicBezTo>
                    <a:pt x="3144" y="722"/>
                    <a:pt x="2852" y="604"/>
                    <a:pt x="2617" y="376"/>
                  </a:cubicBezTo>
                  <a:cubicBezTo>
                    <a:pt x="2526" y="285"/>
                    <a:pt x="2457" y="171"/>
                    <a:pt x="2400" y="57"/>
                  </a:cubicBezTo>
                  <a:lnTo>
                    <a:pt x="2378" y="23"/>
                  </a:lnTo>
                  <a:cubicBezTo>
                    <a:pt x="2378" y="12"/>
                    <a:pt x="2366" y="12"/>
                    <a:pt x="235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7441983" y="1860557"/>
              <a:ext cx="777947" cy="997842"/>
            </a:xfrm>
            <a:custGeom>
              <a:rect b="b" l="l" r="r" t="t"/>
              <a:pathLst>
                <a:path extrusionOk="0" h="6961" w="5427">
                  <a:moveTo>
                    <a:pt x="558" y="0"/>
                  </a:moveTo>
                  <a:cubicBezTo>
                    <a:pt x="547" y="12"/>
                    <a:pt x="547" y="23"/>
                    <a:pt x="547" y="46"/>
                  </a:cubicBezTo>
                  <a:cubicBezTo>
                    <a:pt x="638" y="444"/>
                    <a:pt x="638" y="796"/>
                    <a:pt x="570" y="1126"/>
                  </a:cubicBezTo>
                  <a:cubicBezTo>
                    <a:pt x="513" y="1388"/>
                    <a:pt x="388" y="1638"/>
                    <a:pt x="228" y="1877"/>
                  </a:cubicBezTo>
                  <a:cubicBezTo>
                    <a:pt x="160" y="1968"/>
                    <a:pt x="92" y="2047"/>
                    <a:pt x="12" y="2127"/>
                  </a:cubicBezTo>
                  <a:cubicBezTo>
                    <a:pt x="1" y="2138"/>
                    <a:pt x="1" y="2138"/>
                    <a:pt x="1" y="2150"/>
                  </a:cubicBezTo>
                  <a:cubicBezTo>
                    <a:pt x="12" y="2173"/>
                    <a:pt x="12" y="2184"/>
                    <a:pt x="24" y="2184"/>
                  </a:cubicBezTo>
                  <a:cubicBezTo>
                    <a:pt x="103" y="2229"/>
                    <a:pt x="183" y="2275"/>
                    <a:pt x="285" y="2355"/>
                  </a:cubicBezTo>
                  <a:cubicBezTo>
                    <a:pt x="695" y="2673"/>
                    <a:pt x="911" y="3151"/>
                    <a:pt x="854" y="3594"/>
                  </a:cubicBezTo>
                  <a:cubicBezTo>
                    <a:pt x="831" y="3810"/>
                    <a:pt x="729" y="4026"/>
                    <a:pt x="581" y="4186"/>
                  </a:cubicBezTo>
                  <a:cubicBezTo>
                    <a:pt x="547" y="4220"/>
                    <a:pt x="513" y="4243"/>
                    <a:pt x="479" y="4277"/>
                  </a:cubicBezTo>
                  <a:cubicBezTo>
                    <a:pt x="467" y="4288"/>
                    <a:pt x="467" y="4299"/>
                    <a:pt x="467" y="4311"/>
                  </a:cubicBezTo>
                  <a:cubicBezTo>
                    <a:pt x="467" y="4322"/>
                    <a:pt x="479" y="4334"/>
                    <a:pt x="490" y="4334"/>
                  </a:cubicBezTo>
                  <a:cubicBezTo>
                    <a:pt x="501" y="4334"/>
                    <a:pt x="513" y="4345"/>
                    <a:pt x="524" y="4345"/>
                  </a:cubicBezTo>
                  <a:cubicBezTo>
                    <a:pt x="638" y="4402"/>
                    <a:pt x="740" y="4459"/>
                    <a:pt x="854" y="4538"/>
                  </a:cubicBezTo>
                  <a:cubicBezTo>
                    <a:pt x="1218" y="4800"/>
                    <a:pt x="1457" y="5232"/>
                    <a:pt x="1491" y="5642"/>
                  </a:cubicBezTo>
                  <a:cubicBezTo>
                    <a:pt x="1502" y="5858"/>
                    <a:pt x="1457" y="6062"/>
                    <a:pt x="1377" y="6256"/>
                  </a:cubicBezTo>
                  <a:cubicBezTo>
                    <a:pt x="1343" y="6347"/>
                    <a:pt x="1286" y="6438"/>
                    <a:pt x="1229" y="6506"/>
                  </a:cubicBezTo>
                  <a:cubicBezTo>
                    <a:pt x="1229" y="6506"/>
                    <a:pt x="1218" y="6517"/>
                    <a:pt x="1229" y="6529"/>
                  </a:cubicBezTo>
                  <a:cubicBezTo>
                    <a:pt x="1229" y="6540"/>
                    <a:pt x="1241" y="6551"/>
                    <a:pt x="1241" y="6551"/>
                  </a:cubicBezTo>
                  <a:cubicBezTo>
                    <a:pt x="1366" y="6597"/>
                    <a:pt x="1491" y="6665"/>
                    <a:pt x="1627" y="6768"/>
                  </a:cubicBezTo>
                  <a:cubicBezTo>
                    <a:pt x="1673" y="6813"/>
                    <a:pt x="1730" y="6859"/>
                    <a:pt x="1787" y="6915"/>
                  </a:cubicBezTo>
                  <a:cubicBezTo>
                    <a:pt x="1794" y="6915"/>
                    <a:pt x="1802" y="6920"/>
                    <a:pt x="1809" y="6920"/>
                  </a:cubicBezTo>
                  <a:cubicBezTo>
                    <a:pt x="1813" y="6920"/>
                    <a:pt x="1817" y="6919"/>
                    <a:pt x="1821" y="6915"/>
                  </a:cubicBezTo>
                  <a:cubicBezTo>
                    <a:pt x="2162" y="6790"/>
                    <a:pt x="2526" y="6722"/>
                    <a:pt x="2890" y="6722"/>
                  </a:cubicBezTo>
                  <a:cubicBezTo>
                    <a:pt x="3288" y="6722"/>
                    <a:pt x="3686" y="6802"/>
                    <a:pt x="4050" y="6950"/>
                  </a:cubicBezTo>
                  <a:cubicBezTo>
                    <a:pt x="4061" y="6961"/>
                    <a:pt x="4061" y="6961"/>
                    <a:pt x="4061" y="6961"/>
                  </a:cubicBezTo>
                  <a:cubicBezTo>
                    <a:pt x="4073" y="6961"/>
                    <a:pt x="4084" y="6950"/>
                    <a:pt x="4095" y="6950"/>
                  </a:cubicBezTo>
                  <a:cubicBezTo>
                    <a:pt x="4095" y="6938"/>
                    <a:pt x="4095" y="6915"/>
                    <a:pt x="4095" y="6904"/>
                  </a:cubicBezTo>
                  <a:lnTo>
                    <a:pt x="4084" y="6893"/>
                  </a:lnTo>
                  <a:cubicBezTo>
                    <a:pt x="4061" y="6870"/>
                    <a:pt x="4039" y="6836"/>
                    <a:pt x="4027" y="6813"/>
                  </a:cubicBezTo>
                  <a:cubicBezTo>
                    <a:pt x="4016" y="6802"/>
                    <a:pt x="4016" y="6802"/>
                    <a:pt x="4004" y="6802"/>
                  </a:cubicBezTo>
                  <a:cubicBezTo>
                    <a:pt x="3993" y="6802"/>
                    <a:pt x="3982" y="6790"/>
                    <a:pt x="3970" y="6790"/>
                  </a:cubicBezTo>
                  <a:lnTo>
                    <a:pt x="3925" y="6790"/>
                  </a:lnTo>
                  <a:cubicBezTo>
                    <a:pt x="3913" y="6790"/>
                    <a:pt x="3902" y="6790"/>
                    <a:pt x="3879" y="6779"/>
                  </a:cubicBezTo>
                  <a:cubicBezTo>
                    <a:pt x="3879" y="6779"/>
                    <a:pt x="3868" y="6779"/>
                    <a:pt x="3857" y="6768"/>
                  </a:cubicBezTo>
                  <a:lnTo>
                    <a:pt x="3845" y="6768"/>
                  </a:lnTo>
                  <a:cubicBezTo>
                    <a:pt x="3800" y="6745"/>
                    <a:pt x="3754" y="6733"/>
                    <a:pt x="3720" y="6711"/>
                  </a:cubicBezTo>
                  <a:lnTo>
                    <a:pt x="3675" y="6688"/>
                  </a:lnTo>
                  <a:cubicBezTo>
                    <a:pt x="3640" y="6665"/>
                    <a:pt x="3606" y="6642"/>
                    <a:pt x="3572" y="6631"/>
                  </a:cubicBezTo>
                  <a:cubicBezTo>
                    <a:pt x="3549" y="6620"/>
                    <a:pt x="3538" y="6608"/>
                    <a:pt x="3515" y="6597"/>
                  </a:cubicBezTo>
                  <a:cubicBezTo>
                    <a:pt x="3493" y="6586"/>
                    <a:pt x="3481" y="6574"/>
                    <a:pt x="3458" y="6563"/>
                  </a:cubicBezTo>
                  <a:lnTo>
                    <a:pt x="3458" y="6551"/>
                  </a:lnTo>
                  <a:lnTo>
                    <a:pt x="3436" y="6540"/>
                  </a:lnTo>
                  <a:cubicBezTo>
                    <a:pt x="3413" y="6529"/>
                    <a:pt x="3402" y="6517"/>
                    <a:pt x="3390" y="6495"/>
                  </a:cubicBezTo>
                  <a:cubicBezTo>
                    <a:pt x="3379" y="6495"/>
                    <a:pt x="3379" y="6483"/>
                    <a:pt x="3379" y="6483"/>
                  </a:cubicBezTo>
                  <a:cubicBezTo>
                    <a:pt x="3367" y="6483"/>
                    <a:pt x="3367" y="6472"/>
                    <a:pt x="3356" y="6460"/>
                  </a:cubicBezTo>
                  <a:cubicBezTo>
                    <a:pt x="3345" y="6460"/>
                    <a:pt x="3345" y="6449"/>
                    <a:pt x="3345" y="6449"/>
                  </a:cubicBezTo>
                  <a:cubicBezTo>
                    <a:pt x="3333" y="6438"/>
                    <a:pt x="3333" y="6438"/>
                    <a:pt x="3333" y="6438"/>
                  </a:cubicBezTo>
                  <a:cubicBezTo>
                    <a:pt x="3333" y="6438"/>
                    <a:pt x="3345" y="6438"/>
                    <a:pt x="3345" y="6426"/>
                  </a:cubicBezTo>
                  <a:lnTo>
                    <a:pt x="3402" y="6426"/>
                  </a:lnTo>
                  <a:cubicBezTo>
                    <a:pt x="3402" y="6426"/>
                    <a:pt x="3413" y="6426"/>
                    <a:pt x="3413" y="6415"/>
                  </a:cubicBezTo>
                  <a:lnTo>
                    <a:pt x="3481" y="6415"/>
                  </a:lnTo>
                  <a:cubicBezTo>
                    <a:pt x="3493" y="6426"/>
                    <a:pt x="3515" y="6426"/>
                    <a:pt x="3527" y="6426"/>
                  </a:cubicBezTo>
                  <a:lnTo>
                    <a:pt x="3572" y="6426"/>
                  </a:lnTo>
                  <a:cubicBezTo>
                    <a:pt x="3652" y="6449"/>
                    <a:pt x="3709" y="6472"/>
                    <a:pt x="3766" y="6495"/>
                  </a:cubicBezTo>
                  <a:cubicBezTo>
                    <a:pt x="3777" y="6495"/>
                    <a:pt x="3788" y="6495"/>
                    <a:pt x="3800" y="6483"/>
                  </a:cubicBezTo>
                  <a:cubicBezTo>
                    <a:pt x="3811" y="6472"/>
                    <a:pt x="3811" y="6460"/>
                    <a:pt x="3800" y="6449"/>
                  </a:cubicBezTo>
                  <a:cubicBezTo>
                    <a:pt x="3731" y="6324"/>
                    <a:pt x="3652" y="6199"/>
                    <a:pt x="3584" y="6062"/>
                  </a:cubicBezTo>
                  <a:cubicBezTo>
                    <a:pt x="3470" y="5858"/>
                    <a:pt x="3345" y="5642"/>
                    <a:pt x="3231" y="5437"/>
                  </a:cubicBezTo>
                  <a:cubicBezTo>
                    <a:pt x="3231" y="5425"/>
                    <a:pt x="3220" y="5425"/>
                    <a:pt x="3220" y="5425"/>
                  </a:cubicBezTo>
                  <a:cubicBezTo>
                    <a:pt x="3163" y="5403"/>
                    <a:pt x="3129" y="5380"/>
                    <a:pt x="3083" y="5357"/>
                  </a:cubicBezTo>
                  <a:cubicBezTo>
                    <a:pt x="3026" y="5323"/>
                    <a:pt x="2969" y="5300"/>
                    <a:pt x="2924" y="5266"/>
                  </a:cubicBezTo>
                  <a:lnTo>
                    <a:pt x="2822" y="5221"/>
                  </a:lnTo>
                  <a:cubicBezTo>
                    <a:pt x="2787" y="5198"/>
                    <a:pt x="2753" y="5175"/>
                    <a:pt x="2708" y="5152"/>
                  </a:cubicBezTo>
                  <a:cubicBezTo>
                    <a:pt x="2662" y="5118"/>
                    <a:pt x="2617" y="5096"/>
                    <a:pt x="2571" y="5073"/>
                  </a:cubicBezTo>
                  <a:lnTo>
                    <a:pt x="2560" y="5061"/>
                  </a:lnTo>
                  <a:cubicBezTo>
                    <a:pt x="2492" y="5027"/>
                    <a:pt x="2389" y="4970"/>
                    <a:pt x="2389" y="4891"/>
                  </a:cubicBezTo>
                  <a:cubicBezTo>
                    <a:pt x="2389" y="4879"/>
                    <a:pt x="2401" y="4868"/>
                    <a:pt x="2401" y="4868"/>
                  </a:cubicBezTo>
                  <a:cubicBezTo>
                    <a:pt x="2408" y="4861"/>
                    <a:pt x="2422" y="4855"/>
                    <a:pt x="2448" y="4855"/>
                  </a:cubicBezTo>
                  <a:cubicBezTo>
                    <a:pt x="2509" y="4855"/>
                    <a:pt x="2633" y="4886"/>
                    <a:pt x="2878" y="5005"/>
                  </a:cubicBezTo>
                  <a:lnTo>
                    <a:pt x="2890" y="5005"/>
                  </a:lnTo>
                  <a:cubicBezTo>
                    <a:pt x="2901" y="5016"/>
                    <a:pt x="2913" y="5027"/>
                    <a:pt x="2924" y="5027"/>
                  </a:cubicBezTo>
                  <a:lnTo>
                    <a:pt x="2947" y="5039"/>
                  </a:lnTo>
                  <a:cubicBezTo>
                    <a:pt x="2952" y="5044"/>
                    <a:pt x="2961" y="5047"/>
                    <a:pt x="2968" y="5047"/>
                  </a:cubicBezTo>
                  <a:cubicBezTo>
                    <a:pt x="2975" y="5047"/>
                    <a:pt x="2981" y="5044"/>
                    <a:pt x="2981" y="5039"/>
                  </a:cubicBezTo>
                  <a:cubicBezTo>
                    <a:pt x="2992" y="5027"/>
                    <a:pt x="2992" y="5005"/>
                    <a:pt x="2992" y="4993"/>
                  </a:cubicBezTo>
                  <a:cubicBezTo>
                    <a:pt x="2799" y="4652"/>
                    <a:pt x="2605" y="4288"/>
                    <a:pt x="2412" y="3924"/>
                  </a:cubicBezTo>
                  <a:cubicBezTo>
                    <a:pt x="2412" y="3913"/>
                    <a:pt x="2401" y="3913"/>
                    <a:pt x="2401" y="3913"/>
                  </a:cubicBezTo>
                  <a:cubicBezTo>
                    <a:pt x="2367" y="3901"/>
                    <a:pt x="2344" y="3879"/>
                    <a:pt x="2310" y="3867"/>
                  </a:cubicBezTo>
                  <a:cubicBezTo>
                    <a:pt x="2298" y="3867"/>
                    <a:pt x="2287" y="3856"/>
                    <a:pt x="2276" y="3856"/>
                  </a:cubicBezTo>
                  <a:cubicBezTo>
                    <a:pt x="2196" y="3810"/>
                    <a:pt x="2105" y="3765"/>
                    <a:pt x="2025" y="3719"/>
                  </a:cubicBezTo>
                  <a:lnTo>
                    <a:pt x="2003" y="3697"/>
                  </a:lnTo>
                  <a:cubicBezTo>
                    <a:pt x="1912" y="3651"/>
                    <a:pt x="1832" y="3594"/>
                    <a:pt x="1730" y="3526"/>
                  </a:cubicBezTo>
                  <a:cubicBezTo>
                    <a:pt x="1684" y="3503"/>
                    <a:pt x="1639" y="3469"/>
                    <a:pt x="1605" y="3435"/>
                  </a:cubicBezTo>
                  <a:cubicBezTo>
                    <a:pt x="1605" y="3424"/>
                    <a:pt x="1593" y="3424"/>
                    <a:pt x="1593" y="3412"/>
                  </a:cubicBezTo>
                  <a:cubicBezTo>
                    <a:pt x="1582" y="3401"/>
                    <a:pt x="1570" y="3390"/>
                    <a:pt x="1559" y="3378"/>
                  </a:cubicBezTo>
                  <a:cubicBezTo>
                    <a:pt x="1559" y="3378"/>
                    <a:pt x="1559" y="3367"/>
                    <a:pt x="1548" y="3355"/>
                  </a:cubicBezTo>
                  <a:cubicBezTo>
                    <a:pt x="1548" y="3355"/>
                    <a:pt x="1548" y="3344"/>
                    <a:pt x="1536" y="3333"/>
                  </a:cubicBezTo>
                  <a:cubicBezTo>
                    <a:pt x="1536" y="3321"/>
                    <a:pt x="1536" y="3310"/>
                    <a:pt x="1536" y="3310"/>
                  </a:cubicBezTo>
                  <a:cubicBezTo>
                    <a:pt x="1536" y="3310"/>
                    <a:pt x="1548" y="3299"/>
                    <a:pt x="1548" y="3299"/>
                  </a:cubicBezTo>
                  <a:cubicBezTo>
                    <a:pt x="1559" y="3299"/>
                    <a:pt x="1570" y="3299"/>
                    <a:pt x="1582" y="3287"/>
                  </a:cubicBezTo>
                  <a:lnTo>
                    <a:pt x="1650" y="3287"/>
                  </a:lnTo>
                  <a:cubicBezTo>
                    <a:pt x="1661" y="3299"/>
                    <a:pt x="1661" y="3299"/>
                    <a:pt x="1673" y="3299"/>
                  </a:cubicBezTo>
                  <a:cubicBezTo>
                    <a:pt x="1718" y="3310"/>
                    <a:pt x="1775" y="3321"/>
                    <a:pt x="1821" y="3344"/>
                  </a:cubicBezTo>
                  <a:cubicBezTo>
                    <a:pt x="1912" y="3378"/>
                    <a:pt x="2003" y="3424"/>
                    <a:pt x="2116" y="3481"/>
                  </a:cubicBezTo>
                  <a:cubicBezTo>
                    <a:pt x="2122" y="3486"/>
                    <a:pt x="2128" y="3489"/>
                    <a:pt x="2133" y="3489"/>
                  </a:cubicBezTo>
                  <a:cubicBezTo>
                    <a:pt x="2139" y="3489"/>
                    <a:pt x="2145" y="3486"/>
                    <a:pt x="2151" y="3481"/>
                  </a:cubicBezTo>
                  <a:cubicBezTo>
                    <a:pt x="2162" y="3469"/>
                    <a:pt x="2162" y="3458"/>
                    <a:pt x="2162" y="3446"/>
                  </a:cubicBezTo>
                  <a:cubicBezTo>
                    <a:pt x="2037" y="3196"/>
                    <a:pt x="1900" y="2946"/>
                    <a:pt x="1775" y="2673"/>
                  </a:cubicBezTo>
                  <a:cubicBezTo>
                    <a:pt x="1684" y="2491"/>
                    <a:pt x="1605" y="2298"/>
                    <a:pt x="1514" y="2116"/>
                  </a:cubicBezTo>
                  <a:cubicBezTo>
                    <a:pt x="1502" y="2082"/>
                    <a:pt x="1491" y="2059"/>
                    <a:pt x="1479" y="2025"/>
                  </a:cubicBezTo>
                  <a:cubicBezTo>
                    <a:pt x="1445" y="1956"/>
                    <a:pt x="1411" y="1877"/>
                    <a:pt x="1377" y="1797"/>
                  </a:cubicBezTo>
                  <a:lnTo>
                    <a:pt x="1366" y="1763"/>
                  </a:lnTo>
                  <a:cubicBezTo>
                    <a:pt x="1354" y="1729"/>
                    <a:pt x="1343" y="1695"/>
                    <a:pt x="1332" y="1661"/>
                  </a:cubicBezTo>
                  <a:cubicBezTo>
                    <a:pt x="1320" y="1638"/>
                    <a:pt x="1320" y="1604"/>
                    <a:pt x="1309" y="1570"/>
                  </a:cubicBezTo>
                  <a:cubicBezTo>
                    <a:pt x="1309" y="1558"/>
                    <a:pt x="1309" y="1536"/>
                    <a:pt x="1297" y="1513"/>
                  </a:cubicBezTo>
                  <a:cubicBezTo>
                    <a:pt x="1297" y="1501"/>
                    <a:pt x="1297" y="1490"/>
                    <a:pt x="1309" y="1490"/>
                  </a:cubicBezTo>
                  <a:cubicBezTo>
                    <a:pt x="1309" y="1490"/>
                    <a:pt x="1314" y="1485"/>
                    <a:pt x="1321" y="1485"/>
                  </a:cubicBezTo>
                  <a:cubicBezTo>
                    <a:pt x="1324" y="1485"/>
                    <a:pt x="1328" y="1486"/>
                    <a:pt x="1332" y="1490"/>
                  </a:cubicBezTo>
                  <a:cubicBezTo>
                    <a:pt x="1343" y="1513"/>
                    <a:pt x="1366" y="1536"/>
                    <a:pt x="1377" y="1547"/>
                  </a:cubicBezTo>
                  <a:cubicBezTo>
                    <a:pt x="1400" y="1581"/>
                    <a:pt x="1434" y="1604"/>
                    <a:pt x="1445" y="1638"/>
                  </a:cubicBezTo>
                  <a:cubicBezTo>
                    <a:pt x="1479" y="1683"/>
                    <a:pt x="1514" y="1729"/>
                    <a:pt x="1548" y="1786"/>
                  </a:cubicBezTo>
                  <a:cubicBezTo>
                    <a:pt x="1593" y="1865"/>
                    <a:pt x="1639" y="1945"/>
                    <a:pt x="1684" y="2025"/>
                  </a:cubicBezTo>
                  <a:lnTo>
                    <a:pt x="1718" y="2082"/>
                  </a:lnTo>
                  <a:cubicBezTo>
                    <a:pt x="1764" y="2161"/>
                    <a:pt x="1798" y="2241"/>
                    <a:pt x="1843" y="2309"/>
                  </a:cubicBezTo>
                  <a:cubicBezTo>
                    <a:pt x="1923" y="2445"/>
                    <a:pt x="1991" y="2571"/>
                    <a:pt x="2071" y="2707"/>
                  </a:cubicBezTo>
                  <a:lnTo>
                    <a:pt x="2458" y="3435"/>
                  </a:lnTo>
                  <a:cubicBezTo>
                    <a:pt x="2458" y="3446"/>
                    <a:pt x="2480" y="3446"/>
                    <a:pt x="2492" y="3446"/>
                  </a:cubicBezTo>
                  <a:cubicBezTo>
                    <a:pt x="2503" y="3446"/>
                    <a:pt x="2514" y="3435"/>
                    <a:pt x="2514" y="3424"/>
                  </a:cubicBezTo>
                  <a:cubicBezTo>
                    <a:pt x="2526" y="3390"/>
                    <a:pt x="2537" y="3355"/>
                    <a:pt x="2537" y="3310"/>
                  </a:cubicBezTo>
                  <a:lnTo>
                    <a:pt x="2549" y="3276"/>
                  </a:lnTo>
                  <a:cubicBezTo>
                    <a:pt x="2560" y="3253"/>
                    <a:pt x="2560" y="3230"/>
                    <a:pt x="2571" y="3208"/>
                  </a:cubicBezTo>
                  <a:cubicBezTo>
                    <a:pt x="2571" y="3173"/>
                    <a:pt x="2583" y="3162"/>
                    <a:pt x="2583" y="3139"/>
                  </a:cubicBezTo>
                  <a:cubicBezTo>
                    <a:pt x="2594" y="3128"/>
                    <a:pt x="2594" y="3105"/>
                    <a:pt x="2605" y="3082"/>
                  </a:cubicBezTo>
                  <a:cubicBezTo>
                    <a:pt x="2605" y="3048"/>
                    <a:pt x="2617" y="3003"/>
                    <a:pt x="2628" y="2980"/>
                  </a:cubicBezTo>
                  <a:cubicBezTo>
                    <a:pt x="2640" y="2969"/>
                    <a:pt x="2640" y="2957"/>
                    <a:pt x="2640" y="2935"/>
                  </a:cubicBezTo>
                  <a:cubicBezTo>
                    <a:pt x="2651" y="2923"/>
                    <a:pt x="2651" y="2912"/>
                    <a:pt x="2651" y="2900"/>
                  </a:cubicBezTo>
                  <a:cubicBezTo>
                    <a:pt x="2662" y="2900"/>
                    <a:pt x="2662" y="2889"/>
                    <a:pt x="2662" y="2889"/>
                  </a:cubicBezTo>
                  <a:cubicBezTo>
                    <a:pt x="2674" y="2878"/>
                    <a:pt x="2685" y="2866"/>
                    <a:pt x="2685" y="2855"/>
                  </a:cubicBezTo>
                  <a:cubicBezTo>
                    <a:pt x="2694" y="2829"/>
                    <a:pt x="2715" y="2817"/>
                    <a:pt x="2735" y="2817"/>
                  </a:cubicBezTo>
                  <a:cubicBezTo>
                    <a:pt x="2741" y="2817"/>
                    <a:pt x="2748" y="2818"/>
                    <a:pt x="2753" y="2821"/>
                  </a:cubicBezTo>
                  <a:cubicBezTo>
                    <a:pt x="2776" y="2821"/>
                    <a:pt x="2799" y="2844"/>
                    <a:pt x="2810" y="2878"/>
                  </a:cubicBezTo>
                  <a:cubicBezTo>
                    <a:pt x="2810" y="2889"/>
                    <a:pt x="2810" y="2900"/>
                    <a:pt x="2810" y="2912"/>
                  </a:cubicBezTo>
                  <a:cubicBezTo>
                    <a:pt x="2810" y="2923"/>
                    <a:pt x="2810" y="2923"/>
                    <a:pt x="2810" y="2935"/>
                  </a:cubicBezTo>
                  <a:cubicBezTo>
                    <a:pt x="2822" y="2946"/>
                    <a:pt x="2810" y="2957"/>
                    <a:pt x="2810" y="2969"/>
                  </a:cubicBezTo>
                  <a:cubicBezTo>
                    <a:pt x="2810" y="2980"/>
                    <a:pt x="2810" y="2980"/>
                    <a:pt x="2810" y="2991"/>
                  </a:cubicBezTo>
                  <a:cubicBezTo>
                    <a:pt x="2810" y="3037"/>
                    <a:pt x="2810" y="3082"/>
                    <a:pt x="2810" y="3117"/>
                  </a:cubicBezTo>
                  <a:lnTo>
                    <a:pt x="2799" y="3139"/>
                  </a:lnTo>
                  <a:cubicBezTo>
                    <a:pt x="2799" y="3151"/>
                    <a:pt x="2799" y="3173"/>
                    <a:pt x="2799" y="3185"/>
                  </a:cubicBezTo>
                  <a:lnTo>
                    <a:pt x="2799" y="3196"/>
                  </a:lnTo>
                  <a:cubicBezTo>
                    <a:pt x="2799" y="3208"/>
                    <a:pt x="2799" y="3230"/>
                    <a:pt x="2799" y="3242"/>
                  </a:cubicBezTo>
                  <a:cubicBezTo>
                    <a:pt x="2787" y="3276"/>
                    <a:pt x="2787" y="3299"/>
                    <a:pt x="2787" y="3321"/>
                  </a:cubicBezTo>
                  <a:lnTo>
                    <a:pt x="2776" y="3355"/>
                  </a:lnTo>
                  <a:cubicBezTo>
                    <a:pt x="2765" y="3424"/>
                    <a:pt x="2753" y="3515"/>
                    <a:pt x="2731" y="3583"/>
                  </a:cubicBezTo>
                  <a:cubicBezTo>
                    <a:pt x="2731" y="3617"/>
                    <a:pt x="2708" y="3662"/>
                    <a:pt x="2685" y="3708"/>
                  </a:cubicBezTo>
                  <a:cubicBezTo>
                    <a:pt x="2685" y="3719"/>
                    <a:pt x="2674" y="3731"/>
                    <a:pt x="2662" y="3742"/>
                  </a:cubicBezTo>
                  <a:lnTo>
                    <a:pt x="2651" y="3753"/>
                  </a:lnTo>
                  <a:cubicBezTo>
                    <a:pt x="2640" y="3753"/>
                    <a:pt x="2640" y="3776"/>
                    <a:pt x="2651" y="3776"/>
                  </a:cubicBezTo>
                  <a:cubicBezTo>
                    <a:pt x="2822" y="4106"/>
                    <a:pt x="3049" y="4527"/>
                    <a:pt x="3288" y="4948"/>
                  </a:cubicBezTo>
                  <a:cubicBezTo>
                    <a:pt x="3299" y="4982"/>
                    <a:pt x="3322" y="5016"/>
                    <a:pt x="3333" y="5039"/>
                  </a:cubicBezTo>
                  <a:lnTo>
                    <a:pt x="3379" y="5118"/>
                  </a:lnTo>
                  <a:cubicBezTo>
                    <a:pt x="3390" y="5130"/>
                    <a:pt x="3402" y="5141"/>
                    <a:pt x="3413" y="5141"/>
                  </a:cubicBezTo>
                  <a:cubicBezTo>
                    <a:pt x="3424" y="5141"/>
                    <a:pt x="3436" y="5130"/>
                    <a:pt x="3436" y="5118"/>
                  </a:cubicBezTo>
                  <a:cubicBezTo>
                    <a:pt x="3447" y="5096"/>
                    <a:pt x="3447" y="5073"/>
                    <a:pt x="3458" y="5050"/>
                  </a:cubicBezTo>
                  <a:lnTo>
                    <a:pt x="3458" y="5039"/>
                  </a:lnTo>
                  <a:cubicBezTo>
                    <a:pt x="3470" y="4970"/>
                    <a:pt x="3481" y="4902"/>
                    <a:pt x="3504" y="4845"/>
                  </a:cubicBezTo>
                  <a:cubicBezTo>
                    <a:pt x="3515" y="4800"/>
                    <a:pt x="3527" y="4766"/>
                    <a:pt x="3538" y="4732"/>
                  </a:cubicBezTo>
                  <a:lnTo>
                    <a:pt x="3549" y="4720"/>
                  </a:lnTo>
                  <a:cubicBezTo>
                    <a:pt x="3561" y="4686"/>
                    <a:pt x="3561" y="4663"/>
                    <a:pt x="3584" y="4641"/>
                  </a:cubicBezTo>
                  <a:cubicBezTo>
                    <a:pt x="3600" y="4624"/>
                    <a:pt x="3617" y="4613"/>
                    <a:pt x="3634" y="4613"/>
                  </a:cubicBezTo>
                  <a:cubicBezTo>
                    <a:pt x="3640" y="4613"/>
                    <a:pt x="3646" y="4615"/>
                    <a:pt x="3652" y="4618"/>
                  </a:cubicBezTo>
                  <a:cubicBezTo>
                    <a:pt x="3675" y="4618"/>
                    <a:pt x="3697" y="4641"/>
                    <a:pt x="3697" y="4663"/>
                  </a:cubicBezTo>
                  <a:cubicBezTo>
                    <a:pt x="3709" y="4686"/>
                    <a:pt x="3720" y="4698"/>
                    <a:pt x="3720" y="4709"/>
                  </a:cubicBezTo>
                  <a:cubicBezTo>
                    <a:pt x="3720" y="4720"/>
                    <a:pt x="3709" y="4732"/>
                    <a:pt x="3709" y="4743"/>
                  </a:cubicBezTo>
                  <a:cubicBezTo>
                    <a:pt x="3709" y="4754"/>
                    <a:pt x="3709" y="4777"/>
                    <a:pt x="3709" y="4788"/>
                  </a:cubicBezTo>
                  <a:cubicBezTo>
                    <a:pt x="3709" y="4788"/>
                    <a:pt x="3709" y="4800"/>
                    <a:pt x="3720" y="4800"/>
                  </a:cubicBezTo>
                  <a:cubicBezTo>
                    <a:pt x="3720" y="4800"/>
                    <a:pt x="3720" y="4800"/>
                    <a:pt x="3709" y="4811"/>
                  </a:cubicBezTo>
                  <a:lnTo>
                    <a:pt x="3709" y="4891"/>
                  </a:lnTo>
                  <a:cubicBezTo>
                    <a:pt x="3697" y="4948"/>
                    <a:pt x="3686" y="5016"/>
                    <a:pt x="3675" y="5073"/>
                  </a:cubicBezTo>
                  <a:lnTo>
                    <a:pt x="3663" y="5141"/>
                  </a:lnTo>
                  <a:cubicBezTo>
                    <a:pt x="3652" y="5198"/>
                    <a:pt x="3640" y="5266"/>
                    <a:pt x="3629" y="5323"/>
                  </a:cubicBezTo>
                  <a:cubicBezTo>
                    <a:pt x="3618" y="5346"/>
                    <a:pt x="3618" y="5357"/>
                    <a:pt x="3595" y="5369"/>
                  </a:cubicBezTo>
                  <a:cubicBezTo>
                    <a:pt x="3595" y="5380"/>
                    <a:pt x="3584" y="5391"/>
                    <a:pt x="3584" y="5403"/>
                  </a:cubicBezTo>
                  <a:cubicBezTo>
                    <a:pt x="3572" y="5403"/>
                    <a:pt x="3572" y="5403"/>
                    <a:pt x="3572" y="5414"/>
                  </a:cubicBezTo>
                  <a:cubicBezTo>
                    <a:pt x="3561" y="5425"/>
                    <a:pt x="3561" y="5437"/>
                    <a:pt x="3561" y="5448"/>
                  </a:cubicBezTo>
                  <a:lnTo>
                    <a:pt x="3663" y="5630"/>
                  </a:lnTo>
                  <a:cubicBezTo>
                    <a:pt x="3743" y="5778"/>
                    <a:pt x="3834" y="5926"/>
                    <a:pt x="3913" y="6062"/>
                  </a:cubicBezTo>
                  <a:cubicBezTo>
                    <a:pt x="3936" y="6119"/>
                    <a:pt x="3970" y="6165"/>
                    <a:pt x="4004" y="6222"/>
                  </a:cubicBezTo>
                  <a:cubicBezTo>
                    <a:pt x="4027" y="6267"/>
                    <a:pt x="4050" y="6301"/>
                    <a:pt x="4073" y="6347"/>
                  </a:cubicBezTo>
                  <a:cubicBezTo>
                    <a:pt x="4084" y="6358"/>
                    <a:pt x="4095" y="6369"/>
                    <a:pt x="4107" y="6369"/>
                  </a:cubicBezTo>
                  <a:cubicBezTo>
                    <a:pt x="4118" y="6358"/>
                    <a:pt x="4130" y="6358"/>
                    <a:pt x="4130" y="6347"/>
                  </a:cubicBezTo>
                  <a:cubicBezTo>
                    <a:pt x="4152" y="6301"/>
                    <a:pt x="4164" y="6256"/>
                    <a:pt x="4186" y="6210"/>
                  </a:cubicBezTo>
                  <a:cubicBezTo>
                    <a:pt x="4198" y="6187"/>
                    <a:pt x="4209" y="6165"/>
                    <a:pt x="4221" y="6142"/>
                  </a:cubicBezTo>
                  <a:lnTo>
                    <a:pt x="4232" y="6131"/>
                  </a:lnTo>
                  <a:cubicBezTo>
                    <a:pt x="4243" y="6108"/>
                    <a:pt x="4243" y="6096"/>
                    <a:pt x="4255" y="6085"/>
                  </a:cubicBezTo>
                  <a:cubicBezTo>
                    <a:pt x="4255" y="6085"/>
                    <a:pt x="4266" y="6074"/>
                    <a:pt x="4277" y="6074"/>
                  </a:cubicBezTo>
                  <a:cubicBezTo>
                    <a:pt x="4277" y="6074"/>
                    <a:pt x="4277" y="6074"/>
                    <a:pt x="4277" y="6062"/>
                  </a:cubicBezTo>
                  <a:cubicBezTo>
                    <a:pt x="4289" y="6062"/>
                    <a:pt x="4289" y="6051"/>
                    <a:pt x="4300" y="6051"/>
                  </a:cubicBezTo>
                  <a:cubicBezTo>
                    <a:pt x="4312" y="6040"/>
                    <a:pt x="4323" y="6028"/>
                    <a:pt x="4346" y="6028"/>
                  </a:cubicBezTo>
                  <a:cubicBezTo>
                    <a:pt x="4346" y="6024"/>
                    <a:pt x="4347" y="6023"/>
                    <a:pt x="4349" y="6023"/>
                  </a:cubicBezTo>
                  <a:cubicBezTo>
                    <a:pt x="4353" y="6023"/>
                    <a:pt x="4361" y="6028"/>
                    <a:pt x="4368" y="6028"/>
                  </a:cubicBezTo>
                  <a:cubicBezTo>
                    <a:pt x="4368" y="6040"/>
                    <a:pt x="4368" y="6040"/>
                    <a:pt x="4368" y="6040"/>
                  </a:cubicBezTo>
                  <a:cubicBezTo>
                    <a:pt x="4368" y="6051"/>
                    <a:pt x="4380" y="6062"/>
                    <a:pt x="4391" y="6074"/>
                  </a:cubicBezTo>
                  <a:cubicBezTo>
                    <a:pt x="4391" y="6085"/>
                    <a:pt x="4391" y="6096"/>
                    <a:pt x="4391" y="6096"/>
                  </a:cubicBezTo>
                  <a:cubicBezTo>
                    <a:pt x="4391" y="6108"/>
                    <a:pt x="4391" y="6108"/>
                    <a:pt x="4391" y="6108"/>
                  </a:cubicBezTo>
                  <a:cubicBezTo>
                    <a:pt x="4391" y="6119"/>
                    <a:pt x="4391" y="6131"/>
                    <a:pt x="4391" y="6131"/>
                  </a:cubicBezTo>
                  <a:cubicBezTo>
                    <a:pt x="4391" y="6142"/>
                    <a:pt x="4391" y="6165"/>
                    <a:pt x="4391" y="6176"/>
                  </a:cubicBezTo>
                  <a:lnTo>
                    <a:pt x="4391" y="6187"/>
                  </a:lnTo>
                  <a:cubicBezTo>
                    <a:pt x="4380" y="6222"/>
                    <a:pt x="4380" y="6256"/>
                    <a:pt x="4368" y="6278"/>
                  </a:cubicBezTo>
                  <a:cubicBezTo>
                    <a:pt x="4357" y="6335"/>
                    <a:pt x="4346" y="6381"/>
                    <a:pt x="4334" y="6438"/>
                  </a:cubicBezTo>
                  <a:lnTo>
                    <a:pt x="4323" y="6472"/>
                  </a:lnTo>
                  <a:cubicBezTo>
                    <a:pt x="4312" y="6529"/>
                    <a:pt x="4300" y="6597"/>
                    <a:pt x="4277" y="6654"/>
                  </a:cubicBezTo>
                  <a:cubicBezTo>
                    <a:pt x="4266" y="6665"/>
                    <a:pt x="4266" y="6677"/>
                    <a:pt x="4266" y="6688"/>
                  </a:cubicBezTo>
                  <a:cubicBezTo>
                    <a:pt x="4255" y="6699"/>
                    <a:pt x="4255" y="6711"/>
                    <a:pt x="4255" y="6711"/>
                  </a:cubicBezTo>
                  <a:lnTo>
                    <a:pt x="4346" y="6904"/>
                  </a:lnTo>
                  <a:cubicBezTo>
                    <a:pt x="4346" y="6915"/>
                    <a:pt x="4368" y="6927"/>
                    <a:pt x="4380" y="6927"/>
                  </a:cubicBezTo>
                  <a:cubicBezTo>
                    <a:pt x="4391" y="6915"/>
                    <a:pt x="4403" y="6904"/>
                    <a:pt x="4403" y="6893"/>
                  </a:cubicBezTo>
                  <a:lnTo>
                    <a:pt x="4403" y="6870"/>
                  </a:lnTo>
                  <a:lnTo>
                    <a:pt x="4403" y="6859"/>
                  </a:lnTo>
                  <a:cubicBezTo>
                    <a:pt x="4403" y="6005"/>
                    <a:pt x="4766" y="5187"/>
                    <a:pt x="5415" y="4607"/>
                  </a:cubicBezTo>
                  <a:cubicBezTo>
                    <a:pt x="5426" y="4607"/>
                    <a:pt x="5426" y="4584"/>
                    <a:pt x="5426" y="4572"/>
                  </a:cubicBezTo>
                  <a:lnTo>
                    <a:pt x="5415" y="4550"/>
                  </a:lnTo>
                  <a:cubicBezTo>
                    <a:pt x="5335" y="4334"/>
                    <a:pt x="5290" y="4095"/>
                    <a:pt x="5278" y="3867"/>
                  </a:cubicBezTo>
                  <a:cubicBezTo>
                    <a:pt x="5278" y="3765"/>
                    <a:pt x="5278" y="3640"/>
                    <a:pt x="5290" y="3515"/>
                  </a:cubicBezTo>
                  <a:cubicBezTo>
                    <a:pt x="5290" y="3503"/>
                    <a:pt x="5290" y="3492"/>
                    <a:pt x="5278" y="3492"/>
                  </a:cubicBezTo>
                  <a:cubicBezTo>
                    <a:pt x="5267" y="3481"/>
                    <a:pt x="5256" y="3481"/>
                    <a:pt x="5256" y="3481"/>
                  </a:cubicBezTo>
                  <a:lnTo>
                    <a:pt x="5221" y="3492"/>
                  </a:lnTo>
                  <a:cubicBezTo>
                    <a:pt x="5118" y="3520"/>
                    <a:pt x="5008" y="3540"/>
                    <a:pt x="4902" y="3540"/>
                  </a:cubicBezTo>
                  <a:cubicBezTo>
                    <a:pt x="4879" y="3540"/>
                    <a:pt x="4857" y="3539"/>
                    <a:pt x="4835" y="3537"/>
                  </a:cubicBezTo>
                  <a:cubicBezTo>
                    <a:pt x="4334" y="3515"/>
                    <a:pt x="3925" y="3208"/>
                    <a:pt x="3788" y="2753"/>
                  </a:cubicBezTo>
                  <a:cubicBezTo>
                    <a:pt x="3720" y="2525"/>
                    <a:pt x="3720" y="2286"/>
                    <a:pt x="3777" y="2082"/>
                  </a:cubicBezTo>
                  <a:cubicBezTo>
                    <a:pt x="3777" y="2059"/>
                    <a:pt x="3788" y="2047"/>
                    <a:pt x="3788" y="2025"/>
                  </a:cubicBezTo>
                  <a:cubicBezTo>
                    <a:pt x="3800" y="2013"/>
                    <a:pt x="3800" y="2002"/>
                    <a:pt x="3788" y="1991"/>
                  </a:cubicBezTo>
                  <a:cubicBezTo>
                    <a:pt x="3777" y="1979"/>
                    <a:pt x="3766" y="1979"/>
                    <a:pt x="3754" y="1979"/>
                  </a:cubicBezTo>
                  <a:cubicBezTo>
                    <a:pt x="3652" y="2002"/>
                    <a:pt x="3561" y="2013"/>
                    <a:pt x="3470" y="2013"/>
                  </a:cubicBezTo>
                  <a:cubicBezTo>
                    <a:pt x="3454" y="2014"/>
                    <a:pt x="3438" y="2014"/>
                    <a:pt x="3423" y="2014"/>
                  </a:cubicBezTo>
                  <a:cubicBezTo>
                    <a:pt x="3157" y="2014"/>
                    <a:pt x="2913" y="1924"/>
                    <a:pt x="2719" y="1752"/>
                  </a:cubicBezTo>
                  <a:cubicBezTo>
                    <a:pt x="2514" y="1558"/>
                    <a:pt x="2389" y="1285"/>
                    <a:pt x="2355" y="990"/>
                  </a:cubicBezTo>
                  <a:cubicBezTo>
                    <a:pt x="2344" y="876"/>
                    <a:pt x="2344" y="762"/>
                    <a:pt x="2355" y="637"/>
                  </a:cubicBezTo>
                  <a:cubicBezTo>
                    <a:pt x="2355" y="626"/>
                    <a:pt x="2355" y="614"/>
                    <a:pt x="2344" y="614"/>
                  </a:cubicBezTo>
                  <a:cubicBezTo>
                    <a:pt x="2332" y="603"/>
                    <a:pt x="2321" y="603"/>
                    <a:pt x="2310" y="603"/>
                  </a:cubicBezTo>
                  <a:cubicBezTo>
                    <a:pt x="2230" y="637"/>
                    <a:pt x="2162" y="660"/>
                    <a:pt x="2094" y="683"/>
                  </a:cubicBezTo>
                  <a:cubicBezTo>
                    <a:pt x="2023" y="696"/>
                    <a:pt x="1951" y="703"/>
                    <a:pt x="1878" y="703"/>
                  </a:cubicBezTo>
                  <a:cubicBezTo>
                    <a:pt x="1518" y="703"/>
                    <a:pt x="1140" y="540"/>
                    <a:pt x="808" y="228"/>
                  </a:cubicBezTo>
                  <a:cubicBezTo>
                    <a:pt x="740" y="171"/>
                    <a:pt x="672" y="103"/>
                    <a:pt x="604" y="12"/>
                  </a:cubicBezTo>
                  <a:cubicBezTo>
                    <a:pt x="592" y="0"/>
                    <a:pt x="570" y="0"/>
                    <a:pt x="55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8113710" y="2454016"/>
              <a:ext cx="781101" cy="714157"/>
            </a:xfrm>
            <a:custGeom>
              <a:rect b="b" l="l" r="r" t="t"/>
              <a:pathLst>
                <a:path extrusionOk="0" h="4982" w="5449">
                  <a:moveTo>
                    <a:pt x="1843" y="1752"/>
                  </a:moveTo>
                  <a:cubicBezTo>
                    <a:pt x="1855" y="1763"/>
                    <a:pt x="1855" y="1774"/>
                    <a:pt x="1855" y="1786"/>
                  </a:cubicBezTo>
                  <a:cubicBezTo>
                    <a:pt x="1855" y="1797"/>
                    <a:pt x="1843" y="1809"/>
                    <a:pt x="1843" y="1809"/>
                  </a:cubicBezTo>
                  <a:cubicBezTo>
                    <a:pt x="1843" y="1820"/>
                    <a:pt x="1832" y="1820"/>
                    <a:pt x="1832" y="1820"/>
                  </a:cubicBezTo>
                  <a:cubicBezTo>
                    <a:pt x="1832" y="1831"/>
                    <a:pt x="1821" y="1843"/>
                    <a:pt x="1821" y="1854"/>
                  </a:cubicBezTo>
                  <a:lnTo>
                    <a:pt x="1809" y="1865"/>
                  </a:lnTo>
                  <a:cubicBezTo>
                    <a:pt x="1798" y="1888"/>
                    <a:pt x="1775" y="1911"/>
                    <a:pt x="1752" y="1934"/>
                  </a:cubicBezTo>
                  <a:cubicBezTo>
                    <a:pt x="1741" y="1934"/>
                    <a:pt x="1730" y="1945"/>
                    <a:pt x="1718" y="1956"/>
                  </a:cubicBezTo>
                  <a:lnTo>
                    <a:pt x="1696" y="1979"/>
                  </a:lnTo>
                  <a:cubicBezTo>
                    <a:pt x="1673" y="2002"/>
                    <a:pt x="1650" y="2025"/>
                    <a:pt x="1627" y="2047"/>
                  </a:cubicBezTo>
                  <a:lnTo>
                    <a:pt x="1616" y="2070"/>
                  </a:lnTo>
                  <a:cubicBezTo>
                    <a:pt x="1616" y="2070"/>
                    <a:pt x="1605" y="2070"/>
                    <a:pt x="1605" y="2082"/>
                  </a:cubicBezTo>
                  <a:lnTo>
                    <a:pt x="1570" y="2138"/>
                  </a:lnTo>
                  <a:cubicBezTo>
                    <a:pt x="1548" y="2173"/>
                    <a:pt x="1514" y="2207"/>
                    <a:pt x="1479" y="2218"/>
                  </a:cubicBezTo>
                  <a:cubicBezTo>
                    <a:pt x="1479" y="2218"/>
                    <a:pt x="1468" y="2218"/>
                    <a:pt x="1468" y="2229"/>
                  </a:cubicBezTo>
                  <a:cubicBezTo>
                    <a:pt x="1468" y="2229"/>
                    <a:pt x="1457" y="2229"/>
                    <a:pt x="1457" y="2241"/>
                  </a:cubicBezTo>
                  <a:lnTo>
                    <a:pt x="1434" y="2241"/>
                  </a:lnTo>
                  <a:lnTo>
                    <a:pt x="1434" y="2218"/>
                  </a:lnTo>
                  <a:cubicBezTo>
                    <a:pt x="1434" y="2207"/>
                    <a:pt x="1434" y="2207"/>
                    <a:pt x="1434" y="2207"/>
                  </a:cubicBezTo>
                  <a:cubicBezTo>
                    <a:pt x="1411" y="2173"/>
                    <a:pt x="1423" y="2116"/>
                    <a:pt x="1445" y="2082"/>
                  </a:cubicBezTo>
                  <a:cubicBezTo>
                    <a:pt x="1468" y="2025"/>
                    <a:pt x="1479" y="1991"/>
                    <a:pt x="1502" y="1956"/>
                  </a:cubicBezTo>
                  <a:cubicBezTo>
                    <a:pt x="1536" y="1922"/>
                    <a:pt x="1570" y="1877"/>
                    <a:pt x="1605" y="1843"/>
                  </a:cubicBezTo>
                  <a:lnTo>
                    <a:pt x="1616" y="1831"/>
                  </a:lnTo>
                  <a:cubicBezTo>
                    <a:pt x="1650" y="1809"/>
                    <a:pt x="1696" y="1763"/>
                    <a:pt x="1741" y="1763"/>
                  </a:cubicBezTo>
                  <a:lnTo>
                    <a:pt x="1752" y="1763"/>
                  </a:lnTo>
                  <a:cubicBezTo>
                    <a:pt x="1764" y="1752"/>
                    <a:pt x="1775" y="1752"/>
                    <a:pt x="1787" y="1752"/>
                  </a:cubicBezTo>
                  <a:close/>
                  <a:moveTo>
                    <a:pt x="1923" y="2082"/>
                  </a:moveTo>
                  <a:cubicBezTo>
                    <a:pt x="1934" y="2082"/>
                    <a:pt x="1946" y="2093"/>
                    <a:pt x="1957" y="2093"/>
                  </a:cubicBezTo>
                  <a:cubicBezTo>
                    <a:pt x="1957" y="2104"/>
                    <a:pt x="1957" y="2116"/>
                    <a:pt x="1946" y="2116"/>
                  </a:cubicBezTo>
                  <a:lnTo>
                    <a:pt x="1923" y="2138"/>
                  </a:lnTo>
                  <a:lnTo>
                    <a:pt x="1912" y="2150"/>
                  </a:lnTo>
                  <a:cubicBezTo>
                    <a:pt x="1912" y="2161"/>
                    <a:pt x="1912" y="2161"/>
                    <a:pt x="1912" y="2173"/>
                  </a:cubicBezTo>
                  <a:cubicBezTo>
                    <a:pt x="1912" y="2173"/>
                    <a:pt x="1900" y="2184"/>
                    <a:pt x="1889" y="2195"/>
                  </a:cubicBezTo>
                  <a:cubicBezTo>
                    <a:pt x="1889" y="2207"/>
                    <a:pt x="1878" y="2207"/>
                    <a:pt x="1878" y="2218"/>
                  </a:cubicBezTo>
                  <a:cubicBezTo>
                    <a:pt x="1866" y="2229"/>
                    <a:pt x="1843" y="2252"/>
                    <a:pt x="1832" y="2264"/>
                  </a:cubicBezTo>
                  <a:cubicBezTo>
                    <a:pt x="1821" y="2275"/>
                    <a:pt x="1821" y="2286"/>
                    <a:pt x="1809" y="2286"/>
                  </a:cubicBezTo>
                  <a:lnTo>
                    <a:pt x="1798" y="2298"/>
                  </a:lnTo>
                  <a:cubicBezTo>
                    <a:pt x="1798" y="2309"/>
                    <a:pt x="1787" y="2309"/>
                    <a:pt x="1787" y="2309"/>
                  </a:cubicBezTo>
                  <a:cubicBezTo>
                    <a:pt x="1775" y="2309"/>
                    <a:pt x="1775" y="2320"/>
                    <a:pt x="1775" y="2320"/>
                  </a:cubicBezTo>
                  <a:lnTo>
                    <a:pt x="1764" y="2320"/>
                  </a:lnTo>
                  <a:cubicBezTo>
                    <a:pt x="1752" y="2332"/>
                    <a:pt x="1752" y="2332"/>
                    <a:pt x="1741" y="2332"/>
                  </a:cubicBezTo>
                  <a:lnTo>
                    <a:pt x="1741" y="2343"/>
                  </a:lnTo>
                  <a:lnTo>
                    <a:pt x="1730" y="2343"/>
                  </a:lnTo>
                  <a:cubicBezTo>
                    <a:pt x="1718" y="2343"/>
                    <a:pt x="1718" y="2332"/>
                    <a:pt x="1718" y="2332"/>
                  </a:cubicBezTo>
                  <a:cubicBezTo>
                    <a:pt x="1718" y="2332"/>
                    <a:pt x="1718" y="2320"/>
                    <a:pt x="1718" y="2320"/>
                  </a:cubicBezTo>
                  <a:cubicBezTo>
                    <a:pt x="1718" y="2320"/>
                    <a:pt x="1718" y="2309"/>
                    <a:pt x="1718" y="2286"/>
                  </a:cubicBezTo>
                  <a:lnTo>
                    <a:pt x="1718" y="2275"/>
                  </a:lnTo>
                  <a:cubicBezTo>
                    <a:pt x="1718" y="2264"/>
                    <a:pt x="1718" y="2252"/>
                    <a:pt x="1718" y="2241"/>
                  </a:cubicBezTo>
                  <a:lnTo>
                    <a:pt x="1730" y="2218"/>
                  </a:lnTo>
                  <a:cubicBezTo>
                    <a:pt x="1730" y="2218"/>
                    <a:pt x="1741" y="2207"/>
                    <a:pt x="1741" y="2195"/>
                  </a:cubicBezTo>
                  <a:cubicBezTo>
                    <a:pt x="1764" y="2173"/>
                    <a:pt x="1775" y="2150"/>
                    <a:pt x="1798" y="2138"/>
                  </a:cubicBezTo>
                  <a:lnTo>
                    <a:pt x="1821" y="2127"/>
                  </a:lnTo>
                  <a:cubicBezTo>
                    <a:pt x="1821" y="2127"/>
                    <a:pt x="1832" y="2127"/>
                    <a:pt x="1832" y="2116"/>
                  </a:cubicBezTo>
                  <a:cubicBezTo>
                    <a:pt x="1843" y="2116"/>
                    <a:pt x="1855" y="2104"/>
                    <a:pt x="1866" y="2104"/>
                  </a:cubicBezTo>
                  <a:lnTo>
                    <a:pt x="1878" y="2104"/>
                  </a:lnTo>
                  <a:cubicBezTo>
                    <a:pt x="1889" y="2093"/>
                    <a:pt x="1912" y="2093"/>
                    <a:pt x="1923" y="2082"/>
                  </a:cubicBezTo>
                  <a:close/>
                  <a:moveTo>
                    <a:pt x="1980" y="1263"/>
                  </a:moveTo>
                  <a:cubicBezTo>
                    <a:pt x="1991" y="1263"/>
                    <a:pt x="2003" y="1274"/>
                    <a:pt x="2014" y="1285"/>
                  </a:cubicBezTo>
                  <a:cubicBezTo>
                    <a:pt x="2014" y="1297"/>
                    <a:pt x="2014" y="1308"/>
                    <a:pt x="2003" y="1308"/>
                  </a:cubicBezTo>
                  <a:cubicBezTo>
                    <a:pt x="1957" y="1354"/>
                    <a:pt x="1912" y="1399"/>
                    <a:pt x="1843" y="1433"/>
                  </a:cubicBezTo>
                  <a:cubicBezTo>
                    <a:pt x="1787" y="1467"/>
                    <a:pt x="1730" y="1490"/>
                    <a:pt x="1684" y="1524"/>
                  </a:cubicBezTo>
                  <a:cubicBezTo>
                    <a:pt x="1582" y="1593"/>
                    <a:pt x="1491" y="1672"/>
                    <a:pt x="1400" y="1763"/>
                  </a:cubicBezTo>
                  <a:cubicBezTo>
                    <a:pt x="1320" y="1854"/>
                    <a:pt x="1252" y="1945"/>
                    <a:pt x="1184" y="2070"/>
                  </a:cubicBezTo>
                  <a:cubicBezTo>
                    <a:pt x="1172" y="2104"/>
                    <a:pt x="1161" y="2127"/>
                    <a:pt x="1138" y="2161"/>
                  </a:cubicBezTo>
                  <a:cubicBezTo>
                    <a:pt x="1127" y="2184"/>
                    <a:pt x="1115" y="2218"/>
                    <a:pt x="1104" y="2241"/>
                  </a:cubicBezTo>
                  <a:lnTo>
                    <a:pt x="1093" y="2252"/>
                  </a:lnTo>
                  <a:cubicBezTo>
                    <a:pt x="1070" y="2298"/>
                    <a:pt x="1036" y="2355"/>
                    <a:pt x="1002" y="2377"/>
                  </a:cubicBezTo>
                  <a:cubicBezTo>
                    <a:pt x="990" y="2377"/>
                    <a:pt x="979" y="2377"/>
                    <a:pt x="979" y="2366"/>
                  </a:cubicBezTo>
                  <a:cubicBezTo>
                    <a:pt x="956" y="2343"/>
                    <a:pt x="956" y="2264"/>
                    <a:pt x="968" y="2184"/>
                  </a:cubicBezTo>
                  <a:cubicBezTo>
                    <a:pt x="990" y="2116"/>
                    <a:pt x="1013" y="2047"/>
                    <a:pt x="1047" y="1991"/>
                  </a:cubicBezTo>
                  <a:cubicBezTo>
                    <a:pt x="1104" y="1877"/>
                    <a:pt x="1184" y="1763"/>
                    <a:pt x="1286" y="1649"/>
                  </a:cubicBezTo>
                  <a:cubicBezTo>
                    <a:pt x="1377" y="1547"/>
                    <a:pt x="1479" y="1456"/>
                    <a:pt x="1605" y="1388"/>
                  </a:cubicBezTo>
                  <a:cubicBezTo>
                    <a:pt x="1730" y="1308"/>
                    <a:pt x="1832" y="1263"/>
                    <a:pt x="1946" y="1263"/>
                  </a:cubicBezTo>
                  <a:close/>
                  <a:moveTo>
                    <a:pt x="2777" y="462"/>
                  </a:moveTo>
                  <a:cubicBezTo>
                    <a:pt x="2889" y="462"/>
                    <a:pt x="2998" y="473"/>
                    <a:pt x="3106" y="489"/>
                  </a:cubicBezTo>
                  <a:cubicBezTo>
                    <a:pt x="3242" y="523"/>
                    <a:pt x="3402" y="558"/>
                    <a:pt x="3515" y="637"/>
                  </a:cubicBezTo>
                  <a:cubicBezTo>
                    <a:pt x="3538" y="648"/>
                    <a:pt x="3538" y="671"/>
                    <a:pt x="3538" y="694"/>
                  </a:cubicBezTo>
                  <a:cubicBezTo>
                    <a:pt x="3527" y="705"/>
                    <a:pt x="3527" y="717"/>
                    <a:pt x="3504" y="717"/>
                  </a:cubicBezTo>
                  <a:cubicBezTo>
                    <a:pt x="3424" y="717"/>
                    <a:pt x="3333" y="694"/>
                    <a:pt x="3254" y="683"/>
                  </a:cubicBezTo>
                  <a:cubicBezTo>
                    <a:pt x="3185" y="683"/>
                    <a:pt x="3106" y="671"/>
                    <a:pt x="3038" y="660"/>
                  </a:cubicBezTo>
                  <a:cubicBezTo>
                    <a:pt x="2947" y="660"/>
                    <a:pt x="2864" y="657"/>
                    <a:pt x="2785" y="657"/>
                  </a:cubicBezTo>
                  <a:cubicBezTo>
                    <a:pt x="2705" y="657"/>
                    <a:pt x="2628" y="660"/>
                    <a:pt x="2549" y="671"/>
                  </a:cubicBezTo>
                  <a:cubicBezTo>
                    <a:pt x="2003" y="728"/>
                    <a:pt x="1479" y="990"/>
                    <a:pt x="1115" y="1411"/>
                  </a:cubicBezTo>
                  <a:cubicBezTo>
                    <a:pt x="945" y="1615"/>
                    <a:pt x="797" y="1854"/>
                    <a:pt x="706" y="2116"/>
                  </a:cubicBezTo>
                  <a:cubicBezTo>
                    <a:pt x="661" y="2241"/>
                    <a:pt x="626" y="2366"/>
                    <a:pt x="592" y="2514"/>
                  </a:cubicBezTo>
                  <a:cubicBezTo>
                    <a:pt x="581" y="2548"/>
                    <a:pt x="570" y="2582"/>
                    <a:pt x="570" y="2616"/>
                  </a:cubicBezTo>
                  <a:cubicBezTo>
                    <a:pt x="558" y="2650"/>
                    <a:pt x="558" y="2684"/>
                    <a:pt x="547" y="2730"/>
                  </a:cubicBezTo>
                  <a:cubicBezTo>
                    <a:pt x="547" y="2753"/>
                    <a:pt x="535" y="2775"/>
                    <a:pt x="524" y="2798"/>
                  </a:cubicBezTo>
                  <a:cubicBezTo>
                    <a:pt x="513" y="2832"/>
                    <a:pt x="501" y="2878"/>
                    <a:pt x="501" y="2912"/>
                  </a:cubicBezTo>
                  <a:cubicBezTo>
                    <a:pt x="501" y="2923"/>
                    <a:pt x="490" y="2923"/>
                    <a:pt x="490" y="2923"/>
                  </a:cubicBezTo>
                  <a:cubicBezTo>
                    <a:pt x="479" y="2923"/>
                    <a:pt x="467" y="2923"/>
                    <a:pt x="467" y="2912"/>
                  </a:cubicBezTo>
                  <a:cubicBezTo>
                    <a:pt x="467" y="2889"/>
                    <a:pt x="456" y="2866"/>
                    <a:pt x="456" y="2855"/>
                  </a:cubicBezTo>
                  <a:cubicBezTo>
                    <a:pt x="433" y="2787"/>
                    <a:pt x="422" y="2730"/>
                    <a:pt x="422" y="2673"/>
                  </a:cubicBezTo>
                  <a:cubicBezTo>
                    <a:pt x="422" y="2582"/>
                    <a:pt x="433" y="2491"/>
                    <a:pt x="444" y="2411"/>
                  </a:cubicBezTo>
                  <a:cubicBezTo>
                    <a:pt x="456" y="2264"/>
                    <a:pt x="501" y="2104"/>
                    <a:pt x="570" y="1945"/>
                  </a:cubicBezTo>
                  <a:cubicBezTo>
                    <a:pt x="797" y="1376"/>
                    <a:pt x="1229" y="921"/>
                    <a:pt x="1764" y="683"/>
                  </a:cubicBezTo>
                  <a:cubicBezTo>
                    <a:pt x="2048" y="558"/>
                    <a:pt x="2344" y="478"/>
                    <a:pt x="2651" y="467"/>
                  </a:cubicBezTo>
                  <a:cubicBezTo>
                    <a:pt x="2694" y="463"/>
                    <a:pt x="2735" y="462"/>
                    <a:pt x="2777" y="462"/>
                  </a:cubicBezTo>
                  <a:close/>
                  <a:moveTo>
                    <a:pt x="3948" y="2969"/>
                  </a:moveTo>
                  <a:cubicBezTo>
                    <a:pt x="3959" y="2969"/>
                    <a:pt x="3959" y="2969"/>
                    <a:pt x="3959" y="2980"/>
                  </a:cubicBezTo>
                  <a:lnTo>
                    <a:pt x="3970" y="3003"/>
                  </a:lnTo>
                  <a:lnTo>
                    <a:pt x="3970" y="3014"/>
                  </a:lnTo>
                  <a:cubicBezTo>
                    <a:pt x="3982" y="3014"/>
                    <a:pt x="3982" y="3026"/>
                    <a:pt x="3982" y="3048"/>
                  </a:cubicBezTo>
                  <a:cubicBezTo>
                    <a:pt x="3982" y="3060"/>
                    <a:pt x="3993" y="3082"/>
                    <a:pt x="3993" y="3105"/>
                  </a:cubicBezTo>
                  <a:cubicBezTo>
                    <a:pt x="3993" y="3117"/>
                    <a:pt x="3993" y="3128"/>
                    <a:pt x="3993" y="3151"/>
                  </a:cubicBezTo>
                  <a:cubicBezTo>
                    <a:pt x="3993" y="3162"/>
                    <a:pt x="3993" y="3173"/>
                    <a:pt x="3982" y="3196"/>
                  </a:cubicBezTo>
                  <a:cubicBezTo>
                    <a:pt x="3982" y="3230"/>
                    <a:pt x="3970" y="3253"/>
                    <a:pt x="3948" y="3299"/>
                  </a:cubicBezTo>
                  <a:cubicBezTo>
                    <a:pt x="3948" y="3310"/>
                    <a:pt x="3948" y="3310"/>
                    <a:pt x="3936" y="3321"/>
                  </a:cubicBezTo>
                  <a:cubicBezTo>
                    <a:pt x="3936" y="3321"/>
                    <a:pt x="3925" y="3333"/>
                    <a:pt x="3925" y="3333"/>
                  </a:cubicBezTo>
                  <a:cubicBezTo>
                    <a:pt x="3913" y="3355"/>
                    <a:pt x="3902" y="3367"/>
                    <a:pt x="3891" y="3367"/>
                  </a:cubicBezTo>
                  <a:cubicBezTo>
                    <a:pt x="3883" y="3367"/>
                    <a:pt x="3876" y="3372"/>
                    <a:pt x="3871" y="3372"/>
                  </a:cubicBezTo>
                  <a:cubicBezTo>
                    <a:pt x="3869" y="3372"/>
                    <a:pt x="3868" y="3371"/>
                    <a:pt x="3868" y="3367"/>
                  </a:cubicBezTo>
                  <a:cubicBezTo>
                    <a:pt x="3857" y="3367"/>
                    <a:pt x="3857" y="3355"/>
                    <a:pt x="3845" y="3344"/>
                  </a:cubicBezTo>
                  <a:cubicBezTo>
                    <a:pt x="3845" y="3333"/>
                    <a:pt x="3845" y="3321"/>
                    <a:pt x="3857" y="3310"/>
                  </a:cubicBezTo>
                  <a:cubicBezTo>
                    <a:pt x="3857" y="3299"/>
                    <a:pt x="3857" y="3299"/>
                    <a:pt x="3857" y="3299"/>
                  </a:cubicBezTo>
                  <a:cubicBezTo>
                    <a:pt x="3857" y="3287"/>
                    <a:pt x="3857" y="3287"/>
                    <a:pt x="3857" y="3276"/>
                  </a:cubicBezTo>
                  <a:lnTo>
                    <a:pt x="3868" y="3264"/>
                  </a:lnTo>
                  <a:cubicBezTo>
                    <a:pt x="3868" y="3242"/>
                    <a:pt x="3879" y="3219"/>
                    <a:pt x="3879" y="3196"/>
                  </a:cubicBezTo>
                  <a:lnTo>
                    <a:pt x="3891" y="3151"/>
                  </a:lnTo>
                  <a:cubicBezTo>
                    <a:pt x="3891" y="3151"/>
                    <a:pt x="3902" y="3139"/>
                    <a:pt x="3902" y="3128"/>
                  </a:cubicBezTo>
                  <a:lnTo>
                    <a:pt x="3902" y="3117"/>
                  </a:lnTo>
                  <a:cubicBezTo>
                    <a:pt x="3913" y="3105"/>
                    <a:pt x="3913" y="3094"/>
                    <a:pt x="3913" y="3082"/>
                  </a:cubicBezTo>
                  <a:cubicBezTo>
                    <a:pt x="3913" y="3071"/>
                    <a:pt x="3925" y="3071"/>
                    <a:pt x="3925" y="3060"/>
                  </a:cubicBezTo>
                  <a:cubicBezTo>
                    <a:pt x="3925" y="3037"/>
                    <a:pt x="3925" y="3026"/>
                    <a:pt x="3936" y="3014"/>
                  </a:cubicBezTo>
                  <a:cubicBezTo>
                    <a:pt x="3936" y="3014"/>
                    <a:pt x="3936" y="3003"/>
                    <a:pt x="3936" y="3003"/>
                  </a:cubicBezTo>
                  <a:cubicBezTo>
                    <a:pt x="3936" y="2991"/>
                    <a:pt x="3948" y="2980"/>
                    <a:pt x="3948" y="2969"/>
                  </a:cubicBezTo>
                  <a:close/>
                  <a:moveTo>
                    <a:pt x="4289" y="2810"/>
                  </a:moveTo>
                  <a:cubicBezTo>
                    <a:pt x="4289" y="2810"/>
                    <a:pt x="4300" y="2810"/>
                    <a:pt x="4300" y="2821"/>
                  </a:cubicBezTo>
                  <a:cubicBezTo>
                    <a:pt x="4311" y="2832"/>
                    <a:pt x="4323" y="2866"/>
                    <a:pt x="4334" y="2889"/>
                  </a:cubicBezTo>
                  <a:cubicBezTo>
                    <a:pt x="4334" y="2912"/>
                    <a:pt x="4334" y="2935"/>
                    <a:pt x="4334" y="2957"/>
                  </a:cubicBezTo>
                  <a:lnTo>
                    <a:pt x="4334" y="2980"/>
                  </a:lnTo>
                  <a:cubicBezTo>
                    <a:pt x="4334" y="3037"/>
                    <a:pt x="4323" y="3094"/>
                    <a:pt x="4311" y="3139"/>
                  </a:cubicBezTo>
                  <a:cubicBezTo>
                    <a:pt x="4300" y="3196"/>
                    <a:pt x="4289" y="3253"/>
                    <a:pt x="4266" y="3299"/>
                  </a:cubicBezTo>
                  <a:cubicBezTo>
                    <a:pt x="4255" y="3321"/>
                    <a:pt x="4243" y="3344"/>
                    <a:pt x="4221" y="3367"/>
                  </a:cubicBezTo>
                  <a:lnTo>
                    <a:pt x="4221" y="3390"/>
                  </a:lnTo>
                  <a:cubicBezTo>
                    <a:pt x="4209" y="3401"/>
                    <a:pt x="4186" y="3424"/>
                    <a:pt x="4175" y="3435"/>
                  </a:cubicBezTo>
                  <a:lnTo>
                    <a:pt x="4141" y="3435"/>
                  </a:lnTo>
                  <a:cubicBezTo>
                    <a:pt x="4130" y="3424"/>
                    <a:pt x="4130" y="3424"/>
                    <a:pt x="4130" y="3412"/>
                  </a:cubicBezTo>
                  <a:cubicBezTo>
                    <a:pt x="4130" y="3401"/>
                    <a:pt x="4130" y="3378"/>
                    <a:pt x="4130" y="3355"/>
                  </a:cubicBezTo>
                  <a:cubicBezTo>
                    <a:pt x="4130" y="3344"/>
                    <a:pt x="4141" y="3344"/>
                    <a:pt x="4141" y="3333"/>
                  </a:cubicBezTo>
                  <a:lnTo>
                    <a:pt x="4141" y="3321"/>
                  </a:lnTo>
                  <a:cubicBezTo>
                    <a:pt x="4141" y="3299"/>
                    <a:pt x="4141" y="3287"/>
                    <a:pt x="4152" y="3264"/>
                  </a:cubicBezTo>
                  <a:cubicBezTo>
                    <a:pt x="4175" y="3208"/>
                    <a:pt x="4186" y="3162"/>
                    <a:pt x="4198" y="3117"/>
                  </a:cubicBezTo>
                  <a:cubicBezTo>
                    <a:pt x="4209" y="3060"/>
                    <a:pt x="4221" y="3003"/>
                    <a:pt x="4221" y="2957"/>
                  </a:cubicBezTo>
                  <a:cubicBezTo>
                    <a:pt x="4232" y="2946"/>
                    <a:pt x="4232" y="2935"/>
                    <a:pt x="4232" y="2923"/>
                  </a:cubicBezTo>
                  <a:cubicBezTo>
                    <a:pt x="4232" y="2912"/>
                    <a:pt x="4232" y="2900"/>
                    <a:pt x="4232" y="2889"/>
                  </a:cubicBezTo>
                  <a:cubicBezTo>
                    <a:pt x="4243" y="2866"/>
                    <a:pt x="4255" y="2844"/>
                    <a:pt x="4266" y="2821"/>
                  </a:cubicBezTo>
                  <a:cubicBezTo>
                    <a:pt x="4266" y="2810"/>
                    <a:pt x="4277" y="2810"/>
                    <a:pt x="4289" y="2810"/>
                  </a:cubicBezTo>
                  <a:close/>
                  <a:moveTo>
                    <a:pt x="4619" y="2571"/>
                  </a:moveTo>
                  <a:cubicBezTo>
                    <a:pt x="4687" y="2593"/>
                    <a:pt x="4710" y="2684"/>
                    <a:pt x="4721" y="2764"/>
                  </a:cubicBezTo>
                  <a:cubicBezTo>
                    <a:pt x="4732" y="2855"/>
                    <a:pt x="4744" y="2946"/>
                    <a:pt x="4732" y="3037"/>
                  </a:cubicBezTo>
                  <a:cubicBezTo>
                    <a:pt x="4721" y="3139"/>
                    <a:pt x="4698" y="3230"/>
                    <a:pt x="4664" y="3310"/>
                  </a:cubicBezTo>
                  <a:cubicBezTo>
                    <a:pt x="4630" y="3424"/>
                    <a:pt x="4584" y="3492"/>
                    <a:pt x="4539" y="3537"/>
                  </a:cubicBezTo>
                  <a:cubicBezTo>
                    <a:pt x="4539" y="3537"/>
                    <a:pt x="4528" y="3549"/>
                    <a:pt x="4528" y="3549"/>
                  </a:cubicBezTo>
                  <a:cubicBezTo>
                    <a:pt x="4505" y="3583"/>
                    <a:pt x="4482" y="3617"/>
                    <a:pt x="4448" y="3651"/>
                  </a:cubicBezTo>
                  <a:cubicBezTo>
                    <a:pt x="4442" y="3657"/>
                    <a:pt x="4434" y="3660"/>
                    <a:pt x="4425" y="3660"/>
                  </a:cubicBezTo>
                  <a:cubicBezTo>
                    <a:pt x="4417" y="3660"/>
                    <a:pt x="4408" y="3657"/>
                    <a:pt x="4402" y="3651"/>
                  </a:cubicBezTo>
                  <a:cubicBezTo>
                    <a:pt x="4402" y="3651"/>
                    <a:pt x="4391" y="3640"/>
                    <a:pt x="4391" y="3617"/>
                  </a:cubicBezTo>
                  <a:cubicBezTo>
                    <a:pt x="4402" y="3606"/>
                    <a:pt x="4402" y="3583"/>
                    <a:pt x="4414" y="3572"/>
                  </a:cubicBezTo>
                  <a:cubicBezTo>
                    <a:pt x="4425" y="3549"/>
                    <a:pt x="4425" y="3526"/>
                    <a:pt x="4437" y="3492"/>
                  </a:cubicBezTo>
                  <a:cubicBezTo>
                    <a:pt x="4437" y="3469"/>
                    <a:pt x="4448" y="3435"/>
                    <a:pt x="4459" y="3412"/>
                  </a:cubicBezTo>
                  <a:cubicBezTo>
                    <a:pt x="4459" y="3390"/>
                    <a:pt x="4471" y="3378"/>
                    <a:pt x="4471" y="3355"/>
                  </a:cubicBezTo>
                  <a:cubicBezTo>
                    <a:pt x="4493" y="3264"/>
                    <a:pt x="4516" y="3173"/>
                    <a:pt x="4528" y="3082"/>
                  </a:cubicBezTo>
                  <a:cubicBezTo>
                    <a:pt x="4539" y="3003"/>
                    <a:pt x="4550" y="2935"/>
                    <a:pt x="4550" y="2855"/>
                  </a:cubicBezTo>
                  <a:lnTo>
                    <a:pt x="4562" y="2810"/>
                  </a:lnTo>
                  <a:cubicBezTo>
                    <a:pt x="4562" y="2798"/>
                    <a:pt x="4562" y="2775"/>
                    <a:pt x="4562" y="2764"/>
                  </a:cubicBezTo>
                  <a:cubicBezTo>
                    <a:pt x="4562" y="2696"/>
                    <a:pt x="4573" y="2616"/>
                    <a:pt x="4607" y="2582"/>
                  </a:cubicBezTo>
                  <a:cubicBezTo>
                    <a:pt x="4619" y="2571"/>
                    <a:pt x="4619" y="2571"/>
                    <a:pt x="4619" y="2571"/>
                  </a:cubicBezTo>
                  <a:close/>
                  <a:moveTo>
                    <a:pt x="4744" y="1763"/>
                  </a:moveTo>
                  <a:lnTo>
                    <a:pt x="4744" y="1774"/>
                  </a:lnTo>
                  <a:cubicBezTo>
                    <a:pt x="4869" y="1922"/>
                    <a:pt x="4960" y="2127"/>
                    <a:pt x="5017" y="2389"/>
                  </a:cubicBezTo>
                  <a:cubicBezTo>
                    <a:pt x="5062" y="2616"/>
                    <a:pt x="5074" y="2855"/>
                    <a:pt x="5051" y="3094"/>
                  </a:cubicBezTo>
                  <a:cubicBezTo>
                    <a:pt x="5017" y="3412"/>
                    <a:pt x="4903" y="4004"/>
                    <a:pt x="4482" y="4345"/>
                  </a:cubicBezTo>
                  <a:cubicBezTo>
                    <a:pt x="4472" y="4355"/>
                    <a:pt x="4463" y="4358"/>
                    <a:pt x="4454" y="4358"/>
                  </a:cubicBezTo>
                  <a:cubicBezTo>
                    <a:pt x="4442" y="4358"/>
                    <a:pt x="4432" y="4352"/>
                    <a:pt x="4425" y="4345"/>
                  </a:cubicBezTo>
                  <a:cubicBezTo>
                    <a:pt x="4414" y="4345"/>
                    <a:pt x="4402" y="4334"/>
                    <a:pt x="4414" y="4311"/>
                  </a:cubicBezTo>
                  <a:cubicBezTo>
                    <a:pt x="4437" y="4265"/>
                    <a:pt x="4459" y="4231"/>
                    <a:pt x="4482" y="4197"/>
                  </a:cubicBezTo>
                  <a:cubicBezTo>
                    <a:pt x="4562" y="4038"/>
                    <a:pt x="4653" y="3879"/>
                    <a:pt x="4721" y="3719"/>
                  </a:cubicBezTo>
                  <a:cubicBezTo>
                    <a:pt x="4801" y="3526"/>
                    <a:pt x="4857" y="3299"/>
                    <a:pt x="4892" y="3082"/>
                  </a:cubicBezTo>
                  <a:cubicBezTo>
                    <a:pt x="4914" y="2866"/>
                    <a:pt x="4914" y="2639"/>
                    <a:pt x="4880" y="2423"/>
                  </a:cubicBezTo>
                  <a:cubicBezTo>
                    <a:pt x="4857" y="2264"/>
                    <a:pt x="4823" y="2104"/>
                    <a:pt x="4778" y="1956"/>
                  </a:cubicBezTo>
                  <a:cubicBezTo>
                    <a:pt x="4766" y="1900"/>
                    <a:pt x="4744" y="1831"/>
                    <a:pt x="4732" y="1774"/>
                  </a:cubicBezTo>
                  <a:cubicBezTo>
                    <a:pt x="4732" y="1774"/>
                    <a:pt x="4744" y="1763"/>
                    <a:pt x="4744" y="1763"/>
                  </a:cubicBezTo>
                  <a:close/>
                  <a:moveTo>
                    <a:pt x="2719" y="0"/>
                  </a:moveTo>
                  <a:cubicBezTo>
                    <a:pt x="1218" y="0"/>
                    <a:pt x="1" y="1229"/>
                    <a:pt x="1" y="2730"/>
                  </a:cubicBezTo>
                  <a:cubicBezTo>
                    <a:pt x="1" y="2889"/>
                    <a:pt x="12" y="3048"/>
                    <a:pt x="46" y="3208"/>
                  </a:cubicBezTo>
                  <a:cubicBezTo>
                    <a:pt x="46" y="3208"/>
                    <a:pt x="46" y="3219"/>
                    <a:pt x="58" y="3219"/>
                  </a:cubicBezTo>
                  <a:cubicBezTo>
                    <a:pt x="615" y="3663"/>
                    <a:pt x="1002" y="4277"/>
                    <a:pt x="1138" y="4959"/>
                  </a:cubicBezTo>
                  <a:cubicBezTo>
                    <a:pt x="1150" y="4971"/>
                    <a:pt x="1150" y="4971"/>
                    <a:pt x="1161" y="4982"/>
                  </a:cubicBezTo>
                  <a:lnTo>
                    <a:pt x="1195" y="4982"/>
                  </a:lnTo>
                  <a:cubicBezTo>
                    <a:pt x="1650" y="4698"/>
                    <a:pt x="2185" y="4561"/>
                    <a:pt x="2719" y="4561"/>
                  </a:cubicBezTo>
                  <a:cubicBezTo>
                    <a:pt x="3254" y="4561"/>
                    <a:pt x="3777" y="4698"/>
                    <a:pt x="4232" y="4959"/>
                  </a:cubicBezTo>
                  <a:cubicBezTo>
                    <a:pt x="4238" y="4965"/>
                    <a:pt x="4243" y="4968"/>
                    <a:pt x="4249" y="4968"/>
                  </a:cubicBezTo>
                  <a:cubicBezTo>
                    <a:pt x="4255" y="4968"/>
                    <a:pt x="4260" y="4965"/>
                    <a:pt x="4266" y="4959"/>
                  </a:cubicBezTo>
                  <a:cubicBezTo>
                    <a:pt x="5005" y="4447"/>
                    <a:pt x="5449" y="3617"/>
                    <a:pt x="5449" y="2730"/>
                  </a:cubicBezTo>
                  <a:cubicBezTo>
                    <a:pt x="5449" y="1229"/>
                    <a:pt x="4221" y="0"/>
                    <a:pt x="271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7577303" y="3635344"/>
              <a:ext cx="746984" cy="1096465"/>
            </a:xfrm>
            <a:custGeom>
              <a:rect b="b" l="l" r="r" t="t"/>
              <a:pathLst>
                <a:path extrusionOk="0" h="7649" w="5211">
                  <a:moveTo>
                    <a:pt x="3368" y="0"/>
                  </a:moveTo>
                  <a:cubicBezTo>
                    <a:pt x="3364" y="0"/>
                    <a:pt x="3360" y="1"/>
                    <a:pt x="3356" y="5"/>
                  </a:cubicBezTo>
                  <a:cubicBezTo>
                    <a:pt x="2922" y="238"/>
                    <a:pt x="2441" y="359"/>
                    <a:pt x="1952" y="359"/>
                  </a:cubicBezTo>
                  <a:cubicBezTo>
                    <a:pt x="1723" y="359"/>
                    <a:pt x="1492" y="333"/>
                    <a:pt x="1263" y="278"/>
                  </a:cubicBezTo>
                  <a:lnTo>
                    <a:pt x="1241" y="278"/>
                  </a:lnTo>
                  <a:cubicBezTo>
                    <a:pt x="1229" y="290"/>
                    <a:pt x="1229" y="301"/>
                    <a:pt x="1229" y="301"/>
                  </a:cubicBezTo>
                  <a:lnTo>
                    <a:pt x="1229" y="324"/>
                  </a:lnTo>
                  <a:cubicBezTo>
                    <a:pt x="1218" y="335"/>
                    <a:pt x="1218" y="346"/>
                    <a:pt x="1218" y="358"/>
                  </a:cubicBezTo>
                  <a:cubicBezTo>
                    <a:pt x="1161" y="585"/>
                    <a:pt x="1081" y="801"/>
                    <a:pt x="968" y="1006"/>
                  </a:cubicBezTo>
                  <a:cubicBezTo>
                    <a:pt x="843" y="1211"/>
                    <a:pt x="706" y="1393"/>
                    <a:pt x="535" y="1552"/>
                  </a:cubicBezTo>
                  <a:cubicBezTo>
                    <a:pt x="456" y="1632"/>
                    <a:pt x="365" y="1700"/>
                    <a:pt x="262" y="1779"/>
                  </a:cubicBezTo>
                  <a:cubicBezTo>
                    <a:pt x="251" y="1779"/>
                    <a:pt x="251" y="1791"/>
                    <a:pt x="251" y="1802"/>
                  </a:cubicBezTo>
                  <a:cubicBezTo>
                    <a:pt x="251" y="1814"/>
                    <a:pt x="251" y="1825"/>
                    <a:pt x="262" y="1825"/>
                  </a:cubicBezTo>
                  <a:lnTo>
                    <a:pt x="297" y="1848"/>
                  </a:lnTo>
                  <a:cubicBezTo>
                    <a:pt x="410" y="1916"/>
                    <a:pt x="501" y="2007"/>
                    <a:pt x="581" y="2109"/>
                  </a:cubicBezTo>
                  <a:cubicBezTo>
                    <a:pt x="888" y="2496"/>
                    <a:pt x="934" y="3008"/>
                    <a:pt x="672" y="3417"/>
                  </a:cubicBezTo>
                  <a:cubicBezTo>
                    <a:pt x="547" y="3611"/>
                    <a:pt x="365" y="3770"/>
                    <a:pt x="171" y="3861"/>
                  </a:cubicBezTo>
                  <a:cubicBezTo>
                    <a:pt x="160" y="3872"/>
                    <a:pt x="137" y="3884"/>
                    <a:pt x="115" y="3884"/>
                  </a:cubicBezTo>
                  <a:cubicBezTo>
                    <a:pt x="115" y="3895"/>
                    <a:pt x="103" y="3906"/>
                    <a:pt x="103" y="3918"/>
                  </a:cubicBezTo>
                  <a:cubicBezTo>
                    <a:pt x="103" y="3929"/>
                    <a:pt x="103" y="3940"/>
                    <a:pt x="115" y="3940"/>
                  </a:cubicBezTo>
                  <a:cubicBezTo>
                    <a:pt x="194" y="4009"/>
                    <a:pt x="262" y="4066"/>
                    <a:pt x="331" y="4134"/>
                  </a:cubicBezTo>
                  <a:cubicBezTo>
                    <a:pt x="524" y="4339"/>
                    <a:pt x="615" y="4612"/>
                    <a:pt x="615" y="4873"/>
                  </a:cubicBezTo>
                  <a:cubicBezTo>
                    <a:pt x="604" y="5157"/>
                    <a:pt x="490" y="5430"/>
                    <a:pt x="285" y="5658"/>
                  </a:cubicBezTo>
                  <a:cubicBezTo>
                    <a:pt x="206" y="5738"/>
                    <a:pt x="115" y="5817"/>
                    <a:pt x="12" y="5874"/>
                  </a:cubicBezTo>
                  <a:cubicBezTo>
                    <a:pt x="1" y="5885"/>
                    <a:pt x="1" y="5897"/>
                    <a:pt x="1" y="5908"/>
                  </a:cubicBezTo>
                  <a:cubicBezTo>
                    <a:pt x="1" y="5920"/>
                    <a:pt x="12" y="5931"/>
                    <a:pt x="24" y="5931"/>
                  </a:cubicBezTo>
                  <a:cubicBezTo>
                    <a:pt x="92" y="5965"/>
                    <a:pt x="160" y="6010"/>
                    <a:pt x="217" y="6045"/>
                  </a:cubicBezTo>
                  <a:cubicBezTo>
                    <a:pt x="558" y="6306"/>
                    <a:pt x="740" y="6773"/>
                    <a:pt x="717" y="7318"/>
                  </a:cubicBezTo>
                  <a:cubicBezTo>
                    <a:pt x="717" y="7398"/>
                    <a:pt x="706" y="7500"/>
                    <a:pt x="695" y="7614"/>
                  </a:cubicBezTo>
                  <a:cubicBezTo>
                    <a:pt x="695" y="7626"/>
                    <a:pt x="695" y="7648"/>
                    <a:pt x="717" y="7648"/>
                  </a:cubicBezTo>
                  <a:lnTo>
                    <a:pt x="729" y="7648"/>
                  </a:lnTo>
                  <a:cubicBezTo>
                    <a:pt x="729" y="7648"/>
                    <a:pt x="740" y="7648"/>
                    <a:pt x="752" y="7637"/>
                  </a:cubicBezTo>
                  <a:cubicBezTo>
                    <a:pt x="990" y="7307"/>
                    <a:pt x="1263" y="7068"/>
                    <a:pt x="1559" y="6909"/>
                  </a:cubicBezTo>
                  <a:cubicBezTo>
                    <a:pt x="1798" y="6784"/>
                    <a:pt x="2060" y="6704"/>
                    <a:pt x="2344" y="6682"/>
                  </a:cubicBezTo>
                  <a:cubicBezTo>
                    <a:pt x="2395" y="6676"/>
                    <a:pt x="2449" y="6673"/>
                    <a:pt x="2505" y="6673"/>
                  </a:cubicBezTo>
                  <a:cubicBezTo>
                    <a:pt x="2560" y="6673"/>
                    <a:pt x="2617" y="6676"/>
                    <a:pt x="2674" y="6682"/>
                  </a:cubicBezTo>
                  <a:cubicBezTo>
                    <a:pt x="2685" y="6682"/>
                    <a:pt x="2696" y="6670"/>
                    <a:pt x="2696" y="6670"/>
                  </a:cubicBezTo>
                  <a:cubicBezTo>
                    <a:pt x="2708" y="6659"/>
                    <a:pt x="2708" y="6647"/>
                    <a:pt x="2708" y="6636"/>
                  </a:cubicBezTo>
                  <a:cubicBezTo>
                    <a:pt x="2685" y="6556"/>
                    <a:pt x="2674" y="6454"/>
                    <a:pt x="2662" y="6329"/>
                  </a:cubicBezTo>
                  <a:cubicBezTo>
                    <a:pt x="2640" y="5817"/>
                    <a:pt x="2856" y="5328"/>
                    <a:pt x="3231" y="5089"/>
                  </a:cubicBezTo>
                  <a:cubicBezTo>
                    <a:pt x="3389" y="4973"/>
                    <a:pt x="3597" y="4906"/>
                    <a:pt x="3807" y="4906"/>
                  </a:cubicBezTo>
                  <a:cubicBezTo>
                    <a:pt x="3824" y="4906"/>
                    <a:pt x="3840" y="4906"/>
                    <a:pt x="3857" y="4907"/>
                  </a:cubicBezTo>
                  <a:cubicBezTo>
                    <a:pt x="3891" y="4907"/>
                    <a:pt x="3936" y="4907"/>
                    <a:pt x="3993" y="4919"/>
                  </a:cubicBezTo>
                  <a:cubicBezTo>
                    <a:pt x="4004" y="4919"/>
                    <a:pt x="4016" y="4919"/>
                    <a:pt x="4016" y="4907"/>
                  </a:cubicBezTo>
                  <a:cubicBezTo>
                    <a:pt x="4027" y="4907"/>
                    <a:pt x="4027" y="4896"/>
                    <a:pt x="4027" y="4884"/>
                  </a:cubicBezTo>
                  <a:lnTo>
                    <a:pt x="4016" y="4839"/>
                  </a:lnTo>
                  <a:cubicBezTo>
                    <a:pt x="3982" y="4725"/>
                    <a:pt x="3959" y="4600"/>
                    <a:pt x="3948" y="4475"/>
                  </a:cubicBezTo>
                  <a:cubicBezTo>
                    <a:pt x="3902" y="4020"/>
                    <a:pt x="4061" y="3554"/>
                    <a:pt x="4368" y="3258"/>
                  </a:cubicBezTo>
                  <a:cubicBezTo>
                    <a:pt x="4516" y="3122"/>
                    <a:pt x="4698" y="3008"/>
                    <a:pt x="4892" y="2940"/>
                  </a:cubicBezTo>
                  <a:cubicBezTo>
                    <a:pt x="4994" y="2905"/>
                    <a:pt x="5085" y="2894"/>
                    <a:pt x="5176" y="2894"/>
                  </a:cubicBezTo>
                  <a:cubicBezTo>
                    <a:pt x="5187" y="2894"/>
                    <a:pt x="5199" y="2883"/>
                    <a:pt x="5199" y="2883"/>
                  </a:cubicBezTo>
                  <a:cubicBezTo>
                    <a:pt x="5210" y="2871"/>
                    <a:pt x="5210" y="2860"/>
                    <a:pt x="5210" y="2849"/>
                  </a:cubicBezTo>
                  <a:cubicBezTo>
                    <a:pt x="5153" y="2723"/>
                    <a:pt x="5130" y="2587"/>
                    <a:pt x="5119" y="2416"/>
                  </a:cubicBezTo>
                  <a:cubicBezTo>
                    <a:pt x="5108" y="2291"/>
                    <a:pt x="5119" y="2166"/>
                    <a:pt x="5142" y="2052"/>
                  </a:cubicBezTo>
                  <a:cubicBezTo>
                    <a:pt x="5142" y="2030"/>
                    <a:pt x="5130" y="2018"/>
                    <a:pt x="5119" y="2018"/>
                  </a:cubicBezTo>
                  <a:cubicBezTo>
                    <a:pt x="4539" y="1723"/>
                    <a:pt x="4050" y="1234"/>
                    <a:pt x="3766" y="642"/>
                  </a:cubicBezTo>
                  <a:cubicBezTo>
                    <a:pt x="3758" y="634"/>
                    <a:pt x="3750" y="626"/>
                    <a:pt x="3737" y="626"/>
                  </a:cubicBezTo>
                  <a:cubicBezTo>
                    <a:pt x="3732" y="626"/>
                    <a:pt x="3727" y="627"/>
                    <a:pt x="3720" y="631"/>
                  </a:cubicBezTo>
                  <a:cubicBezTo>
                    <a:pt x="3709" y="631"/>
                    <a:pt x="3697" y="653"/>
                    <a:pt x="3709" y="665"/>
                  </a:cubicBezTo>
                  <a:cubicBezTo>
                    <a:pt x="3709" y="699"/>
                    <a:pt x="3720" y="722"/>
                    <a:pt x="3720" y="744"/>
                  </a:cubicBezTo>
                  <a:cubicBezTo>
                    <a:pt x="3731" y="767"/>
                    <a:pt x="3731" y="790"/>
                    <a:pt x="3743" y="824"/>
                  </a:cubicBezTo>
                  <a:cubicBezTo>
                    <a:pt x="3743" y="847"/>
                    <a:pt x="3743" y="858"/>
                    <a:pt x="3743" y="881"/>
                  </a:cubicBezTo>
                  <a:lnTo>
                    <a:pt x="3743" y="892"/>
                  </a:lnTo>
                  <a:lnTo>
                    <a:pt x="3743" y="904"/>
                  </a:lnTo>
                  <a:cubicBezTo>
                    <a:pt x="3754" y="938"/>
                    <a:pt x="3754" y="961"/>
                    <a:pt x="3743" y="983"/>
                  </a:cubicBezTo>
                  <a:cubicBezTo>
                    <a:pt x="3743" y="983"/>
                    <a:pt x="3743" y="983"/>
                    <a:pt x="3743" y="995"/>
                  </a:cubicBezTo>
                  <a:cubicBezTo>
                    <a:pt x="3743" y="1006"/>
                    <a:pt x="3743" y="1017"/>
                    <a:pt x="3743" y="1029"/>
                  </a:cubicBezTo>
                  <a:lnTo>
                    <a:pt x="3743" y="1052"/>
                  </a:lnTo>
                  <a:lnTo>
                    <a:pt x="3731" y="1052"/>
                  </a:lnTo>
                  <a:cubicBezTo>
                    <a:pt x="3720" y="1052"/>
                    <a:pt x="3720" y="1040"/>
                    <a:pt x="3709" y="1040"/>
                  </a:cubicBezTo>
                  <a:cubicBezTo>
                    <a:pt x="3709" y="1040"/>
                    <a:pt x="3697" y="1029"/>
                    <a:pt x="3697" y="1029"/>
                  </a:cubicBezTo>
                  <a:cubicBezTo>
                    <a:pt x="3686" y="1029"/>
                    <a:pt x="3686" y="1017"/>
                    <a:pt x="3686" y="1017"/>
                  </a:cubicBezTo>
                  <a:lnTo>
                    <a:pt x="3675" y="1006"/>
                  </a:lnTo>
                  <a:cubicBezTo>
                    <a:pt x="3652" y="995"/>
                    <a:pt x="3640" y="983"/>
                    <a:pt x="3629" y="949"/>
                  </a:cubicBezTo>
                  <a:cubicBezTo>
                    <a:pt x="3618" y="938"/>
                    <a:pt x="3618" y="926"/>
                    <a:pt x="3606" y="926"/>
                  </a:cubicBezTo>
                  <a:cubicBezTo>
                    <a:pt x="3595" y="915"/>
                    <a:pt x="3584" y="892"/>
                    <a:pt x="3584" y="881"/>
                  </a:cubicBezTo>
                  <a:cubicBezTo>
                    <a:pt x="3549" y="813"/>
                    <a:pt x="3515" y="756"/>
                    <a:pt x="3504" y="699"/>
                  </a:cubicBezTo>
                  <a:cubicBezTo>
                    <a:pt x="3493" y="688"/>
                    <a:pt x="3481" y="676"/>
                    <a:pt x="3470" y="676"/>
                  </a:cubicBezTo>
                  <a:cubicBezTo>
                    <a:pt x="3459" y="676"/>
                    <a:pt x="3447" y="688"/>
                    <a:pt x="3436" y="699"/>
                  </a:cubicBezTo>
                  <a:cubicBezTo>
                    <a:pt x="3390" y="835"/>
                    <a:pt x="3345" y="972"/>
                    <a:pt x="3299" y="1108"/>
                  </a:cubicBezTo>
                  <a:cubicBezTo>
                    <a:pt x="3220" y="1336"/>
                    <a:pt x="3129" y="1563"/>
                    <a:pt x="3049" y="1791"/>
                  </a:cubicBezTo>
                  <a:cubicBezTo>
                    <a:pt x="3049" y="1791"/>
                    <a:pt x="3049" y="1802"/>
                    <a:pt x="3049" y="1814"/>
                  </a:cubicBezTo>
                  <a:cubicBezTo>
                    <a:pt x="3072" y="1859"/>
                    <a:pt x="3083" y="1893"/>
                    <a:pt x="3095" y="1950"/>
                  </a:cubicBezTo>
                  <a:cubicBezTo>
                    <a:pt x="3106" y="2007"/>
                    <a:pt x="3117" y="2075"/>
                    <a:pt x="3129" y="2132"/>
                  </a:cubicBezTo>
                  <a:lnTo>
                    <a:pt x="3151" y="2234"/>
                  </a:lnTo>
                  <a:cubicBezTo>
                    <a:pt x="3163" y="2280"/>
                    <a:pt x="3163" y="2325"/>
                    <a:pt x="3174" y="2371"/>
                  </a:cubicBezTo>
                  <a:cubicBezTo>
                    <a:pt x="3186" y="2416"/>
                    <a:pt x="3197" y="2473"/>
                    <a:pt x="3208" y="2530"/>
                  </a:cubicBezTo>
                  <a:lnTo>
                    <a:pt x="3208" y="2542"/>
                  </a:lnTo>
                  <a:cubicBezTo>
                    <a:pt x="3231" y="2621"/>
                    <a:pt x="3254" y="2735"/>
                    <a:pt x="3197" y="2780"/>
                  </a:cubicBezTo>
                  <a:cubicBezTo>
                    <a:pt x="3186" y="2792"/>
                    <a:pt x="3174" y="2792"/>
                    <a:pt x="3163" y="2792"/>
                  </a:cubicBezTo>
                  <a:cubicBezTo>
                    <a:pt x="3129" y="2780"/>
                    <a:pt x="3060" y="2712"/>
                    <a:pt x="2958" y="2337"/>
                  </a:cubicBezTo>
                  <a:lnTo>
                    <a:pt x="2958" y="2325"/>
                  </a:lnTo>
                  <a:cubicBezTo>
                    <a:pt x="2947" y="2314"/>
                    <a:pt x="2947" y="2303"/>
                    <a:pt x="2947" y="2280"/>
                  </a:cubicBezTo>
                  <a:lnTo>
                    <a:pt x="2935" y="2257"/>
                  </a:lnTo>
                  <a:cubicBezTo>
                    <a:pt x="2935" y="2246"/>
                    <a:pt x="2924" y="2234"/>
                    <a:pt x="2913" y="2234"/>
                  </a:cubicBezTo>
                  <a:cubicBezTo>
                    <a:pt x="2890" y="2234"/>
                    <a:pt x="2878" y="2246"/>
                    <a:pt x="2878" y="2257"/>
                  </a:cubicBezTo>
                  <a:cubicBezTo>
                    <a:pt x="2742" y="2621"/>
                    <a:pt x="2594" y="3008"/>
                    <a:pt x="2446" y="3395"/>
                  </a:cubicBezTo>
                  <a:cubicBezTo>
                    <a:pt x="2446" y="3406"/>
                    <a:pt x="2446" y="3406"/>
                    <a:pt x="2446" y="3417"/>
                  </a:cubicBezTo>
                  <a:cubicBezTo>
                    <a:pt x="2458" y="3440"/>
                    <a:pt x="2458" y="3474"/>
                    <a:pt x="2469" y="3508"/>
                  </a:cubicBezTo>
                  <a:cubicBezTo>
                    <a:pt x="2469" y="3520"/>
                    <a:pt x="2480" y="3531"/>
                    <a:pt x="2480" y="3542"/>
                  </a:cubicBezTo>
                  <a:cubicBezTo>
                    <a:pt x="2503" y="3633"/>
                    <a:pt x="2526" y="3736"/>
                    <a:pt x="2537" y="3827"/>
                  </a:cubicBezTo>
                  <a:lnTo>
                    <a:pt x="2549" y="3861"/>
                  </a:lnTo>
                  <a:cubicBezTo>
                    <a:pt x="2560" y="3952"/>
                    <a:pt x="2583" y="4054"/>
                    <a:pt x="2594" y="4168"/>
                  </a:cubicBezTo>
                  <a:cubicBezTo>
                    <a:pt x="2605" y="4225"/>
                    <a:pt x="2605" y="4270"/>
                    <a:pt x="2605" y="4327"/>
                  </a:cubicBezTo>
                  <a:cubicBezTo>
                    <a:pt x="2605" y="4339"/>
                    <a:pt x="2605" y="4339"/>
                    <a:pt x="2605" y="4350"/>
                  </a:cubicBezTo>
                  <a:cubicBezTo>
                    <a:pt x="2594" y="4373"/>
                    <a:pt x="2594" y="4384"/>
                    <a:pt x="2594" y="4395"/>
                  </a:cubicBezTo>
                  <a:cubicBezTo>
                    <a:pt x="2594" y="4407"/>
                    <a:pt x="2583" y="4407"/>
                    <a:pt x="2583" y="4418"/>
                  </a:cubicBezTo>
                  <a:cubicBezTo>
                    <a:pt x="2571" y="4430"/>
                    <a:pt x="2571" y="4430"/>
                    <a:pt x="2571" y="4441"/>
                  </a:cubicBezTo>
                  <a:cubicBezTo>
                    <a:pt x="2560" y="4452"/>
                    <a:pt x="2560" y="4464"/>
                    <a:pt x="2549" y="4464"/>
                  </a:cubicBezTo>
                  <a:cubicBezTo>
                    <a:pt x="2549" y="4464"/>
                    <a:pt x="2549" y="4464"/>
                    <a:pt x="2537" y="4452"/>
                  </a:cubicBezTo>
                  <a:cubicBezTo>
                    <a:pt x="2526" y="4452"/>
                    <a:pt x="2514" y="4441"/>
                    <a:pt x="2514" y="4441"/>
                  </a:cubicBezTo>
                  <a:cubicBezTo>
                    <a:pt x="2503" y="4430"/>
                    <a:pt x="2492" y="4430"/>
                    <a:pt x="2492" y="4418"/>
                  </a:cubicBezTo>
                  <a:cubicBezTo>
                    <a:pt x="2480" y="4407"/>
                    <a:pt x="2469" y="4395"/>
                    <a:pt x="2469" y="4384"/>
                  </a:cubicBezTo>
                  <a:cubicBezTo>
                    <a:pt x="2458" y="4373"/>
                    <a:pt x="2458" y="4373"/>
                    <a:pt x="2458" y="4361"/>
                  </a:cubicBezTo>
                  <a:cubicBezTo>
                    <a:pt x="2435" y="4316"/>
                    <a:pt x="2412" y="4270"/>
                    <a:pt x="2389" y="4213"/>
                  </a:cubicBezTo>
                  <a:cubicBezTo>
                    <a:pt x="2367" y="4134"/>
                    <a:pt x="2333" y="4031"/>
                    <a:pt x="2310" y="3906"/>
                  </a:cubicBezTo>
                  <a:cubicBezTo>
                    <a:pt x="2298" y="3895"/>
                    <a:pt x="2287" y="3884"/>
                    <a:pt x="2276" y="3884"/>
                  </a:cubicBezTo>
                  <a:cubicBezTo>
                    <a:pt x="2264" y="3884"/>
                    <a:pt x="2253" y="3895"/>
                    <a:pt x="2242" y="3906"/>
                  </a:cubicBezTo>
                  <a:cubicBezTo>
                    <a:pt x="2151" y="4157"/>
                    <a:pt x="2037" y="4430"/>
                    <a:pt x="1923" y="4691"/>
                  </a:cubicBezTo>
                  <a:cubicBezTo>
                    <a:pt x="1832" y="4884"/>
                    <a:pt x="1752" y="5066"/>
                    <a:pt x="1661" y="5260"/>
                  </a:cubicBezTo>
                  <a:cubicBezTo>
                    <a:pt x="1650" y="5283"/>
                    <a:pt x="1639" y="5317"/>
                    <a:pt x="1627" y="5339"/>
                  </a:cubicBezTo>
                  <a:cubicBezTo>
                    <a:pt x="1593" y="5419"/>
                    <a:pt x="1559" y="5499"/>
                    <a:pt x="1525" y="5567"/>
                  </a:cubicBezTo>
                  <a:lnTo>
                    <a:pt x="1502" y="5601"/>
                  </a:lnTo>
                  <a:cubicBezTo>
                    <a:pt x="1479" y="5635"/>
                    <a:pt x="1468" y="5669"/>
                    <a:pt x="1445" y="5703"/>
                  </a:cubicBezTo>
                  <a:cubicBezTo>
                    <a:pt x="1434" y="5726"/>
                    <a:pt x="1411" y="5749"/>
                    <a:pt x="1388" y="5772"/>
                  </a:cubicBezTo>
                  <a:cubicBezTo>
                    <a:pt x="1377" y="5783"/>
                    <a:pt x="1366" y="5806"/>
                    <a:pt x="1354" y="5817"/>
                  </a:cubicBezTo>
                  <a:cubicBezTo>
                    <a:pt x="1343" y="5829"/>
                    <a:pt x="1343" y="5829"/>
                    <a:pt x="1332" y="5829"/>
                  </a:cubicBezTo>
                  <a:cubicBezTo>
                    <a:pt x="1332" y="5829"/>
                    <a:pt x="1320" y="5817"/>
                    <a:pt x="1320" y="5806"/>
                  </a:cubicBezTo>
                  <a:cubicBezTo>
                    <a:pt x="1332" y="5783"/>
                    <a:pt x="1332" y="5760"/>
                    <a:pt x="1332" y="5738"/>
                  </a:cubicBezTo>
                  <a:cubicBezTo>
                    <a:pt x="1332" y="5703"/>
                    <a:pt x="1343" y="5658"/>
                    <a:pt x="1343" y="5624"/>
                  </a:cubicBezTo>
                  <a:cubicBezTo>
                    <a:pt x="1366" y="5567"/>
                    <a:pt x="1377" y="5510"/>
                    <a:pt x="1400" y="5453"/>
                  </a:cubicBezTo>
                  <a:cubicBezTo>
                    <a:pt x="1434" y="5362"/>
                    <a:pt x="1457" y="5283"/>
                    <a:pt x="1491" y="5192"/>
                  </a:cubicBezTo>
                  <a:lnTo>
                    <a:pt x="1514" y="5123"/>
                  </a:lnTo>
                  <a:cubicBezTo>
                    <a:pt x="1548" y="5044"/>
                    <a:pt x="1570" y="4964"/>
                    <a:pt x="1605" y="4884"/>
                  </a:cubicBezTo>
                  <a:cubicBezTo>
                    <a:pt x="1650" y="4737"/>
                    <a:pt x="1696" y="4600"/>
                    <a:pt x="1752" y="4452"/>
                  </a:cubicBezTo>
                  <a:cubicBezTo>
                    <a:pt x="1832" y="4259"/>
                    <a:pt x="1900" y="4066"/>
                    <a:pt x="1969" y="3872"/>
                  </a:cubicBezTo>
                  <a:lnTo>
                    <a:pt x="2048" y="3690"/>
                  </a:lnTo>
                  <a:cubicBezTo>
                    <a:pt x="2048" y="3668"/>
                    <a:pt x="2048" y="3656"/>
                    <a:pt x="2037" y="3645"/>
                  </a:cubicBezTo>
                  <a:lnTo>
                    <a:pt x="2003" y="3645"/>
                  </a:lnTo>
                  <a:cubicBezTo>
                    <a:pt x="1969" y="3668"/>
                    <a:pt x="1934" y="3679"/>
                    <a:pt x="1900" y="3702"/>
                  </a:cubicBezTo>
                  <a:lnTo>
                    <a:pt x="1866" y="3713"/>
                  </a:lnTo>
                  <a:cubicBezTo>
                    <a:pt x="1843" y="3724"/>
                    <a:pt x="1821" y="3747"/>
                    <a:pt x="1798" y="3747"/>
                  </a:cubicBezTo>
                  <a:cubicBezTo>
                    <a:pt x="1775" y="3770"/>
                    <a:pt x="1764" y="3770"/>
                    <a:pt x="1741" y="3781"/>
                  </a:cubicBezTo>
                  <a:cubicBezTo>
                    <a:pt x="1730" y="3781"/>
                    <a:pt x="1707" y="3793"/>
                    <a:pt x="1684" y="3804"/>
                  </a:cubicBezTo>
                  <a:cubicBezTo>
                    <a:pt x="1650" y="3827"/>
                    <a:pt x="1616" y="3838"/>
                    <a:pt x="1593" y="3849"/>
                  </a:cubicBezTo>
                  <a:cubicBezTo>
                    <a:pt x="1570" y="3849"/>
                    <a:pt x="1559" y="3861"/>
                    <a:pt x="1548" y="3872"/>
                  </a:cubicBezTo>
                  <a:cubicBezTo>
                    <a:pt x="1536" y="3872"/>
                    <a:pt x="1525" y="3872"/>
                    <a:pt x="1514" y="3884"/>
                  </a:cubicBezTo>
                  <a:lnTo>
                    <a:pt x="1491" y="3884"/>
                  </a:lnTo>
                  <a:cubicBezTo>
                    <a:pt x="1479" y="3884"/>
                    <a:pt x="1468" y="3884"/>
                    <a:pt x="1457" y="3895"/>
                  </a:cubicBezTo>
                  <a:cubicBezTo>
                    <a:pt x="1450" y="3897"/>
                    <a:pt x="1445" y="3898"/>
                    <a:pt x="1439" y="3898"/>
                  </a:cubicBezTo>
                  <a:cubicBezTo>
                    <a:pt x="1415" y="3898"/>
                    <a:pt x="1398" y="3879"/>
                    <a:pt x="1388" y="3861"/>
                  </a:cubicBezTo>
                  <a:cubicBezTo>
                    <a:pt x="1377" y="3838"/>
                    <a:pt x="1366" y="3815"/>
                    <a:pt x="1400" y="3793"/>
                  </a:cubicBezTo>
                  <a:cubicBezTo>
                    <a:pt x="1400" y="3781"/>
                    <a:pt x="1411" y="3770"/>
                    <a:pt x="1423" y="3758"/>
                  </a:cubicBezTo>
                  <a:cubicBezTo>
                    <a:pt x="1423" y="3758"/>
                    <a:pt x="1434" y="3747"/>
                    <a:pt x="1434" y="3736"/>
                  </a:cubicBezTo>
                  <a:cubicBezTo>
                    <a:pt x="1445" y="3736"/>
                    <a:pt x="1445" y="3724"/>
                    <a:pt x="1457" y="3724"/>
                  </a:cubicBezTo>
                  <a:cubicBezTo>
                    <a:pt x="1468" y="3713"/>
                    <a:pt x="1479" y="3713"/>
                    <a:pt x="1479" y="3702"/>
                  </a:cubicBezTo>
                  <a:cubicBezTo>
                    <a:pt x="1514" y="3679"/>
                    <a:pt x="1548" y="3656"/>
                    <a:pt x="1582" y="3633"/>
                  </a:cubicBezTo>
                  <a:lnTo>
                    <a:pt x="1605" y="3622"/>
                  </a:lnTo>
                  <a:cubicBezTo>
                    <a:pt x="1616" y="3611"/>
                    <a:pt x="1627" y="3599"/>
                    <a:pt x="1639" y="3588"/>
                  </a:cubicBezTo>
                  <a:lnTo>
                    <a:pt x="1650" y="3588"/>
                  </a:lnTo>
                  <a:cubicBezTo>
                    <a:pt x="1661" y="3577"/>
                    <a:pt x="1673" y="3565"/>
                    <a:pt x="1684" y="3554"/>
                  </a:cubicBezTo>
                  <a:cubicBezTo>
                    <a:pt x="1707" y="3542"/>
                    <a:pt x="1730" y="3531"/>
                    <a:pt x="1752" y="3520"/>
                  </a:cubicBezTo>
                  <a:lnTo>
                    <a:pt x="1775" y="3497"/>
                  </a:lnTo>
                  <a:cubicBezTo>
                    <a:pt x="1855" y="3451"/>
                    <a:pt x="1912" y="3406"/>
                    <a:pt x="1980" y="3372"/>
                  </a:cubicBezTo>
                  <a:cubicBezTo>
                    <a:pt x="2014" y="3360"/>
                    <a:pt x="2060" y="3349"/>
                    <a:pt x="2105" y="3338"/>
                  </a:cubicBezTo>
                  <a:cubicBezTo>
                    <a:pt x="2111" y="3332"/>
                    <a:pt x="2116" y="3329"/>
                    <a:pt x="2124" y="3329"/>
                  </a:cubicBezTo>
                  <a:cubicBezTo>
                    <a:pt x="2131" y="3329"/>
                    <a:pt x="2139" y="3332"/>
                    <a:pt x="2151" y="3338"/>
                  </a:cubicBezTo>
                  <a:lnTo>
                    <a:pt x="2162" y="3338"/>
                  </a:lnTo>
                  <a:cubicBezTo>
                    <a:pt x="2173" y="3338"/>
                    <a:pt x="2185" y="3326"/>
                    <a:pt x="2185" y="3315"/>
                  </a:cubicBezTo>
                  <a:cubicBezTo>
                    <a:pt x="2310" y="2974"/>
                    <a:pt x="2480" y="2519"/>
                    <a:pt x="2651" y="2064"/>
                  </a:cubicBezTo>
                  <a:cubicBezTo>
                    <a:pt x="2662" y="2030"/>
                    <a:pt x="2674" y="1996"/>
                    <a:pt x="2685" y="1961"/>
                  </a:cubicBezTo>
                  <a:lnTo>
                    <a:pt x="2719" y="1882"/>
                  </a:lnTo>
                  <a:cubicBezTo>
                    <a:pt x="2719" y="1870"/>
                    <a:pt x="2719" y="1848"/>
                    <a:pt x="2708" y="1848"/>
                  </a:cubicBezTo>
                  <a:cubicBezTo>
                    <a:pt x="2696" y="1836"/>
                    <a:pt x="2674" y="1836"/>
                    <a:pt x="2674" y="1836"/>
                  </a:cubicBezTo>
                  <a:cubicBezTo>
                    <a:pt x="2651" y="1848"/>
                    <a:pt x="2628" y="1859"/>
                    <a:pt x="2617" y="1870"/>
                  </a:cubicBezTo>
                  <a:lnTo>
                    <a:pt x="2605" y="1870"/>
                  </a:lnTo>
                  <a:cubicBezTo>
                    <a:pt x="2549" y="1905"/>
                    <a:pt x="2480" y="1939"/>
                    <a:pt x="2423" y="1973"/>
                  </a:cubicBezTo>
                  <a:cubicBezTo>
                    <a:pt x="2389" y="1984"/>
                    <a:pt x="2355" y="2007"/>
                    <a:pt x="2321" y="2018"/>
                  </a:cubicBezTo>
                  <a:lnTo>
                    <a:pt x="2298" y="2018"/>
                  </a:lnTo>
                  <a:cubicBezTo>
                    <a:pt x="2264" y="2041"/>
                    <a:pt x="2242" y="2041"/>
                    <a:pt x="2207" y="2041"/>
                  </a:cubicBezTo>
                  <a:cubicBezTo>
                    <a:pt x="2185" y="2041"/>
                    <a:pt x="2162" y="2030"/>
                    <a:pt x="2151" y="2007"/>
                  </a:cubicBezTo>
                  <a:cubicBezTo>
                    <a:pt x="2139" y="1996"/>
                    <a:pt x="2139" y="1961"/>
                    <a:pt x="2151" y="1939"/>
                  </a:cubicBezTo>
                  <a:cubicBezTo>
                    <a:pt x="2162" y="1916"/>
                    <a:pt x="2173" y="1905"/>
                    <a:pt x="2185" y="1893"/>
                  </a:cubicBezTo>
                  <a:cubicBezTo>
                    <a:pt x="2196" y="1893"/>
                    <a:pt x="2207" y="1882"/>
                    <a:pt x="2207" y="1882"/>
                  </a:cubicBezTo>
                  <a:cubicBezTo>
                    <a:pt x="2219" y="1870"/>
                    <a:pt x="2230" y="1859"/>
                    <a:pt x="2242" y="1848"/>
                  </a:cubicBezTo>
                  <a:cubicBezTo>
                    <a:pt x="2253" y="1848"/>
                    <a:pt x="2253" y="1848"/>
                    <a:pt x="2253" y="1836"/>
                  </a:cubicBezTo>
                  <a:lnTo>
                    <a:pt x="2264" y="1836"/>
                  </a:lnTo>
                  <a:lnTo>
                    <a:pt x="2321" y="1791"/>
                  </a:lnTo>
                  <a:cubicBezTo>
                    <a:pt x="2378" y="1757"/>
                    <a:pt x="2435" y="1723"/>
                    <a:pt x="2492" y="1688"/>
                  </a:cubicBezTo>
                  <a:lnTo>
                    <a:pt x="2549" y="1654"/>
                  </a:lnTo>
                  <a:cubicBezTo>
                    <a:pt x="2594" y="1620"/>
                    <a:pt x="2651" y="1586"/>
                    <a:pt x="2708" y="1563"/>
                  </a:cubicBezTo>
                  <a:cubicBezTo>
                    <a:pt x="2731" y="1563"/>
                    <a:pt x="2742" y="1563"/>
                    <a:pt x="2765" y="1552"/>
                  </a:cubicBezTo>
                  <a:lnTo>
                    <a:pt x="2822" y="1552"/>
                  </a:lnTo>
                  <a:cubicBezTo>
                    <a:pt x="2833" y="1552"/>
                    <a:pt x="2844" y="1541"/>
                    <a:pt x="2844" y="1529"/>
                  </a:cubicBezTo>
                  <a:lnTo>
                    <a:pt x="2913" y="1336"/>
                  </a:lnTo>
                  <a:cubicBezTo>
                    <a:pt x="2969" y="1177"/>
                    <a:pt x="3026" y="1017"/>
                    <a:pt x="3083" y="858"/>
                  </a:cubicBezTo>
                  <a:cubicBezTo>
                    <a:pt x="3106" y="813"/>
                    <a:pt x="3117" y="756"/>
                    <a:pt x="3140" y="688"/>
                  </a:cubicBezTo>
                  <a:lnTo>
                    <a:pt x="3186" y="551"/>
                  </a:lnTo>
                  <a:cubicBezTo>
                    <a:pt x="3197" y="540"/>
                    <a:pt x="3186" y="528"/>
                    <a:pt x="3174" y="517"/>
                  </a:cubicBezTo>
                  <a:cubicBezTo>
                    <a:pt x="3174" y="511"/>
                    <a:pt x="3171" y="508"/>
                    <a:pt x="3166" y="508"/>
                  </a:cubicBezTo>
                  <a:cubicBezTo>
                    <a:pt x="3160" y="508"/>
                    <a:pt x="3151" y="511"/>
                    <a:pt x="3140" y="517"/>
                  </a:cubicBezTo>
                  <a:cubicBezTo>
                    <a:pt x="3106" y="528"/>
                    <a:pt x="3060" y="540"/>
                    <a:pt x="3015" y="551"/>
                  </a:cubicBezTo>
                  <a:cubicBezTo>
                    <a:pt x="2992" y="562"/>
                    <a:pt x="2958" y="574"/>
                    <a:pt x="2935" y="574"/>
                  </a:cubicBezTo>
                  <a:lnTo>
                    <a:pt x="2913" y="585"/>
                  </a:lnTo>
                  <a:cubicBezTo>
                    <a:pt x="2897" y="585"/>
                    <a:pt x="2887" y="590"/>
                    <a:pt x="2875" y="590"/>
                  </a:cubicBezTo>
                  <a:cubicBezTo>
                    <a:pt x="2870" y="590"/>
                    <a:pt x="2863" y="589"/>
                    <a:pt x="2856" y="585"/>
                  </a:cubicBezTo>
                  <a:lnTo>
                    <a:pt x="2810" y="585"/>
                  </a:lnTo>
                  <a:cubicBezTo>
                    <a:pt x="2799" y="574"/>
                    <a:pt x="2787" y="574"/>
                    <a:pt x="2765" y="562"/>
                  </a:cubicBezTo>
                  <a:cubicBezTo>
                    <a:pt x="2765" y="562"/>
                    <a:pt x="2753" y="540"/>
                    <a:pt x="2753" y="540"/>
                  </a:cubicBezTo>
                  <a:cubicBezTo>
                    <a:pt x="2765" y="540"/>
                    <a:pt x="2765" y="528"/>
                    <a:pt x="2765" y="528"/>
                  </a:cubicBezTo>
                  <a:cubicBezTo>
                    <a:pt x="2776" y="517"/>
                    <a:pt x="2776" y="506"/>
                    <a:pt x="2776" y="494"/>
                  </a:cubicBezTo>
                  <a:cubicBezTo>
                    <a:pt x="2787" y="483"/>
                    <a:pt x="2787" y="483"/>
                    <a:pt x="2799" y="471"/>
                  </a:cubicBezTo>
                  <a:cubicBezTo>
                    <a:pt x="2799" y="471"/>
                    <a:pt x="2799" y="471"/>
                    <a:pt x="2799" y="460"/>
                  </a:cubicBezTo>
                  <a:cubicBezTo>
                    <a:pt x="2810" y="460"/>
                    <a:pt x="2810" y="449"/>
                    <a:pt x="2810" y="449"/>
                  </a:cubicBezTo>
                  <a:cubicBezTo>
                    <a:pt x="2822" y="437"/>
                    <a:pt x="2833" y="437"/>
                    <a:pt x="2856" y="426"/>
                  </a:cubicBezTo>
                  <a:lnTo>
                    <a:pt x="2867" y="415"/>
                  </a:lnTo>
                  <a:cubicBezTo>
                    <a:pt x="2890" y="403"/>
                    <a:pt x="2913" y="380"/>
                    <a:pt x="2947" y="369"/>
                  </a:cubicBezTo>
                  <a:cubicBezTo>
                    <a:pt x="2992" y="346"/>
                    <a:pt x="3038" y="324"/>
                    <a:pt x="3083" y="290"/>
                  </a:cubicBezTo>
                  <a:lnTo>
                    <a:pt x="3106" y="278"/>
                  </a:lnTo>
                  <a:cubicBezTo>
                    <a:pt x="3174" y="244"/>
                    <a:pt x="3231" y="221"/>
                    <a:pt x="3288" y="199"/>
                  </a:cubicBezTo>
                  <a:cubicBezTo>
                    <a:pt x="3299" y="187"/>
                    <a:pt x="3311" y="187"/>
                    <a:pt x="3322" y="187"/>
                  </a:cubicBezTo>
                  <a:cubicBezTo>
                    <a:pt x="3333" y="187"/>
                    <a:pt x="3333" y="176"/>
                    <a:pt x="3345" y="164"/>
                  </a:cubicBezTo>
                  <a:lnTo>
                    <a:pt x="3402" y="51"/>
                  </a:lnTo>
                  <a:cubicBezTo>
                    <a:pt x="3402" y="39"/>
                    <a:pt x="3402" y="17"/>
                    <a:pt x="3390" y="5"/>
                  </a:cubicBezTo>
                  <a:cubicBezTo>
                    <a:pt x="3383" y="5"/>
                    <a:pt x="3375" y="0"/>
                    <a:pt x="336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7371886" y="1694847"/>
              <a:ext cx="2729480" cy="3206110"/>
            </a:xfrm>
            <a:custGeom>
              <a:rect b="b" l="l" r="r" t="t"/>
              <a:pathLst>
                <a:path extrusionOk="0" h="22366" w="19041">
                  <a:moveTo>
                    <a:pt x="4095" y="6581"/>
                  </a:moveTo>
                  <a:cubicBezTo>
                    <a:pt x="4094" y="6581"/>
                    <a:pt x="4094" y="6582"/>
                    <a:pt x="4093" y="6582"/>
                  </a:cubicBezTo>
                  <a:lnTo>
                    <a:pt x="4093" y="6582"/>
                  </a:lnTo>
                  <a:cubicBezTo>
                    <a:pt x="4092" y="6583"/>
                    <a:pt x="4092" y="6584"/>
                    <a:pt x="4092" y="6584"/>
                  </a:cubicBezTo>
                  <a:cubicBezTo>
                    <a:pt x="4093" y="6584"/>
                    <a:pt x="4094" y="6583"/>
                    <a:pt x="4095" y="6581"/>
                  </a:cubicBezTo>
                  <a:close/>
                  <a:moveTo>
                    <a:pt x="1070" y="1202"/>
                  </a:moveTo>
                  <a:lnTo>
                    <a:pt x="1070" y="1202"/>
                  </a:lnTo>
                  <a:cubicBezTo>
                    <a:pt x="1138" y="1270"/>
                    <a:pt x="1206" y="1349"/>
                    <a:pt x="1286" y="1418"/>
                  </a:cubicBezTo>
                  <a:cubicBezTo>
                    <a:pt x="1571" y="1693"/>
                    <a:pt x="1951" y="1897"/>
                    <a:pt x="2354" y="1897"/>
                  </a:cubicBezTo>
                  <a:cubicBezTo>
                    <a:pt x="2433" y="1897"/>
                    <a:pt x="2514" y="1890"/>
                    <a:pt x="2594" y="1873"/>
                  </a:cubicBezTo>
                  <a:cubicBezTo>
                    <a:pt x="2674" y="1861"/>
                    <a:pt x="2742" y="1827"/>
                    <a:pt x="2821" y="1804"/>
                  </a:cubicBezTo>
                  <a:lnTo>
                    <a:pt x="2821" y="1804"/>
                  </a:lnTo>
                  <a:cubicBezTo>
                    <a:pt x="2799" y="1918"/>
                    <a:pt x="2799" y="2043"/>
                    <a:pt x="2810" y="2157"/>
                  </a:cubicBezTo>
                  <a:cubicBezTo>
                    <a:pt x="2844" y="2453"/>
                    <a:pt x="2969" y="2726"/>
                    <a:pt x="3197" y="2930"/>
                  </a:cubicBezTo>
                  <a:cubicBezTo>
                    <a:pt x="3391" y="3114"/>
                    <a:pt x="3658" y="3216"/>
                    <a:pt x="3918" y="3216"/>
                  </a:cubicBezTo>
                  <a:cubicBezTo>
                    <a:pt x="3931" y="3216"/>
                    <a:pt x="3945" y="3215"/>
                    <a:pt x="3959" y="3215"/>
                  </a:cubicBezTo>
                  <a:cubicBezTo>
                    <a:pt x="4061" y="3215"/>
                    <a:pt x="4152" y="3203"/>
                    <a:pt x="4255" y="3181"/>
                  </a:cubicBezTo>
                  <a:lnTo>
                    <a:pt x="4255" y="3181"/>
                  </a:lnTo>
                  <a:cubicBezTo>
                    <a:pt x="4243" y="3203"/>
                    <a:pt x="4243" y="3215"/>
                    <a:pt x="4232" y="3238"/>
                  </a:cubicBezTo>
                  <a:cubicBezTo>
                    <a:pt x="4175" y="3454"/>
                    <a:pt x="4186" y="3704"/>
                    <a:pt x="4243" y="3920"/>
                  </a:cubicBezTo>
                  <a:cubicBezTo>
                    <a:pt x="4391" y="4409"/>
                    <a:pt x="4823" y="4716"/>
                    <a:pt x="5324" y="4739"/>
                  </a:cubicBezTo>
                  <a:cubicBezTo>
                    <a:pt x="5449" y="4739"/>
                    <a:pt x="5585" y="4728"/>
                    <a:pt x="5722" y="4682"/>
                  </a:cubicBezTo>
                  <a:lnTo>
                    <a:pt x="5756" y="4682"/>
                  </a:lnTo>
                  <a:cubicBezTo>
                    <a:pt x="5733" y="4796"/>
                    <a:pt x="5733" y="4921"/>
                    <a:pt x="5745" y="5035"/>
                  </a:cubicBezTo>
                  <a:cubicBezTo>
                    <a:pt x="5745" y="5273"/>
                    <a:pt x="5801" y="5501"/>
                    <a:pt x="5870" y="5728"/>
                  </a:cubicBezTo>
                  <a:cubicBezTo>
                    <a:pt x="5881" y="5740"/>
                    <a:pt x="5881" y="5740"/>
                    <a:pt x="5881" y="5751"/>
                  </a:cubicBezTo>
                  <a:cubicBezTo>
                    <a:pt x="5255" y="6308"/>
                    <a:pt x="4857" y="7116"/>
                    <a:pt x="4857" y="8026"/>
                  </a:cubicBezTo>
                  <a:cubicBezTo>
                    <a:pt x="4857" y="8026"/>
                    <a:pt x="4857" y="8037"/>
                    <a:pt x="4857" y="8060"/>
                  </a:cubicBezTo>
                  <a:cubicBezTo>
                    <a:pt x="4835" y="7992"/>
                    <a:pt x="4812" y="7935"/>
                    <a:pt x="4778" y="7867"/>
                  </a:cubicBezTo>
                  <a:cubicBezTo>
                    <a:pt x="4789" y="7855"/>
                    <a:pt x="4789" y="7844"/>
                    <a:pt x="4801" y="7833"/>
                  </a:cubicBezTo>
                  <a:cubicBezTo>
                    <a:pt x="4823" y="7764"/>
                    <a:pt x="4835" y="7696"/>
                    <a:pt x="4857" y="7628"/>
                  </a:cubicBezTo>
                  <a:cubicBezTo>
                    <a:pt x="4869" y="7571"/>
                    <a:pt x="4880" y="7514"/>
                    <a:pt x="4892" y="7457"/>
                  </a:cubicBezTo>
                  <a:cubicBezTo>
                    <a:pt x="4903" y="7423"/>
                    <a:pt x="4903" y="7389"/>
                    <a:pt x="4914" y="7366"/>
                  </a:cubicBezTo>
                  <a:cubicBezTo>
                    <a:pt x="4914" y="7343"/>
                    <a:pt x="4914" y="7321"/>
                    <a:pt x="4914" y="7298"/>
                  </a:cubicBezTo>
                  <a:cubicBezTo>
                    <a:pt x="4914" y="7287"/>
                    <a:pt x="4914" y="7275"/>
                    <a:pt x="4914" y="7264"/>
                  </a:cubicBezTo>
                  <a:cubicBezTo>
                    <a:pt x="4914" y="7252"/>
                    <a:pt x="4914" y="7241"/>
                    <a:pt x="4903" y="7230"/>
                  </a:cubicBezTo>
                  <a:cubicBezTo>
                    <a:pt x="4892" y="7207"/>
                    <a:pt x="4892" y="7207"/>
                    <a:pt x="4903" y="7207"/>
                  </a:cubicBezTo>
                  <a:cubicBezTo>
                    <a:pt x="4892" y="7196"/>
                    <a:pt x="4892" y="7184"/>
                    <a:pt x="4880" y="7184"/>
                  </a:cubicBezTo>
                  <a:cubicBezTo>
                    <a:pt x="4872" y="7168"/>
                    <a:pt x="4857" y="7157"/>
                    <a:pt x="4841" y="7157"/>
                  </a:cubicBezTo>
                  <a:cubicBezTo>
                    <a:pt x="4835" y="7157"/>
                    <a:pt x="4829" y="7158"/>
                    <a:pt x="4823" y="7161"/>
                  </a:cubicBezTo>
                  <a:cubicBezTo>
                    <a:pt x="4801" y="7173"/>
                    <a:pt x="4789" y="7173"/>
                    <a:pt x="4778" y="7184"/>
                  </a:cubicBezTo>
                  <a:cubicBezTo>
                    <a:pt x="4766" y="7184"/>
                    <a:pt x="4755" y="7196"/>
                    <a:pt x="4744" y="7207"/>
                  </a:cubicBezTo>
                  <a:cubicBezTo>
                    <a:pt x="4744" y="7218"/>
                    <a:pt x="4732" y="7218"/>
                    <a:pt x="4721" y="7230"/>
                  </a:cubicBezTo>
                  <a:cubicBezTo>
                    <a:pt x="4710" y="7241"/>
                    <a:pt x="4698" y="7264"/>
                    <a:pt x="4687" y="7287"/>
                  </a:cubicBezTo>
                  <a:cubicBezTo>
                    <a:pt x="4675" y="7309"/>
                    <a:pt x="4664" y="7332"/>
                    <a:pt x="4653" y="7366"/>
                  </a:cubicBezTo>
                  <a:cubicBezTo>
                    <a:pt x="4630" y="7400"/>
                    <a:pt x="4607" y="7446"/>
                    <a:pt x="4596" y="7491"/>
                  </a:cubicBezTo>
                  <a:cubicBezTo>
                    <a:pt x="4539" y="7400"/>
                    <a:pt x="4482" y="7309"/>
                    <a:pt x="4425" y="7207"/>
                  </a:cubicBezTo>
                  <a:cubicBezTo>
                    <a:pt x="4311" y="7002"/>
                    <a:pt x="4198" y="6798"/>
                    <a:pt x="4084" y="6593"/>
                  </a:cubicBezTo>
                  <a:cubicBezTo>
                    <a:pt x="4084" y="6593"/>
                    <a:pt x="4084" y="6583"/>
                    <a:pt x="4093" y="6582"/>
                  </a:cubicBezTo>
                  <a:lnTo>
                    <a:pt x="4093" y="6582"/>
                  </a:lnTo>
                  <a:cubicBezTo>
                    <a:pt x="4095" y="6576"/>
                    <a:pt x="4107" y="6559"/>
                    <a:pt x="4107" y="6559"/>
                  </a:cubicBezTo>
                  <a:cubicBezTo>
                    <a:pt x="4129" y="6536"/>
                    <a:pt x="4129" y="6513"/>
                    <a:pt x="4141" y="6502"/>
                  </a:cubicBezTo>
                  <a:cubicBezTo>
                    <a:pt x="4164" y="6422"/>
                    <a:pt x="4175" y="6343"/>
                    <a:pt x="4186" y="6263"/>
                  </a:cubicBezTo>
                  <a:cubicBezTo>
                    <a:pt x="4198" y="6195"/>
                    <a:pt x="4220" y="6126"/>
                    <a:pt x="4220" y="6058"/>
                  </a:cubicBezTo>
                  <a:cubicBezTo>
                    <a:pt x="4220" y="6035"/>
                    <a:pt x="4220" y="6024"/>
                    <a:pt x="4232" y="6001"/>
                  </a:cubicBezTo>
                  <a:cubicBezTo>
                    <a:pt x="4232" y="5990"/>
                    <a:pt x="4232" y="5979"/>
                    <a:pt x="4232" y="5979"/>
                  </a:cubicBezTo>
                  <a:cubicBezTo>
                    <a:pt x="4240" y="5953"/>
                    <a:pt x="4242" y="5940"/>
                    <a:pt x="4238" y="5940"/>
                  </a:cubicBezTo>
                  <a:lnTo>
                    <a:pt x="4238" y="5940"/>
                  </a:lnTo>
                  <a:cubicBezTo>
                    <a:pt x="4237" y="5940"/>
                    <a:pt x="4235" y="5942"/>
                    <a:pt x="4232" y="5944"/>
                  </a:cubicBezTo>
                  <a:cubicBezTo>
                    <a:pt x="4232" y="5922"/>
                    <a:pt x="4232" y="5899"/>
                    <a:pt x="4232" y="5876"/>
                  </a:cubicBezTo>
                  <a:cubicBezTo>
                    <a:pt x="4232" y="5854"/>
                    <a:pt x="4220" y="5831"/>
                    <a:pt x="4220" y="5808"/>
                  </a:cubicBezTo>
                  <a:cubicBezTo>
                    <a:pt x="4200" y="5766"/>
                    <a:pt x="4162" y="5742"/>
                    <a:pt x="4123" y="5742"/>
                  </a:cubicBezTo>
                  <a:cubicBezTo>
                    <a:pt x="4098" y="5742"/>
                    <a:pt x="4072" y="5752"/>
                    <a:pt x="4050" y="5774"/>
                  </a:cubicBezTo>
                  <a:cubicBezTo>
                    <a:pt x="4016" y="5808"/>
                    <a:pt x="4004" y="5842"/>
                    <a:pt x="3993" y="5888"/>
                  </a:cubicBezTo>
                  <a:cubicBezTo>
                    <a:pt x="3982" y="5922"/>
                    <a:pt x="3970" y="5956"/>
                    <a:pt x="3959" y="5990"/>
                  </a:cubicBezTo>
                  <a:cubicBezTo>
                    <a:pt x="3936" y="6070"/>
                    <a:pt x="3925" y="6138"/>
                    <a:pt x="3913" y="6206"/>
                  </a:cubicBezTo>
                  <a:lnTo>
                    <a:pt x="3891" y="6274"/>
                  </a:lnTo>
                  <a:cubicBezTo>
                    <a:pt x="3868" y="6217"/>
                    <a:pt x="3834" y="6161"/>
                    <a:pt x="3800" y="6092"/>
                  </a:cubicBezTo>
                  <a:cubicBezTo>
                    <a:pt x="3584" y="5706"/>
                    <a:pt x="3367" y="5319"/>
                    <a:pt x="3163" y="4932"/>
                  </a:cubicBezTo>
                  <a:cubicBezTo>
                    <a:pt x="3185" y="4909"/>
                    <a:pt x="3197" y="4898"/>
                    <a:pt x="3208" y="4875"/>
                  </a:cubicBezTo>
                  <a:cubicBezTo>
                    <a:pt x="3220" y="4841"/>
                    <a:pt x="3242" y="4796"/>
                    <a:pt x="3254" y="4762"/>
                  </a:cubicBezTo>
                  <a:cubicBezTo>
                    <a:pt x="3265" y="4682"/>
                    <a:pt x="3288" y="4602"/>
                    <a:pt x="3299" y="4523"/>
                  </a:cubicBezTo>
                  <a:cubicBezTo>
                    <a:pt x="3299" y="4489"/>
                    <a:pt x="3311" y="4455"/>
                    <a:pt x="3311" y="4409"/>
                  </a:cubicBezTo>
                  <a:cubicBezTo>
                    <a:pt x="3311" y="4398"/>
                    <a:pt x="3311" y="4375"/>
                    <a:pt x="3311" y="4364"/>
                  </a:cubicBezTo>
                  <a:lnTo>
                    <a:pt x="3311" y="4352"/>
                  </a:lnTo>
                  <a:cubicBezTo>
                    <a:pt x="3311" y="4329"/>
                    <a:pt x="3322" y="4307"/>
                    <a:pt x="3322" y="4284"/>
                  </a:cubicBezTo>
                  <a:cubicBezTo>
                    <a:pt x="3333" y="4238"/>
                    <a:pt x="3333" y="4204"/>
                    <a:pt x="3333" y="4159"/>
                  </a:cubicBezTo>
                  <a:cubicBezTo>
                    <a:pt x="3333" y="4136"/>
                    <a:pt x="3333" y="4113"/>
                    <a:pt x="3333" y="4091"/>
                  </a:cubicBezTo>
                  <a:cubicBezTo>
                    <a:pt x="3333" y="4068"/>
                    <a:pt x="3322" y="4056"/>
                    <a:pt x="3322" y="4034"/>
                  </a:cubicBezTo>
                  <a:cubicBezTo>
                    <a:pt x="3322" y="3980"/>
                    <a:pt x="3270" y="3946"/>
                    <a:pt x="3221" y="3946"/>
                  </a:cubicBezTo>
                  <a:cubicBezTo>
                    <a:pt x="3187" y="3946"/>
                    <a:pt x="3154" y="3962"/>
                    <a:pt x="3140" y="4000"/>
                  </a:cubicBezTo>
                  <a:cubicBezTo>
                    <a:pt x="3129" y="4022"/>
                    <a:pt x="3117" y="4034"/>
                    <a:pt x="3117" y="4056"/>
                  </a:cubicBezTo>
                  <a:cubicBezTo>
                    <a:pt x="3106" y="4079"/>
                    <a:pt x="3094" y="4102"/>
                    <a:pt x="3083" y="4125"/>
                  </a:cubicBezTo>
                  <a:cubicBezTo>
                    <a:pt x="3072" y="4159"/>
                    <a:pt x="3060" y="4193"/>
                    <a:pt x="3049" y="4238"/>
                  </a:cubicBezTo>
                  <a:cubicBezTo>
                    <a:pt x="3038" y="4284"/>
                    <a:pt x="3038" y="4307"/>
                    <a:pt x="3015" y="4352"/>
                  </a:cubicBezTo>
                  <a:cubicBezTo>
                    <a:pt x="3015" y="4398"/>
                    <a:pt x="3003" y="4432"/>
                    <a:pt x="2992" y="4466"/>
                  </a:cubicBezTo>
                  <a:cubicBezTo>
                    <a:pt x="2981" y="4500"/>
                    <a:pt x="2981" y="4546"/>
                    <a:pt x="2969" y="4580"/>
                  </a:cubicBezTo>
                  <a:cubicBezTo>
                    <a:pt x="2844" y="4341"/>
                    <a:pt x="2708" y="4091"/>
                    <a:pt x="2583" y="3852"/>
                  </a:cubicBezTo>
                  <a:cubicBezTo>
                    <a:pt x="2469" y="3647"/>
                    <a:pt x="2344" y="3442"/>
                    <a:pt x="2230" y="3226"/>
                  </a:cubicBezTo>
                  <a:cubicBezTo>
                    <a:pt x="2173" y="3135"/>
                    <a:pt x="2116" y="3033"/>
                    <a:pt x="2059" y="2930"/>
                  </a:cubicBezTo>
                  <a:cubicBezTo>
                    <a:pt x="2025" y="2885"/>
                    <a:pt x="1991" y="2828"/>
                    <a:pt x="1957" y="2783"/>
                  </a:cubicBezTo>
                  <a:cubicBezTo>
                    <a:pt x="1923" y="2726"/>
                    <a:pt x="1877" y="2680"/>
                    <a:pt x="1843" y="2635"/>
                  </a:cubicBezTo>
                  <a:cubicBezTo>
                    <a:pt x="1832" y="2624"/>
                    <a:pt x="1818" y="2619"/>
                    <a:pt x="1804" y="2619"/>
                  </a:cubicBezTo>
                  <a:cubicBezTo>
                    <a:pt x="1774" y="2619"/>
                    <a:pt x="1745" y="2642"/>
                    <a:pt x="1752" y="2680"/>
                  </a:cubicBezTo>
                  <a:cubicBezTo>
                    <a:pt x="1764" y="2726"/>
                    <a:pt x="1764" y="2783"/>
                    <a:pt x="1786" y="2828"/>
                  </a:cubicBezTo>
                  <a:cubicBezTo>
                    <a:pt x="1798" y="2874"/>
                    <a:pt x="1821" y="2930"/>
                    <a:pt x="1832" y="2976"/>
                  </a:cubicBezTo>
                  <a:cubicBezTo>
                    <a:pt x="1877" y="3078"/>
                    <a:pt x="1923" y="3181"/>
                    <a:pt x="1968" y="3283"/>
                  </a:cubicBezTo>
                  <a:cubicBezTo>
                    <a:pt x="2059" y="3476"/>
                    <a:pt x="2150" y="3658"/>
                    <a:pt x="2230" y="3852"/>
                  </a:cubicBezTo>
                  <a:cubicBezTo>
                    <a:pt x="2355" y="4113"/>
                    <a:pt x="2480" y="4364"/>
                    <a:pt x="2617" y="4614"/>
                  </a:cubicBezTo>
                  <a:cubicBezTo>
                    <a:pt x="2514" y="4568"/>
                    <a:pt x="2423" y="4511"/>
                    <a:pt x="2321" y="4477"/>
                  </a:cubicBezTo>
                  <a:cubicBezTo>
                    <a:pt x="2276" y="4455"/>
                    <a:pt x="2219" y="4443"/>
                    <a:pt x="2162" y="4432"/>
                  </a:cubicBezTo>
                  <a:cubicBezTo>
                    <a:pt x="2139" y="4420"/>
                    <a:pt x="2116" y="4409"/>
                    <a:pt x="2094" y="4409"/>
                  </a:cubicBezTo>
                  <a:cubicBezTo>
                    <a:pt x="2071" y="4409"/>
                    <a:pt x="2048" y="4420"/>
                    <a:pt x="2037" y="4432"/>
                  </a:cubicBezTo>
                  <a:cubicBezTo>
                    <a:pt x="1991" y="4432"/>
                    <a:pt x="1980" y="4466"/>
                    <a:pt x="2003" y="4500"/>
                  </a:cubicBezTo>
                  <a:cubicBezTo>
                    <a:pt x="2003" y="4523"/>
                    <a:pt x="2003" y="4534"/>
                    <a:pt x="2014" y="4557"/>
                  </a:cubicBezTo>
                  <a:cubicBezTo>
                    <a:pt x="2037" y="4580"/>
                    <a:pt x="2048" y="4591"/>
                    <a:pt x="2071" y="4614"/>
                  </a:cubicBezTo>
                  <a:cubicBezTo>
                    <a:pt x="2105" y="4648"/>
                    <a:pt x="2150" y="4682"/>
                    <a:pt x="2196" y="4716"/>
                  </a:cubicBezTo>
                  <a:cubicBezTo>
                    <a:pt x="2287" y="4773"/>
                    <a:pt x="2378" y="4830"/>
                    <a:pt x="2469" y="4887"/>
                  </a:cubicBezTo>
                  <a:cubicBezTo>
                    <a:pt x="2560" y="4932"/>
                    <a:pt x="2651" y="4989"/>
                    <a:pt x="2753" y="5035"/>
                  </a:cubicBezTo>
                  <a:cubicBezTo>
                    <a:pt x="2787" y="5057"/>
                    <a:pt x="2833" y="5080"/>
                    <a:pt x="2867" y="5091"/>
                  </a:cubicBezTo>
                  <a:cubicBezTo>
                    <a:pt x="3060" y="5455"/>
                    <a:pt x="3254" y="5808"/>
                    <a:pt x="3447" y="6172"/>
                  </a:cubicBezTo>
                  <a:cubicBezTo>
                    <a:pt x="3424" y="6161"/>
                    <a:pt x="3402" y="6149"/>
                    <a:pt x="3390" y="6138"/>
                  </a:cubicBezTo>
                  <a:cubicBezTo>
                    <a:pt x="3332" y="6113"/>
                    <a:pt x="3068" y="5979"/>
                    <a:pt x="2930" y="5979"/>
                  </a:cubicBezTo>
                  <a:cubicBezTo>
                    <a:pt x="2878" y="5979"/>
                    <a:pt x="2844" y="5998"/>
                    <a:pt x="2844" y="6047"/>
                  </a:cubicBezTo>
                  <a:cubicBezTo>
                    <a:pt x="2844" y="6149"/>
                    <a:pt x="2969" y="6217"/>
                    <a:pt x="3038" y="6252"/>
                  </a:cubicBezTo>
                  <a:cubicBezTo>
                    <a:pt x="3129" y="6297"/>
                    <a:pt x="3208" y="6354"/>
                    <a:pt x="3299" y="6399"/>
                  </a:cubicBezTo>
                  <a:cubicBezTo>
                    <a:pt x="3379" y="6445"/>
                    <a:pt x="3470" y="6490"/>
                    <a:pt x="3549" y="6547"/>
                  </a:cubicBezTo>
                  <a:cubicBezTo>
                    <a:pt x="3595" y="6570"/>
                    <a:pt x="3640" y="6593"/>
                    <a:pt x="3686" y="6604"/>
                  </a:cubicBezTo>
                  <a:cubicBezTo>
                    <a:pt x="3811" y="6820"/>
                    <a:pt x="3925" y="7036"/>
                    <a:pt x="4038" y="7241"/>
                  </a:cubicBezTo>
                  <a:cubicBezTo>
                    <a:pt x="4118" y="7366"/>
                    <a:pt x="4186" y="7491"/>
                    <a:pt x="4255" y="7616"/>
                  </a:cubicBezTo>
                  <a:cubicBezTo>
                    <a:pt x="4198" y="7594"/>
                    <a:pt x="4129" y="7571"/>
                    <a:pt x="4061" y="7560"/>
                  </a:cubicBezTo>
                  <a:cubicBezTo>
                    <a:pt x="4038" y="7548"/>
                    <a:pt x="4004" y="7548"/>
                    <a:pt x="3970" y="7548"/>
                  </a:cubicBezTo>
                  <a:cubicBezTo>
                    <a:pt x="3959" y="7543"/>
                    <a:pt x="3945" y="7540"/>
                    <a:pt x="3930" y="7540"/>
                  </a:cubicBezTo>
                  <a:cubicBezTo>
                    <a:pt x="3916" y="7540"/>
                    <a:pt x="3902" y="7543"/>
                    <a:pt x="3891" y="7548"/>
                  </a:cubicBezTo>
                  <a:lnTo>
                    <a:pt x="3868" y="7548"/>
                  </a:lnTo>
                  <a:cubicBezTo>
                    <a:pt x="3856" y="7548"/>
                    <a:pt x="3845" y="7560"/>
                    <a:pt x="3822" y="7560"/>
                  </a:cubicBezTo>
                  <a:cubicBezTo>
                    <a:pt x="3788" y="7560"/>
                    <a:pt x="3777" y="7605"/>
                    <a:pt x="3800" y="7628"/>
                  </a:cubicBezTo>
                  <a:cubicBezTo>
                    <a:pt x="3822" y="7639"/>
                    <a:pt x="3834" y="7651"/>
                    <a:pt x="3845" y="7662"/>
                  </a:cubicBezTo>
                  <a:cubicBezTo>
                    <a:pt x="3856" y="7696"/>
                    <a:pt x="3879" y="7707"/>
                    <a:pt x="3913" y="7719"/>
                  </a:cubicBezTo>
                  <a:cubicBezTo>
                    <a:pt x="3913" y="7730"/>
                    <a:pt x="3925" y="7730"/>
                    <a:pt x="3925" y="7730"/>
                  </a:cubicBezTo>
                  <a:lnTo>
                    <a:pt x="3925" y="7742"/>
                  </a:lnTo>
                  <a:cubicBezTo>
                    <a:pt x="3947" y="7753"/>
                    <a:pt x="3970" y="7764"/>
                    <a:pt x="3982" y="7776"/>
                  </a:cubicBezTo>
                  <a:cubicBezTo>
                    <a:pt x="4038" y="7810"/>
                    <a:pt x="4095" y="7833"/>
                    <a:pt x="4152" y="7867"/>
                  </a:cubicBezTo>
                  <a:cubicBezTo>
                    <a:pt x="4209" y="7901"/>
                    <a:pt x="4255" y="7924"/>
                    <a:pt x="4311" y="7946"/>
                  </a:cubicBezTo>
                  <a:lnTo>
                    <a:pt x="4357" y="7969"/>
                  </a:lnTo>
                  <a:cubicBezTo>
                    <a:pt x="4380" y="7980"/>
                    <a:pt x="4402" y="7980"/>
                    <a:pt x="4425" y="7980"/>
                  </a:cubicBezTo>
                  <a:lnTo>
                    <a:pt x="4482" y="7980"/>
                  </a:lnTo>
                  <a:cubicBezTo>
                    <a:pt x="4505" y="8015"/>
                    <a:pt x="4528" y="8049"/>
                    <a:pt x="4550" y="8083"/>
                  </a:cubicBezTo>
                  <a:cubicBezTo>
                    <a:pt x="4198" y="7924"/>
                    <a:pt x="3800" y="7844"/>
                    <a:pt x="3379" y="7844"/>
                  </a:cubicBezTo>
                  <a:cubicBezTo>
                    <a:pt x="3003" y="7844"/>
                    <a:pt x="2640" y="7912"/>
                    <a:pt x="2298" y="8049"/>
                  </a:cubicBezTo>
                  <a:cubicBezTo>
                    <a:pt x="2253" y="7992"/>
                    <a:pt x="2196" y="7946"/>
                    <a:pt x="2139" y="7901"/>
                  </a:cubicBezTo>
                  <a:cubicBezTo>
                    <a:pt x="2014" y="7810"/>
                    <a:pt x="1889" y="7730"/>
                    <a:pt x="1741" y="7673"/>
                  </a:cubicBezTo>
                  <a:cubicBezTo>
                    <a:pt x="1809" y="7605"/>
                    <a:pt x="1866" y="7514"/>
                    <a:pt x="1900" y="7423"/>
                  </a:cubicBezTo>
                  <a:cubicBezTo>
                    <a:pt x="1980" y="7230"/>
                    <a:pt x="2025" y="7014"/>
                    <a:pt x="2003" y="6798"/>
                  </a:cubicBezTo>
                  <a:cubicBezTo>
                    <a:pt x="1980" y="6354"/>
                    <a:pt x="1718" y="5922"/>
                    <a:pt x="1354" y="5672"/>
                  </a:cubicBezTo>
                  <a:cubicBezTo>
                    <a:pt x="1252" y="5592"/>
                    <a:pt x="1150" y="5524"/>
                    <a:pt x="1024" y="5478"/>
                  </a:cubicBezTo>
                  <a:cubicBezTo>
                    <a:pt x="1013" y="5467"/>
                    <a:pt x="1002" y="5467"/>
                    <a:pt x="990" y="5455"/>
                  </a:cubicBezTo>
                  <a:cubicBezTo>
                    <a:pt x="1024" y="5433"/>
                    <a:pt x="1059" y="5399"/>
                    <a:pt x="1093" y="5353"/>
                  </a:cubicBezTo>
                  <a:cubicBezTo>
                    <a:pt x="1241" y="5194"/>
                    <a:pt x="1343" y="4978"/>
                    <a:pt x="1377" y="4750"/>
                  </a:cubicBezTo>
                  <a:cubicBezTo>
                    <a:pt x="1434" y="4261"/>
                    <a:pt x="1172" y="3772"/>
                    <a:pt x="797" y="3476"/>
                  </a:cubicBezTo>
                  <a:cubicBezTo>
                    <a:pt x="706" y="3420"/>
                    <a:pt x="626" y="3351"/>
                    <a:pt x="524" y="3306"/>
                  </a:cubicBezTo>
                  <a:cubicBezTo>
                    <a:pt x="615" y="3238"/>
                    <a:pt x="683" y="3147"/>
                    <a:pt x="751" y="3056"/>
                  </a:cubicBezTo>
                  <a:cubicBezTo>
                    <a:pt x="911" y="2828"/>
                    <a:pt x="1036" y="2578"/>
                    <a:pt x="1093" y="2305"/>
                  </a:cubicBezTo>
                  <a:cubicBezTo>
                    <a:pt x="1172" y="1941"/>
                    <a:pt x="1150" y="1566"/>
                    <a:pt x="1070" y="1202"/>
                  </a:cubicBezTo>
                  <a:close/>
                  <a:moveTo>
                    <a:pt x="7906" y="5330"/>
                  </a:moveTo>
                  <a:cubicBezTo>
                    <a:pt x="9384" y="5330"/>
                    <a:pt x="10590" y="6536"/>
                    <a:pt x="10590" y="8026"/>
                  </a:cubicBezTo>
                  <a:cubicBezTo>
                    <a:pt x="10590" y="8936"/>
                    <a:pt x="10123" y="9743"/>
                    <a:pt x="9430" y="10232"/>
                  </a:cubicBezTo>
                  <a:cubicBezTo>
                    <a:pt x="8975" y="9971"/>
                    <a:pt x="8451" y="9823"/>
                    <a:pt x="7906" y="9823"/>
                  </a:cubicBezTo>
                  <a:cubicBezTo>
                    <a:pt x="7337" y="9823"/>
                    <a:pt x="6802" y="9971"/>
                    <a:pt x="6347" y="10244"/>
                  </a:cubicBezTo>
                  <a:cubicBezTo>
                    <a:pt x="6199" y="9539"/>
                    <a:pt x="5801" y="8924"/>
                    <a:pt x="5255" y="8492"/>
                  </a:cubicBezTo>
                  <a:cubicBezTo>
                    <a:pt x="5221" y="8344"/>
                    <a:pt x="5210" y="8185"/>
                    <a:pt x="5210" y="8026"/>
                  </a:cubicBezTo>
                  <a:cubicBezTo>
                    <a:pt x="5210" y="6536"/>
                    <a:pt x="6416" y="5330"/>
                    <a:pt x="7906" y="5330"/>
                  </a:cubicBezTo>
                  <a:close/>
                  <a:moveTo>
                    <a:pt x="12057" y="7127"/>
                  </a:moveTo>
                  <a:cubicBezTo>
                    <a:pt x="12057" y="7139"/>
                    <a:pt x="12057" y="7150"/>
                    <a:pt x="12068" y="7161"/>
                  </a:cubicBezTo>
                  <a:cubicBezTo>
                    <a:pt x="12125" y="7287"/>
                    <a:pt x="12205" y="7389"/>
                    <a:pt x="12296" y="7491"/>
                  </a:cubicBezTo>
                  <a:cubicBezTo>
                    <a:pt x="12524" y="7720"/>
                    <a:pt x="12824" y="7848"/>
                    <a:pt x="13131" y="7848"/>
                  </a:cubicBezTo>
                  <a:cubicBezTo>
                    <a:pt x="13298" y="7848"/>
                    <a:pt x="13466" y="7810"/>
                    <a:pt x="13627" y="7730"/>
                  </a:cubicBezTo>
                  <a:cubicBezTo>
                    <a:pt x="13831" y="7628"/>
                    <a:pt x="14013" y="7469"/>
                    <a:pt x="14138" y="7275"/>
                  </a:cubicBezTo>
                  <a:cubicBezTo>
                    <a:pt x="14150" y="7264"/>
                    <a:pt x="14161" y="7241"/>
                    <a:pt x="14172" y="7230"/>
                  </a:cubicBezTo>
                  <a:cubicBezTo>
                    <a:pt x="14218" y="7309"/>
                    <a:pt x="14275" y="7389"/>
                    <a:pt x="14343" y="7457"/>
                  </a:cubicBezTo>
                  <a:cubicBezTo>
                    <a:pt x="14525" y="7673"/>
                    <a:pt x="14775" y="7821"/>
                    <a:pt x="15060" y="7844"/>
                  </a:cubicBezTo>
                  <a:cubicBezTo>
                    <a:pt x="15091" y="7846"/>
                    <a:pt x="15122" y="7847"/>
                    <a:pt x="15153" y="7847"/>
                  </a:cubicBezTo>
                  <a:cubicBezTo>
                    <a:pt x="15426" y="7847"/>
                    <a:pt x="15687" y="7758"/>
                    <a:pt x="15901" y="7605"/>
                  </a:cubicBezTo>
                  <a:cubicBezTo>
                    <a:pt x="15992" y="7525"/>
                    <a:pt x="16083" y="7446"/>
                    <a:pt x="16152" y="7355"/>
                  </a:cubicBezTo>
                  <a:cubicBezTo>
                    <a:pt x="16186" y="7434"/>
                    <a:pt x="16208" y="7503"/>
                    <a:pt x="16254" y="7571"/>
                  </a:cubicBezTo>
                  <a:cubicBezTo>
                    <a:pt x="16504" y="8003"/>
                    <a:pt x="16993" y="8196"/>
                    <a:pt x="17471" y="8231"/>
                  </a:cubicBezTo>
                  <a:cubicBezTo>
                    <a:pt x="17573" y="8242"/>
                    <a:pt x="17676" y="8242"/>
                    <a:pt x="17778" y="8242"/>
                  </a:cubicBezTo>
                  <a:cubicBezTo>
                    <a:pt x="17459" y="8424"/>
                    <a:pt x="17164" y="8651"/>
                    <a:pt x="16948" y="8970"/>
                  </a:cubicBezTo>
                  <a:cubicBezTo>
                    <a:pt x="16788" y="9197"/>
                    <a:pt x="16686" y="9459"/>
                    <a:pt x="16618" y="9732"/>
                  </a:cubicBezTo>
                  <a:cubicBezTo>
                    <a:pt x="16595" y="9846"/>
                    <a:pt x="16584" y="9959"/>
                    <a:pt x="16584" y="10062"/>
                  </a:cubicBezTo>
                  <a:cubicBezTo>
                    <a:pt x="16481" y="10028"/>
                    <a:pt x="16379" y="10005"/>
                    <a:pt x="16277" y="9982"/>
                  </a:cubicBezTo>
                  <a:cubicBezTo>
                    <a:pt x="16188" y="9967"/>
                    <a:pt x="16097" y="9959"/>
                    <a:pt x="16005" y="9959"/>
                  </a:cubicBezTo>
                  <a:cubicBezTo>
                    <a:pt x="15612" y="9959"/>
                    <a:pt x="15204" y="10101"/>
                    <a:pt x="14946" y="10414"/>
                  </a:cubicBezTo>
                  <a:cubicBezTo>
                    <a:pt x="14809" y="10585"/>
                    <a:pt x="14707" y="10801"/>
                    <a:pt x="14696" y="11029"/>
                  </a:cubicBezTo>
                  <a:cubicBezTo>
                    <a:pt x="14684" y="11074"/>
                    <a:pt x="14684" y="11131"/>
                    <a:pt x="14696" y="11176"/>
                  </a:cubicBezTo>
                  <a:cubicBezTo>
                    <a:pt x="14673" y="11165"/>
                    <a:pt x="14662" y="11165"/>
                    <a:pt x="14650" y="11154"/>
                  </a:cubicBezTo>
                  <a:cubicBezTo>
                    <a:pt x="14536" y="11108"/>
                    <a:pt x="14411" y="11074"/>
                    <a:pt x="14286" y="11040"/>
                  </a:cubicBezTo>
                  <a:cubicBezTo>
                    <a:pt x="14179" y="11017"/>
                    <a:pt x="14068" y="11006"/>
                    <a:pt x="13957" y="11006"/>
                  </a:cubicBezTo>
                  <a:cubicBezTo>
                    <a:pt x="13620" y="11006"/>
                    <a:pt x="13277" y="11110"/>
                    <a:pt x="13012" y="11324"/>
                  </a:cubicBezTo>
                  <a:cubicBezTo>
                    <a:pt x="12842" y="11461"/>
                    <a:pt x="12717" y="11631"/>
                    <a:pt x="12626" y="11825"/>
                  </a:cubicBezTo>
                  <a:cubicBezTo>
                    <a:pt x="12580" y="11916"/>
                    <a:pt x="12546" y="12007"/>
                    <a:pt x="12535" y="12109"/>
                  </a:cubicBezTo>
                  <a:cubicBezTo>
                    <a:pt x="12410" y="12041"/>
                    <a:pt x="12262" y="11995"/>
                    <a:pt x="12114" y="11973"/>
                  </a:cubicBezTo>
                  <a:cubicBezTo>
                    <a:pt x="12015" y="11958"/>
                    <a:pt x="11915" y="11949"/>
                    <a:pt x="11817" y="11949"/>
                  </a:cubicBezTo>
                  <a:cubicBezTo>
                    <a:pt x="11690" y="11949"/>
                    <a:pt x="11565" y="11963"/>
                    <a:pt x="11443" y="11995"/>
                  </a:cubicBezTo>
                  <a:cubicBezTo>
                    <a:pt x="11238" y="12041"/>
                    <a:pt x="11045" y="12120"/>
                    <a:pt x="10874" y="12234"/>
                  </a:cubicBezTo>
                  <a:cubicBezTo>
                    <a:pt x="10726" y="11506"/>
                    <a:pt x="10305" y="10869"/>
                    <a:pt x="9737" y="10437"/>
                  </a:cubicBezTo>
                  <a:cubicBezTo>
                    <a:pt x="9850" y="10358"/>
                    <a:pt x="9953" y="10255"/>
                    <a:pt x="10055" y="10153"/>
                  </a:cubicBezTo>
                  <a:cubicBezTo>
                    <a:pt x="10101" y="10153"/>
                    <a:pt x="10135" y="10153"/>
                    <a:pt x="10180" y="10141"/>
                  </a:cubicBezTo>
                  <a:lnTo>
                    <a:pt x="10374" y="10141"/>
                  </a:lnTo>
                  <a:cubicBezTo>
                    <a:pt x="10431" y="10130"/>
                    <a:pt x="10499" y="10130"/>
                    <a:pt x="10567" y="10119"/>
                  </a:cubicBezTo>
                  <a:cubicBezTo>
                    <a:pt x="10578" y="10130"/>
                    <a:pt x="10590" y="10141"/>
                    <a:pt x="10612" y="10164"/>
                  </a:cubicBezTo>
                  <a:lnTo>
                    <a:pt x="10601" y="10164"/>
                  </a:lnTo>
                  <a:cubicBezTo>
                    <a:pt x="10612" y="10176"/>
                    <a:pt x="10635" y="10198"/>
                    <a:pt x="10658" y="10198"/>
                  </a:cubicBezTo>
                  <a:cubicBezTo>
                    <a:pt x="10669" y="10210"/>
                    <a:pt x="10681" y="10221"/>
                    <a:pt x="10703" y="10221"/>
                  </a:cubicBezTo>
                  <a:cubicBezTo>
                    <a:pt x="10749" y="10255"/>
                    <a:pt x="10806" y="10278"/>
                    <a:pt x="10863" y="10289"/>
                  </a:cubicBezTo>
                  <a:cubicBezTo>
                    <a:pt x="10931" y="10323"/>
                    <a:pt x="10988" y="10335"/>
                    <a:pt x="11045" y="10358"/>
                  </a:cubicBezTo>
                  <a:cubicBezTo>
                    <a:pt x="11067" y="10369"/>
                    <a:pt x="11090" y="10369"/>
                    <a:pt x="11113" y="10369"/>
                  </a:cubicBezTo>
                  <a:lnTo>
                    <a:pt x="11124" y="10369"/>
                  </a:lnTo>
                  <a:cubicBezTo>
                    <a:pt x="11124" y="10380"/>
                    <a:pt x="11136" y="10380"/>
                    <a:pt x="11136" y="10380"/>
                  </a:cubicBezTo>
                  <a:cubicBezTo>
                    <a:pt x="11170" y="10392"/>
                    <a:pt x="11193" y="10392"/>
                    <a:pt x="11227" y="10392"/>
                  </a:cubicBezTo>
                  <a:lnTo>
                    <a:pt x="11284" y="10392"/>
                  </a:lnTo>
                  <a:cubicBezTo>
                    <a:pt x="11287" y="10393"/>
                    <a:pt x="11291" y="10393"/>
                    <a:pt x="11294" y="10393"/>
                  </a:cubicBezTo>
                  <a:cubicBezTo>
                    <a:pt x="11322" y="10393"/>
                    <a:pt x="11338" y="10355"/>
                    <a:pt x="11318" y="10335"/>
                  </a:cubicBezTo>
                  <a:cubicBezTo>
                    <a:pt x="11306" y="10323"/>
                    <a:pt x="11306" y="10312"/>
                    <a:pt x="11295" y="10301"/>
                  </a:cubicBezTo>
                  <a:cubicBezTo>
                    <a:pt x="11295" y="10289"/>
                    <a:pt x="11284" y="10289"/>
                    <a:pt x="11284" y="10278"/>
                  </a:cubicBezTo>
                  <a:cubicBezTo>
                    <a:pt x="11272" y="10255"/>
                    <a:pt x="11249" y="10232"/>
                    <a:pt x="11227" y="10210"/>
                  </a:cubicBezTo>
                  <a:cubicBezTo>
                    <a:pt x="11204" y="10198"/>
                    <a:pt x="11193" y="10176"/>
                    <a:pt x="11158" y="10153"/>
                  </a:cubicBezTo>
                  <a:cubicBezTo>
                    <a:pt x="11102" y="10119"/>
                    <a:pt x="11045" y="10085"/>
                    <a:pt x="10988" y="10050"/>
                  </a:cubicBezTo>
                  <a:cubicBezTo>
                    <a:pt x="11124" y="10016"/>
                    <a:pt x="11272" y="9994"/>
                    <a:pt x="11409" y="9959"/>
                  </a:cubicBezTo>
                  <a:cubicBezTo>
                    <a:pt x="11648" y="9914"/>
                    <a:pt x="11886" y="9857"/>
                    <a:pt x="12114" y="9812"/>
                  </a:cubicBezTo>
                  <a:cubicBezTo>
                    <a:pt x="12159" y="9834"/>
                    <a:pt x="12205" y="9857"/>
                    <a:pt x="12262" y="9868"/>
                  </a:cubicBezTo>
                  <a:cubicBezTo>
                    <a:pt x="12353" y="9903"/>
                    <a:pt x="12444" y="9937"/>
                    <a:pt x="12535" y="9971"/>
                  </a:cubicBezTo>
                  <a:cubicBezTo>
                    <a:pt x="12626" y="10005"/>
                    <a:pt x="12717" y="10028"/>
                    <a:pt x="12808" y="10062"/>
                  </a:cubicBezTo>
                  <a:cubicBezTo>
                    <a:pt x="12860" y="10084"/>
                    <a:pt x="12937" y="10112"/>
                    <a:pt x="13006" y="10112"/>
                  </a:cubicBezTo>
                  <a:cubicBezTo>
                    <a:pt x="13042" y="10112"/>
                    <a:pt x="13076" y="10104"/>
                    <a:pt x="13103" y="10085"/>
                  </a:cubicBezTo>
                  <a:cubicBezTo>
                    <a:pt x="13240" y="9948"/>
                    <a:pt x="12751" y="9755"/>
                    <a:pt x="12671" y="9732"/>
                  </a:cubicBezTo>
                  <a:cubicBezTo>
                    <a:pt x="12648" y="9721"/>
                    <a:pt x="12626" y="9709"/>
                    <a:pt x="12603" y="9698"/>
                  </a:cubicBezTo>
                  <a:cubicBezTo>
                    <a:pt x="13001" y="9618"/>
                    <a:pt x="13399" y="9516"/>
                    <a:pt x="13797" y="9425"/>
                  </a:cubicBezTo>
                  <a:cubicBezTo>
                    <a:pt x="13831" y="9448"/>
                    <a:pt x="13877" y="9459"/>
                    <a:pt x="13922" y="9482"/>
                  </a:cubicBezTo>
                  <a:cubicBezTo>
                    <a:pt x="14025" y="9527"/>
                    <a:pt x="14116" y="9550"/>
                    <a:pt x="14218" y="9584"/>
                  </a:cubicBezTo>
                  <a:cubicBezTo>
                    <a:pt x="14320" y="9618"/>
                    <a:pt x="14423" y="9652"/>
                    <a:pt x="14525" y="9686"/>
                  </a:cubicBezTo>
                  <a:cubicBezTo>
                    <a:pt x="14582" y="9698"/>
                    <a:pt x="14639" y="9709"/>
                    <a:pt x="14684" y="9709"/>
                  </a:cubicBezTo>
                  <a:cubicBezTo>
                    <a:pt x="14707" y="9709"/>
                    <a:pt x="14725" y="9714"/>
                    <a:pt x="14741" y="9714"/>
                  </a:cubicBezTo>
                  <a:cubicBezTo>
                    <a:pt x="14749" y="9714"/>
                    <a:pt x="14756" y="9713"/>
                    <a:pt x="14764" y="9709"/>
                  </a:cubicBezTo>
                  <a:cubicBezTo>
                    <a:pt x="14787" y="9709"/>
                    <a:pt x="14798" y="9698"/>
                    <a:pt x="14821" y="9686"/>
                  </a:cubicBezTo>
                  <a:cubicBezTo>
                    <a:pt x="14855" y="9675"/>
                    <a:pt x="14866" y="9641"/>
                    <a:pt x="14844" y="9618"/>
                  </a:cubicBezTo>
                  <a:cubicBezTo>
                    <a:pt x="14844" y="9595"/>
                    <a:pt x="14832" y="9573"/>
                    <a:pt x="14821" y="9561"/>
                  </a:cubicBezTo>
                  <a:cubicBezTo>
                    <a:pt x="14809" y="9539"/>
                    <a:pt x="14787" y="9527"/>
                    <a:pt x="14764" y="9516"/>
                  </a:cubicBezTo>
                  <a:cubicBezTo>
                    <a:pt x="14718" y="9482"/>
                    <a:pt x="14673" y="9448"/>
                    <a:pt x="14627" y="9425"/>
                  </a:cubicBezTo>
                  <a:cubicBezTo>
                    <a:pt x="14525" y="9379"/>
                    <a:pt x="14434" y="9345"/>
                    <a:pt x="14332" y="9300"/>
                  </a:cubicBezTo>
                  <a:lnTo>
                    <a:pt x="14320" y="9300"/>
                  </a:lnTo>
                  <a:cubicBezTo>
                    <a:pt x="14605" y="9232"/>
                    <a:pt x="14878" y="9163"/>
                    <a:pt x="15151" y="9084"/>
                  </a:cubicBezTo>
                  <a:cubicBezTo>
                    <a:pt x="15355" y="9027"/>
                    <a:pt x="15549" y="8970"/>
                    <a:pt x="15742" y="8902"/>
                  </a:cubicBezTo>
                  <a:cubicBezTo>
                    <a:pt x="15856" y="8879"/>
                    <a:pt x="15970" y="8845"/>
                    <a:pt x="16072" y="8799"/>
                  </a:cubicBezTo>
                  <a:cubicBezTo>
                    <a:pt x="16117" y="8788"/>
                    <a:pt x="16174" y="8765"/>
                    <a:pt x="16220" y="8742"/>
                  </a:cubicBezTo>
                  <a:cubicBezTo>
                    <a:pt x="16265" y="8731"/>
                    <a:pt x="16299" y="8697"/>
                    <a:pt x="16356" y="8674"/>
                  </a:cubicBezTo>
                  <a:cubicBezTo>
                    <a:pt x="16402" y="8640"/>
                    <a:pt x="16379" y="8583"/>
                    <a:pt x="16322" y="8583"/>
                  </a:cubicBezTo>
                  <a:cubicBezTo>
                    <a:pt x="16284" y="8583"/>
                    <a:pt x="16246" y="8578"/>
                    <a:pt x="16205" y="8578"/>
                  </a:cubicBezTo>
                  <a:cubicBezTo>
                    <a:pt x="16184" y="8578"/>
                    <a:pt x="16163" y="8579"/>
                    <a:pt x="16140" y="8583"/>
                  </a:cubicBezTo>
                  <a:cubicBezTo>
                    <a:pt x="16083" y="8583"/>
                    <a:pt x="16015" y="8595"/>
                    <a:pt x="15958" y="8606"/>
                  </a:cubicBezTo>
                  <a:cubicBezTo>
                    <a:pt x="15844" y="8629"/>
                    <a:pt x="15731" y="8651"/>
                    <a:pt x="15617" y="8674"/>
                  </a:cubicBezTo>
                  <a:cubicBezTo>
                    <a:pt x="15389" y="8731"/>
                    <a:pt x="15151" y="8765"/>
                    <a:pt x="14923" y="8822"/>
                  </a:cubicBezTo>
                  <a:cubicBezTo>
                    <a:pt x="14650" y="8890"/>
                    <a:pt x="14389" y="8947"/>
                    <a:pt x="14116" y="9015"/>
                  </a:cubicBezTo>
                  <a:cubicBezTo>
                    <a:pt x="14138" y="8981"/>
                    <a:pt x="14161" y="8947"/>
                    <a:pt x="14184" y="8924"/>
                  </a:cubicBezTo>
                  <a:cubicBezTo>
                    <a:pt x="14207" y="8890"/>
                    <a:pt x="14229" y="8856"/>
                    <a:pt x="14252" y="8833"/>
                  </a:cubicBezTo>
                  <a:cubicBezTo>
                    <a:pt x="14286" y="8788"/>
                    <a:pt x="14298" y="8765"/>
                    <a:pt x="14320" y="8720"/>
                  </a:cubicBezTo>
                  <a:cubicBezTo>
                    <a:pt x="14343" y="8686"/>
                    <a:pt x="14366" y="8651"/>
                    <a:pt x="14377" y="8629"/>
                  </a:cubicBezTo>
                  <a:cubicBezTo>
                    <a:pt x="14389" y="8606"/>
                    <a:pt x="14411" y="8583"/>
                    <a:pt x="14423" y="8560"/>
                  </a:cubicBezTo>
                  <a:cubicBezTo>
                    <a:pt x="14434" y="8538"/>
                    <a:pt x="14434" y="8526"/>
                    <a:pt x="14445" y="8504"/>
                  </a:cubicBezTo>
                  <a:cubicBezTo>
                    <a:pt x="14472" y="8434"/>
                    <a:pt x="14411" y="8371"/>
                    <a:pt x="14350" y="8371"/>
                  </a:cubicBezTo>
                  <a:cubicBezTo>
                    <a:pt x="14332" y="8371"/>
                    <a:pt x="14314" y="8377"/>
                    <a:pt x="14298" y="8390"/>
                  </a:cubicBezTo>
                  <a:cubicBezTo>
                    <a:pt x="14275" y="8401"/>
                    <a:pt x="14263" y="8413"/>
                    <a:pt x="14241" y="8424"/>
                  </a:cubicBezTo>
                  <a:cubicBezTo>
                    <a:pt x="14229" y="8435"/>
                    <a:pt x="14218" y="8447"/>
                    <a:pt x="14195" y="8469"/>
                  </a:cubicBezTo>
                  <a:cubicBezTo>
                    <a:pt x="14172" y="8492"/>
                    <a:pt x="14138" y="8526"/>
                    <a:pt x="14104" y="8560"/>
                  </a:cubicBezTo>
                  <a:cubicBezTo>
                    <a:pt x="14093" y="8572"/>
                    <a:pt x="14081" y="8583"/>
                    <a:pt x="14070" y="8606"/>
                  </a:cubicBezTo>
                  <a:lnTo>
                    <a:pt x="14059" y="8606"/>
                  </a:lnTo>
                  <a:cubicBezTo>
                    <a:pt x="14047" y="8617"/>
                    <a:pt x="14036" y="8629"/>
                    <a:pt x="14025" y="8651"/>
                  </a:cubicBezTo>
                  <a:lnTo>
                    <a:pt x="13945" y="8731"/>
                  </a:lnTo>
                  <a:cubicBezTo>
                    <a:pt x="13900" y="8788"/>
                    <a:pt x="13843" y="8856"/>
                    <a:pt x="13797" y="8924"/>
                  </a:cubicBezTo>
                  <a:cubicBezTo>
                    <a:pt x="13774" y="8959"/>
                    <a:pt x="13763" y="9004"/>
                    <a:pt x="13740" y="9038"/>
                  </a:cubicBezTo>
                  <a:cubicBezTo>
                    <a:pt x="13729" y="9061"/>
                    <a:pt x="13729" y="9084"/>
                    <a:pt x="13729" y="9095"/>
                  </a:cubicBezTo>
                  <a:lnTo>
                    <a:pt x="13729" y="9106"/>
                  </a:lnTo>
                  <a:cubicBezTo>
                    <a:pt x="13297" y="9197"/>
                    <a:pt x="12864" y="9300"/>
                    <a:pt x="12432" y="9391"/>
                  </a:cubicBezTo>
                  <a:cubicBezTo>
                    <a:pt x="12364" y="9413"/>
                    <a:pt x="12307" y="9425"/>
                    <a:pt x="12239" y="9436"/>
                  </a:cubicBezTo>
                  <a:cubicBezTo>
                    <a:pt x="12250" y="9413"/>
                    <a:pt x="12262" y="9402"/>
                    <a:pt x="12273" y="9391"/>
                  </a:cubicBezTo>
                  <a:cubicBezTo>
                    <a:pt x="12319" y="9334"/>
                    <a:pt x="12364" y="9266"/>
                    <a:pt x="12410" y="9209"/>
                  </a:cubicBezTo>
                  <a:cubicBezTo>
                    <a:pt x="12421" y="9175"/>
                    <a:pt x="12444" y="9141"/>
                    <a:pt x="12466" y="9106"/>
                  </a:cubicBezTo>
                  <a:cubicBezTo>
                    <a:pt x="12478" y="9072"/>
                    <a:pt x="12501" y="9038"/>
                    <a:pt x="12512" y="8993"/>
                  </a:cubicBezTo>
                  <a:cubicBezTo>
                    <a:pt x="12512" y="8935"/>
                    <a:pt x="12463" y="8885"/>
                    <a:pt x="12406" y="8885"/>
                  </a:cubicBezTo>
                  <a:cubicBezTo>
                    <a:pt x="12396" y="8885"/>
                    <a:pt x="12386" y="8887"/>
                    <a:pt x="12375" y="8890"/>
                  </a:cubicBezTo>
                  <a:cubicBezTo>
                    <a:pt x="12353" y="8902"/>
                    <a:pt x="12330" y="8913"/>
                    <a:pt x="12319" y="8924"/>
                  </a:cubicBezTo>
                  <a:cubicBezTo>
                    <a:pt x="12296" y="8936"/>
                    <a:pt x="12284" y="8959"/>
                    <a:pt x="12262" y="8970"/>
                  </a:cubicBezTo>
                  <a:cubicBezTo>
                    <a:pt x="12262" y="8967"/>
                    <a:pt x="12262" y="8965"/>
                    <a:pt x="12261" y="8965"/>
                  </a:cubicBezTo>
                  <a:cubicBezTo>
                    <a:pt x="12260" y="8965"/>
                    <a:pt x="12256" y="8976"/>
                    <a:pt x="12239" y="8993"/>
                  </a:cubicBezTo>
                  <a:cubicBezTo>
                    <a:pt x="12239" y="9004"/>
                    <a:pt x="12228" y="9004"/>
                    <a:pt x="12216" y="9015"/>
                  </a:cubicBezTo>
                  <a:cubicBezTo>
                    <a:pt x="12205" y="9027"/>
                    <a:pt x="12193" y="9038"/>
                    <a:pt x="12182" y="9050"/>
                  </a:cubicBezTo>
                  <a:cubicBezTo>
                    <a:pt x="12137" y="9106"/>
                    <a:pt x="12091" y="9163"/>
                    <a:pt x="12057" y="9209"/>
                  </a:cubicBezTo>
                  <a:cubicBezTo>
                    <a:pt x="12000" y="9277"/>
                    <a:pt x="11955" y="9334"/>
                    <a:pt x="11909" y="9402"/>
                  </a:cubicBezTo>
                  <a:cubicBezTo>
                    <a:pt x="11898" y="9425"/>
                    <a:pt x="11886" y="9436"/>
                    <a:pt x="11886" y="9470"/>
                  </a:cubicBezTo>
                  <a:cubicBezTo>
                    <a:pt x="11886" y="9470"/>
                    <a:pt x="11878" y="9495"/>
                    <a:pt x="11876" y="9495"/>
                  </a:cubicBezTo>
                  <a:cubicBezTo>
                    <a:pt x="11875" y="9495"/>
                    <a:pt x="11875" y="9495"/>
                    <a:pt x="11875" y="9493"/>
                  </a:cubicBezTo>
                  <a:cubicBezTo>
                    <a:pt x="11875" y="9504"/>
                    <a:pt x="11875" y="9504"/>
                    <a:pt x="11875" y="9516"/>
                  </a:cubicBezTo>
                  <a:cubicBezTo>
                    <a:pt x="11648" y="9561"/>
                    <a:pt x="11409" y="9618"/>
                    <a:pt x="11181" y="9664"/>
                  </a:cubicBezTo>
                  <a:cubicBezTo>
                    <a:pt x="11079" y="9686"/>
                    <a:pt x="10965" y="9698"/>
                    <a:pt x="10863" y="9721"/>
                  </a:cubicBezTo>
                  <a:cubicBezTo>
                    <a:pt x="10885" y="9686"/>
                    <a:pt x="10908" y="9641"/>
                    <a:pt x="10920" y="9595"/>
                  </a:cubicBezTo>
                  <a:cubicBezTo>
                    <a:pt x="10931" y="9573"/>
                    <a:pt x="10942" y="9550"/>
                    <a:pt x="10954" y="9516"/>
                  </a:cubicBezTo>
                  <a:cubicBezTo>
                    <a:pt x="10965" y="9504"/>
                    <a:pt x="10976" y="9482"/>
                    <a:pt x="10976" y="9459"/>
                  </a:cubicBezTo>
                  <a:cubicBezTo>
                    <a:pt x="10976" y="9448"/>
                    <a:pt x="10976" y="9436"/>
                    <a:pt x="10976" y="9425"/>
                  </a:cubicBezTo>
                  <a:cubicBezTo>
                    <a:pt x="10976" y="9413"/>
                    <a:pt x="10976" y="9402"/>
                    <a:pt x="10976" y="9379"/>
                  </a:cubicBezTo>
                  <a:cubicBezTo>
                    <a:pt x="10976" y="9368"/>
                    <a:pt x="10965" y="9357"/>
                    <a:pt x="10965" y="9334"/>
                  </a:cubicBezTo>
                  <a:cubicBezTo>
                    <a:pt x="10956" y="9315"/>
                    <a:pt x="10939" y="9297"/>
                    <a:pt x="10921" y="9297"/>
                  </a:cubicBezTo>
                  <a:cubicBezTo>
                    <a:pt x="10917" y="9297"/>
                    <a:pt x="10912" y="9298"/>
                    <a:pt x="10908" y="9300"/>
                  </a:cubicBezTo>
                  <a:cubicBezTo>
                    <a:pt x="10897" y="9300"/>
                    <a:pt x="10885" y="9300"/>
                    <a:pt x="10874" y="9311"/>
                  </a:cubicBezTo>
                  <a:lnTo>
                    <a:pt x="10851" y="9311"/>
                  </a:lnTo>
                  <a:cubicBezTo>
                    <a:pt x="10840" y="9322"/>
                    <a:pt x="10829" y="9322"/>
                    <a:pt x="10817" y="9334"/>
                  </a:cubicBezTo>
                  <a:cubicBezTo>
                    <a:pt x="10817" y="9334"/>
                    <a:pt x="10806" y="9345"/>
                    <a:pt x="10794" y="9345"/>
                  </a:cubicBezTo>
                  <a:cubicBezTo>
                    <a:pt x="10783" y="9368"/>
                    <a:pt x="10760" y="9379"/>
                    <a:pt x="10749" y="9402"/>
                  </a:cubicBezTo>
                  <a:cubicBezTo>
                    <a:pt x="10726" y="9425"/>
                    <a:pt x="10715" y="9448"/>
                    <a:pt x="10692" y="9470"/>
                  </a:cubicBezTo>
                  <a:cubicBezTo>
                    <a:pt x="10658" y="9516"/>
                    <a:pt x="10624" y="9573"/>
                    <a:pt x="10590" y="9618"/>
                  </a:cubicBezTo>
                  <a:cubicBezTo>
                    <a:pt x="10544" y="9675"/>
                    <a:pt x="10510" y="9732"/>
                    <a:pt x="10465" y="9800"/>
                  </a:cubicBezTo>
                  <a:cubicBezTo>
                    <a:pt x="10465" y="9812"/>
                    <a:pt x="10453" y="9823"/>
                    <a:pt x="10453" y="9834"/>
                  </a:cubicBezTo>
                  <a:cubicBezTo>
                    <a:pt x="10408" y="9846"/>
                    <a:pt x="10362" y="9857"/>
                    <a:pt x="10305" y="9880"/>
                  </a:cubicBezTo>
                  <a:cubicBezTo>
                    <a:pt x="10703" y="9368"/>
                    <a:pt x="10942" y="8720"/>
                    <a:pt x="10942" y="8026"/>
                  </a:cubicBezTo>
                  <a:cubicBezTo>
                    <a:pt x="10942" y="7958"/>
                    <a:pt x="10942" y="7901"/>
                    <a:pt x="10931" y="7844"/>
                  </a:cubicBezTo>
                  <a:cubicBezTo>
                    <a:pt x="11022" y="7821"/>
                    <a:pt x="11113" y="7787"/>
                    <a:pt x="11193" y="7753"/>
                  </a:cubicBezTo>
                  <a:cubicBezTo>
                    <a:pt x="11409" y="7662"/>
                    <a:pt x="11613" y="7537"/>
                    <a:pt x="11795" y="7378"/>
                  </a:cubicBezTo>
                  <a:cubicBezTo>
                    <a:pt x="11886" y="7309"/>
                    <a:pt x="11977" y="7218"/>
                    <a:pt x="12057" y="7127"/>
                  </a:cubicBezTo>
                  <a:close/>
                  <a:moveTo>
                    <a:pt x="3379" y="8196"/>
                  </a:moveTo>
                  <a:cubicBezTo>
                    <a:pt x="4721" y="8196"/>
                    <a:pt x="5836" y="9175"/>
                    <a:pt x="6029" y="10460"/>
                  </a:cubicBezTo>
                  <a:cubicBezTo>
                    <a:pt x="5961" y="10517"/>
                    <a:pt x="5904" y="10574"/>
                    <a:pt x="5836" y="10630"/>
                  </a:cubicBezTo>
                  <a:lnTo>
                    <a:pt x="5836" y="10585"/>
                  </a:lnTo>
                  <a:cubicBezTo>
                    <a:pt x="5824" y="10483"/>
                    <a:pt x="5790" y="10380"/>
                    <a:pt x="5756" y="10278"/>
                  </a:cubicBezTo>
                  <a:cubicBezTo>
                    <a:pt x="5688" y="10096"/>
                    <a:pt x="5574" y="9880"/>
                    <a:pt x="5403" y="9755"/>
                  </a:cubicBezTo>
                  <a:cubicBezTo>
                    <a:pt x="5399" y="9753"/>
                    <a:pt x="5395" y="9752"/>
                    <a:pt x="5389" y="9752"/>
                  </a:cubicBezTo>
                  <a:cubicBezTo>
                    <a:pt x="5366" y="9752"/>
                    <a:pt x="5335" y="9772"/>
                    <a:pt x="5335" y="9800"/>
                  </a:cubicBezTo>
                  <a:cubicBezTo>
                    <a:pt x="5346" y="9982"/>
                    <a:pt x="5449" y="10164"/>
                    <a:pt x="5506" y="10335"/>
                  </a:cubicBezTo>
                  <a:cubicBezTo>
                    <a:pt x="5540" y="10426"/>
                    <a:pt x="5563" y="10517"/>
                    <a:pt x="5585" y="10608"/>
                  </a:cubicBezTo>
                  <a:cubicBezTo>
                    <a:pt x="5597" y="10687"/>
                    <a:pt x="5585" y="10790"/>
                    <a:pt x="5608" y="10858"/>
                  </a:cubicBezTo>
                  <a:cubicBezTo>
                    <a:pt x="5142" y="11393"/>
                    <a:pt x="4857" y="12098"/>
                    <a:pt x="4857" y="12860"/>
                  </a:cubicBezTo>
                  <a:cubicBezTo>
                    <a:pt x="4857" y="12951"/>
                    <a:pt x="4869" y="13030"/>
                    <a:pt x="4869" y="13121"/>
                  </a:cubicBezTo>
                  <a:cubicBezTo>
                    <a:pt x="4448" y="13406"/>
                    <a:pt x="3936" y="13576"/>
                    <a:pt x="3379" y="13576"/>
                  </a:cubicBezTo>
                  <a:cubicBezTo>
                    <a:pt x="1900" y="13576"/>
                    <a:pt x="695" y="12371"/>
                    <a:pt x="695" y="10881"/>
                  </a:cubicBezTo>
                  <a:cubicBezTo>
                    <a:pt x="695" y="9402"/>
                    <a:pt x="1900" y="8196"/>
                    <a:pt x="3379" y="8196"/>
                  </a:cubicBezTo>
                  <a:close/>
                  <a:moveTo>
                    <a:pt x="7906" y="10176"/>
                  </a:moveTo>
                  <a:cubicBezTo>
                    <a:pt x="9384" y="10176"/>
                    <a:pt x="10590" y="11381"/>
                    <a:pt x="10590" y="12860"/>
                  </a:cubicBezTo>
                  <a:cubicBezTo>
                    <a:pt x="10590" y="14338"/>
                    <a:pt x="9384" y="15555"/>
                    <a:pt x="7906" y="15555"/>
                  </a:cubicBezTo>
                  <a:cubicBezTo>
                    <a:pt x="6416" y="15555"/>
                    <a:pt x="5210" y="14338"/>
                    <a:pt x="5210" y="12860"/>
                  </a:cubicBezTo>
                  <a:cubicBezTo>
                    <a:pt x="5210" y="11381"/>
                    <a:pt x="6416" y="10176"/>
                    <a:pt x="7906" y="10176"/>
                  </a:cubicBezTo>
                  <a:close/>
                  <a:moveTo>
                    <a:pt x="4812" y="13565"/>
                  </a:moveTo>
                  <a:cubicBezTo>
                    <a:pt x="4789" y="13610"/>
                    <a:pt x="4766" y="13656"/>
                    <a:pt x="4755" y="13690"/>
                  </a:cubicBezTo>
                  <a:cubicBezTo>
                    <a:pt x="4744" y="13690"/>
                    <a:pt x="4721" y="13701"/>
                    <a:pt x="4710" y="13701"/>
                  </a:cubicBezTo>
                  <a:cubicBezTo>
                    <a:pt x="4653" y="13724"/>
                    <a:pt x="4584" y="13758"/>
                    <a:pt x="4528" y="13792"/>
                  </a:cubicBezTo>
                  <a:cubicBezTo>
                    <a:pt x="4471" y="13815"/>
                    <a:pt x="4414" y="13849"/>
                    <a:pt x="4357" y="13872"/>
                  </a:cubicBezTo>
                  <a:cubicBezTo>
                    <a:pt x="4334" y="13895"/>
                    <a:pt x="4311" y="13906"/>
                    <a:pt x="4277" y="13929"/>
                  </a:cubicBezTo>
                  <a:cubicBezTo>
                    <a:pt x="4266" y="13940"/>
                    <a:pt x="4243" y="13952"/>
                    <a:pt x="4232" y="13963"/>
                  </a:cubicBezTo>
                  <a:cubicBezTo>
                    <a:pt x="4220" y="13974"/>
                    <a:pt x="4220" y="13974"/>
                    <a:pt x="4209" y="13986"/>
                  </a:cubicBezTo>
                  <a:cubicBezTo>
                    <a:pt x="4198" y="13997"/>
                    <a:pt x="4198" y="13997"/>
                    <a:pt x="4186" y="14020"/>
                  </a:cubicBezTo>
                  <a:cubicBezTo>
                    <a:pt x="4180" y="14033"/>
                    <a:pt x="4177" y="14039"/>
                    <a:pt x="4176" y="14039"/>
                  </a:cubicBezTo>
                  <a:cubicBezTo>
                    <a:pt x="4175" y="14039"/>
                    <a:pt x="4175" y="14036"/>
                    <a:pt x="4175" y="14031"/>
                  </a:cubicBezTo>
                  <a:cubicBezTo>
                    <a:pt x="4175" y="14043"/>
                    <a:pt x="4164" y="14054"/>
                    <a:pt x="4164" y="14065"/>
                  </a:cubicBezTo>
                  <a:cubicBezTo>
                    <a:pt x="4152" y="14088"/>
                    <a:pt x="4164" y="14111"/>
                    <a:pt x="4186" y="14122"/>
                  </a:cubicBezTo>
                  <a:cubicBezTo>
                    <a:pt x="4209" y="14134"/>
                    <a:pt x="4220" y="14145"/>
                    <a:pt x="4243" y="14145"/>
                  </a:cubicBezTo>
                  <a:lnTo>
                    <a:pt x="4277" y="14145"/>
                  </a:lnTo>
                  <a:cubicBezTo>
                    <a:pt x="4289" y="14145"/>
                    <a:pt x="4300" y="14156"/>
                    <a:pt x="4311" y="14156"/>
                  </a:cubicBezTo>
                  <a:cubicBezTo>
                    <a:pt x="4334" y="14156"/>
                    <a:pt x="4357" y="14145"/>
                    <a:pt x="4368" y="14145"/>
                  </a:cubicBezTo>
                  <a:cubicBezTo>
                    <a:pt x="4402" y="14134"/>
                    <a:pt x="4425" y="14134"/>
                    <a:pt x="4459" y="14122"/>
                  </a:cubicBezTo>
                  <a:cubicBezTo>
                    <a:pt x="4505" y="14111"/>
                    <a:pt x="4550" y="14088"/>
                    <a:pt x="4596" y="14077"/>
                  </a:cubicBezTo>
                  <a:lnTo>
                    <a:pt x="4596" y="14077"/>
                  </a:lnTo>
                  <a:cubicBezTo>
                    <a:pt x="4550" y="14179"/>
                    <a:pt x="4528" y="14281"/>
                    <a:pt x="4482" y="14384"/>
                  </a:cubicBezTo>
                  <a:cubicBezTo>
                    <a:pt x="4402" y="14611"/>
                    <a:pt x="4323" y="14827"/>
                    <a:pt x="4243" y="15055"/>
                  </a:cubicBezTo>
                  <a:lnTo>
                    <a:pt x="4198" y="15055"/>
                  </a:lnTo>
                  <a:cubicBezTo>
                    <a:pt x="4175" y="15055"/>
                    <a:pt x="4152" y="15066"/>
                    <a:pt x="4129" y="15066"/>
                  </a:cubicBezTo>
                  <a:cubicBezTo>
                    <a:pt x="4061" y="15100"/>
                    <a:pt x="3993" y="15146"/>
                    <a:pt x="3925" y="15191"/>
                  </a:cubicBezTo>
                  <a:cubicBezTo>
                    <a:pt x="3868" y="15225"/>
                    <a:pt x="3800" y="15260"/>
                    <a:pt x="3743" y="15305"/>
                  </a:cubicBezTo>
                  <a:cubicBezTo>
                    <a:pt x="3731" y="15305"/>
                    <a:pt x="3720" y="15316"/>
                    <a:pt x="3709" y="15328"/>
                  </a:cubicBezTo>
                  <a:cubicBezTo>
                    <a:pt x="3697" y="15339"/>
                    <a:pt x="3686" y="15339"/>
                    <a:pt x="3686" y="15339"/>
                  </a:cubicBezTo>
                  <a:cubicBezTo>
                    <a:pt x="3652" y="15362"/>
                    <a:pt x="3640" y="15362"/>
                    <a:pt x="3663" y="15362"/>
                  </a:cubicBezTo>
                  <a:cubicBezTo>
                    <a:pt x="3640" y="15385"/>
                    <a:pt x="3618" y="15396"/>
                    <a:pt x="3606" y="15407"/>
                  </a:cubicBezTo>
                  <a:cubicBezTo>
                    <a:pt x="3584" y="15419"/>
                    <a:pt x="3572" y="15442"/>
                    <a:pt x="3561" y="15464"/>
                  </a:cubicBezTo>
                  <a:cubicBezTo>
                    <a:pt x="3527" y="15533"/>
                    <a:pt x="3572" y="15601"/>
                    <a:pt x="3652" y="15612"/>
                  </a:cubicBezTo>
                  <a:cubicBezTo>
                    <a:pt x="3697" y="15612"/>
                    <a:pt x="3720" y="15601"/>
                    <a:pt x="3766" y="15578"/>
                  </a:cubicBezTo>
                  <a:cubicBezTo>
                    <a:pt x="3800" y="15567"/>
                    <a:pt x="3834" y="15555"/>
                    <a:pt x="3879" y="15533"/>
                  </a:cubicBezTo>
                  <a:cubicBezTo>
                    <a:pt x="3936" y="15510"/>
                    <a:pt x="4004" y="15464"/>
                    <a:pt x="4061" y="15430"/>
                  </a:cubicBezTo>
                  <a:cubicBezTo>
                    <a:pt x="4084" y="15419"/>
                    <a:pt x="4107" y="15407"/>
                    <a:pt x="4118" y="15407"/>
                  </a:cubicBezTo>
                  <a:cubicBezTo>
                    <a:pt x="4095" y="15464"/>
                    <a:pt x="4073" y="15521"/>
                    <a:pt x="4050" y="15589"/>
                  </a:cubicBezTo>
                  <a:cubicBezTo>
                    <a:pt x="3902" y="16010"/>
                    <a:pt x="3743" y="16420"/>
                    <a:pt x="3595" y="16841"/>
                  </a:cubicBezTo>
                  <a:lnTo>
                    <a:pt x="3584" y="16841"/>
                  </a:lnTo>
                  <a:cubicBezTo>
                    <a:pt x="3578" y="16835"/>
                    <a:pt x="3569" y="16832"/>
                    <a:pt x="3559" y="16832"/>
                  </a:cubicBezTo>
                  <a:cubicBezTo>
                    <a:pt x="3549" y="16832"/>
                    <a:pt x="3538" y="16835"/>
                    <a:pt x="3527" y="16841"/>
                  </a:cubicBezTo>
                  <a:cubicBezTo>
                    <a:pt x="3481" y="16852"/>
                    <a:pt x="3436" y="16863"/>
                    <a:pt x="3402" y="16886"/>
                  </a:cubicBezTo>
                  <a:cubicBezTo>
                    <a:pt x="3333" y="16920"/>
                    <a:pt x="3265" y="16954"/>
                    <a:pt x="3197" y="17000"/>
                  </a:cubicBezTo>
                  <a:cubicBezTo>
                    <a:pt x="3163" y="17023"/>
                    <a:pt x="3129" y="17045"/>
                    <a:pt x="3106" y="17068"/>
                  </a:cubicBezTo>
                  <a:cubicBezTo>
                    <a:pt x="3083" y="17068"/>
                    <a:pt x="3072" y="17079"/>
                    <a:pt x="3060" y="17091"/>
                  </a:cubicBezTo>
                  <a:cubicBezTo>
                    <a:pt x="3049" y="17102"/>
                    <a:pt x="3049" y="17102"/>
                    <a:pt x="3049" y="17102"/>
                  </a:cubicBezTo>
                  <a:cubicBezTo>
                    <a:pt x="3038" y="17114"/>
                    <a:pt x="3015" y="17125"/>
                    <a:pt x="3003" y="17136"/>
                  </a:cubicBezTo>
                  <a:cubicBezTo>
                    <a:pt x="2958" y="17159"/>
                    <a:pt x="2924" y="17182"/>
                    <a:pt x="2901" y="17216"/>
                  </a:cubicBezTo>
                  <a:cubicBezTo>
                    <a:pt x="2878" y="17227"/>
                    <a:pt x="2867" y="17239"/>
                    <a:pt x="2844" y="17250"/>
                  </a:cubicBezTo>
                  <a:cubicBezTo>
                    <a:pt x="2833" y="17273"/>
                    <a:pt x="2821" y="17284"/>
                    <a:pt x="2810" y="17295"/>
                  </a:cubicBezTo>
                  <a:cubicBezTo>
                    <a:pt x="2750" y="17356"/>
                    <a:pt x="2796" y="17461"/>
                    <a:pt x="2870" y="17461"/>
                  </a:cubicBezTo>
                  <a:cubicBezTo>
                    <a:pt x="2880" y="17461"/>
                    <a:pt x="2891" y="17459"/>
                    <a:pt x="2901" y="17455"/>
                  </a:cubicBezTo>
                  <a:cubicBezTo>
                    <a:pt x="2924" y="17455"/>
                    <a:pt x="2935" y="17455"/>
                    <a:pt x="2958" y="17443"/>
                  </a:cubicBezTo>
                  <a:cubicBezTo>
                    <a:pt x="2981" y="17443"/>
                    <a:pt x="3003" y="17421"/>
                    <a:pt x="3038" y="17421"/>
                  </a:cubicBezTo>
                  <a:cubicBezTo>
                    <a:pt x="3060" y="17409"/>
                    <a:pt x="3106" y="17386"/>
                    <a:pt x="3140" y="17375"/>
                  </a:cubicBezTo>
                  <a:cubicBezTo>
                    <a:pt x="3185" y="17352"/>
                    <a:pt x="3197" y="17341"/>
                    <a:pt x="3254" y="17318"/>
                  </a:cubicBezTo>
                  <a:cubicBezTo>
                    <a:pt x="3288" y="17295"/>
                    <a:pt x="3311" y="17284"/>
                    <a:pt x="3345" y="17261"/>
                  </a:cubicBezTo>
                  <a:cubicBezTo>
                    <a:pt x="3379" y="17250"/>
                    <a:pt x="3413" y="17227"/>
                    <a:pt x="3447" y="17205"/>
                  </a:cubicBezTo>
                  <a:lnTo>
                    <a:pt x="3447" y="17205"/>
                  </a:lnTo>
                  <a:cubicBezTo>
                    <a:pt x="3356" y="17466"/>
                    <a:pt x="3254" y="17716"/>
                    <a:pt x="3151" y="17978"/>
                  </a:cubicBezTo>
                  <a:cubicBezTo>
                    <a:pt x="3072" y="18205"/>
                    <a:pt x="2992" y="18433"/>
                    <a:pt x="2912" y="18649"/>
                  </a:cubicBezTo>
                  <a:cubicBezTo>
                    <a:pt x="2878" y="18763"/>
                    <a:pt x="2844" y="18865"/>
                    <a:pt x="2799" y="18967"/>
                  </a:cubicBezTo>
                  <a:cubicBezTo>
                    <a:pt x="2787" y="19036"/>
                    <a:pt x="2765" y="19093"/>
                    <a:pt x="2753" y="19149"/>
                  </a:cubicBezTo>
                  <a:cubicBezTo>
                    <a:pt x="2730" y="19206"/>
                    <a:pt x="2730" y="19275"/>
                    <a:pt x="2730" y="19331"/>
                  </a:cubicBezTo>
                  <a:cubicBezTo>
                    <a:pt x="2723" y="19370"/>
                    <a:pt x="2747" y="19393"/>
                    <a:pt x="2773" y="19393"/>
                  </a:cubicBezTo>
                  <a:cubicBezTo>
                    <a:pt x="2786" y="19393"/>
                    <a:pt x="2799" y="19388"/>
                    <a:pt x="2810" y="19377"/>
                  </a:cubicBezTo>
                  <a:cubicBezTo>
                    <a:pt x="2844" y="19331"/>
                    <a:pt x="2878" y="19297"/>
                    <a:pt x="2901" y="19252"/>
                  </a:cubicBezTo>
                  <a:cubicBezTo>
                    <a:pt x="2935" y="19206"/>
                    <a:pt x="2958" y="19161"/>
                    <a:pt x="2981" y="19115"/>
                  </a:cubicBezTo>
                  <a:cubicBezTo>
                    <a:pt x="3038" y="19013"/>
                    <a:pt x="3083" y="18911"/>
                    <a:pt x="3129" y="18808"/>
                  </a:cubicBezTo>
                  <a:cubicBezTo>
                    <a:pt x="3208" y="18615"/>
                    <a:pt x="3299" y="18433"/>
                    <a:pt x="3379" y="18240"/>
                  </a:cubicBezTo>
                  <a:cubicBezTo>
                    <a:pt x="3504" y="17978"/>
                    <a:pt x="3606" y="17716"/>
                    <a:pt x="3709" y="17455"/>
                  </a:cubicBezTo>
                  <a:cubicBezTo>
                    <a:pt x="3731" y="17557"/>
                    <a:pt x="3766" y="17659"/>
                    <a:pt x="3800" y="17762"/>
                  </a:cubicBezTo>
                  <a:cubicBezTo>
                    <a:pt x="3811" y="17819"/>
                    <a:pt x="3834" y="17864"/>
                    <a:pt x="3856" y="17910"/>
                  </a:cubicBezTo>
                  <a:cubicBezTo>
                    <a:pt x="3868" y="17932"/>
                    <a:pt x="3879" y="17955"/>
                    <a:pt x="3902" y="17978"/>
                  </a:cubicBezTo>
                  <a:cubicBezTo>
                    <a:pt x="3913" y="17989"/>
                    <a:pt x="3936" y="18001"/>
                    <a:pt x="3947" y="18012"/>
                  </a:cubicBezTo>
                  <a:cubicBezTo>
                    <a:pt x="3960" y="18020"/>
                    <a:pt x="3972" y="18024"/>
                    <a:pt x="3983" y="18024"/>
                  </a:cubicBezTo>
                  <a:cubicBezTo>
                    <a:pt x="4003" y="18024"/>
                    <a:pt x="4020" y="18011"/>
                    <a:pt x="4027" y="17989"/>
                  </a:cubicBezTo>
                  <a:cubicBezTo>
                    <a:pt x="4038" y="17978"/>
                    <a:pt x="4050" y="17967"/>
                    <a:pt x="4061" y="17944"/>
                  </a:cubicBezTo>
                  <a:cubicBezTo>
                    <a:pt x="4061" y="17921"/>
                    <a:pt x="4061" y="17898"/>
                    <a:pt x="4073" y="17864"/>
                  </a:cubicBezTo>
                  <a:cubicBezTo>
                    <a:pt x="4073" y="17807"/>
                    <a:pt x="4073" y="17762"/>
                    <a:pt x="4061" y="17705"/>
                  </a:cubicBezTo>
                  <a:cubicBezTo>
                    <a:pt x="4050" y="17603"/>
                    <a:pt x="4027" y="17489"/>
                    <a:pt x="4016" y="17386"/>
                  </a:cubicBezTo>
                  <a:cubicBezTo>
                    <a:pt x="3993" y="17284"/>
                    <a:pt x="3970" y="17182"/>
                    <a:pt x="3947" y="17079"/>
                  </a:cubicBezTo>
                  <a:cubicBezTo>
                    <a:pt x="3936" y="17034"/>
                    <a:pt x="3925" y="16988"/>
                    <a:pt x="3902" y="16943"/>
                  </a:cubicBezTo>
                  <a:cubicBezTo>
                    <a:pt x="4050" y="16568"/>
                    <a:pt x="4198" y="16181"/>
                    <a:pt x="4346" y="15806"/>
                  </a:cubicBezTo>
                  <a:cubicBezTo>
                    <a:pt x="4346" y="15828"/>
                    <a:pt x="4357" y="15851"/>
                    <a:pt x="4357" y="15874"/>
                  </a:cubicBezTo>
                  <a:cubicBezTo>
                    <a:pt x="4377" y="15945"/>
                    <a:pt x="4479" y="16360"/>
                    <a:pt x="4606" y="16360"/>
                  </a:cubicBezTo>
                  <a:cubicBezTo>
                    <a:pt x="4621" y="16360"/>
                    <a:pt x="4637" y="16354"/>
                    <a:pt x="4653" y="16340"/>
                  </a:cubicBezTo>
                  <a:cubicBezTo>
                    <a:pt x="4721" y="16283"/>
                    <a:pt x="4687" y="16135"/>
                    <a:pt x="4675" y="16056"/>
                  </a:cubicBezTo>
                  <a:cubicBezTo>
                    <a:pt x="4653" y="15965"/>
                    <a:pt x="4630" y="15862"/>
                    <a:pt x="4619" y="15771"/>
                  </a:cubicBezTo>
                  <a:cubicBezTo>
                    <a:pt x="4596" y="15669"/>
                    <a:pt x="4573" y="15578"/>
                    <a:pt x="4550" y="15487"/>
                  </a:cubicBezTo>
                  <a:cubicBezTo>
                    <a:pt x="4539" y="15430"/>
                    <a:pt x="4528" y="15385"/>
                    <a:pt x="4516" y="15339"/>
                  </a:cubicBezTo>
                  <a:cubicBezTo>
                    <a:pt x="4596" y="15112"/>
                    <a:pt x="4675" y="14884"/>
                    <a:pt x="4755" y="14657"/>
                  </a:cubicBezTo>
                  <a:cubicBezTo>
                    <a:pt x="4812" y="14520"/>
                    <a:pt x="4857" y="14384"/>
                    <a:pt x="4903" y="14247"/>
                  </a:cubicBezTo>
                  <a:cubicBezTo>
                    <a:pt x="4926" y="14316"/>
                    <a:pt x="4960" y="14372"/>
                    <a:pt x="4982" y="14429"/>
                  </a:cubicBezTo>
                  <a:cubicBezTo>
                    <a:pt x="4994" y="14463"/>
                    <a:pt x="5017" y="14486"/>
                    <a:pt x="5039" y="14509"/>
                  </a:cubicBezTo>
                  <a:cubicBezTo>
                    <a:pt x="5051" y="14532"/>
                    <a:pt x="5062" y="14554"/>
                    <a:pt x="5085" y="14577"/>
                  </a:cubicBezTo>
                  <a:cubicBezTo>
                    <a:pt x="5096" y="14577"/>
                    <a:pt x="5096" y="14589"/>
                    <a:pt x="5108" y="14589"/>
                  </a:cubicBezTo>
                  <a:cubicBezTo>
                    <a:pt x="5119" y="14600"/>
                    <a:pt x="5130" y="14611"/>
                    <a:pt x="5142" y="14611"/>
                  </a:cubicBezTo>
                  <a:cubicBezTo>
                    <a:pt x="5150" y="14619"/>
                    <a:pt x="5161" y="14623"/>
                    <a:pt x="5171" y="14623"/>
                  </a:cubicBezTo>
                  <a:cubicBezTo>
                    <a:pt x="5191" y="14623"/>
                    <a:pt x="5210" y="14611"/>
                    <a:pt x="5210" y="14589"/>
                  </a:cubicBezTo>
                  <a:cubicBezTo>
                    <a:pt x="5210" y="14566"/>
                    <a:pt x="5210" y="14554"/>
                    <a:pt x="5210" y="14532"/>
                  </a:cubicBezTo>
                  <a:cubicBezTo>
                    <a:pt x="5221" y="14498"/>
                    <a:pt x="5221" y="14475"/>
                    <a:pt x="5210" y="14441"/>
                  </a:cubicBezTo>
                  <a:cubicBezTo>
                    <a:pt x="5210" y="14441"/>
                    <a:pt x="5210" y="14429"/>
                    <a:pt x="5210" y="14429"/>
                  </a:cubicBezTo>
                  <a:cubicBezTo>
                    <a:pt x="5210" y="14418"/>
                    <a:pt x="5210" y="14418"/>
                    <a:pt x="5210" y="14418"/>
                  </a:cubicBezTo>
                  <a:cubicBezTo>
                    <a:pt x="5210" y="14395"/>
                    <a:pt x="5210" y="14372"/>
                    <a:pt x="5199" y="14350"/>
                  </a:cubicBezTo>
                  <a:cubicBezTo>
                    <a:pt x="5187" y="14304"/>
                    <a:pt x="5187" y="14247"/>
                    <a:pt x="5164" y="14202"/>
                  </a:cubicBezTo>
                  <a:lnTo>
                    <a:pt x="5164" y="14202"/>
                  </a:lnTo>
                  <a:cubicBezTo>
                    <a:pt x="5460" y="14793"/>
                    <a:pt x="5949" y="15282"/>
                    <a:pt x="6541" y="15578"/>
                  </a:cubicBezTo>
                  <a:cubicBezTo>
                    <a:pt x="6518" y="15703"/>
                    <a:pt x="6518" y="15840"/>
                    <a:pt x="6518" y="15965"/>
                  </a:cubicBezTo>
                  <a:cubicBezTo>
                    <a:pt x="6529" y="16113"/>
                    <a:pt x="6552" y="16260"/>
                    <a:pt x="6609" y="16397"/>
                  </a:cubicBezTo>
                  <a:cubicBezTo>
                    <a:pt x="6507" y="16397"/>
                    <a:pt x="6416" y="16420"/>
                    <a:pt x="6313" y="16454"/>
                  </a:cubicBezTo>
                  <a:cubicBezTo>
                    <a:pt x="6108" y="16511"/>
                    <a:pt x="5927" y="16624"/>
                    <a:pt x="5767" y="16772"/>
                  </a:cubicBezTo>
                  <a:cubicBezTo>
                    <a:pt x="5449" y="17091"/>
                    <a:pt x="5301" y="17568"/>
                    <a:pt x="5346" y="18012"/>
                  </a:cubicBezTo>
                  <a:cubicBezTo>
                    <a:pt x="5358" y="18137"/>
                    <a:pt x="5381" y="18262"/>
                    <a:pt x="5415" y="18387"/>
                  </a:cubicBezTo>
                  <a:cubicBezTo>
                    <a:pt x="5415" y="18399"/>
                    <a:pt x="5426" y="18410"/>
                    <a:pt x="5426" y="18421"/>
                  </a:cubicBezTo>
                  <a:cubicBezTo>
                    <a:pt x="5381" y="18421"/>
                    <a:pt x="5335" y="18410"/>
                    <a:pt x="5290" y="18410"/>
                  </a:cubicBezTo>
                  <a:cubicBezTo>
                    <a:pt x="5273" y="18409"/>
                    <a:pt x="5257" y="18409"/>
                    <a:pt x="5240" y="18409"/>
                  </a:cubicBezTo>
                  <a:cubicBezTo>
                    <a:pt x="5028" y="18409"/>
                    <a:pt x="4810" y="18476"/>
                    <a:pt x="4641" y="18592"/>
                  </a:cubicBezTo>
                  <a:cubicBezTo>
                    <a:pt x="4232" y="18865"/>
                    <a:pt x="4038" y="19388"/>
                    <a:pt x="4073" y="19866"/>
                  </a:cubicBezTo>
                  <a:cubicBezTo>
                    <a:pt x="4073" y="19968"/>
                    <a:pt x="4084" y="20082"/>
                    <a:pt x="4118" y="20184"/>
                  </a:cubicBezTo>
                  <a:cubicBezTo>
                    <a:pt x="4061" y="20179"/>
                    <a:pt x="4004" y="20176"/>
                    <a:pt x="3947" y="20176"/>
                  </a:cubicBezTo>
                  <a:cubicBezTo>
                    <a:pt x="3891" y="20176"/>
                    <a:pt x="3834" y="20179"/>
                    <a:pt x="3777" y="20184"/>
                  </a:cubicBezTo>
                  <a:cubicBezTo>
                    <a:pt x="3493" y="20207"/>
                    <a:pt x="3220" y="20287"/>
                    <a:pt x="2981" y="20412"/>
                  </a:cubicBezTo>
                  <a:cubicBezTo>
                    <a:pt x="2651" y="20594"/>
                    <a:pt x="2378" y="20855"/>
                    <a:pt x="2162" y="21151"/>
                  </a:cubicBezTo>
                  <a:cubicBezTo>
                    <a:pt x="2173" y="21060"/>
                    <a:pt x="2185" y="20958"/>
                    <a:pt x="2185" y="20855"/>
                  </a:cubicBezTo>
                  <a:cubicBezTo>
                    <a:pt x="2207" y="20366"/>
                    <a:pt x="2071" y="19866"/>
                    <a:pt x="1673" y="19559"/>
                  </a:cubicBezTo>
                  <a:cubicBezTo>
                    <a:pt x="1604" y="19513"/>
                    <a:pt x="1536" y="19479"/>
                    <a:pt x="1468" y="19445"/>
                  </a:cubicBezTo>
                  <a:cubicBezTo>
                    <a:pt x="1570" y="19377"/>
                    <a:pt x="1661" y="19297"/>
                    <a:pt x="1741" y="19218"/>
                  </a:cubicBezTo>
                  <a:cubicBezTo>
                    <a:pt x="1946" y="18990"/>
                    <a:pt x="2071" y="18717"/>
                    <a:pt x="2082" y="18410"/>
                  </a:cubicBezTo>
                  <a:cubicBezTo>
                    <a:pt x="2094" y="18126"/>
                    <a:pt x="1980" y="17853"/>
                    <a:pt x="1786" y="17648"/>
                  </a:cubicBezTo>
                  <a:cubicBezTo>
                    <a:pt x="1718" y="17580"/>
                    <a:pt x="1650" y="17512"/>
                    <a:pt x="1570" y="17455"/>
                  </a:cubicBezTo>
                  <a:cubicBezTo>
                    <a:pt x="1582" y="17443"/>
                    <a:pt x="1604" y="17443"/>
                    <a:pt x="1627" y="17432"/>
                  </a:cubicBezTo>
                  <a:cubicBezTo>
                    <a:pt x="1832" y="17330"/>
                    <a:pt x="2014" y="17159"/>
                    <a:pt x="2139" y="16966"/>
                  </a:cubicBezTo>
                  <a:cubicBezTo>
                    <a:pt x="2401" y="16545"/>
                    <a:pt x="2355" y="16010"/>
                    <a:pt x="2048" y="15624"/>
                  </a:cubicBezTo>
                  <a:cubicBezTo>
                    <a:pt x="1957" y="15521"/>
                    <a:pt x="1855" y="15430"/>
                    <a:pt x="1741" y="15362"/>
                  </a:cubicBezTo>
                  <a:cubicBezTo>
                    <a:pt x="1741" y="15351"/>
                    <a:pt x="1730" y="15351"/>
                    <a:pt x="1718" y="15339"/>
                  </a:cubicBezTo>
                  <a:cubicBezTo>
                    <a:pt x="1821" y="15271"/>
                    <a:pt x="1912" y="15191"/>
                    <a:pt x="2003" y="15112"/>
                  </a:cubicBezTo>
                  <a:cubicBezTo>
                    <a:pt x="2173" y="14953"/>
                    <a:pt x="2310" y="14759"/>
                    <a:pt x="2435" y="14554"/>
                  </a:cubicBezTo>
                  <a:cubicBezTo>
                    <a:pt x="2549" y="14361"/>
                    <a:pt x="2628" y="14134"/>
                    <a:pt x="2685" y="13906"/>
                  </a:cubicBezTo>
                  <a:cubicBezTo>
                    <a:pt x="2685" y="13883"/>
                    <a:pt x="2696" y="13872"/>
                    <a:pt x="2696" y="13849"/>
                  </a:cubicBezTo>
                  <a:cubicBezTo>
                    <a:pt x="2912" y="13895"/>
                    <a:pt x="3140" y="13929"/>
                    <a:pt x="3379" y="13929"/>
                  </a:cubicBezTo>
                  <a:cubicBezTo>
                    <a:pt x="3891" y="13929"/>
                    <a:pt x="4380" y="13792"/>
                    <a:pt x="4812" y="13565"/>
                  </a:cubicBezTo>
                  <a:close/>
                  <a:moveTo>
                    <a:pt x="558" y="0"/>
                  </a:moveTo>
                  <a:cubicBezTo>
                    <a:pt x="535" y="0"/>
                    <a:pt x="513" y="12"/>
                    <a:pt x="501" y="30"/>
                  </a:cubicBezTo>
                  <a:cubicBezTo>
                    <a:pt x="478" y="42"/>
                    <a:pt x="456" y="53"/>
                    <a:pt x="456" y="76"/>
                  </a:cubicBezTo>
                  <a:cubicBezTo>
                    <a:pt x="433" y="189"/>
                    <a:pt x="467" y="314"/>
                    <a:pt x="501" y="417"/>
                  </a:cubicBezTo>
                  <a:cubicBezTo>
                    <a:pt x="547" y="531"/>
                    <a:pt x="581" y="644"/>
                    <a:pt x="615" y="758"/>
                  </a:cubicBezTo>
                  <a:cubicBezTo>
                    <a:pt x="683" y="986"/>
                    <a:pt x="751" y="1202"/>
                    <a:pt x="786" y="1429"/>
                  </a:cubicBezTo>
                  <a:cubicBezTo>
                    <a:pt x="854" y="1907"/>
                    <a:pt x="797" y="2362"/>
                    <a:pt x="547" y="2771"/>
                  </a:cubicBezTo>
                  <a:cubicBezTo>
                    <a:pt x="478" y="2885"/>
                    <a:pt x="388" y="2987"/>
                    <a:pt x="297" y="3078"/>
                  </a:cubicBezTo>
                  <a:cubicBezTo>
                    <a:pt x="217" y="3158"/>
                    <a:pt x="126" y="3238"/>
                    <a:pt x="69" y="3340"/>
                  </a:cubicBezTo>
                  <a:cubicBezTo>
                    <a:pt x="1" y="3431"/>
                    <a:pt x="12" y="3499"/>
                    <a:pt x="137" y="3522"/>
                  </a:cubicBezTo>
                  <a:cubicBezTo>
                    <a:pt x="228" y="3545"/>
                    <a:pt x="319" y="3579"/>
                    <a:pt x="410" y="3624"/>
                  </a:cubicBezTo>
                  <a:cubicBezTo>
                    <a:pt x="501" y="3670"/>
                    <a:pt x="592" y="3749"/>
                    <a:pt x="672" y="3829"/>
                  </a:cubicBezTo>
                  <a:cubicBezTo>
                    <a:pt x="842" y="3988"/>
                    <a:pt x="968" y="4193"/>
                    <a:pt x="1024" y="4420"/>
                  </a:cubicBezTo>
                  <a:cubicBezTo>
                    <a:pt x="1070" y="4625"/>
                    <a:pt x="1036" y="4841"/>
                    <a:pt x="922" y="5023"/>
                  </a:cubicBezTo>
                  <a:cubicBezTo>
                    <a:pt x="877" y="5103"/>
                    <a:pt x="808" y="5171"/>
                    <a:pt x="740" y="5228"/>
                  </a:cubicBezTo>
                  <a:cubicBezTo>
                    <a:pt x="683" y="5273"/>
                    <a:pt x="638" y="5308"/>
                    <a:pt x="592" y="5353"/>
                  </a:cubicBezTo>
                  <a:cubicBezTo>
                    <a:pt x="524" y="5399"/>
                    <a:pt x="353" y="5524"/>
                    <a:pt x="524" y="5581"/>
                  </a:cubicBezTo>
                  <a:cubicBezTo>
                    <a:pt x="649" y="5615"/>
                    <a:pt x="797" y="5706"/>
                    <a:pt x="922" y="5774"/>
                  </a:cubicBezTo>
                  <a:cubicBezTo>
                    <a:pt x="1024" y="5819"/>
                    <a:pt x="1115" y="5888"/>
                    <a:pt x="1206" y="5967"/>
                  </a:cubicBezTo>
                  <a:cubicBezTo>
                    <a:pt x="1388" y="6115"/>
                    <a:pt x="1536" y="6297"/>
                    <a:pt x="1616" y="6525"/>
                  </a:cubicBezTo>
                  <a:cubicBezTo>
                    <a:pt x="1684" y="6718"/>
                    <a:pt x="1695" y="6934"/>
                    <a:pt x="1650" y="7150"/>
                  </a:cubicBezTo>
                  <a:cubicBezTo>
                    <a:pt x="1627" y="7241"/>
                    <a:pt x="1582" y="7343"/>
                    <a:pt x="1525" y="7423"/>
                  </a:cubicBezTo>
                  <a:cubicBezTo>
                    <a:pt x="1491" y="7480"/>
                    <a:pt x="1263" y="7821"/>
                    <a:pt x="1423" y="7844"/>
                  </a:cubicBezTo>
                  <a:lnTo>
                    <a:pt x="1434" y="7844"/>
                  </a:lnTo>
                  <a:cubicBezTo>
                    <a:pt x="1604" y="7958"/>
                    <a:pt x="1786" y="8037"/>
                    <a:pt x="1946" y="8162"/>
                  </a:cubicBezTo>
                  <a:cubicBezTo>
                    <a:pt x="1957" y="8174"/>
                    <a:pt x="1968" y="8185"/>
                    <a:pt x="1980" y="8196"/>
                  </a:cubicBezTo>
                  <a:cubicBezTo>
                    <a:pt x="1002" y="8697"/>
                    <a:pt x="342" y="9721"/>
                    <a:pt x="342" y="10892"/>
                  </a:cubicBezTo>
                  <a:cubicBezTo>
                    <a:pt x="342" y="12223"/>
                    <a:pt x="1206" y="13360"/>
                    <a:pt x="2412" y="13770"/>
                  </a:cubicBezTo>
                  <a:cubicBezTo>
                    <a:pt x="2412" y="13792"/>
                    <a:pt x="2412" y="13804"/>
                    <a:pt x="2401" y="13827"/>
                  </a:cubicBezTo>
                  <a:cubicBezTo>
                    <a:pt x="2344" y="14031"/>
                    <a:pt x="2253" y="14213"/>
                    <a:pt x="2150" y="14395"/>
                  </a:cubicBezTo>
                  <a:cubicBezTo>
                    <a:pt x="2037" y="14566"/>
                    <a:pt x="1912" y="14725"/>
                    <a:pt x="1752" y="14873"/>
                  </a:cubicBezTo>
                  <a:cubicBezTo>
                    <a:pt x="1684" y="14941"/>
                    <a:pt x="1604" y="15009"/>
                    <a:pt x="1514" y="15066"/>
                  </a:cubicBezTo>
                  <a:cubicBezTo>
                    <a:pt x="1411" y="15134"/>
                    <a:pt x="1297" y="15180"/>
                    <a:pt x="1229" y="15282"/>
                  </a:cubicBezTo>
                  <a:cubicBezTo>
                    <a:pt x="1172" y="15362"/>
                    <a:pt x="1229" y="15453"/>
                    <a:pt x="1297" y="15487"/>
                  </a:cubicBezTo>
                  <a:cubicBezTo>
                    <a:pt x="1343" y="15521"/>
                    <a:pt x="1388" y="15533"/>
                    <a:pt x="1445" y="15555"/>
                  </a:cubicBezTo>
                  <a:cubicBezTo>
                    <a:pt x="1502" y="15578"/>
                    <a:pt x="1548" y="15612"/>
                    <a:pt x="1604" y="15646"/>
                  </a:cubicBezTo>
                  <a:cubicBezTo>
                    <a:pt x="1684" y="15703"/>
                    <a:pt x="1752" y="15783"/>
                    <a:pt x="1809" y="15862"/>
                  </a:cubicBezTo>
                  <a:cubicBezTo>
                    <a:pt x="1934" y="16033"/>
                    <a:pt x="2003" y="16249"/>
                    <a:pt x="1968" y="16454"/>
                  </a:cubicBezTo>
                  <a:cubicBezTo>
                    <a:pt x="1934" y="16670"/>
                    <a:pt x="1821" y="16863"/>
                    <a:pt x="1650" y="17000"/>
                  </a:cubicBezTo>
                  <a:cubicBezTo>
                    <a:pt x="1582" y="17068"/>
                    <a:pt x="1502" y="17114"/>
                    <a:pt x="1411" y="17148"/>
                  </a:cubicBezTo>
                  <a:cubicBezTo>
                    <a:pt x="1354" y="17170"/>
                    <a:pt x="1297" y="17182"/>
                    <a:pt x="1241" y="17193"/>
                  </a:cubicBezTo>
                  <a:cubicBezTo>
                    <a:pt x="1206" y="17205"/>
                    <a:pt x="1184" y="17205"/>
                    <a:pt x="1161" y="17216"/>
                  </a:cubicBezTo>
                  <a:cubicBezTo>
                    <a:pt x="1138" y="17227"/>
                    <a:pt x="1127" y="17227"/>
                    <a:pt x="1115" y="17239"/>
                  </a:cubicBezTo>
                  <a:lnTo>
                    <a:pt x="1093" y="17239"/>
                  </a:lnTo>
                  <a:cubicBezTo>
                    <a:pt x="1002" y="17261"/>
                    <a:pt x="979" y="17364"/>
                    <a:pt x="1013" y="17443"/>
                  </a:cubicBezTo>
                  <a:cubicBezTo>
                    <a:pt x="1059" y="17546"/>
                    <a:pt x="1206" y="17591"/>
                    <a:pt x="1297" y="17648"/>
                  </a:cubicBezTo>
                  <a:cubicBezTo>
                    <a:pt x="1377" y="17705"/>
                    <a:pt x="1457" y="17773"/>
                    <a:pt x="1514" y="17841"/>
                  </a:cubicBezTo>
                  <a:cubicBezTo>
                    <a:pt x="1661" y="18001"/>
                    <a:pt x="1741" y="18205"/>
                    <a:pt x="1730" y="18410"/>
                  </a:cubicBezTo>
                  <a:cubicBezTo>
                    <a:pt x="1730" y="18638"/>
                    <a:pt x="1616" y="18842"/>
                    <a:pt x="1468" y="19002"/>
                  </a:cubicBezTo>
                  <a:cubicBezTo>
                    <a:pt x="1400" y="19081"/>
                    <a:pt x="1309" y="19149"/>
                    <a:pt x="1218" y="19206"/>
                  </a:cubicBezTo>
                  <a:cubicBezTo>
                    <a:pt x="1115" y="19275"/>
                    <a:pt x="990" y="19343"/>
                    <a:pt x="933" y="19445"/>
                  </a:cubicBezTo>
                  <a:cubicBezTo>
                    <a:pt x="922" y="19479"/>
                    <a:pt x="922" y="19536"/>
                    <a:pt x="968" y="19559"/>
                  </a:cubicBezTo>
                  <a:lnTo>
                    <a:pt x="979" y="19559"/>
                  </a:lnTo>
                  <a:cubicBezTo>
                    <a:pt x="1024" y="19604"/>
                    <a:pt x="1093" y="19616"/>
                    <a:pt x="1150" y="19638"/>
                  </a:cubicBezTo>
                  <a:cubicBezTo>
                    <a:pt x="1206" y="19661"/>
                    <a:pt x="1252" y="19673"/>
                    <a:pt x="1309" y="19695"/>
                  </a:cubicBezTo>
                  <a:cubicBezTo>
                    <a:pt x="1411" y="19741"/>
                    <a:pt x="1491" y="19809"/>
                    <a:pt x="1570" y="19900"/>
                  </a:cubicBezTo>
                  <a:cubicBezTo>
                    <a:pt x="1741" y="20082"/>
                    <a:pt x="1832" y="20310"/>
                    <a:pt x="1855" y="20560"/>
                  </a:cubicBezTo>
                  <a:cubicBezTo>
                    <a:pt x="1877" y="20844"/>
                    <a:pt x="1843" y="21117"/>
                    <a:pt x="1786" y="21401"/>
                  </a:cubicBezTo>
                  <a:cubicBezTo>
                    <a:pt x="1752" y="21538"/>
                    <a:pt x="1707" y="21674"/>
                    <a:pt x="1673" y="21822"/>
                  </a:cubicBezTo>
                  <a:cubicBezTo>
                    <a:pt x="1627" y="21970"/>
                    <a:pt x="1604" y="22118"/>
                    <a:pt x="1570" y="22266"/>
                  </a:cubicBezTo>
                  <a:cubicBezTo>
                    <a:pt x="1559" y="22323"/>
                    <a:pt x="1593" y="22357"/>
                    <a:pt x="1639" y="22357"/>
                  </a:cubicBezTo>
                  <a:cubicBezTo>
                    <a:pt x="1650" y="22363"/>
                    <a:pt x="1661" y="22365"/>
                    <a:pt x="1673" y="22365"/>
                  </a:cubicBezTo>
                  <a:cubicBezTo>
                    <a:pt x="1684" y="22365"/>
                    <a:pt x="1695" y="22363"/>
                    <a:pt x="1707" y="22357"/>
                  </a:cubicBezTo>
                  <a:cubicBezTo>
                    <a:pt x="1809" y="22311"/>
                    <a:pt x="1877" y="22198"/>
                    <a:pt x="1923" y="22107"/>
                  </a:cubicBezTo>
                  <a:cubicBezTo>
                    <a:pt x="1991" y="21993"/>
                    <a:pt x="2048" y="21890"/>
                    <a:pt x="2116" y="21788"/>
                  </a:cubicBezTo>
                  <a:cubicBezTo>
                    <a:pt x="2241" y="21595"/>
                    <a:pt x="2367" y="21401"/>
                    <a:pt x="2514" y="21219"/>
                  </a:cubicBezTo>
                  <a:cubicBezTo>
                    <a:pt x="2821" y="20855"/>
                    <a:pt x="3208" y="20605"/>
                    <a:pt x="3686" y="20526"/>
                  </a:cubicBezTo>
                  <a:cubicBezTo>
                    <a:pt x="3766" y="20512"/>
                    <a:pt x="3842" y="20507"/>
                    <a:pt x="3919" y="20507"/>
                  </a:cubicBezTo>
                  <a:cubicBezTo>
                    <a:pt x="3973" y="20507"/>
                    <a:pt x="4027" y="20510"/>
                    <a:pt x="4084" y="20514"/>
                  </a:cubicBezTo>
                  <a:cubicBezTo>
                    <a:pt x="4160" y="20514"/>
                    <a:pt x="4236" y="20524"/>
                    <a:pt x="4311" y="20524"/>
                  </a:cubicBezTo>
                  <a:cubicBezTo>
                    <a:pt x="4349" y="20524"/>
                    <a:pt x="4387" y="20522"/>
                    <a:pt x="4425" y="20514"/>
                  </a:cubicBezTo>
                  <a:cubicBezTo>
                    <a:pt x="4539" y="20492"/>
                    <a:pt x="4584" y="20446"/>
                    <a:pt x="4528" y="20332"/>
                  </a:cubicBezTo>
                  <a:cubicBezTo>
                    <a:pt x="4471" y="20253"/>
                    <a:pt x="4437" y="20162"/>
                    <a:pt x="4414" y="20071"/>
                  </a:cubicBezTo>
                  <a:cubicBezTo>
                    <a:pt x="4391" y="19957"/>
                    <a:pt x="4391" y="19843"/>
                    <a:pt x="4402" y="19729"/>
                  </a:cubicBezTo>
                  <a:cubicBezTo>
                    <a:pt x="4414" y="19502"/>
                    <a:pt x="4471" y="19263"/>
                    <a:pt x="4619" y="19081"/>
                  </a:cubicBezTo>
                  <a:cubicBezTo>
                    <a:pt x="4744" y="18911"/>
                    <a:pt x="4926" y="18797"/>
                    <a:pt x="5142" y="18763"/>
                  </a:cubicBezTo>
                  <a:cubicBezTo>
                    <a:pt x="5180" y="18753"/>
                    <a:pt x="5221" y="18750"/>
                    <a:pt x="5261" y="18750"/>
                  </a:cubicBezTo>
                  <a:cubicBezTo>
                    <a:pt x="5315" y="18750"/>
                    <a:pt x="5369" y="18756"/>
                    <a:pt x="5415" y="18763"/>
                  </a:cubicBezTo>
                  <a:cubicBezTo>
                    <a:pt x="5483" y="18774"/>
                    <a:pt x="5540" y="18785"/>
                    <a:pt x="5608" y="18797"/>
                  </a:cubicBezTo>
                  <a:cubicBezTo>
                    <a:pt x="5641" y="18806"/>
                    <a:pt x="5697" y="18820"/>
                    <a:pt x="5744" y="18820"/>
                  </a:cubicBezTo>
                  <a:cubicBezTo>
                    <a:pt x="5809" y="18820"/>
                    <a:pt x="5859" y="18794"/>
                    <a:pt x="5813" y="18694"/>
                  </a:cubicBezTo>
                  <a:cubicBezTo>
                    <a:pt x="5767" y="18581"/>
                    <a:pt x="5745" y="18410"/>
                    <a:pt x="5710" y="18274"/>
                  </a:cubicBezTo>
                  <a:cubicBezTo>
                    <a:pt x="5688" y="18160"/>
                    <a:pt x="5665" y="18046"/>
                    <a:pt x="5665" y="17932"/>
                  </a:cubicBezTo>
                  <a:cubicBezTo>
                    <a:pt x="5665" y="17694"/>
                    <a:pt x="5699" y="17466"/>
                    <a:pt x="5813" y="17261"/>
                  </a:cubicBezTo>
                  <a:cubicBezTo>
                    <a:pt x="5927" y="17068"/>
                    <a:pt x="6074" y="16920"/>
                    <a:pt x="6268" y="16829"/>
                  </a:cubicBezTo>
                  <a:cubicBezTo>
                    <a:pt x="6359" y="16772"/>
                    <a:pt x="6461" y="16750"/>
                    <a:pt x="6563" y="16727"/>
                  </a:cubicBezTo>
                  <a:cubicBezTo>
                    <a:pt x="6620" y="16715"/>
                    <a:pt x="7030" y="16670"/>
                    <a:pt x="6939" y="16533"/>
                  </a:cubicBezTo>
                  <a:cubicBezTo>
                    <a:pt x="6905" y="16329"/>
                    <a:pt x="6848" y="16135"/>
                    <a:pt x="6848" y="15931"/>
                  </a:cubicBezTo>
                  <a:cubicBezTo>
                    <a:pt x="6836" y="15862"/>
                    <a:pt x="6848" y="15794"/>
                    <a:pt x="6859" y="15715"/>
                  </a:cubicBezTo>
                  <a:cubicBezTo>
                    <a:pt x="7178" y="15840"/>
                    <a:pt x="7530" y="15908"/>
                    <a:pt x="7894" y="15908"/>
                  </a:cubicBezTo>
                  <a:cubicBezTo>
                    <a:pt x="9577" y="15908"/>
                    <a:pt x="10942" y="14543"/>
                    <a:pt x="10942" y="12860"/>
                  </a:cubicBezTo>
                  <a:cubicBezTo>
                    <a:pt x="10942" y="12780"/>
                    <a:pt x="10931" y="12689"/>
                    <a:pt x="10931" y="12610"/>
                  </a:cubicBezTo>
                  <a:cubicBezTo>
                    <a:pt x="10954" y="12587"/>
                    <a:pt x="10988" y="12564"/>
                    <a:pt x="11011" y="12541"/>
                  </a:cubicBezTo>
                  <a:cubicBezTo>
                    <a:pt x="11147" y="12439"/>
                    <a:pt x="11306" y="12371"/>
                    <a:pt x="11477" y="12325"/>
                  </a:cubicBezTo>
                  <a:cubicBezTo>
                    <a:pt x="11587" y="12298"/>
                    <a:pt x="11701" y="12283"/>
                    <a:pt x="11817" y="12283"/>
                  </a:cubicBezTo>
                  <a:cubicBezTo>
                    <a:pt x="11893" y="12283"/>
                    <a:pt x="11969" y="12289"/>
                    <a:pt x="12046" y="12302"/>
                  </a:cubicBezTo>
                  <a:cubicBezTo>
                    <a:pt x="12250" y="12325"/>
                    <a:pt x="12432" y="12405"/>
                    <a:pt x="12626" y="12462"/>
                  </a:cubicBezTo>
                  <a:lnTo>
                    <a:pt x="12637" y="12462"/>
                  </a:lnTo>
                  <a:cubicBezTo>
                    <a:pt x="12650" y="12473"/>
                    <a:pt x="12663" y="12478"/>
                    <a:pt x="12675" y="12478"/>
                  </a:cubicBezTo>
                  <a:cubicBezTo>
                    <a:pt x="12773" y="12478"/>
                    <a:pt x="12856" y="12160"/>
                    <a:pt x="12876" y="12109"/>
                  </a:cubicBezTo>
                  <a:cubicBezTo>
                    <a:pt x="12899" y="12007"/>
                    <a:pt x="12944" y="11916"/>
                    <a:pt x="13001" y="11825"/>
                  </a:cubicBezTo>
                  <a:cubicBezTo>
                    <a:pt x="13115" y="11654"/>
                    <a:pt x="13285" y="11518"/>
                    <a:pt x="13479" y="11427"/>
                  </a:cubicBezTo>
                  <a:cubicBezTo>
                    <a:pt x="13638" y="11371"/>
                    <a:pt x="13797" y="11343"/>
                    <a:pt x="13960" y="11343"/>
                  </a:cubicBezTo>
                  <a:cubicBezTo>
                    <a:pt x="14030" y="11343"/>
                    <a:pt x="14101" y="11348"/>
                    <a:pt x="14172" y="11358"/>
                  </a:cubicBezTo>
                  <a:cubicBezTo>
                    <a:pt x="14286" y="11370"/>
                    <a:pt x="14400" y="11404"/>
                    <a:pt x="14502" y="11438"/>
                  </a:cubicBezTo>
                  <a:cubicBezTo>
                    <a:pt x="14627" y="11484"/>
                    <a:pt x="14798" y="11529"/>
                    <a:pt x="14912" y="11597"/>
                  </a:cubicBezTo>
                  <a:cubicBezTo>
                    <a:pt x="14940" y="11613"/>
                    <a:pt x="14962" y="11620"/>
                    <a:pt x="14980" y="11620"/>
                  </a:cubicBezTo>
                  <a:cubicBezTo>
                    <a:pt x="15063" y="11620"/>
                    <a:pt x="15046" y="11470"/>
                    <a:pt x="15037" y="11404"/>
                  </a:cubicBezTo>
                  <a:cubicBezTo>
                    <a:pt x="15037" y="11336"/>
                    <a:pt x="15026" y="11279"/>
                    <a:pt x="15026" y="11211"/>
                  </a:cubicBezTo>
                  <a:cubicBezTo>
                    <a:pt x="15026" y="11120"/>
                    <a:pt x="15026" y="11017"/>
                    <a:pt x="15048" y="10938"/>
                  </a:cubicBezTo>
                  <a:cubicBezTo>
                    <a:pt x="15116" y="10733"/>
                    <a:pt x="15242" y="10551"/>
                    <a:pt x="15435" y="10448"/>
                  </a:cubicBezTo>
                  <a:cubicBezTo>
                    <a:pt x="15606" y="10354"/>
                    <a:pt x="15800" y="10306"/>
                    <a:pt x="15992" y="10306"/>
                  </a:cubicBezTo>
                  <a:cubicBezTo>
                    <a:pt x="16030" y="10306"/>
                    <a:pt x="16068" y="10308"/>
                    <a:pt x="16106" y="10312"/>
                  </a:cubicBezTo>
                  <a:cubicBezTo>
                    <a:pt x="16220" y="10312"/>
                    <a:pt x="16333" y="10335"/>
                    <a:pt x="16436" y="10369"/>
                  </a:cubicBezTo>
                  <a:cubicBezTo>
                    <a:pt x="16527" y="10403"/>
                    <a:pt x="16606" y="10448"/>
                    <a:pt x="16686" y="10505"/>
                  </a:cubicBezTo>
                  <a:cubicBezTo>
                    <a:pt x="16722" y="10529"/>
                    <a:pt x="16752" y="10540"/>
                    <a:pt x="16777" y="10540"/>
                  </a:cubicBezTo>
                  <a:cubicBezTo>
                    <a:pt x="16825" y="10540"/>
                    <a:pt x="16857" y="10500"/>
                    <a:pt x="16879" y="10426"/>
                  </a:cubicBezTo>
                  <a:cubicBezTo>
                    <a:pt x="16914" y="10312"/>
                    <a:pt x="16902" y="10198"/>
                    <a:pt x="16914" y="10085"/>
                  </a:cubicBezTo>
                  <a:cubicBezTo>
                    <a:pt x="16914" y="9948"/>
                    <a:pt x="16936" y="9823"/>
                    <a:pt x="16970" y="9686"/>
                  </a:cubicBezTo>
                  <a:cubicBezTo>
                    <a:pt x="17107" y="9232"/>
                    <a:pt x="17403" y="8868"/>
                    <a:pt x="17801" y="8606"/>
                  </a:cubicBezTo>
                  <a:cubicBezTo>
                    <a:pt x="17994" y="8481"/>
                    <a:pt x="18199" y="8378"/>
                    <a:pt x="18415" y="8276"/>
                  </a:cubicBezTo>
                  <a:cubicBezTo>
                    <a:pt x="18517" y="8231"/>
                    <a:pt x="18631" y="8174"/>
                    <a:pt x="18745" y="8128"/>
                  </a:cubicBezTo>
                  <a:cubicBezTo>
                    <a:pt x="18847" y="8083"/>
                    <a:pt x="18961" y="8026"/>
                    <a:pt x="19029" y="7935"/>
                  </a:cubicBezTo>
                  <a:cubicBezTo>
                    <a:pt x="19040" y="7924"/>
                    <a:pt x="19040" y="7889"/>
                    <a:pt x="19029" y="7867"/>
                  </a:cubicBezTo>
                  <a:cubicBezTo>
                    <a:pt x="19040" y="7833"/>
                    <a:pt x="19006" y="7787"/>
                    <a:pt x="18949" y="7787"/>
                  </a:cubicBezTo>
                  <a:cubicBezTo>
                    <a:pt x="18802" y="7810"/>
                    <a:pt x="18642" y="7821"/>
                    <a:pt x="18494" y="7844"/>
                  </a:cubicBezTo>
                  <a:cubicBezTo>
                    <a:pt x="18347" y="7867"/>
                    <a:pt x="18210" y="7889"/>
                    <a:pt x="18062" y="7901"/>
                  </a:cubicBezTo>
                  <a:cubicBezTo>
                    <a:pt x="17938" y="7916"/>
                    <a:pt x="17814" y="7924"/>
                    <a:pt x="17691" y="7924"/>
                  </a:cubicBezTo>
                  <a:cubicBezTo>
                    <a:pt x="17532" y="7924"/>
                    <a:pt x="17374" y="7910"/>
                    <a:pt x="17221" y="7878"/>
                  </a:cubicBezTo>
                  <a:cubicBezTo>
                    <a:pt x="16982" y="7821"/>
                    <a:pt x="16754" y="7707"/>
                    <a:pt x="16595" y="7514"/>
                  </a:cubicBezTo>
                  <a:cubicBezTo>
                    <a:pt x="16515" y="7434"/>
                    <a:pt x="16459" y="7343"/>
                    <a:pt x="16424" y="7230"/>
                  </a:cubicBezTo>
                  <a:cubicBezTo>
                    <a:pt x="16402" y="7184"/>
                    <a:pt x="16402" y="7127"/>
                    <a:pt x="16390" y="7070"/>
                  </a:cubicBezTo>
                  <a:cubicBezTo>
                    <a:pt x="16368" y="7014"/>
                    <a:pt x="16368" y="6945"/>
                    <a:pt x="16333" y="6889"/>
                  </a:cubicBezTo>
                  <a:cubicBezTo>
                    <a:pt x="16333" y="6889"/>
                    <a:pt x="16333" y="6889"/>
                    <a:pt x="16333" y="6877"/>
                  </a:cubicBezTo>
                  <a:cubicBezTo>
                    <a:pt x="16316" y="6842"/>
                    <a:pt x="16279" y="6828"/>
                    <a:pt x="16247" y="6828"/>
                  </a:cubicBezTo>
                  <a:cubicBezTo>
                    <a:pt x="16237" y="6828"/>
                    <a:pt x="16228" y="6829"/>
                    <a:pt x="16220" y="6832"/>
                  </a:cubicBezTo>
                  <a:cubicBezTo>
                    <a:pt x="16117" y="6866"/>
                    <a:pt x="16026" y="6991"/>
                    <a:pt x="15947" y="7082"/>
                  </a:cubicBezTo>
                  <a:cubicBezTo>
                    <a:pt x="15879" y="7173"/>
                    <a:pt x="15799" y="7252"/>
                    <a:pt x="15719" y="7321"/>
                  </a:cubicBezTo>
                  <a:cubicBezTo>
                    <a:pt x="15549" y="7438"/>
                    <a:pt x="15349" y="7515"/>
                    <a:pt x="15146" y="7515"/>
                  </a:cubicBezTo>
                  <a:cubicBezTo>
                    <a:pt x="15133" y="7515"/>
                    <a:pt x="15119" y="7515"/>
                    <a:pt x="15105" y="7514"/>
                  </a:cubicBezTo>
                  <a:cubicBezTo>
                    <a:pt x="14889" y="7491"/>
                    <a:pt x="14707" y="7389"/>
                    <a:pt x="14559" y="7230"/>
                  </a:cubicBezTo>
                  <a:cubicBezTo>
                    <a:pt x="14502" y="7150"/>
                    <a:pt x="14445" y="7070"/>
                    <a:pt x="14400" y="6991"/>
                  </a:cubicBezTo>
                  <a:cubicBezTo>
                    <a:pt x="14354" y="6889"/>
                    <a:pt x="14320" y="6729"/>
                    <a:pt x="14218" y="6672"/>
                  </a:cubicBezTo>
                  <a:cubicBezTo>
                    <a:pt x="14194" y="6661"/>
                    <a:pt x="14167" y="6654"/>
                    <a:pt x="14139" y="6654"/>
                  </a:cubicBezTo>
                  <a:cubicBezTo>
                    <a:pt x="14087" y="6654"/>
                    <a:pt x="14036" y="6677"/>
                    <a:pt x="14013" y="6729"/>
                  </a:cubicBezTo>
                  <a:cubicBezTo>
                    <a:pt x="14013" y="6741"/>
                    <a:pt x="14013" y="6752"/>
                    <a:pt x="14002" y="6763"/>
                  </a:cubicBezTo>
                  <a:cubicBezTo>
                    <a:pt x="14002" y="6775"/>
                    <a:pt x="13990" y="6786"/>
                    <a:pt x="13979" y="6798"/>
                  </a:cubicBezTo>
                  <a:cubicBezTo>
                    <a:pt x="13968" y="6820"/>
                    <a:pt x="13956" y="6843"/>
                    <a:pt x="13956" y="6877"/>
                  </a:cubicBezTo>
                  <a:cubicBezTo>
                    <a:pt x="13934" y="6934"/>
                    <a:pt x="13911" y="6991"/>
                    <a:pt x="13888" y="7036"/>
                  </a:cubicBezTo>
                  <a:cubicBezTo>
                    <a:pt x="13843" y="7127"/>
                    <a:pt x="13786" y="7207"/>
                    <a:pt x="13706" y="7264"/>
                  </a:cubicBezTo>
                  <a:cubicBezTo>
                    <a:pt x="13547" y="7412"/>
                    <a:pt x="13354" y="7503"/>
                    <a:pt x="13126" y="7514"/>
                  </a:cubicBezTo>
                  <a:cubicBezTo>
                    <a:pt x="13116" y="7515"/>
                    <a:pt x="13105" y="7515"/>
                    <a:pt x="13095" y="7515"/>
                  </a:cubicBezTo>
                  <a:cubicBezTo>
                    <a:pt x="12901" y="7515"/>
                    <a:pt x="12709" y="7416"/>
                    <a:pt x="12557" y="7287"/>
                  </a:cubicBezTo>
                  <a:cubicBezTo>
                    <a:pt x="12489" y="7218"/>
                    <a:pt x="12421" y="7139"/>
                    <a:pt x="12375" y="7059"/>
                  </a:cubicBezTo>
                  <a:cubicBezTo>
                    <a:pt x="12341" y="7002"/>
                    <a:pt x="12319" y="6945"/>
                    <a:pt x="12296" y="6889"/>
                  </a:cubicBezTo>
                  <a:cubicBezTo>
                    <a:pt x="12284" y="6832"/>
                    <a:pt x="12273" y="6786"/>
                    <a:pt x="12250" y="6741"/>
                  </a:cubicBezTo>
                  <a:cubicBezTo>
                    <a:pt x="12225" y="6681"/>
                    <a:pt x="12173" y="6633"/>
                    <a:pt x="12110" y="6633"/>
                  </a:cubicBezTo>
                  <a:cubicBezTo>
                    <a:pt x="12090" y="6633"/>
                    <a:pt x="12068" y="6638"/>
                    <a:pt x="12046" y="6650"/>
                  </a:cubicBezTo>
                  <a:cubicBezTo>
                    <a:pt x="11943" y="6707"/>
                    <a:pt x="11886" y="6809"/>
                    <a:pt x="11807" y="6900"/>
                  </a:cubicBezTo>
                  <a:cubicBezTo>
                    <a:pt x="11738" y="6980"/>
                    <a:pt x="11659" y="7059"/>
                    <a:pt x="11579" y="7127"/>
                  </a:cubicBezTo>
                  <a:cubicBezTo>
                    <a:pt x="11420" y="7252"/>
                    <a:pt x="11249" y="7366"/>
                    <a:pt x="11056" y="7457"/>
                  </a:cubicBezTo>
                  <a:cubicBezTo>
                    <a:pt x="11011" y="7480"/>
                    <a:pt x="10954" y="7503"/>
                    <a:pt x="10897" y="7525"/>
                  </a:cubicBezTo>
                  <a:cubicBezTo>
                    <a:pt x="10658" y="6081"/>
                    <a:pt x="9407" y="4989"/>
                    <a:pt x="7894" y="4989"/>
                  </a:cubicBezTo>
                  <a:cubicBezTo>
                    <a:pt x="7246" y="4989"/>
                    <a:pt x="6654" y="5194"/>
                    <a:pt x="6154" y="5535"/>
                  </a:cubicBezTo>
                  <a:cubicBezTo>
                    <a:pt x="6108" y="5364"/>
                    <a:pt x="6086" y="5194"/>
                    <a:pt x="6074" y="5023"/>
                  </a:cubicBezTo>
                  <a:cubicBezTo>
                    <a:pt x="6074" y="4921"/>
                    <a:pt x="6074" y="4807"/>
                    <a:pt x="6086" y="4705"/>
                  </a:cubicBezTo>
                  <a:cubicBezTo>
                    <a:pt x="6097" y="4591"/>
                    <a:pt x="6143" y="4477"/>
                    <a:pt x="6108" y="4352"/>
                  </a:cubicBezTo>
                  <a:cubicBezTo>
                    <a:pt x="6092" y="4288"/>
                    <a:pt x="6036" y="4257"/>
                    <a:pt x="5977" y="4257"/>
                  </a:cubicBezTo>
                  <a:cubicBezTo>
                    <a:pt x="5952" y="4257"/>
                    <a:pt x="5927" y="4263"/>
                    <a:pt x="5904" y="4273"/>
                  </a:cubicBezTo>
                  <a:cubicBezTo>
                    <a:pt x="5858" y="4284"/>
                    <a:pt x="5813" y="4307"/>
                    <a:pt x="5756" y="4329"/>
                  </a:cubicBezTo>
                  <a:cubicBezTo>
                    <a:pt x="5710" y="4364"/>
                    <a:pt x="5654" y="4375"/>
                    <a:pt x="5597" y="4398"/>
                  </a:cubicBezTo>
                  <a:cubicBezTo>
                    <a:pt x="5537" y="4411"/>
                    <a:pt x="5477" y="4417"/>
                    <a:pt x="5417" y="4417"/>
                  </a:cubicBezTo>
                  <a:cubicBezTo>
                    <a:pt x="5374" y="4417"/>
                    <a:pt x="5332" y="4414"/>
                    <a:pt x="5290" y="4409"/>
                  </a:cubicBezTo>
                  <a:cubicBezTo>
                    <a:pt x="5085" y="4386"/>
                    <a:pt x="4880" y="4295"/>
                    <a:pt x="4744" y="4136"/>
                  </a:cubicBezTo>
                  <a:cubicBezTo>
                    <a:pt x="4596" y="3977"/>
                    <a:pt x="4528" y="3761"/>
                    <a:pt x="4528" y="3545"/>
                  </a:cubicBezTo>
                  <a:cubicBezTo>
                    <a:pt x="4528" y="3454"/>
                    <a:pt x="4550" y="3351"/>
                    <a:pt x="4584" y="3260"/>
                  </a:cubicBezTo>
                  <a:cubicBezTo>
                    <a:pt x="4607" y="3203"/>
                    <a:pt x="4630" y="3158"/>
                    <a:pt x="4664" y="3101"/>
                  </a:cubicBezTo>
                  <a:cubicBezTo>
                    <a:pt x="4675" y="3078"/>
                    <a:pt x="4687" y="3056"/>
                    <a:pt x="4698" y="3033"/>
                  </a:cubicBezTo>
                  <a:cubicBezTo>
                    <a:pt x="4698" y="3021"/>
                    <a:pt x="4710" y="2999"/>
                    <a:pt x="4710" y="2987"/>
                  </a:cubicBezTo>
                  <a:cubicBezTo>
                    <a:pt x="4710" y="2976"/>
                    <a:pt x="4721" y="2976"/>
                    <a:pt x="4721" y="2965"/>
                  </a:cubicBezTo>
                  <a:cubicBezTo>
                    <a:pt x="4766" y="2874"/>
                    <a:pt x="4710" y="2794"/>
                    <a:pt x="4630" y="2771"/>
                  </a:cubicBezTo>
                  <a:cubicBezTo>
                    <a:pt x="4611" y="2765"/>
                    <a:pt x="4591" y="2763"/>
                    <a:pt x="4570" y="2763"/>
                  </a:cubicBezTo>
                  <a:cubicBezTo>
                    <a:pt x="4471" y="2763"/>
                    <a:pt x="4362" y="2823"/>
                    <a:pt x="4277" y="2851"/>
                  </a:cubicBezTo>
                  <a:cubicBezTo>
                    <a:pt x="4186" y="2874"/>
                    <a:pt x="4084" y="2885"/>
                    <a:pt x="3982" y="2896"/>
                  </a:cubicBezTo>
                  <a:cubicBezTo>
                    <a:pt x="3777" y="2896"/>
                    <a:pt x="3572" y="2828"/>
                    <a:pt x="3413" y="2680"/>
                  </a:cubicBezTo>
                  <a:cubicBezTo>
                    <a:pt x="3254" y="2532"/>
                    <a:pt x="3163" y="2316"/>
                    <a:pt x="3151" y="2100"/>
                  </a:cubicBezTo>
                  <a:cubicBezTo>
                    <a:pt x="3140" y="1986"/>
                    <a:pt x="3140" y="1884"/>
                    <a:pt x="3151" y="1770"/>
                  </a:cubicBezTo>
                  <a:cubicBezTo>
                    <a:pt x="3174" y="1657"/>
                    <a:pt x="3208" y="1509"/>
                    <a:pt x="3163" y="1406"/>
                  </a:cubicBezTo>
                  <a:cubicBezTo>
                    <a:pt x="3153" y="1377"/>
                    <a:pt x="3117" y="1347"/>
                    <a:pt x="3079" y="1347"/>
                  </a:cubicBezTo>
                  <a:cubicBezTo>
                    <a:pt x="3073" y="1347"/>
                    <a:pt x="3066" y="1348"/>
                    <a:pt x="3060" y="1349"/>
                  </a:cubicBezTo>
                  <a:cubicBezTo>
                    <a:pt x="3049" y="1361"/>
                    <a:pt x="3049" y="1361"/>
                    <a:pt x="3049" y="1361"/>
                  </a:cubicBezTo>
                  <a:cubicBezTo>
                    <a:pt x="2981" y="1361"/>
                    <a:pt x="2924" y="1406"/>
                    <a:pt x="2878" y="1440"/>
                  </a:cubicBezTo>
                  <a:cubicBezTo>
                    <a:pt x="2821" y="1463"/>
                    <a:pt x="2787" y="1497"/>
                    <a:pt x="2730" y="1520"/>
                  </a:cubicBezTo>
                  <a:cubicBezTo>
                    <a:pt x="2628" y="1577"/>
                    <a:pt x="2514" y="1588"/>
                    <a:pt x="2401" y="1588"/>
                  </a:cubicBezTo>
                  <a:cubicBezTo>
                    <a:pt x="2387" y="1589"/>
                    <a:pt x="2374" y="1589"/>
                    <a:pt x="2360" y="1589"/>
                  </a:cubicBezTo>
                  <a:cubicBezTo>
                    <a:pt x="2135" y="1589"/>
                    <a:pt x="1911" y="1501"/>
                    <a:pt x="1718" y="1372"/>
                  </a:cubicBezTo>
                  <a:cubicBezTo>
                    <a:pt x="1491" y="1202"/>
                    <a:pt x="1297" y="997"/>
                    <a:pt x="1127" y="769"/>
                  </a:cubicBezTo>
                  <a:cubicBezTo>
                    <a:pt x="1047" y="644"/>
                    <a:pt x="968" y="531"/>
                    <a:pt x="888" y="405"/>
                  </a:cubicBezTo>
                  <a:cubicBezTo>
                    <a:pt x="797" y="280"/>
                    <a:pt x="706" y="155"/>
                    <a:pt x="615" y="30"/>
                  </a:cubicBezTo>
                  <a:cubicBezTo>
                    <a:pt x="599" y="9"/>
                    <a:pt x="578" y="0"/>
                    <a:pt x="55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8170762" y="3364703"/>
              <a:ext cx="412411" cy="506017"/>
            </a:xfrm>
            <a:custGeom>
              <a:rect b="b" l="l" r="r" t="t"/>
              <a:pathLst>
                <a:path extrusionOk="0" h="3530" w="2877">
                  <a:moveTo>
                    <a:pt x="405" y="0"/>
                  </a:moveTo>
                  <a:cubicBezTo>
                    <a:pt x="390" y="0"/>
                    <a:pt x="376" y="6"/>
                    <a:pt x="365" y="16"/>
                  </a:cubicBezTo>
                  <a:cubicBezTo>
                    <a:pt x="228" y="130"/>
                    <a:pt x="172" y="346"/>
                    <a:pt x="115" y="506"/>
                  </a:cubicBezTo>
                  <a:cubicBezTo>
                    <a:pt x="69" y="688"/>
                    <a:pt x="35" y="870"/>
                    <a:pt x="24" y="1063"/>
                  </a:cubicBezTo>
                  <a:cubicBezTo>
                    <a:pt x="1" y="1438"/>
                    <a:pt x="58" y="1814"/>
                    <a:pt x="206" y="2155"/>
                  </a:cubicBezTo>
                  <a:cubicBezTo>
                    <a:pt x="467" y="2814"/>
                    <a:pt x="1036" y="3304"/>
                    <a:pt x="1718" y="3474"/>
                  </a:cubicBezTo>
                  <a:cubicBezTo>
                    <a:pt x="1859" y="3509"/>
                    <a:pt x="2008" y="3529"/>
                    <a:pt x="2157" y="3529"/>
                  </a:cubicBezTo>
                  <a:cubicBezTo>
                    <a:pt x="2394" y="3529"/>
                    <a:pt x="2631" y="3479"/>
                    <a:pt x="2833" y="3360"/>
                  </a:cubicBezTo>
                  <a:cubicBezTo>
                    <a:pt x="2876" y="3339"/>
                    <a:pt x="2868" y="3246"/>
                    <a:pt x="2809" y="3246"/>
                  </a:cubicBezTo>
                  <a:cubicBezTo>
                    <a:pt x="2806" y="3246"/>
                    <a:pt x="2802" y="3246"/>
                    <a:pt x="2799" y="3247"/>
                  </a:cubicBezTo>
                  <a:cubicBezTo>
                    <a:pt x="2651" y="3269"/>
                    <a:pt x="2492" y="3292"/>
                    <a:pt x="2344" y="3292"/>
                  </a:cubicBezTo>
                  <a:cubicBezTo>
                    <a:pt x="2196" y="3281"/>
                    <a:pt x="2048" y="3269"/>
                    <a:pt x="1900" y="3247"/>
                  </a:cubicBezTo>
                  <a:cubicBezTo>
                    <a:pt x="1593" y="3190"/>
                    <a:pt x="1309" y="3065"/>
                    <a:pt x="1070" y="2871"/>
                  </a:cubicBezTo>
                  <a:cubicBezTo>
                    <a:pt x="535" y="2473"/>
                    <a:pt x="285" y="1825"/>
                    <a:pt x="274" y="1177"/>
                  </a:cubicBezTo>
                  <a:cubicBezTo>
                    <a:pt x="274" y="983"/>
                    <a:pt x="297" y="790"/>
                    <a:pt x="331" y="608"/>
                  </a:cubicBezTo>
                  <a:cubicBezTo>
                    <a:pt x="354" y="517"/>
                    <a:pt x="376" y="426"/>
                    <a:pt x="399" y="346"/>
                  </a:cubicBezTo>
                  <a:cubicBezTo>
                    <a:pt x="433" y="244"/>
                    <a:pt x="467" y="153"/>
                    <a:pt x="467" y="62"/>
                  </a:cubicBezTo>
                  <a:cubicBezTo>
                    <a:pt x="467" y="23"/>
                    <a:pt x="436" y="0"/>
                    <a:pt x="4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8286587" y="3183799"/>
              <a:ext cx="416998" cy="127866"/>
            </a:xfrm>
            <a:custGeom>
              <a:rect b="b" l="l" r="r" t="t"/>
              <a:pathLst>
                <a:path extrusionOk="0" h="892" w="2909">
                  <a:moveTo>
                    <a:pt x="1545" y="0"/>
                  </a:moveTo>
                  <a:cubicBezTo>
                    <a:pt x="1429" y="0"/>
                    <a:pt x="1313" y="9"/>
                    <a:pt x="1195" y="27"/>
                  </a:cubicBezTo>
                  <a:cubicBezTo>
                    <a:pt x="944" y="61"/>
                    <a:pt x="694" y="164"/>
                    <a:pt x="478" y="300"/>
                  </a:cubicBezTo>
                  <a:cubicBezTo>
                    <a:pt x="376" y="369"/>
                    <a:pt x="262" y="448"/>
                    <a:pt x="171" y="551"/>
                  </a:cubicBezTo>
                  <a:cubicBezTo>
                    <a:pt x="91" y="630"/>
                    <a:pt x="0" y="744"/>
                    <a:pt x="23" y="858"/>
                  </a:cubicBezTo>
                  <a:cubicBezTo>
                    <a:pt x="23" y="880"/>
                    <a:pt x="46" y="892"/>
                    <a:pt x="69" y="892"/>
                  </a:cubicBezTo>
                  <a:cubicBezTo>
                    <a:pt x="171" y="869"/>
                    <a:pt x="273" y="767"/>
                    <a:pt x="342" y="698"/>
                  </a:cubicBezTo>
                  <a:cubicBezTo>
                    <a:pt x="433" y="619"/>
                    <a:pt x="524" y="562"/>
                    <a:pt x="626" y="505"/>
                  </a:cubicBezTo>
                  <a:cubicBezTo>
                    <a:pt x="831" y="403"/>
                    <a:pt x="1047" y="334"/>
                    <a:pt x="1274" y="300"/>
                  </a:cubicBezTo>
                  <a:cubicBezTo>
                    <a:pt x="1358" y="289"/>
                    <a:pt x="1441" y="284"/>
                    <a:pt x="1524" y="284"/>
                  </a:cubicBezTo>
                  <a:cubicBezTo>
                    <a:pt x="1690" y="284"/>
                    <a:pt x="1854" y="304"/>
                    <a:pt x="2014" y="334"/>
                  </a:cubicBezTo>
                  <a:cubicBezTo>
                    <a:pt x="2150" y="357"/>
                    <a:pt x="2275" y="403"/>
                    <a:pt x="2400" y="437"/>
                  </a:cubicBezTo>
                  <a:cubicBezTo>
                    <a:pt x="2457" y="448"/>
                    <a:pt x="2525" y="471"/>
                    <a:pt x="2582" y="482"/>
                  </a:cubicBezTo>
                  <a:cubicBezTo>
                    <a:pt x="2662" y="505"/>
                    <a:pt x="2730" y="539"/>
                    <a:pt x="2798" y="562"/>
                  </a:cubicBezTo>
                  <a:cubicBezTo>
                    <a:pt x="2802" y="563"/>
                    <a:pt x="2806" y="563"/>
                    <a:pt x="2810" y="563"/>
                  </a:cubicBezTo>
                  <a:cubicBezTo>
                    <a:pt x="2862" y="563"/>
                    <a:pt x="2908" y="491"/>
                    <a:pt x="2855" y="448"/>
                  </a:cubicBezTo>
                  <a:cubicBezTo>
                    <a:pt x="2810" y="403"/>
                    <a:pt x="2742" y="369"/>
                    <a:pt x="2685" y="323"/>
                  </a:cubicBezTo>
                  <a:cubicBezTo>
                    <a:pt x="2628" y="278"/>
                    <a:pt x="2560" y="243"/>
                    <a:pt x="2491" y="209"/>
                  </a:cubicBezTo>
                  <a:cubicBezTo>
                    <a:pt x="2366" y="141"/>
                    <a:pt x="2207" y="96"/>
                    <a:pt x="2059" y="61"/>
                  </a:cubicBezTo>
                  <a:cubicBezTo>
                    <a:pt x="1889" y="21"/>
                    <a:pt x="1718" y="0"/>
                    <a:pt x="15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8635495" y="3748302"/>
              <a:ext cx="115825" cy="80848"/>
            </a:xfrm>
            <a:custGeom>
              <a:rect b="b" l="l" r="r" t="t"/>
              <a:pathLst>
                <a:path extrusionOk="0" h="564" w="808">
                  <a:moveTo>
                    <a:pt x="728" y="0"/>
                  </a:moveTo>
                  <a:cubicBezTo>
                    <a:pt x="724" y="0"/>
                    <a:pt x="721" y="1"/>
                    <a:pt x="717" y="2"/>
                  </a:cubicBezTo>
                  <a:cubicBezTo>
                    <a:pt x="671" y="25"/>
                    <a:pt x="637" y="59"/>
                    <a:pt x="603" y="82"/>
                  </a:cubicBezTo>
                  <a:cubicBezTo>
                    <a:pt x="581" y="93"/>
                    <a:pt x="558" y="116"/>
                    <a:pt x="535" y="127"/>
                  </a:cubicBezTo>
                  <a:cubicBezTo>
                    <a:pt x="535" y="127"/>
                    <a:pt x="535" y="127"/>
                    <a:pt x="535" y="138"/>
                  </a:cubicBezTo>
                  <a:cubicBezTo>
                    <a:pt x="524" y="138"/>
                    <a:pt x="524" y="138"/>
                    <a:pt x="512" y="150"/>
                  </a:cubicBezTo>
                  <a:cubicBezTo>
                    <a:pt x="501" y="161"/>
                    <a:pt x="478" y="173"/>
                    <a:pt x="467" y="184"/>
                  </a:cubicBezTo>
                  <a:cubicBezTo>
                    <a:pt x="471" y="180"/>
                    <a:pt x="472" y="179"/>
                    <a:pt x="471" y="179"/>
                  </a:cubicBezTo>
                  <a:lnTo>
                    <a:pt x="471" y="179"/>
                  </a:lnTo>
                  <a:cubicBezTo>
                    <a:pt x="471" y="179"/>
                    <a:pt x="463" y="184"/>
                    <a:pt x="455" y="184"/>
                  </a:cubicBezTo>
                  <a:lnTo>
                    <a:pt x="444" y="195"/>
                  </a:lnTo>
                  <a:cubicBezTo>
                    <a:pt x="433" y="207"/>
                    <a:pt x="421" y="218"/>
                    <a:pt x="410" y="218"/>
                  </a:cubicBezTo>
                  <a:cubicBezTo>
                    <a:pt x="376" y="241"/>
                    <a:pt x="353" y="252"/>
                    <a:pt x="330" y="275"/>
                  </a:cubicBezTo>
                  <a:cubicBezTo>
                    <a:pt x="273" y="309"/>
                    <a:pt x="228" y="332"/>
                    <a:pt x="171" y="355"/>
                  </a:cubicBezTo>
                  <a:cubicBezTo>
                    <a:pt x="148" y="366"/>
                    <a:pt x="126" y="377"/>
                    <a:pt x="91" y="389"/>
                  </a:cubicBezTo>
                  <a:cubicBezTo>
                    <a:pt x="80" y="400"/>
                    <a:pt x="69" y="400"/>
                    <a:pt x="57" y="411"/>
                  </a:cubicBezTo>
                  <a:cubicBezTo>
                    <a:pt x="46" y="423"/>
                    <a:pt x="35" y="423"/>
                    <a:pt x="35" y="434"/>
                  </a:cubicBezTo>
                  <a:cubicBezTo>
                    <a:pt x="25" y="443"/>
                    <a:pt x="16" y="460"/>
                    <a:pt x="19" y="460"/>
                  </a:cubicBezTo>
                  <a:cubicBezTo>
                    <a:pt x="20" y="460"/>
                    <a:pt x="21" y="459"/>
                    <a:pt x="23" y="457"/>
                  </a:cubicBezTo>
                  <a:lnTo>
                    <a:pt x="23" y="457"/>
                  </a:lnTo>
                  <a:cubicBezTo>
                    <a:pt x="0" y="491"/>
                    <a:pt x="12" y="514"/>
                    <a:pt x="35" y="537"/>
                  </a:cubicBezTo>
                  <a:cubicBezTo>
                    <a:pt x="66" y="555"/>
                    <a:pt x="108" y="564"/>
                    <a:pt x="150" y="564"/>
                  </a:cubicBezTo>
                  <a:cubicBezTo>
                    <a:pt x="185" y="564"/>
                    <a:pt x="220" y="558"/>
                    <a:pt x="251" y="548"/>
                  </a:cubicBezTo>
                  <a:cubicBezTo>
                    <a:pt x="319" y="537"/>
                    <a:pt x="387" y="502"/>
                    <a:pt x="444" y="480"/>
                  </a:cubicBezTo>
                  <a:cubicBezTo>
                    <a:pt x="512" y="446"/>
                    <a:pt x="558" y="411"/>
                    <a:pt x="615" y="366"/>
                  </a:cubicBezTo>
                  <a:cubicBezTo>
                    <a:pt x="649" y="343"/>
                    <a:pt x="671" y="320"/>
                    <a:pt x="694" y="298"/>
                  </a:cubicBezTo>
                  <a:cubicBezTo>
                    <a:pt x="717" y="264"/>
                    <a:pt x="740" y="241"/>
                    <a:pt x="751" y="207"/>
                  </a:cubicBezTo>
                  <a:cubicBezTo>
                    <a:pt x="774" y="173"/>
                    <a:pt x="808" y="127"/>
                    <a:pt x="808" y="82"/>
                  </a:cubicBezTo>
                  <a:cubicBezTo>
                    <a:pt x="808" y="41"/>
                    <a:pt x="762" y="0"/>
                    <a:pt x="72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8169185" y="2515369"/>
              <a:ext cx="458282" cy="362669"/>
            </a:xfrm>
            <a:custGeom>
              <a:rect b="b" l="l" r="r" t="t"/>
              <a:pathLst>
                <a:path extrusionOk="0" h="2530" w="3197">
                  <a:moveTo>
                    <a:pt x="2382" y="0"/>
                  </a:moveTo>
                  <a:cubicBezTo>
                    <a:pt x="2343" y="0"/>
                    <a:pt x="2304" y="2"/>
                    <a:pt x="2264" y="4"/>
                  </a:cubicBezTo>
                  <a:cubicBezTo>
                    <a:pt x="1957" y="27"/>
                    <a:pt x="1661" y="95"/>
                    <a:pt x="1377" y="232"/>
                  </a:cubicBezTo>
                  <a:cubicBezTo>
                    <a:pt x="819" y="471"/>
                    <a:pt x="376" y="948"/>
                    <a:pt x="160" y="1506"/>
                  </a:cubicBezTo>
                  <a:cubicBezTo>
                    <a:pt x="92" y="1665"/>
                    <a:pt x="46" y="1824"/>
                    <a:pt x="23" y="1983"/>
                  </a:cubicBezTo>
                  <a:cubicBezTo>
                    <a:pt x="12" y="2074"/>
                    <a:pt x="1" y="2154"/>
                    <a:pt x="1" y="2245"/>
                  </a:cubicBezTo>
                  <a:cubicBezTo>
                    <a:pt x="12" y="2336"/>
                    <a:pt x="35" y="2416"/>
                    <a:pt x="46" y="2495"/>
                  </a:cubicBezTo>
                  <a:cubicBezTo>
                    <a:pt x="52" y="2518"/>
                    <a:pt x="74" y="2529"/>
                    <a:pt x="97" y="2529"/>
                  </a:cubicBezTo>
                  <a:cubicBezTo>
                    <a:pt x="120" y="2529"/>
                    <a:pt x="143" y="2518"/>
                    <a:pt x="148" y="2495"/>
                  </a:cubicBezTo>
                  <a:cubicBezTo>
                    <a:pt x="160" y="2427"/>
                    <a:pt x="183" y="2370"/>
                    <a:pt x="194" y="2302"/>
                  </a:cubicBezTo>
                  <a:cubicBezTo>
                    <a:pt x="205" y="2234"/>
                    <a:pt x="217" y="2165"/>
                    <a:pt x="239" y="2086"/>
                  </a:cubicBezTo>
                  <a:cubicBezTo>
                    <a:pt x="262" y="1961"/>
                    <a:pt x="296" y="1824"/>
                    <a:pt x="353" y="1699"/>
                  </a:cubicBezTo>
                  <a:cubicBezTo>
                    <a:pt x="444" y="1449"/>
                    <a:pt x="581" y="1210"/>
                    <a:pt x="751" y="1005"/>
                  </a:cubicBezTo>
                  <a:cubicBezTo>
                    <a:pt x="1115" y="596"/>
                    <a:pt x="1627" y="323"/>
                    <a:pt x="2162" y="277"/>
                  </a:cubicBezTo>
                  <a:cubicBezTo>
                    <a:pt x="2241" y="266"/>
                    <a:pt x="2324" y="263"/>
                    <a:pt x="2406" y="263"/>
                  </a:cubicBezTo>
                  <a:cubicBezTo>
                    <a:pt x="2489" y="263"/>
                    <a:pt x="2571" y="266"/>
                    <a:pt x="2651" y="266"/>
                  </a:cubicBezTo>
                  <a:cubicBezTo>
                    <a:pt x="2798" y="277"/>
                    <a:pt x="2958" y="311"/>
                    <a:pt x="3117" y="323"/>
                  </a:cubicBezTo>
                  <a:cubicBezTo>
                    <a:pt x="3185" y="323"/>
                    <a:pt x="3197" y="220"/>
                    <a:pt x="3151" y="186"/>
                  </a:cubicBezTo>
                  <a:cubicBezTo>
                    <a:pt x="3037" y="107"/>
                    <a:pt x="2867" y="61"/>
                    <a:pt x="2730" y="39"/>
                  </a:cubicBezTo>
                  <a:cubicBezTo>
                    <a:pt x="2611" y="13"/>
                    <a:pt x="2498" y="0"/>
                    <a:pt x="238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8738275" y="2703011"/>
              <a:ext cx="107654" cy="380158"/>
            </a:xfrm>
            <a:custGeom>
              <a:rect b="b" l="l" r="r" t="t"/>
              <a:pathLst>
                <a:path extrusionOk="0" h="2652" w="751">
                  <a:moveTo>
                    <a:pt x="383" y="1"/>
                  </a:moveTo>
                  <a:cubicBezTo>
                    <a:pt x="359" y="1"/>
                    <a:pt x="333" y="25"/>
                    <a:pt x="341" y="49"/>
                  </a:cubicBezTo>
                  <a:cubicBezTo>
                    <a:pt x="398" y="265"/>
                    <a:pt x="466" y="470"/>
                    <a:pt x="500" y="697"/>
                  </a:cubicBezTo>
                  <a:cubicBezTo>
                    <a:pt x="523" y="902"/>
                    <a:pt x="523" y="1129"/>
                    <a:pt x="500" y="1345"/>
                  </a:cubicBezTo>
                  <a:cubicBezTo>
                    <a:pt x="478" y="1562"/>
                    <a:pt x="421" y="1766"/>
                    <a:pt x="341" y="1971"/>
                  </a:cubicBezTo>
                  <a:cubicBezTo>
                    <a:pt x="250" y="2164"/>
                    <a:pt x="136" y="2358"/>
                    <a:pt x="34" y="2551"/>
                  </a:cubicBezTo>
                  <a:cubicBezTo>
                    <a:pt x="1" y="2601"/>
                    <a:pt x="41" y="2652"/>
                    <a:pt x="88" y="2652"/>
                  </a:cubicBezTo>
                  <a:cubicBezTo>
                    <a:pt x="104" y="2652"/>
                    <a:pt x="122" y="2646"/>
                    <a:pt x="136" y="2631"/>
                  </a:cubicBezTo>
                  <a:cubicBezTo>
                    <a:pt x="512" y="2335"/>
                    <a:pt x="682" y="1823"/>
                    <a:pt x="728" y="1357"/>
                  </a:cubicBezTo>
                  <a:cubicBezTo>
                    <a:pt x="751" y="1118"/>
                    <a:pt x="739" y="879"/>
                    <a:pt x="694" y="640"/>
                  </a:cubicBezTo>
                  <a:cubicBezTo>
                    <a:pt x="637" y="424"/>
                    <a:pt x="557" y="185"/>
                    <a:pt x="409" y="15"/>
                  </a:cubicBezTo>
                  <a:cubicBezTo>
                    <a:pt x="403" y="5"/>
                    <a:pt x="393" y="1"/>
                    <a:pt x="3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7551214" y="2928353"/>
              <a:ext cx="559485" cy="208857"/>
            </a:xfrm>
            <a:custGeom>
              <a:rect b="b" l="l" r="r" t="t"/>
              <a:pathLst>
                <a:path extrusionOk="0" h="1457" w="3903">
                  <a:moveTo>
                    <a:pt x="2139" y="1"/>
                  </a:moveTo>
                  <a:cubicBezTo>
                    <a:pt x="1552" y="1"/>
                    <a:pt x="979" y="216"/>
                    <a:pt x="535" y="604"/>
                  </a:cubicBezTo>
                  <a:cubicBezTo>
                    <a:pt x="410" y="706"/>
                    <a:pt x="297" y="831"/>
                    <a:pt x="194" y="968"/>
                  </a:cubicBezTo>
                  <a:cubicBezTo>
                    <a:pt x="149" y="1025"/>
                    <a:pt x="103" y="1093"/>
                    <a:pt x="69" y="1161"/>
                  </a:cubicBezTo>
                  <a:cubicBezTo>
                    <a:pt x="35" y="1241"/>
                    <a:pt x="12" y="1320"/>
                    <a:pt x="1" y="1400"/>
                  </a:cubicBezTo>
                  <a:cubicBezTo>
                    <a:pt x="1" y="1439"/>
                    <a:pt x="27" y="1456"/>
                    <a:pt x="55" y="1456"/>
                  </a:cubicBezTo>
                  <a:cubicBezTo>
                    <a:pt x="68" y="1456"/>
                    <a:pt x="81" y="1453"/>
                    <a:pt x="92" y="1445"/>
                  </a:cubicBezTo>
                  <a:cubicBezTo>
                    <a:pt x="137" y="1400"/>
                    <a:pt x="183" y="1366"/>
                    <a:pt x="228" y="1309"/>
                  </a:cubicBezTo>
                  <a:cubicBezTo>
                    <a:pt x="274" y="1263"/>
                    <a:pt x="319" y="1207"/>
                    <a:pt x="365" y="1150"/>
                  </a:cubicBezTo>
                  <a:cubicBezTo>
                    <a:pt x="444" y="1047"/>
                    <a:pt x="535" y="956"/>
                    <a:pt x="638" y="865"/>
                  </a:cubicBezTo>
                  <a:cubicBezTo>
                    <a:pt x="843" y="683"/>
                    <a:pt x="1059" y="547"/>
                    <a:pt x="1309" y="445"/>
                  </a:cubicBezTo>
                  <a:cubicBezTo>
                    <a:pt x="1576" y="332"/>
                    <a:pt x="1858" y="278"/>
                    <a:pt x="2141" y="278"/>
                  </a:cubicBezTo>
                  <a:cubicBezTo>
                    <a:pt x="2401" y="278"/>
                    <a:pt x="2662" y="323"/>
                    <a:pt x="2913" y="410"/>
                  </a:cubicBezTo>
                  <a:cubicBezTo>
                    <a:pt x="3060" y="467"/>
                    <a:pt x="3197" y="524"/>
                    <a:pt x="3333" y="604"/>
                  </a:cubicBezTo>
                  <a:cubicBezTo>
                    <a:pt x="3470" y="695"/>
                    <a:pt x="3618" y="774"/>
                    <a:pt x="3743" y="865"/>
                  </a:cubicBezTo>
                  <a:cubicBezTo>
                    <a:pt x="3760" y="878"/>
                    <a:pt x="3777" y="884"/>
                    <a:pt x="3793" y="884"/>
                  </a:cubicBezTo>
                  <a:cubicBezTo>
                    <a:pt x="3859" y="884"/>
                    <a:pt x="3903" y="784"/>
                    <a:pt x="3857" y="729"/>
                  </a:cubicBezTo>
                  <a:cubicBezTo>
                    <a:pt x="3754" y="604"/>
                    <a:pt x="3652" y="490"/>
                    <a:pt x="3515" y="399"/>
                  </a:cubicBezTo>
                  <a:cubicBezTo>
                    <a:pt x="3379" y="319"/>
                    <a:pt x="3242" y="240"/>
                    <a:pt x="3095" y="183"/>
                  </a:cubicBezTo>
                  <a:cubicBezTo>
                    <a:pt x="2799" y="69"/>
                    <a:pt x="2492" y="1"/>
                    <a:pt x="2185" y="1"/>
                  </a:cubicBezTo>
                  <a:cubicBezTo>
                    <a:pt x="2170" y="1"/>
                    <a:pt x="2154" y="1"/>
                    <a:pt x="21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7523548" y="3224796"/>
              <a:ext cx="334430" cy="350628"/>
            </a:xfrm>
            <a:custGeom>
              <a:rect b="b" l="l" r="r" t="t"/>
              <a:pathLst>
                <a:path extrusionOk="0" h="2446" w="2333">
                  <a:moveTo>
                    <a:pt x="170" y="0"/>
                  </a:moveTo>
                  <a:cubicBezTo>
                    <a:pt x="154" y="0"/>
                    <a:pt x="137" y="9"/>
                    <a:pt x="126" y="26"/>
                  </a:cubicBezTo>
                  <a:cubicBezTo>
                    <a:pt x="57" y="117"/>
                    <a:pt x="35" y="242"/>
                    <a:pt x="23" y="356"/>
                  </a:cubicBezTo>
                  <a:cubicBezTo>
                    <a:pt x="1" y="481"/>
                    <a:pt x="12" y="606"/>
                    <a:pt x="23" y="731"/>
                  </a:cubicBezTo>
                  <a:cubicBezTo>
                    <a:pt x="57" y="981"/>
                    <a:pt x="137" y="1231"/>
                    <a:pt x="262" y="1459"/>
                  </a:cubicBezTo>
                  <a:cubicBezTo>
                    <a:pt x="512" y="1902"/>
                    <a:pt x="933" y="2232"/>
                    <a:pt x="1422" y="2380"/>
                  </a:cubicBezTo>
                  <a:cubicBezTo>
                    <a:pt x="1562" y="2423"/>
                    <a:pt x="1716" y="2446"/>
                    <a:pt x="1868" y="2446"/>
                  </a:cubicBezTo>
                  <a:cubicBezTo>
                    <a:pt x="2000" y="2446"/>
                    <a:pt x="2131" y="2428"/>
                    <a:pt x="2253" y="2391"/>
                  </a:cubicBezTo>
                  <a:cubicBezTo>
                    <a:pt x="2332" y="2369"/>
                    <a:pt x="2309" y="2266"/>
                    <a:pt x="2241" y="2255"/>
                  </a:cubicBezTo>
                  <a:cubicBezTo>
                    <a:pt x="2014" y="2244"/>
                    <a:pt x="1786" y="2221"/>
                    <a:pt x="1570" y="2164"/>
                  </a:cubicBezTo>
                  <a:cubicBezTo>
                    <a:pt x="1354" y="2107"/>
                    <a:pt x="1138" y="2016"/>
                    <a:pt x="956" y="1891"/>
                  </a:cubicBezTo>
                  <a:cubicBezTo>
                    <a:pt x="592" y="1629"/>
                    <a:pt x="342" y="1220"/>
                    <a:pt x="251" y="776"/>
                  </a:cubicBezTo>
                  <a:cubicBezTo>
                    <a:pt x="228" y="651"/>
                    <a:pt x="217" y="538"/>
                    <a:pt x="217" y="412"/>
                  </a:cubicBezTo>
                  <a:cubicBezTo>
                    <a:pt x="205" y="287"/>
                    <a:pt x="228" y="151"/>
                    <a:pt x="205" y="26"/>
                  </a:cubicBezTo>
                  <a:cubicBezTo>
                    <a:pt x="200" y="9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7903419" y="3524679"/>
              <a:ext cx="104500" cy="43004"/>
            </a:xfrm>
            <a:custGeom>
              <a:rect b="b" l="l" r="r" t="t"/>
              <a:pathLst>
                <a:path extrusionOk="0" h="300" w="729">
                  <a:moveTo>
                    <a:pt x="661" y="1"/>
                  </a:moveTo>
                  <a:cubicBezTo>
                    <a:pt x="631" y="1"/>
                    <a:pt x="597" y="15"/>
                    <a:pt x="569" y="15"/>
                  </a:cubicBezTo>
                  <a:cubicBezTo>
                    <a:pt x="558" y="15"/>
                    <a:pt x="535" y="26"/>
                    <a:pt x="512" y="26"/>
                  </a:cubicBezTo>
                  <a:cubicBezTo>
                    <a:pt x="501" y="38"/>
                    <a:pt x="490" y="38"/>
                    <a:pt x="478" y="38"/>
                  </a:cubicBezTo>
                  <a:lnTo>
                    <a:pt x="444" y="38"/>
                  </a:lnTo>
                  <a:cubicBezTo>
                    <a:pt x="399" y="49"/>
                    <a:pt x="353" y="61"/>
                    <a:pt x="308" y="72"/>
                  </a:cubicBezTo>
                  <a:cubicBezTo>
                    <a:pt x="296" y="72"/>
                    <a:pt x="296" y="72"/>
                    <a:pt x="285" y="83"/>
                  </a:cubicBezTo>
                  <a:cubicBezTo>
                    <a:pt x="285" y="80"/>
                    <a:pt x="282" y="78"/>
                    <a:pt x="279" y="78"/>
                  </a:cubicBezTo>
                  <a:cubicBezTo>
                    <a:pt x="272" y="78"/>
                    <a:pt x="262" y="83"/>
                    <a:pt x="262" y="83"/>
                  </a:cubicBezTo>
                  <a:lnTo>
                    <a:pt x="205" y="83"/>
                  </a:lnTo>
                  <a:cubicBezTo>
                    <a:pt x="228" y="83"/>
                    <a:pt x="194" y="95"/>
                    <a:pt x="194" y="95"/>
                  </a:cubicBezTo>
                  <a:lnTo>
                    <a:pt x="160" y="95"/>
                  </a:lnTo>
                  <a:cubicBezTo>
                    <a:pt x="148" y="95"/>
                    <a:pt x="137" y="95"/>
                    <a:pt x="126" y="106"/>
                  </a:cubicBezTo>
                  <a:cubicBezTo>
                    <a:pt x="92" y="106"/>
                    <a:pt x="69" y="117"/>
                    <a:pt x="46" y="129"/>
                  </a:cubicBezTo>
                  <a:cubicBezTo>
                    <a:pt x="1" y="140"/>
                    <a:pt x="1" y="197"/>
                    <a:pt x="35" y="231"/>
                  </a:cubicBezTo>
                  <a:cubicBezTo>
                    <a:pt x="69" y="277"/>
                    <a:pt x="137" y="288"/>
                    <a:pt x="194" y="299"/>
                  </a:cubicBezTo>
                  <a:lnTo>
                    <a:pt x="342" y="299"/>
                  </a:lnTo>
                  <a:cubicBezTo>
                    <a:pt x="399" y="288"/>
                    <a:pt x="456" y="277"/>
                    <a:pt x="501" y="265"/>
                  </a:cubicBezTo>
                  <a:cubicBezTo>
                    <a:pt x="535" y="254"/>
                    <a:pt x="558" y="231"/>
                    <a:pt x="581" y="220"/>
                  </a:cubicBezTo>
                  <a:cubicBezTo>
                    <a:pt x="603" y="208"/>
                    <a:pt x="638" y="197"/>
                    <a:pt x="649" y="174"/>
                  </a:cubicBezTo>
                  <a:cubicBezTo>
                    <a:pt x="683" y="152"/>
                    <a:pt x="717" y="129"/>
                    <a:pt x="729" y="95"/>
                  </a:cubicBezTo>
                  <a:cubicBezTo>
                    <a:pt x="729" y="49"/>
                    <a:pt x="717" y="15"/>
                    <a:pt x="683" y="4"/>
                  </a:cubicBezTo>
                  <a:cubicBezTo>
                    <a:pt x="676" y="1"/>
                    <a:pt x="669" y="1"/>
                    <a:pt x="66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7577303" y="3276258"/>
              <a:ext cx="61496" cy="139047"/>
            </a:xfrm>
            <a:custGeom>
              <a:rect b="b" l="l" r="r" t="t"/>
              <a:pathLst>
                <a:path extrusionOk="0" h="970" w="429">
                  <a:moveTo>
                    <a:pt x="108" y="0"/>
                  </a:moveTo>
                  <a:cubicBezTo>
                    <a:pt x="99" y="0"/>
                    <a:pt x="90" y="3"/>
                    <a:pt x="81" y="8"/>
                  </a:cubicBezTo>
                  <a:cubicBezTo>
                    <a:pt x="12" y="65"/>
                    <a:pt x="12" y="190"/>
                    <a:pt x="1" y="270"/>
                  </a:cubicBezTo>
                  <a:cubicBezTo>
                    <a:pt x="1" y="361"/>
                    <a:pt x="12" y="452"/>
                    <a:pt x="35" y="531"/>
                  </a:cubicBezTo>
                  <a:cubicBezTo>
                    <a:pt x="58" y="622"/>
                    <a:pt x="81" y="713"/>
                    <a:pt x="137" y="781"/>
                  </a:cubicBezTo>
                  <a:cubicBezTo>
                    <a:pt x="194" y="850"/>
                    <a:pt x="262" y="929"/>
                    <a:pt x="342" y="963"/>
                  </a:cubicBezTo>
                  <a:cubicBezTo>
                    <a:pt x="350" y="968"/>
                    <a:pt x="359" y="969"/>
                    <a:pt x="367" y="969"/>
                  </a:cubicBezTo>
                  <a:cubicBezTo>
                    <a:pt x="402" y="969"/>
                    <a:pt x="429" y="932"/>
                    <a:pt x="410" y="895"/>
                  </a:cubicBezTo>
                  <a:cubicBezTo>
                    <a:pt x="399" y="861"/>
                    <a:pt x="376" y="827"/>
                    <a:pt x="353" y="793"/>
                  </a:cubicBezTo>
                  <a:cubicBezTo>
                    <a:pt x="331" y="759"/>
                    <a:pt x="319" y="724"/>
                    <a:pt x="297" y="690"/>
                  </a:cubicBezTo>
                  <a:cubicBezTo>
                    <a:pt x="262" y="622"/>
                    <a:pt x="228" y="554"/>
                    <a:pt x="206" y="474"/>
                  </a:cubicBezTo>
                  <a:cubicBezTo>
                    <a:pt x="183" y="406"/>
                    <a:pt x="171" y="326"/>
                    <a:pt x="160" y="258"/>
                  </a:cubicBezTo>
                  <a:cubicBezTo>
                    <a:pt x="160" y="179"/>
                    <a:pt x="171" y="88"/>
                    <a:pt x="137" y="19"/>
                  </a:cubicBezTo>
                  <a:cubicBezTo>
                    <a:pt x="131" y="6"/>
                    <a:pt x="120" y="0"/>
                    <a:pt x="1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7619734" y="3292600"/>
              <a:ext cx="48451" cy="90022"/>
            </a:xfrm>
            <a:custGeom>
              <a:rect b="b" l="l" r="r" t="t"/>
              <a:pathLst>
                <a:path extrusionOk="0" h="628" w="338">
                  <a:moveTo>
                    <a:pt x="101" y="0"/>
                  </a:moveTo>
                  <a:cubicBezTo>
                    <a:pt x="92" y="0"/>
                    <a:pt x="81" y="3"/>
                    <a:pt x="69" y="8"/>
                  </a:cubicBezTo>
                  <a:cubicBezTo>
                    <a:pt x="23" y="19"/>
                    <a:pt x="12" y="53"/>
                    <a:pt x="12" y="99"/>
                  </a:cubicBezTo>
                  <a:cubicBezTo>
                    <a:pt x="12" y="99"/>
                    <a:pt x="12" y="110"/>
                    <a:pt x="12" y="110"/>
                  </a:cubicBezTo>
                  <a:cubicBezTo>
                    <a:pt x="12" y="110"/>
                    <a:pt x="1" y="133"/>
                    <a:pt x="1" y="133"/>
                  </a:cubicBezTo>
                  <a:cubicBezTo>
                    <a:pt x="1" y="144"/>
                    <a:pt x="1" y="156"/>
                    <a:pt x="1" y="167"/>
                  </a:cubicBezTo>
                  <a:cubicBezTo>
                    <a:pt x="1" y="224"/>
                    <a:pt x="12" y="281"/>
                    <a:pt x="23" y="338"/>
                  </a:cubicBezTo>
                  <a:cubicBezTo>
                    <a:pt x="35" y="383"/>
                    <a:pt x="57" y="429"/>
                    <a:pt x="80" y="474"/>
                  </a:cubicBezTo>
                  <a:cubicBezTo>
                    <a:pt x="103" y="508"/>
                    <a:pt x="114" y="531"/>
                    <a:pt x="137" y="554"/>
                  </a:cubicBezTo>
                  <a:cubicBezTo>
                    <a:pt x="148" y="565"/>
                    <a:pt x="160" y="576"/>
                    <a:pt x="160" y="576"/>
                  </a:cubicBezTo>
                  <a:cubicBezTo>
                    <a:pt x="183" y="588"/>
                    <a:pt x="194" y="599"/>
                    <a:pt x="217" y="599"/>
                  </a:cubicBezTo>
                  <a:cubicBezTo>
                    <a:pt x="217" y="599"/>
                    <a:pt x="217" y="610"/>
                    <a:pt x="228" y="610"/>
                  </a:cubicBezTo>
                  <a:cubicBezTo>
                    <a:pt x="228" y="610"/>
                    <a:pt x="239" y="610"/>
                    <a:pt x="239" y="622"/>
                  </a:cubicBezTo>
                  <a:cubicBezTo>
                    <a:pt x="246" y="626"/>
                    <a:pt x="253" y="628"/>
                    <a:pt x="261" y="628"/>
                  </a:cubicBezTo>
                  <a:cubicBezTo>
                    <a:pt x="296" y="628"/>
                    <a:pt x="338" y="591"/>
                    <a:pt x="319" y="554"/>
                  </a:cubicBezTo>
                  <a:cubicBezTo>
                    <a:pt x="319" y="554"/>
                    <a:pt x="319" y="542"/>
                    <a:pt x="308" y="542"/>
                  </a:cubicBezTo>
                  <a:cubicBezTo>
                    <a:pt x="308" y="542"/>
                    <a:pt x="308" y="531"/>
                    <a:pt x="308" y="531"/>
                  </a:cubicBezTo>
                  <a:cubicBezTo>
                    <a:pt x="319" y="519"/>
                    <a:pt x="319" y="497"/>
                    <a:pt x="308" y="485"/>
                  </a:cubicBezTo>
                  <a:cubicBezTo>
                    <a:pt x="308" y="485"/>
                    <a:pt x="301" y="467"/>
                    <a:pt x="303" y="462"/>
                  </a:cubicBezTo>
                  <a:lnTo>
                    <a:pt x="303" y="462"/>
                  </a:lnTo>
                  <a:cubicBezTo>
                    <a:pt x="305" y="463"/>
                    <a:pt x="308" y="463"/>
                    <a:pt x="308" y="463"/>
                  </a:cubicBezTo>
                  <a:cubicBezTo>
                    <a:pt x="306" y="461"/>
                    <a:pt x="305" y="460"/>
                    <a:pt x="304" y="460"/>
                  </a:cubicBezTo>
                  <a:lnTo>
                    <a:pt x="304" y="460"/>
                  </a:lnTo>
                  <a:cubicBezTo>
                    <a:pt x="303" y="460"/>
                    <a:pt x="303" y="461"/>
                    <a:pt x="303" y="462"/>
                  </a:cubicBezTo>
                  <a:lnTo>
                    <a:pt x="303" y="462"/>
                  </a:lnTo>
                  <a:cubicBezTo>
                    <a:pt x="300" y="460"/>
                    <a:pt x="296" y="457"/>
                    <a:pt x="296" y="451"/>
                  </a:cubicBezTo>
                  <a:cubicBezTo>
                    <a:pt x="285" y="429"/>
                    <a:pt x="274" y="394"/>
                    <a:pt x="262" y="372"/>
                  </a:cubicBezTo>
                  <a:cubicBezTo>
                    <a:pt x="262" y="360"/>
                    <a:pt x="251" y="349"/>
                    <a:pt x="251" y="338"/>
                  </a:cubicBezTo>
                  <a:cubicBezTo>
                    <a:pt x="251" y="338"/>
                    <a:pt x="251" y="338"/>
                    <a:pt x="239" y="326"/>
                  </a:cubicBezTo>
                  <a:cubicBezTo>
                    <a:pt x="239" y="303"/>
                    <a:pt x="228" y="281"/>
                    <a:pt x="217" y="258"/>
                  </a:cubicBezTo>
                  <a:cubicBezTo>
                    <a:pt x="205" y="212"/>
                    <a:pt x="194" y="167"/>
                    <a:pt x="183" y="121"/>
                  </a:cubicBezTo>
                  <a:cubicBezTo>
                    <a:pt x="173" y="73"/>
                    <a:pt x="155" y="0"/>
                    <a:pt x="10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7662165" y="3293603"/>
              <a:ext cx="34117" cy="53182"/>
            </a:xfrm>
            <a:custGeom>
              <a:rect b="b" l="l" r="r" t="t"/>
              <a:pathLst>
                <a:path extrusionOk="0" h="371" w="238">
                  <a:moveTo>
                    <a:pt x="69" y="1"/>
                  </a:moveTo>
                  <a:cubicBezTo>
                    <a:pt x="46" y="1"/>
                    <a:pt x="23" y="23"/>
                    <a:pt x="12" y="46"/>
                  </a:cubicBezTo>
                  <a:cubicBezTo>
                    <a:pt x="12" y="46"/>
                    <a:pt x="12" y="58"/>
                    <a:pt x="12" y="58"/>
                  </a:cubicBezTo>
                  <a:cubicBezTo>
                    <a:pt x="12" y="69"/>
                    <a:pt x="0" y="69"/>
                    <a:pt x="0" y="80"/>
                  </a:cubicBezTo>
                  <a:cubicBezTo>
                    <a:pt x="0" y="80"/>
                    <a:pt x="0" y="92"/>
                    <a:pt x="0" y="92"/>
                  </a:cubicBezTo>
                  <a:cubicBezTo>
                    <a:pt x="0" y="103"/>
                    <a:pt x="0" y="114"/>
                    <a:pt x="0" y="137"/>
                  </a:cubicBezTo>
                  <a:cubicBezTo>
                    <a:pt x="0" y="137"/>
                    <a:pt x="0" y="149"/>
                    <a:pt x="0" y="149"/>
                  </a:cubicBezTo>
                  <a:cubicBezTo>
                    <a:pt x="12" y="171"/>
                    <a:pt x="12" y="183"/>
                    <a:pt x="12" y="194"/>
                  </a:cubicBezTo>
                  <a:cubicBezTo>
                    <a:pt x="12" y="205"/>
                    <a:pt x="23" y="217"/>
                    <a:pt x="23" y="228"/>
                  </a:cubicBezTo>
                  <a:cubicBezTo>
                    <a:pt x="23" y="228"/>
                    <a:pt x="34" y="240"/>
                    <a:pt x="34" y="240"/>
                  </a:cubicBezTo>
                  <a:cubicBezTo>
                    <a:pt x="34" y="262"/>
                    <a:pt x="46" y="274"/>
                    <a:pt x="57" y="285"/>
                  </a:cubicBezTo>
                  <a:cubicBezTo>
                    <a:pt x="69" y="296"/>
                    <a:pt x="80" y="308"/>
                    <a:pt x="80" y="319"/>
                  </a:cubicBezTo>
                  <a:cubicBezTo>
                    <a:pt x="91" y="331"/>
                    <a:pt x="91" y="331"/>
                    <a:pt x="103" y="342"/>
                  </a:cubicBezTo>
                  <a:cubicBezTo>
                    <a:pt x="114" y="342"/>
                    <a:pt x="114" y="353"/>
                    <a:pt x="125" y="353"/>
                  </a:cubicBezTo>
                  <a:cubicBezTo>
                    <a:pt x="137" y="353"/>
                    <a:pt x="137" y="365"/>
                    <a:pt x="148" y="365"/>
                  </a:cubicBezTo>
                  <a:cubicBezTo>
                    <a:pt x="154" y="369"/>
                    <a:pt x="161" y="371"/>
                    <a:pt x="169" y="371"/>
                  </a:cubicBezTo>
                  <a:cubicBezTo>
                    <a:pt x="201" y="371"/>
                    <a:pt x="237" y="334"/>
                    <a:pt x="228" y="296"/>
                  </a:cubicBezTo>
                  <a:cubicBezTo>
                    <a:pt x="228" y="296"/>
                    <a:pt x="228" y="296"/>
                    <a:pt x="228" y="285"/>
                  </a:cubicBezTo>
                  <a:cubicBezTo>
                    <a:pt x="228" y="262"/>
                    <a:pt x="216" y="240"/>
                    <a:pt x="205" y="217"/>
                  </a:cubicBezTo>
                  <a:cubicBezTo>
                    <a:pt x="205" y="194"/>
                    <a:pt x="194" y="171"/>
                    <a:pt x="182" y="149"/>
                  </a:cubicBezTo>
                  <a:cubicBezTo>
                    <a:pt x="182" y="137"/>
                    <a:pt x="171" y="126"/>
                    <a:pt x="171" y="114"/>
                  </a:cubicBezTo>
                  <a:cubicBezTo>
                    <a:pt x="160" y="103"/>
                    <a:pt x="160" y="80"/>
                    <a:pt x="148" y="58"/>
                  </a:cubicBezTo>
                  <a:cubicBezTo>
                    <a:pt x="148" y="58"/>
                    <a:pt x="137" y="46"/>
                    <a:pt x="137" y="35"/>
                  </a:cubicBezTo>
                  <a:lnTo>
                    <a:pt x="125" y="35"/>
                  </a:lnTo>
                  <a:cubicBezTo>
                    <a:pt x="114" y="12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8244156" y="2631050"/>
              <a:ext cx="164850" cy="168147"/>
            </a:xfrm>
            <a:custGeom>
              <a:rect b="b" l="l" r="r" t="t"/>
              <a:pathLst>
                <a:path extrusionOk="0" h="1173" w="1150">
                  <a:moveTo>
                    <a:pt x="1012" y="0"/>
                  </a:moveTo>
                  <a:cubicBezTo>
                    <a:pt x="888" y="0"/>
                    <a:pt x="780" y="60"/>
                    <a:pt x="672" y="119"/>
                  </a:cubicBezTo>
                  <a:cubicBezTo>
                    <a:pt x="558" y="198"/>
                    <a:pt x="444" y="289"/>
                    <a:pt x="353" y="403"/>
                  </a:cubicBezTo>
                  <a:cubicBezTo>
                    <a:pt x="262" y="505"/>
                    <a:pt x="171" y="619"/>
                    <a:pt x="114" y="744"/>
                  </a:cubicBezTo>
                  <a:cubicBezTo>
                    <a:pt x="80" y="801"/>
                    <a:pt x="46" y="869"/>
                    <a:pt x="35" y="938"/>
                  </a:cubicBezTo>
                  <a:cubicBezTo>
                    <a:pt x="23" y="994"/>
                    <a:pt x="1" y="1097"/>
                    <a:pt x="35" y="1154"/>
                  </a:cubicBezTo>
                  <a:cubicBezTo>
                    <a:pt x="48" y="1167"/>
                    <a:pt x="62" y="1173"/>
                    <a:pt x="75" y="1173"/>
                  </a:cubicBezTo>
                  <a:cubicBezTo>
                    <a:pt x="84" y="1173"/>
                    <a:pt x="94" y="1170"/>
                    <a:pt x="103" y="1165"/>
                  </a:cubicBezTo>
                  <a:cubicBezTo>
                    <a:pt x="149" y="1142"/>
                    <a:pt x="194" y="1063"/>
                    <a:pt x="217" y="1017"/>
                  </a:cubicBezTo>
                  <a:cubicBezTo>
                    <a:pt x="251" y="960"/>
                    <a:pt x="274" y="903"/>
                    <a:pt x="308" y="858"/>
                  </a:cubicBezTo>
                  <a:cubicBezTo>
                    <a:pt x="365" y="744"/>
                    <a:pt x="433" y="642"/>
                    <a:pt x="513" y="551"/>
                  </a:cubicBezTo>
                  <a:cubicBezTo>
                    <a:pt x="592" y="471"/>
                    <a:pt x="683" y="392"/>
                    <a:pt x="786" y="323"/>
                  </a:cubicBezTo>
                  <a:cubicBezTo>
                    <a:pt x="842" y="289"/>
                    <a:pt x="899" y="255"/>
                    <a:pt x="945" y="221"/>
                  </a:cubicBezTo>
                  <a:cubicBezTo>
                    <a:pt x="1013" y="187"/>
                    <a:pt x="1059" y="153"/>
                    <a:pt x="1115" y="107"/>
                  </a:cubicBezTo>
                  <a:cubicBezTo>
                    <a:pt x="1149" y="62"/>
                    <a:pt x="1115" y="5"/>
                    <a:pt x="1070" y="5"/>
                  </a:cubicBezTo>
                  <a:cubicBezTo>
                    <a:pt x="1050" y="2"/>
                    <a:pt x="1031" y="0"/>
                    <a:pt x="10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8311099" y="2700144"/>
              <a:ext cx="73394" cy="79415"/>
            </a:xfrm>
            <a:custGeom>
              <a:rect b="b" l="l" r="r" t="t"/>
              <a:pathLst>
                <a:path extrusionOk="0" h="554" w="512">
                  <a:moveTo>
                    <a:pt x="432" y="1"/>
                  </a:moveTo>
                  <a:cubicBezTo>
                    <a:pt x="398" y="1"/>
                    <a:pt x="375" y="12"/>
                    <a:pt x="353" y="12"/>
                  </a:cubicBezTo>
                  <a:cubicBezTo>
                    <a:pt x="296" y="23"/>
                    <a:pt x="250" y="69"/>
                    <a:pt x="205" y="103"/>
                  </a:cubicBezTo>
                  <a:cubicBezTo>
                    <a:pt x="171" y="137"/>
                    <a:pt x="137" y="183"/>
                    <a:pt x="102" y="217"/>
                  </a:cubicBezTo>
                  <a:cubicBezTo>
                    <a:pt x="80" y="262"/>
                    <a:pt x="57" y="308"/>
                    <a:pt x="34" y="353"/>
                  </a:cubicBezTo>
                  <a:cubicBezTo>
                    <a:pt x="23" y="399"/>
                    <a:pt x="0" y="456"/>
                    <a:pt x="34" y="501"/>
                  </a:cubicBezTo>
                  <a:cubicBezTo>
                    <a:pt x="34" y="512"/>
                    <a:pt x="34" y="512"/>
                    <a:pt x="34" y="524"/>
                  </a:cubicBezTo>
                  <a:cubicBezTo>
                    <a:pt x="34" y="545"/>
                    <a:pt x="52" y="553"/>
                    <a:pt x="72" y="553"/>
                  </a:cubicBezTo>
                  <a:cubicBezTo>
                    <a:pt x="83" y="553"/>
                    <a:pt x="94" y="551"/>
                    <a:pt x="102" y="547"/>
                  </a:cubicBezTo>
                  <a:cubicBezTo>
                    <a:pt x="102" y="535"/>
                    <a:pt x="114" y="535"/>
                    <a:pt x="114" y="535"/>
                  </a:cubicBezTo>
                  <a:cubicBezTo>
                    <a:pt x="159" y="524"/>
                    <a:pt x="193" y="478"/>
                    <a:pt x="216" y="433"/>
                  </a:cubicBezTo>
                  <a:cubicBezTo>
                    <a:pt x="216" y="433"/>
                    <a:pt x="228" y="433"/>
                    <a:pt x="228" y="421"/>
                  </a:cubicBezTo>
                  <a:cubicBezTo>
                    <a:pt x="239" y="410"/>
                    <a:pt x="239" y="410"/>
                    <a:pt x="239" y="399"/>
                  </a:cubicBezTo>
                  <a:cubicBezTo>
                    <a:pt x="250" y="399"/>
                    <a:pt x="262" y="387"/>
                    <a:pt x="262" y="376"/>
                  </a:cubicBezTo>
                  <a:cubicBezTo>
                    <a:pt x="273" y="376"/>
                    <a:pt x="273" y="365"/>
                    <a:pt x="273" y="365"/>
                  </a:cubicBezTo>
                  <a:cubicBezTo>
                    <a:pt x="273" y="365"/>
                    <a:pt x="284" y="353"/>
                    <a:pt x="284" y="353"/>
                  </a:cubicBezTo>
                  <a:cubicBezTo>
                    <a:pt x="307" y="319"/>
                    <a:pt x="341" y="296"/>
                    <a:pt x="364" y="262"/>
                  </a:cubicBezTo>
                  <a:cubicBezTo>
                    <a:pt x="398" y="228"/>
                    <a:pt x="432" y="205"/>
                    <a:pt x="455" y="160"/>
                  </a:cubicBezTo>
                  <a:lnTo>
                    <a:pt x="466" y="160"/>
                  </a:lnTo>
                  <a:cubicBezTo>
                    <a:pt x="478" y="137"/>
                    <a:pt x="489" y="126"/>
                    <a:pt x="489" y="114"/>
                  </a:cubicBezTo>
                  <a:cubicBezTo>
                    <a:pt x="501" y="103"/>
                    <a:pt x="512" y="92"/>
                    <a:pt x="512" y="80"/>
                  </a:cubicBezTo>
                  <a:cubicBezTo>
                    <a:pt x="512" y="46"/>
                    <a:pt x="512" y="23"/>
                    <a:pt x="489" y="12"/>
                  </a:cubicBezTo>
                  <a:cubicBezTo>
                    <a:pt x="466" y="1"/>
                    <a:pt x="444" y="1"/>
                    <a:pt x="43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8355107" y="2749025"/>
              <a:ext cx="44151" cy="45441"/>
            </a:xfrm>
            <a:custGeom>
              <a:rect b="b" l="l" r="r" t="t"/>
              <a:pathLst>
                <a:path extrusionOk="0" h="317" w="308">
                  <a:moveTo>
                    <a:pt x="123" y="46"/>
                  </a:moveTo>
                  <a:cubicBezTo>
                    <a:pt x="121" y="47"/>
                    <a:pt x="120" y="47"/>
                    <a:pt x="118" y="48"/>
                  </a:cubicBezTo>
                  <a:lnTo>
                    <a:pt x="118" y="48"/>
                  </a:lnTo>
                  <a:cubicBezTo>
                    <a:pt x="119" y="48"/>
                    <a:pt x="121" y="48"/>
                    <a:pt x="122" y="47"/>
                  </a:cubicBezTo>
                  <a:lnTo>
                    <a:pt x="122" y="47"/>
                  </a:lnTo>
                  <a:cubicBezTo>
                    <a:pt x="123" y="47"/>
                    <a:pt x="123" y="47"/>
                    <a:pt x="123" y="46"/>
                  </a:cubicBezTo>
                  <a:close/>
                  <a:moveTo>
                    <a:pt x="239" y="1"/>
                  </a:moveTo>
                  <a:cubicBezTo>
                    <a:pt x="216" y="1"/>
                    <a:pt x="205" y="12"/>
                    <a:pt x="182" y="24"/>
                  </a:cubicBezTo>
                  <a:cubicBezTo>
                    <a:pt x="166" y="24"/>
                    <a:pt x="143" y="36"/>
                    <a:pt x="123" y="46"/>
                  </a:cubicBezTo>
                  <a:lnTo>
                    <a:pt x="123" y="46"/>
                  </a:lnTo>
                  <a:cubicBezTo>
                    <a:pt x="124" y="46"/>
                    <a:pt x="125" y="46"/>
                    <a:pt x="125" y="46"/>
                  </a:cubicBezTo>
                  <a:cubicBezTo>
                    <a:pt x="124" y="47"/>
                    <a:pt x="123" y="47"/>
                    <a:pt x="122" y="47"/>
                  </a:cubicBezTo>
                  <a:lnTo>
                    <a:pt x="122" y="47"/>
                  </a:lnTo>
                  <a:cubicBezTo>
                    <a:pt x="120" y="49"/>
                    <a:pt x="117" y="50"/>
                    <a:pt x="115" y="51"/>
                  </a:cubicBezTo>
                  <a:lnTo>
                    <a:pt x="115" y="51"/>
                  </a:lnTo>
                  <a:cubicBezTo>
                    <a:pt x="116" y="50"/>
                    <a:pt x="117" y="49"/>
                    <a:pt x="118" y="48"/>
                  </a:cubicBezTo>
                  <a:lnTo>
                    <a:pt x="118" y="48"/>
                  </a:lnTo>
                  <a:cubicBezTo>
                    <a:pt x="77" y="61"/>
                    <a:pt x="56" y="94"/>
                    <a:pt x="34" y="126"/>
                  </a:cubicBezTo>
                  <a:cubicBezTo>
                    <a:pt x="23" y="137"/>
                    <a:pt x="23" y="137"/>
                    <a:pt x="23" y="149"/>
                  </a:cubicBezTo>
                  <a:cubicBezTo>
                    <a:pt x="12" y="149"/>
                    <a:pt x="12" y="160"/>
                    <a:pt x="12" y="160"/>
                  </a:cubicBezTo>
                  <a:cubicBezTo>
                    <a:pt x="0" y="183"/>
                    <a:pt x="0" y="194"/>
                    <a:pt x="0" y="217"/>
                  </a:cubicBezTo>
                  <a:lnTo>
                    <a:pt x="0" y="228"/>
                  </a:lnTo>
                  <a:cubicBezTo>
                    <a:pt x="0" y="240"/>
                    <a:pt x="0" y="262"/>
                    <a:pt x="0" y="274"/>
                  </a:cubicBezTo>
                  <a:cubicBezTo>
                    <a:pt x="0" y="297"/>
                    <a:pt x="12" y="308"/>
                    <a:pt x="23" y="308"/>
                  </a:cubicBezTo>
                  <a:cubicBezTo>
                    <a:pt x="34" y="314"/>
                    <a:pt x="43" y="316"/>
                    <a:pt x="50" y="316"/>
                  </a:cubicBezTo>
                  <a:cubicBezTo>
                    <a:pt x="57" y="316"/>
                    <a:pt x="63" y="314"/>
                    <a:pt x="68" y="308"/>
                  </a:cubicBezTo>
                  <a:cubicBezTo>
                    <a:pt x="80" y="308"/>
                    <a:pt x="91" y="297"/>
                    <a:pt x="103" y="285"/>
                  </a:cubicBezTo>
                  <a:lnTo>
                    <a:pt x="114" y="285"/>
                  </a:lnTo>
                  <a:cubicBezTo>
                    <a:pt x="125" y="274"/>
                    <a:pt x="137" y="274"/>
                    <a:pt x="137" y="262"/>
                  </a:cubicBezTo>
                  <a:cubicBezTo>
                    <a:pt x="148" y="262"/>
                    <a:pt x="148" y="251"/>
                    <a:pt x="148" y="251"/>
                  </a:cubicBezTo>
                  <a:cubicBezTo>
                    <a:pt x="159" y="251"/>
                    <a:pt x="159" y="240"/>
                    <a:pt x="171" y="228"/>
                  </a:cubicBezTo>
                  <a:cubicBezTo>
                    <a:pt x="194" y="217"/>
                    <a:pt x="205" y="194"/>
                    <a:pt x="216" y="171"/>
                  </a:cubicBezTo>
                  <a:cubicBezTo>
                    <a:pt x="216" y="171"/>
                    <a:pt x="228" y="160"/>
                    <a:pt x="228" y="160"/>
                  </a:cubicBezTo>
                  <a:cubicBezTo>
                    <a:pt x="228" y="149"/>
                    <a:pt x="228" y="149"/>
                    <a:pt x="239" y="149"/>
                  </a:cubicBezTo>
                  <a:cubicBezTo>
                    <a:pt x="239" y="137"/>
                    <a:pt x="250" y="137"/>
                    <a:pt x="250" y="126"/>
                  </a:cubicBezTo>
                  <a:lnTo>
                    <a:pt x="285" y="92"/>
                  </a:lnTo>
                  <a:cubicBezTo>
                    <a:pt x="307" y="69"/>
                    <a:pt x="307" y="46"/>
                    <a:pt x="296" y="24"/>
                  </a:cubicBezTo>
                  <a:cubicBezTo>
                    <a:pt x="285" y="1"/>
                    <a:pt x="262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8736985" y="2817546"/>
              <a:ext cx="60063" cy="165136"/>
            </a:xfrm>
            <a:custGeom>
              <a:rect b="b" l="l" r="r" t="t"/>
              <a:pathLst>
                <a:path extrusionOk="0" h="1152" w="419">
                  <a:moveTo>
                    <a:pt x="282" y="1"/>
                  </a:moveTo>
                  <a:cubicBezTo>
                    <a:pt x="271" y="1"/>
                    <a:pt x="248" y="12"/>
                    <a:pt x="236" y="12"/>
                  </a:cubicBezTo>
                  <a:cubicBezTo>
                    <a:pt x="180" y="69"/>
                    <a:pt x="191" y="194"/>
                    <a:pt x="180" y="274"/>
                  </a:cubicBezTo>
                  <a:cubicBezTo>
                    <a:pt x="168" y="364"/>
                    <a:pt x="168" y="444"/>
                    <a:pt x="145" y="535"/>
                  </a:cubicBezTo>
                  <a:cubicBezTo>
                    <a:pt x="134" y="626"/>
                    <a:pt x="111" y="717"/>
                    <a:pt x="89" y="808"/>
                  </a:cubicBezTo>
                  <a:cubicBezTo>
                    <a:pt x="77" y="865"/>
                    <a:pt x="66" y="910"/>
                    <a:pt x="54" y="956"/>
                  </a:cubicBezTo>
                  <a:cubicBezTo>
                    <a:pt x="43" y="990"/>
                    <a:pt x="20" y="1036"/>
                    <a:pt x="9" y="1070"/>
                  </a:cubicBezTo>
                  <a:cubicBezTo>
                    <a:pt x="1" y="1120"/>
                    <a:pt x="41" y="1151"/>
                    <a:pt x="81" y="1151"/>
                  </a:cubicBezTo>
                  <a:cubicBezTo>
                    <a:pt x="96" y="1151"/>
                    <a:pt x="111" y="1147"/>
                    <a:pt x="123" y="1138"/>
                  </a:cubicBezTo>
                  <a:cubicBezTo>
                    <a:pt x="157" y="1104"/>
                    <a:pt x="180" y="1058"/>
                    <a:pt x="214" y="1024"/>
                  </a:cubicBezTo>
                  <a:cubicBezTo>
                    <a:pt x="271" y="967"/>
                    <a:pt x="316" y="865"/>
                    <a:pt x="350" y="785"/>
                  </a:cubicBezTo>
                  <a:cubicBezTo>
                    <a:pt x="384" y="694"/>
                    <a:pt x="407" y="603"/>
                    <a:pt x="407" y="512"/>
                  </a:cubicBezTo>
                  <a:cubicBezTo>
                    <a:pt x="418" y="410"/>
                    <a:pt x="418" y="319"/>
                    <a:pt x="407" y="228"/>
                  </a:cubicBezTo>
                  <a:cubicBezTo>
                    <a:pt x="396" y="148"/>
                    <a:pt x="362" y="35"/>
                    <a:pt x="2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8699141" y="2851376"/>
              <a:ext cx="40854" cy="100057"/>
            </a:xfrm>
            <a:custGeom>
              <a:rect b="b" l="l" r="r" t="t"/>
              <a:pathLst>
                <a:path extrusionOk="0" h="698" w="285">
                  <a:moveTo>
                    <a:pt x="199" y="1"/>
                  </a:moveTo>
                  <a:cubicBezTo>
                    <a:pt x="179" y="1"/>
                    <a:pt x="159" y="9"/>
                    <a:pt x="148" y="26"/>
                  </a:cubicBezTo>
                  <a:cubicBezTo>
                    <a:pt x="137" y="60"/>
                    <a:pt x="125" y="83"/>
                    <a:pt x="114" y="106"/>
                  </a:cubicBezTo>
                  <a:cubicBezTo>
                    <a:pt x="114" y="140"/>
                    <a:pt x="114" y="151"/>
                    <a:pt x="114" y="185"/>
                  </a:cubicBezTo>
                  <a:cubicBezTo>
                    <a:pt x="102" y="231"/>
                    <a:pt x="91" y="288"/>
                    <a:pt x="80" y="333"/>
                  </a:cubicBezTo>
                  <a:cubicBezTo>
                    <a:pt x="68" y="390"/>
                    <a:pt x="46" y="436"/>
                    <a:pt x="34" y="481"/>
                  </a:cubicBezTo>
                  <a:cubicBezTo>
                    <a:pt x="23" y="515"/>
                    <a:pt x="23" y="538"/>
                    <a:pt x="23" y="561"/>
                  </a:cubicBezTo>
                  <a:cubicBezTo>
                    <a:pt x="11" y="583"/>
                    <a:pt x="0" y="618"/>
                    <a:pt x="11" y="652"/>
                  </a:cubicBezTo>
                  <a:cubicBezTo>
                    <a:pt x="19" y="682"/>
                    <a:pt x="42" y="697"/>
                    <a:pt x="66" y="697"/>
                  </a:cubicBezTo>
                  <a:cubicBezTo>
                    <a:pt x="78" y="697"/>
                    <a:pt x="91" y="693"/>
                    <a:pt x="102" y="686"/>
                  </a:cubicBezTo>
                  <a:cubicBezTo>
                    <a:pt x="137" y="674"/>
                    <a:pt x="148" y="640"/>
                    <a:pt x="171" y="618"/>
                  </a:cubicBezTo>
                  <a:cubicBezTo>
                    <a:pt x="182" y="595"/>
                    <a:pt x="205" y="572"/>
                    <a:pt x="216" y="538"/>
                  </a:cubicBezTo>
                  <a:cubicBezTo>
                    <a:pt x="227" y="481"/>
                    <a:pt x="250" y="436"/>
                    <a:pt x="262" y="379"/>
                  </a:cubicBezTo>
                  <a:cubicBezTo>
                    <a:pt x="273" y="322"/>
                    <a:pt x="273" y="265"/>
                    <a:pt x="284" y="208"/>
                  </a:cubicBezTo>
                  <a:cubicBezTo>
                    <a:pt x="284" y="174"/>
                    <a:pt x="284" y="140"/>
                    <a:pt x="273" y="106"/>
                  </a:cubicBezTo>
                  <a:cubicBezTo>
                    <a:pt x="273" y="83"/>
                    <a:pt x="262" y="60"/>
                    <a:pt x="250" y="26"/>
                  </a:cubicBezTo>
                  <a:cubicBezTo>
                    <a:pt x="239" y="9"/>
                    <a:pt x="219" y="1"/>
                    <a:pt x="19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8661584" y="2874598"/>
              <a:ext cx="29530" cy="68233"/>
            </a:xfrm>
            <a:custGeom>
              <a:rect b="b" l="l" r="r" t="t"/>
              <a:pathLst>
                <a:path extrusionOk="0" h="476" w="206">
                  <a:moveTo>
                    <a:pt x="137" y="1"/>
                  </a:moveTo>
                  <a:cubicBezTo>
                    <a:pt x="114" y="1"/>
                    <a:pt x="91" y="23"/>
                    <a:pt x="91" y="35"/>
                  </a:cubicBezTo>
                  <a:cubicBezTo>
                    <a:pt x="91" y="46"/>
                    <a:pt x="91" y="57"/>
                    <a:pt x="91" y="69"/>
                  </a:cubicBezTo>
                  <a:cubicBezTo>
                    <a:pt x="69" y="92"/>
                    <a:pt x="69" y="126"/>
                    <a:pt x="69" y="148"/>
                  </a:cubicBezTo>
                  <a:cubicBezTo>
                    <a:pt x="57" y="160"/>
                    <a:pt x="57" y="171"/>
                    <a:pt x="46" y="194"/>
                  </a:cubicBezTo>
                  <a:cubicBezTo>
                    <a:pt x="46" y="205"/>
                    <a:pt x="46" y="217"/>
                    <a:pt x="35" y="228"/>
                  </a:cubicBezTo>
                  <a:cubicBezTo>
                    <a:pt x="35" y="262"/>
                    <a:pt x="23" y="296"/>
                    <a:pt x="12" y="319"/>
                  </a:cubicBezTo>
                  <a:cubicBezTo>
                    <a:pt x="12" y="330"/>
                    <a:pt x="12" y="330"/>
                    <a:pt x="12" y="342"/>
                  </a:cubicBezTo>
                  <a:cubicBezTo>
                    <a:pt x="0" y="353"/>
                    <a:pt x="0" y="353"/>
                    <a:pt x="0" y="365"/>
                  </a:cubicBezTo>
                  <a:cubicBezTo>
                    <a:pt x="0" y="387"/>
                    <a:pt x="0" y="399"/>
                    <a:pt x="0" y="421"/>
                  </a:cubicBezTo>
                  <a:cubicBezTo>
                    <a:pt x="0" y="455"/>
                    <a:pt x="19" y="476"/>
                    <a:pt x="46" y="476"/>
                  </a:cubicBezTo>
                  <a:cubicBezTo>
                    <a:pt x="56" y="476"/>
                    <a:pt x="68" y="473"/>
                    <a:pt x="80" y="467"/>
                  </a:cubicBezTo>
                  <a:cubicBezTo>
                    <a:pt x="103" y="456"/>
                    <a:pt x="114" y="444"/>
                    <a:pt x="126" y="421"/>
                  </a:cubicBezTo>
                  <a:cubicBezTo>
                    <a:pt x="137" y="421"/>
                    <a:pt x="137" y="410"/>
                    <a:pt x="137" y="410"/>
                  </a:cubicBezTo>
                  <a:cubicBezTo>
                    <a:pt x="148" y="399"/>
                    <a:pt x="148" y="387"/>
                    <a:pt x="160" y="376"/>
                  </a:cubicBezTo>
                  <a:cubicBezTo>
                    <a:pt x="171" y="342"/>
                    <a:pt x="182" y="308"/>
                    <a:pt x="194" y="274"/>
                  </a:cubicBezTo>
                  <a:cubicBezTo>
                    <a:pt x="194" y="251"/>
                    <a:pt x="205" y="228"/>
                    <a:pt x="205" y="217"/>
                  </a:cubicBezTo>
                  <a:cubicBezTo>
                    <a:pt x="205" y="194"/>
                    <a:pt x="205" y="183"/>
                    <a:pt x="205" y="160"/>
                  </a:cubicBezTo>
                  <a:cubicBezTo>
                    <a:pt x="205" y="148"/>
                    <a:pt x="194" y="126"/>
                    <a:pt x="194" y="103"/>
                  </a:cubicBezTo>
                  <a:cubicBezTo>
                    <a:pt x="194" y="92"/>
                    <a:pt x="194" y="69"/>
                    <a:pt x="182" y="57"/>
                  </a:cubicBezTo>
                  <a:cubicBezTo>
                    <a:pt x="171" y="46"/>
                    <a:pt x="171" y="46"/>
                    <a:pt x="171" y="35"/>
                  </a:cubicBezTo>
                  <a:cubicBezTo>
                    <a:pt x="160" y="23"/>
                    <a:pt x="148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7722514" y="3001174"/>
              <a:ext cx="176174" cy="59059"/>
            </a:xfrm>
            <a:custGeom>
              <a:rect b="b" l="l" r="r" t="t"/>
              <a:pathLst>
                <a:path extrusionOk="0" h="412" w="1229">
                  <a:moveTo>
                    <a:pt x="805" y="0"/>
                  </a:moveTo>
                  <a:cubicBezTo>
                    <a:pt x="720" y="0"/>
                    <a:pt x="632" y="11"/>
                    <a:pt x="557" y="28"/>
                  </a:cubicBezTo>
                  <a:cubicBezTo>
                    <a:pt x="444" y="50"/>
                    <a:pt x="341" y="84"/>
                    <a:pt x="239" y="141"/>
                  </a:cubicBezTo>
                  <a:cubicBezTo>
                    <a:pt x="148" y="175"/>
                    <a:pt x="0" y="255"/>
                    <a:pt x="12" y="357"/>
                  </a:cubicBezTo>
                  <a:cubicBezTo>
                    <a:pt x="12" y="380"/>
                    <a:pt x="23" y="403"/>
                    <a:pt x="46" y="403"/>
                  </a:cubicBezTo>
                  <a:cubicBezTo>
                    <a:pt x="61" y="409"/>
                    <a:pt x="77" y="411"/>
                    <a:pt x="93" y="411"/>
                  </a:cubicBezTo>
                  <a:cubicBezTo>
                    <a:pt x="171" y="411"/>
                    <a:pt x="251" y="352"/>
                    <a:pt x="307" y="323"/>
                  </a:cubicBezTo>
                  <a:cubicBezTo>
                    <a:pt x="398" y="278"/>
                    <a:pt x="489" y="244"/>
                    <a:pt x="592" y="221"/>
                  </a:cubicBezTo>
                  <a:cubicBezTo>
                    <a:pt x="683" y="209"/>
                    <a:pt x="774" y="198"/>
                    <a:pt x="876" y="198"/>
                  </a:cubicBezTo>
                  <a:lnTo>
                    <a:pt x="1012" y="198"/>
                  </a:lnTo>
                  <a:cubicBezTo>
                    <a:pt x="1050" y="198"/>
                    <a:pt x="1088" y="203"/>
                    <a:pt x="1123" y="203"/>
                  </a:cubicBezTo>
                  <a:cubicBezTo>
                    <a:pt x="1140" y="203"/>
                    <a:pt x="1156" y="202"/>
                    <a:pt x="1172" y="198"/>
                  </a:cubicBezTo>
                  <a:cubicBezTo>
                    <a:pt x="1206" y="187"/>
                    <a:pt x="1229" y="130"/>
                    <a:pt x="1194" y="96"/>
                  </a:cubicBezTo>
                  <a:cubicBezTo>
                    <a:pt x="1172" y="84"/>
                    <a:pt x="1149" y="73"/>
                    <a:pt x="1126" y="62"/>
                  </a:cubicBezTo>
                  <a:lnTo>
                    <a:pt x="1103" y="62"/>
                  </a:lnTo>
                  <a:cubicBezTo>
                    <a:pt x="1092" y="50"/>
                    <a:pt x="1081" y="39"/>
                    <a:pt x="1069" y="39"/>
                  </a:cubicBezTo>
                  <a:cubicBezTo>
                    <a:pt x="1012" y="16"/>
                    <a:pt x="956" y="5"/>
                    <a:pt x="899" y="5"/>
                  </a:cubicBezTo>
                  <a:cubicBezTo>
                    <a:pt x="868" y="2"/>
                    <a:pt x="837" y="0"/>
                    <a:pt x="8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7773259" y="3052349"/>
              <a:ext cx="73251" cy="33687"/>
            </a:xfrm>
            <a:custGeom>
              <a:rect b="b" l="l" r="r" t="t"/>
              <a:pathLst>
                <a:path extrusionOk="0" h="235" w="511">
                  <a:moveTo>
                    <a:pt x="363" y="0"/>
                  </a:moveTo>
                  <a:cubicBezTo>
                    <a:pt x="317" y="0"/>
                    <a:pt x="260" y="0"/>
                    <a:pt x="215" y="12"/>
                  </a:cubicBezTo>
                  <a:cubicBezTo>
                    <a:pt x="169" y="23"/>
                    <a:pt x="135" y="34"/>
                    <a:pt x="101" y="69"/>
                  </a:cubicBezTo>
                  <a:cubicBezTo>
                    <a:pt x="56" y="91"/>
                    <a:pt x="21" y="125"/>
                    <a:pt x="21" y="171"/>
                  </a:cubicBezTo>
                  <a:cubicBezTo>
                    <a:pt x="21" y="171"/>
                    <a:pt x="10" y="171"/>
                    <a:pt x="10" y="182"/>
                  </a:cubicBezTo>
                  <a:cubicBezTo>
                    <a:pt x="1" y="201"/>
                    <a:pt x="21" y="234"/>
                    <a:pt x="48" y="234"/>
                  </a:cubicBezTo>
                  <a:cubicBezTo>
                    <a:pt x="54" y="234"/>
                    <a:pt x="60" y="232"/>
                    <a:pt x="67" y="228"/>
                  </a:cubicBezTo>
                  <a:lnTo>
                    <a:pt x="90" y="228"/>
                  </a:lnTo>
                  <a:cubicBezTo>
                    <a:pt x="90" y="228"/>
                    <a:pt x="101" y="216"/>
                    <a:pt x="101" y="216"/>
                  </a:cubicBezTo>
                  <a:lnTo>
                    <a:pt x="112" y="216"/>
                  </a:lnTo>
                  <a:cubicBezTo>
                    <a:pt x="112" y="205"/>
                    <a:pt x="124" y="205"/>
                    <a:pt x="124" y="205"/>
                  </a:cubicBezTo>
                  <a:cubicBezTo>
                    <a:pt x="135" y="205"/>
                    <a:pt x="147" y="194"/>
                    <a:pt x="158" y="194"/>
                  </a:cubicBezTo>
                  <a:cubicBezTo>
                    <a:pt x="169" y="194"/>
                    <a:pt x="169" y="194"/>
                    <a:pt x="181" y="182"/>
                  </a:cubicBezTo>
                  <a:lnTo>
                    <a:pt x="192" y="182"/>
                  </a:lnTo>
                  <a:cubicBezTo>
                    <a:pt x="192" y="182"/>
                    <a:pt x="203" y="182"/>
                    <a:pt x="203" y="171"/>
                  </a:cubicBezTo>
                  <a:lnTo>
                    <a:pt x="215" y="171"/>
                  </a:lnTo>
                  <a:lnTo>
                    <a:pt x="238" y="160"/>
                  </a:lnTo>
                  <a:lnTo>
                    <a:pt x="283" y="160"/>
                  </a:lnTo>
                  <a:cubicBezTo>
                    <a:pt x="283" y="160"/>
                    <a:pt x="283" y="160"/>
                    <a:pt x="294" y="148"/>
                  </a:cubicBezTo>
                  <a:lnTo>
                    <a:pt x="317" y="148"/>
                  </a:lnTo>
                  <a:cubicBezTo>
                    <a:pt x="340" y="148"/>
                    <a:pt x="385" y="148"/>
                    <a:pt x="408" y="137"/>
                  </a:cubicBezTo>
                  <a:cubicBezTo>
                    <a:pt x="416" y="137"/>
                    <a:pt x="428" y="142"/>
                    <a:pt x="439" y="142"/>
                  </a:cubicBezTo>
                  <a:cubicBezTo>
                    <a:pt x="445" y="142"/>
                    <a:pt x="450" y="141"/>
                    <a:pt x="454" y="137"/>
                  </a:cubicBezTo>
                  <a:cubicBezTo>
                    <a:pt x="488" y="137"/>
                    <a:pt x="511" y="91"/>
                    <a:pt x="476" y="69"/>
                  </a:cubicBezTo>
                  <a:cubicBezTo>
                    <a:pt x="476" y="57"/>
                    <a:pt x="465" y="57"/>
                    <a:pt x="454" y="46"/>
                  </a:cubicBezTo>
                  <a:cubicBezTo>
                    <a:pt x="442" y="34"/>
                    <a:pt x="431" y="34"/>
                    <a:pt x="431" y="23"/>
                  </a:cubicBezTo>
                  <a:cubicBezTo>
                    <a:pt x="408" y="12"/>
                    <a:pt x="385" y="12"/>
                    <a:pt x="36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7790891" y="3087469"/>
              <a:ext cx="52322" cy="28526"/>
            </a:xfrm>
            <a:custGeom>
              <a:rect b="b" l="l" r="r" t="t"/>
              <a:pathLst>
                <a:path extrusionOk="0" h="199" w="365">
                  <a:moveTo>
                    <a:pt x="297" y="1"/>
                  </a:moveTo>
                  <a:cubicBezTo>
                    <a:pt x="281" y="1"/>
                    <a:pt x="266" y="6"/>
                    <a:pt x="251" y="6"/>
                  </a:cubicBezTo>
                  <a:lnTo>
                    <a:pt x="194" y="6"/>
                  </a:lnTo>
                  <a:cubicBezTo>
                    <a:pt x="194" y="6"/>
                    <a:pt x="183" y="6"/>
                    <a:pt x="183" y="17"/>
                  </a:cubicBezTo>
                  <a:lnTo>
                    <a:pt x="137" y="17"/>
                  </a:lnTo>
                  <a:cubicBezTo>
                    <a:pt x="115" y="28"/>
                    <a:pt x="103" y="28"/>
                    <a:pt x="80" y="40"/>
                  </a:cubicBezTo>
                  <a:lnTo>
                    <a:pt x="69" y="51"/>
                  </a:lnTo>
                  <a:cubicBezTo>
                    <a:pt x="58" y="51"/>
                    <a:pt x="46" y="62"/>
                    <a:pt x="46" y="62"/>
                  </a:cubicBezTo>
                  <a:lnTo>
                    <a:pt x="46" y="74"/>
                  </a:lnTo>
                  <a:cubicBezTo>
                    <a:pt x="24" y="74"/>
                    <a:pt x="24" y="85"/>
                    <a:pt x="12" y="108"/>
                  </a:cubicBezTo>
                  <a:cubicBezTo>
                    <a:pt x="12" y="119"/>
                    <a:pt x="1" y="131"/>
                    <a:pt x="12" y="142"/>
                  </a:cubicBezTo>
                  <a:cubicBezTo>
                    <a:pt x="24" y="176"/>
                    <a:pt x="46" y="199"/>
                    <a:pt x="80" y="199"/>
                  </a:cubicBezTo>
                  <a:lnTo>
                    <a:pt x="92" y="199"/>
                  </a:lnTo>
                  <a:cubicBezTo>
                    <a:pt x="103" y="199"/>
                    <a:pt x="126" y="199"/>
                    <a:pt x="149" y="188"/>
                  </a:cubicBezTo>
                  <a:cubicBezTo>
                    <a:pt x="160" y="188"/>
                    <a:pt x="171" y="188"/>
                    <a:pt x="183" y="176"/>
                  </a:cubicBezTo>
                  <a:cubicBezTo>
                    <a:pt x="206" y="176"/>
                    <a:pt x="217" y="165"/>
                    <a:pt x="240" y="165"/>
                  </a:cubicBezTo>
                  <a:cubicBezTo>
                    <a:pt x="240" y="153"/>
                    <a:pt x="251" y="153"/>
                    <a:pt x="251" y="153"/>
                  </a:cubicBezTo>
                  <a:cubicBezTo>
                    <a:pt x="262" y="142"/>
                    <a:pt x="274" y="142"/>
                    <a:pt x="285" y="131"/>
                  </a:cubicBezTo>
                  <a:cubicBezTo>
                    <a:pt x="308" y="119"/>
                    <a:pt x="331" y="108"/>
                    <a:pt x="353" y="85"/>
                  </a:cubicBezTo>
                  <a:cubicBezTo>
                    <a:pt x="365" y="74"/>
                    <a:pt x="365" y="51"/>
                    <a:pt x="353" y="40"/>
                  </a:cubicBezTo>
                  <a:cubicBezTo>
                    <a:pt x="342" y="17"/>
                    <a:pt x="331" y="6"/>
                    <a:pt x="319" y="6"/>
                  </a:cubicBezTo>
                  <a:cubicBezTo>
                    <a:pt x="312" y="2"/>
                    <a:pt x="304" y="1"/>
                    <a:pt x="29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8232832" y="3484685"/>
              <a:ext cx="86439" cy="218318"/>
            </a:xfrm>
            <a:custGeom>
              <a:rect b="b" l="l" r="r" t="t"/>
              <a:pathLst>
                <a:path extrusionOk="0" h="1523" w="603">
                  <a:moveTo>
                    <a:pt x="204" y="0"/>
                  </a:moveTo>
                  <a:cubicBezTo>
                    <a:pt x="196" y="0"/>
                    <a:pt x="189" y="3"/>
                    <a:pt x="182" y="10"/>
                  </a:cubicBezTo>
                  <a:cubicBezTo>
                    <a:pt x="125" y="44"/>
                    <a:pt x="102" y="112"/>
                    <a:pt x="68" y="169"/>
                  </a:cubicBezTo>
                  <a:cubicBezTo>
                    <a:pt x="46" y="237"/>
                    <a:pt x="23" y="305"/>
                    <a:pt x="23" y="385"/>
                  </a:cubicBezTo>
                  <a:cubicBezTo>
                    <a:pt x="0" y="533"/>
                    <a:pt x="12" y="681"/>
                    <a:pt x="46" y="829"/>
                  </a:cubicBezTo>
                  <a:cubicBezTo>
                    <a:pt x="80" y="965"/>
                    <a:pt x="125" y="1113"/>
                    <a:pt x="205" y="1238"/>
                  </a:cubicBezTo>
                  <a:cubicBezTo>
                    <a:pt x="239" y="1295"/>
                    <a:pt x="284" y="1352"/>
                    <a:pt x="341" y="1397"/>
                  </a:cubicBezTo>
                  <a:cubicBezTo>
                    <a:pt x="387" y="1443"/>
                    <a:pt x="455" y="1500"/>
                    <a:pt x="523" y="1522"/>
                  </a:cubicBezTo>
                  <a:cubicBezTo>
                    <a:pt x="557" y="1522"/>
                    <a:pt x="603" y="1488"/>
                    <a:pt x="592" y="1454"/>
                  </a:cubicBezTo>
                  <a:cubicBezTo>
                    <a:pt x="580" y="1397"/>
                    <a:pt x="535" y="1341"/>
                    <a:pt x="512" y="1295"/>
                  </a:cubicBezTo>
                  <a:cubicBezTo>
                    <a:pt x="478" y="1238"/>
                    <a:pt x="444" y="1170"/>
                    <a:pt x="421" y="1113"/>
                  </a:cubicBezTo>
                  <a:cubicBezTo>
                    <a:pt x="353" y="1011"/>
                    <a:pt x="307" y="897"/>
                    <a:pt x="284" y="772"/>
                  </a:cubicBezTo>
                  <a:cubicBezTo>
                    <a:pt x="250" y="658"/>
                    <a:pt x="239" y="533"/>
                    <a:pt x="239" y="408"/>
                  </a:cubicBezTo>
                  <a:cubicBezTo>
                    <a:pt x="239" y="351"/>
                    <a:pt x="239" y="283"/>
                    <a:pt x="250" y="215"/>
                  </a:cubicBezTo>
                  <a:cubicBezTo>
                    <a:pt x="250" y="158"/>
                    <a:pt x="262" y="89"/>
                    <a:pt x="250" y="33"/>
                  </a:cubicBezTo>
                  <a:cubicBezTo>
                    <a:pt x="242" y="16"/>
                    <a:pt x="223" y="0"/>
                    <a:pt x="20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8291461" y="3529410"/>
              <a:ext cx="49025" cy="108371"/>
            </a:xfrm>
            <a:custGeom>
              <a:rect b="b" l="l" r="r" t="t"/>
              <a:pathLst>
                <a:path extrusionOk="0" h="756" w="342">
                  <a:moveTo>
                    <a:pt x="109" y="0"/>
                  </a:moveTo>
                  <a:cubicBezTo>
                    <a:pt x="94" y="0"/>
                    <a:pt x="79" y="6"/>
                    <a:pt x="69" y="16"/>
                  </a:cubicBezTo>
                  <a:cubicBezTo>
                    <a:pt x="46" y="28"/>
                    <a:pt x="35" y="39"/>
                    <a:pt x="35" y="62"/>
                  </a:cubicBezTo>
                  <a:cubicBezTo>
                    <a:pt x="1" y="153"/>
                    <a:pt x="12" y="266"/>
                    <a:pt x="35" y="369"/>
                  </a:cubicBezTo>
                  <a:cubicBezTo>
                    <a:pt x="46" y="471"/>
                    <a:pt x="92" y="574"/>
                    <a:pt x="137" y="653"/>
                  </a:cubicBezTo>
                  <a:cubicBezTo>
                    <a:pt x="171" y="699"/>
                    <a:pt x="228" y="756"/>
                    <a:pt x="285" y="756"/>
                  </a:cubicBezTo>
                  <a:cubicBezTo>
                    <a:pt x="319" y="744"/>
                    <a:pt x="342" y="710"/>
                    <a:pt x="342" y="676"/>
                  </a:cubicBezTo>
                  <a:cubicBezTo>
                    <a:pt x="342" y="665"/>
                    <a:pt x="342" y="642"/>
                    <a:pt x="342" y="630"/>
                  </a:cubicBezTo>
                  <a:cubicBezTo>
                    <a:pt x="342" y="619"/>
                    <a:pt x="342" y="608"/>
                    <a:pt x="330" y="596"/>
                  </a:cubicBezTo>
                  <a:cubicBezTo>
                    <a:pt x="330" y="574"/>
                    <a:pt x="319" y="551"/>
                    <a:pt x="308" y="528"/>
                  </a:cubicBezTo>
                  <a:cubicBezTo>
                    <a:pt x="308" y="528"/>
                    <a:pt x="308" y="517"/>
                    <a:pt x="308" y="517"/>
                  </a:cubicBezTo>
                  <a:cubicBezTo>
                    <a:pt x="308" y="517"/>
                    <a:pt x="296" y="505"/>
                    <a:pt x="296" y="494"/>
                  </a:cubicBezTo>
                  <a:lnTo>
                    <a:pt x="296" y="483"/>
                  </a:lnTo>
                  <a:lnTo>
                    <a:pt x="285" y="460"/>
                  </a:lnTo>
                  <a:cubicBezTo>
                    <a:pt x="262" y="414"/>
                    <a:pt x="251" y="369"/>
                    <a:pt x="239" y="323"/>
                  </a:cubicBezTo>
                  <a:cubicBezTo>
                    <a:pt x="228" y="266"/>
                    <a:pt x="217" y="221"/>
                    <a:pt x="205" y="164"/>
                  </a:cubicBezTo>
                  <a:cubicBezTo>
                    <a:pt x="205" y="153"/>
                    <a:pt x="205" y="141"/>
                    <a:pt x="205" y="119"/>
                  </a:cubicBezTo>
                  <a:cubicBezTo>
                    <a:pt x="194" y="107"/>
                    <a:pt x="194" y="96"/>
                    <a:pt x="194" y="84"/>
                  </a:cubicBezTo>
                  <a:cubicBezTo>
                    <a:pt x="183" y="62"/>
                    <a:pt x="171" y="39"/>
                    <a:pt x="160" y="28"/>
                  </a:cubicBezTo>
                  <a:cubicBezTo>
                    <a:pt x="147" y="9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8338765" y="3529410"/>
              <a:ext cx="35980" cy="78124"/>
            </a:xfrm>
            <a:custGeom>
              <a:rect b="b" l="l" r="r" t="t"/>
              <a:pathLst>
                <a:path extrusionOk="0" h="545" w="251">
                  <a:moveTo>
                    <a:pt x="96" y="0"/>
                  </a:moveTo>
                  <a:cubicBezTo>
                    <a:pt x="80" y="0"/>
                    <a:pt x="66" y="11"/>
                    <a:pt x="57" y="28"/>
                  </a:cubicBezTo>
                  <a:cubicBezTo>
                    <a:pt x="57" y="28"/>
                    <a:pt x="46" y="39"/>
                    <a:pt x="46" y="50"/>
                  </a:cubicBezTo>
                  <a:cubicBezTo>
                    <a:pt x="35" y="62"/>
                    <a:pt x="23" y="73"/>
                    <a:pt x="23" y="84"/>
                  </a:cubicBezTo>
                  <a:cubicBezTo>
                    <a:pt x="12" y="107"/>
                    <a:pt x="12" y="130"/>
                    <a:pt x="0" y="141"/>
                  </a:cubicBezTo>
                  <a:cubicBezTo>
                    <a:pt x="0" y="198"/>
                    <a:pt x="0" y="255"/>
                    <a:pt x="12" y="301"/>
                  </a:cubicBezTo>
                  <a:cubicBezTo>
                    <a:pt x="12" y="346"/>
                    <a:pt x="23" y="392"/>
                    <a:pt x="57" y="437"/>
                  </a:cubicBezTo>
                  <a:cubicBezTo>
                    <a:pt x="69" y="460"/>
                    <a:pt x="80" y="471"/>
                    <a:pt x="91" y="494"/>
                  </a:cubicBezTo>
                  <a:cubicBezTo>
                    <a:pt x="114" y="517"/>
                    <a:pt x="137" y="528"/>
                    <a:pt x="171" y="539"/>
                  </a:cubicBezTo>
                  <a:cubicBezTo>
                    <a:pt x="178" y="543"/>
                    <a:pt x="184" y="544"/>
                    <a:pt x="191" y="544"/>
                  </a:cubicBezTo>
                  <a:cubicBezTo>
                    <a:pt x="206" y="544"/>
                    <a:pt x="220" y="536"/>
                    <a:pt x="228" y="528"/>
                  </a:cubicBezTo>
                  <a:cubicBezTo>
                    <a:pt x="228" y="528"/>
                    <a:pt x="239" y="517"/>
                    <a:pt x="239" y="505"/>
                  </a:cubicBezTo>
                  <a:cubicBezTo>
                    <a:pt x="251" y="505"/>
                    <a:pt x="251" y="494"/>
                    <a:pt x="251" y="483"/>
                  </a:cubicBezTo>
                  <a:cubicBezTo>
                    <a:pt x="251" y="471"/>
                    <a:pt x="251" y="460"/>
                    <a:pt x="251" y="460"/>
                  </a:cubicBezTo>
                  <a:cubicBezTo>
                    <a:pt x="251" y="414"/>
                    <a:pt x="239" y="380"/>
                    <a:pt x="228" y="346"/>
                  </a:cubicBezTo>
                  <a:cubicBezTo>
                    <a:pt x="217" y="312"/>
                    <a:pt x="205" y="278"/>
                    <a:pt x="194" y="255"/>
                  </a:cubicBezTo>
                  <a:cubicBezTo>
                    <a:pt x="194" y="244"/>
                    <a:pt x="194" y="232"/>
                    <a:pt x="194" y="221"/>
                  </a:cubicBezTo>
                  <a:cubicBezTo>
                    <a:pt x="194" y="221"/>
                    <a:pt x="194" y="221"/>
                    <a:pt x="194" y="210"/>
                  </a:cubicBezTo>
                  <a:cubicBezTo>
                    <a:pt x="194" y="198"/>
                    <a:pt x="182" y="175"/>
                    <a:pt x="182" y="153"/>
                  </a:cubicBezTo>
                  <a:cubicBezTo>
                    <a:pt x="182" y="153"/>
                    <a:pt x="182" y="141"/>
                    <a:pt x="182" y="141"/>
                  </a:cubicBezTo>
                  <a:cubicBezTo>
                    <a:pt x="182" y="130"/>
                    <a:pt x="182" y="130"/>
                    <a:pt x="182" y="119"/>
                  </a:cubicBezTo>
                  <a:cubicBezTo>
                    <a:pt x="182" y="96"/>
                    <a:pt x="171" y="84"/>
                    <a:pt x="171" y="62"/>
                  </a:cubicBezTo>
                  <a:cubicBezTo>
                    <a:pt x="171" y="62"/>
                    <a:pt x="160" y="50"/>
                    <a:pt x="160" y="39"/>
                  </a:cubicBezTo>
                  <a:cubicBezTo>
                    <a:pt x="160" y="16"/>
                    <a:pt x="137" y="5"/>
                    <a:pt x="114" y="5"/>
                  </a:cubicBezTo>
                  <a:cubicBezTo>
                    <a:pt x="108" y="2"/>
                    <a:pt x="102" y="0"/>
                    <a:pt x="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8382773" y="3533567"/>
              <a:ext cx="34403" cy="55045"/>
            </a:xfrm>
            <a:custGeom>
              <a:rect b="b" l="l" r="r" t="t"/>
              <a:pathLst>
                <a:path extrusionOk="0" h="384" w="240">
                  <a:moveTo>
                    <a:pt x="73" y="1"/>
                  </a:moveTo>
                  <a:cubicBezTo>
                    <a:pt x="46" y="1"/>
                    <a:pt x="20" y="20"/>
                    <a:pt x="12" y="44"/>
                  </a:cubicBezTo>
                  <a:cubicBezTo>
                    <a:pt x="12" y="44"/>
                    <a:pt x="12" y="44"/>
                    <a:pt x="12" y="55"/>
                  </a:cubicBezTo>
                  <a:cubicBezTo>
                    <a:pt x="12" y="55"/>
                    <a:pt x="12" y="55"/>
                    <a:pt x="12" y="67"/>
                  </a:cubicBezTo>
                  <a:cubicBezTo>
                    <a:pt x="1" y="78"/>
                    <a:pt x="12" y="101"/>
                    <a:pt x="12" y="112"/>
                  </a:cubicBezTo>
                  <a:cubicBezTo>
                    <a:pt x="12" y="135"/>
                    <a:pt x="23" y="146"/>
                    <a:pt x="23" y="158"/>
                  </a:cubicBezTo>
                  <a:cubicBezTo>
                    <a:pt x="35" y="192"/>
                    <a:pt x="35" y="226"/>
                    <a:pt x="57" y="249"/>
                  </a:cubicBezTo>
                  <a:cubicBezTo>
                    <a:pt x="69" y="260"/>
                    <a:pt x="69" y="283"/>
                    <a:pt x="80" y="294"/>
                  </a:cubicBezTo>
                  <a:cubicBezTo>
                    <a:pt x="92" y="306"/>
                    <a:pt x="103" y="328"/>
                    <a:pt x="114" y="328"/>
                  </a:cubicBezTo>
                  <a:cubicBezTo>
                    <a:pt x="114" y="340"/>
                    <a:pt x="114" y="340"/>
                    <a:pt x="114" y="340"/>
                  </a:cubicBezTo>
                  <a:cubicBezTo>
                    <a:pt x="126" y="351"/>
                    <a:pt x="137" y="363"/>
                    <a:pt x="148" y="374"/>
                  </a:cubicBezTo>
                  <a:cubicBezTo>
                    <a:pt x="158" y="381"/>
                    <a:pt x="168" y="383"/>
                    <a:pt x="178" y="383"/>
                  </a:cubicBezTo>
                  <a:cubicBezTo>
                    <a:pt x="201" y="383"/>
                    <a:pt x="220" y="367"/>
                    <a:pt x="228" y="351"/>
                  </a:cubicBezTo>
                  <a:cubicBezTo>
                    <a:pt x="228" y="328"/>
                    <a:pt x="239" y="317"/>
                    <a:pt x="228" y="306"/>
                  </a:cubicBezTo>
                  <a:cubicBezTo>
                    <a:pt x="228" y="306"/>
                    <a:pt x="228" y="294"/>
                    <a:pt x="228" y="283"/>
                  </a:cubicBezTo>
                  <a:cubicBezTo>
                    <a:pt x="228" y="283"/>
                    <a:pt x="228" y="272"/>
                    <a:pt x="228" y="272"/>
                  </a:cubicBezTo>
                  <a:cubicBezTo>
                    <a:pt x="239" y="260"/>
                    <a:pt x="228" y="249"/>
                    <a:pt x="228" y="226"/>
                  </a:cubicBezTo>
                  <a:lnTo>
                    <a:pt x="217" y="192"/>
                  </a:lnTo>
                  <a:cubicBezTo>
                    <a:pt x="217" y="169"/>
                    <a:pt x="205" y="146"/>
                    <a:pt x="194" y="135"/>
                  </a:cubicBezTo>
                  <a:cubicBezTo>
                    <a:pt x="194" y="112"/>
                    <a:pt x="182" y="101"/>
                    <a:pt x="171" y="90"/>
                  </a:cubicBezTo>
                  <a:cubicBezTo>
                    <a:pt x="171" y="78"/>
                    <a:pt x="160" y="67"/>
                    <a:pt x="160" y="55"/>
                  </a:cubicBezTo>
                  <a:cubicBezTo>
                    <a:pt x="148" y="33"/>
                    <a:pt x="137" y="21"/>
                    <a:pt x="114" y="10"/>
                  </a:cubicBezTo>
                  <a:cubicBezTo>
                    <a:pt x="114" y="10"/>
                    <a:pt x="104" y="5"/>
                    <a:pt x="101" y="5"/>
                  </a:cubicBezTo>
                  <a:cubicBezTo>
                    <a:pt x="99" y="5"/>
                    <a:pt x="99" y="6"/>
                    <a:pt x="103" y="10"/>
                  </a:cubicBezTo>
                  <a:cubicBezTo>
                    <a:pt x="93" y="4"/>
                    <a:pt x="83" y="1"/>
                    <a:pt x="7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8724227" y="3293030"/>
              <a:ext cx="76118" cy="101777"/>
            </a:xfrm>
            <a:custGeom>
              <a:rect b="b" l="l" r="r" t="t"/>
              <a:pathLst>
                <a:path extrusionOk="0" h="710" w="531">
                  <a:moveTo>
                    <a:pt x="216" y="68"/>
                  </a:moveTo>
                  <a:lnTo>
                    <a:pt x="216" y="68"/>
                  </a:lnTo>
                  <a:cubicBezTo>
                    <a:pt x="217" y="68"/>
                    <a:pt x="219" y="69"/>
                    <a:pt x="221" y="71"/>
                  </a:cubicBezTo>
                  <a:lnTo>
                    <a:pt x="221" y="71"/>
                  </a:lnTo>
                  <a:cubicBezTo>
                    <a:pt x="216" y="70"/>
                    <a:pt x="215" y="68"/>
                    <a:pt x="216" y="68"/>
                  </a:cubicBezTo>
                  <a:close/>
                  <a:moveTo>
                    <a:pt x="57" y="0"/>
                  </a:moveTo>
                  <a:cubicBezTo>
                    <a:pt x="22" y="0"/>
                    <a:pt x="0" y="55"/>
                    <a:pt x="30" y="84"/>
                  </a:cubicBezTo>
                  <a:cubicBezTo>
                    <a:pt x="41" y="96"/>
                    <a:pt x="41" y="107"/>
                    <a:pt x="52" y="118"/>
                  </a:cubicBezTo>
                  <a:cubicBezTo>
                    <a:pt x="52" y="130"/>
                    <a:pt x="64" y="130"/>
                    <a:pt x="64" y="130"/>
                  </a:cubicBezTo>
                  <a:cubicBezTo>
                    <a:pt x="75" y="141"/>
                    <a:pt x="75" y="153"/>
                    <a:pt x="87" y="153"/>
                  </a:cubicBezTo>
                  <a:cubicBezTo>
                    <a:pt x="87" y="164"/>
                    <a:pt x="98" y="175"/>
                    <a:pt x="109" y="187"/>
                  </a:cubicBezTo>
                  <a:cubicBezTo>
                    <a:pt x="109" y="198"/>
                    <a:pt x="121" y="198"/>
                    <a:pt x="121" y="209"/>
                  </a:cubicBezTo>
                  <a:cubicBezTo>
                    <a:pt x="132" y="221"/>
                    <a:pt x="143" y="244"/>
                    <a:pt x="155" y="255"/>
                  </a:cubicBezTo>
                  <a:cubicBezTo>
                    <a:pt x="153" y="252"/>
                    <a:pt x="153" y="250"/>
                    <a:pt x="153" y="250"/>
                  </a:cubicBezTo>
                  <a:lnTo>
                    <a:pt x="153" y="250"/>
                  </a:lnTo>
                  <a:cubicBezTo>
                    <a:pt x="155" y="250"/>
                    <a:pt x="168" y="271"/>
                    <a:pt x="172" y="279"/>
                  </a:cubicBezTo>
                  <a:lnTo>
                    <a:pt x="172" y="279"/>
                  </a:lnTo>
                  <a:cubicBezTo>
                    <a:pt x="169" y="278"/>
                    <a:pt x="166" y="278"/>
                    <a:pt x="166" y="278"/>
                  </a:cubicBezTo>
                  <a:lnTo>
                    <a:pt x="166" y="278"/>
                  </a:lnTo>
                  <a:cubicBezTo>
                    <a:pt x="170" y="281"/>
                    <a:pt x="171" y="282"/>
                    <a:pt x="172" y="282"/>
                  </a:cubicBezTo>
                  <a:cubicBezTo>
                    <a:pt x="173" y="282"/>
                    <a:pt x="173" y="281"/>
                    <a:pt x="172" y="279"/>
                  </a:cubicBezTo>
                  <a:lnTo>
                    <a:pt x="172" y="279"/>
                  </a:lnTo>
                  <a:cubicBezTo>
                    <a:pt x="175" y="280"/>
                    <a:pt x="178" y="283"/>
                    <a:pt x="178" y="289"/>
                  </a:cubicBezTo>
                  <a:cubicBezTo>
                    <a:pt x="200" y="312"/>
                    <a:pt x="212" y="335"/>
                    <a:pt x="223" y="369"/>
                  </a:cubicBezTo>
                  <a:cubicBezTo>
                    <a:pt x="257" y="414"/>
                    <a:pt x="280" y="471"/>
                    <a:pt x="314" y="516"/>
                  </a:cubicBezTo>
                  <a:cubicBezTo>
                    <a:pt x="314" y="539"/>
                    <a:pt x="325" y="551"/>
                    <a:pt x="337" y="562"/>
                  </a:cubicBezTo>
                  <a:cubicBezTo>
                    <a:pt x="337" y="562"/>
                    <a:pt x="337" y="573"/>
                    <a:pt x="348" y="585"/>
                  </a:cubicBezTo>
                  <a:cubicBezTo>
                    <a:pt x="360" y="619"/>
                    <a:pt x="371" y="653"/>
                    <a:pt x="394" y="687"/>
                  </a:cubicBezTo>
                  <a:cubicBezTo>
                    <a:pt x="416" y="710"/>
                    <a:pt x="439" y="710"/>
                    <a:pt x="462" y="710"/>
                  </a:cubicBezTo>
                  <a:cubicBezTo>
                    <a:pt x="485" y="698"/>
                    <a:pt x="507" y="676"/>
                    <a:pt x="507" y="653"/>
                  </a:cubicBezTo>
                  <a:cubicBezTo>
                    <a:pt x="530" y="619"/>
                    <a:pt x="519" y="585"/>
                    <a:pt x="519" y="551"/>
                  </a:cubicBezTo>
                  <a:lnTo>
                    <a:pt x="507" y="516"/>
                  </a:lnTo>
                  <a:cubicBezTo>
                    <a:pt x="507" y="516"/>
                    <a:pt x="507" y="510"/>
                    <a:pt x="507" y="505"/>
                  </a:cubicBezTo>
                  <a:cubicBezTo>
                    <a:pt x="507" y="482"/>
                    <a:pt x="507" y="471"/>
                    <a:pt x="507" y="448"/>
                  </a:cubicBezTo>
                  <a:cubicBezTo>
                    <a:pt x="485" y="380"/>
                    <a:pt x="451" y="312"/>
                    <a:pt x="416" y="255"/>
                  </a:cubicBezTo>
                  <a:cubicBezTo>
                    <a:pt x="371" y="198"/>
                    <a:pt x="325" y="141"/>
                    <a:pt x="269" y="96"/>
                  </a:cubicBezTo>
                  <a:lnTo>
                    <a:pt x="246" y="84"/>
                  </a:lnTo>
                  <a:cubicBezTo>
                    <a:pt x="246" y="73"/>
                    <a:pt x="234" y="73"/>
                    <a:pt x="234" y="73"/>
                  </a:cubicBezTo>
                  <a:cubicBezTo>
                    <a:pt x="229" y="73"/>
                    <a:pt x="225" y="72"/>
                    <a:pt x="222" y="71"/>
                  </a:cubicBezTo>
                  <a:lnTo>
                    <a:pt x="222" y="71"/>
                  </a:lnTo>
                  <a:cubicBezTo>
                    <a:pt x="211" y="60"/>
                    <a:pt x="200" y="50"/>
                    <a:pt x="189" y="50"/>
                  </a:cubicBezTo>
                  <a:cubicBezTo>
                    <a:pt x="178" y="39"/>
                    <a:pt x="155" y="27"/>
                    <a:pt x="143" y="27"/>
                  </a:cubicBezTo>
                  <a:cubicBezTo>
                    <a:pt x="121" y="27"/>
                    <a:pt x="109" y="27"/>
                    <a:pt x="121" y="16"/>
                  </a:cubicBezTo>
                  <a:lnTo>
                    <a:pt x="98" y="16"/>
                  </a:lnTo>
                  <a:cubicBezTo>
                    <a:pt x="98" y="5"/>
                    <a:pt x="87" y="5"/>
                    <a:pt x="75" y="5"/>
                  </a:cubicBezTo>
                  <a:cubicBezTo>
                    <a:pt x="69" y="2"/>
                    <a:pt x="63" y="0"/>
                    <a:pt x="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35"/>
          <p:cNvGrpSpPr/>
          <p:nvPr/>
        </p:nvGrpSpPr>
        <p:grpSpPr>
          <a:xfrm rot="744492">
            <a:off x="6742251" y="2586117"/>
            <a:ext cx="2174521" cy="2351228"/>
            <a:chOff x="905125" y="3967225"/>
            <a:chExt cx="543125" cy="587275"/>
          </a:xfrm>
        </p:grpSpPr>
        <p:sp>
          <p:nvSpPr>
            <p:cNvPr id="354" name="Google Shape;354;p35"/>
            <p:cNvSpPr/>
            <p:nvPr/>
          </p:nvSpPr>
          <p:spPr>
            <a:xfrm>
              <a:off x="923050" y="3985025"/>
              <a:ext cx="507575" cy="551550"/>
            </a:xfrm>
            <a:custGeom>
              <a:rect b="b" l="l" r="r" t="t"/>
              <a:pathLst>
                <a:path extrusionOk="0" h="22062" w="20303">
                  <a:moveTo>
                    <a:pt x="5494" y="13904"/>
                  </a:moveTo>
                  <a:cubicBezTo>
                    <a:pt x="5517" y="13915"/>
                    <a:pt x="5539" y="13938"/>
                    <a:pt x="5551" y="13961"/>
                  </a:cubicBezTo>
                  <a:cubicBezTo>
                    <a:pt x="5551" y="13972"/>
                    <a:pt x="5539" y="13995"/>
                    <a:pt x="5517" y="14006"/>
                  </a:cubicBezTo>
                  <a:lnTo>
                    <a:pt x="5505" y="14018"/>
                  </a:lnTo>
                  <a:cubicBezTo>
                    <a:pt x="5499" y="14021"/>
                    <a:pt x="5492" y="14022"/>
                    <a:pt x="5486" y="14022"/>
                  </a:cubicBezTo>
                  <a:cubicBezTo>
                    <a:pt x="5470" y="14022"/>
                    <a:pt x="5456" y="14014"/>
                    <a:pt x="5448" y="14006"/>
                  </a:cubicBezTo>
                  <a:cubicBezTo>
                    <a:pt x="5437" y="13995"/>
                    <a:pt x="5426" y="13972"/>
                    <a:pt x="5437" y="13949"/>
                  </a:cubicBezTo>
                  <a:lnTo>
                    <a:pt x="5448" y="13938"/>
                  </a:lnTo>
                  <a:cubicBezTo>
                    <a:pt x="5460" y="13915"/>
                    <a:pt x="5483" y="13904"/>
                    <a:pt x="5494" y="13904"/>
                  </a:cubicBezTo>
                  <a:close/>
                  <a:moveTo>
                    <a:pt x="9998" y="0"/>
                  </a:moveTo>
                  <a:cubicBezTo>
                    <a:pt x="9901" y="0"/>
                    <a:pt x="9805" y="5"/>
                    <a:pt x="9714" y="5"/>
                  </a:cubicBezTo>
                  <a:cubicBezTo>
                    <a:pt x="9327" y="28"/>
                    <a:pt x="8952" y="108"/>
                    <a:pt x="8588" y="233"/>
                  </a:cubicBezTo>
                  <a:cubicBezTo>
                    <a:pt x="7871" y="471"/>
                    <a:pt x="7211" y="904"/>
                    <a:pt x="6700" y="1472"/>
                  </a:cubicBezTo>
                  <a:cubicBezTo>
                    <a:pt x="6199" y="2041"/>
                    <a:pt x="5858" y="2735"/>
                    <a:pt x="5756" y="3497"/>
                  </a:cubicBezTo>
                  <a:cubicBezTo>
                    <a:pt x="5642" y="4248"/>
                    <a:pt x="5721" y="5021"/>
                    <a:pt x="5994" y="5726"/>
                  </a:cubicBezTo>
                  <a:cubicBezTo>
                    <a:pt x="6154" y="6124"/>
                    <a:pt x="6358" y="6500"/>
                    <a:pt x="6620" y="6841"/>
                  </a:cubicBezTo>
                  <a:cubicBezTo>
                    <a:pt x="6677" y="6920"/>
                    <a:pt x="6745" y="7000"/>
                    <a:pt x="6813" y="7080"/>
                  </a:cubicBezTo>
                  <a:cubicBezTo>
                    <a:pt x="6256" y="6955"/>
                    <a:pt x="5687" y="6864"/>
                    <a:pt x="5119" y="6807"/>
                  </a:cubicBezTo>
                  <a:cubicBezTo>
                    <a:pt x="4794" y="6775"/>
                    <a:pt x="4461" y="6755"/>
                    <a:pt x="4126" y="6755"/>
                  </a:cubicBezTo>
                  <a:cubicBezTo>
                    <a:pt x="3243" y="6755"/>
                    <a:pt x="2352" y="6896"/>
                    <a:pt x="1593" y="7341"/>
                  </a:cubicBezTo>
                  <a:cubicBezTo>
                    <a:pt x="762" y="7819"/>
                    <a:pt x="91" y="8706"/>
                    <a:pt x="46" y="9696"/>
                  </a:cubicBezTo>
                  <a:cubicBezTo>
                    <a:pt x="0" y="10822"/>
                    <a:pt x="819" y="11697"/>
                    <a:pt x="1706" y="12277"/>
                  </a:cubicBezTo>
                  <a:cubicBezTo>
                    <a:pt x="2628" y="12892"/>
                    <a:pt x="3686" y="13290"/>
                    <a:pt x="4777" y="13460"/>
                  </a:cubicBezTo>
                  <a:cubicBezTo>
                    <a:pt x="4868" y="13472"/>
                    <a:pt x="4948" y="13483"/>
                    <a:pt x="5039" y="13483"/>
                  </a:cubicBezTo>
                  <a:cubicBezTo>
                    <a:pt x="4755" y="13881"/>
                    <a:pt x="4539" y="14336"/>
                    <a:pt x="4345" y="14780"/>
                  </a:cubicBezTo>
                  <a:cubicBezTo>
                    <a:pt x="4106" y="15326"/>
                    <a:pt x="3890" y="15894"/>
                    <a:pt x="3720" y="16474"/>
                  </a:cubicBezTo>
                  <a:cubicBezTo>
                    <a:pt x="3378" y="17612"/>
                    <a:pt x="3174" y="18886"/>
                    <a:pt x="3572" y="20034"/>
                  </a:cubicBezTo>
                  <a:cubicBezTo>
                    <a:pt x="3879" y="20944"/>
                    <a:pt x="4618" y="21763"/>
                    <a:pt x="5585" y="22002"/>
                  </a:cubicBezTo>
                  <a:cubicBezTo>
                    <a:pt x="5755" y="22043"/>
                    <a:pt x="5924" y="22062"/>
                    <a:pt x="6091" y="22062"/>
                  </a:cubicBezTo>
                  <a:cubicBezTo>
                    <a:pt x="6990" y="22062"/>
                    <a:pt x="7816" y="21509"/>
                    <a:pt x="8440" y="20876"/>
                  </a:cubicBezTo>
                  <a:cubicBezTo>
                    <a:pt x="9190" y="20114"/>
                    <a:pt x="9770" y="19193"/>
                    <a:pt x="10146" y="18192"/>
                  </a:cubicBezTo>
                  <a:cubicBezTo>
                    <a:pt x="10510" y="19193"/>
                    <a:pt x="11090" y="20114"/>
                    <a:pt x="11840" y="20876"/>
                  </a:cubicBezTo>
                  <a:cubicBezTo>
                    <a:pt x="12464" y="21509"/>
                    <a:pt x="13291" y="22062"/>
                    <a:pt x="14189" y="22062"/>
                  </a:cubicBezTo>
                  <a:cubicBezTo>
                    <a:pt x="14356" y="22062"/>
                    <a:pt x="14525" y="22043"/>
                    <a:pt x="14695" y="22002"/>
                  </a:cubicBezTo>
                  <a:cubicBezTo>
                    <a:pt x="15651" y="21763"/>
                    <a:pt x="16401" y="20944"/>
                    <a:pt x="16708" y="20034"/>
                  </a:cubicBezTo>
                  <a:cubicBezTo>
                    <a:pt x="17107" y="18886"/>
                    <a:pt x="16902" y="17612"/>
                    <a:pt x="16561" y="16474"/>
                  </a:cubicBezTo>
                  <a:cubicBezTo>
                    <a:pt x="16390" y="15894"/>
                    <a:pt x="16174" y="15326"/>
                    <a:pt x="15935" y="14780"/>
                  </a:cubicBezTo>
                  <a:cubicBezTo>
                    <a:pt x="15742" y="14336"/>
                    <a:pt x="15526" y="13881"/>
                    <a:pt x="15241" y="13483"/>
                  </a:cubicBezTo>
                  <a:cubicBezTo>
                    <a:pt x="15344" y="13483"/>
                    <a:pt x="15423" y="13472"/>
                    <a:pt x="15526" y="13460"/>
                  </a:cubicBezTo>
                  <a:cubicBezTo>
                    <a:pt x="16617" y="13290"/>
                    <a:pt x="17675" y="12892"/>
                    <a:pt x="18596" y="12277"/>
                  </a:cubicBezTo>
                  <a:cubicBezTo>
                    <a:pt x="19484" y="11697"/>
                    <a:pt x="20303" y="10822"/>
                    <a:pt x="20257" y="9696"/>
                  </a:cubicBezTo>
                  <a:cubicBezTo>
                    <a:pt x="20212" y="8706"/>
                    <a:pt x="19540" y="7819"/>
                    <a:pt x="18710" y="7341"/>
                  </a:cubicBezTo>
                  <a:cubicBezTo>
                    <a:pt x="17943" y="6896"/>
                    <a:pt x="17056" y="6755"/>
                    <a:pt x="16175" y="6755"/>
                  </a:cubicBezTo>
                  <a:cubicBezTo>
                    <a:pt x="15841" y="6755"/>
                    <a:pt x="15509" y="6775"/>
                    <a:pt x="15184" y="6807"/>
                  </a:cubicBezTo>
                  <a:cubicBezTo>
                    <a:pt x="14616" y="6864"/>
                    <a:pt x="14047" y="6955"/>
                    <a:pt x="13490" y="7080"/>
                  </a:cubicBezTo>
                  <a:cubicBezTo>
                    <a:pt x="13558" y="7000"/>
                    <a:pt x="13626" y="6920"/>
                    <a:pt x="13683" y="6841"/>
                  </a:cubicBezTo>
                  <a:cubicBezTo>
                    <a:pt x="13945" y="6500"/>
                    <a:pt x="14149" y="6124"/>
                    <a:pt x="14309" y="5726"/>
                  </a:cubicBezTo>
                  <a:cubicBezTo>
                    <a:pt x="14570" y="5021"/>
                    <a:pt x="14661" y="4248"/>
                    <a:pt x="14547" y="3497"/>
                  </a:cubicBezTo>
                  <a:cubicBezTo>
                    <a:pt x="14445" y="2746"/>
                    <a:pt x="14104" y="2041"/>
                    <a:pt x="13592" y="1472"/>
                  </a:cubicBezTo>
                  <a:cubicBezTo>
                    <a:pt x="13092" y="904"/>
                    <a:pt x="12432" y="471"/>
                    <a:pt x="11715" y="233"/>
                  </a:cubicBezTo>
                  <a:cubicBezTo>
                    <a:pt x="11351" y="108"/>
                    <a:pt x="10965" y="28"/>
                    <a:pt x="10589" y="5"/>
                  </a:cubicBezTo>
                  <a:cubicBezTo>
                    <a:pt x="10498" y="5"/>
                    <a:pt x="10397" y="0"/>
                    <a:pt x="10296" y="0"/>
                  </a:cubicBezTo>
                  <a:cubicBezTo>
                    <a:pt x="10246" y="0"/>
                    <a:pt x="10195" y="1"/>
                    <a:pt x="10146" y="5"/>
                  </a:cubicBezTo>
                  <a:cubicBezTo>
                    <a:pt x="10096" y="1"/>
                    <a:pt x="10047" y="0"/>
                    <a:pt x="99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905125" y="3967225"/>
              <a:ext cx="543125" cy="587275"/>
            </a:xfrm>
            <a:custGeom>
              <a:rect b="b" l="l" r="r" t="t"/>
              <a:pathLst>
                <a:path extrusionOk="0" h="23491" w="21725">
                  <a:moveTo>
                    <a:pt x="6632" y="14184"/>
                  </a:moveTo>
                  <a:cubicBezTo>
                    <a:pt x="6643" y="14195"/>
                    <a:pt x="6655" y="14206"/>
                    <a:pt x="6666" y="14218"/>
                  </a:cubicBezTo>
                  <a:cubicBezTo>
                    <a:pt x="6882" y="14434"/>
                    <a:pt x="6927" y="14786"/>
                    <a:pt x="6757" y="15048"/>
                  </a:cubicBezTo>
                  <a:cubicBezTo>
                    <a:pt x="6632" y="15230"/>
                    <a:pt x="6419" y="15332"/>
                    <a:pt x="6205" y="15332"/>
                  </a:cubicBezTo>
                  <a:cubicBezTo>
                    <a:pt x="6165" y="15332"/>
                    <a:pt x="6125" y="15328"/>
                    <a:pt x="6086" y="15321"/>
                  </a:cubicBezTo>
                  <a:cubicBezTo>
                    <a:pt x="6029" y="15310"/>
                    <a:pt x="5983" y="15298"/>
                    <a:pt x="5949" y="15276"/>
                  </a:cubicBezTo>
                  <a:cubicBezTo>
                    <a:pt x="6063" y="15048"/>
                    <a:pt x="6188" y="14821"/>
                    <a:pt x="6336" y="14605"/>
                  </a:cubicBezTo>
                  <a:lnTo>
                    <a:pt x="6632" y="14184"/>
                  </a:lnTo>
                  <a:close/>
                  <a:moveTo>
                    <a:pt x="11004" y="1417"/>
                  </a:moveTo>
                  <a:cubicBezTo>
                    <a:pt x="11079" y="1417"/>
                    <a:pt x="11162" y="1422"/>
                    <a:pt x="11261" y="1422"/>
                  </a:cubicBezTo>
                  <a:cubicBezTo>
                    <a:pt x="11591" y="1445"/>
                    <a:pt x="11898" y="1513"/>
                    <a:pt x="12194" y="1604"/>
                  </a:cubicBezTo>
                  <a:cubicBezTo>
                    <a:pt x="12819" y="1820"/>
                    <a:pt x="13365" y="2184"/>
                    <a:pt x="13774" y="2651"/>
                  </a:cubicBezTo>
                  <a:cubicBezTo>
                    <a:pt x="14195" y="3128"/>
                    <a:pt x="14468" y="3708"/>
                    <a:pt x="14559" y="4311"/>
                  </a:cubicBezTo>
                  <a:cubicBezTo>
                    <a:pt x="14650" y="4937"/>
                    <a:pt x="14582" y="5585"/>
                    <a:pt x="14355" y="6177"/>
                  </a:cubicBezTo>
                  <a:cubicBezTo>
                    <a:pt x="14218" y="6529"/>
                    <a:pt x="14047" y="6836"/>
                    <a:pt x="13831" y="7109"/>
                  </a:cubicBezTo>
                  <a:cubicBezTo>
                    <a:pt x="13786" y="7189"/>
                    <a:pt x="13729" y="7257"/>
                    <a:pt x="13672" y="7314"/>
                  </a:cubicBezTo>
                  <a:lnTo>
                    <a:pt x="12216" y="8952"/>
                  </a:lnTo>
                  <a:lnTo>
                    <a:pt x="14355" y="8485"/>
                  </a:lnTo>
                  <a:cubicBezTo>
                    <a:pt x="14900" y="8360"/>
                    <a:pt x="15435" y="8281"/>
                    <a:pt x="15970" y="8224"/>
                  </a:cubicBezTo>
                  <a:cubicBezTo>
                    <a:pt x="16291" y="8194"/>
                    <a:pt x="16592" y="8179"/>
                    <a:pt x="16873" y="8179"/>
                  </a:cubicBezTo>
                  <a:cubicBezTo>
                    <a:pt x="17787" y="8179"/>
                    <a:pt x="18498" y="8337"/>
                    <a:pt x="19063" y="8667"/>
                  </a:cubicBezTo>
                  <a:cubicBezTo>
                    <a:pt x="19757" y="9065"/>
                    <a:pt x="20223" y="9759"/>
                    <a:pt x="20257" y="10430"/>
                  </a:cubicBezTo>
                  <a:cubicBezTo>
                    <a:pt x="20292" y="11295"/>
                    <a:pt x="19552" y="11977"/>
                    <a:pt x="18915" y="12398"/>
                  </a:cubicBezTo>
                  <a:cubicBezTo>
                    <a:pt x="18096" y="12944"/>
                    <a:pt x="17130" y="13319"/>
                    <a:pt x="16129" y="13467"/>
                  </a:cubicBezTo>
                  <a:cubicBezTo>
                    <a:pt x="16049" y="13479"/>
                    <a:pt x="15981" y="13490"/>
                    <a:pt x="15924" y="13490"/>
                  </a:cubicBezTo>
                  <a:lnTo>
                    <a:pt x="14639" y="13558"/>
                  </a:lnTo>
                  <a:lnTo>
                    <a:pt x="15378" y="14605"/>
                  </a:lnTo>
                  <a:cubicBezTo>
                    <a:pt x="15628" y="14968"/>
                    <a:pt x="15822" y="15378"/>
                    <a:pt x="16004" y="15776"/>
                  </a:cubicBezTo>
                  <a:cubicBezTo>
                    <a:pt x="16231" y="16311"/>
                    <a:pt x="16436" y="16857"/>
                    <a:pt x="16595" y="17391"/>
                  </a:cubicBezTo>
                  <a:cubicBezTo>
                    <a:pt x="16982" y="18710"/>
                    <a:pt x="17039" y="19700"/>
                    <a:pt x="16754" y="20519"/>
                  </a:cubicBezTo>
                  <a:cubicBezTo>
                    <a:pt x="16493" y="21270"/>
                    <a:pt x="15901" y="21861"/>
                    <a:pt x="15253" y="22020"/>
                  </a:cubicBezTo>
                  <a:cubicBezTo>
                    <a:pt x="15136" y="22048"/>
                    <a:pt x="15020" y="22061"/>
                    <a:pt x="14906" y="22061"/>
                  </a:cubicBezTo>
                  <a:cubicBezTo>
                    <a:pt x="14184" y="22061"/>
                    <a:pt x="13519" y="21549"/>
                    <a:pt x="13058" y="21088"/>
                  </a:cubicBezTo>
                  <a:cubicBezTo>
                    <a:pt x="12398" y="20405"/>
                    <a:pt x="11864" y="19563"/>
                    <a:pt x="11522" y="18654"/>
                  </a:cubicBezTo>
                  <a:lnTo>
                    <a:pt x="10851" y="16879"/>
                  </a:lnTo>
                  <a:lnTo>
                    <a:pt x="10192" y="18665"/>
                  </a:lnTo>
                  <a:cubicBezTo>
                    <a:pt x="9851" y="19563"/>
                    <a:pt x="9316" y="20405"/>
                    <a:pt x="8645" y="21088"/>
                  </a:cubicBezTo>
                  <a:cubicBezTo>
                    <a:pt x="8193" y="21549"/>
                    <a:pt x="7522" y="22061"/>
                    <a:pt x="6805" y="22061"/>
                  </a:cubicBezTo>
                  <a:cubicBezTo>
                    <a:pt x="6691" y="22061"/>
                    <a:pt x="6576" y="22048"/>
                    <a:pt x="6461" y="22020"/>
                  </a:cubicBezTo>
                  <a:cubicBezTo>
                    <a:pt x="5813" y="21861"/>
                    <a:pt x="5210" y="21270"/>
                    <a:pt x="4960" y="20519"/>
                  </a:cubicBezTo>
                  <a:cubicBezTo>
                    <a:pt x="4675" y="19700"/>
                    <a:pt x="4732" y="18710"/>
                    <a:pt x="5119" y="17391"/>
                  </a:cubicBezTo>
                  <a:cubicBezTo>
                    <a:pt x="5278" y="16857"/>
                    <a:pt x="5483" y="16311"/>
                    <a:pt x="5710" y="15776"/>
                  </a:cubicBezTo>
                  <a:cubicBezTo>
                    <a:pt x="5767" y="15651"/>
                    <a:pt x="5836" y="15514"/>
                    <a:pt x="5892" y="15378"/>
                  </a:cubicBezTo>
                  <a:cubicBezTo>
                    <a:pt x="5991" y="15422"/>
                    <a:pt x="6097" y="15445"/>
                    <a:pt x="6204" y="15445"/>
                  </a:cubicBezTo>
                  <a:cubicBezTo>
                    <a:pt x="6345" y="15445"/>
                    <a:pt x="6486" y="15405"/>
                    <a:pt x="6609" y="15321"/>
                  </a:cubicBezTo>
                  <a:lnTo>
                    <a:pt x="6620" y="15310"/>
                  </a:lnTo>
                  <a:cubicBezTo>
                    <a:pt x="6882" y="15139"/>
                    <a:pt x="7018" y="14832"/>
                    <a:pt x="6962" y="14536"/>
                  </a:cubicBezTo>
                  <a:cubicBezTo>
                    <a:pt x="6927" y="14354"/>
                    <a:pt x="6825" y="14195"/>
                    <a:pt x="6700" y="14093"/>
                  </a:cubicBezTo>
                  <a:lnTo>
                    <a:pt x="7053" y="13569"/>
                  </a:lnTo>
                  <a:lnTo>
                    <a:pt x="5790" y="13490"/>
                  </a:lnTo>
                  <a:cubicBezTo>
                    <a:pt x="5733" y="13490"/>
                    <a:pt x="5665" y="13479"/>
                    <a:pt x="5597" y="13467"/>
                  </a:cubicBezTo>
                  <a:cubicBezTo>
                    <a:pt x="4596" y="13319"/>
                    <a:pt x="3640" y="12944"/>
                    <a:pt x="2810" y="12398"/>
                  </a:cubicBezTo>
                  <a:cubicBezTo>
                    <a:pt x="2173" y="11977"/>
                    <a:pt x="1434" y="11295"/>
                    <a:pt x="1468" y="10430"/>
                  </a:cubicBezTo>
                  <a:cubicBezTo>
                    <a:pt x="1502" y="9759"/>
                    <a:pt x="1969" y="9065"/>
                    <a:pt x="2662" y="8667"/>
                  </a:cubicBezTo>
                  <a:cubicBezTo>
                    <a:pt x="3227" y="8337"/>
                    <a:pt x="3939" y="8179"/>
                    <a:pt x="4852" y="8179"/>
                  </a:cubicBezTo>
                  <a:cubicBezTo>
                    <a:pt x="5134" y="8179"/>
                    <a:pt x="5435" y="8194"/>
                    <a:pt x="5756" y="8224"/>
                  </a:cubicBezTo>
                  <a:cubicBezTo>
                    <a:pt x="6279" y="8281"/>
                    <a:pt x="6825" y="8360"/>
                    <a:pt x="7371" y="8485"/>
                  </a:cubicBezTo>
                  <a:lnTo>
                    <a:pt x="9509" y="8952"/>
                  </a:lnTo>
                  <a:lnTo>
                    <a:pt x="9509" y="8952"/>
                  </a:lnTo>
                  <a:lnTo>
                    <a:pt x="8053" y="7314"/>
                  </a:lnTo>
                  <a:cubicBezTo>
                    <a:pt x="7997" y="7257"/>
                    <a:pt x="7940" y="7189"/>
                    <a:pt x="7894" y="7109"/>
                  </a:cubicBezTo>
                  <a:cubicBezTo>
                    <a:pt x="7678" y="6836"/>
                    <a:pt x="7508" y="6529"/>
                    <a:pt x="7371" y="6177"/>
                  </a:cubicBezTo>
                  <a:cubicBezTo>
                    <a:pt x="7144" y="5585"/>
                    <a:pt x="7075" y="4937"/>
                    <a:pt x="7166" y="4311"/>
                  </a:cubicBezTo>
                  <a:cubicBezTo>
                    <a:pt x="7257" y="3708"/>
                    <a:pt x="7519" y="3128"/>
                    <a:pt x="7951" y="2651"/>
                  </a:cubicBezTo>
                  <a:cubicBezTo>
                    <a:pt x="8361" y="2184"/>
                    <a:pt x="8907" y="1820"/>
                    <a:pt x="9532" y="1604"/>
                  </a:cubicBezTo>
                  <a:cubicBezTo>
                    <a:pt x="9816" y="1513"/>
                    <a:pt x="10135" y="1445"/>
                    <a:pt x="10465" y="1422"/>
                  </a:cubicBezTo>
                  <a:cubicBezTo>
                    <a:pt x="10563" y="1422"/>
                    <a:pt x="10647" y="1417"/>
                    <a:pt x="10722" y="1417"/>
                  </a:cubicBezTo>
                  <a:cubicBezTo>
                    <a:pt x="10759" y="1417"/>
                    <a:pt x="10795" y="1419"/>
                    <a:pt x="10829" y="1422"/>
                  </a:cubicBezTo>
                  <a:lnTo>
                    <a:pt x="10897" y="1422"/>
                  </a:lnTo>
                  <a:cubicBezTo>
                    <a:pt x="10931" y="1419"/>
                    <a:pt x="10966" y="1417"/>
                    <a:pt x="11004" y="1417"/>
                  </a:cubicBezTo>
                  <a:close/>
                  <a:moveTo>
                    <a:pt x="10863" y="1"/>
                  </a:moveTo>
                  <a:cubicBezTo>
                    <a:pt x="10715" y="1"/>
                    <a:pt x="10567" y="1"/>
                    <a:pt x="10385" y="12"/>
                  </a:cubicBezTo>
                  <a:cubicBezTo>
                    <a:pt x="9930" y="35"/>
                    <a:pt x="9487" y="126"/>
                    <a:pt x="9066" y="262"/>
                  </a:cubicBezTo>
                  <a:cubicBezTo>
                    <a:pt x="8213" y="558"/>
                    <a:pt x="7462" y="1058"/>
                    <a:pt x="6882" y="1707"/>
                  </a:cubicBezTo>
                  <a:cubicBezTo>
                    <a:pt x="6279" y="2400"/>
                    <a:pt x="5892" y="3231"/>
                    <a:pt x="5767" y="4107"/>
                  </a:cubicBezTo>
                  <a:cubicBezTo>
                    <a:pt x="5631" y="4971"/>
                    <a:pt x="5733" y="5869"/>
                    <a:pt x="6052" y="6688"/>
                  </a:cubicBezTo>
                  <a:cubicBezTo>
                    <a:pt x="6063" y="6745"/>
                    <a:pt x="6086" y="6791"/>
                    <a:pt x="6109" y="6836"/>
                  </a:cubicBezTo>
                  <a:lnTo>
                    <a:pt x="5904" y="6813"/>
                  </a:lnTo>
                  <a:cubicBezTo>
                    <a:pt x="5529" y="6778"/>
                    <a:pt x="5176" y="6760"/>
                    <a:pt x="4842" y="6760"/>
                  </a:cubicBezTo>
                  <a:cubicBezTo>
                    <a:pt x="3675" y="6760"/>
                    <a:pt x="2744" y="6979"/>
                    <a:pt x="1957" y="7439"/>
                  </a:cubicBezTo>
                  <a:cubicBezTo>
                    <a:pt x="831" y="8087"/>
                    <a:pt x="115" y="9213"/>
                    <a:pt x="58" y="10373"/>
                  </a:cubicBezTo>
                  <a:cubicBezTo>
                    <a:pt x="1" y="11579"/>
                    <a:pt x="683" y="12694"/>
                    <a:pt x="2025" y="13592"/>
                  </a:cubicBezTo>
                  <a:cubicBezTo>
                    <a:pt x="2810" y="14104"/>
                    <a:pt x="3697" y="14491"/>
                    <a:pt x="4630" y="14730"/>
                  </a:cubicBezTo>
                  <a:cubicBezTo>
                    <a:pt x="4550" y="14889"/>
                    <a:pt x="4482" y="15048"/>
                    <a:pt x="4414" y="15207"/>
                  </a:cubicBezTo>
                  <a:cubicBezTo>
                    <a:pt x="4152" y="15799"/>
                    <a:pt x="3936" y="16390"/>
                    <a:pt x="3754" y="16982"/>
                  </a:cubicBezTo>
                  <a:cubicBezTo>
                    <a:pt x="3276" y="18597"/>
                    <a:pt x="3231" y="19871"/>
                    <a:pt x="3606" y="20974"/>
                  </a:cubicBezTo>
                  <a:cubicBezTo>
                    <a:pt x="4027" y="22202"/>
                    <a:pt x="4994" y="23135"/>
                    <a:pt x="6131" y="23408"/>
                  </a:cubicBezTo>
                  <a:cubicBezTo>
                    <a:pt x="6359" y="23453"/>
                    <a:pt x="6586" y="23487"/>
                    <a:pt x="6814" y="23487"/>
                  </a:cubicBezTo>
                  <a:cubicBezTo>
                    <a:pt x="7781" y="23487"/>
                    <a:pt x="8747" y="23010"/>
                    <a:pt x="9657" y="22088"/>
                  </a:cubicBezTo>
                  <a:cubicBezTo>
                    <a:pt x="10112" y="21622"/>
                    <a:pt x="10510" y="21099"/>
                    <a:pt x="10851" y="20542"/>
                  </a:cubicBezTo>
                  <a:cubicBezTo>
                    <a:pt x="11193" y="21099"/>
                    <a:pt x="11591" y="21622"/>
                    <a:pt x="12046" y="22088"/>
                  </a:cubicBezTo>
                  <a:cubicBezTo>
                    <a:pt x="12963" y="23015"/>
                    <a:pt x="13932" y="23490"/>
                    <a:pt x="14893" y="23490"/>
                  </a:cubicBezTo>
                  <a:cubicBezTo>
                    <a:pt x="15124" y="23490"/>
                    <a:pt x="15354" y="23463"/>
                    <a:pt x="15583" y="23408"/>
                  </a:cubicBezTo>
                  <a:cubicBezTo>
                    <a:pt x="16709" y="23135"/>
                    <a:pt x="17676" y="22202"/>
                    <a:pt x="18096" y="20985"/>
                  </a:cubicBezTo>
                  <a:cubicBezTo>
                    <a:pt x="18483" y="19871"/>
                    <a:pt x="18438" y="18608"/>
                    <a:pt x="17960" y="16993"/>
                  </a:cubicBezTo>
                  <a:cubicBezTo>
                    <a:pt x="17778" y="16402"/>
                    <a:pt x="17562" y="15799"/>
                    <a:pt x="17300" y="15207"/>
                  </a:cubicBezTo>
                  <a:cubicBezTo>
                    <a:pt x="17232" y="15048"/>
                    <a:pt x="17164" y="14889"/>
                    <a:pt x="17084" y="14730"/>
                  </a:cubicBezTo>
                  <a:cubicBezTo>
                    <a:pt x="18017" y="14502"/>
                    <a:pt x="18915" y="14115"/>
                    <a:pt x="19700" y="13592"/>
                  </a:cubicBezTo>
                  <a:cubicBezTo>
                    <a:pt x="21042" y="12694"/>
                    <a:pt x="21725" y="11579"/>
                    <a:pt x="21679" y="10373"/>
                  </a:cubicBezTo>
                  <a:cubicBezTo>
                    <a:pt x="21622" y="9213"/>
                    <a:pt x="20894" y="8087"/>
                    <a:pt x="19780" y="7439"/>
                  </a:cubicBezTo>
                  <a:cubicBezTo>
                    <a:pt x="18984" y="6979"/>
                    <a:pt x="18051" y="6760"/>
                    <a:pt x="16889" y="6760"/>
                  </a:cubicBezTo>
                  <a:cubicBezTo>
                    <a:pt x="16557" y="6760"/>
                    <a:pt x="16205" y="6778"/>
                    <a:pt x="15833" y="6813"/>
                  </a:cubicBezTo>
                  <a:cubicBezTo>
                    <a:pt x="15765" y="6825"/>
                    <a:pt x="15697" y="6825"/>
                    <a:pt x="15617" y="6836"/>
                  </a:cubicBezTo>
                  <a:cubicBezTo>
                    <a:pt x="15640" y="6791"/>
                    <a:pt x="15663" y="6745"/>
                    <a:pt x="15674" y="6688"/>
                  </a:cubicBezTo>
                  <a:cubicBezTo>
                    <a:pt x="15992" y="5869"/>
                    <a:pt x="16095" y="4971"/>
                    <a:pt x="15970" y="4107"/>
                  </a:cubicBezTo>
                  <a:cubicBezTo>
                    <a:pt x="15844" y="3219"/>
                    <a:pt x="15446" y="2400"/>
                    <a:pt x="14844" y="1707"/>
                  </a:cubicBezTo>
                  <a:cubicBezTo>
                    <a:pt x="14264" y="1058"/>
                    <a:pt x="13513" y="569"/>
                    <a:pt x="12660" y="262"/>
                  </a:cubicBezTo>
                  <a:cubicBezTo>
                    <a:pt x="12250" y="126"/>
                    <a:pt x="11807" y="35"/>
                    <a:pt x="11340" y="12"/>
                  </a:cubicBezTo>
                  <a:cubicBezTo>
                    <a:pt x="11170" y="1"/>
                    <a:pt x="11011" y="1"/>
                    <a:pt x="10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932425" y="3992825"/>
              <a:ext cx="488825" cy="534875"/>
            </a:xfrm>
            <a:custGeom>
              <a:rect b="b" l="l" r="r" t="t"/>
              <a:pathLst>
                <a:path extrusionOk="0" h="21395" w="19553">
                  <a:moveTo>
                    <a:pt x="8872" y="546"/>
                  </a:moveTo>
                  <a:cubicBezTo>
                    <a:pt x="8884" y="546"/>
                    <a:pt x="8895" y="558"/>
                    <a:pt x="8906" y="558"/>
                  </a:cubicBezTo>
                  <a:lnTo>
                    <a:pt x="8929" y="569"/>
                  </a:lnTo>
                  <a:cubicBezTo>
                    <a:pt x="8941" y="580"/>
                    <a:pt x="8941" y="592"/>
                    <a:pt x="8941" y="603"/>
                  </a:cubicBezTo>
                  <a:lnTo>
                    <a:pt x="8952" y="626"/>
                  </a:lnTo>
                  <a:cubicBezTo>
                    <a:pt x="8952" y="637"/>
                    <a:pt x="8952" y="649"/>
                    <a:pt x="8941" y="660"/>
                  </a:cubicBezTo>
                  <a:cubicBezTo>
                    <a:pt x="8941" y="671"/>
                    <a:pt x="8929" y="671"/>
                    <a:pt x="8929" y="683"/>
                  </a:cubicBezTo>
                  <a:cubicBezTo>
                    <a:pt x="8918" y="683"/>
                    <a:pt x="8918" y="694"/>
                    <a:pt x="8895" y="694"/>
                  </a:cubicBezTo>
                  <a:cubicBezTo>
                    <a:pt x="8895" y="705"/>
                    <a:pt x="8884" y="705"/>
                    <a:pt x="8872" y="705"/>
                  </a:cubicBezTo>
                  <a:cubicBezTo>
                    <a:pt x="8861" y="705"/>
                    <a:pt x="8850" y="694"/>
                    <a:pt x="8838" y="694"/>
                  </a:cubicBezTo>
                  <a:lnTo>
                    <a:pt x="8815" y="683"/>
                  </a:lnTo>
                  <a:cubicBezTo>
                    <a:pt x="8804" y="671"/>
                    <a:pt x="8804" y="660"/>
                    <a:pt x="8804" y="649"/>
                  </a:cubicBezTo>
                  <a:lnTo>
                    <a:pt x="8793" y="626"/>
                  </a:lnTo>
                  <a:cubicBezTo>
                    <a:pt x="8793" y="614"/>
                    <a:pt x="8793" y="603"/>
                    <a:pt x="8804" y="603"/>
                  </a:cubicBezTo>
                  <a:cubicBezTo>
                    <a:pt x="8804" y="603"/>
                    <a:pt x="8804" y="592"/>
                    <a:pt x="8804" y="592"/>
                  </a:cubicBezTo>
                  <a:cubicBezTo>
                    <a:pt x="8804" y="592"/>
                    <a:pt x="8804" y="580"/>
                    <a:pt x="8815" y="569"/>
                  </a:cubicBezTo>
                  <a:cubicBezTo>
                    <a:pt x="8827" y="569"/>
                    <a:pt x="8827" y="558"/>
                    <a:pt x="8850" y="558"/>
                  </a:cubicBezTo>
                  <a:cubicBezTo>
                    <a:pt x="8850" y="558"/>
                    <a:pt x="8861" y="546"/>
                    <a:pt x="8872" y="546"/>
                  </a:cubicBezTo>
                  <a:close/>
                  <a:moveTo>
                    <a:pt x="10192" y="614"/>
                  </a:moveTo>
                  <a:lnTo>
                    <a:pt x="10214" y="637"/>
                  </a:lnTo>
                  <a:cubicBezTo>
                    <a:pt x="10226" y="649"/>
                    <a:pt x="10237" y="660"/>
                    <a:pt x="10237" y="671"/>
                  </a:cubicBezTo>
                  <a:lnTo>
                    <a:pt x="10237" y="694"/>
                  </a:lnTo>
                  <a:cubicBezTo>
                    <a:pt x="10237" y="705"/>
                    <a:pt x="10237" y="717"/>
                    <a:pt x="10237" y="728"/>
                  </a:cubicBezTo>
                  <a:cubicBezTo>
                    <a:pt x="10226" y="740"/>
                    <a:pt x="10226" y="751"/>
                    <a:pt x="10214" y="751"/>
                  </a:cubicBezTo>
                  <a:cubicBezTo>
                    <a:pt x="10203" y="762"/>
                    <a:pt x="10203" y="762"/>
                    <a:pt x="10192" y="774"/>
                  </a:cubicBezTo>
                  <a:lnTo>
                    <a:pt x="10123" y="774"/>
                  </a:lnTo>
                  <a:lnTo>
                    <a:pt x="10101" y="751"/>
                  </a:lnTo>
                  <a:cubicBezTo>
                    <a:pt x="10089" y="740"/>
                    <a:pt x="10078" y="728"/>
                    <a:pt x="10078" y="717"/>
                  </a:cubicBezTo>
                  <a:lnTo>
                    <a:pt x="10078" y="694"/>
                  </a:lnTo>
                  <a:cubicBezTo>
                    <a:pt x="10078" y="683"/>
                    <a:pt x="10078" y="671"/>
                    <a:pt x="10078" y="660"/>
                  </a:cubicBezTo>
                  <a:cubicBezTo>
                    <a:pt x="10089" y="649"/>
                    <a:pt x="10089" y="637"/>
                    <a:pt x="10101" y="637"/>
                  </a:cubicBezTo>
                  <a:cubicBezTo>
                    <a:pt x="10101" y="626"/>
                    <a:pt x="10112" y="614"/>
                    <a:pt x="10123" y="614"/>
                  </a:cubicBezTo>
                  <a:close/>
                  <a:moveTo>
                    <a:pt x="10590" y="523"/>
                  </a:moveTo>
                  <a:cubicBezTo>
                    <a:pt x="10612" y="523"/>
                    <a:pt x="10635" y="535"/>
                    <a:pt x="10658" y="546"/>
                  </a:cubicBezTo>
                  <a:lnTo>
                    <a:pt x="10692" y="569"/>
                  </a:lnTo>
                  <a:cubicBezTo>
                    <a:pt x="10715" y="580"/>
                    <a:pt x="10726" y="592"/>
                    <a:pt x="10726" y="626"/>
                  </a:cubicBezTo>
                  <a:cubicBezTo>
                    <a:pt x="10738" y="637"/>
                    <a:pt x="10749" y="660"/>
                    <a:pt x="10749" y="671"/>
                  </a:cubicBezTo>
                  <a:cubicBezTo>
                    <a:pt x="10749" y="671"/>
                    <a:pt x="10749" y="683"/>
                    <a:pt x="10749" y="683"/>
                  </a:cubicBezTo>
                  <a:cubicBezTo>
                    <a:pt x="10749" y="705"/>
                    <a:pt x="10738" y="728"/>
                    <a:pt x="10726" y="740"/>
                  </a:cubicBezTo>
                  <a:cubicBezTo>
                    <a:pt x="10726" y="740"/>
                    <a:pt x="10726" y="751"/>
                    <a:pt x="10726" y="751"/>
                  </a:cubicBezTo>
                  <a:cubicBezTo>
                    <a:pt x="10726" y="762"/>
                    <a:pt x="10715" y="774"/>
                    <a:pt x="10715" y="774"/>
                  </a:cubicBezTo>
                  <a:cubicBezTo>
                    <a:pt x="10703" y="774"/>
                    <a:pt x="10703" y="785"/>
                    <a:pt x="10703" y="785"/>
                  </a:cubicBezTo>
                  <a:cubicBezTo>
                    <a:pt x="10692" y="796"/>
                    <a:pt x="10681" y="808"/>
                    <a:pt x="10669" y="819"/>
                  </a:cubicBezTo>
                  <a:lnTo>
                    <a:pt x="10624" y="842"/>
                  </a:lnTo>
                  <a:lnTo>
                    <a:pt x="10533" y="842"/>
                  </a:lnTo>
                  <a:cubicBezTo>
                    <a:pt x="10510" y="831"/>
                    <a:pt x="10487" y="819"/>
                    <a:pt x="10465" y="796"/>
                  </a:cubicBezTo>
                  <a:cubicBezTo>
                    <a:pt x="10442" y="774"/>
                    <a:pt x="10430" y="751"/>
                    <a:pt x="10430" y="728"/>
                  </a:cubicBezTo>
                  <a:cubicBezTo>
                    <a:pt x="10419" y="694"/>
                    <a:pt x="10419" y="671"/>
                    <a:pt x="10430" y="637"/>
                  </a:cubicBezTo>
                  <a:cubicBezTo>
                    <a:pt x="10430" y="614"/>
                    <a:pt x="10442" y="603"/>
                    <a:pt x="10453" y="592"/>
                  </a:cubicBezTo>
                  <a:cubicBezTo>
                    <a:pt x="10453" y="592"/>
                    <a:pt x="10453" y="580"/>
                    <a:pt x="10453" y="580"/>
                  </a:cubicBezTo>
                  <a:cubicBezTo>
                    <a:pt x="10465" y="569"/>
                    <a:pt x="10476" y="569"/>
                    <a:pt x="10476" y="558"/>
                  </a:cubicBezTo>
                  <a:lnTo>
                    <a:pt x="10487" y="558"/>
                  </a:lnTo>
                  <a:cubicBezTo>
                    <a:pt x="10499" y="546"/>
                    <a:pt x="10521" y="535"/>
                    <a:pt x="10533" y="535"/>
                  </a:cubicBezTo>
                  <a:lnTo>
                    <a:pt x="10590" y="523"/>
                  </a:lnTo>
                  <a:close/>
                  <a:moveTo>
                    <a:pt x="8417" y="728"/>
                  </a:moveTo>
                  <a:cubicBezTo>
                    <a:pt x="8440" y="728"/>
                    <a:pt x="8451" y="740"/>
                    <a:pt x="8463" y="740"/>
                  </a:cubicBezTo>
                  <a:lnTo>
                    <a:pt x="8508" y="774"/>
                  </a:lnTo>
                  <a:cubicBezTo>
                    <a:pt x="8508" y="785"/>
                    <a:pt x="8508" y="785"/>
                    <a:pt x="8520" y="785"/>
                  </a:cubicBezTo>
                  <a:cubicBezTo>
                    <a:pt x="8520" y="796"/>
                    <a:pt x="8520" y="796"/>
                    <a:pt x="8520" y="796"/>
                  </a:cubicBezTo>
                  <a:cubicBezTo>
                    <a:pt x="8542" y="819"/>
                    <a:pt x="8542" y="853"/>
                    <a:pt x="8542" y="865"/>
                  </a:cubicBezTo>
                  <a:lnTo>
                    <a:pt x="8542" y="910"/>
                  </a:lnTo>
                  <a:cubicBezTo>
                    <a:pt x="8531" y="933"/>
                    <a:pt x="8531" y="944"/>
                    <a:pt x="8520" y="956"/>
                  </a:cubicBezTo>
                  <a:cubicBezTo>
                    <a:pt x="8508" y="956"/>
                    <a:pt x="8508" y="967"/>
                    <a:pt x="8508" y="967"/>
                  </a:cubicBezTo>
                  <a:cubicBezTo>
                    <a:pt x="8508" y="967"/>
                    <a:pt x="8497" y="978"/>
                    <a:pt x="8497" y="978"/>
                  </a:cubicBezTo>
                  <a:cubicBezTo>
                    <a:pt x="8486" y="990"/>
                    <a:pt x="8486" y="990"/>
                    <a:pt x="8486" y="990"/>
                  </a:cubicBezTo>
                  <a:cubicBezTo>
                    <a:pt x="8474" y="1001"/>
                    <a:pt x="8451" y="1013"/>
                    <a:pt x="8440" y="1013"/>
                  </a:cubicBezTo>
                  <a:lnTo>
                    <a:pt x="8395" y="1013"/>
                  </a:lnTo>
                  <a:cubicBezTo>
                    <a:pt x="8383" y="1013"/>
                    <a:pt x="8360" y="1013"/>
                    <a:pt x="8338" y="1001"/>
                  </a:cubicBezTo>
                  <a:cubicBezTo>
                    <a:pt x="8326" y="1001"/>
                    <a:pt x="8315" y="990"/>
                    <a:pt x="8304" y="978"/>
                  </a:cubicBezTo>
                  <a:cubicBezTo>
                    <a:pt x="8281" y="956"/>
                    <a:pt x="8269" y="933"/>
                    <a:pt x="8258" y="910"/>
                  </a:cubicBezTo>
                  <a:cubicBezTo>
                    <a:pt x="8258" y="887"/>
                    <a:pt x="8247" y="876"/>
                    <a:pt x="8258" y="853"/>
                  </a:cubicBezTo>
                  <a:cubicBezTo>
                    <a:pt x="8258" y="831"/>
                    <a:pt x="8269" y="819"/>
                    <a:pt x="8269" y="796"/>
                  </a:cubicBezTo>
                  <a:lnTo>
                    <a:pt x="8304" y="774"/>
                  </a:lnTo>
                  <a:lnTo>
                    <a:pt x="8326" y="751"/>
                  </a:lnTo>
                  <a:cubicBezTo>
                    <a:pt x="8338" y="740"/>
                    <a:pt x="8360" y="728"/>
                    <a:pt x="8372" y="728"/>
                  </a:cubicBezTo>
                  <a:close/>
                  <a:moveTo>
                    <a:pt x="7712" y="956"/>
                  </a:moveTo>
                  <a:cubicBezTo>
                    <a:pt x="7724" y="956"/>
                    <a:pt x="7735" y="956"/>
                    <a:pt x="7735" y="978"/>
                  </a:cubicBezTo>
                  <a:lnTo>
                    <a:pt x="7746" y="990"/>
                  </a:lnTo>
                  <a:cubicBezTo>
                    <a:pt x="7758" y="1013"/>
                    <a:pt x="7746" y="1013"/>
                    <a:pt x="7746" y="1024"/>
                  </a:cubicBezTo>
                  <a:cubicBezTo>
                    <a:pt x="7735" y="1030"/>
                    <a:pt x="7721" y="1032"/>
                    <a:pt x="7708" y="1032"/>
                  </a:cubicBezTo>
                  <a:cubicBezTo>
                    <a:pt x="7695" y="1032"/>
                    <a:pt x="7684" y="1030"/>
                    <a:pt x="7678" y="1024"/>
                  </a:cubicBezTo>
                  <a:cubicBezTo>
                    <a:pt x="7678" y="1013"/>
                    <a:pt x="7667" y="1013"/>
                    <a:pt x="7678" y="990"/>
                  </a:cubicBezTo>
                  <a:lnTo>
                    <a:pt x="7678" y="978"/>
                  </a:lnTo>
                  <a:cubicBezTo>
                    <a:pt x="7689" y="956"/>
                    <a:pt x="7701" y="956"/>
                    <a:pt x="7712" y="956"/>
                  </a:cubicBezTo>
                  <a:close/>
                  <a:moveTo>
                    <a:pt x="11283" y="842"/>
                  </a:moveTo>
                  <a:cubicBezTo>
                    <a:pt x="11306" y="842"/>
                    <a:pt x="11318" y="853"/>
                    <a:pt x="11340" y="865"/>
                  </a:cubicBezTo>
                  <a:lnTo>
                    <a:pt x="11363" y="876"/>
                  </a:lnTo>
                  <a:cubicBezTo>
                    <a:pt x="11374" y="899"/>
                    <a:pt x="11386" y="910"/>
                    <a:pt x="11397" y="922"/>
                  </a:cubicBezTo>
                  <a:lnTo>
                    <a:pt x="11397" y="956"/>
                  </a:lnTo>
                  <a:cubicBezTo>
                    <a:pt x="11397" y="978"/>
                    <a:pt x="11397" y="990"/>
                    <a:pt x="11386" y="1001"/>
                  </a:cubicBezTo>
                  <a:cubicBezTo>
                    <a:pt x="11386" y="1024"/>
                    <a:pt x="11374" y="1035"/>
                    <a:pt x="11363" y="1047"/>
                  </a:cubicBezTo>
                  <a:cubicBezTo>
                    <a:pt x="11352" y="1047"/>
                    <a:pt x="11340" y="1058"/>
                    <a:pt x="11329" y="1069"/>
                  </a:cubicBezTo>
                  <a:cubicBezTo>
                    <a:pt x="11314" y="1069"/>
                    <a:pt x="11304" y="1074"/>
                    <a:pt x="11295" y="1074"/>
                  </a:cubicBezTo>
                  <a:cubicBezTo>
                    <a:pt x="11291" y="1074"/>
                    <a:pt x="11287" y="1073"/>
                    <a:pt x="11283" y="1069"/>
                  </a:cubicBezTo>
                  <a:cubicBezTo>
                    <a:pt x="11261" y="1069"/>
                    <a:pt x="11238" y="1069"/>
                    <a:pt x="11227" y="1058"/>
                  </a:cubicBezTo>
                  <a:lnTo>
                    <a:pt x="11204" y="1047"/>
                  </a:lnTo>
                  <a:cubicBezTo>
                    <a:pt x="11193" y="1024"/>
                    <a:pt x="11181" y="1013"/>
                    <a:pt x="11170" y="1001"/>
                  </a:cubicBezTo>
                  <a:lnTo>
                    <a:pt x="11170" y="956"/>
                  </a:lnTo>
                  <a:cubicBezTo>
                    <a:pt x="11170" y="944"/>
                    <a:pt x="11170" y="933"/>
                    <a:pt x="11181" y="922"/>
                  </a:cubicBezTo>
                  <a:cubicBezTo>
                    <a:pt x="11181" y="922"/>
                    <a:pt x="11181" y="922"/>
                    <a:pt x="11181" y="910"/>
                  </a:cubicBezTo>
                  <a:cubicBezTo>
                    <a:pt x="11181" y="899"/>
                    <a:pt x="11193" y="887"/>
                    <a:pt x="11204" y="876"/>
                  </a:cubicBezTo>
                  <a:cubicBezTo>
                    <a:pt x="11215" y="865"/>
                    <a:pt x="11227" y="865"/>
                    <a:pt x="11238" y="853"/>
                  </a:cubicBezTo>
                  <a:cubicBezTo>
                    <a:pt x="11249" y="853"/>
                    <a:pt x="11272" y="842"/>
                    <a:pt x="11283" y="842"/>
                  </a:cubicBezTo>
                  <a:close/>
                  <a:moveTo>
                    <a:pt x="8895" y="1058"/>
                  </a:moveTo>
                  <a:lnTo>
                    <a:pt x="8918" y="1081"/>
                  </a:lnTo>
                  <a:lnTo>
                    <a:pt x="8918" y="1092"/>
                  </a:lnTo>
                  <a:lnTo>
                    <a:pt x="8929" y="1115"/>
                  </a:lnTo>
                  <a:cubicBezTo>
                    <a:pt x="8929" y="1115"/>
                    <a:pt x="8918" y="1115"/>
                    <a:pt x="8918" y="1126"/>
                  </a:cubicBezTo>
                  <a:cubicBezTo>
                    <a:pt x="8918" y="1126"/>
                    <a:pt x="8918" y="1138"/>
                    <a:pt x="8918" y="1138"/>
                  </a:cubicBezTo>
                  <a:cubicBezTo>
                    <a:pt x="8918" y="1138"/>
                    <a:pt x="8906" y="1149"/>
                    <a:pt x="8906" y="1149"/>
                  </a:cubicBezTo>
                  <a:lnTo>
                    <a:pt x="8895" y="1149"/>
                  </a:lnTo>
                  <a:cubicBezTo>
                    <a:pt x="8895" y="1160"/>
                    <a:pt x="8884" y="1160"/>
                    <a:pt x="8884" y="1160"/>
                  </a:cubicBezTo>
                  <a:lnTo>
                    <a:pt x="8861" y="1160"/>
                  </a:lnTo>
                  <a:lnTo>
                    <a:pt x="8838" y="1149"/>
                  </a:lnTo>
                  <a:lnTo>
                    <a:pt x="8827" y="1138"/>
                  </a:lnTo>
                  <a:lnTo>
                    <a:pt x="8804" y="1126"/>
                  </a:lnTo>
                  <a:cubicBezTo>
                    <a:pt x="8804" y="1126"/>
                    <a:pt x="8804" y="1115"/>
                    <a:pt x="8804" y="1115"/>
                  </a:cubicBezTo>
                  <a:lnTo>
                    <a:pt x="8804" y="1103"/>
                  </a:lnTo>
                  <a:cubicBezTo>
                    <a:pt x="8804" y="1103"/>
                    <a:pt x="8804" y="1092"/>
                    <a:pt x="8804" y="1092"/>
                  </a:cubicBezTo>
                  <a:cubicBezTo>
                    <a:pt x="8815" y="1081"/>
                    <a:pt x="8815" y="1081"/>
                    <a:pt x="8827" y="1081"/>
                  </a:cubicBezTo>
                  <a:lnTo>
                    <a:pt x="8838" y="1069"/>
                  </a:lnTo>
                  <a:cubicBezTo>
                    <a:pt x="8838" y="1069"/>
                    <a:pt x="8850" y="1058"/>
                    <a:pt x="8850" y="1058"/>
                  </a:cubicBezTo>
                  <a:close/>
                  <a:moveTo>
                    <a:pt x="10875" y="1019"/>
                  </a:moveTo>
                  <a:cubicBezTo>
                    <a:pt x="10886" y="1019"/>
                    <a:pt x="10900" y="1027"/>
                    <a:pt x="10908" y="1035"/>
                  </a:cubicBezTo>
                  <a:lnTo>
                    <a:pt x="10931" y="1047"/>
                  </a:lnTo>
                  <a:cubicBezTo>
                    <a:pt x="10942" y="1058"/>
                    <a:pt x="10954" y="1081"/>
                    <a:pt x="10965" y="1092"/>
                  </a:cubicBezTo>
                  <a:lnTo>
                    <a:pt x="10965" y="1126"/>
                  </a:lnTo>
                  <a:cubicBezTo>
                    <a:pt x="10965" y="1138"/>
                    <a:pt x="10965" y="1149"/>
                    <a:pt x="10954" y="1160"/>
                  </a:cubicBezTo>
                  <a:cubicBezTo>
                    <a:pt x="10954" y="1172"/>
                    <a:pt x="10942" y="1183"/>
                    <a:pt x="10931" y="1194"/>
                  </a:cubicBezTo>
                  <a:cubicBezTo>
                    <a:pt x="10920" y="1206"/>
                    <a:pt x="10920" y="1206"/>
                    <a:pt x="10897" y="1217"/>
                  </a:cubicBezTo>
                  <a:cubicBezTo>
                    <a:pt x="10885" y="1217"/>
                    <a:pt x="10874" y="1229"/>
                    <a:pt x="10863" y="1229"/>
                  </a:cubicBezTo>
                  <a:cubicBezTo>
                    <a:pt x="10840" y="1229"/>
                    <a:pt x="10829" y="1217"/>
                    <a:pt x="10817" y="1217"/>
                  </a:cubicBezTo>
                  <a:lnTo>
                    <a:pt x="10794" y="1194"/>
                  </a:lnTo>
                  <a:cubicBezTo>
                    <a:pt x="10772" y="1183"/>
                    <a:pt x="10772" y="1172"/>
                    <a:pt x="10760" y="1149"/>
                  </a:cubicBezTo>
                  <a:lnTo>
                    <a:pt x="10760" y="1126"/>
                  </a:lnTo>
                  <a:cubicBezTo>
                    <a:pt x="10760" y="1103"/>
                    <a:pt x="10760" y="1092"/>
                    <a:pt x="10772" y="1081"/>
                  </a:cubicBezTo>
                  <a:cubicBezTo>
                    <a:pt x="10772" y="1069"/>
                    <a:pt x="10783" y="1058"/>
                    <a:pt x="10794" y="1047"/>
                  </a:cubicBezTo>
                  <a:cubicBezTo>
                    <a:pt x="10794" y="1035"/>
                    <a:pt x="10806" y="1035"/>
                    <a:pt x="10829" y="1024"/>
                  </a:cubicBezTo>
                  <a:lnTo>
                    <a:pt x="10863" y="1024"/>
                  </a:lnTo>
                  <a:cubicBezTo>
                    <a:pt x="10866" y="1021"/>
                    <a:pt x="10870" y="1019"/>
                    <a:pt x="10875" y="1019"/>
                  </a:cubicBezTo>
                  <a:close/>
                  <a:moveTo>
                    <a:pt x="10385" y="1047"/>
                  </a:moveTo>
                  <a:cubicBezTo>
                    <a:pt x="10419" y="1047"/>
                    <a:pt x="10442" y="1047"/>
                    <a:pt x="10465" y="1058"/>
                  </a:cubicBezTo>
                  <a:lnTo>
                    <a:pt x="10499" y="1092"/>
                  </a:lnTo>
                  <a:cubicBezTo>
                    <a:pt x="10533" y="1115"/>
                    <a:pt x="10544" y="1138"/>
                    <a:pt x="10544" y="1160"/>
                  </a:cubicBezTo>
                  <a:lnTo>
                    <a:pt x="10556" y="1206"/>
                  </a:lnTo>
                  <a:cubicBezTo>
                    <a:pt x="10556" y="1229"/>
                    <a:pt x="10556" y="1251"/>
                    <a:pt x="10544" y="1274"/>
                  </a:cubicBezTo>
                  <a:cubicBezTo>
                    <a:pt x="10533" y="1297"/>
                    <a:pt x="10521" y="1308"/>
                    <a:pt x="10510" y="1320"/>
                  </a:cubicBezTo>
                  <a:cubicBezTo>
                    <a:pt x="10487" y="1342"/>
                    <a:pt x="10476" y="1354"/>
                    <a:pt x="10453" y="1354"/>
                  </a:cubicBezTo>
                  <a:cubicBezTo>
                    <a:pt x="10437" y="1362"/>
                    <a:pt x="10421" y="1370"/>
                    <a:pt x="10405" y="1370"/>
                  </a:cubicBezTo>
                  <a:cubicBezTo>
                    <a:pt x="10398" y="1370"/>
                    <a:pt x="10392" y="1368"/>
                    <a:pt x="10385" y="1365"/>
                  </a:cubicBezTo>
                  <a:cubicBezTo>
                    <a:pt x="10362" y="1365"/>
                    <a:pt x="10328" y="1365"/>
                    <a:pt x="10305" y="1354"/>
                  </a:cubicBezTo>
                  <a:lnTo>
                    <a:pt x="10271" y="1320"/>
                  </a:lnTo>
                  <a:cubicBezTo>
                    <a:pt x="10248" y="1297"/>
                    <a:pt x="10237" y="1274"/>
                    <a:pt x="10226" y="1251"/>
                  </a:cubicBezTo>
                  <a:lnTo>
                    <a:pt x="10226" y="1206"/>
                  </a:lnTo>
                  <a:cubicBezTo>
                    <a:pt x="10226" y="1183"/>
                    <a:pt x="10226" y="1160"/>
                    <a:pt x="10237" y="1138"/>
                  </a:cubicBezTo>
                  <a:cubicBezTo>
                    <a:pt x="10248" y="1115"/>
                    <a:pt x="10260" y="1103"/>
                    <a:pt x="10271" y="1092"/>
                  </a:cubicBezTo>
                  <a:cubicBezTo>
                    <a:pt x="10283" y="1069"/>
                    <a:pt x="10305" y="1058"/>
                    <a:pt x="10328" y="1058"/>
                  </a:cubicBezTo>
                  <a:cubicBezTo>
                    <a:pt x="10339" y="1047"/>
                    <a:pt x="10362" y="1047"/>
                    <a:pt x="10385" y="1047"/>
                  </a:cubicBezTo>
                  <a:close/>
                  <a:moveTo>
                    <a:pt x="7689" y="1593"/>
                  </a:moveTo>
                  <a:cubicBezTo>
                    <a:pt x="7712" y="1593"/>
                    <a:pt x="7735" y="1604"/>
                    <a:pt x="7758" y="1604"/>
                  </a:cubicBezTo>
                  <a:cubicBezTo>
                    <a:pt x="7769" y="1604"/>
                    <a:pt x="7780" y="1604"/>
                    <a:pt x="7792" y="1615"/>
                  </a:cubicBezTo>
                  <a:cubicBezTo>
                    <a:pt x="7837" y="1615"/>
                    <a:pt x="7860" y="1615"/>
                    <a:pt x="7894" y="1638"/>
                  </a:cubicBezTo>
                  <a:cubicBezTo>
                    <a:pt x="7894" y="1638"/>
                    <a:pt x="7905" y="1638"/>
                    <a:pt x="7905" y="1649"/>
                  </a:cubicBezTo>
                  <a:cubicBezTo>
                    <a:pt x="7894" y="1661"/>
                    <a:pt x="7894" y="1672"/>
                    <a:pt x="7883" y="1684"/>
                  </a:cubicBezTo>
                  <a:cubicBezTo>
                    <a:pt x="7860" y="1684"/>
                    <a:pt x="7849" y="1695"/>
                    <a:pt x="7826" y="1695"/>
                  </a:cubicBezTo>
                  <a:lnTo>
                    <a:pt x="7792" y="1695"/>
                  </a:lnTo>
                  <a:cubicBezTo>
                    <a:pt x="7780" y="1706"/>
                    <a:pt x="7758" y="1706"/>
                    <a:pt x="7746" y="1718"/>
                  </a:cubicBezTo>
                  <a:cubicBezTo>
                    <a:pt x="7735" y="1718"/>
                    <a:pt x="7724" y="1718"/>
                    <a:pt x="7712" y="1729"/>
                  </a:cubicBezTo>
                  <a:cubicBezTo>
                    <a:pt x="7655" y="1740"/>
                    <a:pt x="7598" y="1763"/>
                    <a:pt x="7553" y="1775"/>
                  </a:cubicBezTo>
                  <a:lnTo>
                    <a:pt x="7530" y="1786"/>
                  </a:lnTo>
                  <a:cubicBezTo>
                    <a:pt x="7428" y="1820"/>
                    <a:pt x="7325" y="1877"/>
                    <a:pt x="7246" y="1945"/>
                  </a:cubicBezTo>
                  <a:cubicBezTo>
                    <a:pt x="7166" y="2025"/>
                    <a:pt x="7098" y="2104"/>
                    <a:pt x="7041" y="2207"/>
                  </a:cubicBezTo>
                  <a:cubicBezTo>
                    <a:pt x="7007" y="2264"/>
                    <a:pt x="6984" y="2309"/>
                    <a:pt x="6961" y="2355"/>
                  </a:cubicBezTo>
                  <a:cubicBezTo>
                    <a:pt x="6939" y="2411"/>
                    <a:pt x="6916" y="2446"/>
                    <a:pt x="6882" y="2446"/>
                  </a:cubicBezTo>
                  <a:lnTo>
                    <a:pt x="6859" y="2446"/>
                  </a:lnTo>
                  <a:cubicBezTo>
                    <a:pt x="6848" y="2423"/>
                    <a:pt x="6848" y="2366"/>
                    <a:pt x="6848" y="2320"/>
                  </a:cubicBezTo>
                  <a:cubicBezTo>
                    <a:pt x="6859" y="2252"/>
                    <a:pt x="6870" y="2195"/>
                    <a:pt x="6905" y="2139"/>
                  </a:cubicBezTo>
                  <a:cubicBezTo>
                    <a:pt x="6950" y="2025"/>
                    <a:pt x="7030" y="1922"/>
                    <a:pt x="7132" y="1831"/>
                  </a:cubicBezTo>
                  <a:cubicBezTo>
                    <a:pt x="7234" y="1729"/>
                    <a:pt x="7360" y="1661"/>
                    <a:pt x="7496" y="1627"/>
                  </a:cubicBezTo>
                  <a:cubicBezTo>
                    <a:pt x="7553" y="1604"/>
                    <a:pt x="7610" y="1593"/>
                    <a:pt x="7689" y="1593"/>
                  </a:cubicBezTo>
                  <a:close/>
                  <a:moveTo>
                    <a:pt x="10146" y="2537"/>
                  </a:moveTo>
                  <a:cubicBezTo>
                    <a:pt x="10157" y="2537"/>
                    <a:pt x="10157" y="2548"/>
                    <a:pt x="10157" y="2548"/>
                  </a:cubicBezTo>
                  <a:lnTo>
                    <a:pt x="10157" y="2559"/>
                  </a:lnTo>
                  <a:lnTo>
                    <a:pt x="10157" y="2571"/>
                  </a:lnTo>
                  <a:cubicBezTo>
                    <a:pt x="10157" y="2582"/>
                    <a:pt x="10157" y="2593"/>
                    <a:pt x="10157" y="2593"/>
                  </a:cubicBezTo>
                  <a:cubicBezTo>
                    <a:pt x="10146" y="2593"/>
                    <a:pt x="10146" y="2605"/>
                    <a:pt x="10146" y="2605"/>
                  </a:cubicBezTo>
                  <a:cubicBezTo>
                    <a:pt x="10146" y="2616"/>
                    <a:pt x="10146" y="2628"/>
                    <a:pt x="10146" y="2650"/>
                  </a:cubicBezTo>
                  <a:cubicBezTo>
                    <a:pt x="10146" y="2662"/>
                    <a:pt x="10135" y="2662"/>
                    <a:pt x="10135" y="2673"/>
                  </a:cubicBezTo>
                  <a:cubicBezTo>
                    <a:pt x="10135" y="2673"/>
                    <a:pt x="10135" y="2684"/>
                    <a:pt x="10135" y="2684"/>
                  </a:cubicBezTo>
                  <a:cubicBezTo>
                    <a:pt x="10135" y="2696"/>
                    <a:pt x="10135" y="2707"/>
                    <a:pt x="10135" y="2719"/>
                  </a:cubicBezTo>
                  <a:cubicBezTo>
                    <a:pt x="10135" y="2741"/>
                    <a:pt x="10135" y="2764"/>
                    <a:pt x="10123" y="2787"/>
                  </a:cubicBezTo>
                  <a:lnTo>
                    <a:pt x="10123" y="2798"/>
                  </a:lnTo>
                  <a:lnTo>
                    <a:pt x="10123" y="2821"/>
                  </a:lnTo>
                  <a:cubicBezTo>
                    <a:pt x="10123" y="2832"/>
                    <a:pt x="10123" y="2844"/>
                    <a:pt x="10123" y="2855"/>
                  </a:cubicBezTo>
                  <a:lnTo>
                    <a:pt x="10123" y="2866"/>
                  </a:lnTo>
                  <a:lnTo>
                    <a:pt x="10135" y="2901"/>
                  </a:lnTo>
                  <a:cubicBezTo>
                    <a:pt x="10135" y="2912"/>
                    <a:pt x="10135" y="2923"/>
                    <a:pt x="10135" y="2935"/>
                  </a:cubicBezTo>
                  <a:cubicBezTo>
                    <a:pt x="10135" y="2946"/>
                    <a:pt x="10135" y="2957"/>
                    <a:pt x="10123" y="2957"/>
                  </a:cubicBezTo>
                  <a:lnTo>
                    <a:pt x="10101" y="2957"/>
                  </a:lnTo>
                  <a:cubicBezTo>
                    <a:pt x="10078" y="2946"/>
                    <a:pt x="10067" y="2912"/>
                    <a:pt x="10044" y="2878"/>
                  </a:cubicBezTo>
                  <a:cubicBezTo>
                    <a:pt x="10021" y="2844"/>
                    <a:pt x="10010" y="2787"/>
                    <a:pt x="10021" y="2719"/>
                  </a:cubicBezTo>
                  <a:cubicBezTo>
                    <a:pt x="10021" y="2696"/>
                    <a:pt x="10032" y="2662"/>
                    <a:pt x="10044" y="2639"/>
                  </a:cubicBezTo>
                  <a:cubicBezTo>
                    <a:pt x="10055" y="2616"/>
                    <a:pt x="10067" y="2593"/>
                    <a:pt x="10089" y="2571"/>
                  </a:cubicBezTo>
                  <a:lnTo>
                    <a:pt x="10089" y="2559"/>
                  </a:lnTo>
                  <a:lnTo>
                    <a:pt x="10101" y="2559"/>
                  </a:lnTo>
                  <a:cubicBezTo>
                    <a:pt x="10101" y="2559"/>
                    <a:pt x="10101" y="2548"/>
                    <a:pt x="10101" y="2548"/>
                  </a:cubicBezTo>
                  <a:cubicBezTo>
                    <a:pt x="10112" y="2548"/>
                    <a:pt x="10123" y="2537"/>
                    <a:pt x="10135" y="2537"/>
                  </a:cubicBezTo>
                  <a:close/>
                  <a:moveTo>
                    <a:pt x="13240" y="2798"/>
                  </a:moveTo>
                  <a:cubicBezTo>
                    <a:pt x="13251" y="2798"/>
                    <a:pt x="13251" y="2810"/>
                    <a:pt x="13263" y="2810"/>
                  </a:cubicBezTo>
                  <a:cubicBezTo>
                    <a:pt x="13263" y="2821"/>
                    <a:pt x="13263" y="2832"/>
                    <a:pt x="13274" y="2844"/>
                  </a:cubicBezTo>
                  <a:cubicBezTo>
                    <a:pt x="13274" y="2844"/>
                    <a:pt x="13285" y="2855"/>
                    <a:pt x="13285" y="2866"/>
                  </a:cubicBezTo>
                  <a:lnTo>
                    <a:pt x="13285" y="2878"/>
                  </a:lnTo>
                  <a:lnTo>
                    <a:pt x="13297" y="2878"/>
                  </a:lnTo>
                  <a:cubicBezTo>
                    <a:pt x="13297" y="2889"/>
                    <a:pt x="13297" y="2889"/>
                    <a:pt x="13297" y="2901"/>
                  </a:cubicBezTo>
                  <a:cubicBezTo>
                    <a:pt x="13308" y="2912"/>
                    <a:pt x="13308" y="2935"/>
                    <a:pt x="13308" y="2969"/>
                  </a:cubicBezTo>
                  <a:cubicBezTo>
                    <a:pt x="13308" y="2980"/>
                    <a:pt x="13308" y="3003"/>
                    <a:pt x="13297" y="3014"/>
                  </a:cubicBezTo>
                  <a:cubicBezTo>
                    <a:pt x="13297" y="3026"/>
                    <a:pt x="13297" y="3037"/>
                    <a:pt x="13285" y="3048"/>
                  </a:cubicBezTo>
                  <a:cubicBezTo>
                    <a:pt x="13274" y="3060"/>
                    <a:pt x="13263" y="3094"/>
                    <a:pt x="13240" y="3105"/>
                  </a:cubicBezTo>
                  <a:lnTo>
                    <a:pt x="13228" y="3105"/>
                  </a:lnTo>
                  <a:cubicBezTo>
                    <a:pt x="13228" y="3117"/>
                    <a:pt x="13217" y="3117"/>
                    <a:pt x="13217" y="3117"/>
                  </a:cubicBezTo>
                  <a:lnTo>
                    <a:pt x="13194" y="3117"/>
                  </a:lnTo>
                  <a:cubicBezTo>
                    <a:pt x="13194" y="3117"/>
                    <a:pt x="13194" y="3117"/>
                    <a:pt x="13194" y="3105"/>
                  </a:cubicBezTo>
                  <a:lnTo>
                    <a:pt x="13194" y="3083"/>
                  </a:lnTo>
                  <a:cubicBezTo>
                    <a:pt x="13183" y="3071"/>
                    <a:pt x="13183" y="3060"/>
                    <a:pt x="13194" y="3048"/>
                  </a:cubicBezTo>
                  <a:lnTo>
                    <a:pt x="13194" y="3037"/>
                  </a:lnTo>
                  <a:cubicBezTo>
                    <a:pt x="13194" y="3037"/>
                    <a:pt x="13194" y="3026"/>
                    <a:pt x="13194" y="3026"/>
                  </a:cubicBezTo>
                  <a:cubicBezTo>
                    <a:pt x="13194" y="3014"/>
                    <a:pt x="13194" y="3003"/>
                    <a:pt x="13194" y="2992"/>
                  </a:cubicBezTo>
                  <a:cubicBezTo>
                    <a:pt x="13194" y="2980"/>
                    <a:pt x="13194" y="2980"/>
                    <a:pt x="13206" y="2980"/>
                  </a:cubicBezTo>
                  <a:cubicBezTo>
                    <a:pt x="13206" y="2969"/>
                    <a:pt x="13206" y="2969"/>
                    <a:pt x="13206" y="2957"/>
                  </a:cubicBezTo>
                  <a:cubicBezTo>
                    <a:pt x="13206" y="2957"/>
                    <a:pt x="13206" y="2946"/>
                    <a:pt x="13206" y="2935"/>
                  </a:cubicBezTo>
                  <a:cubicBezTo>
                    <a:pt x="13206" y="2923"/>
                    <a:pt x="13217" y="2912"/>
                    <a:pt x="13217" y="2901"/>
                  </a:cubicBezTo>
                  <a:cubicBezTo>
                    <a:pt x="13217" y="2901"/>
                    <a:pt x="13217" y="2897"/>
                    <a:pt x="13217" y="2894"/>
                  </a:cubicBezTo>
                  <a:lnTo>
                    <a:pt x="13217" y="2894"/>
                  </a:lnTo>
                  <a:cubicBezTo>
                    <a:pt x="13225" y="2889"/>
                    <a:pt x="13228" y="2880"/>
                    <a:pt x="13228" y="2866"/>
                  </a:cubicBezTo>
                  <a:cubicBezTo>
                    <a:pt x="13228" y="2866"/>
                    <a:pt x="13228" y="2855"/>
                    <a:pt x="13228" y="2855"/>
                  </a:cubicBezTo>
                  <a:lnTo>
                    <a:pt x="13228" y="2844"/>
                  </a:lnTo>
                  <a:lnTo>
                    <a:pt x="13228" y="2821"/>
                  </a:lnTo>
                  <a:cubicBezTo>
                    <a:pt x="13228" y="2821"/>
                    <a:pt x="13228" y="2810"/>
                    <a:pt x="13228" y="2810"/>
                  </a:cubicBezTo>
                  <a:lnTo>
                    <a:pt x="13228" y="2798"/>
                  </a:lnTo>
                  <a:close/>
                  <a:moveTo>
                    <a:pt x="12967" y="2593"/>
                  </a:moveTo>
                  <a:cubicBezTo>
                    <a:pt x="13001" y="2605"/>
                    <a:pt x="13035" y="2662"/>
                    <a:pt x="13058" y="2730"/>
                  </a:cubicBezTo>
                  <a:cubicBezTo>
                    <a:pt x="13069" y="2775"/>
                    <a:pt x="13081" y="2832"/>
                    <a:pt x="13069" y="2889"/>
                  </a:cubicBezTo>
                  <a:cubicBezTo>
                    <a:pt x="13069" y="2923"/>
                    <a:pt x="13058" y="2957"/>
                    <a:pt x="13046" y="2992"/>
                  </a:cubicBezTo>
                  <a:lnTo>
                    <a:pt x="13035" y="3026"/>
                  </a:lnTo>
                  <a:cubicBezTo>
                    <a:pt x="13035" y="3026"/>
                    <a:pt x="13035" y="3037"/>
                    <a:pt x="13024" y="3037"/>
                  </a:cubicBezTo>
                  <a:cubicBezTo>
                    <a:pt x="13024" y="3048"/>
                    <a:pt x="13024" y="3048"/>
                    <a:pt x="13024" y="3060"/>
                  </a:cubicBezTo>
                  <a:cubicBezTo>
                    <a:pt x="13012" y="3060"/>
                    <a:pt x="13012" y="3060"/>
                    <a:pt x="13012" y="3071"/>
                  </a:cubicBezTo>
                  <a:cubicBezTo>
                    <a:pt x="13012" y="3071"/>
                    <a:pt x="13001" y="3083"/>
                    <a:pt x="13001" y="3083"/>
                  </a:cubicBezTo>
                  <a:cubicBezTo>
                    <a:pt x="13001" y="3094"/>
                    <a:pt x="12990" y="3094"/>
                    <a:pt x="12990" y="3105"/>
                  </a:cubicBezTo>
                  <a:lnTo>
                    <a:pt x="12978" y="3117"/>
                  </a:lnTo>
                  <a:cubicBezTo>
                    <a:pt x="12967" y="3117"/>
                    <a:pt x="12967" y="3117"/>
                    <a:pt x="12967" y="3128"/>
                  </a:cubicBezTo>
                  <a:cubicBezTo>
                    <a:pt x="12967" y="3128"/>
                    <a:pt x="12955" y="3128"/>
                    <a:pt x="12955" y="3139"/>
                  </a:cubicBezTo>
                  <a:cubicBezTo>
                    <a:pt x="12933" y="3162"/>
                    <a:pt x="12910" y="3174"/>
                    <a:pt x="12887" y="3185"/>
                  </a:cubicBezTo>
                  <a:cubicBezTo>
                    <a:pt x="12876" y="3185"/>
                    <a:pt x="12864" y="3162"/>
                    <a:pt x="12864" y="3151"/>
                  </a:cubicBezTo>
                  <a:cubicBezTo>
                    <a:pt x="12864" y="3139"/>
                    <a:pt x="12864" y="3139"/>
                    <a:pt x="12876" y="3117"/>
                  </a:cubicBezTo>
                  <a:cubicBezTo>
                    <a:pt x="12876" y="3117"/>
                    <a:pt x="12876" y="3105"/>
                    <a:pt x="12887" y="3094"/>
                  </a:cubicBezTo>
                  <a:cubicBezTo>
                    <a:pt x="12887" y="3094"/>
                    <a:pt x="12887" y="3083"/>
                    <a:pt x="12887" y="3083"/>
                  </a:cubicBezTo>
                  <a:cubicBezTo>
                    <a:pt x="12887" y="3083"/>
                    <a:pt x="12899" y="3071"/>
                    <a:pt x="12899" y="3071"/>
                  </a:cubicBezTo>
                  <a:lnTo>
                    <a:pt x="12899" y="3048"/>
                  </a:lnTo>
                  <a:cubicBezTo>
                    <a:pt x="12899" y="3048"/>
                    <a:pt x="12899" y="3037"/>
                    <a:pt x="12910" y="3037"/>
                  </a:cubicBezTo>
                  <a:cubicBezTo>
                    <a:pt x="12910" y="3026"/>
                    <a:pt x="12910" y="3026"/>
                    <a:pt x="12910" y="3014"/>
                  </a:cubicBezTo>
                  <a:lnTo>
                    <a:pt x="12910" y="3003"/>
                  </a:lnTo>
                  <a:cubicBezTo>
                    <a:pt x="12910" y="3003"/>
                    <a:pt x="12921" y="2992"/>
                    <a:pt x="12921" y="2980"/>
                  </a:cubicBezTo>
                  <a:lnTo>
                    <a:pt x="12921" y="2969"/>
                  </a:lnTo>
                  <a:lnTo>
                    <a:pt x="12921" y="2946"/>
                  </a:lnTo>
                  <a:lnTo>
                    <a:pt x="12933" y="2889"/>
                  </a:lnTo>
                  <a:cubicBezTo>
                    <a:pt x="12933" y="2844"/>
                    <a:pt x="12933" y="2787"/>
                    <a:pt x="12933" y="2741"/>
                  </a:cubicBezTo>
                  <a:lnTo>
                    <a:pt x="12933" y="2707"/>
                  </a:lnTo>
                  <a:cubicBezTo>
                    <a:pt x="12933" y="2696"/>
                    <a:pt x="12933" y="2696"/>
                    <a:pt x="12933" y="2684"/>
                  </a:cubicBezTo>
                  <a:lnTo>
                    <a:pt x="12933" y="2673"/>
                  </a:lnTo>
                  <a:cubicBezTo>
                    <a:pt x="12933" y="2650"/>
                    <a:pt x="12933" y="2628"/>
                    <a:pt x="12944" y="2605"/>
                  </a:cubicBezTo>
                  <a:cubicBezTo>
                    <a:pt x="12944" y="2605"/>
                    <a:pt x="12944" y="2593"/>
                    <a:pt x="12967" y="2593"/>
                  </a:cubicBezTo>
                  <a:close/>
                  <a:moveTo>
                    <a:pt x="12546" y="2275"/>
                  </a:moveTo>
                  <a:cubicBezTo>
                    <a:pt x="12557" y="2286"/>
                    <a:pt x="12580" y="2286"/>
                    <a:pt x="12591" y="2298"/>
                  </a:cubicBezTo>
                  <a:cubicBezTo>
                    <a:pt x="12603" y="2320"/>
                    <a:pt x="12626" y="2343"/>
                    <a:pt x="12648" y="2366"/>
                  </a:cubicBezTo>
                  <a:cubicBezTo>
                    <a:pt x="12671" y="2411"/>
                    <a:pt x="12694" y="2468"/>
                    <a:pt x="12717" y="2537"/>
                  </a:cubicBezTo>
                  <a:cubicBezTo>
                    <a:pt x="12751" y="2650"/>
                    <a:pt x="12751" y="2775"/>
                    <a:pt x="12739" y="2878"/>
                  </a:cubicBezTo>
                  <a:cubicBezTo>
                    <a:pt x="12728" y="3014"/>
                    <a:pt x="12694" y="3128"/>
                    <a:pt x="12637" y="3219"/>
                  </a:cubicBezTo>
                  <a:cubicBezTo>
                    <a:pt x="12591" y="3299"/>
                    <a:pt x="12512" y="3401"/>
                    <a:pt x="12409" y="3446"/>
                  </a:cubicBezTo>
                  <a:cubicBezTo>
                    <a:pt x="12398" y="3446"/>
                    <a:pt x="12398" y="3446"/>
                    <a:pt x="12387" y="3435"/>
                  </a:cubicBezTo>
                  <a:cubicBezTo>
                    <a:pt x="12375" y="3424"/>
                    <a:pt x="12375" y="3412"/>
                    <a:pt x="12375" y="3412"/>
                  </a:cubicBezTo>
                  <a:cubicBezTo>
                    <a:pt x="12387" y="3378"/>
                    <a:pt x="12409" y="3344"/>
                    <a:pt x="12432" y="3310"/>
                  </a:cubicBezTo>
                  <a:lnTo>
                    <a:pt x="12444" y="3287"/>
                  </a:lnTo>
                  <a:cubicBezTo>
                    <a:pt x="12466" y="3242"/>
                    <a:pt x="12478" y="3208"/>
                    <a:pt x="12500" y="3174"/>
                  </a:cubicBezTo>
                  <a:lnTo>
                    <a:pt x="12512" y="3151"/>
                  </a:lnTo>
                  <a:cubicBezTo>
                    <a:pt x="12557" y="3048"/>
                    <a:pt x="12580" y="2957"/>
                    <a:pt x="12591" y="2878"/>
                  </a:cubicBezTo>
                  <a:cubicBezTo>
                    <a:pt x="12603" y="2775"/>
                    <a:pt x="12591" y="2662"/>
                    <a:pt x="12569" y="2559"/>
                  </a:cubicBezTo>
                  <a:cubicBezTo>
                    <a:pt x="12569" y="2525"/>
                    <a:pt x="12557" y="2491"/>
                    <a:pt x="12546" y="2457"/>
                  </a:cubicBezTo>
                  <a:lnTo>
                    <a:pt x="12523" y="2389"/>
                  </a:lnTo>
                  <a:cubicBezTo>
                    <a:pt x="12523" y="2377"/>
                    <a:pt x="12523" y="2366"/>
                    <a:pt x="12512" y="2343"/>
                  </a:cubicBezTo>
                  <a:cubicBezTo>
                    <a:pt x="12512" y="2332"/>
                    <a:pt x="12512" y="2320"/>
                    <a:pt x="12512" y="2309"/>
                  </a:cubicBezTo>
                  <a:cubicBezTo>
                    <a:pt x="12512" y="2298"/>
                    <a:pt x="12512" y="2286"/>
                    <a:pt x="12523" y="2286"/>
                  </a:cubicBezTo>
                  <a:cubicBezTo>
                    <a:pt x="12523" y="2275"/>
                    <a:pt x="12523" y="2275"/>
                    <a:pt x="12523" y="2275"/>
                  </a:cubicBezTo>
                  <a:close/>
                  <a:moveTo>
                    <a:pt x="8087" y="1854"/>
                  </a:moveTo>
                  <a:cubicBezTo>
                    <a:pt x="8599" y="1854"/>
                    <a:pt x="9020" y="2275"/>
                    <a:pt x="9020" y="2787"/>
                  </a:cubicBezTo>
                  <a:cubicBezTo>
                    <a:pt x="9020" y="3310"/>
                    <a:pt x="8599" y="3731"/>
                    <a:pt x="8087" y="3731"/>
                  </a:cubicBezTo>
                  <a:cubicBezTo>
                    <a:pt x="7564" y="3731"/>
                    <a:pt x="7143" y="3310"/>
                    <a:pt x="7143" y="2787"/>
                  </a:cubicBezTo>
                  <a:cubicBezTo>
                    <a:pt x="7143" y="2275"/>
                    <a:pt x="7564" y="1854"/>
                    <a:pt x="8087" y="1854"/>
                  </a:cubicBezTo>
                  <a:close/>
                  <a:moveTo>
                    <a:pt x="11374" y="1854"/>
                  </a:moveTo>
                  <a:cubicBezTo>
                    <a:pt x="11898" y="1854"/>
                    <a:pt x="12319" y="2275"/>
                    <a:pt x="12319" y="2787"/>
                  </a:cubicBezTo>
                  <a:cubicBezTo>
                    <a:pt x="12307" y="3310"/>
                    <a:pt x="11898" y="3731"/>
                    <a:pt x="11374" y="3731"/>
                  </a:cubicBezTo>
                  <a:cubicBezTo>
                    <a:pt x="10863" y="3731"/>
                    <a:pt x="10442" y="3310"/>
                    <a:pt x="10442" y="2787"/>
                  </a:cubicBezTo>
                  <a:cubicBezTo>
                    <a:pt x="10442" y="2275"/>
                    <a:pt x="10863" y="1854"/>
                    <a:pt x="11374" y="1854"/>
                  </a:cubicBezTo>
                  <a:close/>
                  <a:moveTo>
                    <a:pt x="6836" y="2866"/>
                  </a:moveTo>
                  <a:cubicBezTo>
                    <a:pt x="6836" y="2878"/>
                    <a:pt x="6836" y="2878"/>
                    <a:pt x="6848" y="2889"/>
                  </a:cubicBezTo>
                  <a:lnTo>
                    <a:pt x="6859" y="2878"/>
                  </a:lnTo>
                  <a:lnTo>
                    <a:pt x="6848" y="2901"/>
                  </a:lnTo>
                  <a:cubicBezTo>
                    <a:pt x="6848" y="2901"/>
                    <a:pt x="6848" y="2912"/>
                    <a:pt x="6848" y="2923"/>
                  </a:cubicBezTo>
                  <a:cubicBezTo>
                    <a:pt x="6848" y="2923"/>
                    <a:pt x="6848" y="2935"/>
                    <a:pt x="6859" y="2946"/>
                  </a:cubicBezTo>
                  <a:cubicBezTo>
                    <a:pt x="6859" y="2957"/>
                    <a:pt x="6859" y="2980"/>
                    <a:pt x="6859" y="2992"/>
                  </a:cubicBezTo>
                  <a:cubicBezTo>
                    <a:pt x="6870" y="3037"/>
                    <a:pt x="6882" y="3094"/>
                    <a:pt x="6893" y="3128"/>
                  </a:cubicBezTo>
                  <a:lnTo>
                    <a:pt x="6905" y="3162"/>
                  </a:lnTo>
                  <a:cubicBezTo>
                    <a:pt x="6927" y="3230"/>
                    <a:pt x="6939" y="3299"/>
                    <a:pt x="6973" y="3367"/>
                  </a:cubicBezTo>
                  <a:cubicBezTo>
                    <a:pt x="7007" y="3446"/>
                    <a:pt x="7052" y="3515"/>
                    <a:pt x="7098" y="3572"/>
                  </a:cubicBezTo>
                  <a:cubicBezTo>
                    <a:pt x="7109" y="3583"/>
                    <a:pt x="7121" y="3594"/>
                    <a:pt x="7132" y="3606"/>
                  </a:cubicBezTo>
                  <a:cubicBezTo>
                    <a:pt x="7143" y="3628"/>
                    <a:pt x="7166" y="3651"/>
                    <a:pt x="7189" y="3674"/>
                  </a:cubicBezTo>
                  <a:cubicBezTo>
                    <a:pt x="7200" y="3685"/>
                    <a:pt x="7212" y="3697"/>
                    <a:pt x="7223" y="3708"/>
                  </a:cubicBezTo>
                  <a:lnTo>
                    <a:pt x="7246" y="3742"/>
                  </a:lnTo>
                  <a:cubicBezTo>
                    <a:pt x="7246" y="3742"/>
                    <a:pt x="7257" y="3754"/>
                    <a:pt x="7257" y="3754"/>
                  </a:cubicBezTo>
                  <a:cubicBezTo>
                    <a:pt x="7280" y="3765"/>
                    <a:pt x="7280" y="3776"/>
                    <a:pt x="7269" y="3799"/>
                  </a:cubicBezTo>
                  <a:cubicBezTo>
                    <a:pt x="7269" y="3805"/>
                    <a:pt x="7266" y="3808"/>
                    <a:pt x="7261" y="3808"/>
                  </a:cubicBezTo>
                  <a:cubicBezTo>
                    <a:pt x="7257" y="3808"/>
                    <a:pt x="7252" y="3805"/>
                    <a:pt x="7246" y="3799"/>
                  </a:cubicBezTo>
                  <a:lnTo>
                    <a:pt x="7212" y="3799"/>
                  </a:lnTo>
                  <a:cubicBezTo>
                    <a:pt x="7166" y="3788"/>
                    <a:pt x="7143" y="3776"/>
                    <a:pt x="7109" y="3754"/>
                  </a:cubicBezTo>
                  <a:cubicBezTo>
                    <a:pt x="7075" y="3731"/>
                    <a:pt x="7030" y="3708"/>
                    <a:pt x="6996" y="3663"/>
                  </a:cubicBezTo>
                  <a:cubicBezTo>
                    <a:pt x="6939" y="3606"/>
                    <a:pt x="6893" y="3526"/>
                    <a:pt x="6848" y="3424"/>
                  </a:cubicBezTo>
                  <a:cubicBezTo>
                    <a:pt x="6802" y="3321"/>
                    <a:pt x="6779" y="3230"/>
                    <a:pt x="6768" y="3128"/>
                  </a:cubicBezTo>
                  <a:cubicBezTo>
                    <a:pt x="6757" y="3083"/>
                    <a:pt x="6757" y="3026"/>
                    <a:pt x="6768" y="2969"/>
                  </a:cubicBezTo>
                  <a:cubicBezTo>
                    <a:pt x="6768" y="2946"/>
                    <a:pt x="6779" y="2923"/>
                    <a:pt x="6791" y="2901"/>
                  </a:cubicBezTo>
                  <a:cubicBezTo>
                    <a:pt x="6791" y="2889"/>
                    <a:pt x="6802" y="2889"/>
                    <a:pt x="6814" y="2878"/>
                  </a:cubicBezTo>
                  <a:cubicBezTo>
                    <a:pt x="6814" y="2878"/>
                    <a:pt x="6825" y="2878"/>
                    <a:pt x="6825" y="2866"/>
                  </a:cubicBezTo>
                  <a:close/>
                  <a:moveTo>
                    <a:pt x="6598" y="3310"/>
                  </a:moveTo>
                  <a:cubicBezTo>
                    <a:pt x="6609" y="3310"/>
                    <a:pt x="6620" y="3321"/>
                    <a:pt x="6620" y="3321"/>
                  </a:cubicBezTo>
                  <a:cubicBezTo>
                    <a:pt x="6620" y="3321"/>
                    <a:pt x="6632" y="3333"/>
                    <a:pt x="6632" y="3333"/>
                  </a:cubicBezTo>
                  <a:cubicBezTo>
                    <a:pt x="6632" y="3333"/>
                    <a:pt x="6632" y="3344"/>
                    <a:pt x="6643" y="3356"/>
                  </a:cubicBezTo>
                  <a:lnTo>
                    <a:pt x="6643" y="3367"/>
                  </a:lnTo>
                  <a:cubicBezTo>
                    <a:pt x="6643" y="3378"/>
                    <a:pt x="6654" y="3378"/>
                    <a:pt x="6654" y="3378"/>
                  </a:cubicBezTo>
                  <a:cubicBezTo>
                    <a:pt x="6654" y="3390"/>
                    <a:pt x="6654" y="3390"/>
                    <a:pt x="6654" y="3401"/>
                  </a:cubicBezTo>
                  <a:lnTo>
                    <a:pt x="6654" y="3412"/>
                  </a:lnTo>
                  <a:cubicBezTo>
                    <a:pt x="6666" y="3446"/>
                    <a:pt x="6677" y="3481"/>
                    <a:pt x="6689" y="3526"/>
                  </a:cubicBezTo>
                  <a:lnTo>
                    <a:pt x="6689" y="3537"/>
                  </a:lnTo>
                  <a:lnTo>
                    <a:pt x="6700" y="3537"/>
                  </a:lnTo>
                  <a:cubicBezTo>
                    <a:pt x="6700" y="3549"/>
                    <a:pt x="6700" y="3560"/>
                    <a:pt x="6711" y="3572"/>
                  </a:cubicBezTo>
                  <a:cubicBezTo>
                    <a:pt x="6723" y="3594"/>
                    <a:pt x="6734" y="3606"/>
                    <a:pt x="6745" y="3628"/>
                  </a:cubicBezTo>
                  <a:cubicBezTo>
                    <a:pt x="6757" y="3640"/>
                    <a:pt x="6757" y="3651"/>
                    <a:pt x="6768" y="3663"/>
                  </a:cubicBezTo>
                  <a:lnTo>
                    <a:pt x="6779" y="3685"/>
                  </a:lnTo>
                  <a:cubicBezTo>
                    <a:pt x="6791" y="3697"/>
                    <a:pt x="6791" y="3708"/>
                    <a:pt x="6802" y="3719"/>
                  </a:cubicBezTo>
                  <a:lnTo>
                    <a:pt x="6802" y="3731"/>
                  </a:lnTo>
                  <a:cubicBezTo>
                    <a:pt x="6814" y="3742"/>
                    <a:pt x="6825" y="3765"/>
                    <a:pt x="6836" y="3776"/>
                  </a:cubicBezTo>
                  <a:cubicBezTo>
                    <a:pt x="6848" y="3788"/>
                    <a:pt x="6848" y="3788"/>
                    <a:pt x="6836" y="3799"/>
                  </a:cubicBezTo>
                  <a:cubicBezTo>
                    <a:pt x="6836" y="3810"/>
                    <a:pt x="6825" y="3810"/>
                    <a:pt x="6825" y="3810"/>
                  </a:cubicBezTo>
                  <a:cubicBezTo>
                    <a:pt x="6802" y="3799"/>
                    <a:pt x="6779" y="3799"/>
                    <a:pt x="6757" y="3788"/>
                  </a:cubicBezTo>
                  <a:cubicBezTo>
                    <a:pt x="6757" y="3788"/>
                    <a:pt x="6745" y="3776"/>
                    <a:pt x="6745" y="3776"/>
                  </a:cubicBezTo>
                  <a:cubicBezTo>
                    <a:pt x="6723" y="3776"/>
                    <a:pt x="6711" y="3765"/>
                    <a:pt x="6689" y="3742"/>
                  </a:cubicBezTo>
                  <a:cubicBezTo>
                    <a:pt x="6666" y="3731"/>
                    <a:pt x="6654" y="3708"/>
                    <a:pt x="6643" y="3685"/>
                  </a:cubicBezTo>
                  <a:cubicBezTo>
                    <a:pt x="6609" y="3651"/>
                    <a:pt x="6586" y="3606"/>
                    <a:pt x="6575" y="3572"/>
                  </a:cubicBezTo>
                  <a:cubicBezTo>
                    <a:pt x="6552" y="3526"/>
                    <a:pt x="6541" y="3481"/>
                    <a:pt x="6541" y="3435"/>
                  </a:cubicBezTo>
                  <a:cubicBezTo>
                    <a:pt x="6541" y="3401"/>
                    <a:pt x="6552" y="3333"/>
                    <a:pt x="6598" y="3310"/>
                  </a:cubicBezTo>
                  <a:close/>
                  <a:moveTo>
                    <a:pt x="10206" y="3191"/>
                  </a:moveTo>
                  <a:cubicBezTo>
                    <a:pt x="10208" y="3191"/>
                    <a:pt x="10211" y="3192"/>
                    <a:pt x="10214" y="3196"/>
                  </a:cubicBezTo>
                  <a:cubicBezTo>
                    <a:pt x="10214" y="3196"/>
                    <a:pt x="10214" y="3208"/>
                    <a:pt x="10226" y="3219"/>
                  </a:cubicBezTo>
                  <a:cubicBezTo>
                    <a:pt x="10226" y="3230"/>
                    <a:pt x="10237" y="3242"/>
                    <a:pt x="10237" y="3253"/>
                  </a:cubicBezTo>
                  <a:lnTo>
                    <a:pt x="10248" y="3265"/>
                  </a:lnTo>
                  <a:cubicBezTo>
                    <a:pt x="10248" y="3276"/>
                    <a:pt x="10248" y="3287"/>
                    <a:pt x="10260" y="3310"/>
                  </a:cubicBezTo>
                  <a:cubicBezTo>
                    <a:pt x="10271" y="3333"/>
                    <a:pt x="10283" y="3367"/>
                    <a:pt x="10305" y="3401"/>
                  </a:cubicBezTo>
                  <a:cubicBezTo>
                    <a:pt x="10317" y="3424"/>
                    <a:pt x="10328" y="3446"/>
                    <a:pt x="10339" y="3458"/>
                  </a:cubicBezTo>
                  <a:cubicBezTo>
                    <a:pt x="10339" y="3469"/>
                    <a:pt x="10351" y="3469"/>
                    <a:pt x="10351" y="3481"/>
                  </a:cubicBezTo>
                  <a:lnTo>
                    <a:pt x="10362" y="3492"/>
                  </a:lnTo>
                  <a:cubicBezTo>
                    <a:pt x="10385" y="3526"/>
                    <a:pt x="10408" y="3549"/>
                    <a:pt x="10430" y="3572"/>
                  </a:cubicBezTo>
                  <a:cubicBezTo>
                    <a:pt x="10453" y="3594"/>
                    <a:pt x="10476" y="3617"/>
                    <a:pt x="10521" y="3651"/>
                  </a:cubicBezTo>
                  <a:lnTo>
                    <a:pt x="10533" y="3663"/>
                  </a:lnTo>
                  <a:cubicBezTo>
                    <a:pt x="10533" y="3663"/>
                    <a:pt x="10544" y="3674"/>
                    <a:pt x="10556" y="3674"/>
                  </a:cubicBezTo>
                  <a:lnTo>
                    <a:pt x="10556" y="3685"/>
                  </a:lnTo>
                  <a:lnTo>
                    <a:pt x="10567" y="3685"/>
                  </a:lnTo>
                  <a:cubicBezTo>
                    <a:pt x="10567" y="3697"/>
                    <a:pt x="10578" y="3697"/>
                    <a:pt x="10590" y="3708"/>
                  </a:cubicBezTo>
                  <a:cubicBezTo>
                    <a:pt x="10590" y="3708"/>
                    <a:pt x="10601" y="3719"/>
                    <a:pt x="10601" y="3719"/>
                  </a:cubicBezTo>
                  <a:cubicBezTo>
                    <a:pt x="10612" y="3719"/>
                    <a:pt x="10624" y="3731"/>
                    <a:pt x="10635" y="3742"/>
                  </a:cubicBezTo>
                  <a:lnTo>
                    <a:pt x="10647" y="3754"/>
                  </a:lnTo>
                  <a:lnTo>
                    <a:pt x="10658" y="3754"/>
                  </a:lnTo>
                  <a:cubicBezTo>
                    <a:pt x="10658" y="3754"/>
                    <a:pt x="10669" y="3765"/>
                    <a:pt x="10669" y="3765"/>
                  </a:cubicBezTo>
                  <a:cubicBezTo>
                    <a:pt x="10681" y="3776"/>
                    <a:pt x="10692" y="3776"/>
                    <a:pt x="10703" y="3788"/>
                  </a:cubicBezTo>
                  <a:cubicBezTo>
                    <a:pt x="10726" y="3799"/>
                    <a:pt x="10749" y="3810"/>
                    <a:pt x="10760" y="3822"/>
                  </a:cubicBezTo>
                  <a:cubicBezTo>
                    <a:pt x="10772" y="3845"/>
                    <a:pt x="10772" y="3867"/>
                    <a:pt x="10749" y="3879"/>
                  </a:cubicBezTo>
                  <a:cubicBezTo>
                    <a:pt x="10739" y="3888"/>
                    <a:pt x="10724" y="3892"/>
                    <a:pt x="10706" y="3892"/>
                  </a:cubicBezTo>
                  <a:cubicBezTo>
                    <a:pt x="10682" y="3892"/>
                    <a:pt x="10655" y="3885"/>
                    <a:pt x="10635" y="3879"/>
                  </a:cubicBezTo>
                  <a:lnTo>
                    <a:pt x="10624" y="3867"/>
                  </a:lnTo>
                  <a:lnTo>
                    <a:pt x="10590" y="3867"/>
                  </a:lnTo>
                  <a:cubicBezTo>
                    <a:pt x="10578" y="3867"/>
                    <a:pt x="10567" y="3867"/>
                    <a:pt x="10556" y="3856"/>
                  </a:cubicBezTo>
                  <a:cubicBezTo>
                    <a:pt x="10533" y="3845"/>
                    <a:pt x="10521" y="3833"/>
                    <a:pt x="10499" y="3822"/>
                  </a:cubicBezTo>
                  <a:lnTo>
                    <a:pt x="10476" y="3822"/>
                  </a:lnTo>
                  <a:cubicBezTo>
                    <a:pt x="10476" y="3810"/>
                    <a:pt x="10465" y="3810"/>
                    <a:pt x="10465" y="3810"/>
                  </a:cubicBezTo>
                  <a:cubicBezTo>
                    <a:pt x="10465" y="3810"/>
                    <a:pt x="10453" y="3810"/>
                    <a:pt x="10453" y="3799"/>
                  </a:cubicBezTo>
                  <a:cubicBezTo>
                    <a:pt x="10430" y="3799"/>
                    <a:pt x="10419" y="3776"/>
                    <a:pt x="10408" y="3765"/>
                  </a:cubicBezTo>
                  <a:lnTo>
                    <a:pt x="10396" y="3754"/>
                  </a:lnTo>
                  <a:cubicBezTo>
                    <a:pt x="10362" y="3731"/>
                    <a:pt x="10339" y="3708"/>
                    <a:pt x="10305" y="3674"/>
                  </a:cubicBezTo>
                  <a:cubicBezTo>
                    <a:pt x="10248" y="3606"/>
                    <a:pt x="10203" y="3526"/>
                    <a:pt x="10169" y="3446"/>
                  </a:cubicBezTo>
                  <a:cubicBezTo>
                    <a:pt x="10157" y="3401"/>
                    <a:pt x="10146" y="3356"/>
                    <a:pt x="10146" y="3310"/>
                  </a:cubicBezTo>
                  <a:cubicBezTo>
                    <a:pt x="10146" y="3287"/>
                    <a:pt x="10157" y="3265"/>
                    <a:pt x="10157" y="3242"/>
                  </a:cubicBezTo>
                  <a:cubicBezTo>
                    <a:pt x="10169" y="3219"/>
                    <a:pt x="10180" y="3208"/>
                    <a:pt x="10192" y="3196"/>
                  </a:cubicBezTo>
                  <a:cubicBezTo>
                    <a:pt x="10199" y="3196"/>
                    <a:pt x="10202" y="3191"/>
                    <a:pt x="10206" y="3191"/>
                  </a:cubicBezTo>
                  <a:close/>
                  <a:moveTo>
                    <a:pt x="9148" y="3375"/>
                  </a:moveTo>
                  <a:cubicBezTo>
                    <a:pt x="9154" y="3375"/>
                    <a:pt x="9161" y="3376"/>
                    <a:pt x="9168" y="3378"/>
                  </a:cubicBezTo>
                  <a:cubicBezTo>
                    <a:pt x="9191" y="3390"/>
                    <a:pt x="9202" y="3435"/>
                    <a:pt x="9168" y="3515"/>
                  </a:cubicBezTo>
                  <a:cubicBezTo>
                    <a:pt x="9168" y="3515"/>
                    <a:pt x="9168" y="3526"/>
                    <a:pt x="9168" y="3526"/>
                  </a:cubicBezTo>
                  <a:cubicBezTo>
                    <a:pt x="9168" y="3549"/>
                    <a:pt x="9157" y="3572"/>
                    <a:pt x="9145" y="3606"/>
                  </a:cubicBezTo>
                  <a:lnTo>
                    <a:pt x="9134" y="3606"/>
                  </a:lnTo>
                  <a:cubicBezTo>
                    <a:pt x="9122" y="3628"/>
                    <a:pt x="9111" y="3651"/>
                    <a:pt x="9100" y="3674"/>
                  </a:cubicBezTo>
                  <a:cubicBezTo>
                    <a:pt x="9066" y="3719"/>
                    <a:pt x="9020" y="3765"/>
                    <a:pt x="8986" y="3799"/>
                  </a:cubicBezTo>
                  <a:cubicBezTo>
                    <a:pt x="8929" y="3856"/>
                    <a:pt x="8884" y="3879"/>
                    <a:pt x="8827" y="3901"/>
                  </a:cubicBezTo>
                  <a:cubicBezTo>
                    <a:pt x="8785" y="3918"/>
                    <a:pt x="8756" y="3929"/>
                    <a:pt x="8730" y="3929"/>
                  </a:cubicBezTo>
                  <a:cubicBezTo>
                    <a:pt x="8720" y="3929"/>
                    <a:pt x="8711" y="3927"/>
                    <a:pt x="8702" y="3924"/>
                  </a:cubicBezTo>
                  <a:cubicBezTo>
                    <a:pt x="8690" y="3924"/>
                    <a:pt x="8690" y="3913"/>
                    <a:pt x="8690" y="3913"/>
                  </a:cubicBezTo>
                  <a:cubicBezTo>
                    <a:pt x="8690" y="3913"/>
                    <a:pt x="8690" y="3913"/>
                    <a:pt x="8690" y="3901"/>
                  </a:cubicBezTo>
                  <a:cubicBezTo>
                    <a:pt x="8702" y="3879"/>
                    <a:pt x="8736" y="3845"/>
                    <a:pt x="8759" y="3822"/>
                  </a:cubicBezTo>
                  <a:cubicBezTo>
                    <a:pt x="8770" y="3822"/>
                    <a:pt x="8781" y="3810"/>
                    <a:pt x="8781" y="3810"/>
                  </a:cubicBezTo>
                  <a:lnTo>
                    <a:pt x="8815" y="3788"/>
                  </a:lnTo>
                  <a:cubicBezTo>
                    <a:pt x="8838" y="3765"/>
                    <a:pt x="8872" y="3742"/>
                    <a:pt x="8895" y="3708"/>
                  </a:cubicBezTo>
                  <a:cubicBezTo>
                    <a:pt x="8918" y="3697"/>
                    <a:pt x="8941" y="3674"/>
                    <a:pt x="8952" y="3651"/>
                  </a:cubicBezTo>
                  <a:lnTo>
                    <a:pt x="8963" y="3640"/>
                  </a:lnTo>
                  <a:cubicBezTo>
                    <a:pt x="8963" y="3640"/>
                    <a:pt x="8963" y="3640"/>
                    <a:pt x="8963" y="3628"/>
                  </a:cubicBezTo>
                  <a:lnTo>
                    <a:pt x="8975" y="3617"/>
                  </a:lnTo>
                  <a:cubicBezTo>
                    <a:pt x="8975" y="3617"/>
                    <a:pt x="8986" y="3606"/>
                    <a:pt x="8986" y="3606"/>
                  </a:cubicBezTo>
                  <a:cubicBezTo>
                    <a:pt x="9009" y="3583"/>
                    <a:pt x="9020" y="3560"/>
                    <a:pt x="9031" y="3537"/>
                  </a:cubicBezTo>
                  <a:cubicBezTo>
                    <a:pt x="9031" y="3526"/>
                    <a:pt x="9043" y="3515"/>
                    <a:pt x="9043" y="3515"/>
                  </a:cubicBezTo>
                  <a:lnTo>
                    <a:pt x="9054" y="3503"/>
                  </a:lnTo>
                  <a:cubicBezTo>
                    <a:pt x="9054" y="3492"/>
                    <a:pt x="9054" y="3492"/>
                    <a:pt x="9066" y="3481"/>
                  </a:cubicBezTo>
                  <a:lnTo>
                    <a:pt x="9077" y="3458"/>
                  </a:lnTo>
                  <a:cubicBezTo>
                    <a:pt x="9104" y="3395"/>
                    <a:pt x="9124" y="3375"/>
                    <a:pt x="9148" y="3375"/>
                  </a:cubicBezTo>
                  <a:close/>
                  <a:moveTo>
                    <a:pt x="11786" y="4110"/>
                  </a:moveTo>
                  <a:cubicBezTo>
                    <a:pt x="11797" y="4110"/>
                    <a:pt x="11809" y="4116"/>
                    <a:pt x="11829" y="4129"/>
                  </a:cubicBezTo>
                  <a:cubicBezTo>
                    <a:pt x="11852" y="4129"/>
                    <a:pt x="11864" y="4140"/>
                    <a:pt x="11886" y="4163"/>
                  </a:cubicBezTo>
                  <a:cubicBezTo>
                    <a:pt x="11920" y="4186"/>
                    <a:pt x="11943" y="4220"/>
                    <a:pt x="11966" y="4265"/>
                  </a:cubicBezTo>
                  <a:cubicBezTo>
                    <a:pt x="11989" y="4300"/>
                    <a:pt x="12000" y="4345"/>
                    <a:pt x="12011" y="4379"/>
                  </a:cubicBezTo>
                  <a:cubicBezTo>
                    <a:pt x="12023" y="4413"/>
                    <a:pt x="12023" y="4425"/>
                    <a:pt x="12011" y="4459"/>
                  </a:cubicBezTo>
                  <a:cubicBezTo>
                    <a:pt x="12011" y="4470"/>
                    <a:pt x="12011" y="4470"/>
                    <a:pt x="12011" y="4470"/>
                  </a:cubicBezTo>
                  <a:cubicBezTo>
                    <a:pt x="12011" y="4470"/>
                    <a:pt x="12011" y="4482"/>
                    <a:pt x="12011" y="4482"/>
                  </a:cubicBezTo>
                  <a:lnTo>
                    <a:pt x="12000" y="4493"/>
                  </a:lnTo>
                  <a:cubicBezTo>
                    <a:pt x="12000" y="4493"/>
                    <a:pt x="12000" y="4493"/>
                    <a:pt x="12000" y="4504"/>
                  </a:cubicBezTo>
                  <a:lnTo>
                    <a:pt x="11989" y="4516"/>
                  </a:lnTo>
                  <a:lnTo>
                    <a:pt x="11977" y="4516"/>
                  </a:lnTo>
                  <a:cubicBezTo>
                    <a:pt x="11977" y="4516"/>
                    <a:pt x="11977" y="4516"/>
                    <a:pt x="11966" y="4504"/>
                  </a:cubicBezTo>
                  <a:cubicBezTo>
                    <a:pt x="11966" y="4493"/>
                    <a:pt x="11966" y="4493"/>
                    <a:pt x="11966" y="4482"/>
                  </a:cubicBezTo>
                  <a:cubicBezTo>
                    <a:pt x="11966" y="4482"/>
                    <a:pt x="11966" y="4482"/>
                    <a:pt x="11966" y="4470"/>
                  </a:cubicBezTo>
                  <a:cubicBezTo>
                    <a:pt x="11966" y="4470"/>
                    <a:pt x="11966" y="4459"/>
                    <a:pt x="11966" y="4447"/>
                  </a:cubicBezTo>
                  <a:lnTo>
                    <a:pt x="11966" y="4436"/>
                  </a:lnTo>
                  <a:lnTo>
                    <a:pt x="11955" y="4436"/>
                  </a:lnTo>
                  <a:cubicBezTo>
                    <a:pt x="11955" y="4425"/>
                    <a:pt x="11955" y="4425"/>
                    <a:pt x="11955" y="4413"/>
                  </a:cubicBezTo>
                  <a:lnTo>
                    <a:pt x="11955" y="4402"/>
                  </a:lnTo>
                  <a:cubicBezTo>
                    <a:pt x="11955" y="4379"/>
                    <a:pt x="11943" y="4356"/>
                    <a:pt x="11943" y="4334"/>
                  </a:cubicBezTo>
                  <a:lnTo>
                    <a:pt x="11932" y="4322"/>
                  </a:lnTo>
                  <a:cubicBezTo>
                    <a:pt x="11932" y="4322"/>
                    <a:pt x="11932" y="4322"/>
                    <a:pt x="11932" y="4311"/>
                  </a:cubicBezTo>
                  <a:cubicBezTo>
                    <a:pt x="11920" y="4311"/>
                    <a:pt x="11920" y="4300"/>
                    <a:pt x="11920" y="4288"/>
                  </a:cubicBezTo>
                  <a:cubicBezTo>
                    <a:pt x="11909" y="4277"/>
                    <a:pt x="11909" y="4265"/>
                    <a:pt x="11898" y="4265"/>
                  </a:cubicBezTo>
                  <a:cubicBezTo>
                    <a:pt x="11898" y="4254"/>
                    <a:pt x="11898" y="4254"/>
                    <a:pt x="11886" y="4243"/>
                  </a:cubicBezTo>
                  <a:cubicBezTo>
                    <a:pt x="11886" y="4243"/>
                    <a:pt x="11886" y="4231"/>
                    <a:pt x="11875" y="4231"/>
                  </a:cubicBezTo>
                  <a:lnTo>
                    <a:pt x="11864" y="4220"/>
                  </a:lnTo>
                  <a:cubicBezTo>
                    <a:pt x="11864" y="4209"/>
                    <a:pt x="11852" y="4209"/>
                    <a:pt x="11841" y="4197"/>
                  </a:cubicBezTo>
                  <a:cubicBezTo>
                    <a:pt x="11841" y="4197"/>
                    <a:pt x="11841" y="4186"/>
                    <a:pt x="11829" y="4186"/>
                  </a:cubicBezTo>
                  <a:lnTo>
                    <a:pt x="11818" y="4174"/>
                  </a:lnTo>
                  <a:cubicBezTo>
                    <a:pt x="11807" y="4174"/>
                    <a:pt x="11807" y="4163"/>
                    <a:pt x="11807" y="4163"/>
                  </a:cubicBezTo>
                  <a:cubicBezTo>
                    <a:pt x="11784" y="4152"/>
                    <a:pt x="11773" y="4140"/>
                    <a:pt x="11761" y="4118"/>
                  </a:cubicBezTo>
                  <a:cubicBezTo>
                    <a:pt x="11771" y="4113"/>
                    <a:pt x="11778" y="4110"/>
                    <a:pt x="11786" y="4110"/>
                  </a:cubicBezTo>
                  <a:close/>
                  <a:moveTo>
                    <a:pt x="6074" y="4311"/>
                  </a:moveTo>
                  <a:cubicBezTo>
                    <a:pt x="6097" y="4311"/>
                    <a:pt x="6120" y="4311"/>
                    <a:pt x="6131" y="4322"/>
                  </a:cubicBezTo>
                  <a:lnTo>
                    <a:pt x="6165" y="4345"/>
                  </a:lnTo>
                  <a:cubicBezTo>
                    <a:pt x="6177" y="4356"/>
                    <a:pt x="6188" y="4379"/>
                    <a:pt x="6188" y="4391"/>
                  </a:cubicBezTo>
                  <a:lnTo>
                    <a:pt x="6199" y="4425"/>
                  </a:lnTo>
                  <a:cubicBezTo>
                    <a:pt x="6199" y="4447"/>
                    <a:pt x="6199" y="4459"/>
                    <a:pt x="6188" y="4470"/>
                  </a:cubicBezTo>
                  <a:cubicBezTo>
                    <a:pt x="6188" y="4493"/>
                    <a:pt x="6177" y="4504"/>
                    <a:pt x="6165" y="4516"/>
                  </a:cubicBezTo>
                  <a:cubicBezTo>
                    <a:pt x="6154" y="4516"/>
                    <a:pt x="6143" y="4527"/>
                    <a:pt x="6120" y="4538"/>
                  </a:cubicBezTo>
                  <a:lnTo>
                    <a:pt x="6086" y="4538"/>
                  </a:lnTo>
                  <a:cubicBezTo>
                    <a:pt x="6063" y="4538"/>
                    <a:pt x="6040" y="4538"/>
                    <a:pt x="6029" y="4527"/>
                  </a:cubicBezTo>
                  <a:lnTo>
                    <a:pt x="6006" y="4504"/>
                  </a:lnTo>
                  <a:cubicBezTo>
                    <a:pt x="5983" y="4493"/>
                    <a:pt x="5972" y="4482"/>
                    <a:pt x="5972" y="4459"/>
                  </a:cubicBezTo>
                  <a:lnTo>
                    <a:pt x="5972" y="4425"/>
                  </a:lnTo>
                  <a:cubicBezTo>
                    <a:pt x="5972" y="4413"/>
                    <a:pt x="5972" y="4391"/>
                    <a:pt x="5983" y="4379"/>
                  </a:cubicBezTo>
                  <a:cubicBezTo>
                    <a:pt x="5983" y="4368"/>
                    <a:pt x="5995" y="4356"/>
                    <a:pt x="6006" y="4345"/>
                  </a:cubicBezTo>
                  <a:cubicBezTo>
                    <a:pt x="6017" y="4334"/>
                    <a:pt x="6029" y="4322"/>
                    <a:pt x="6040" y="4322"/>
                  </a:cubicBezTo>
                  <a:cubicBezTo>
                    <a:pt x="6052" y="4311"/>
                    <a:pt x="6063" y="4311"/>
                    <a:pt x="6074" y="4311"/>
                  </a:cubicBezTo>
                  <a:close/>
                  <a:moveTo>
                    <a:pt x="6427" y="4436"/>
                  </a:moveTo>
                  <a:lnTo>
                    <a:pt x="6438" y="4447"/>
                  </a:lnTo>
                  <a:cubicBezTo>
                    <a:pt x="6450" y="4459"/>
                    <a:pt x="6450" y="4470"/>
                    <a:pt x="6450" y="4470"/>
                  </a:cubicBezTo>
                  <a:lnTo>
                    <a:pt x="6461" y="4493"/>
                  </a:lnTo>
                  <a:cubicBezTo>
                    <a:pt x="6461" y="4504"/>
                    <a:pt x="6461" y="4504"/>
                    <a:pt x="6450" y="4516"/>
                  </a:cubicBezTo>
                  <a:cubicBezTo>
                    <a:pt x="6450" y="4527"/>
                    <a:pt x="6450" y="4527"/>
                    <a:pt x="6438" y="4538"/>
                  </a:cubicBezTo>
                  <a:cubicBezTo>
                    <a:pt x="6438" y="4538"/>
                    <a:pt x="6427" y="4550"/>
                    <a:pt x="6416" y="4550"/>
                  </a:cubicBezTo>
                  <a:lnTo>
                    <a:pt x="6370" y="4550"/>
                  </a:lnTo>
                  <a:lnTo>
                    <a:pt x="6347" y="4538"/>
                  </a:lnTo>
                  <a:cubicBezTo>
                    <a:pt x="6347" y="4527"/>
                    <a:pt x="6336" y="4516"/>
                    <a:pt x="6336" y="4516"/>
                  </a:cubicBezTo>
                  <a:lnTo>
                    <a:pt x="6336" y="4493"/>
                  </a:lnTo>
                  <a:cubicBezTo>
                    <a:pt x="6336" y="4482"/>
                    <a:pt x="6336" y="4482"/>
                    <a:pt x="6336" y="4470"/>
                  </a:cubicBezTo>
                  <a:cubicBezTo>
                    <a:pt x="6336" y="4459"/>
                    <a:pt x="6347" y="4459"/>
                    <a:pt x="6347" y="4447"/>
                  </a:cubicBezTo>
                  <a:cubicBezTo>
                    <a:pt x="6359" y="4447"/>
                    <a:pt x="6359" y="4436"/>
                    <a:pt x="6370" y="4436"/>
                  </a:cubicBezTo>
                  <a:close/>
                  <a:moveTo>
                    <a:pt x="6416" y="4777"/>
                  </a:moveTo>
                  <a:cubicBezTo>
                    <a:pt x="6450" y="4777"/>
                    <a:pt x="6472" y="4789"/>
                    <a:pt x="6484" y="4800"/>
                  </a:cubicBezTo>
                  <a:lnTo>
                    <a:pt x="6518" y="4823"/>
                  </a:lnTo>
                  <a:cubicBezTo>
                    <a:pt x="6541" y="4834"/>
                    <a:pt x="6552" y="4857"/>
                    <a:pt x="6552" y="4880"/>
                  </a:cubicBezTo>
                  <a:lnTo>
                    <a:pt x="6563" y="4925"/>
                  </a:lnTo>
                  <a:cubicBezTo>
                    <a:pt x="6563" y="4936"/>
                    <a:pt x="6563" y="4959"/>
                    <a:pt x="6552" y="4971"/>
                  </a:cubicBezTo>
                  <a:cubicBezTo>
                    <a:pt x="6552" y="4971"/>
                    <a:pt x="6552" y="4982"/>
                    <a:pt x="6552" y="4982"/>
                  </a:cubicBezTo>
                  <a:cubicBezTo>
                    <a:pt x="6541" y="4993"/>
                    <a:pt x="6529" y="5016"/>
                    <a:pt x="6518" y="5027"/>
                  </a:cubicBezTo>
                  <a:cubicBezTo>
                    <a:pt x="6507" y="5039"/>
                    <a:pt x="6495" y="5050"/>
                    <a:pt x="6472" y="5050"/>
                  </a:cubicBezTo>
                  <a:cubicBezTo>
                    <a:pt x="6461" y="5062"/>
                    <a:pt x="6438" y="5062"/>
                    <a:pt x="6427" y="5062"/>
                  </a:cubicBezTo>
                  <a:cubicBezTo>
                    <a:pt x="6393" y="5062"/>
                    <a:pt x="6370" y="5062"/>
                    <a:pt x="6347" y="5050"/>
                  </a:cubicBezTo>
                  <a:lnTo>
                    <a:pt x="6313" y="5027"/>
                  </a:lnTo>
                  <a:cubicBezTo>
                    <a:pt x="6302" y="5005"/>
                    <a:pt x="6290" y="4982"/>
                    <a:pt x="6279" y="4971"/>
                  </a:cubicBezTo>
                  <a:lnTo>
                    <a:pt x="6279" y="4925"/>
                  </a:lnTo>
                  <a:cubicBezTo>
                    <a:pt x="6279" y="4902"/>
                    <a:pt x="6279" y="4891"/>
                    <a:pt x="6290" y="4868"/>
                  </a:cubicBezTo>
                  <a:cubicBezTo>
                    <a:pt x="6290" y="4845"/>
                    <a:pt x="6302" y="4834"/>
                    <a:pt x="6325" y="4823"/>
                  </a:cubicBezTo>
                  <a:cubicBezTo>
                    <a:pt x="6336" y="4811"/>
                    <a:pt x="6347" y="4800"/>
                    <a:pt x="6370" y="4789"/>
                  </a:cubicBezTo>
                  <a:cubicBezTo>
                    <a:pt x="6381" y="4789"/>
                    <a:pt x="6393" y="4777"/>
                    <a:pt x="6416" y="4777"/>
                  </a:cubicBezTo>
                  <a:close/>
                  <a:moveTo>
                    <a:pt x="12341" y="5118"/>
                  </a:moveTo>
                  <a:cubicBezTo>
                    <a:pt x="12341" y="5118"/>
                    <a:pt x="12353" y="5118"/>
                    <a:pt x="12353" y="5130"/>
                  </a:cubicBezTo>
                  <a:cubicBezTo>
                    <a:pt x="12364" y="5164"/>
                    <a:pt x="12375" y="5209"/>
                    <a:pt x="12375" y="5255"/>
                  </a:cubicBezTo>
                  <a:cubicBezTo>
                    <a:pt x="12375" y="5300"/>
                    <a:pt x="12364" y="5346"/>
                    <a:pt x="12353" y="5380"/>
                  </a:cubicBezTo>
                  <a:cubicBezTo>
                    <a:pt x="12341" y="5426"/>
                    <a:pt x="12319" y="5471"/>
                    <a:pt x="12296" y="5517"/>
                  </a:cubicBezTo>
                  <a:cubicBezTo>
                    <a:pt x="12296" y="5517"/>
                    <a:pt x="12284" y="5528"/>
                    <a:pt x="12284" y="5528"/>
                  </a:cubicBezTo>
                  <a:lnTo>
                    <a:pt x="12273" y="5539"/>
                  </a:lnTo>
                  <a:lnTo>
                    <a:pt x="12262" y="5551"/>
                  </a:lnTo>
                  <a:lnTo>
                    <a:pt x="12296" y="5562"/>
                  </a:lnTo>
                  <a:lnTo>
                    <a:pt x="12250" y="5562"/>
                  </a:lnTo>
                  <a:cubicBezTo>
                    <a:pt x="12239" y="5585"/>
                    <a:pt x="12228" y="5596"/>
                    <a:pt x="12216" y="5608"/>
                  </a:cubicBezTo>
                  <a:cubicBezTo>
                    <a:pt x="12205" y="5608"/>
                    <a:pt x="12193" y="5608"/>
                    <a:pt x="12193" y="5596"/>
                  </a:cubicBezTo>
                  <a:cubicBezTo>
                    <a:pt x="12182" y="5596"/>
                    <a:pt x="12182" y="5596"/>
                    <a:pt x="12182" y="5585"/>
                  </a:cubicBezTo>
                  <a:cubicBezTo>
                    <a:pt x="12182" y="5573"/>
                    <a:pt x="12193" y="5551"/>
                    <a:pt x="12205" y="5539"/>
                  </a:cubicBezTo>
                  <a:lnTo>
                    <a:pt x="12205" y="5517"/>
                  </a:lnTo>
                  <a:cubicBezTo>
                    <a:pt x="12216" y="5517"/>
                    <a:pt x="12216" y="5517"/>
                    <a:pt x="12216" y="5505"/>
                  </a:cubicBezTo>
                  <a:cubicBezTo>
                    <a:pt x="12216" y="5494"/>
                    <a:pt x="12216" y="5494"/>
                    <a:pt x="12228" y="5482"/>
                  </a:cubicBezTo>
                  <a:lnTo>
                    <a:pt x="12228" y="5471"/>
                  </a:lnTo>
                  <a:cubicBezTo>
                    <a:pt x="12228" y="5471"/>
                    <a:pt x="12228" y="5471"/>
                    <a:pt x="12228" y="5460"/>
                  </a:cubicBezTo>
                  <a:lnTo>
                    <a:pt x="12250" y="5426"/>
                  </a:lnTo>
                  <a:lnTo>
                    <a:pt x="12262" y="5380"/>
                  </a:lnTo>
                  <a:lnTo>
                    <a:pt x="12273" y="5369"/>
                  </a:lnTo>
                  <a:cubicBezTo>
                    <a:pt x="12284" y="5323"/>
                    <a:pt x="12296" y="5289"/>
                    <a:pt x="12307" y="5244"/>
                  </a:cubicBezTo>
                  <a:lnTo>
                    <a:pt x="12307" y="5232"/>
                  </a:lnTo>
                  <a:cubicBezTo>
                    <a:pt x="12307" y="5209"/>
                    <a:pt x="12319" y="5198"/>
                    <a:pt x="12319" y="5187"/>
                  </a:cubicBezTo>
                  <a:cubicBezTo>
                    <a:pt x="12319" y="5164"/>
                    <a:pt x="12330" y="5153"/>
                    <a:pt x="12330" y="5130"/>
                  </a:cubicBezTo>
                  <a:cubicBezTo>
                    <a:pt x="12330" y="5130"/>
                    <a:pt x="12330" y="5118"/>
                    <a:pt x="12341" y="5118"/>
                  </a:cubicBezTo>
                  <a:close/>
                  <a:moveTo>
                    <a:pt x="12512" y="5335"/>
                  </a:moveTo>
                  <a:lnTo>
                    <a:pt x="12523" y="5346"/>
                  </a:lnTo>
                  <a:cubicBezTo>
                    <a:pt x="12523" y="5346"/>
                    <a:pt x="12523" y="5346"/>
                    <a:pt x="12523" y="5357"/>
                  </a:cubicBezTo>
                  <a:cubicBezTo>
                    <a:pt x="12523" y="5357"/>
                    <a:pt x="12535" y="5357"/>
                    <a:pt x="12535" y="5369"/>
                  </a:cubicBezTo>
                  <a:lnTo>
                    <a:pt x="12569" y="5369"/>
                  </a:lnTo>
                  <a:lnTo>
                    <a:pt x="12535" y="5380"/>
                  </a:lnTo>
                  <a:cubicBezTo>
                    <a:pt x="12546" y="5391"/>
                    <a:pt x="12546" y="5391"/>
                    <a:pt x="12546" y="5403"/>
                  </a:cubicBezTo>
                  <a:cubicBezTo>
                    <a:pt x="12546" y="5426"/>
                    <a:pt x="12557" y="5437"/>
                    <a:pt x="12546" y="5460"/>
                  </a:cubicBezTo>
                  <a:cubicBezTo>
                    <a:pt x="12546" y="5482"/>
                    <a:pt x="12546" y="5517"/>
                    <a:pt x="12523" y="5539"/>
                  </a:cubicBezTo>
                  <a:cubicBezTo>
                    <a:pt x="12523" y="5539"/>
                    <a:pt x="12523" y="5551"/>
                    <a:pt x="12512" y="5562"/>
                  </a:cubicBezTo>
                  <a:cubicBezTo>
                    <a:pt x="12500" y="5573"/>
                    <a:pt x="12500" y="5573"/>
                    <a:pt x="12500" y="5573"/>
                  </a:cubicBezTo>
                  <a:cubicBezTo>
                    <a:pt x="12489" y="5585"/>
                    <a:pt x="12489" y="5585"/>
                    <a:pt x="12489" y="5585"/>
                  </a:cubicBezTo>
                  <a:cubicBezTo>
                    <a:pt x="12478" y="5585"/>
                    <a:pt x="12478" y="5585"/>
                    <a:pt x="12478" y="5596"/>
                  </a:cubicBezTo>
                  <a:cubicBezTo>
                    <a:pt x="12466" y="5596"/>
                    <a:pt x="12466" y="5596"/>
                    <a:pt x="12455" y="5608"/>
                  </a:cubicBezTo>
                  <a:lnTo>
                    <a:pt x="12432" y="5608"/>
                  </a:lnTo>
                  <a:cubicBezTo>
                    <a:pt x="12427" y="5613"/>
                    <a:pt x="12424" y="5616"/>
                    <a:pt x="12421" y="5616"/>
                  </a:cubicBezTo>
                  <a:cubicBezTo>
                    <a:pt x="12418" y="5616"/>
                    <a:pt x="12415" y="5613"/>
                    <a:pt x="12409" y="5608"/>
                  </a:cubicBezTo>
                  <a:cubicBezTo>
                    <a:pt x="12409" y="5608"/>
                    <a:pt x="12409" y="5596"/>
                    <a:pt x="12409" y="5596"/>
                  </a:cubicBezTo>
                  <a:cubicBezTo>
                    <a:pt x="12409" y="5596"/>
                    <a:pt x="12409" y="5585"/>
                    <a:pt x="12409" y="5585"/>
                  </a:cubicBezTo>
                  <a:cubicBezTo>
                    <a:pt x="12409" y="5573"/>
                    <a:pt x="12421" y="5573"/>
                    <a:pt x="12421" y="5562"/>
                  </a:cubicBezTo>
                  <a:lnTo>
                    <a:pt x="12421" y="5551"/>
                  </a:lnTo>
                  <a:cubicBezTo>
                    <a:pt x="12432" y="5551"/>
                    <a:pt x="12432" y="5539"/>
                    <a:pt x="12432" y="5539"/>
                  </a:cubicBezTo>
                  <a:cubicBezTo>
                    <a:pt x="12432" y="5539"/>
                    <a:pt x="12432" y="5528"/>
                    <a:pt x="12432" y="5528"/>
                  </a:cubicBezTo>
                  <a:lnTo>
                    <a:pt x="12444" y="5517"/>
                  </a:lnTo>
                  <a:lnTo>
                    <a:pt x="12444" y="5505"/>
                  </a:lnTo>
                  <a:cubicBezTo>
                    <a:pt x="12444" y="5494"/>
                    <a:pt x="12444" y="5494"/>
                    <a:pt x="12455" y="5494"/>
                  </a:cubicBezTo>
                  <a:lnTo>
                    <a:pt x="12455" y="5482"/>
                  </a:lnTo>
                  <a:cubicBezTo>
                    <a:pt x="12455" y="5482"/>
                    <a:pt x="12455" y="5482"/>
                    <a:pt x="12455" y="5471"/>
                  </a:cubicBezTo>
                  <a:lnTo>
                    <a:pt x="12466" y="5460"/>
                  </a:lnTo>
                  <a:cubicBezTo>
                    <a:pt x="12466" y="5448"/>
                    <a:pt x="12466" y="5448"/>
                    <a:pt x="12478" y="5437"/>
                  </a:cubicBezTo>
                  <a:cubicBezTo>
                    <a:pt x="12478" y="5437"/>
                    <a:pt x="12478" y="5426"/>
                    <a:pt x="12478" y="5426"/>
                  </a:cubicBezTo>
                  <a:cubicBezTo>
                    <a:pt x="12478" y="5414"/>
                    <a:pt x="12489" y="5403"/>
                    <a:pt x="12489" y="5403"/>
                  </a:cubicBezTo>
                  <a:cubicBezTo>
                    <a:pt x="12489" y="5391"/>
                    <a:pt x="12489" y="5391"/>
                    <a:pt x="12489" y="5380"/>
                  </a:cubicBezTo>
                  <a:cubicBezTo>
                    <a:pt x="12500" y="5369"/>
                    <a:pt x="12500" y="5369"/>
                    <a:pt x="12500" y="5357"/>
                  </a:cubicBezTo>
                  <a:cubicBezTo>
                    <a:pt x="12500" y="5357"/>
                    <a:pt x="12500" y="5357"/>
                    <a:pt x="12500" y="5346"/>
                  </a:cubicBezTo>
                  <a:lnTo>
                    <a:pt x="12500" y="5335"/>
                  </a:lnTo>
                  <a:close/>
                  <a:moveTo>
                    <a:pt x="12102" y="4732"/>
                  </a:moveTo>
                  <a:cubicBezTo>
                    <a:pt x="12148" y="4834"/>
                    <a:pt x="12148" y="4959"/>
                    <a:pt x="12148" y="5050"/>
                  </a:cubicBezTo>
                  <a:cubicBezTo>
                    <a:pt x="12148" y="5153"/>
                    <a:pt x="12137" y="5266"/>
                    <a:pt x="12102" y="5357"/>
                  </a:cubicBezTo>
                  <a:cubicBezTo>
                    <a:pt x="12068" y="5460"/>
                    <a:pt x="12011" y="5551"/>
                    <a:pt x="11943" y="5642"/>
                  </a:cubicBezTo>
                  <a:cubicBezTo>
                    <a:pt x="11920" y="5676"/>
                    <a:pt x="11875" y="5710"/>
                    <a:pt x="11841" y="5744"/>
                  </a:cubicBezTo>
                  <a:cubicBezTo>
                    <a:pt x="11807" y="5778"/>
                    <a:pt x="11761" y="5812"/>
                    <a:pt x="11727" y="5835"/>
                  </a:cubicBezTo>
                  <a:lnTo>
                    <a:pt x="11704" y="5835"/>
                  </a:lnTo>
                  <a:cubicBezTo>
                    <a:pt x="11693" y="5824"/>
                    <a:pt x="11693" y="5812"/>
                    <a:pt x="11704" y="5801"/>
                  </a:cubicBezTo>
                  <a:cubicBezTo>
                    <a:pt x="11716" y="5778"/>
                    <a:pt x="11727" y="5744"/>
                    <a:pt x="11750" y="5721"/>
                  </a:cubicBezTo>
                  <a:cubicBezTo>
                    <a:pt x="11761" y="5710"/>
                    <a:pt x="11773" y="5698"/>
                    <a:pt x="11773" y="5687"/>
                  </a:cubicBezTo>
                  <a:cubicBezTo>
                    <a:pt x="11795" y="5653"/>
                    <a:pt x="11818" y="5608"/>
                    <a:pt x="11841" y="5573"/>
                  </a:cubicBezTo>
                  <a:lnTo>
                    <a:pt x="11852" y="5562"/>
                  </a:lnTo>
                  <a:cubicBezTo>
                    <a:pt x="11898" y="5482"/>
                    <a:pt x="11943" y="5403"/>
                    <a:pt x="11977" y="5323"/>
                  </a:cubicBezTo>
                  <a:cubicBezTo>
                    <a:pt x="12011" y="5232"/>
                    <a:pt x="12034" y="5130"/>
                    <a:pt x="12046" y="5027"/>
                  </a:cubicBezTo>
                  <a:cubicBezTo>
                    <a:pt x="12057" y="4982"/>
                    <a:pt x="12057" y="4936"/>
                    <a:pt x="12068" y="4880"/>
                  </a:cubicBezTo>
                  <a:cubicBezTo>
                    <a:pt x="12068" y="4834"/>
                    <a:pt x="12068" y="4789"/>
                    <a:pt x="12080" y="4743"/>
                  </a:cubicBezTo>
                  <a:cubicBezTo>
                    <a:pt x="12080" y="4743"/>
                    <a:pt x="12080" y="4732"/>
                    <a:pt x="12091" y="4732"/>
                  </a:cubicBezTo>
                  <a:close/>
                  <a:moveTo>
                    <a:pt x="7143" y="5937"/>
                  </a:moveTo>
                  <a:cubicBezTo>
                    <a:pt x="7143" y="5937"/>
                    <a:pt x="7143" y="5937"/>
                    <a:pt x="7143" y="5949"/>
                  </a:cubicBezTo>
                  <a:lnTo>
                    <a:pt x="7155" y="5949"/>
                  </a:lnTo>
                  <a:cubicBezTo>
                    <a:pt x="7155" y="5960"/>
                    <a:pt x="7166" y="5960"/>
                    <a:pt x="7166" y="5971"/>
                  </a:cubicBezTo>
                  <a:lnTo>
                    <a:pt x="7178" y="5994"/>
                  </a:lnTo>
                  <a:lnTo>
                    <a:pt x="7178" y="6006"/>
                  </a:lnTo>
                  <a:cubicBezTo>
                    <a:pt x="7178" y="6017"/>
                    <a:pt x="7189" y="6017"/>
                    <a:pt x="7189" y="6028"/>
                  </a:cubicBezTo>
                  <a:lnTo>
                    <a:pt x="7200" y="6062"/>
                  </a:lnTo>
                  <a:cubicBezTo>
                    <a:pt x="7212" y="6074"/>
                    <a:pt x="7223" y="6085"/>
                    <a:pt x="7234" y="6108"/>
                  </a:cubicBezTo>
                  <a:lnTo>
                    <a:pt x="7246" y="6119"/>
                  </a:lnTo>
                  <a:cubicBezTo>
                    <a:pt x="7246" y="6131"/>
                    <a:pt x="7246" y="6131"/>
                    <a:pt x="7246" y="6131"/>
                  </a:cubicBezTo>
                  <a:cubicBezTo>
                    <a:pt x="7246" y="6131"/>
                    <a:pt x="7246" y="6142"/>
                    <a:pt x="7246" y="6142"/>
                  </a:cubicBezTo>
                  <a:lnTo>
                    <a:pt x="7257" y="6165"/>
                  </a:lnTo>
                  <a:cubicBezTo>
                    <a:pt x="7269" y="6165"/>
                    <a:pt x="7269" y="6176"/>
                    <a:pt x="7269" y="6176"/>
                  </a:cubicBezTo>
                  <a:cubicBezTo>
                    <a:pt x="7269" y="6188"/>
                    <a:pt x="7269" y="6199"/>
                    <a:pt x="7269" y="6199"/>
                  </a:cubicBezTo>
                  <a:cubicBezTo>
                    <a:pt x="7261" y="6199"/>
                    <a:pt x="7258" y="6204"/>
                    <a:pt x="7254" y="6204"/>
                  </a:cubicBezTo>
                  <a:cubicBezTo>
                    <a:pt x="7252" y="6204"/>
                    <a:pt x="7250" y="6203"/>
                    <a:pt x="7246" y="6199"/>
                  </a:cubicBezTo>
                  <a:cubicBezTo>
                    <a:pt x="7234" y="6199"/>
                    <a:pt x="7223" y="6188"/>
                    <a:pt x="7212" y="6176"/>
                  </a:cubicBezTo>
                  <a:cubicBezTo>
                    <a:pt x="7212" y="6176"/>
                    <a:pt x="7200" y="6165"/>
                    <a:pt x="7200" y="6165"/>
                  </a:cubicBezTo>
                  <a:cubicBezTo>
                    <a:pt x="7200" y="6165"/>
                    <a:pt x="7189" y="6165"/>
                    <a:pt x="7189" y="6153"/>
                  </a:cubicBezTo>
                  <a:cubicBezTo>
                    <a:pt x="7178" y="6142"/>
                    <a:pt x="7166" y="6119"/>
                    <a:pt x="7155" y="6097"/>
                  </a:cubicBezTo>
                  <a:cubicBezTo>
                    <a:pt x="7132" y="6062"/>
                    <a:pt x="7132" y="6040"/>
                    <a:pt x="7121" y="6017"/>
                  </a:cubicBezTo>
                  <a:cubicBezTo>
                    <a:pt x="7121" y="6006"/>
                    <a:pt x="7121" y="5994"/>
                    <a:pt x="7109" y="5983"/>
                  </a:cubicBezTo>
                  <a:cubicBezTo>
                    <a:pt x="7109" y="5971"/>
                    <a:pt x="7121" y="5960"/>
                    <a:pt x="7121" y="5949"/>
                  </a:cubicBezTo>
                  <a:cubicBezTo>
                    <a:pt x="7121" y="5949"/>
                    <a:pt x="7121" y="5949"/>
                    <a:pt x="7121" y="5937"/>
                  </a:cubicBezTo>
                  <a:close/>
                  <a:moveTo>
                    <a:pt x="7303" y="5630"/>
                  </a:moveTo>
                  <a:lnTo>
                    <a:pt x="7314" y="5653"/>
                  </a:lnTo>
                  <a:cubicBezTo>
                    <a:pt x="7325" y="5664"/>
                    <a:pt x="7337" y="5687"/>
                    <a:pt x="7337" y="5698"/>
                  </a:cubicBezTo>
                  <a:cubicBezTo>
                    <a:pt x="7337" y="5710"/>
                    <a:pt x="7348" y="5721"/>
                    <a:pt x="7348" y="5744"/>
                  </a:cubicBezTo>
                  <a:cubicBezTo>
                    <a:pt x="7348" y="5755"/>
                    <a:pt x="7360" y="5767"/>
                    <a:pt x="7360" y="5778"/>
                  </a:cubicBezTo>
                  <a:cubicBezTo>
                    <a:pt x="7371" y="5824"/>
                    <a:pt x="7394" y="5869"/>
                    <a:pt x="7416" y="5915"/>
                  </a:cubicBezTo>
                  <a:cubicBezTo>
                    <a:pt x="7439" y="5960"/>
                    <a:pt x="7462" y="6017"/>
                    <a:pt x="7496" y="6051"/>
                  </a:cubicBezTo>
                  <a:cubicBezTo>
                    <a:pt x="7507" y="6074"/>
                    <a:pt x="7530" y="6108"/>
                    <a:pt x="7542" y="6131"/>
                  </a:cubicBezTo>
                  <a:lnTo>
                    <a:pt x="7576" y="6188"/>
                  </a:lnTo>
                  <a:cubicBezTo>
                    <a:pt x="7576" y="6188"/>
                    <a:pt x="7576" y="6199"/>
                    <a:pt x="7576" y="6199"/>
                  </a:cubicBezTo>
                  <a:cubicBezTo>
                    <a:pt x="7564" y="6199"/>
                    <a:pt x="7564" y="6210"/>
                    <a:pt x="7553" y="6210"/>
                  </a:cubicBezTo>
                  <a:cubicBezTo>
                    <a:pt x="7507" y="6176"/>
                    <a:pt x="7462" y="6142"/>
                    <a:pt x="7416" y="6097"/>
                  </a:cubicBezTo>
                  <a:cubicBezTo>
                    <a:pt x="7394" y="6051"/>
                    <a:pt x="7360" y="6006"/>
                    <a:pt x="7348" y="5960"/>
                  </a:cubicBezTo>
                  <a:cubicBezTo>
                    <a:pt x="7314" y="5903"/>
                    <a:pt x="7303" y="5846"/>
                    <a:pt x="7291" y="5789"/>
                  </a:cubicBezTo>
                  <a:cubicBezTo>
                    <a:pt x="7291" y="5767"/>
                    <a:pt x="7280" y="5733"/>
                    <a:pt x="7280" y="5710"/>
                  </a:cubicBezTo>
                  <a:cubicBezTo>
                    <a:pt x="7280" y="5687"/>
                    <a:pt x="7291" y="5653"/>
                    <a:pt x="7291" y="5630"/>
                  </a:cubicBezTo>
                  <a:close/>
                  <a:moveTo>
                    <a:pt x="7473" y="5107"/>
                  </a:moveTo>
                  <a:cubicBezTo>
                    <a:pt x="7507" y="5164"/>
                    <a:pt x="7530" y="5232"/>
                    <a:pt x="7542" y="5312"/>
                  </a:cubicBezTo>
                  <a:cubicBezTo>
                    <a:pt x="7553" y="5357"/>
                    <a:pt x="7564" y="5391"/>
                    <a:pt x="7576" y="5426"/>
                  </a:cubicBezTo>
                  <a:cubicBezTo>
                    <a:pt x="7598" y="5517"/>
                    <a:pt x="7644" y="5630"/>
                    <a:pt x="7701" y="5744"/>
                  </a:cubicBezTo>
                  <a:cubicBezTo>
                    <a:pt x="7758" y="5869"/>
                    <a:pt x="7815" y="5971"/>
                    <a:pt x="7871" y="6062"/>
                  </a:cubicBezTo>
                  <a:cubicBezTo>
                    <a:pt x="7883" y="6074"/>
                    <a:pt x="7894" y="6097"/>
                    <a:pt x="7917" y="6108"/>
                  </a:cubicBezTo>
                  <a:cubicBezTo>
                    <a:pt x="7928" y="6142"/>
                    <a:pt x="7951" y="6176"/>
                    <a:pt x="7974" y="6210"/>
                  </a:cubicBezTo>
                  <a:cubicBezTo>
                    <a:pt x="7985" y="6233"/>
                    <a:pt x="8008" y="6244"/>
                    <a:pt x="8019" y="6267"/>
                  </a:cubicBezTo>
                  <a:cubicBezTo>
                    <a:pt x="8042" y="6290"/>
                    <a:pt x="8053" y="6313"/>
                    <a:pt x="8076" y="6347"/>
                  </a:cubicBezTo>
                  <a:cubicBezTo>
                    <a:pt x="8076" y="6358"/>
                    <a:pt x="8076" y="6370"/>
                    <a:pt x="8065" y="6381"/>
                  </a:cubicBezTo>
                  <a:cubicBezTo>
                    <a:pt x="8065" y="6381"/>
                    <a:pt x="8060" y="6386"/>
                    <a:pt x="8053" y="6386"/>
                  </a:cubicBezTo>
                  <a:cubicBezTo>
                    <a:pt x="8050" y="6386"/>
                    <a:pt x="8046" y="6385"/>
                    <a:pt x="8042" y="6381"/>
                  </a:cubicBezTo>
                  <a:cubicBezTo>
                    <a:pt x="7940" y="6324"/>
                    <a:pt x="7849" y="6210"/>
                    <a:pt x="7780" y="6119"/>
                  </a:cubicBezTo>
                  <a:cubicBezTo>
                    <a:pt x="7712" y="6017"/>
                    <a:pt x="7644" y="5903"/>
                    <a:pt x="7598" y="5801"/>
                  </a:cubicBezTo>
                  <a:cubicBezTo>
                    <a:pt x="7542" y="5664"/>
                    <a:pt x="7496" y="5551"/>
                    <a:pt x="7473" y="5437"/>
                  </a:cubicBezTo>
                  <a:lnTo>
                    <a:pt x="7473" y="5403"/>
                  </a:lnTo>
                  <a:cubicBezTo>
                    <a:pt x="7451" y="5312"/>
                    <a:pt x="7416" y="5187"/>
                    <a:pt x="7462" y="5107"/>
                  </a:cubicBezTo>
                  <a:close/>
                  <a:moveTo>
                    <a:pt x="11340" y="4209"/>
                  </a:moveTo>
                  <a:cubicBezTo>
                    <a:pt x="11591" y="4209"/>
                    <a:pt x="11795" y="4413"/>
                    <a:pt x="11795" y="4663"/>
                  </a:cubicBezTo>
                  <a:cubicBezTo>
                    <a:pt x="11795" y="5789"/>
                    <a:pt x="10885" y="6699"/>
                    <a:pt x="9759" y="6699"/>
                  </a:cubicBezTo>
                  <a:cubicBezTo>
                    <a:pt x="8645" y="6699"/>
                    <a:pt x="7724" y="5789"/>
                    <a:pt x="7724" y="4663"/>
                  </a:cubicBezTo>
                  <a:cubicBezTo>
                    <a:pt x="7724" y="4413"/>
                    <a:pt x="7928" y="4209"/>
                    <a:pt x="8178" y="4209"/>
                  </a:cubicBezTo>
                  <a:cubicBezTo>
                    <a:pt x="8429" y="4209"/>
                    <a:pt x="8633" y="4413"/>
                    <a:pt x="8633" y="4663"/>
                  </a:cubicBezTo>
                  <a:cubicBezTo>
                    <a:pt x="8633" y="5289"/>
                    <a:pt x="9134" y="5789"/>
                    <a:pt x="9759" y="5789"/>
                  </a:cubicBezTo>
                  <a:cubicBezTo>
                    <a:pt x="10385" y="5789"/>
                    <a:pt x="10897" y="5289"/>
                    <a:pt x="10897" y="4663"/>
                  </a:cubicBezTo>
                  <a:cubicBezTo>
                    <a:pt x="10897" y="4413"/>
                    <a:pt x="11090" y="4209"/>
                    <a:pt x="11340" y="4209"/>
                  </a:cubicBezTo>
                  <a:close/>
                  <a:moveTo>
                    <a:pt x="8258" y="6540"/>
                  </a:moveTo>
                  <a:cubicBezTo>
                    <a:pt x="8281" y="6540"/>
                    <a:pt x="8304" y="6552"/>
                    <a:pt x="8326" y="6574"/>
                  </a:cubicBezTo>
                  <a:cubicBezTo>
                    <a:pt x="8326" y="6574"/>
                    <a:pt x="8338" y="6586"/>
                    <a:pt x="8349" y="6597"/>
                  </a:cubicBezTo>
                  <a:lnTo>
                    <a:pt x="8372" y="6620"/>
                  </a:lnTo>
                  <a:cubicBezTo>
                    <a:pt x="8406" y="6643"/>
                    <a:pt x="8451" y="6665"/>
                    <a:pt x="8497" y="6688"/>
                  </a:cubicBezTo>
                  <a:cubicBezTo>
                    <a:pt x="8542" y="6711"/>
                    <a:pt x="8577" y="6734"/>
                    <a:pt x="8622" y="6745"/>
                  </a:cubicBezTo>
                  <a:cubicBezTo>
                    <a:pt x="8633" y="6756"/>
                    <a:pt x="8645" y="6756"/>
                    <a:pt x="8668" y="6768"/>
                  </a:cubicBezTo>
                  <a:cubicBezTo>
                    <a:pt x="8690" y="6779"/>
                    <a:pt x="8724" y="6790"/>
                    <a:pt x="8759" y="6802"/>
                  </a:cubicBezTo>
                  <a:cubicBezTo>
                    <a:pt x="8770" y="6802"/>
                    <a:pt x="8770" y="6824"/>
                    <a:pt x="8770" y="6824"/>
                  </a:cubicBezTo>
                  <a:cubicBezTo>
                    <a:pt x="8770" y="6824"/>
                    <a:pt x="8759" y="6836"/>
                    <a:pt x="8759" y="6836"/>
                  </a:cubicBezTo>
                  <a:lnTo>
                    <a:pt x="8736" y="6824"/>
                  </a:lnTo>
                  <a:cubicBezTo>
                    <a:pt x="8690" y="6824"/>
                    <a:pt x="8645" y="6824"/>
                    <a:pt x="8611" y="6813"/>
                  </a:cubicBezTo>
                  <a:cubicBezTo>
                    <a:pt x="8554" y="6790"/>
                    <a:pt x="8508" y="6779"/>
                    <a:pt x="8463" y="6745"/>
                  </a:cubicBezTo>
                  <a:cubicBezTo>
                    <a:pt x="8429" y="6734"/>
                    <a:pt x="8383" y="6699"/>
                    <a:pt x="8338" y="6654"/>
                  </a:cubicBezTo>
                  <a:cubicBezTo>
                    <a:pt x="8304" y="6631"/>
                    <a:pt x="8269" y="6597"/>
                    <a:pt x="8258" y="6552"/>
                  </a:cubicBezTo>
                  <a:cubicBezTo>
                    <a:pt x="8258" y="6552"/>
                    <a:pt x="8258" y="6540"/>
                    <a:pt x="8258" y="6540"/>
                  </a:cubicBezTo>
                  <a:close/>
                  <a:moveTo>
                    <a:pt x="5915" y="7154"/>
                  </a:moveTo>
                  <a:cubicBezTo>
                    <a:pt x="5926" y="7166"/>
                    <a:pt x="5949" y="7166"/>
                    <a:pt x="5961" y="7188"/>
                  </a:cubicBezTo>
                  <a:cubicBezTo>
                    <a:pt x="5972" y="7200"/>
                    <a:pt x="5983" y="7211"/>
                    <a:pt x="5995" y="7223"/>
                  </a:cubicBezTo>
                  <a:cubicBezTo>
                    <a:pt x="6006" y="7245"/>
                    <a:pt x="6017" y="7257"/>
                    <a:pt x="6017" y="7257"/>
                  </a:cubicBezTo>
                  <a:cubicBezTo>
                    <a:pt x="6017" y="7268"/>
                    <a:pt x="6017" y="7302"/>
                    <a:pt x="6017" y="7302"/>
                  </a:cubicBezTo>
                  <a:cubicBezTo>
                    <a:pt x="6017" y="7325"/>
                    <a:pt x="6017" y="7336"/>
                    <a:pt x="6017" y="7348"/>
                  </a:cubicBezTo>
                  <a:cubicBezTo>
                    <a:pt x="6006" y="7359"/>
                    <a:pt x="6006" y="7370"/>
                    <a:pt x="6006" y="7382"/>
                  </a:cubicBezTo>
                  <a:lnTo>
                    <a:pt x="5995" y="7393"/>
                  </a:lnTo>
                  <a:cubicBezTo>
                    <a:pt x="5983" y="7393"/>
                    <a:pt x="5983" y="7405"/>
                    <a:pt x="5983" y="7405"/>
                  </a:cubicBezTo>
                  <a:cubicBezTo>
                    <a:pt x="5972" y="7416"/>
                    <a:pt x="5961" y="7427"/>
                    <a:pt x="5938" y="7439"/>
                  </a:cubicBezTo>
                  <a:cubicBezTo>
                    <a:pt x="5915" y="7450"/>
                    <a:pt x="5892" y="7461"/>
                    <a:pt x="5870" y="7461"/>
                  </a:cubicBezTo>
                  <a:lnTo>
                    <a:pt x="5824" y="7450"/>
                  </a:lnTo>
                  <a:cubicBezTo>
                    <a:pt x="5801" y="7450"/>
                    <a:pt x="5779" y="7439"/>
                    <a:pt x="5756" y="7416"/>
                  </a:cubicBezTo>
                  <a:cubicBezTo>
                    <a:pt x="5744" y="7393"/>
                    <a:pt x="5722" y="7370"/>
                    <a:pt x="5722" y="7348"/>
                  </a:cubicBezTo>
                  <a:lnTo>
                    <a:pt x="5710" y="7302"/>
                  </a:lnTo>
                  <a:cubicBezTo>
                    <a:pt x="5710" y="7279"/>
                    <a:pt x="5722" y="7257"/>
                    <a:pt x="5733" y="7234"/>
                  </a:cubicBezTo>
                  <a:lnTo>
                    <a:pt x="5733" y="7223"/>
                  </a:lnTo>
                  <a:cubicBezTo>
                    <a:pt x="5744" y="7211"/>
                    <a:pt x="5756" y="7200"/>
                    <a:pt x="5779" y="7188"/>
                  </a:cubicBezTo>
                  <a:cubicBezTo>
                    <a:pt x="5790" y="7166"/>
                    <a:pt x="5801" y="7166"/>
                    <a:pt x="5824" y="7154"/>
                  </a:cubicBezTo>
                  <a:close/>
                  <a:moveTo>
                    <a:pt x="5281" y="7354"/>
                  </a:moveTo>
                  <a:cubicBezTo>
                    <a:pt x="5283" y="7354"/>
                    <a:pt x="5286" y="7355"/>
                    <a:pt x="5290" y="7359"/>
                  </a:cubicBezTo>
                  <a:cubicBezTo>
                    <a:pt x="5301" y="7359"/>
                    <a:pt x="5301" y="7359"/>
                    <a:pt x="5301" y="7370"/>
                  </a:cubicBezTo>
                  <a:cubicBezTo>
                    <a:pt x="5301" y="7370"/>
                    <a:pt x="5301" y="7370"/>
                    <a:pt x="5301" y="7382"/>
                  </a:cubicBezTo>
                  <a:cubicBezTo>
                    <a:pt x="5301" y="7382"/>
                    <a:pt x="5301" y="7382"/>
                    <a:pt x="5312" y="7393"/>
                  </a:cubicBezTo>
                  <a:lnTo>
                    <a:pt x="5312" y="7405"/>
                  </a:lnTo>
                  <a:cubicBezTo>
                    <a:pt x="5312" y="7416"/>
                    <a:pt x="5312" y="7416"/>
                    <a:pt x="5312" y="7427"/>
                  </a:cubicBezTo>
                  <a:cubicBezTo>
                    <a:pt x="5312" y="7427"/>
                    <a:pt x="5312" y="7439"/>
                    <a:pt x="5312" y="7439"/>
                  </a:cubicBezTo>
                  <a:cubicBezTo>
                    <a:pt x="5312" y="7439"/>
                    <a:pt x="5312" y="7450"/>
                    <a:pt x="5312" y="7450"/>
                  </a:cubicBezTo>
                  <a:cubicBezTo>
                    <a:pt x="5301" y="7450"/>
                    <a:pt x="5301" y="7450"/>
                    <a:pt x="5301" y="7461"/>
                  </a:cubicBezTo>
                  <a:lnTo>
                    <a:pt x="5290" y="7461"/>
                  </a:lnTo>
                  <a:cubicBezTo>
                    <a:pt x="5290" y="7461"/>
                    <a:pt x="5278" y="7473"/>
                    <a:pt x="5278" y="7473"/>
                  </a:cubicBezTo>
                  <a:lnTo>
                    <a:pt x="5244" y="7473"/>
                  </a:lnTo>
                  <a:cubicBezTo>
                    <a:pt x="5244" y="7461"/>
                    <a:pt x="5244" y="7461"/>
                    <a:pt x="5244" y="7461"/>
                  </a:cubicBezTo>
                  <a:lnTo>
                    <a:pt x="5233" y="7461"/>
                  </a:lnTo>
                  <a:lnTo>
                    <a:pt x="5221" y="7450"/>
                  </a:lnTo>
                  <a:lnTo>
                    <a:pt x="5210" y="7416"/>
                  </a:lnTo>
                  <a:lnTo>
                    <a:pt x="5221" y="7405"/>
                  </a:lnTo>
                  <a:lnTo>
                    <a:pt x="5233" y="7382"/>
                  </a:lnTo>
                  <a:lnTo>
                    <a:pt x="5255" y="7370"/>
                  </a:lnTo>
                  <a:cubicBezTo>
                    <a:pt x="5255" y="7359"/>
                    <a:pt x="5267" y="7359"/>
                    <a:pt x="5267" y="7359"/>
                  </a:cubicBezTo>
                  <a:cubicBezTo>
                    <a:pt x="5274" y="7359"/>
                    <a:pt x="5277" y="7354"/>
                    <a:pt x="5281" y="7354"/>
                  </a:cubicBezTo>
                  <a:close/>
                  <a:moveTo>
                    <a:pt x="13774" y="7257"/>
                  </a:moveTo>
                  <a:cubicBezTo>
                    <a:pt x="13797" y="7257"/>
                    <a:pt x="13808" y="7257"/>
                    <a:pt x="13831" y="7268"/>
                  </a:cubicBezTo>
                  <a:cubicBezTo>
                    <a:pt x="13843" y="7268"/>
                    <a:pt x="13854" y="7279"/>
                    <a:pt x="13865" y="7291"/>
                  </a:cubicBezTo>
                  <a:cubicBezTo>
                    <a:pt x="13877" y="7302"/>
                    <a:pt x="13888" y="7314"/>
                    <a:pt x="13899" y="7336"/>
                  </a:cubicBezTo>
                  <a:cubicBezTo>
                    <a:pt x="13899" y="7348"/>
                    <a:pt x="13911" y="7370"/>
                    <a:pt x="13911" y="7382"/>
                  </a:cubicBezTo>
                  <a:lnTo>
                    <a:pt x="13911" y="7393"/>
                  </a:lnTo>
                  <a:cubicBezTo>
                    <a:pt x="13911" y="7416"/>
                    <a:pt x="13899" y="7439"/>
                    <a:pt x="13888" y="7450"/>
                  </a:cubicBezTo>
                  <a:lnTo>
                    <a:pt x="13865" y="7484"/>
                  </a:lnTo>
                  <a:cubicBezTo>
                    <a:pt x="13854" y="7507"/>
                    <a:pt x="13831" y="7518"/>
                    <a:pt x="13808" y="7518"/>
                  </a:cubicBezTo>
                  <a:lnTo>
                    <a:pt x="13774" y="7530"/>
                  </a:lnTo>
                  <a:cubicBezTo>
                    <a:pt x="13752" y="7530"/>
                    <a:pt x="13740" y="7518"/>
                    <a:pt x="13717" y="7507"/>
                  </a:cubicBezTo>
                  <a:cubicBezTo>
                    <a:pt x="13706" y="7507"/>
                    <a:pt x="13695" y="7496"/>
                    <a:pt x="13683" y="7484"/>
                  </a:cubicBezTo>
                  <a:cubicBezTo>
                    <a:pt x="13661" y="7473"/>
                    <a:pt x="13661" y="7461"/>
                    <a:pt x="13649" y="7439"/>
                  </a:cubicBezTo>
                  <a:cubicBezTo>
                    <a:pt x="13649" y="7427"/>
                    <a:pt x="13638" y="7416"/>
                    <a:pt x="13638" y="7393"/>
                  </a:cubicBezTo>
                  <a:lnTo>
                    <a:pt x="13638" y="7382"/>
                  </a:lnTo>
                  <a:cubicBezTo>
                    <a:pt x="13638" y="7359"/>
                    <a:pt x="13649" y="7336"/>
                    <a:pt x="13661" y="7325"/>
                  </a:cubicBezTo>
                  <a:lnTo>
                    <a:pt x="13683" y="7291"/>
                  </a:lnTo>
                  <a:cubicBezTo>
                    <a:pt x="13695" y="7268"/>
                    <a:pt x="13717" y="7257"/>
                    <a:pt x="13729" y="7257"/>
                  </a:cubicBezTo>
                  <a:close/>
                  <a:moveTo>
                    <a:pt x="6552" y="7507"/>
                  </a:moveTo>
                  <a:cubicBezTo>
                    <a:pt x="6563" y="7507"/>
                    <a:pt x="6586" y="7507"/>
                    <a:pt x="6598" y="7518"/>
                  </a:cubicBezTo>
                  <a:lnTo>
                    <a:pt x="6620" y="7541"/>
                  </a:lnTo>
                  <a:cubicBezTo>
                    <a:pt x="6632" y="7552"/>
                    <a:pt x="6632" y="7564"/>
                    <a:pt x="6643" y="7575"/>
                  </a:cubicBezTo>
                  <a:cubicBezTo>
                    <a:pt x="6643" y="7598"/>
                    <a:pt x="6643" y="7621"/>
                    <a:pt x="6643" y="7632"/>
                  </a:cubicBezTo>
                  <a:cubicBezTo>
                    <a:pt x="6643" y="7643"/>
                    <a:pt x="6632" y="7643"/>
                    <a:pt x="6632" y="7655"/>
                  </a:cubicBezTo>
                  <a:lnTo>
                    <a:pt x="6609" y="7678"/>
                  </a:lnTo>
                  <a:cubicBezTo>
                    <a:pt x="6598" y="7689"/>
                    <a:pt x="6586" y="7689"/>
                    <a:pt x="6575" y="7700"/>
                  </a:cubicBezTo>
                  <a:lnTo>
                    <a:pt x="6552" y="7700"/>
                  </a:lnTo>
                  <a:cubicBezTo>
                    <a:pt x="6541" y="7700"/>
                    <a:pt x="6529" y="7700"/>
                    <a:pt x="6507" y="7689"/>
                  </a:cubicBezTo>
                  <a:cubicBezTo>
                    <a:pt x="6495" y="7689"/>
                    <a:pt x="6495" y="7678"/>
                    <a:pt x="6484" y="7666"/>
                  </a:cubicBezTo>
                  <a:cubicBezTo>
                    <a:pt x="6472" y="7666"/>
                    <a:pt x="6461" y="7655"/>
                    <a:pt x="6461" y="7643"/>
                  </a:cubicBezTo>
                  <a:cubicBezTo>
                    <a:pt x="6461" y="7643"/>
                    <a:pt x="6461" y="7632"/>
                    <a:pt x="6461" y="7632"/>
                  </a:cubicBezTo>
                  <a:cubicBezTo>
                    <a:pt x="6450" y="7609"/>
                    <a:pt x="6450" y="7598"/>
                    <a:pt x="6461" y="7575"/>
                  </a:cubicBezTo>
                  <a:cubicBezTo>
                    <a:pt x="6461" y="7564"/>
                    <a:pt x="6472" y="7552"/>
                    <a:pt x="6484" y="7530"/>
                  </a:cubicBezTo>
                  <a:cubicBezTo>
                    <a:pt x="6495" y="7530"/>
                    <a:pt x="6495" y="7518"/>
                    <a:pt x="6518" y="7518"/>
                  </a:cubicBezTo>
                  <a:cubicBezTo>
                    <a:pt x="6529" y="7507"/>
                    <a:pt x="6541" y="7507"/>
                    <a:pt x="6552" y="7507"/>
                  </a:cubicBezTo>
                  <a:close/>
                  <a:moveTo>
                    <a:pt x="6165" y="7587"/>
                  </a:moveTo>
                  <a:cubicBezTo>
                    <a:pt x="6177" y="7587"/>
                    <a:pt x="6199" y="7598"/>
                    <a:pt x="6199" y="7598"/>
                  </a:cubicBezTo>
                  <a:lnTo>
                    <a:pt x="6222" y="7621"/>
                  </a:lnTo>
                  <a:cubicBezTo>
                    <a:pt x="6234" y="7632"/>
                    <a:pt x="6245" y="7643"/>
                    <a:pt x="6245" y="7655"/>
                  </a:cubicBezTo>
                  <a:lnTo>
                    <a:pt x="6256" y="7678"/>
                  </a:lnTo>
                  <a:cubicBezTo>
                    <a:pt x="6256" y="7689"/>
                    <a:pt x="6256" y="7700"/>
                    <a:pt x="6245" y="7712"/>
                  </a:cubicBezTo>
                  <a:cubicBezTo>
                    <a:pt x="6245" y="7723"/>
                    <a:pt x="6234" y="7723"/>
                    <a:pt x="6222" y="7734"/>
                  </a:cubicBezTo>
                  <a:cubicBezTo>
                    <a:pt x="6222" y="7746"/>
                    <a:pt x="6211" y="7746"/>
                    <a:pt x="6199" y="7757"/>
                  </a:cubicBezTo>
                  <a:cubicBezTo>
                    <a:pt x="6188" y="7757"/>
                    <a:pt x="6177" y="7769"/>
                    <a:pt x="6165" y="7769"/>
                  </a:cubicBezTo>
                  <a:cubicBezTo>
                    <a:pt x="6154" y="7769"/>
                    <a:pt x="6131" y="7757"/>
                    <a:pt x="6131" y="7757"/>
                  </a:cubicBezTo>
                  <a:lnTo>
                    <a:pt x="6108" y="7734"/>
                  </a:lnTo>
                  <a:cubicBezTo>
                    <a:pt x="6097" y="7723"/>
                    <a:pt x="6086" y="7712"/>
                    <a:pt x="6086" y="7700"/>
                  </a:cubicBezTo>
                  <a:lnTo>
                    <a:pt x="6074" y="7678"/>
                  </a:lnTo>
                  <a:cubicBezTo>
                    <a:pt x="6074" y="7666"/>
                    <a:pt x="6074" y="7655"/>
                    <a:pt x="6086" y="7643"/>
                  </a:cubicBezTo>
                  <a:cubicBezTo>
                    <a:pt x="6086" y="7632"/>
                    <a:pt x="6097" y="7621"/>
                    <a:pt x="6097" y="7621"/>
                  </a:cubicBezTo>
                  <a:lnTo>
                    <a:pt x="6108" y="7609"/>
                  </a:lnTo>
                  <a:cubicBezTo>
                    <a:pt x="6108" y="7609"/>
                    <a:pt x="6120" y="7598"/>
                    <a:pt x="6131" y="7598"/>
                  </a:cubicBezTo>
                  <a:cubicBezTo>
                    <a:pt x="6143" y="7598"/>
                    <a:pt x="6154" y="7587"/>
                    <a:pt x="6165" y="7587"/>
                  </a:cubicBezTo>
                  <a:close/>
                  <a:moveTo>
                    <a:pt x="13843" y="7712"/>
                  </a:moveTo>
                  <a:cubicBezTo>
                    <a:pt x="13865" y="7712"/>
                    <a:pt x="13877" y="7723"/>
                    <a:pt x="13888" y="7723"/>
                  </a:cubicBezTo>
                  <a:lnTo>
                    <a:pt x="13911" y="7746"/>
                  </a:lnTo>
                  <a:cubicBezTo>
                    <a:pt x="13922" y="7757"/>
                    <a:pt x="13922" y="7769"/>
                    <a:pt x="13934" y="7769"/>
                  </a:cubicBezTo>
                  <a:lnTo>
                    <a:pt x="13934" y="7803"/>
                  </a:lnTo>
                  <a:cubicBezTo>
                    <a:pt x="13934" y="7814"/>
                    <a:pt x="13934" y="7825"/>
                    <a:pt x="13922" y="7837"/>
                  </a:cubicBezTo>
                  <a:cubicBezTo>
                    <a:pt x="13922" y="7848"/>
                    <a:pt x="13911" y="7848"/>
                    <a:pt x="13911" y="7860"/>
                  </a:cubicBezTo>
                  <a:cubicBezTo>
                    <a:pt x="13899" y="7871"/>
                    <a:pt x="13888" y="7871"/>
                    <a:pt x="13877" y="7882"/>
                  </a:cubicBezTo>
                  <a:lnTo>
                    <a:pt x="13854" y="7882"/>
                  </a:lnTo>
                  <a:cubicBezTo>
                    <a:pt x="13831" y="7882"/>
                    <a:pt x="13820" y="7882"/>
                    <a:pt x="13808" y="7871"/>
                  </a:cubicBezTo>
                  <a:lnTo>
                    <a:pt x="13786" y="7860"/>
                  </a:lnTo>
                  <a:cubicBezTo>
                    <a:pt x="13786" y="7848"/>
                    <a:pt x="13774" y="7837"/>
                    <a:pt x="13774" y="7825"/>
                  </a:cubicBezTo>
                  <a:lnTo>
                    <a:pt x="13763" y="7803"/>
                  </a:lnTo>
                  <a:cubicBezTo>
                    <a:pt x="13763" y="7791"/>
                    <a:pt x="13763" y="7780"/>
                    <a:pt x="13774" y="7769"/>
                  </a:cubicBezTo>
                  <a:cubicBezTo>
                    <a:pt x="13774" y="7757"/>
                    <a:pt x="13786" y="7746"/>
                    <a:pt x="13797" y="7734"/>
                  </a:cubicBezTo>
                  <a:cubicBezTo>
                    <a:pt x="13797" y="7734"/>
                    <a:pt x="13808" y="7723"/>
                    <a:pt x="13820" y="7723"/>
                  </a:cubicBezTo>
                  <a:cubicBezTo>
                    <a:pt x="13831" y="7723"/>
                    <a:pt x="13831" y="7712"/>
                    <a:pt x="13843" y="7712"/>
                  </a:cubicBezTo>
                  <a:close/>
                  <a:moveTo>
                    <a:pt x="6450" y="7871"/>
                  </a:moveTo>
                  <a:lnTo>
                    <a:pt x="6461" y="7882"/>
                  </a:lnTo>
                  <a:cubicBezTo>
                    <a:pt x="6472" y="7894"/>
                    <a:pt x="6472" y="7905"/>
                    <a:pt x="6484" y="7905"/>
                  </a:cubicBezTo>
                  <a:lnTo>
                    <a:pt x="6484" y="7928"/>
                  </a:lnTo>
                  <a:cubicBezTo>
                    <a:pt x="6484" y="7939"/>
                    <a:pt x="6472" y="7939"/>
                    <a:pt x="6472" y="7950"/>
                  </a:cubicBezTo>
                  <a:cubicBezTo>
                    <a:pt x="6472" y="7962"/>
                    <a:pt x="6461" y="7962"/>
                    <a:pt x="6461" y="7973"/>
                  </a:cubicBezTo>
                  <a:cubicBezTo>
                    <a:pt x="6461" y="7973"/>
                    <a:pt x="6450" y="7973"/>
                    <a:pt x="6438" y="7985"/>
                  </a:cubicBezTo>
                  <a:lnTo>
                    <a:pt x="6393" y="7985"/>
                  </a:lnTo>
                  <a:lnTo>
                    <a:pt x="6381" y="7973"/>
                  </a:lnTo>
                  <a:cubicBezTo>
                    <a:pt x="6381" y="7962"/>
                    <a:pt x="6370" y="7950"/>
                    <a:pt x="6370" y="7950"/>
                  </a:cubicBezTo>
                  <a:lnTo>
                    <a:pt x="6370" y="7928"/>
                  </a:lnTo>
                  <a:cubicBezTo>
                    <a:pt x="6370" y="7916"/>
                    <a:pt x="6370" y="7916"/>
                    <a:pt x="6370" y="7905"/>
                  </a:cubicBezTo>
                  <a:cubicBezTo>
                    <a:pt x="6370" y="7894"/>
                    <a:pt x="6381" y="7894"/>
                    <a:pt x="6381" y="7882"/>
                  </a:cubicBezTo>
                  <a:cubicBezTo>
                    <a:pt x="6393" y="7882"/>
                    <a:pt x="6393" y="7871"/>
                    <a:pt x="6404" y="7871"/>
                  </a:cubicBezTo>
                  <a:close/>
                  <a:moveTo>
                    <a:pt x="13331" y="7666"/>
                  </a:moveTo>
                  <a:cubicBezTo>
                    <a:pt x="13365" y="7666"/>
                    <a:pt x="13388" y="7666"/>
                    <a:pt x="13410" y="7678"/>
                  </a:cubicBezTo>
                  <a:lnTo>
                    <a:pt x="13456" y="7712"/>
                  </a:lnTo>
                  <a:cubicBezTo>
                    <a:pt x="13467" y="7734"/>
                    <a:pt x="13490" y="7757"/>
                    <a:pt x="13490" y="7791"/>
                  </a:cubicBezTo>
                  <a:lnTo>
                    <a:pt x="13501" y="7837"/>
                  </a:lnTo>
                  <a:cubicBezTo>
                    <a:pt x="13501" y="7860"/>
                    <a:pt x="13501" y="7882"/>
                    <a:pt x="13490" y="7905"/>
                  </a:cubicBezTo>
                  <a:cubicBezTo>
                    <a:pt x="13479" y="7928"/>
                    <a:pt x="13467" y="7939"/>
                    <a:pt x="13445" y="7962"/>
                  </a:cubicBezTo>
                  <a:cubicBezTo>
                    <a:pt x="13433" y="7973"/>
                    <a:pt x="13422" y="7985"/>
                    <a:pt x="13388" y="7996"/>
                  </a:cubicBezTo>
                  <a:cubicBezTo>
                    <a:pt x="13376" y="8007"/>
                    <a:pt x="13354" y="8007"/>
                    <a:pt x="13331" y="8007"/>
                  </a:cubicBezTo>
                  <a:cubicBezTo>
                    <a:pt x="13297" y="8007"/>
                    <a:pt x="13274" y="7996"/>
                    <a:pt x="13240" y="7985"/>
                  </a:cubicBezTo>
                  <a:lnTo>
                    <a:pt x="13206" y="7962"/>
                  </a:lnTo>
                  <a:cubicBezTo>
                    <a:pt x="13183" y="7939"/>
                    <a:pt x="13172" y="7905"/>
                    <a:pt x="13160" y="7882"/>
                  </a:cubicBezTo>
                  <a:lnTo>
                    <a:pt x="13160" y="7837"/>
                  </a:lnTo>
                  <a:cubicBezTo>
                    <a:pt x="13149" y="7814"/>
                    <a:pt x="13160" y="7791"/>
                    <a:pt x="13172" y="7769"/>
                  </a:cubicBezTo>
                  <a:cubicBezTo>
                    <a:pt x="13183" y="7746"/>
                    <a:pt x="13194" y="7734"/>
                    <a:pt x="13206" y="7712"/>
                  </a:cubicBezTo>
                  <a:cubicBezTo>
                    <a:pt x="13217" y="7700"/>
                    <a:pt x="13240" y="7689"/>
                    <a:pt x="13263" y="7678"/>
                  </a:cubicBezTo>
                  <a:cubicBezTo>
                    <a:pt x="13285" y="7666"/>
                    <a:pt x="13297" y="7666"/>
                    <a:pt x="13319" y="7666"/>
                  </a:cubicBezTo>
                  <a:close/>
                  <a:moveTo>
                    <a:pt x="5722" y="7734"/>
                  </a:moveTo>
                  <a:cubicBezTo>
                    <a:pt x="5744" y="7734"/>
                    <a:pt x="5756" y="7734"/>
                    <a:pt x="5779" y="7746"/>
                  </a:cubicBezTo>
                  <a:cubicBezTo>
                    <a:pt x="5779" y="7746"/>
                    <a:pt x="5779" y="7746"/>
                    <a:pt x="5779" y="7757"/>
                  </a:cubicBezTo>
                  <a:cubicBezTo>
                    <a:pt x="5790" y="7757"/>
                    <a:pt x="5801" y="7757"/>
                    <a:pt x="5813" y="7769"/>
                  </a:cubicBezTo>
                  <a:cubicBezTo>
                    <a:pt x="5824" y="7780"/>
                    <a:pt x="5835" y="7780"/>
                    <a:pt x="5835" y="7791"/>
                  </a:cubicBezTo>
                  <a:cubicBezTo>
                    <a:pt x="5835" y="7803"/>
                    <a:pt x="5847" y="7803"/>
                    <a:pt x="5847" y="7803"/>
                  </a:cubicBezTo>
                  <a:cubicBezTo>
                    <a:pt x="5847" y="7803"/>
                    <a:pt x="5858" y="7814"/>
                    <a:pt x="5858" y="7825"/>
                  </a:cubicBezTo>
                  <a:cubicBezTo>
                    <a:pt x="5858" y="7837"/>
                    <a:pt x="5858" y="7837"/>
                    <a:pt x="5858" y="7837"/>
                  </a:cubicBezTo>
                  <a:cubicBezTo>
                    <a:pt x="5870" y="7848"/>
                    <a:pt x="5870" y="7860"/>
                    <a:pt x="5870" y="7871"/>
                  </a:cubicBezTo>
                  <a:cubicBezTo>
                    <a:pt x="5881" y="7894"/>
                    <a:pt x="5870" y="7916"/>
                    <a:pt x="5870" y="7928"/>
                  </a:cubicBezTo>
                  <a:lnTo>
                    <a:pt x="5858" y="7973"/>
                  </a:lnTo>
                  <a:lnTo>
                    <a:pt x="5824" y="8007"/>
                  </a:lnTo>
                  <a:cubicBezTo>
                    <a:pt x="5824" y="8007"/>
                    <a:pt x="5824" y="8007"/>
                    <a:pt x="5813" y="8019"/>
                  </a:cubicBezTo>
                  <a:cubicBezTo>
                    <a:pt x="5801" y="8019"/>
                    <a:pt x="5801" y="8030"/>
                    <a:pt x="5790" y="8030"/>
                  </a:cubicBezTo>
                  <a:lnTo>
                    <a:pt x="5756" y="8041"/>
                  </a:lnTo>
                  <a:cubicBezTo>
                    <a:pt x="5744" y="8053"/>
                    <a:pt x="5733" y="8053"/>
                    <a:pt x="5710" y="8053"/>
                  </a:cubicBezTo>
                  <a:cubicBezTo>
                    <a:pt x="5699" y="8053"/>
                    <a:pt x="5688" y="8053"/>
                    <a:pt x="5676" y="8041"/>
                  </a:cubicBezTo>
                  <a:cubicBezTo>
                    <a:pt x="5642" y="8030"/>
                    <a:pt x="5642" y="8030"/>
                    <a:pt x="5619" y="8007"/>
                  </a:cubicBezTo>
                  <a:lnTo>
                    <a:pt x="5608" y="8007"/>
                  </a:lnTo>
                  <a:cubicBezTo>
                    <a:pt x="5585" y="7996"/>
                    <a:pt x="5585" y="7973"/>
                    <a:pt x="5574" y="7962"/>
                  </a:cubicBezTo>
                  <a:cubicBezTo>
                    <a:pt x="5574" y="7950"/>
                    <a:pt x="5574" y="7950"/>
                    <a:pt x="5574" y="7950"/>
                  </a:cubicBezTo>
                  <a:cubicBezTo>
                    <a:pt x="5563" y="7939"/>
                    <a:pt x="5563" y="7928"/>
                    <a:pt x="5563" y="7916"/>
                  </a:cubicBezTo>
                  <a:cubicBezTo>
                    <a:pt x="5563" y="7894"/>
                    <a:pt x="5563" y="7871"/>
                    <a:pt x="5563" y="7860"/>
                  </a:cubicBezTo>
                  <a:lnTo>
                    <a:pt x="5585" y="7814"/>
                  </a:lnTo>
                  <a:lnTo>
                    <a:pt x="5608" y="7780"/>
                  </a:lnTo>
                  <a:lnTo>
                    <a:pt x="5642" y="7757"/>
                  </a:lnTo>
                  <a:lnTo>
                    <a:pt x="5676" y="7746"/>
                  </a:lnTo>
                  <a:lnTo>
                    <a:pt x="5722" y="7734"/>
                  </a:lnTo>
                  <a:close/>
                  <a:moveTo>
                    <a:pt x="3697" y="7188"/>
                  </a:moveTo>
                  <a:cubicBezTo>
                    <a:pt x="3697" y="7188"/>
                    <a:pt x="3697" y="7188"/>
                    <a:pt x="3697" y="7200"/>
                  </a:cubicBezTo>
                  <a:cubicBezTo>
                    <a:pt x="3765" y="7223"/>
                    <a:pt x="3822" y="7314"/>
                    <a:pt x="3856" y="7382"/>
                  </a:cubicBezTo>
                  <a:cubicBezTo>
                    <a:pt x="3891" y="7450"/>
                    <a:pt x="3925" y="7541"/>
                    <a:pt x="3936" y="7621"/>
                  </a:cubicBezTo>
                  <a:cubicBezTo>
                    <a:pt x="3947" y="7723"/>
                    <a:pt x="3947" y="7814"/>
                    <a:pt x="3936" y="7894"/>
                  </a:cubicBezTo>
                  <a:cubicBezTo>
                    <a:pt x="3925" y="7939"/>
                    <a:pt x="3913" y="7973"/>
                    <a:pt x="3902" y="8019"/>
                  </a:cubicBezTo>
                  <a:lnTo>
                    <a:pt x="3891" y="8030"/>
                  </a:lnTo>
                  <a:cubicBezTo>
                    <a:pt x="3879" y="8064"/>
                    <a:pt x="3856" y="8098"/>
                    <a:pt x="3834" y="8121"/>
                  </a:cubicBezTo>
                  <a:cubicBezTo>
                    <a:pt x="3828" y="8127"/>
                    <a:pt x="3822" y="8130"/>
                    <a:pt x="3817" y="8130"/>
                  </a:cubicBezTo>
                  <a:cubicBezTo>
                    <a:pt x="3811" y="8130"/>
                    <a:pt x="3805" y="8127"/>
                    <a:pt x="3800" y="8121"/>
                  </a:cubicBezTo>
                  <a:cubicBezTo>
                    <a:pt x="3800" y="8121"/>
                    <a:pt x="3788" y="8110"/>
                    <a:pt x="3788" y="8110"/>
                  </a:cubicBezTo>
                  <a:cubicBezTo>
                    <a:pt x="3788" y="8087"/>
                    <a:pt x="3800" y="8064"/>
                    <a:pt x="3800" y="8030"/>
                  </a:cubicBezTo>
                  <a:cubicBezTo>
                    <a:pt x="3811" y="8019"/>
                    <a:pt x="3811" y="8007"/>
                    <a:pt x="3811" y="7996"/>
                  </a:cubicBezTo>
                  <a:cubicBezTo>
                    <a:pt x="3822" y="7962"/>
                    <a:pt x="3822" y="7939"/>
                    <a:pt x="3822" y="7905"/>
                  </a:cubicBezTo>
                  <a:lnTo>
                    <a:pt x="3834" y="7882"/>
                  </a:lnTo>
                  <a:cubicBezTo>
                    <a:pt x="3845" y="7803"/>
                    <a:pt x="3845" y="7723"/>
                    <a:pt x="3834" y="7643"/>
                  </a:cubicBezTo>
                  <a:cubicBezTo>
                    <a:pt x="3822" y="7575"/>
                    <a:pt x="3811" y="7507"/>
                    <a:pt x="3777" y="7427"/>
                  </a:cubicBezTo>
                  <a:cubicBezTo>
                    <a:pt x="3754" y="7382"/>
                    <a:pt x="3743" y="7348"/>
                    <a:pt x="3720" y="7314"/>
                  </a:cubicBezTo>
                  <a:cubicBezTo>
                    <a:pt x="3720" y="7302"/>
                    <a:pt x="3709" y="7291"/>
                    <a:pt x="3709" y="7279"/>
                  </a:cubicBezTo>
                  <a:cubicBezTo>
                    <a:pt x="3697" y="7268"/>
                    <a:pt x="3674" y="7245"/>
                    <a:pt x="3674" y="7223"/>
                  </a:cubicBezTo>
                  <a:cubicBezTo>
                    <a:pt x="3674" y="7211"/>
                    <a:pt x="3674" y="7200"/>
                    <a:pt x="3686" y="7200"/>
                  </a:cubicBezTo>
                  <a:cubicBezTo>
                    <a:pt x="3686" y="7188"/>
                    <a:pt x="3697" y="7188"/>
                    <a:pt x="3697" y="7188"/>
                  </a:cubicBezTo>
                  <a:close/>
                  <a:moveTo>
                    <a:pt x="5733" y="8292"/>
                  </a:moveTo>
                  <a:cubicBezTo>
                    <a:pt x="5756" y="8292"/>
                    <a:pt x="5767" y="8292"/>
                    <a:pt x="5779" y="8303"/>
                  </a:cubicBezTo>
                  <a:lnTo>
                    <a:pt x="5801" y="8314"/>
                  </a:lnTo>
                  <a:cubicBezTo>
                    <a:pt x="5813" y="8326"/>
                    <a:pt x="5824" y="8337"/>
                    <a:pt x="5824" y="8349"/>
                  </a:cubicBezTo>
                  <a:lnTo>
                    <a:pt x="5835" y="8383"/>
                  </a:lnTo>
                  <a:cubicBezTo>
                    <a:pt x="5835" y="8394"/>
                    <a:pt x="5824" y="8405"/>
                    <a:pt x="5824" y="8417"/>
                  </a:cubicBezTo>
                  <a:cubicBezTo>
                    <a:pt x="5824" y="8428"/>
                    <a:pt x="5813" y="8440"/>
                    <a:pt x="5801" y="8451"/>
                  </a:cubicBezTo>
                  <a:cubicBezTo>
                    <a:pt x="5801" y="8462"/>
                    <a:pt x="5790" y="8462"/>
                    <a:pt x="5767" y="8474"/>
                  </a:cubicBezTo>
                  <a:lnTo>
                    <a:pt x="5744" y="8474"/>
                  </a:lnTo>
                  <a:cubicBezTo>
                    <a:pt x="5722" y="8474"/>
                    <a:pt x="5710" y="8474"/>
                    <a:pt x="5699" y="8462"/>
                  </a:cubicBezTo>
                  <a:lnTo>
                    <a:pt x="5676" y="8451"/>
                  </a:lnTo>
                  <a:cubicBezTo>
                    <a:pt x="5665" y="8440"/>
                    <a:pt x="5653" y="8428"/>
                    <a:pt x="5653" y="8417"/>
                  </a:cubicBezTo>
                  <a:lnTo>
                    <a:pt x="5642" y="8383"/>
                  </a:lnTo>
                  <a:cubicBezTo>
                    <a:pt x="5642" y="8371"/>
                    <a:pt x="5653" y="8360"/>
                    <a:pt x="5653" y="8349"/>
                  </a:cubicBezTo>
                  <a:cubicBezTo>
                    <a:pt x="5653" y="8337"/>
                    <a:pt x="5665" y="8326"/>
                    <a:pt x="5676" y="8314"/>
                  </a:cubicBezTo>
                  <a:cubicBezTo>
                    <a:pt x="5676" y="8303"/>
                    <a:pt x="5688" y="8303"/>
                    <a:pt x="5710" y="8292"/>
                  </a:cubicBezTo>
                  <a:close/>
                  <a:moveTo>
                    <a:pt x="12478" y="8093"/>
                  </a:moveTo>
                  <a:cubicBezTo>
                    <a:pt x="12482" y="8093"/>
                    <a:pt x="12485" y="8095"/>
                    <a:pt x="12489" y="8098"/>
                  </a:cubicBezTo>
                  <a:cubicBezTo>
                    <a:pt x="12546" y="8098"/>
                    <a:pt x="12580" y="8144"/>
                    <a:pt x="12614" y="8189"/>
                  </a:cubicBezTo>
                  <a:cubicBezTo>
                    <a:pt x="12648" y="8223"/>
                    <a:pt x="12682" y="8280"/>
                    <a:pt x="12705" y="8349"/>
                  </a:cubicBezTo>
                  <a:cubicBezTo>
                    <a:pt x="12717" y="8394"/>
                    <a:pt x="12728" y="8451"/>
                    <a:pt x="12728" y="8519"/>
                  </a:cubicBezTo>
                  <a:cubicBezTo>
                    <a:pt x="12728" y="8553"/>
                    <a:pt x="12728" y="8587"/>
                    <a:pt x="12717" y="8622"/>
                  </a:cubicBezTo>
                  <a:cubicBezTo>
                    <a:pt x="12717" y="8633"/>
                    <a:pt x="12717" y="8644"/>
                    <a:pt x="12705" y="8656"/>
                  </a:cubicBezTo>
                  <a:cubicBezTo>
                    <a:pt x="12705" y="8667"/>
                    <a:pt x="12694" y="8678"/>
                    <a:pt x="12694" y="8690"/>
                  </a:cubicBezTo>
                  <a:lnTo>
                    <a:pt x="12682" y="8701"/>
                  </a:lnTo>
                  <a:cubicBezTo>
                    <a:pt x="12660" y="8735"/>
                    <a:pt x="12648" y="8769"/>
                    <a:pt x="12614" y="8781"/>
                  </a:cubicBezTo>
                  <a:lnTo>
                    <a:pt x="12603" y="8781"/>
                  </a:lnTo>
                  <a:cubicBezTo>
                    <a:pt x="12591" y="8769"/>
                    <a:pt x="12591" y="8769"/>
                    <a:pt x="12580" y="8758"/>
                  </a:cubicBezTo>
                  <a:cubicBezTo>
                    <a:pt x="12580" y="8747"/>
                    <a:pt x="12580" y="8724"/>
                    <a:pt x="12580" y="8701"/>
                  </a:cubicBezTo>
                  <a:lnTo>
                    <a:pt x="12591" y="8690"/>
                  </a:lnTo>
                  <a:cubicBezTo>
                    <a:pt x="12591" y="8678"/>
                    <a:pt x="12591" y="8678"/>
                    <a:pt x="12591" y="8656"/>
                  </a:cubicBezTo>
                  <a:cubicBezTo>
                    <a:pt x="12591" y="8644"/>
                    <a:pt x="12591" y="8633"/>
                    <a:pt x="12591" y="8622"/>
                  </a:cubicBezTo>
                  <a:cubicBezTo>
                    <a:pt x="12591" y="8622"/>
                    <a:pt x="12591" y="8622"/>
                    <a:pt x="12591" y="8610"/>
                  </a:cubicBezTo>
                  <a:lnTo>
                    <a:pt x="12591" y="8599"/>
                  </a:lnTo>
                  <a:cubicBezTo>
                    <a:pt x="12591" y="8576"/>
                    <a:pt x="12591" y="8542"/>
                    <a:pt x="12591" y="8519"/>
                  </a:cubicBezTo>
                  <a:cubicBezTo>
                    <a:pt x="12591" y="8496"/>
                    <a:pt x="12591" y="8462"/>
                    <a:pt x="12591" y="8440"/>
                  </a:cubicBezTo>
                  <a:lnTo>
                    <a:pt x="12591" y="8417"/>
                  </a:lnTo>
                  <a:cubicBezTo>
                    <a:pt x="12580" y="8405"/>
                    <a:pt x="12580" y="8394"/>
                    <a:pt x="12580" y="8383"/>
                  </a:cubicBezTo>
                  <a:cubicBezTo>
                    <a:pt x="12569" y="8349"/>
                    <a:pt x="12569" y="8326"/>
                    <a:pt x="12557" y="8303"/>
                  </a:cubicBezTo>
                  <a:cubicBezTo>
                    <a:pt x="12557" y="8303"/>
                    <a:pt x="12557" y="8292"/>
                    <a:pt x="12557" y="8292"/>
                  </a:cubicBezTo>
                  <a:lnTo>
                    <a:pt x="12535" y="8246"/>
                  </a:lnTo>
                  <a:cubicBezTo>
                    <a:pt x="12523" y="8223"/>
                    <a:pt x="12512" y="8212"/>
                    <a:pt x="12512" y="8201"/>
                  </a:cubicBezTo>
                  <a:cubicBezTo>
                    <a:pt x="12489" y="8167"/>
                    <a:pt x="12478" y="8144"/>
                    <a:pt x="12466" y="8110"/>
                  </a:cubicBezTo>
                  <a:cubicBezTo>
                    <a:pt x="12466" y="8098"/>
                    <a:pt x="12466" y="8098"/>
                    <a:pt x="12466" y="8098"/>
                  </a:cubicBezTo>
                  <a:cubicBezTo>
                    <a:pt x="12466" y="8098"/>
                    <a:pt x="12471" y="8093"/>
                    <a:pt x="12478" y="8093"/>
                  </a:cubicBezTo>
                  <a:close/>
                  <a:moveTo>
                    <a:pt x="6461" y="8371"/>
                  </a:moveTo>
                  <a:cubicBezTo>
                    <a:pt x="6461" y="8371"/>
                    <a:pt x="6472" y="8383"/>
                    <a:pt x="6472" y="8383"/>
                  </a:cubicBezTo>
                  <a:cubicBezTo>
                    <a:pt x="6461" y="8394"/>
                    <a:pt x="6461" y="8405"/>
                    <a:pt x="6461" y="8417"/>
                  </a:cubicBezTo>
                  <a:cubicBezTo>
                    <a:pt x="6461" y="8417"/>
                    <a:pt x="6461" y="8428"/>
                    <a:pt x="6461" y="8440"/>
                  </a:cubicBezTo>
                  <a:lnTo>
                    <a:pt x="6461" y="8451"/>
                  </a:lnTo>
                  <a:cubicBezTo>
                    <a:pt x="6461" y="8451"/>
                    <a:pt x="6461" y="8462"/>
                    <a:pt x="6450" y="8462"/>
                  </a:cubicBezTo>
                  <a:lnTo>
                    <a:pt x="6450" y="8496"/>
                  </a:lnTo>
                  <a:lnTo>
                    <a:pt x="6438" y="8542"/>
                  </a:lnTo>
                  <a:cubicBezTo>
                    <a:pt x="6438" y="8553"/>
                    <a:pt x="6438" y="8565"/>
                    <a:pt x="6427" y="8576"/>
                  </a:cubicBezTo>
                  <a:cubicBezTo>
                    <a:pt x="6427" y="8576"/>
                    <a:pt x="6427" y="8587"/>
                    <a:pt x="6427" y="8587"/>
                  </a:cubicBezTo>
                  <a:cubicBezTo>
                    <a:pt x="6427" y="8610"/>
                    <a:pt x="6427" y="8610"/>
                    <a:pt x="6427" y="8622"/>
                  </a:cubicBezTo>
                  <a:cubicBezTo>
                    <a:pt x="6427" y="8656"/>
                    <a:pt x="6427" y="8678"/>
                    <a:pt x="6427" y="8701"/>
                  </a:cubicBezTo>
                  <a:lnTo>
                    <a:pt x="6438" y="8747"/>
                  </a:lnTo>
                  <a:lnTo>
                    <a:pt x="6438" y="8758"/>
                  </a:lnTo>
                  <a:lnTo>
                    <a:pt x="6438" y="8769"/>
                  </a:lnTo>
                  <a:lnTo>
                    <a:pt x="6472" y="8758"/>
                  </a:lnTo>
                  <a:lnTo>
                    <a:pt x="6438" y="8781"/>
                  </a:lnTo>
                  <a:cubicBezTo>
                    <a:pt x="6450" y="8792"/>
                    <a:pt x="6450" y="8792"/>
                    <a:pt x="6450" y="8804"/>
                  </a:cubicBezTo>
                  <a:cubicBezTo>
                    <a:pt x="6450" y="8815"/>
                    <a:pt x="6450" y="8815"/>
                    <a:pt x="6450" y="8826"/>
                  </a:cubicBezTo>
                  <a:cubicBezTo>
                    <a:pt x="6450" y="8838"/>
                    <a:pt x="6450" y="8860"/>
                    <a:pt x="6450" y="8872"/>
                  </a:cubicBezTo>
                  <a:cubicBezTo>
                    <a:pt x="6450" y="8883"/>
                    <a:pt x="6450" y="8883"/>
                    <a:pt x="6438" y="8883"/>
                  </a:cubicBezTo>
                  <a:cubicBezTo>
                    <a:pt x="6438" y="8895"/>
                    <a:pt x="6427" y="8895"/>
                    <a:pt x="6416" y="8895"/>
                  </a:cubicBezTo>
                  <a:cubicBezTo>
                    <a:pt x="6404" y="8883"/>
                    <a:pt x="6393" y="8883"/>
                    <a:pt x="6381" y="8872"/>
                  </a:cubicBezTo>
                  <a:lnTo>
                    <a:pt x="6370" y="8860"/>
                  </a:lnTo>
                  <a:lnTo>
                    <a:pt x="6370" y="8849"/>
                  </a:lnTo>
                  <a:cubicBezTo>
                    <a:pt x="6359" y="8838"/>
                    <a:pt x="6347" y="8826"/>
                    <a:pt x="6336" y="8815"/>
                  </a:cubicBezTo>
                  <a:cubicBezTo>
                    <a:pt x="6336" y="8804"/>
                    <a:pt x="6325" y="8792"/>
                    <a:pt x="6325" y="8781"/>
                  </a:cubicBezTo>
                  <a:cubicBezTo>
                    <a:pt x="6302" y="8735"/>
                    <a:pt x="6290" y="8678"/>
                    <a:pt x="6302" y="8622"/>
                  </a:cubicBezTo>
                  <a:cubicBezTo>
                    <a:pt x="6302" y="8565"/>
                    <a:pt x="6313" y="8508"/>
                    <a:pt x="6359" y="8451"/>
                  </a:cubicBezTo>
                  <a:lnTo>
                    <a:pt x="6370" y="8440"/>
                  </a:lnTo>
                  <a:cubicBezTo>
                    <a:pt x="6381" y="8428"/>
                    <a:pt x="6393" y="8417"/>
                    <a:pt x="6404" y="8405"/>
                  </a:cubicBezTo>
                  <a:cubicBezTo>
                    <a:pt x="6416" y="8394"/>
                    <a:pt x="6427" y="8394"/>
                    <a:pt x="6438" y="8383"/>
                  </a:cubicBezTo>
                  <a:cubicBezTo>
                    <a:pt x="6450" y="8383"/>
                    <a:pt x="6461" y="8383"/>
                    <a:pt x="6461" y="8371"/>
                  </a:cubicBezTo>
                  <a:close/>
                  <a:moveTo>
                    <a:pt x="15822" y="7245"/>
                  </a:moveTo>
                  <a:lnTo>
                    <a:pt x="15833" y="7257"/>
                  </a:lnTo>
                  <a:cubicBezTo>
                    <a:pt x="15833" y="7257"/>
                    <a:pt x="15833" y="7257"/>
                    <a:pt x="15833" y="7268"/>
                  </a:cubicBezTo>
                  <a:cubicBezTo>
                    <a:pt x="15833" y="7279"/>
                    <a:pt x="15833" y="7291"/>
                    <a:pt x="15822" y="7302"/>
                  </a:cubicBezTo>
                  <a:cubicBezTo>
                    <a:pt x="15583" y="7496"/>
                    <a:pt x="15662" y="7791"/>
                    <a:pt x="15719" y="8019"/>
                  </a:cubicBezTo>
                  <a:cubicBezTo>
                    <a:pt x="15742" y="8121"/>
                    <a:pt x="15765" y="8223"/>
                    <a:pt x="15787" y="8326"/>
                  </a:cubicBezTo>
                  <a:lnTo>
                    <a:pt x="15822" y="8496"/>
                  </a:lnTo>
                  <a:cubicBezTo>
                    <a:pt x="15844" y="8622"/>
                    <a:pt x="15878" y="8735"/>
                    <a:pt x="15878" y="8860"/>
                  </a:cubicBezTo>
                  <a:cubicBezTo>
                    <a:pt x="15878" y="8872"/>
                    <a:pt x="15856" y="8895"/>
                    <a:pt x="15844" y="8895"/>
                  </a:cubicBezTo>
                  <a:cubicBezTo>
                    <a:pt x="15822" y="8895"/>
                    <a:pt x="15810" y="8895"/>
                    <a:pt x="15799" y="8883"/>
                  </a:cubicBezTo>
                  <a:cubicBezTo>
                    <a:pt x="15742" y="8747"/>
                    <a:pt x="15719" y="8622"/>
                    <a:pt x="15685" y="8485"/>
                  </a:cubicBezTo>
                  <a:lnTo>
                    <a:pt x="15662" y="8337"/>
                  </a:lnTo>
                  <a:cubicBezTo>
                    <a:pt x="15628" y="8201"/>
                    <a:pt x="15606" y="8053"/>
                    <a:pt x="15583" y="7916"/>
                  </a:cubicBezTo>
                  <a:cubicBezTo>
                    <a:pt x="15526" y="7564"/>
                    <a:pt x="15594" y="7336"/>
                    <a:pt x="15776" y="7245"/>
                  </a:cubicBezTo>
                  <a:close/>
                  <a:moveTo>
                    <a:pt x="6916" y="8178"/>
                  </a:moveTo>
                  <a:cubicBezTo>
                    <a:pt x="6916" y="8178"/>
                    <a:pt x="6927" y="8178"/>
                    <a:pt x="6927" y="8189"/>
                  </a:cubicBezTo>
                  <a:cubicBezTo>
                    <a:pt x="6939" y="8189"/>
                    <a:pt x="6939" y="8201"/>
                    <a:pt x="6939" y="8201"/>
                  </a:cubicBezTo>
                  <a:cubicBezTo>
                    <a:pt x="6950" y="8235"/>
                    <a:pt x="6916" y="8280"/>
                    <a:pt x="6905" y="8292"/>
                  </a:cubicBezTo>
                  <a:cubicBezTo>
                    <a:pt x="6882" y="8326"/>
                    <a:pt x="6859" y="8360"/>
                    <a:pt x="6848" y="8394"/>
                  </a:cubicBezTo>
                  <a:cubicBezTo>
                    <a:pt x="6814" y="8451"/>
                    <a:pt x="6791" y="8519"/>
                    <a:pt x="6779" y="8610"/>
                  </a:cubicBezTo>
                  <a:cubicBezTo>
                    <a:pt x="6779" y="8610"/>
                    <a:pt x="6779" y="8610"/>
                    <a:pt x="6768" y="8622"/>
                  </a:cubicBezTo>
                  <a:cubicBezTo>
                    <a:pt x="6768" y="8633"/>
                    <a:pt x="6768" y="8644"/>
                    <a:pt x="6768" y="8656"/>
                  </a:cubicBezTo>
                  <a:cubicBezTo>
                    <a:pt x="6768" y="8678"/>
                    <a:pt x="6768" y="8690"/>
                    <a:pt x="6768" y="8713"/>
                  </a:cubicBezTo>
                  <a:cubicBezTo>
                    <a:pt x="6768" y="8747"/>
                    <a:pt x="6768" y="8781"/>
                    <a:pt x="6779" y="8815"/>
                  </a:cubicBezTo>
                  <a:cubicBezTo>
                    <a:pt x="6779" y="8838"/>
                    <a:pt x="6791" y="8860"/>
                    <a:pt x="6791" y="8872"/>
                  </a:cubicBezTo>
                  <a:cubicBezTo>
                    <a:pt x="6791" y="8895"/>
                    <a:pt x="6802" y="8906"/>
                    <a:pt x="6802" y="8929"/>
                  </a:cubicBezTo>
                  <a:cubicBezTo>
                    <a:pt x="6802" y="8929"/>
                    <a:pt x="6802" y="8940"/>
                    <a:pt x="6814" y="8951"/>
                  </a:cubicBezTo>
                  <a:cubicBezTo>
                    <a:pt x="6814" y="8974"/>
                    <a:pt x="6825" y="9008"/>
                    <a:pt x="6825" y="9031"/>
                  </a:cubicBezTo>
                  <a:cubicBezTo>
                    <a:pt x="6814" y="9042"/>
                    <a:pt x="6814" y="9054"/>
                    <a:pt x="6802" y="9054"/>
                  </a:cubicBezTo>
                  <a:cubicBezTo>
                    <a:pt x="6797" y="9059"/>
                    <a:pt x="6791" y="9062"/>
                    <a:pt x="6787" y="9062"/>
                  </a:cubicBezTo>
                  <a:cubicBezTo>
                    <a:pt x="6782" y="9062"/>
                    <a:pt x="6779" y="9059"/>
                    <a:pt x="6779" y="9054"/>
                  </a:cubicBezTo>
                  <a:cubicBezTo>
                    <a:pt x="6734" y="9042"/>
                    <a:pt x="6711" y="8997"/>
                    <a:pt x="6689" y="8963"/>
                  </a:cubicBezTo>
                  <a:cubicBezTo>
                    <a:pt x="6666" y="8929"/>
                    <a:pt x="6654" y="8883"/>
                    <a:pt x="6643" y="8838"/>
                  </a:cubicBezTo>
                  <a:cubicBezTo>
                    <a:pt x="6632" y="8747"/>
                    <a:pt x="6632" y="8656"/>
                    <a:pt x="6654" y="8565"/>
                  </a:cubicBezTo>
                  <a:cubicBezTo>
                    <a:pt x="6666" y="8485"/>
                    <a:pt x="6700" y="8394"/>
                    <a:pt x="6745" y="8326"/>
                  </a:cubicBezTo>
                  <a:cubicBezTo>
                    <a:pt x="6791" y="8258"/>
                    <a:pt x="6848" y="8178"/>
                    <a:pt x="6916" y="8178"/>
                  </a:cubicBezTo>
                  <a:close/>
                  <a:moveTo>
                    <a:pt x="12819" y="9509"/>
                  </a:moveTo>
                  <a:lnTo>
                    <a:pt x="12830" y="9520"/>
                  </a:lnTo>
                  <a:cubicBezTo>
                    <a:pt x="12842" y="9531"/>
                    <a:pt x="12842" y="9531"/>
                    <a:pt x="12853" y="9543"/>
                  </a:cubicBezTo>
                  <a:cubicBezTo>
                    <a:pt x="12853" y="9554"/>
                    <a:pt x="12864" y="9566"/>
                    <a:pt x="12864" y="9566"/>
                  </a:cubicBezTo>
                  <a:cubicBezTo>
                    <a:pt x="12876" y="9577"/>
                    <a:pt x="12876" y="9588"/>
                    <a:pt x="12876" y="9600"/>
                  </a:cubicBezTo>
                  <a:cubicBezTo>
                    <a:pt x="12887" y="9634"/>
                    <a:pt x="12899" y="9679"/>
                    <a:pt x="12899" y="9725"/>
                  </a:cubicBezTo>
                  <a:cubicBezTo>
                    <a:pt x="12887" y="9782"/>
                    <a:pt x="12876" y="9827"/>
                    <a:pt x="12853" y="9861"/>
                  </a:cubicBezTo>
                  <a:cubicBezTo>
                    <a:pt x="12853" y="9873"/>
                    <a:pt x="12842" y="9873"/>
                    <a:pt x="12830" y="9884"/>
                  </a:cubicBezTo>
                  <a:cubicBezTo>
                    <a:pt x="12830" y="9884"/>
                    <a:pt x="12830" y="9884"/>
                    <a:pt x="12819" y="9895"/>
                  </a:cubicBezTo>
                  <a:cubicBezTo>
                    <a:pt x="12819" y="9895"/>
                    <a:pt x="12819" y="9907"/>
                    <a:pt x="12808" y="9907"/>
                  </a:cubicBezTo>
                  <a:cubicBezTo>
                    <a:pt x="12785" y="9930"/>
                    <a:pt x="12773" y="9930"/>
                    <a:pt x="12762" y="9941"/>
                  </a:cubicBezTo>
                  <a:lnTo>
                    <a:pt x="12751" y="9941"/>
                  </a:lnTo>
                  <a:cubicBezTo>
                    <a:pt x="12747" y="9945"/>
                    <a:pt x="12743" y="9946"/>
                    <a:pt x="12739" y="9946"/>
                  </a:cubicBezTo>
                  <a:cubicBezTo>
                    <a:pt x="12732" y="9946"/>
                    <a:pt x="12724" y="9941"/>
                    <a:pt x="12717" y="9941"/>
                  </a:cubicBezTo>
                  <a:cubicBezTo>
                    <a:pt x="12705" y="9930"/>
                    <a:pt x="12705" y="9918"/>
                    <a:pt x="12705" y="9907"/>
                  </a:cubicBezTo>
                  <a:cubicBezTo>
                    <a:pt x="12705" y="9907"/>
                    <a:pt x="12705" y="9907"/>
                    <a:pt x="12705" y="9895"/>
                  </a:cubicBezTo>
                  <a:cubicBezTo>
                    <a:pt x="12705" y="9895"/>
                    <a:pt x="12717" y="9884"/>
                    <a:pt x="12717" y="9873"/>
                  </a:cubicBezTo>
                  <a:cubicBezTo>
                    <a:pt x="12717" y="9873"/>
                    <a:pt x="12717" y="9861"/>
                    <a:pt x="12728" y="9850"/>
                  </a:cubicBezTo>
                  <a:lnTo>
                    <a:pt x="12694" y="9839"/>
                  </a:lnTo>
                  <a:lnTo>
                    <a:pt x="12728" y="9839"/>
                  </a:lnTo>
                  <a:cubicBezTo>
                    <a:pt x="12739" y="9839"/>
                    <a:pt x="12739" y="9827"/>
                    <a:pt x="12739" y="9827"/>
                  </a:cubicBezTo>
                  <a:lnTo>
                    <a:pt x="12739" y="9804"/>
                  </a:lnTo>
                  <a:cubicBezTo>
                    <a:pt x="12739" y="9793"/>
                    <a:pt x="12739" y="9793"/>
                    <a:pt x="12739" y="9793"/>
                  </a:cubicBezTo>
                  <a:cubicBezTo>
                    <a:pt x="12739" y="9793"/>
                    <a:pt x="12751" y="9782"/>
                    <a:pt x="12751" y="9782"/>
                  </a:cubicBezTo>
                  <a:lnTo>
                    <a:pt x="12762" y="9759"/>
                  </a:lnTo>
                  <a:cubicBezTo>
                    <a:pt x="12762" y="9736"/>
                    <a:pt x="12773" y="9725"/>
                    <a:pt x="12773" y="9702"/>
                  </a:cubicBezTo>
                  <a:lnTo>
                    <a:pt x="12773" y="9679"/>
                  </a:lnTo>
                  <a:cubicBezTo>
                    <a:pt x="12773" y="9668"/>
                    <a:pt x="12785" y="9668"/>
                    <a:pt x="12785" y="9657"/>
                  </a:cubicBezTo>
                  <a:cubicBezTo>
                    <a:pt x="12785" y="9645"/>
                    <a:pt x="12785" y="9645"/>
                    <a:pt x="12785" y="9645"/>
                  </a:cubicBezTo>
                  <a:cubicBezTo>
                    <a:pt x="12785" y="9645"/>
                    <a:pt x="12785" y="9634"/>
                    <a:pt x="12785" y="9634"/>
                  </a:cubicBezTo>
                  <a:cubicBezTo>
                    <a:pt x="12785" y="9634"/>
                    <a:pt x="12785" y="9622"/>
                    <a:pt x="12785" y="9622"/>
                  </a:cubicBezTo>
                  <a:lnTo>
                    <a:pt x="12785" y="9611"/>
                  </a:lnTo>
                  <a:cubicBezTo>
                    <a:pt x="12785" y="9600"/>
                    <a:pt x="12785" y="9600"/>
                    <a:pt x="12785" y="9600"/>
                  </a:cubicBezTo>
                  <a:cubicBezTo>
                    <a:pt x="12796" y="9588"/>
                    <a:pt x="12796" y="9577"/>
                    <a:pt x="12796" y="9577"/>
                  </a:cubicBezTo>
                  <a:cubicBezTo>
                    <a:pt x="12796" y="9577"/>
                    <a:pt x="12796" y="9566"/>
                    <a:pt x="12796" y="9566"/>
                  </a:cubicBezTo>
                  <a:cubicBezTo>
                    <a:pt x="12796" y="9566"/>
                    <a:pt x="12796" y="9554"/>
                    <a:pt x="12796" y="9554"/>
                  </a:cubicBezTo>
                  <a:cubicBezTo>
                    <a:pt x="12785" y="9543"/>
                    <a:pt x="12796" y="9543"/>
                    <a:pt x="12796" y="9531"/>
                  </a:cubicBezTo>
                  <a:cubicBezTo>
                    <a:pt x="12796" y="9520"/>
                    <a:pt x="12796" y="9520"/>
                    <a:pt x="12796" y="9520"/>
                  </a:cubicBezTo>
                  <a:lnTo>
                    <a:pt x="12796" y="9509"/>
                  </a:lnTo>
                  <a:close/>
                  <a:moveTo>
                    <a:pt x="3504" y="9497"/>
                  </a:moveTo>
                  <a:cubicBezTo>
                    <a:pt x="3504" y="9509"/>
                    <a:pt x="3515" y="9509"/>
                    <a:pt x="3515" y="9520"/>
                  </a:cubicBezTo>
                  <a:cubicBezTo>
                    <a:pt x="3515" y="9531"/>
                    <a:pt x="3515" y="9543"/>
                    <a:pt x="3515" y="9554"/>
                  </a:cubicBezTo>
                  <a:cubicBezTo>
                    <a:pt x="3515" y="9566"/>
                    <a:pt x="3515" y="9566"/>
                    <a:pt x="3515" y="9577"/>
                  </a:cubicBezTo>
                  <a:lnTo>
                    <a:pt x="3515" y="9600"/>
                  </a:lnTo>
                  <a:cubicBezTo>
                    <a:pt x="3515" y="9611"/>
                    <a:pt x="3515" y="9634"/>
                    <a:pt x="3504" y="9657"/>
                  </a:cubicBezTo>
                  <a:cubicBezTo>
                    <a:pt x="3492" y="9691"/>
                    <a:pt x="3481" y="9736"/>
                    <a:pt x="3470" y="9782"/>
                  </a:cubicBezTo>
                  <a:cubicBezTo>
                    <a:pt x="3447" y="9884"/>
                    <a:pt x="3413" y="9964"/>
                    <a:pt x="3379" y="10043"/>
                  </a:cubicBezTo>
                  <a:cubicBezTo>
                    <a:pt x="3379" y="10047"/>
                    <a:pt x="3376" y="10048"/>
                    <a:pt x="3373" y="10048"/>
                  </a:cubicBezTo>
                  <a:cubicBezTo>
                    <a:pt x="3366" y="10048"/>
                    <a:pt x="3356" y="10043"/>
                    <a:pt x="3356" y="10043"/>
                  </a:cubicBezTo>
                  <a:cubicBezTo>
                    <a:pt x="3356" y="10043"/>
                    <a:pt x="3333" y="10043"/>
                    <a:pt x="3333" y="10032"/>
                  </a:cubicBezTo>
                  <a:cubicBezTo>
                    <a:pt x="3345" y="9941"/>
                    <a:pt x="3356" y="9861"/>
                    <a:pt x="3390" y="9759"/>
                  </a:cubicBezTo>
                  <a:cubicBezTo>
                    <a:pt x="3401" y="9713"/>
                    <a:pt x="3413" y="9668"/>
                    <a:pt x="3424" y="9634"/>
                  </a:cubicBezTo>
                  <a:cubicBezTo>
                    <a:pt x="3436" y="9611"/>
                    <a:pt x="3436" y="9600"/>
                    <a:pt x="3447" y="9577"/>
                  </a:cubicBezTo>
                  <a:lnTo>
                    <a:pt x="3458" y="9566"/>
                  </a:lnTo>
                  <a:cubicBezTo>
                    <a:pt x="3458" y="9554"/>
                    <a:pt x="3458" y="9543"/>
                    <a:pt x="3458" y="9543"/>
                  </a:cubicBezTo>
                  <a:cubicBezTo>
                    <a:pt x="3470" y="9531"/>
                    <a:pt x="3470" y="9520"/>
                    <a:pt x="3481" y="9509"/>
                  </a:cubicBezTo>
                  <a:cubicBezTo>
                    <a:pt x="3492" y="9497"/>
                    <a:pt x="3504" y="9497"/>
                    <a:pt x="3504" y="9497"/>
                  </a:cubicBezTo>
                  <a:close/>
                  <a:moveTo>
                    <a:pt x="12478" y="9270"/>
                  </a:moveTo>
                  <a:cubicBezTo>
                    <a:pt x="12546" y="9293"/>
                    <a:pt x="12591" y="9384"/>
                    <a:pt x="12603" y="9463"/>
                  </a:cubicBezTo>
                  <a:cubicBezTo>
                    <a:pt x="12626" y="9543"/>
                    <a:pt x="12637" y="9622"/>
                    <a:pt x="12614" y="9725"/>
                  </a:cubicBezTo>
                  <a:cubicBezTo>
                    <a:pt x="12614" y="9770"/>
                    <a:pt x="12603" y="9804"/>
                    <a:pt x="12580" y="9839"/>
                  </a:cubicBezTo>
                  <a:cubicBezTo>
                    <a:pt x="12580" y="9861"/>
                    <a:pt x="12569" y="9884"/>
                    <a:pt x="12557" y="9907"/>
                  </a:cubicBezTo>
                  <a:cubicBezTo>
                    <a:pt x="12546" y="9930"/>
                    <a:pt x="12535" y="9941"/>
                    <a:pt x="12523" y="9941"/>
                  </a:cubicBezTo>
                  <a:lnTo>
                    <a:pt x="12523" y="9952"/>
                  </a:lnTo>
                  <a:cubicBezTo>
                    <a:pt x="12512" y="9964"/>
                    <a:pt x="12512" y="9975"/>
                    <a:pt x="12500" y="9975"/>
                  </a:cubicBezTo>
                  <a:cubicBezTo>
                    <a:pt x="12478" y="10009"/>
                    <a:pt x="12455" y="10043"/>
                    <a:pt x="12432" y="10055"/>
                  </a:cubicBezTo>
                  <a:cubicBezTo>
                    <a:pt x="12432" y="10055"/>
                    <a:pt x="12421" y="10066"/>
                    <a:pt x="12421" y="10066"/>
                  </a:cubicBezTo>
                  <a:lnTo>
                    <a:pt x="12409" y="10066"/>
                  </a:lnTo>
                  <a:lnTo>
                    <a:pt x="12398" y="10077"/>
                  </a:lnTo>
                  <a:cubicBezTo>
                    <a:pt x="12387" y="10077"/>
                    <a:pt x="12387" y="10089"/>
                    <a:pt x="12387" y="10089"/>
                  </a:cubicBezTo>
                  <a:cubicBezTo>
                    <a:pt x="12364" y="10100"/>
                    <a:pt x="12353" y="10112"/>
                    <a:pt x="12330" y="10112"/>
                  </a:cubicBezTo>
                  <a:cubicBezTo>
                    <a:pt x="12319" y="10112"/>
                    <a:pt x="12307" y="10112"/>
                    <a:pt x="12296" y="10100"/>
                  </a:cubicBezTo>
                  <a:cubicBezTo>
                    <a:pt x="12296" y="10100"/>
                    <a:pt x="12296" y="10089"/>
                    <a:pt x="12296" y="10089"/>
                  </a:cubicBezTo>
                  <a:cubicBezTo>
                    <a:pt x="12296" y="10066"/>
                    <a:pt x="12307" y="10055"/>
                    <a:pt x="12319" y="10032"/>
                  </a:cubicBezTo>
                  <a:cubicBezTo>
                    <a:pt x="12330" y="10021"/>
                    <a:pt x="12341" y="10009"/>
                    <a:pt x="12353" y="9998"/>
                  </a:cubicBezTo>
                  <a:cubicBezTo>
                    <a:pt x="12353" y="9975"/>
                    <a:pt x="12364" y="9964"/>
                    <a:pt x="12375" y="9952"/>
                  </a:cubicBezTo>
                  <a:cubicBezTo>
                    <a:pt x="12375" y="9941"/>
                    <a:pt x="12387" y="9930"/>
                    <a:pt x="12387" y="9918"/>
                  </a:cubicBezTo>
                  <a:lnTo>
                    <a:pt x="12398" y="9907"/>
                  </a:lnTo>
                  <a:cubicBezTo>
                    <a:pt x="12398" y="9907"/>
                    <a:pt x="12398" y="9907"/>
                    <a:pt x="12398" y="9895"/>
                  </a:cubicBezTo>
                  <a:cubicBezTo>
                    <a:pt x="12409" y="9895"/>
                    <a:pt x="12409" y="9884"/>
                    <a:pt x="12409" y="9884"/>
                  </a:cubicBezTo>
                  <a:lnTo>
                    <a:pt x="12409" y="9873"/>
                  </a:lnTo>
                  <a:lnTo>
                    <a:pt x="12409" y="9861"/>
                  </a:lnTo>
                  <a:lnTo>
                    <a:pt x="12421" y="9850"/>
                  </a:lnTo>
                  <a:cubicBezTo>
                    <a:pt x="12432" y="9816"/>
                    <a:pt x="12432" y="9793"/>
                    <a:pt x="12444" y="9759"/>
                  </a:cubicBezTo>
                  <a:lnTo>
                    <a:pt x="12444" y="9748"/>
                  </a:lnTo>
                  <a:cubicBezTo>
                    <a:pt x="12455" y="9725"/>
                    <a:pt x="12455" y="9713"/>
                    <a:pt x="12455" y="9691"/>
                  </a:cubicBezTo>
                  <a:cubicBezTo>
                    <a:pt x="12466" y="9691"/>
                    <a:pt x="12466" y="9679"/>
                    <a:pt x="12466" y="9668"/>
                  </a:cubicBezTo>
                  <a:cubicBezTo>
                    <a:pt x="12466" y="9634"/>
                    <a:pt x="12466" y="9600"/>
                    <a:pt x="12466" y="9566"/>
                  </a:cubicBezTo>
                  <a:lnTo>
                    <a:pt x="12466" y="9554"/>
                  </a:lnTo>
                  <a:lnTo>
                    <a:pt x="12466" y="9509"/>
                  </a:lnTo>
                  <a:cubicBezTo>
                    <a:pt x="12466" y="9497"/>
                    <a:pt x="12466" y="9486"/>
                    <a:pt x="12466" y="9475"/>
                  </a:cubicBezTo>
                  <a:lnTo>
                    <a:pt x="12466" y="9463"/>
                  </a:lnTo>
                  <a:cubicBezTo>
                    <a:pt x="12466" y="9452"/>
                    <a:pt x="12466" y="9429"/>
                    <a:pt x="12455" y="9418"/>
                  </a:cubicBezTo>
                  <a:cubicBezTo>
                    <a:pt x="12455" y="9372"/>
                    <a:pt x="12444" y="9327"/>
                    <a:pt x="12455" y="9281"/>
                  </a:cubicBezTo>
                  <a:cubicBezTo>
                    <a:pt x="12455" y="9281"/>
                    <a:pt x="12466" y="9270"/>
                    <a:pt x="12478" y="9270"/>
                  </a:cubicBezTo>
                  <a:close/>
                  <a:moveTo>
                    <a:pt x="6939" y="9406"/>
                  </a:moveTo>
                  <a:cubicBezTo>
                    <a:pt x="6950" y="9406"/>
                    <a:pt x="6950" y="9429"/>
                    <a:pt x="6950" y="9452"/>
                  </a:cubicBezTo>
                  <a:cubicBezTo>
                    <a:pt x="6950" y="9452"/>
                    <a:pt x="6950" y="9452"/>
                    <a:pt x="6961" y="9463"/>
                  </a:cubicBezTo>
                  <a:cubicBezTo>
                    <a:pt x="6961" y="9486"/>
                    <a:pt x="6961" y="9497"/>
                    <a:pt x="6961" y="9531"/>
                  </a:cubicBezTo>
                  <a:lnTo>
                    <a:pt x="6961" y="9543"/>
                  </a:lnTo>
                  <a:cubicBezTo>
                    <a:pt x="6961" y="9554"/>
                    <a:pt x="6961" y="9566"/>
                    <a:pt x="6961" y="9566"/>
                  </a:cubicBezTo>
                  <a:cubicBezTo>
                    <a:pt x="6961" y="9577"/>
                    <a:pt x="6973" y="9577"/>
                    <a:pt x="6973" y="9600"/>
                  </a:cubicBezTo>
                  <a:cubicBezTo>
                    <a:pt x="6973" y="9645"/>
                    <a:pt x="6996" y="9702"/>
                    <a:pt x="7018" y="9759"/>
                  </a:cubicBezTo>
                  <a:cubicBezTo>
                    <a:pt x="7018" y="9759"/>
                    <a:pt x="7018" y="9770"/>
                    <a:pt x="7018" y="9770"/>
                  </a:cubicBezTo>
                  <a:lnTo>
                    <a:pt x="7030" y="9793"/>
                  </a:lnTo>
                  <a:cubicBezTo>
                    <a:pt x="7030" y="9804"/>
                    <a:pt x="7041" y="9816"/>
                    <a:pt x="7041" y="9827"/>
                  </a:cubicBezTo>
                  <a:lnTo>
                    <a:pt x="7064" y="9861"/>
                  </a:lnTo>
                  <a:cubicBezTo>
                    <a:pt x="7075" y="9873"/>
                    <a:pt x="7075" y="9873"/>
                    <a:pt x="7087" y="9884"/>
                  </a:cubicBezTo>
                  <a:lnTo>
                    <a:pt x="7098" y="9907"/>
                  </a:lnTo>
                  <a:lnTo>
                    <a:pt x="7121" y="9930"/>
                  </a:lnTo>
                  <a:cubicBezTo>
                    <a:pt x="7132" y="9930"/>
                    <a:pt x="7132" y="9941"/>
                    <a:pt x="7143" y="9952"/>
                  </a:cubicBezTo>
                  <a:lnTo>
                    <a:pt x="7155" y="9964"/>
                  </a:lnTo>
                  <a:cubicBezTo>
                    <a:pt x="7178" y="9975"/>
                    <a:pt x="7189" y="9986"/>
                    <a:pt x="7189" y="10009"/>
                  </a:cubicBezTo>
                  <a:lnTo>
                    <a:pt x="7200" y="10009"/>
                  </a:lnTo>
                  <a:cubicBezTo>
                    <a:pt x="7200" y="10021"/>
                    <a:pt x="7212" y="10021"/>
                    <a:pt x="7212" y="10032"/>
                  </a:cubicBezTo>
                  <a:cubicBezTo>
                    <a:pt x="7234" y="10055"/>
                    <a:pt x="7257" y="10066"/>
                    <a:pt x="7269" y="10100"/>
                  </a:cubicBezTo>
                  <a:cubicBezTo>
                    <a:pt x="7269" y="10100"/>
                    <a:pt x="7269" y="10112"/>
                    <a:pt x="7269" y="10112"/>
                  </a:cubicBezTo>
                  <a:cubicBezTo>
                    <a:pt x="7269" y="10123"/>
                    <a:pt x="7257" y="10123"/>
                    <a:pt x="7246" y="10134"/>
                  </a:cubicBezTo>
                  <a:cubicBezTo>
                    <a:pt x="7212" y="10134"/>
                    <a:pt x="7178" y="10123"/>
                    <a:pt x="7132" y="10100"/>
                  </a:cubicBezTo>
                  <a:cubicBezTo>
                    <a:pt x="7132" y="10100"/>
                    <a:pt x="7132" y="10089"/>
                    <a:pt x="7121" y="10089"/>
                  </a:cubicBezTo>
                  <a:cubicBezTo>
                    <a:pt x="7064" y="10077"/>
                    <a:pt x="7007" y="9998"/>
                    <a:pt x="6984" y="9964"/>
                  </a:cubicBezTo>
                  <a:cubicBezTo>
                    <a:pt x="6950" y="9918"/>
                    <a:pt x="6916" y="9861"/>
                    <a:pt x="6893" y="9793"/>
                  </a:cubicBezTo>
                  <a:cubicBezTo>
                    <a:pt x="6882" y="9748"/>
                    <a:pt x="6870" y="9679"/>
                    <a:pt x="6859" y="9611"/>
                  </a:cubicBezTo>
                  <a:cubicBezTo>
                    <a:pt x="6859" y="9554"/>
                    <a:pt x="6870" y="9486"/>
                    <a:pt x="6893" y="9440"/>
                  </a:cubicBezTo>
                  <a:lnTo>
                    <a:pt x="6905" y="9440"/>
                  </a:lnTo>
                  <a:cubicBezTo>
                    <a:pt x="6916" y="9418"/>
                    <a:pt x="6916" y="9406"/>
                    <a:pt x="6927" y="9406"/>
                  </a:cubicBezTo>
                  <a:close/>
                  <a:moveTo>
                    <a:pt x="11318" y="7139"/>
                  </a:moveTo>
                  <a:cubicBezTo>
                    <a:pt x="11695" y="7139"/>
                    <a:pt x="12031" y="7364"/>
                    <a:pt x="12159" y="7700"/>
                  </a:cubicBezTo>
                  <a:cubicBezTo>
                    <a:pt x="12205" y="7814"/>
                    <a:pt x="12216" y="7928"/>
                    <a:pt x="12193" y="8041"/>
                  </a:cubicBezTo>
                  <a:cubicBezTo>
                    <a:pt x="12182" y="8076"/>
                    <a:pt x="12171" y="8110"/>
                    <a:pt x="12159" y="8144"/>
                  </a:cubicBezTo>
                  <a:cubicBezTo>
                    <a:pt x="12148" y="8155"/>
                    <a:pt x="12159" y="8167"/>
                    <a:pt x="12171" y="8178"/>
                  </a:cubicBezTo>
                  <a:cubicBezTo>
                    <a:pt x="12182" y="8189"/>
                    <a:pt x="12193" y="8201"/>
                    <a:pt x="12205" y="8201"/>
                  </a:cubicBezTo>
                  <a:cubicBezTo>
                    <a:pt x="12330" y="8314"/>
                    <a:pt x="12398" y="8462"/>
                    <a:pt x="12409" y="8644"/>
                  </a:cubicBezTo>
                  <a:cubicBezTo>
                    <a:pt x="12432" y="8815"/>
                    <a:pt x="12364" y="8986"/>
                    <a:pt x="12250" y="9111"/>
                  </a:cubicBezTo>
                  <a:cubicBezTo>
                    <a:pt x="12228" y="9133"/>
                    <a:pt x="12205" y="9156"/>
                    <a:pt x="12182" y="9179"/>
                  </a:cubicBezTo>
                  <a:cubicBezTo>
                    <a:pt x="12159" y="9190"/>
                    <a:pt x="12159" y="9202"/>
                    <a:pt x="12171" y="9224"/>
                  </a:cubicBezTo>
                  <a:cubicBezTo>
                    <a:pt x="12216" y="9327"/>
                    <a:pt x="12216" y="9463"/>
                    <a:pt x="12205" y="9554"/>
                  </a:cubicBezTo>
                  <a:cubicBezTo>
                    <a:pt x="12182" y="9759"/>
                    <a:pt x="12080" y="9930"/>
                    <a:pt x="11932" y="10055"/>
                  </a:cubicBezTo>
                  <a:cubicBezTo>
                    <a:pt x="11776" y="10180"/>
                    <a:pt x="11592" y="10232"/>
                    <a:pt x="11408" y="10232"/>
                  </a:cubicBezTo>
                  <a:cubicBezTo>
                    <a:pt x="11174" y="10232"/>
                    <a:pt x="10938" y="10148"/>
                    <a:pt x="10760" y="10021"/>
                  </a:cubicBezTo>
                  <a:cubicBezTo>
                    <a:pt x="10669" y="9952"/>
                    <a:pt x="10578" y="9873"/>
                    <a:pt x="10510" y="9782"/>
                  </a:cubicBezTo>
                  <a:lnTo>
                    <a:pt x="10465" y="9725"/>
                  </a:lnTo>
                  <a:cubicBezTo>
                    <a:pt x="10465" y="9713"/>
                    <a:pt x="10453" y="9713"/>
                    <a:pt x="10442" y="9713"/>
                  </a:cubicBezTo>
                  <a:cubicBezTo>
                    <a:pt x="10430" y="9713"/>
                    <a:pt x="10430" y="9713"/>
                    <a:pt x="10419" y="9725"/>
                  </a:cubicBezTo>
                  <a:cubicBezTo>
                    <a:pt x="10226" y="9850"/>
                    <a:pt x="10010" y="9930"/>
                    <a:pt x="9771" y="9930"/>
                  </a:cubicBezTo>
                  <a:cubicBezTo>
                    <a:pt x="9532" y="9930"/>
                    <a:pt x="9293" y="9850"/>
                    <a:pt x="9100" y="9702"/>
                  </a:cubicBezTo>
                  <a:cubicBezTo>
                    <a:pt x="9100" y="9691"/>
                    <a:pt x="9088" y="9691"/>
                    <a:pt x="9077" y="9691"/>
                  </a:cubicBezTo>
                  <a:cubicBezTo>
                    <a:pt x="9066" y="9691"/>
                    <a:pt x="9066" y="9702"/>
                    <a:pt x="9054" y="9702"/>
                  </a:cubicBezTo>
                  <a:cubicBezTo>
                    <a:pt x="9043" y="9725"/>
                    <a:pt x="9031" y="9736"/>
                    <a:pt x="9020" y="9759"/>
                  </a:cubicBezTo>
                  <a:lnTo>
                    <a:pt x="8997" y="9782"/>
                  </a:lnTo>
                  <a:cubicBezTo>
                    <a:pt x="8929" y="9873"/>
                    <a:pt x="8850" y="9952"/>
                    <a:pt x="8747" y="10021"/>
                  </a:cubicBezTo>
                  <a:cubicBezTo>
                    <a:pt x="8569" y="10148"/>
                    <a:pt x="8334" y="10232"/>
                    <a:pt x="8100" y="10232"/>
                  </a:cubicBezTo>
                  <a:cubicBezTo>
                    <a:pt x="7915" y="10232"/>
                    <a:pt x="7731" y="10180"/>
                    <a:pt x="7576" y="10055"/>
                  </a:cubicBezTo>
                  <a:cubicBezTo>
                    <a:pt x="7416" y="9930"/>
                    <a:pt x="7325" y="9759"/>
                    <a:pt x="7303" y="9554"/>
                  </a:cubicBezTo>
                  <a:cubicBezTo>
                    <a:pt x="7291" y="9463"/>
                    <a:pt x="7291" y="9327"/>
                    <a:pt x="7337" y="9224"/>
                  </a:cubicBezTo>
                  <a:cubicBezTo>
                    <a:pt x="7348" y="9202"/>
                    <a:pt x="7337" y="9190"/>
                    <a:pt x="7325" y="9179"/>
                  </a:cubicBezTo>
                  <a:cubicBezTo>
                    <a:pt x="7303" y="9156"/>
                    <a:pt x="7269" y="9133"/>
                    <a:pt x="7257" y="9111"/>
                  </a:cubicBezTo>
                  <a:cubicBezTo>
                    <a:pt x="7143" y="8986"/>
                    <a:pt x="7075" y="8815"/>
                    <a:pt x="7087" y="8644"/>
                  </a:cubicBezTo>
                  <a:cubicBezTo>
                    <a:pt x="7109" y="8462"/>
                    <a:pt x="7178" y="8314"/>
                    <a:pt x="7303" y="8201"/>
                  </a:cubicBezTo>
                  <a:cubicBezTo>
                    <a:pt x="7314" y="8201"/>
                    <a:pt x="7325" y="8189"/>
                    <a:pt x="7337" y="8178"/>
                  </a:cubicBezTo>
                  <a:cubicBezTo>
                    <a:pt x="7348" y="8167"/>
                    <a:pt x="7360" y="8155"/>
                    <a:pt x="7348" y="8144"/>
                  </a:cubicBezTo>
                  <a:cubicBezTo>
                    <a:pt x="7337" y="8110"/>
                    <a:pt x="7325" y="8076"/>
                    <a:pt x="7314" y="8041"/>
                  </a:cubicBezTo>
                  <a:cubicBezTo>
                    <a:pt x="7291" y="7928"/>
                    <a:pt x="7303" y="7814"/>
                    <a:pt x="7348" y="7700"/>
                  </a:cubicBezTo>
                  <a:cubicBezTo>
                    <a:pt x="7477" y="7364"/>
                    <a:pt x="7812" y="7139"/>
                    <a:pt x="8182" y="7139"/>
                  </a:cubicBezTo>
                  <a:cubicBezTo>
                    <a:pt x="8237" y="7139"/>
                    <a:pt x="8293" y="7144"/>
                    <a:pt x="8349" y="7154"/>
                  </a:cubicBezTo>
                  <a:cubicBezTo>
                    <a:pt x="8554" y="7188"/>
                    <a:pt x="8747" y="7291"/>
                    <a:pt x="8929" y="7450"/>
                  </a:cubicBezTo>
                  <a:cubicBezTo>
                    <a:pt x="9009" y="7518"/>
                    <a:pt x="9077" y="7598"/>
                    <a:pt x="9157" y="7700"/>
                  </a:cubicBezTo>
                  <a:cubicBezTo>
                    <a:pt x="9168" y="7723"/>
                    <a:pt x="9191" y="7757"/>
                    <a:pt x="9213" y="7780"/>
                  </a:cubicBezTo>
                  <a:cubicBezTo>
                    <a:pt x="9213" y="7793"/>
                    <a:pt x="9221" y="7799"/>
                    <a:pt x="9230" y="7799"/>
                  </a:cubicBezTo>
                  <a:cubicBezTo>
                    <a:pt x="9236" y="7799"/>
                    <a:pt x="9243" y="7796"/>
                    <a:pt x="9248" y="7791"/>
                  </a:cubicBezTo>
                  <a:cubicBezTo>
                    <a:pt x="9418" y="7712"/>
                    <a:pt x="9589" y="7666"/>
                    <a:pt x="9771" y="7666"/>
                  </a:cubicBezTo>
                  <a:cubicBezTo>
                    <a:pt x="9941" y="7666"/>
                    <a:pt x="10112" y="7700"/>
                    <a:pt x="10271" y="7780"/>
                  </a:cubicBezTo>
                  <a:cubicBezTo>
                    <a:pt x="10275" y="7783"/>
                    <a:pt x="10278" y="7785"/>
                    <a:pt x="10281" y="7785"/>
                  </a:cubicBezTo>
                  <a:cubicBezTo>
                    <a:pt x="10289" y="7785"/>
                    <a:pt x="10297" y="7777"/>
                    <a:pt x="10305" y="7769"/>
                  </a:cubicBezTo>
                  <a:cubicBezTo>
                    <a:pt x="10317" y="7746"/>
                    <a:pt x="10339" y="7723"/>
                    <a:pt x="10351" y="7712"/>
                  </a:cubicBezTo>
                  <a:lnTo>
                    <a:pt x="10362" y="7700"/>
                  </a:lnTo>
                  <a:cubicBezTo>
                    <a:pt x="10430" y="7598"/>
                    <a:pt x="10499" y="7518"/>
                    <a:pt x="10578" y="7450"/>
                  </a:cubicBezTo>
                  <a:cubicBezTo>
                    <a:pt x="10749" y="7291"/>
                    <a:pt x="10954" y="7188"/>
                    <a:pt x="11147" y="7154"/>
                  </a:cubicBezTo>
                  <a:cubicBezTo>
                    <a:pt x="11204" y="7144"/>
                    <a:pt x="11262" y="7139"/>
                    <a:pt x="11318" y="7139"/>
                  </a:cubicBezTo>
                  <a:close/>
                  <a:moveTo>
                    <a:pt x="15689" y="10721"/>
                  </a:moveTo>
                  <a:cubicBezTo>
                    <a:pt x="15690" y="10721"/>
                    <a:pt x="15693" y="10722"/>
                    <a:pt x="15697" y="10726"/>
                  </a:cubicBezTo>
                  <a:cubicBezTo>
                    <a:pt x="15697" y="10726"/>
                    <a:pt x="15708" y="10726"/>
                    <a:pt x="15708" y="10737"/>
                  </a:cubicBezTo>
                  <a:lnTo>
                    <a:pt x="15708" y="10748"/>
                  </a:lnTo>
                  <a:cubicBezTo>
                    <a:pt x="15708" y="10760"/>
                    <a:pt x="15708" y="10760"/>
                    <a:pt x="15708" y="10771"/>
                  </a:cubicBezTo>
                  <a:cubicBezTo>
                    <a:pt x="15708" y="10771"/>
                    <a:pt x="15719" y="10771"/>
                    <a:pt x="15719" y="10783"/>
                  </a:cubicBezTo>
                  <a:lnTo>
                    <a:pt x="15719" y="10794"/>
                  </a:lnTo>
                  <a:lnTo>
                    <a:pt x="15719" y="10805"/>
                  </a:lnTo>
                  <a:cubicBezTo>
                    <a:pt x="15719" y="10805"/>
                    <a:pt x="15719" y="10817"/>
                    <a:pt x="15719" y="10817"/>
                  </a:cubicBezTo>
                  <a:lnTo>
                    <a:pt x="15719" y="10851"/>
                  </a:lnTo>
                  <a:cubicBezTo>
                    <a:pt x="15731" y="10862"/>
                    <a:pt x="15731" y="10862"/>
                    <a:pt x="15731" y="10874"/>
                  </a:cubicBezTo>
                  <a:cubicBezTo>
                    <a:pt x="15731" y="10885"/>
                    <a:pt x="15731" y="10908"/>
                    <a:pt x="15742" y="10919"/>
                  </a:cubicBezTo>
                  <a:lnTo>
                    <a:pt x="15742" y="10942"/>
                  </a:lnTo>
                  <a:cubicBezTo>
                    <a:pt x="15753" y="10953"/>
                    <a:pt x="15753" y="10965"/>
                    <a:pt x="15753" y="10976"/>
                  </a:cubicBezTo>
                  <a:lnTo>
                    <a:pt x="15753" y="10999"/>
                  </a:lnTo>
                  <a:cubicBezTo>
                    <a:pt x="15765" y="10999"/>
                    <a:pt x="15765" y="10999"/>
                    <a:pt x="15765" y="11010"/>
                  </a:cubicBezTo>
                  <a:cubicBezTo>
                    <a:pt x="15765" y="11010"/>
                    <a:pt x="15765" y="11021"/>
                    <a:pt x="15765" y="11021"/>
                  </a:cubicBezTo>
                  <a:lnTo>
                    <a:pt x="15765" y="11033"/>
                  </a:lnTo>
                  <a:cubicBezTo>
                    <a:pt x="15765" y="11044"/>
                    <a:pt x="15765" y="11056"/>
                    <a:pt x="15753" y="11056"/>
                  </a:cubicBezTo>
                  <a:cubicBezTo>
                    <a:pt x="15742" y="11056"/>
                    <a:pt x="15731" y="11056"/>
                    <a:pt x="15731" y="11044"/>
                  </a:cubicBezTo>
                  <a:lnTo>
                    <a:pt x="15719" y="11033"/>
                  </a:lnTo>
                  <a:lnTo>
                    <a:pt x="15708" y="11033"/>
                  </a:lnTo>
                  <a:cubicBezTo>
                    <a:pt x="15708" y="11021"/>
                    <a:pt x="15708" y="11021"/>
                    <a:pt x="15708" y="11021"/>
                  </a:cubicBezTo>
                  <a:cubicBezTo>
                    <a:pt x="15697" y="11010"/>
                    <a:pt x="15697" y="11010"/>
                    <a:pt x="15697" y="11010"/>
                  </a:cubicBezTo>
                  <a:lnTo>
                    <a:pt x="15697" y="10999"/>
                  </a:lnTo>
                  <a:cubicBezTo>
                    <a:pt x="15685" y="10987"/>
                    <a:pt x="15685" y="10976"/>
                    <a:pt x="15674" y="10965"/>
                  </a:cubicBezTo>
                  <a:cubicBezTo>
                    <a:pt x="15674" y="10942"/>
                    <a:pt x="15662" y="10908"/>
                    <a:pt x="15662" y="10885"/>
                  </a:cubicBezTo>
                  <a:cubicBezTo>
                    <a:pt x="15662" y="10862"/>
                    <a:pt x="15662" y="10839"/>
                    <a:pt x="15662" y="10805"/>
                  </a:cubicBezTo>
                  <a:lnTo>
                    <a:pt x="15662" y="10794"/>
                  </a:lnTo>
                  <a:cubicBezTo>
                    <a:pt x="15662" y="10783"/>
                    <a:pt x="15662" y="10783"/>
                    <a:pt x="15662" y="10771"/>
                  </a:cubicBezTo>
                  <a:cubicBezTo>
                    <a:pt x="15674" y="10771"/>
                    <a:pt x="15674" y="10760"/>
                    <a:pt x="15674" y="10760"/>
                  </a:cubicBezTo>
                  <a:cubicBezTo>
                    <a:pt x="15674" y="10748"/>
                    <a:pt x="15674" y="10737"/>
                    <a:pt x="15685" y="10726"/>
                  </a:cubicBezTo>
                  <a:cubicBezTo>
                    <a:pt x="15685" y="10726"/>
                    <a:pt x="15685" y="10721"/>
                    <a:pt x="15689" y="10721"/>
                  </a:cubicBezTo>
                  <a:close/>
                  <a:moveTo>
                    <a:pt x="15935" y="10453"/>
                  </a:moveTo>
                  <a:cubicBezTo>
                    <a:pt x="15992" y="10487"/>
                    <a:pt x="16015" y="10544"/>
                    <a:pt x="16026" y="10612"/>
                  </a:cubicBezTo>
                  <a:cubicBezTo>
                    <a:pt x="16049" y="10680"/>
                    <a:pt x="16060" y="10748"/>
                    <a:pt x="16083" y="10805"/>
                  </a:cubicBezTo>
                  <a:cubicBezTo>
                    <a:pt x="16117" y="10953"/>
                    <a:pt x="16129" y="11078"/>
                    <a:pt x="16117" y="11203"/>
                  </a:cubicBezTo>
                  <a:cubicBezTo>
                    <a:pt x="16117" y="11215"/>
                    <a:pt x="16106" y="11226"/>
                    <a:pt x="16106" y="11226"/>
                  </a:cubicBezTo>
                  <a:cubicBezTo>
                    <a:pt x="16095" y="11226"/>
                    <a:pt x="16095" y="11226"/>
                    <a:pt x="16095" y="11215"/>
                  </a:cubicBezTo>
                  <a:cubicBezTo>
                    <a:pt x="16015" y="11101"/>
                    <a:pt x="15981" y="10965"/>
                    <a:pt x="15958" y="10851"/>
                  </a:cubicBezTo>
                  <a:cubicBezTo>
                    <a:pt x="15947" y="10783"/>
                    <a:pt x="15924" y="10714"/>
                    <a:pt x="15913" y="10646"/>
                  </a:cubicBezTo>
                  <a:cubicBezTo>
                    <a:pt x="15901" y="10578"/>
                    <a:pt x="15890" y="10510"/>
                    <a:pt x="15924" y="10453"/>
                  </a:cubicBezTo>
                  <a:close/>
                  <a:moveTo>
                    <a:pt x="2810" y="7314"/>
                  </a:moveTo>
                  <a:cubicBezTo>
                    <a:pt x="2992" y="7314"/>
                    <a:pt x="3231" y="7325"/>
                    <a:pt x="3401" y="7427"/>
                  </a:cubicBezTo>
                  <a:cubicBezTo>
                    <a:pt x="3504" y="7484"/>
                    <a:pt x="3572" y="7575"/>
                    <a:pt x="3595" y="7678"/>
                  </a:cubicBezTo>
                  <a:cubicBezTo>
                    <a:pt x="3618" y="7791"/>
                    <a:pt x="3583" y="7916"/>
                    <a:pt x="3561" y="8030"/>
                  </a:cubicBezTo>
                  <a:cubicBezTo>
                    <a:pt x="3549" y="8064"/>
                    <a:pt x="3538" y="8087"/>
                    <a:pt x="3538" y="8110"/>
                  </a:cubicBezTo>
                  <a:cubicBezTo>
                    <a:pt x="3470" y="8417"/>
                    <a:pt x="3379" y="8724"/>
                    <a:pt x="3299" y="9020"/>
                  </a:cubicBezTo>
                  <a:cubicBezTo>
                    <a:pt x="3265" y="9133"/>
                    <a:pt x="3231" y="9236"/>
                    <a:pt x="3208" y="9349"/>
                  </a:cubicBezTo>
                  <a:cubicBezTo>
                    <a:pt x="3174" y="9463"/>
                    <a:pt x="3140" y="9577"/>
                    <a:pt x="3106" y="9702"/>
                  </a:cubicBezTo>
                  <a:cubicBezTo>
                    <a:pt x="3038" y="9986"/>
                    <a:pt x="2958" y="10282"/>
                    <a:pt x="2867" y="10566"/>
                  </a:cubicBezTo>
                  <a:cubicBezTo>
                    <a:pt x="2856" y="10612"/>
                    <a:pt x="2833" y="10657"/>
                    <a:pt x="2821" y="10703"/>
                  </a:cubicBezTo>
                  <a:cubicBezTo>
                    <a:pt x="2776" y="10874"/>
                    <a:pt x="2719" y="11056"/>
                    <a:pt x="2651" y="11215"/>
                  </a:cubicBezTo>
                  <a:cubicBezTo>
                    <a:pt x="2564" y="11397"/>
                    <a:pt x="2422" y="11498"/>
                    <a:pt x="2249" y="11498"/>
                  </a:cubicBezTo>
                  <a:cubicBezTo>
                    <a:pt x="2217" y="11498"/>
                    <a:pt x="2184" y="11495"/>
                    <a:pt x="2150" y="11488"/>
                  </a:cubicBezTo>
                  <a:cubicBezTo>
                    <a:pt x="1957" y="11442"/>
                    <a:pt x="1752" y="11306"/>
                    <a:pt x="1627" y="11203"/>
                  </a:cubicBezTo>
                  <a:cubicBezTo>
                    <a:pt x="1457" y="11078"/>
                    <a:pt x="1331" y="10953"/>
                    <a:pt x="1218" y="10817"/>
                  </a:cubicBezTo>
                  <a:cubicBezTo>
                    <a:pt x="956" y="10498"/>
                    <a:pt x="797" y="10134"/>
                    <a:pt x="740" y="9770"/>
                  </a:cubicBezTo>
                  <a:cubicBezTo>
                    <a:pt x="672" y="9361"/>
                    <a:pt x="729" y="8940"/>
                    <a:pt x="888" y="8565"/>
                  </a:cubicBezTo>
                  <a:cubicBezTo>
                    <a:pt x="1206" y="7825"/>
                    <a:pt x="1968" y="7325"/>
                    <a:pt x="2776" y="7314"/>
                  </a:cubicBezTo>
                  <a:close/>
                  <a:moveTo>
                    <a:pt x="16777" y="7314"/>
                  </a:moveTo>
                  <a:cubicBezTo>
                    <a:pt x="17585" y="7325"/>
                    <a:pt x="18347" y="7825"/>
                    <a:pt x="18665" y="8565"/>
                  </a:cubicBezTo>
                  <a:cubicBezTo>
                    <a:pt x="18824" y="8940"/>
                    <a:pt x="18881" y="9361"/>
                    <a:pt x="18813" y="9770"/>
                  </a:cubicBezTo>
                  <a:cubicBezTo>
                    <a:pt x="18767" y="10134"/>
                    <a:pt x="18597" y="10498"/>
                    <a:pt x="18335" y="10817"/>
                  </a:cubicBezTo>
                  <a:cubicBezTo>
                    <a:pt x="18221" y="10953"/>
                    <a:pt x="18096" y="11078"/>
                    <a:pt x="17926" y="11203"/>
                  </a:cubicBezTo>
                  <a:cubicBezTo>
                    <a:pt x="17801" y="11306"/>
                    <a:pt x="17607" y="11442"/>
                    <a:pt x="17403" y="11488"/>
                  </a:cubicBezTo>
                  <a:cubicBezTo>
                    <a:pt x="17369" y="11495"/>
                    <a:pt x="17336" y="11498"/>
                    <a:pt x="17304" y="11498"/>
                  </a:cubicBezTo>
                  <a:cubicBezTo>
                    <a:pt x="17132" y="11498"/>
                    <a:pt x="16990" y="11397"/>
                    <a:pt x="16913" y="11215"/>
                  </a:cubicBezTo>
                  <a:cubicBezTo>
                    <a:pt x="16834" y="11056"/>
                    <a:pt x="16777" y="10874"/>
                    <a:pt x="16732" y="10703"/>
                  </a:cubicBezTo>
                  <a:cubicBezTo>
                    <a:pt x="16720" y="10657"/>
                    <a:pt x="16709" y="10612"/>
                    <a:pt x="16686" y="10566"/>
                  </a:cubicBezTo>
                  <a:cubicBezTo>
                    <a:pt x="16595" y="10282"/>
                    <a:pt x="16527" y="9986"/>
                    <a:pt x="16447" y="9702"/>
                  </a:cubicBezTo>
                  <a:cubicBezTo>
                    <a:pt x="16413" y="9588"/>
                    <a:pt x="16379" y="9463"/>
                    <a:pt x="16345" y="9349"/>
                  </a:cubicBezTo>
                  <a:cubicBezTo>
                    <a:pt x="16322" y="9236"/>
                    <a:pt x="16288" y="9133"/>
                    <a:pt x="16254" y="9020"/>
                  </a:cubicBezTo>
                  <a:cubicBezTo>
                    <a:pt x="16174" y="8724"/>
                    <a:pt x="16083" y="8417"/>
                    <a:pt x="16015" y="8121"/>
                  </a:cubicBezTo>
                  <a:cubicBezTo>
                    <a:pt x="16015" y="8087"/>
                    <a:pt x="16004" y="8064"/>
                    <a:pt x="15992" y="8030"/>
                  </a:cubicBezTo>
                  <a:cubicBezTo>
                    <a:pt x="15969" y="7916"/>
                    <a:pt x="15935" y="7791"/>
                    <a:pt x="15958" y="7678"/>
                  </a:cubicBezTo>
                  <a:cubicBezTo>
                    <a:pt x="15981" y="7575"/>
                    <a:pt x="16049" y="7484"/>
                    <a:pt x="16151" y="7427"/>
                  </a:cubicBezTo>
                  <a:cubicBezTo>
                    <a:pt x="16333" y="7325"/>
                    <a:pt x="16561" y="7314"/>
                    <a:pt x="16743" y="7314"/>
                  </a:cubicBezTo>
                  <a:close/>
                  <a:moveTo>
                    <a:pt x="10783" y="10601"/>
                  </a:moveTo>
                  <a:cubicBezTo>
                    <a:pt x="10829" y="10612"/>
                    <a:pt x="10885" y="10657"/>
                    <a:pt x="10954" y="10726"/>
                  </a:cubicBezTo>
                  <a:cubicBezTo>
                    <a:pt x="10999" y="10783"/>
                    <a:pt x="11045" y="10862"/>
                    <a:pt x="11067" y="10942"/>
                  </a:cubicBezTo>
                  <a:cubicBezTo>
                    <a:pt x="11090" y="11021"/>
                    <a:pt x="11102" y="11101"/>
                    <a:pt x="11102" y="11181"/>
                  </a:cubicBezTo>
                  <a:cubicBezTo>
                    <a:pt x="11102" y="11226"/>
                    <a:pt x="11102" y="11272"/>
                    <a:pt x="11090" y="11306"/>
                  </a:cubicBezTo>
                  <a:cubicBezTo>
                    <a:pt x="11079" y="11340"/>
                    <a:pt x="11067" y="11374"/>
                    <a:pt x="11056" y="11397"/>
                  </a:cubicBezTo>
                  <a:cubicBezTo>
                    <a:pt x="11056" y="11397"/>
                    <a:pt x="11056" y="11408"/>
                    <a:pt x="11056" y="11408"/>
                  </a:cubicBezTo>
                  <a:cubicBezTo>
                    <a:pt x="11033" y="11442"/>
                    <a:pt x="11011" y="11488"/>
                    <a:pt x="10965" y="11510"/>
                  </a:cubicBezTo>
                  <a:lnTo>
                    <a:pt x="10931" y="11510"/>
                  </a:lnTo>
                  <a:cubicBezTo>
                    <a:pt x="10920" y="11510"/>
                    <a:pt x="10920" y="11499"/>
                    <a:pt x="10920" y="11499"/>
                  </a:cubicBezTo>
                  <a:cubicBezTo>
                    <a:pt x="10920" y="11465"/>
                    <a:pt x="10920" y="11419"/>
                    <a:pt x="10931" y="11385"/>
                  </a:cubicBezTo>
                  <a:lnTo>
                    <a:pt x="10931" y="11374"/>
                  </a:lnTo>
                  <a:lnTo>
                    <a:pt x="10931" y="11363"/>
                  </a:lnTo>
                  <a:cubicBezTo>
                    <a:pt x="10931" y="11351"/>
                    <a:pt x="10931" y="11340"/>
                    <a:pt x="10931" y="11317"/>
                  </a:cubicBezTo>
                  <a:lnTo>
                    <a:pt x="10931" y="11306"/>
                  </a:lnTo>
                  <a:cubicBezTo>
                    <a:pt x="10931" y="11294"/>
                    <a:pt x="10931" y="11294"/>
                    <a:pt x="10931" y="11283"/>
                  </a:cubicBezTo>
                  <a:lnTo>
                    <a:pt x="10931" y="11260"/>
                  </a:lnTo>
                  <a:cubicBezTo>
                    <a:pt x="10942" y="11238"/>
                    <a:pt x="10942" y="11203"/>
                    <a:pt x="10942" y="11169"/>
                  </a:cubicBezTo>
                  <a:cubicBezTo>
                    <a:pt x="10942" y="11135"/>
                    <a:pt x="10942" y="11101"/>
                    <a:pt x="10931" y="11067"/>
                  </a:cubicBezTo>
                  <a:lnTo>
                    <a:pt x="10931" y="11056"/>
                  </a:lnTo>
                  <a:cubicBezTo>
                    <a:pt x="10931" y="11044"/>
                    <a:pt x="10931" y="11033"/>
                    <a:pt x="10931" y="11033"/>
                  </a:cubicBezTo>
                  <a:cubicBezTo>
                    <a:pt x="10931" y="11010"/>
                    <a:pt x="10920" y="10999"/>
                    <a:pt x="10920" y="10976"/>
                  </a:cubicBezTo>
                  <a:cubicBezTo>
                    <a:pt x="10897" y="10908"/>
                    <a:pt x="10874" y="10839"/>
                    <a:pt x="10851" y="10794"/>
                  </a:cubicBezTo>
                  <a:cubicBezTo>
                    <a:pt x="10840" y="10771"/>
                    <a:pt x="10829" y="10748"/>
                    <a:pt x="10806" y="10726"/>
                  </a:cubicBezTo>
                  <a:cubicBezTo>
                    <a:pt x="10794" y="10680"/>
                    <a:pt x="10772" y="10646"/>
                    <a:pt x="10760" y="10612"/>
                  </a:cubicBezTo>
                  <a:cubicBezTo>
                    <a:pt x="10760" y="10601"/>
                    <a:pt x="10772" y="10601"/>
                    <a:pt x="10772" y="10601"/>
                  </a:cubicBezTo>
                  <a:close/>
                  <a:moveTo>
                    <a:pt x="16151" y="9748"/>
                  </a:moveTo>
                  <a:cubicBezTo>
                    <a:pt x="16242" y="9895"/>
                    <a:pt x="16277" y="10077"/>
                    <a:pt x="16322" y="10237"/>
                  </a:cubicBezTo>
                  <a:lnTo>
                    <a:pt x="16333" y="10293"/>
                  </a:lnTo>
                  <a:cubicBezTo>
                    <a:pt x="16368" y="10441"/>
                    <a:pt x="16402" y="10578"/>
                    <a:pt x="16436" y="10714"/>
                  </a:cubicBezTo>
                  <a:lnTo>
                    <a:pt x="16470" y="10874"/>
                  </a:lnTo>
                  <a:cubicBezTo>
                    <a:pt x="16470" y="10896"/>
                    <a:pt x="16481" y="10930"/>
                    <a:pt x="16481" y="10953"/>
                  </a:cubicBezTo>
                  <a:cubicBezTo>
                    <a:pt x="16515" y="11078"/>
                    <a:pt x="16538" y="11203"/>
                    <a:pt x="16595" y="11329"/>
                  </a:cubicBezTo>
                  <a:cubicBezTo>
                    <a:pt x="16641" y="11419"/>
                    <a:pt x="16720" y="11499"/>
                    <a:pt x="16788" y="11579"/>
                  </a:cubicBezTo>
                  <a:lnTo>
                    <a:pt x="16823" y="11613"/>
                  </a:lnTo>
                  <a:cubicBezTo>
                    <a:pt x="16834" y="11624"/>
                    <a:pt x="16834" y="11636"/>
                    <a:pt x="16834" y="11647"/>
                  </a:cubicBezTo>
                  <a:cubicBezTo>
                    <a:pt x="16823" y="11658"/>
                    <a:pt x="16823" y="11658"/>
                    <a:pt x="16823" y="11658"/>
                  </a:cubicBezTo>
                  <a:cubicBezTo>
                    <a:pt x="16807" y="11661"/>
                    <a:pt x="16791" y="11662"/>
                    <a:pt x="16776" y="11662"/>
                  </a:cubicBezTo>
                  <a:cubicBezTo>
                    <a:pt x="16526" y="11662"/>
                    <a:pt x="16421" y="11313"/>
                    <a:pt x="16356" y="11044"/>
                  </a:cubicBezTo>
                  <a:lnTo>
                    <a:pt x="16322" y="10862"/>
                  </a:lnTo>
                  <a:cubicBezTo>
                    <a:pt x="16288" y="10703"/>
                    <a:pt x="16254" y="10555"/>
                    <a:pt x="16220" y="10396"/>
                  </a:cubicBezTo>
                  <a:lnTo>
                    <a:pt x="16197" y="10316"/>
                  </a:lnTo>
                  <a:cubicBezTo>
                    <a:pt x="16163" y="10134"/>
                    <a:pt x="16117" y="9941"/>
                    <a:pt x="16140" y="9748"/>
                  </a:cubicBezTo>
                  <a:close/>
                  <a:moveTo>
                    <a:pt x="3242" y="10373"/>
                  </a:moveTo>
                  <a:cubicBezTo>
                    <a:pt x="3254" y="10384"/>
                    <a:pt x="3265" y="10396"/>
                    <a:pt x="3265" y="10407"/>
                  </a:cubicBezTo>
                  <a:cubicBezTo>
                    <a:pt x="3276" y="10487"/>
                    <a:pt x="3265" y="10578"/>
                    <a:pt x="3254" y="10657"/>
                  </a:cubicBezTo>
                  <a:cubicBezTo>
                    <a:pt x="3231" y="10748"/>
                    <a:pt x="3208" y="10839"/>
                    <a:pt x="3185" y="10919"/>
                  </a:cubicBezTo>
                  <a:lnTo>
                    <a:pt x="3185" y="10930"/>
                  </a:lnTo>
                  <a:cubicBezTo>
                    <a:pt x="3151" y="11078"/>
                    <a:pt x="3106" y="11226"/>
                    <a:pt x="3049" y="11374"/>
                  </a:cubicBezTo>
                  <a:cubicBezTo>
                    <a:pt x="2981" y="11522"/>
                    <a:pt x="2901" y="11624"/>
                    <a:pt x="2799" y="11692"/>
                  </a:cubicBezTo>
                  <a:cubicBezTo>
                    <a:pt x="2740" y="11729"/>
                    <a:pt x="2653" y="11766"/>
                    <a:pt x="2577" y="11766"/>
                  </a:cubicBezTo>
                  <a:cubicBezTo>
                    <a:pt x="2535" y="11766"/>
                    <a:pt x="2497" y="11755"/>
                    <a:pt x="2469" y="11727"/>
                  </a:cubicBezTo>
                  <a:cubicBezTo>
                    <a:pt x="2469" y="11727"/>
                    <a:pt x="2469" y="11715"/>
                    <a:pt x="2469" y="11715"/>
                  </a:cubicBezTo>
                  <a:cubicBezTo>
                    <a:pt x="2492" y="11704"/>
                    <a:pt x="2526" y="11692"/>
                    <a:pt x="2548" y="11692"/>
                  </a:cubicBezTo>
                  <a:cubicBezTo>
                    <a:pt x="2583" y="11692"/>
                    <a:pt x="2605" y="11681"/>
                    <a:pt x="2639" y="11670"/>
                  </a:cubicBezTo>
                  <a:cubicBezTo>
                    <a:pt x="2696" y="11658"/>
                    <a:pt x="2742" y="11624"/>
                    <a:pt x="2787" y="11579"/>
                  </a:cubicBezTo>
                  <a:cubicBezTo>
                    <a:pt x="2890" y="11476"/>
                    <a:pt x="2935" y="11351"/>
                    <a:pt x="2981" y="11226"/>
                  </a:cubicBezTo>
                  <a:cubicBezTo>
                    <a:pt x="3015" y="11101"/>
                    <a:pt x="3049" y="10965"/>
                    <a:pt x="3094" y="10794"/>
                  </a:cubicBezTo>
                  <a:cubicBezTo>
                    <a:pt x="3106" y="10726"/>
                    <a:pt x="3129" y="10657"/>
                    <a:pt x="3151" y="10589"/>
                  </a:cubicBezTo>
                  <a:lnTo>
                    <a:pt x="3151" y="10566"/>
                  </a:lnTo>
                  <a:cubicBezTo>
                    <a:pt x="3174" y="10498"/>
                    <a:pt x="3197" y="10441"/>
                    <a:pt x="3220" y="10384"/>
                  </a:cubicBezTo>
                  <a:cubicBezTo>
                    <a:pt x="3220" y="10384"/>
                    <a:pt x="3231" y="10373"/>
                    <a:pt x="3231" y="10373"/>
                  </a:cubicBezTo>
                  <a:close/>
                  <a:moveTo>
                    <a:pt x="3629" y="11533"/>
                  </a:moveTo>
                  <a:cubicBezTo>
                    <a:pt x="3652" y="11533"/>
                    <a:pt x="3663" y="11533"/>
                    <a:pt x="3686" y="11545"/>
                  </a:cubicBezTo>
                  <a:lnTo>
                    <a:pt x="3720" y="11579"/>
                  </a:lnTo>
                  <a:cubicBezTo>
                    <a:pt x="3743" y="11601"/>
                    <a:pt x="3754" y="11624"/>
                    <a:pt x="3765" y="11647"/>
                  </a:cubicBezTo>
                  <a:lnTo>
                    <a:pt x="3765" y="11692"/>
                  </a:lnTo>
                  <a:cubicBezTo>
                    <a:pt x="3765" y="11727"/>
                    <a:pt x="3765" y="11749"/>
                    <a:pt x="3743" y="11772"/>
                  </a:cubicBezTo>
                  <a:lnTo>
                    <a:pt x="3720" y="11806"/>
                  </a:lnTo>
                  <a:cubicBezTo>
                    <a:pt x="3709" y="11829"/>
                    <a:pt x="3686" y="11840"/>
                    <a:pt x="3663" y="11840"/>
                  </a:cubicBezTo>
                  <a:cubicBezTo>
                    <a:pt x="3652" y="11852"/>
                    <a:pt x="3629" y="11852"/>
                    <a:pt x="3618" y="11852"/>
                  </a:cubicBezTo>
                  <a:lnTo>
                    <a:pt x="3606" y="11852"/>
                  </a:lnTo>
                  <a:cubicBezTo>
                    <a:pt x="3600" y="11855"/>
                    <a:pt x="3593" y="11856"/>
                    <a:pt x="3586" y="11856"/>
                  </a:cubicBezTo>
                  <a:cubicBezTo>
                    <a:pt x="3570" y="11856"/>
                    <a:pt x="3554" y="11848"/>
                    <a:pt x="3538" y="11840"/>
                  </a:cubicBezTo>
                  <a:cubicBezTo>
                    <a:pt x="3527" y="11840"/>
                    <a:pt x="3504" y="11829"/>
                    <a:pt x="3492" y="11806"/>
                  </a:cubicBezTo>
                  <a:cubicBezTo>
                    <a:pt x="3481" y="11795"/>
                    <a:pt x="3470" y="11783"/>
                    <a:pt x="3458" y="11761"/>
                  </a:cubicBezTo>
                  <a:lnTo>
                    <a:pt x="3436" y="11715"/>
                  </a:lnTo>
                  <a:cubicBezTo>
                    <a:pt x="3424" y="11692"/>
                    <a:pt x="3424" y="11681"/>
                    <a:pt x="3436" y="11658"/>
                  </a:cubicBezTo>
                  <a:cubicBezTo>
                    <a:pt x="3436" y="11658"/>
                    <a:pt x="3436" y="11658"/>
                    <a:pt x="3436" y="11647"/>
                  </a:cubicBezTo>
                  <a:cubicBezTo>
                    <a:pt x="3436" y="11647"/>
                    <a:pt x="3436" y="11636"/>
                    <a:pt x="3436" y="11624"/>
                  </a:cubicBezTo>
                  <a:lnTo>
                    <a:pt x="3447" y="11624"/>
                  </a:lnTo>
                  <a:cubicBezTo>
                    <a:pt x="3447" y="11601"/>
                    <a:pt x="3458" y="11590"/>
                    <a:pt x="3470" y="11579"/>
                  </a:cubicBezTo>
                  <a:lnTo>
                    <a:pt x="3504" y="11556"/>
                  </a:lnTo>
                  <a:lnTo>
                    <a:pt x="3538" y="11533"/>
                  </a:lnTo>
                  <a:close/>
                  <a:moveTo>
                    <a:pt x="4209" y="11658"/>
                  </a:moveTo>
                  <a:cubicBezTo>
                    <a:pt x="4220" y="11658"/>
                    <a:pt x="4243" y="11658"/>
                    <a:pt x="4255" y="11670"/>
                  </a:cubicBezTo>
                  <a:cubicBezTo>
                    <a:pt x="4277" y="11670"/>
                    <a:pt x="4289" y="11681"/>
                    <a:pt x="4300" y="11692"/>
                  </a:cubicBezTo>
                  <a:cubicBezTo>
                    <a:pt x="4311" y="11704"/>
                    <a:pt x="4323" y="11727"/>
                    <a:pt x="4334" y="11749"/>
                  </a:cubicBezTo>
                  <a:lnTo>
                    <a:pt x="4334" y="11783"/>
                  </a:lnTo>
                  <a:cubicBezTo>
                    <a:pt x="4334" y="11806"/>
                    <a:pt x="4334" y="11829"/>
                    <a:pt x="4323" y="11852"/>
                  </a:cubicBezTo>
                  <a:cubicBezTo>
                    <a:pt x="4311" y="11863"/>
                    <a:pt x="4289" y="11886"/>
                    <a:pt x="4277" y="11897"/>
                  </a:cubicBezTo>
                  <a:lnTo>
                    <a:pt x="4266" y="11897"/>
                  </a:lnTo>
                  <a:lnTo>
                    <a:pt x="4255" y="11909"/>
                  </a:lnTo>
                  <a:cubicBezTo>
                    <a:pt x="4243" y="11909"/>
                    <a:pt x="4232" y="11920"/>
                    <a:pt x="4209" y="11920"/>
                  </a:cubicBezTo>
                  <a:lnTo>
                    <a:pt x="4164" y="11920"/>
                  </a:lnTo>
                  <a:lnTo>
                    <a:pt x="4129" y="11897"/>
                  </a:lnTo>
                  <a:lnTo>
                    <a:pt x="4107" y="11886"/>
                  </a:lnTo>
                  <a:cubicBezTo>
                    <a:pt x="4095" y="11874"/>
                    <a:pt x="4084" y="11863"/>
                    <a:pt x="4084" y="11840"/>
                  </a:cubicBezTo>
                  <a:cubicBezTo>
                    <a:pt x="4073" y="11829"/>
                    <a:pt x="4073" y="11818"/>
                    <a:pt x="4073" y="11818"/>
                  </a:cubicBezTo>
                  <a:cubicBezTo>
                    <a:pt x="4073" y="11806"/>
                    <a:pt x="4073" y="11806"/>
                    <a:pt x="4073" y="11806"/>
                  </a:cubicBezTo>
                  <a:cubicBezTo>
                    <a:pt x="4073" y="11795"/>
                    <a:pt x="4073" y="11772"/>
                    <a:pt x="4073" y="11761"/>
                  </a:cubicBezTo>
                  <a:lnTo>
                    <a:pt x="4084" y="11727"/>
                  </a:lnTo>
                  <a:lnTo>
                    <a:pt x="4095" y="11715"/>
                  </a:lnTo>
                  <a:cubicBezTo>
                    <a:pt x="4107" y="11692"/>
                    <a:pt x="4118" y="11681"/>
                    <a:pt x="4141" y="11670"/>
                  </a:cubicBezTo>
                  <a:cubicBezTo>
                    <a:pt x="4164" y="11658"/>
                    <a:pt x="4186" y="11658"/>
                    <a:pt x="4209" y="11658"/>
                  </a:cubicBezTo>
                  <a:close/>
                  <a:moveTo>
                    <a:pt x="7917" y="11636"/>
                  </a:moveTo>
                  <a:cubicBezTo>
                    <a:pt x="7928" y="11636"/>
                    <a:pt x="7928" y="11647"/>
                    <a:pt x="7928" y="11647"/>
                  </a:cubicBezTo>
                  <a:lnTo>
                    <a:pt x="7940" y="11647"/>
                  </a:lnTo>
                  <a:cubicBezTo>
                    <a:pt x="7940" y="11647"/>
                    <a:pt x="7940" y="11658"/>
                    <a:pt x="7940" y="11658"/>
                  </a:cubicBezTo>
                  <a:cubicBezTo>
                    <a:pt x="7940" y="11658"/>
                    <a:pt x="7940" y="11670"/>
                    <a:pt x="7940" y="11670"/>
                  </a:cubicBezTo>
                  <a:cubicBezTo>
                    <a:pt x="7951" y="11681"/>
                    <a:pt x="7951" y="11681"/>
                    <a:pt x="7951" y="11692"/>
                  </a:cubicBezTo>
                  <a:lnTo>
                    <a:pt x="7951" y="11749"/>
                  </a:lnTo>
                  <a:cubicBezTo>
                    <a:pt x="7962" y="11761"/>
                    <a:pt x="7962" y="11772"/>
                    <a:pt x="7962" y="11783"/>
                  </a:cubicBezTo>
                  <a:cubicBezTo>
                    <a:pt x="7962" y="11795"/>
                    <a:pt x="7974" y="11806"/>
                    <a:pt x="7974" y="11818"/>
                  </a:cubicBezTo>
                  <a:lnTo>
                    <a:pt x="7985" y="11840"/>
                  </a:lnTo>
                  <a:cubicBezTo>
                    <a:pt x="7985" y="11840"/>
                    <a:pt x="7985" y="11852"/>
                    <a:pt x="7985" y="11852"/>
                  </a:cubicBezTo>
                  <a:lnTo>
                    <a:pt x="7996" y="11874"/>
                  </a:lnTo>
                  <a:cubicBezTo>
                    <a:pt x="7996" y="11874"/>
                    <a:pt x="7996" y="11886"/>
                    <a:pt x="7996" y="11886"/>
                  </a:cubicBezTo>
                  <a:cubicBezTo>
                    <a:pt x="7996" y="11886"/>
                    <a:pt x="7996" y="11886"/>
                    <a:pt x="7996" y="11897"/>
                  </a:cubicBezTo>
                  <a:cubicBezTo>
                    <a:pt x="8008" y="11909"/>
                    <a:pt x="8008" y="11920"/>
                    <a:pt x="8008" y="11931"/>
                  </a:cubicBezTo>
                  <a:cubicBezTo>
                    <a:pt x="8019" y="11943"/>
                    <a:pt x="8008" y="11943"/>
                    <a:pt x="8008" y="11943"/>
                  </a:cubicBezTo>
                  <a:cubicBezTo>
                    <a:pt x="8008" y="11954"/>
                    <a:pt x="7996" y="11954"/>
                    <a:pt x="7996" y="11954"/>
                  </a:cubicBezTo>
                  <a:cubicBezTo>
                    <a:pt x="7985" y="11943"/>
                    <a:pt x="7974" y="11931"/>
                    <a:pt x="7962" y="11920"/>
                  </a:cubicBezTo>
                  <a:lnTo>
                    <a:pt x="7951" y="11920"/>
                  </a:lnTo>
                  <a:cubicBezTo>
                    <a:pt x="7951" y="11909"/>
                    <a:pt x="7951" y="11909"/>
                    <a:pt x="7940" y="11909"/>
                  </a:cubicBezTo>
                  <a:lnTo>
                    <a:pt x="7940" y="11897"/>
                  </a:lnTo>
                  <a:cubicBezTo>
                    <a:pt x="7928" y="11897"/>
                    <a:pt x="7928" y="11897"/>
                    <a:pt x="7928" y="11886"/>
                  </a:cubicBezTo>
                  <a:cubicBezTo>
                    <a:pt x="7905" y="11863"/>
                    <a:pt x="7894" y="11840"/>
                    <a:pt x="7894" y="11806"/>
                  </a:cubicBezTo>
                  <a:cubicBezTo>
                    <a:pt x="7883" y="11772"/>
                    <a:pt x="7883" y="11749"/>
                    <a:pt x="7883" y="11715"/>
                  </a:cubicBezTo>
                  <a:cubicBezTo>
                    <a:pt x="7883" y="11704"/>
                    <a:pt x="7883" y="11681"/>
                    <a:pt x="7894" y="11670"/>
                  </a:cubicBezTo>
                  <a:cubicBezTo>
                    <a:pt x="7905" y="11658"/>
                    <a:pt x="7905" y="11647"/>
                    <a:pt x="7917" y="11636"/>
                  </a:cubicBezTo>
                  <a:close/>
                  <a:moveTo>
                    <a:pt x="8201" y="11408"/>
                  </a:moveTo>
                  <a:cubicBezTo>
                    <a:pt x="8213" y="11431"/>
                    <a:pt x="8213" y="11465"/>
                    <a:pt x="8213" y="11499"/>
                  </a:cubicBezTo>
                  <a:lnTo>
                    <a:pt x="8213" y="11545"/>
                  </a:lnTo>
                  <a:cubicBezTo>
                    <a:pt x="8213" y="11579"/>
                    <a:pt x="8224" y="11624"/>
                    <a:pt x="8224" y="11658"/>
                  </a:cubicBezTo>
                  <a:cubicBezTo>
                    <a:pt x="8235" y="11681"/>
                    <a:pt x="8235" y="11704"/>
                    <a:pt x="8247" y="11727"/>
                  </a:cubicBezTo>
                  <a:lnTo>
                    <a:pt x="8258" y="11749"/>
                  </a:lnTo>
                  <a:lnTo>
                    <a:pt x="8258" y="11772"/>
                  </a:lnTo>
                  <a:cubicBezTo>
                    <a:pt x="8269" y="11795"/>
                    <a:pt x="8281" y="11806"/>
                    <a:pt x="8281" y="11818"/>
                  </a:cubicBezTo>
                  <a:cubicBezTo>
                    <a:pt x="8292" y="11840"/>
                    <a:pt x="8304" y="11863"/>
                    <a:pt x="8315" y="11886"/>
                  </a:cubicBezTo>
                  <a:cubicBezTo>
                    <a:pt x="8315" y="11886"/>
                    <a:pt x="8315" y="11886"/>
                    <a:pt x="8315" y="11897"/>
                  </a:cubicBezTo>
                  <a:lnTo>
                    <a:pt x="8326" y="11909"/>
                  </a:lnTo>
                  <a:cubicBezTo>
                    <a:pt x="8326" y="11920"/>
                    <a:pt x="8338" y="11931"/>
                    <a:pt x="8338" y="11943"/>
                  </a:cubicBezTo>
                  <a:cubicBezTo>
                    <a:pt x="8338" y="11954"/>
                    <a:pt x="8338" y="11965"/>
                    <a:pt x="8326" y="11965"/>
                  </a:cubicBezTo>
                  <a:cubicBezTo>
                    <a:pt x="8326" y="11971"/>
                    <a:pt x="8323" y="11974"/>
                    <a:pt x="8321" y="11974"/>
                  </a:cubicBezTo>
                  <a:cubicBezTo>
                    <a:pt x="8318" y="11974"/>
                    <a:pt x="8315" y="11971"/>
                    <a:pt x="8315" y="11965"/>
                  </a:cubicBezTo>
                  <a:cubicBezTo>
                    <a:pt x="8292" y="11965"/>
                    <a:pt x="8269" y="11943"/>
                    <a:pt x="8247" y="11920"/>
                  </a:cubicBezTo>
                  <a:cubicBezTo>
                    <a:pt x="8235" y="11909"/>
                    <a:pt x="8213" y="11874"/>
                    <a:pt x="8201" y="11852"/>
                  </a:cubicBezTo>
                  <a:cubicBezTo>
                    <a:pt x="8178" y="11818"/>
                    <a:pt x="8167" y="11761"/>
                    <a:pt x="8156" y="11704"/>
                  </a:cubicBezTo>
                  <a:cubicBezTo>
                    <a:pt x="8144" y="11670"/>
                    <a:pt x="8133" y="11613"/>
                    <a:pt x="8144" y="11545"/>
                  </a:cubicBezTo>
                  <a:cubicBezTo>
                    <a:pt x="8144" y="11488"/>
                    <a:pt x="8156" y="11431"/>
                    <a:pt x="8190" y="11408"/>
                  </a:cubicBezTo>
                  <a:close/>
                  <a:moveTo>
                    <a:pt x="14309" y="11749"/>
                  </a:moveTo>
                  <a:cubicBezTo>
                    <a:pt x="14343" y="11749"/>
                    <a:pt x="14377" y="11761"/>
                    <a:pt x="14400" y="11772"/>
                  </a:cubicBezTo>
                  <a:cubicBezTo>
                    <a:pt x="14434" y="11795"/>
                    <a:pt x="14457" y="11818"/>
                    <a:pt x="14468" y="11840"/>
                  </a:cubicBezTo>
                  <a:lnTo>
                    <a:pt x="14480" y="11886"/>
                  </a:lnTo>
                  <a:cubicBezTo>
                    <a:pt x="14491" y="11909"/>
                    <a:pt x="14491" y="11931"/>
                    <a:pt x="14491" y="11954"/>
                  </a:cubicBezTo>
                  <a:cubicBezTo>
                    <a:pt x="14491" y="11965"/>
                    <a:pt x="14491" y="11965"/>
                    <a:pt x="14491" y="11965"/>
                  </a:cubicBezTo>
                  <a:cubicBezTo>
                    <a:pt x="14491" y="11977"/>
                    <a:pt x="14480" y="11988"/>
                    <a:pt x="14480" y="12000"/>
                  </a:cubicBezTo>
                  <a:cubicBezTo>
                    <a:pt x="14480" y="12000"/>
                    <a:pt x="14480" y="12011"/>
                    <a:pt x="14480" y="12011"/>
                  </a:cubicBezTo>
                  <a:cubicBezTo>
                    <a:pt x="14468" y="12034"/>
                    <a:pt x="14457" y="12045"/>
                    <a:pt x="14445" y="12056"/>
                  </a:cubicBezTo>
                  <a:lnTo>
                    <a:pt x="14400" y="12091"/>
                  </a:lnTo>
                  <a:cubicBezTo>
                    <a:pt x="14377" y="12102"/>
                    <a:pt x="14354" y="12113"/>
                    <a:pt x="14332" y="12113"/>
                  </a:cubicBezTo>
                  <a:cubicBezTo>
                    <a:pt x="14324" y="12117"/>
                    <a:pt x="14316" y="12118"/>
                    <a:pt x="14309" y="12118"/>
                  </a:cubicBezTo>
                  <a:cubicBezTo>
                    <a:pt x="14294" y="12118"/>
                    <a:pt x="14279" y="12113"/>
                    <a:pt x="14263" y="12113"/>
                  </a:cubicBezTo>
                  <a:cubicBezTo>
                    <a:pt x="14229" y="12102"/>
                    <a:pt x="14207" y="12091"/>
                    <a:pt x="14184" y="12068"/>
                  </a:cubicBezTo>
                  <a:cubicBezTo>
                    <a:pt x="14161" y="12045"/>
                    <a:pt x="14150" y="12034"/>
                    <a:pt x="14138" y="12000"/>
                  </a:cubicBezTo>
                  <a:cubicBezTo>
                    <a:pt x="14127" y="11977"/>
                    <a:pt x="14127" y="11965"/>
                    <a:pt x="14127" y="11931"/>
                  </a:cubicBezTo>
                  <a:cubicBezTo>
                    <a:pt x="14127" y="11909"/>
                    <a:pt x="14127" y="11886"/>
                    <a:pt x="14138" y="11863"/>
                  </a:cubicBezTo>
                  <a:cubicBezTo>
                    <a:pt x="14150" y="11840"/>
                    <a:pt x="14161" y="11818"/>
                    <a:pt x="14184" y="11806"/>
                  </a:cubicBezTo>
                  <a:cubicBezTo>
                    <a:pt x="14207" y="11783"/>
                    <a:pt x="14229" y="11772"/>
                    <a:pt x="14252" y="11761"/>
                  </a:cubicBezTo>
                  <a:lnTo>
                    <a:pt x="14309" y="11749"/>
                  </a:lnTo>
                  <a:close/>
                  <a:moveTo>
                    <a:pt x="8542" y="10942"/>
                  </a:moveTo>
                  <a:cubicBezTo>
                    <a:pt x="8542" y="10942"/>
                    <a:pt x="8542" y="10953"/>
                    <a:pt x="8554" y="10953"/>
                  </a:cubicBezTo>
                  <a:cubicBezTo>
                    <a:pt x="8565" y="10976"/>
                    <a:pt x="8565" y="11010"/>
                    <a:pt x="8554" y="11056"/>
                  </a:cubicBezTo>
                  <a:cubicBezTo>
                    <a:pt x="8554" y="11056"/>
                    <a:pt x="8554" y="11067"/>
                    <a:pt x="8554" y="11078"/>
                  </a:cubicBezTo>
                  <a:cubicBezTo>
                    <a:pt x="8554" y="11101"/>
                    <a:pt x="8554" y="11135"/>
                    <a:pt x="8542" y="11158"/>
                  </a:cubicBezTo>
                  <a:cubicBezTo>
                    <a:pt x="8542" y="11192"/>
                    <a:pt x="8542" y="11215"/>
                    <a:pt x="8542" y="11249"/>
                  </a:cubicBezTo>
                  <a:cubicBezTo>
                    <a:pt x="8531" y="11363"/>
                    <a:pt x="8542" y="11465"/>
                    <a:pt x="8565" y="11567"/>
                  </a:cubicBezTo>
                  <a:cubicBezTo>
                    <a:pt x="8588" y="11670"/>
                    <a:pt x="8633" y="11772"/>
                    <a:pt x="8690" y="11863"/>
                  </a:cubicBezTo>
                  <a:cubicBezTo>
                    <a:pt x="8702" y="11886"/>
                    <a:pt x="8713" y="11909"/>
                    <a:pt x="8736" y="11931"/>
                  </a:cubicBezTo>
                  <a:cubicBezTo>
                    <a:pt x="8747" y="11954"/>
                    <a:pt x="8770" y="11977"/>
                    <a:pt x="8781" y="12000"/>
                  </a:cubicBezTo>
                  <a:cubicBezTo>
                    <a:pt x="8793" y="12011"/>
                    <a:pt x="8804" y="12034"/>
                    <a:pt x="8815" y="12045"/>
                  </a:cubicBezTo>
                  <a:cubicBezTo>
                    <a:pt x="8838" y="12068"/>
                    <a:pt x="8861" y="12102"/>
                    <a:pt x="8872" y="12125"/>
                  </a:cubicBezTo>
                  <a:cubicBezTo>
                    <a:pt x="8872" y="12136"/>
                    <a:pt x="8861" y="12159"/>
                    <a:pt x="8850" y="12170"/>
                  </a:cubicBezTo>
                  <a:cubicBezTo>
                    <a:pt x="8850" y="12182"/>
                    <a:pt x="8838" y="12182"/>
                    <a:pt x="8827" y="12182"/>
                  </a:cubicBezTo>
                  <a:cubicBezTo>
                    <a:pt x="8770" y="12182"/>
                    <a:pt x="8736" y="12147"/>
                    <a:pt x="8690" y="12102"/>
                  </a:cubicBezTo>
                  <a:lnTo>
                    <a:pt x="8668" y="12091"/>
                  </a:lnTo>
                  <a:cubicBezTo>
                    <a:pt x="8622" y="12056"/>
                    <a:pt x="8588" y="12000"/>
                    <a:pt x="8554" y="11943"/>
                  </a:cubicBezTo>
                  <a:cubicBezTo>
                    <a:pt x="8497" y="11840"/>
                    <a:pt x="8440" y="11727"/>
                    <a:pt x="8417" y="11601"/>
                  </a:cubicBezTo>
                  <a:cubicBezTo>
                    <a:pt x="8395" y="11476"/>
                    <a:pt x="8383" y="11351"/>
                    <a:pt x="8395" y="11238"/>
                  </a:cubicBezTo>
                  <a:cubicBezTo>
                    <a:pt x="8406" y="11112"/>
                    <a:pt x="8463" y="10965"/>
                    <a:pt x="8542" y="10942"/>
                  </a:cubicBezTo>
                  <a:close/>
                  <a:moveTo>
                    <a:pt x="9771" y="10362"/>
                  </a:moveTo>
                  <a:cubicBezTo>
                    <a:pt x="10294" y="10362"/>
                    <a:pt x="10715" y="10783"/>
                    <a:pt x="10715" y="11294"/>
                  </a:cubicBezTo>
                  <a:cubicBezTo>
                    <a:pt x="10715" y="11818"/>
                    <a:pt x="10294" y="12238"/>
                    <a:pt x="9771" y="12238"/>
                  </a:cubicBezTo>
                  <a:cubicBezTo>
                    <a:pt x="9259" y="12238"/>
                    <a:pt x="8838" y="11818"/>
                    <a:pt x="8838" y="11294"/>
                  </a:cubicBezTo>
                  <a:cubicBezTo>
                    <a:pt x="8838" y="10783"/>
                    <a:pt x="9259" y="10362"/>
                    <a:pt x="9771" y="10362"/>
                  </a:cubicBezTo>
                  <a:close/>
                  <a:moveTo>
                    <a:pt x="3891" y="12034"/>
                  </a:moveTo>
                  <a:cubicBezTo>
                    <a:pt x="3913" y="12034"/>
                    <a:pt x="3947" y="12034"/>
                    <a:pt x="3970" y="12056"/>
                  </a:cubicBezTo>
                  <a:lnTo>
                    <a:pt x="4004" y="12079"/>
                  </a:lnTo>
                  <a:cubicBezTo>
                    <a:pt x="4016" y="12102"/>
                    <a:pt x="4038" y="12125"/>
                    <a:pt x="4038" y="12147"/>
                  </a:cubicBezTo>
                  <a:lnTo>
                    <a:pt x="4050" y="12193"/>
                  </a:lnTo>
                  <a:cubicBezTo>
                    <a:pt x="4050" y="12216"/>
                    <a:pt x="4050" y="12227"/>
                    <a:pt x="4038" y="12250"/>
                  </a:cubicBezTo>
                  <a:cubicBezTo>
                    <a:pt x="4027" y="12273"/>
                    <a:pt x="4016" y="12284"/>
                    <a:pt x="4004" y="12295"/>
                  </a:cubicBezTo>
                  <a:cubicBezTo>
                    <a:pt x="3993" y="12318"/>
                    <a:pt x="3970" y="12329"/>
                    <a:pt x="3947" y="12329"/>
                  </a:cubicBezTo>
                  <a:cubicBezTo>
                    <a:pt x="3925" y="12341"/>
                    <a:pt x="3913" y="12341"/>
                    <a:pt x="3891" y="12341"/>
                  </a:cubicBezTo>
                  <a:cubicBezTo>
                    <a:pt x="3856" y="12341"/>
                    <a:pt x="3834" y="12341"/>
                    <a:pt x="3811" y="12329"/>
                  </a:cubicBezTo>
                  <a:lnTo>
                    <a:pt x="3777" y="12295"/>
                  </a:lnTo>
                  <a:cubicBezTo>
                    <a:pt x="3754" y="12284"/>
                    <a:pt x="3743" y="12261"/>
                    <a:pt x="3743" y="12238"/>
                  </a:cubicBezTo>
                  <a:lnTo>
                    <a:pt x="3731" y="12193"/>
                  </a:lnTo>
                  <a:cubicBezTo>
                    <a:pt x="3731" y="12170"/>
                    <a:pt x="3731" y="12147"/>
                    <a:pt x="3743" y="12125"/>
                  </a:cubicBezTo>
                  <a:cubicBezTo>
                    <a:pt x="3754" y="12113"/>
                    <a:pt x="3765" y="12091"/>
                    <a:pt x="3777" y="12079"/>
                  </a:cubicBezTo>
                  <a:cubicBezTo>
                    <a:pt x="3788" y="12068"/>
                    <a:pt x="3811" y="12056"/>
                    <a:pt x="3834" y="12045"/>
                  </a:cubicBezTo>
                  <a:cubicBezTo>
                    <a:pt x="3845" y="12034"/>
                    <a:pt x="3868" y="12034"/>
                    <a:pt x="3879" y="12034"/>
                  </a:cubicBezTo>
                  <a:close/>
                  <a:moveTo>
                    <a:pt x="4471" y="12182"/>
                  </a:moveTo>
                  <a:cubicBezTo>
                    <a:pt x="4493" y="12182"/>
                    <a:pt x="4516" y="12193"/>
                    <a:pt x="4527" y="12193"/>
                  </a:cubicBezTo>
                  <a:lnTo>
                    <a:pt x="4562" y="12216"/>
                  </a:lnTo>
                  <a:cubicBezTo>
                    <a:pt x="4573" y="12227"/>
                    <a:pt x="4584" y="12250"/>
                    <a:pt x="4584" y="12261"/>
                  </a:cubicBezTo>
                  <a:lnTo>
                    <a:pt x="4596" y="12307"/>
                  </a:lnTo>
                  <a:cubicBezTo>
                    <a:pt x="4596" y="12318"/>
                    <a:pt x="4596" y="12329"/>
                    <a:pt x="4584" y="12341"/>
                  </a:cubicBezTo>
                  <a:cubicBezTo>
                    <a:pt x="4584" y="12341"/>
                    <a:pt x="4584" y="12341"/>
                    <a:pt x="4584" y="12352"/>
                  </a:cubicBezTo>
                  <a:cubicBezTo>
                    <a:pt x="4573" y="12364"/>
                    <a:pt x="4573" y="12375"/>
                    <a:pt x="4562" y="12386"/>
                  </a:cubicBezTo>
                  <a:cubicBezTo>
                    <a:pt x="4550" y="12398"/>
                    <a:pt x="4539" y="12398"/>
                    <a:pt x="4516" y="12409"/>
                  </a:cubicBezTo>
                  <a:cubicBezTo>
                    <a:pt x="4505" y="12409"/>
                    <a:pt x="4493" y="12420"/>
                    <a:pt x="4482" y="12420"/>
                  </a:cubicBezTo>
                  <a:cubicBezTo>
                    <a:pt x="4459" y="12420"/>
                    <a:pt x="4437" y="12409"/>
                    <a:pt x="4425" y="12398"/>
                  </a:cubicBezTo>
                  <a:lnTo>
                    <a:pt x="4391" y="12386"/>
                  </a:lnTo>
                  <a:cubicBezTo>
                    <a:pt x="4380" y="12364"/>
                    <a:pt x="4368" y="12352"/>
                    <a:pt x="4368" y="12329"/>
                  </a:cubicBezTo>
                  <a:lnTo>
                    <a:pt x="4357" y="12295"/>
                  </a:lnTo>
                  <a:cubicBezTo>
                    <a:pt x="4357" y="12284"/>
                    <a:pt x="4357" y="12273"/>
                    <a:pt x="4368" y="12250"/>
                  </a:cubicBezTo>
                  <a:cubicBezTo>
                    <a:pt x="4368" y="12238"/>
                    <a:pt x="4380" y="12227"/>
                    <a:pt x="4391" y="12216"/>
                  </a:cubicBezTo>
                  <a:cubicBezTo>
                    <a:pt x="4402" y="12204"/>
                    <a:pt x="4414" y="12193"/>
                    <a:pt x="4437" y="12193"/>
                  </a:cubicBezTo>
                  <a:cubicBezTo>
                    <a:pt x="4448" y="12182"/>
                    <a:pt x="4459" y="12182"/>
                    <a:pt x="4471" y="12182"/>
                  </a:cubicBezTo>
                  <a:close/>
                  <a:moveTo>
                    <a:pt x="5073" y="12318"/>
                  </a:moveTo>
                  <a:cubicBezTo>
                    <a:pt x="5096" y="12318"/>
                    <a:pt x="5108" y="12318"/>
                    <a:pt x="5119" y="12329"/>
                  </a:cubicBezTo>
                  <a:lnTo>
                    <a:pt x="5142" y="12341"/>
                  </a:lnTo>
                  <a:cubicBezTo>
                    <a:pt x="5153" y="12352"/>
                    <a:pt x="5153" y="12364"/>
                    <a:pt x="5164" y="12375"/>
                  </a:cubicBezTo>
                  <a:lnTo>
                    <a:pt x="5164" y="12398"/>
                  </a:lnTo>
                  <a:cubicBezTo>
                    <a:pt x="5164" y="12409"/>
                    <a:pt x="5164" y="12420"/>
                    <a:pt x="5153" y="12432"/>
                  </a:cubicBezTo>
                  <a:cubicBezTo>
                    <a:pt x="5153" y="12443"/>
                    <a:pt x="5153" y="12455"/>
                    <a:pt x="5142" y="12466"/>
                  </a:cubicBezTo>
                  <a:cubicBezTo>
                    <a:pt x="5130" y="12466"/>
                    <a:pt x="5130" y="12477"/>
                    <a:pt x="5108" y="12477"/>
                  </a:cubicBezTo>
                  <a:cubicBezTo>
                    <a:pt x="5108" y="12477"/>
                    <a:pt x="5096" y="12489"/>
                    <a:pt x="5085" y="12489"/>
                  </a:cubicBezTo>
                  <a:cubicBezTo>
                    <a:pt x="5073" y="12489"/>
                    <a:pt x="5051" y="12477"/>
                    <a:pt x="5039" y="12477"/>
                  </a:cubicBezTo>
                  <a:lnTo>
                    <a:pt x="5017" y="12455"/>
                  </a:lnTo>
                  <a:cubicBezTo>
                    <a:pt x="5017" y="12443"/>
                    <a:pt x="5005" y="12443"/>
                    <a:pt x="5005" y="12432"/>
                  </a:cubicBezTo>
                  <a:lnTo>
                    <a:pt x="4994" y="12398"/>
                  </a:lnTo>
                  <a:cubicBezTo>
                    <a:pt x="4994" y="12386"/>
                    <a:pt x="4994" y="12375"/>
                    <a:pt x="5005" y="12364"/>
                  </a:cubicBezTo>
                  <a:cubicBezTo>
                    <a:pt x="5005" y="12352"/>
                    <a:pt x="5017" y="12352"/>
                    <a:pt x="5028" y="12341"/>
                  </a:cubicBezTo>
                  <a:cubicBezTo>
                    <a:pt x="5028" y="12329"/>
                    <a:pt x="5039" y="12329"/>
                    <a:pt x="5051" y="12318"/>
                  </a:cubicBezTo>
                  <a:close/>
                  <a:moveTo>
                    <a:pt x="14559" y="12227"/>
                  </a:moveTo>
                  <a:lnTo>
                    <a:pt x="14593" y="12250"/>
                  </a:lnTo>
                  <a:lnTo>
                    <a:pt x="14616" y="12273"/>
                  </a:lnTo>
                  <a:cubicBezTo>
                    <a:pt x="14627" y="12284"/>
                    <a:pt x="14639" y="12295"/>
                    <a:pt x="14650" y="12307"/>
                  </a:cubicBezTo>
                  <a:cubicBezTo>
                    <a:pt x="14650" y="12307"/>
                    <a:pt x="14650" y="12318"/>
                    <a:pt x="14650" y="12318"/>
                  </a:cubicBezTo>
                  <a:cubicBezTo>
                    <a:pt x="14650" y="12318"/>
                    <a:pt x="14650" y="12329"/>
                    <a:pt x="14650" y="12341"/>
                  </a:cubicBezTo>
                  <a:cubicBezTo>
                    <a:pt x="14650" y="12341"/>
                    <a:pt x="14650" y="12352"/>
                    <a:pt x="14661" y="12352"/>
                  </a:cubicBezTo>
                  <a:cubicBezTo>
                    <a:pt x="14661" y="12364"/>
                    <a:pt x="14661" y="12364"/>
                    <a:pt x="14661" y="12375"/>
                  </a:cubicBezTo>
                  <a:cubicBezTo>
                    <a:pt x="14650" y="12386"/>
                    <a:pt x="14650" y="12386"/>
                    <a:pt x="14650" y="12386"/>
                  </a:cubicBezTo>
                  <a:cubicBezTo>
                    <a:pt x="14650" y="12398"/>
                    <a:pt x="14650" y="12409"/>
                    <a:pt x="14650" y="12409"/>
                  </a:cubicBezTo>
                  <a:cubicBezTo>
                    <a:pt x="14650" y="12420"/>
                    <a:pt x="14650" y="12420"/>
                    <a:pt x="14650" y="12420"/>
                  </a:cubicBezTo>
                  <a:cubicBezTo>
                    <a:pt x="14639" y="12432"/>
                    <a:pt x="14639" y="12443"/>
                    <a:pt x="14627" y="12443"/>
                  </a:cubicBezTo>
                  <a:cubicBezTo>
                    <a:pt x="14627" y="12443"/>
                    <a:pt x="14627" y="12443"/>
                    <a:pt x="14627" y="12455"/>
                  </a:cubicBezTo>
                  <a:cubicBezTo>
                    <a:pt x="14616" y="12466"/>
                    <a:pt x="14605" y="12477"/>
                    <a:pt x="14593" y="12477"/>
                  </a:cubicBezTo>
                  <a:lnTo>
                    <a:pt x="14559" y="12500"/>
                  </a:lnTo>
                  <a:lnTo>
                    <a:pt x="14514" y="12500"/>
                  </a:lnTo>
                  <a:cubicBezTo>
                    <a:pt x="14491" y="12500"/>
                    <a:pt x="14468" y="12489"/>
                    <a:pt x="14457" y="12477"/>
                  </a:cubicBezTo>
                  <a:lnTo>
                    <a:pt x="14423" y="12455"/>
                  </a:lnTo>
                  <a:cubicBezTo>
                    <a:pt x="14411" y="12443"/>
                    <a:pt x="14400" y="12432"/>
                    <a:pt x="14400" y="12420"/>
                  </a:cubicBezTo>
                  <a:cubicBezTo>
                    <a:pt x="14389" y="12398"/>
                    <a:pt x="14389" y="12386"/>
                    <a:pt x="14389" y="12375"/>
                  </a:cubicBezTo>
                  <a:lnTo>
                    <a:pt x="14389" y="12364"/>
                  </a:lnTo>
                  <a:cubicBezTo>
                    <a:pt x="14389" y="12341"/>
                    <a:pt x="14389" y="12329"/>
                    <a:pt x="14400" y="12318"/>
                  </a:cubicBezTo>
                  <a:cubicBezTo>
                    <a:pt x="14400" y="12307"/>
                    <a:pt x="14400" y="12307"/>
                    <a:pt x="14400" y="12307"/>
                  </a:cubicBezTo>
                  <a:cubicBezTo>
                    <a:pt x="14400" y="12295"/>
                    <a:pt x="14411" y="12295"/>
                    <a:pt x="14411" y="12284"/>
                  </a:cubicBezTo>
                  <a:lnTo>
                    <a:pt x="14423" y="12284"/>
                  </a:lnTo>
                  <a:cubicBezTo>
                    <a:pt x="14423" y="12261"/>
                    <a:pt x="14434" y="12250"/>
                    <a:pt x="14457" y="12250"/>
                  </a:cubicBezTo>
                  <a:lnTo>
                    <a:pt x="14491" y="12227"/>
                  </a:lnTo>
                  <a:close/>
                  <a:moveTo>
                    <a:pt x="15537" y="12398"/>
                  </a:moveTo>
                  <a:cubicBezTo>
                    <a:pt x="15549" y="12409"/>
                    <a:pt x="15549" y="12409"/>
                    <a:pt x="15560" y="12409"/>
                  </a:cubicBezTo>
                  <a:cubicBezTo>
                    <a:pt x="15560" y="12409"/>
                    <a:pt x="15571" y="12420"/>
                    <a:pt x="15571" y="12432"/>
                  </a:cubicBezTo>
                  <a:cubicBezTo>
                    <a:pt x="15583" y="12432"/>
                    <a:pt x="15583" y="12443"/>
                    <a:pt x="15583" y="12443"/>
                  </a:cubicBezTo>
                  <a:lnTo>
                    <a:pt x="15594" y="12477"/>
                  </a:lnTo>
                  <a:cubicBezTo>
                    <a:pt x="15594" y="12489"/>
                    <a:pt x="15583" y="12500"/>
                    <a:pt x="15583" y="12511"/>
                  </a:cubicBezTo>
                  <a:lnTo>
                    <a:pt x="15571" y="12523"/>
                  </a:lnTo>
                  <a:cubicBezTo>
                    <a:pt x="15560" y="12534"/>
                    <a:pt x="15549" y="12534"/>
                    <a:pt x="15537" y="12545"/>
                  </a:cubicBezTo>
                  <a:lnTo>
                    <a:pt x="15515" y="12545"/>
                  </a:lnTo>
                  <a:cubicBezTo>
                    <a:pt x="15503" y="12545"/>
                    <a:pt x="15492" y="12545"/>
                    <a:pt x="15480" y="12534"/>
                  </a:cubicBezTo>
                  <a:cubicBezTo>
                    <a:pt x="15480" y="12534"/>
                    <a:pt x="15469" y="12534"/>
                    <a:pt x="15458" y="12523"/>
                  </a:cubicBezTo>
                  <a:cubicBezTo>
                    <a:pt x="15458" y="12523"/>
                    <a:pt x="15446" y="12511"/>
                    <a:pt x="15446" y="12500"/>
                  </a:cubicBezTo>
                  <a:cubicBezTo>
                    <a:pt x="15446" y="12489"/>
                    <a:pt x="15435" y="12477"/>
                    <a:pt x="15435" y="12466"/>
                  </a:cubicBezTo>
                  <a:cubicBezTo>
                    <a:pt x="15446" y="12466"/>
                    <a:pt x="15446" y="12455"/>
                    <a:pt x="15446" y="12443"/>
                  </a:cubicBezTo>
                  <a:cubicBezTo>
                    <a:pt x="15458" y="12432"/>
                    <a:pt x="15458" y="12432"/>
                    <a:pt x="15458" y="12420"/>
                  </a:cubicBezTo>
                  <a:lnTo>
                    <a:pt x="15480" y="12409"/>
                  </a:lnTo>
                  <a:cubicBezTo>
                    <a:pt x="15480" y="12409"/>
                    <a:pt x="15492" y="12409"/>
                    <a:pt x="15503" y="12398"/>
                  </a:cubicBezTo>
                  <a:close/>
                  <a:moveTo>
                    <a:pt x="14974" y="12287"/>
                  </a:moveTo>
                  <a:cubicBezTo>
                    <a:pt x="14980" y="12287"/>
                    <a:pt x="14986" y="12290"/>
                    <a:pt x="14991" y="12295"/>
                  </a:cubicBezTo>
                  <a:lnTo>
                    <a:pt x="15025" y="12307"/>
                  </a:lnTo>
                  <a:cubicBezTo>
                    <a:pt x="15037" y="12318"/>
                    <a:pt x="15048" y="12318"/>
                    <a:pt x="15060" y="12341"/>
                  </a:cubicBezTo>
                  <a:cubicBezTo>
                    <a:pt x="15071" y="12352"/>
                    <a:pt x="15082" y="12364"/>
                    <a:pt x="15082" y="12375"/>
                  </a:cubicBezTo>
                  <a:cubicBezTo>
                    <a:pt x="15082" y="12386"/>
                    <a:pt x="15082" y="12398"/>
                    <a:pt x="15082" y="12398"/>
                  </a:cubicBezTo>
                  <a:cubicBezTo>
                    <a:pt x="15082" y="12398"/>
                    <a:pt x="15094" y="12398"/>
                    <a:pt x="15094" y="12409"/>
                  </a:cubicBezTo>
                  <a:cubicBezTo>
                    <a:pt x="15094" y="12409"/>
                    <a:pt x="15094" y="12409"/>
                    <a:pt x="15094" y="12420"/>
                  </a:cubicBezTo>
                  <a:cubicBezTo>
                    <a:pt x="15094" y="12420"/>
                    <a:pt x="15094" y="12420"/>
                    <a:pt x="15082" y="12432"/>
                  </a:cubicBezTo>
                  <a:lnTo>
                    <a:pt x="15082" y="12455"/>
                  </a:lnTo>
                  <a:cubicBezTo>
                    <a:pt x="15082" y="12466"/>
                    <a:pt x="15071" y="12477"/>
                    <a:pt x="15071" y="12489"/>
                  </a:cubicBezTo>
                  <a:lnTo>
                    <a:pt x="15048" y="12511"/>
                  </a:lnTo>
                  <a:cubicBezTo>
                    <a:pt x="15037" y="12523"/>
                    <a:pt x="15025" y="12534"/>
                    <a:pt x="15003" y="12545"/>
                  </a:cubicBezTo>
                  <a:lnTo>
                    <a:pt x="14991" y="12545"/>
                  </a:lnTo>
                  <a:cubicBezTo>
                    <a:pt x="14980" y="12551"/>
                    <a:pt x="14971" y="12554"/>
                    <a:pt x="14963" y="12554"/>
                  </a:cubicBezTo>
                  <a:cubicBezTo>
                    <a:pt x="14954" y="12554"/>
                    <a:pt x="14946" y="12551"/>
                    <a:pt x="14934" y="12545"/>
                  </a:cubicBezTo>
                  <a:cubicBezTo>
                    <a:pt x="14912" y="12545"/>
                    <a:pt x="14889" y="12534"/>
                    <a:pt x="14878" y="12511"/>
                  </a:cubicBezTo>
                  <a:cubicBezTo>
                    <a:pt x="14855" y="12500"/>
                    <a:pt x="14855" y="12477"/>
                    <a:pt x="14843" y="12466"/>
                  </a:cubicBezTo>
                  <a:cubicBezTo>
                    <a:pt x="14843" y="12443"/>
                    <a:pt x="14843" y="12420"/>
                    <a:pt x="14843" y="12398"/>
                  </a:cubicBezTo>
                  <a:cubicBezTo>
                    <a:pt x="14843" y="12386"/>
                    <a:pt x="14855" y="12375"/>
                    <a:pt x="14855" y="12375"/>
                  </a:cubicBezTo>
                  <a:lnTo>
                    <a:pt x="14866" y="12352"/>
                  </a:lnTo>
                  <a:lnTo>
                    <a:pt x="14889" y="12329"/>
                  </a:lnTo>
                  <a:cubicBezTo>
                    <a:pt x="14900" y="12318"/>
                    <a:pt x="14912" y="12307"/>
                    <a:pt x="14923" y="12307"/>
                  </a:cubicBezTo>
                  <a:cubicBezTo>
                    <a:pt x="14923" y="12307"/>
                    <a:pt x="14923" y="12295"/>
                    <a:pt x="14923" y="12295"/>
                  </a:cubicBezTo>
                  <a:lnTo>
                    <a:pt x="14957" y="12295"/>
                  </a:lnTo>
                  <a:cubicBezTo>
                    <a:pt x="14963" y="12290"/>
                    <a:pt x="14969" y="12287"/>
                    <a:pt x="14974" y="12287"/>
                  </a:cubicBezTo>
                  <a:close/>
                  <a:moveTo>
                    <a:pt x="9043" y="12318"/>
                  </a:moveTo>
                  <a:cubicBezTo>
                    <a:pt x="9077" y="12329"/>
                    <a:pt x="9111" y="12352"/>
                    <a:pt x="9145" y="12375"/>
                  </a:cubicBezTo>
                  <a:cubicBezTo>
                    <a:pt x="9157" y="12375"/>
                    <a:pt x="9168" y="12386"/>
                    <a:pt x="9179" y="12398"/>
                  </a:cubicBezTo>
                  <a:cubicBezTo>
                    <a:pt x="9202" y="12409"/>
                    <a:pt x="9213" y="12420"/>
                    <a:pt x="9236" y="12432"/>
                  </a:cubicBezTo>
                  <a:lnTo>
                    <a:pt x="9259" y="12443"/>
                  </a:lnTo>
                  <a:cubicBezTo>
                    <a:pt x="9270" y="12443"/>
                    <a:pt x="9282" y="12455"/>
                    <a:pt x="9293" y="12455"/>
                  </a:cubicBezTo>
                  <a:lnTo>
                    <a:pt x="9304" y="12455"/>
                  </a:lnTo>
                  <a:cubicBezTo>
                    <a:pt x="9304" y="12455"/>
                    <a:pt x="9304" y="12466"/>
                    <a:pt x="9304" y="12466"/>
                  </a:cubicBezTo>
                  <a:lnTo>
                    <a:pt x="9316" y="12466"/>
                  </a:lnTo>
                  <a:cubicBezTo>
                    <a:pt x="9339" y="12477"/>
                    <a:pt x="9373" y="12489"/>
                    <a:pt x="9395" y="12489"/>
                  </a:cubicBezTo>
                  <a:cubicBezTo>
                    <a:pt x="9418" y="12500"/>
                    <a:pt x="9430" y="12500"/>
                    <a:pt x="9430" y="12500"/>
                  </a:cubicBezTo>
                  <a:cubicBezTo>
                    <a:pt x="9441" y="12511"/>
                    <a:pt x="9452" y="12511"/>
                    <a:pt x="9475" y="12523"/>
                  </a:cubicBezTo>
                  <a:lnTo>
                    <a:pt x="9521" y="12523"/>
                  </a:lnTo>
                  <a:cubicBezTo>
                    <a:pt x="9521" y="12523"/>
                    <a:pt x="9532" y="12534"/>
                    <a:pt x="9532" y="12534"/>
                  </a:cubicBezTo>
                  <a:lnTo>
                    <a:pt x="9566" y="12534"/>
                  </a:lnTo>
                  <a:cubicBezTo>
                    <a:pt x="9566" y="12545"/>
                    <a:pt x="9577" y="12545"/>
                    <a:pt x="9600" y="12545"/>
                  </a:cubicBezTo>
                  <a:lnTo>
                    <a:pt x="9623" y="12545"/>
                  </a:lnTo>
                  <a:cubicBezTo>
                    <a:pt x="9646" y="12545"/>
                    <a:pt x="9646" y="12557"/>
                    <a:pt x="9657" y="12568"/>
                  </a:cubicBezTo>
                  <a:cubicBezTo>
                    <a:pt x="9657" y="12580"/>
                    <a:pt x="9646" y="12591"/>
                    <a:pt x="9634" y="12591"/>
                  </a:cubicBezTo>
                  <a:cubicBezTo>
                    <a:pt x="9612" y="12602"/>
                    <a:pt x="9577" y="12614"/>
                    <a:pt x="9543" y="12614"/>
                  </a:cubicBezTo>
                  <a:cubicBezTo>
                    <a:pt x="9526" y="12619"/>
                    <a:pt x="9504" y="12622"/>
                    <a:pt x="9478" y="12622"/>
                  </a:cubicBezTo>
                  <a:cubicBezTo>
                    <a:pt x="9452" y="12622"/>
                    <a:pt x="9424" y="12619"/>
                    <a:pt x="9395" y="12614"/>
                  </a:cubicBezTo>
                  <a:cubicBezTo>
                    <a:pt x="9339" y="12614"/>
                    <a:pt x="9282" y="12591"/>
                    <a:pt x="9236" y="12568"/>
                  </a:cubicBezTo>
                  <a:cubicBezTo>
                    <a:pt x="9145" y="12523"/>
                    <a:pt x="9031" y="12443"/>
                    <a:pt x="9020" y="12352"/>
                  </a:cubicBezTo>
                  <a:cubicBezTo>
                    <a:pt x="9009" y="12341"/>
                    <a:pt x="9020" y="12329"/>
                    <a:pt x="9020" y="12318"/>
                  </a:cubicBezTo>
                  <a:close/>
                  <a:moveTo>
                    <a:pt x="14002" y="12409"/>
                  </a:moveTo>
                  <a:cubicBezTo>
                    <a:pt x="14025" y="12409"/>
                    <a:pt x="14047" y="12409"/>
                    <a:pt x="14070" y="12420"/>
                  </a:cubicBezTo>
                  <a:cubicBezTo>
                    <a:pt x="14070" y="12432"/>
                    <a:pt x="14081" y="12432"/>
                    <a:pt x="14081" y="12432"/>
                  </a:cubicBezTo>
                  <a:cubicBezTo>
                    <a:pt x="14104" y="12432"/>
                    <a:pt x="14116" y="12443"/>
                    <a:pt x="14138" y="12466"/>
                  </a:cubicBezTo>
                  <a:cubicBezTo>
                    <a:pt x="14161" y="12489"/>
                    <a:pt x="14172" y="12511"/>
                    <a:pt x="14184" y="12545"/>
                  </a:cubicBezTo>
                  <a:lnTo>
                    <a:pt x="14195" y="12591"/>
                  </a:lnTo>
                  <a:cubicBezTo>
                    <a:pt x="14195" y="12625"/>
                    <a:pt x="14184" y="12659"/>
                    <a:pt x="14172" y="12693"/>
                  </a:cubicBezTo>
                  <a:cubicBezTo>
                    <a:pt x="14150" y="12716"/>
                    <a:pt x="14127" y="12739"/>
                    <a:pt x="14104" y="12762"/>
                  </a:cubicBezTo>
                  <a:lnTo>
                    <a:pt x="14093" y="12762"/>
                  </a:lnTo>
                  <a:cubicBezTo>
                    <a:pt x="14070" y="12773"/>
                    <a:pt x="14047" y="12784"/>
                    <a:pt x="14025" y="12784"/>
                  </a:cubicBezTo>
                  <a:lnTo>
                    <a:pt x="13956" y="12784"/>
                  </a:lnTo>
                  <a:lnTo>
                    <a:pt x="13911" y="12762"/>
                  </a:lnTo>
                  <a:lnTo>
                    <a:pt x="13865" y="12727"/>
                  </a:lnTo>
                  <a:cubicBezTo>
                    <a:pt x="13854" y="12716"/>
                    <a:pt x="13843" y="12693"/>
                    <a:pt x="13831" y="12671"/>
                  </a:cubicBezTo>
                  <a:cubicBezTo>
                    <a:pt x="13820" y="12659"/>
                    <a:pt x="13820" y="12648"/>
                    <a:pt x="13820" y="12636"/>
                  </a:cubicBezTo>
                  <a:cubicBezTo>
                    <a:pt x="13820" y="12625"/>
                    <a:pt x="13820" y="12625"/>
                    <a:pt x="13820" y="12625"/>
                  </a:cubicBezTo>
                  <a:cubicBezTo>
                    <a:pt x="13808" y="12602"/>
                    <a:pt x="13808" y="12580"/>
                    <a:pt x="13820" y="12557"/>
                  </a:cubicBezTo>
                  <a:lnTo>
                    <a:pt x="13843" y="12511"/>
                  </a:lnTo>
                  <a:lnTo>
                    <a:pt x="13843" y="12500"/>
                  </a:lnTo>
                  <a:cubicBezTo>
                    <a:pt x="13865" y="12477"/>
                    <a:pt x="13877" y="12455"/>
                    <a:pt x="13911" y="12432"/>
                  </a:cubicBezTo>
                  <a:cubicBezTo>
                    <a:pt x="13945" y="12420"/>
                    <a:pt x="13968" y="12409"/>
                    <a:pt x="14002" y="12409"/>
                  </a:cubicBezTo>
                  <a:close/>
                  <a:moveTo>
                    <a:pt x="14252" y="12989"/>
                  </a:moveTo>
                  <a:cubicBezTo>
                    <a:pt x="14275" y="12989"/>
                    <a:pt x="14286" y="12989"/>
                    <a:pt x="14298" y="13000"/>
                  </a:cubicBezTo>
                  <a:lnTo>
                    <a:pt x="14309" y="13000"/>
                  </a:lnTo>
                  <a:cubicBezTo>
                    <a:pt x="14309" y="13000"/>
                    <a:pt x="14320" y="13000"/>
                    <a:pt x="14320" y="13012"/>
                  </a:cubicBezTo>
                  <a:lnTo>
                    <a:pt x="14332" y="13012"/>
                  </a:lnTo>
                  <a:cubicBezTo>
                    <a:pt x="14343" y="13023"/>
                    <a:pt x="14343" y="13023"/>
                    <a:pt x="14343" y="13035"/>
                  </a:cubicBezTo>
                  <a:lnTo>
                    <a:pt x="14354" y="13035"/>
                  </a:lnTo>
                  <a:cubicBezTo>
                    <a:pt x="14354" y="13046"/>
                    <a:pt x="14366" y="13046"/>
                    <a:pt x="14366" y="13057"/>
                  </a:cubicBezTo>
                  <a:cubicBezTo>
                    <a:pt x="14366" y="13057"/>
                    <a:pt x="14366" y="13069"/>
                    <a:pt x="14366" y="13069"/>
                  </a:cubicBezTo>
                  <a:cubicBezTo>
                    <a:pt x="14366" y="13069"/>
                    <a:pt x="14377" y="13080"/>
                    <a:pt x="14377" y="13091"/>
                  </a:cubicBezTo>
                  <a:cubicBezTo>
                    <a:pt x="14377" y="13114"/>
                    <a:pt x="14377" y="13126"/>
                    <a:pt x="14377" y="13137"/>
                  </a:cubicBezTo>
                  <a:lnTo>
                    <a:pt x="14354" y="13171"/>
                  </a:lnTo>
                  <a:lnTo>
                    <a:pt x="14332" y="13194"/>
                  </a:lnTo>
                  <a:lnTo>
                    <a:pt x="14332" y="13205"/>
                  </a:lnTo>
                  <a:cubicBezTo>
                    <a:pt x="14320" y="13205"/>
                    <a:pt x="14309" y="13217"/>
                    <a:pt x="14309" y="13217"/>
                  </a:cubicBezTo>
                  <a:cubicBezTo>
                    <a:pt x="14309" y="13228"/>
                    <a:pt x="14298" y="13228"/>
                    <a:pt x="14298" y="13228"/>
                  </a:cubicBezTo>
                  <a:cubicBezTo>
                    <a:pt x="14286" y="13228"/>
                    <a:pt x="14275" y="13239"/>
                    <a:pt x="14252" y="13239"/>
                  </a:cubicBezTo>
                  <a:cubicBezTo>
                    <a:pt x="14241" y="13239"/>
                    <a:pt x="14218" y="13228"/>
                    <a:pt x="14195" y="13217"/>
                  </a:cubicBezTo>
                  <a:cubicBezTo>
                    <a:pt x="14195" y="13217"/>
                    <a:pt x="14184" y="13205"/>
                    <a:pt x="14172" y="13194"/>
                  </a:cubicBezTo>
                  <a:cubicBezTo>
                    <a:pt x="14161" y="13182"/>
                    <a:pt x="14150" y="13171"/>
                    <a:pt x="14150" y="13160"/>
                  </a:cubicBezTo>
                  <a:cubicBezTo>
                    <a:pt x="14150" y="13160"/>
                    <a:pt x="14138" y="13148"/>
                    <a:pt x="14138" y="13148"/>
                  </a:cubicBezTo>
                  <a:cubicBezTo>
                    <a:pt x="14138" y="13148"/>
                    <a:pt x="14138" y="13137"/>
                    <a:pt x="14138" y="13126"/>
                  </a:cubicBezTo>
                  <a:cubicBezTo>
                    <a:pt x="14127" y="13103"/>
                    <a:pt x="14127" y="13091"/>
                    <a:pt x="14138" y="13080"/>
                  </a:cubicBezTo>
                  <a:lnTo>
                    <a:pt x="14150" y="13046"/>
                  </a:lnTo>
                  <a:lnTo>
                    <a:pt x="14172" y="13023"/>
                  </a:lnTo>
                  <a:lnTo>
                    <a:pt x="14195" y="13000"/>
                  </a:lnTo>
                  <a:lnTo>
                    <a:pt x="14218" y="12989"/>
                  </a:lnTo>
                  <a:close/>
                  <a:moveTo>
                    <a:pt x="11295" y="12955"/>
                  </a:moveTo>
                  <a:cubicBezTo>
                    <a:pt x="11306" y="12955"/>
                    <a:pt x="11318" y="12966"/>
                    <a:pt x="11318" y="12966"/>
                  </a:cubicBezTo>
                  <a:cubicBezTo>
                    <a:pt x="11318" y="12978"/>
                    <a:pt x="11329" y="12978"/>
                    <a:pt x="11329" y="12978"/>
                  </a:cubicBezTo>
                  <a:cubicBezTo>
                    <a:pt x="11340" y="12978"/>
                    <a:pt x="11352" y="12989"/>
                    <a:pt x="11363" y="13000"/>
                  </a:cubicBezTo>
                  <a:cubicBezTo>
                    <a:pt x="11374" y="13012"/>
                    <a:pt x="11386" y="13023"/>
                    <a:pt x="11409" y="13046"/>
                  </a:cubicBezTo>
                  <a:cubicBezTo>
                    <a:pt x="11420" y="13069"/>
                    <a:pt x="11431" y="13091"/>
                    <a:pt x="11443" y="13114"/>
                  </a:cubicBezTo>
                  <a:cubicBezTo>
                    <a:pt x="11443" y="13126"/>
                    <a:pt x="11443" y="13137"/>
                    <a:pt x="11443" y="13148"/>
                  </a:cubicBezTo>
                  <a:cubicBezTo>
                    <a:pt x="11454" y="13160"/>
                    <a:pt x="11454" y="13171"/>
                    <a:pt x="11454" y="13182"/>
                  </a:cubicBezTo>
                  <a:cubicBezTo>
                    <a:pt x="11454" y="13194"/>
                    <a:pt x="11454" y="13194"/>
                    <a:pt x="11454" y="13205"/>
                  </a:cubicBezTo>
                  <a:lnTo>
                    <a:pt x="11454" y="13217"/>
                  </a:lnTo>
                  <a:lnTo>
                    <a:pt x="11443" y="13228"/>
                  </a:lnTo>
                  <a:cubicBezTo>
                    <a:pt x="11443" y="13228"/>
                    <a:pt x="11443" y="13239"/>
                    <a:pt x="11443" y="13239"/>
                  </a:cubicBezTo>
                  <a:lnTo>
                    <a:pt x="11443" y="13251"/>
                  </a:lnTo>
                  <a:cubicBezTo>
                    <a:pt x="11431" y="13273"/>
                    <a:pt x="11431" y="13285"/>
                    <a:pt x="11431" y="13296"/>
                  </a:cubicBezTo>
                  <a:lnTo>
                    <a:pt x="11397" y="13296"/>
                  </a:lnTo>
                  <a:lnTo>
                    <a:pt x="11397" y="13262"/>
                  </a:lnTo>
                  <a:cubicBezTo>
                    <a:pt x="11397" y="13251"/>
                    <a:pt x="11397" y="13251"/>
                    <a:pt x="11397" y="13251"/>
                  </a:cubicBezTo>
                  <a:lnTo>
                    <a:pt x="11397" y="13239"/>
                  </a:lnTo>
                  <a:cubicBezTo>
                    <a:pt x="11397" y="13239"/>
                    <a:pt x="11397" y="13239"/>
                    <a:pt x="11386" y="13228"/>
                  </a:cubicBezTo>
                  <a:cubicBezTo>
                    <a:pt x="11386" y="13228"/>
                    <a:pt x="11386" y="13217"/>
                    <a:pt x="11386" y="13217"/>
                  </a:cubicBezTo>
                  <a:lnTo>
                    <a:pt x="11374" y="13194"/>
                  </a:lnTo>
                  <a:cubicBezTo>
                    <a:pt x="11374" y="13194"/>
                    <a:pt x="11374" y="13194"/>
                    <a:pt x="11374" y="13182"/>
                  </a:cubicBezTo>
                  <a:cubicBezTo>
                    <a:pt x="11374" y="13182"/>
                    <a:pt x="11363" y="13171"/>
                    <a:pt x="11363" y="13160"/>
                  </a:cubicBezTo>
                  <a:cubicBezTo>
                    <a:pt x="11363" y="13148"/>
                    <a:pt x="11363" y="13137"/>
                    <a:pt x="11363" y="13137"/>
                  </a:cubicBezTo>
                  <a:cubicBezTo>
                    <a:pt x="11352" y="13114"/>
                    <a:pt x="11352" y="13091"/>
                    <a:pt x="11340" y="13069"/>
                  </a:cubicBezTo>
                  <a:cubicBezTo>
                    <a:pt x="11340" y="13069"/>
                    <a:pt x="11340" y="13057"/>
                    <a:pt x="11329" y="13057"/>
                  </a:cubicBezTo>
                  <a:lnTo>
                    <a:pt x="11318" y="13012"/>
                  </a:lnTo>
                  <a:cubicBezTo>
                    <a:pt x="11306" y="13012"/>
                    <a:pt x="11306" y="13000"/>
                    <a:pt x="11306" y="13000"/>
                  </a:cubicBezTo>
                  <a:lnTo>
                    <a:pt x="11295" y="13000"/>
                  </a:lnTo>
                  <a:cubicBezTo>
                    <a:pt x="11295" y="13000"/>
                    <a:pt x="11295" y="13000"/>
                    <a:pt x="11295" y="12989"/>
                  </a:cubicBezTo>
                  <a:lnTo>
                    <a:pt x="11306" y="12989"/>
                  </a:lnTo>
                  <a:cubicBezTo>
                    <a:pt x="11306" y="12989"/>
                    <a:pt x="11295" y="12978"/>
                    <a:pt x="11295" y="12966"/>
                  </a:cubicBezTo>
                  <a:cubicBezTo>
                    <a:pt x="11283" y="12966"/>
                    <a:pt x="11283" y="12966"/>
                    <a:pt x="11283" y="12955"/>
                  </a:cubicBezTo>
                  <a:close/>
                  <a:moveTo>
                    <a:pt x="11005" y="12930"/>
                  </a:moveTo>
                  <a:cubicBezTo>
                    <a:pt x="11054" y="12930"/>
                    <a:pt x="11095" y="12971"/>
                    <a:pt x="11136" y="13012"/>
                  </a:cubicBezTo>
                  <a:cubicBezTo>
                    <a:pt x="11181" y="13057"/>
                    <a:pt x="11227" y="13103"/>
                    <a:pt x="11249" y="13160"/>
                  </a:cubicBezTo>
                  <a:cubicBezTo>
                    <a:pt x="11283" y="13228"/>
                    <a:pt x="11295" y="13296"/>
                    <a:pt x="11306" y="13353"/>
                  </a:cubicBezTo>
                  <a:cubicBezTo>
                    <a:pt x="11306" y="13364"/>
                    <a:pt x="11306" y="13387"/>
                    <a:pt x="11295" y="13399"/>
                  </a:cubicBezTo>
                  <a:cubicBezTo>
                    <a:pt x="11295" y="13410"/>
                    <a:pt x="11295" y="13421"/>
                    <a:pt x="11295" y="13433"/>
                  </a:cubicBezTo>
                  <a:lnTo>
                    <a:pt x="11283" y="13444"/>
                  </a:lnTo>
                  <a:cubicBezTo>
                    <a:pt x="11272" y="13478"/>
                    <a:pt x="11261" y="13512"/>
                    <a:pt x="11249" y="13524"/>
                  </a:cubicBezTo>
                  <a:cubicBezTo>
                    <a:pt x="11238" y="13535"/>
                    <a:pt x="11227" y="13535"/>
                    <a:pt x="11215" y="13535"/>
                  </a:cubicBezTo>
                  <a:cubicBezTo>
                    <a:pt x="11215" y="13524"/>
                    <a:pt x="11193" y="13512"/>
                    <a:pt x="11193" y="13501"/>
                  </a:cubicBezTo>
                  <a:cubicBezTo>
                    <a:pt x="11193" y="13490"/>
                    <a:pt x="11193" y="13467"/>
                    <a:pt x="11193" y="13455"/>
                  </a:cubicBezTo>
                  <a:lnTo>
                    <a:pt x="11193" y="13421"/>
                  </a:lnTo>
                  <a:cubicBezTo>
                    <a:pt x="11193" y="13410"/>
                    <a:pt x="11193" y="13399"/>
                    <a:pt x="11193" y="13387"/>
                  </a:cubicBezTo>
                  <a:cubicBezTo>
                    <a:pt x="11193" y="13387"/>
                    <a:pt x="11193" y="13387"/>
                    <a:pt x="11193" y="13376"/>
                  </a:cubicBezTo>
                  <a:lnTo>
                    <a:pt x="11181" y="13364"/>
                  </a:lnTo>
                  <a:cubicBezTo>
                    <a:pt x="11181" y="13342"/>
                    <a:pt x="11181" y="13319"/>
                    <a:pt x="11170" y="13296"/>
                  </a:cubicBezTo>
                  <a:cubicBezTo>
                    <a:pt x="11158" y="13239"/>
                    <a:pt x="11147" y="13217"/>
                    <a:pt x="11113" y="13171"/>
                  </a:cubicBezTo>
                  <a:cubicBezTo>
                    <a:pt x="11102" y="13126"/>
                    <a:pt x="11079" y="13103"/>
                    <a:pt x="11056" y="13080"/>
                  </a:cubicBezTo>
                  <a:cubicBezTo>
                    <a:pt x="11045" y="13069"/>
                    <a:pt x="11045" y="13057"/>
                    <a:pt x="11033" y="13046"/>
                  </a:cubicBezTo>
                  <a:cubicBezTo>
                    <a:pt x="11022" y="13035"/>
                    <a:pt x="11022" y="13035"/>
                    <a:pt x="11011" y="13023"/>
                  </a:cubicBezTo>
                  <a:cubicBezTo>
                    <a:pt x="11011" y="13012"/>
                    <a:pt x="10999" y="13000"/>
                    <a:pt x="10999" y="12989"/>
                  </a:cubicBezTo>
                  <a:cubicBezTo>
                    <a:pt x="10988" y="12978"/>
                    <a:pt x="10976" y="12955"/>
                    <a:pt x="10976" y="12932"/>
                  </a:cubicBezTo>
                  <a:lnTo>
                    <a:pt x="10988" y="12932"/>
                  </a:lnTo>
                  <a:cubicBezTo>
                    <a:pt x="10994" y="12931"/>
                    <a:pt x="11000" y="12930"/>
                    <a:pt x="11005" y="12930"/>
                  </a:cubicBezTo>
                  <a:close/>
                  <a:moveTo>
                    <a:pt x="5119" y="13592"/>
                  </a:moveTo>
                  <a:cubicBezTo>
                    <a:pt x="5153" y="13603"/>
                    <a:pt x="5164" y="13626"/>
                    <a:pt x="5176" y="13649"/>
                  </a:cubicBezTo>
                  <a:cubicBezTo>
                    <a:pt x="5176" y="13671"/>
                    <a:pt x="5164" y="13683"/>
                    <a:pt x="5142" y="13694"/>
                  </a:cubicBezTo>
                  <a:lnTo>
                    <a:pt x="5130" y="13706"/>
                  </a:lnTo>
                  <a:cubicBezTo>
                    <a:pt x="5124" y="13709"/>
                    <a:pt x="5117" y="13710"/>
                    <a:pt x="5111" y="13710"/>
                  </a:cubicBezTo>
                  <a:cubicBezTo>
                    <a:pt x="5095" y="13710"/>
                    <a:pt x="5081" y="13702"/>
                    <a:pt x="5073" y="13694"/>
                  </a:cubicBezTo>
                  <a:cubicBezTo>
                    <a:pt x="5062" y="13683"/>
                    <a:pt x="5051" y="13660"/>
                    <a:pt x="5062" y="13637"/>
                  </a:cubicBezTo>
                  <a:lnTo>
                    <a:pt x="5073" y="13626"/>
                  </a:lnTo>
                  <a:cubicBezTo>
                    <a:pt x="5085" y="13603"/>
                    <a:pt x="5108" y="13592"/>
                    <a:pt x="5119" y="13592"/>
                  </a:cubicBezTo>
                  <a:close/>
                  <a:moveTo>
                    <a:pt x="14525" y="13671"/>
                  </a:moveTo>
                  <a:cubicBezTo>
                    <a:pt x="14536" y="13671"/>
                    <a:pt x="14548" y="13683"/>
                    <a:pt x="14559" y="13683"/>
                  </a:cubicBezTo>
                  <a:lnTo>
                    <a:pt x="14571" y="13694"/>
                  </a:lnTo>
                  <a:cubicBezTo>
                    <a:pt x="14582" y="13706"/>
                    <a:pt x="14582" y="13717"/>
                    <a:pt x="14593" y="13717"/>
                  </a:cubicBezTo>
                  <a:lnTo>
                    <a:pt x="14593" y="13740"/>
                  </a:lnTo>
                  <a:cubicBezTo>
                    <a:pt x="14593" y="13751"/>
                    <a:pt x="14593" y="13751"/>
                    <a:pt x="14582" y="13762"/>
                  </a:cubicBezTo>
                  <a:cubicBezTo>
                    <a:pt x="14582" y="13774"/>
                    <a:pt x="14582" y="13774"/>
                    <a:pt x="14571" y="13785"/>
                  </a:cubicBezTo>
                  <a:cubicBezTo>
                    <a:pt x="14571" y="13785"/>
                    <a:pt x="14571" y="13797"/>
                    <a:pt x="14548" y="13797"/>
                  </a:cubicBezTo>
                  <a:lnTo>
                    <a:pt x="14502" y="13797"/>
                  </a:lnTo>
                  <a:lnTo>
                    <a:pt x="14491" y="13785"/>
                  </a:lnTo>
                  <a:cubicBezTo>
                    <a:pt x="14480" y="13774"/>
                    <a:pt x="14468" y="13762"/>
                    <a:pt x="14468" y="13762"/>
                  </a:cubicBezTo>
                  <a:lnTo>
                    <a:pt x="14468" y="13740"/>
                  </a:lnTo>
                  <a:cubicBezTo>
                    <a:pt x="14468" y="13728"/>
                    <a:pt x="14468" y="13728"/>
                    <a:pt x="14480" y="13717"/>
                  </a:cubicBezTo>
                  <a:cubicBezTo>
                    <a:pt x="14480" y="13706"/>
                    <a:pt x="14480" y="13694"/>
                    <a:pt x="14491" y="13694"/>
                  </a:cubicBezTo>
                  <a:cubicBezTo>
                    <a:pt x="14491" y="13683"/>
                    <a:pt x="14502" y="13683"/>
                    <a:pt x="14514" y="13683"/>
                  </a:cubicBezTo>
                  <a:cubicBezTo>
                    <a:pt x="14514" y="13683"/>
                    <a:pt x="14525" y="13671"/>
                    <a:pt x="14525" y="13671"/>
                  </a:cubicBezTo>
                  <a:close/>
                  <a:moveTo>
                    <a:pt x="14184" y="13626"/>
                  </a:moveTo>
                  <a:cubicBezTo>
                    <a:pt x="14218" y="13626"/>
                    <a:pt x="14252" y="13660"/>
                    <a:pt x="14263" y="13694"/>
                  </a:cubicBezTo>
                  <a:cubicBezTo>
                    <a:pt x="14263" y="13717"/>
                    <a:pt x="14263" y="13785"/>
                    <a:pt x="14195" y="13797"/>
                  </a:cubicBezTo>
                  <a:cubicBezTo>
                    <a:pt x="14185" y="13800"/>
                    <a:pt x="14176" y="13801"/>
                    <a:pt x="14168" y="13801"/>
                  </a:cubicBezTo>
                  <a:cubicBezTo>
                    <a:pt x="14148" y="13801"/>
                    <a:pt x="14132" y="13793"/>
                    <a:pt x="14116" y="13785"/>
                  </a:cubicBezTo>
                  <a:cubicBezTo>
                    <a:pt x="14093" y="13762"/>
                    <a:pt x="14093" y="13717"/>
                    <a:pt x="14093" y="13683"/>
                  </a:cubicBezTo>
                  <a:cubicBezTo>
                    <a:pt x="14104" y="13660"/>
                    <a:pt x="14116" y="13637"/>
                    <a:pt x="14161" y="13626"/>
                  </a:cubicBezTo>
                  <a:close/>
                  <a:moveTo>
                    <a:pt x="10533" y="12921"/>
                  </a:moveTo>
                  <a:cubicBezTo>
                    <a:pt x="10601" y="12921"/>
                    <a:pt x="10681" y="12978"/>
                    <a:pt x="10715" y="12989"/>
                  </a:cubicBezTo>
                  <a:cubicBezTo>
                    <a:pt x="10806" y="13057"/>
                    <a:pt x="10874" y="13148"/>
                    <a:pt x="10931" y="13239"/>
                  </a:cubicBezTo>
                  <a:cubicBezTo>
                    <a:pt x="10976" y="13364"/>
                    <a:pt x="10999" y="13490"/>
                    <a:pt x="10988" y="13603"/>
                  </a:cubicBezTo>
                  <a:cubicBezTo>
                    <a:pt x="10976" y="13660"/>
                    <a:pt x="10965" y="13740"/>
                    <a:pt x="10931" y="13797"/>
                  </a:cubicBezTo>
                  <a:lnTo>
                    <a:pt x="10931" y="13808"/>
                  </a:lnTo>
                  <a:cubicBezTo>
                    <a:pt x="10897" y="13853"/>
                    <a:pt x="10874" y="13910"/>
                    <a:pt x="10829" y="13933"/>
                  </a:cubicBezTo>
                  <a:cubicBezTo>
                    <a:pt x="10829" y="13933"/>
                    <a:pt x="10823" y="13938"/>
                    <a:pt x="10817" y="13938"/>
                  </a:cubicBezTo>
                  <a:cubicBezTo>
                    <a:pt x="10813" y="13938"/>
                    <a:pt x="10810" y="13937"/>
                    <a:pt x="10806" y="13933"/>
                  </a:cubicBezTo>
                  <a:cubicBezTo>
                    <a:pt x="10794" y="13933"/>
                    <a:pt x="10783" y="13910"/>
                    <a:pt x="10783" y="13899"/>
                  </a:cubicBezTo>
                  <a:cubicBezTo>
                    <a:pt x="10783" y="13888"/>
                    <a:pt x="10783" y="13865"/>
                    <a:pt x="10794" y="13842"/>
                  </a:cubicBezTo>
                  <a:lnTo>
                    <a:pt x="10794" y="13831"/>
                  </a:lnTo>
                  <a:cubicBezTo>
                    <a:pt x="10806" y="13808"/>
                    <a:pt x="10806" y="13797"/>
                    <a:pt x="10806" y="13774"/>
                  </a:cubicBezTo>
                  <a:cubicBezTo>
                    <a:pt x="10806" y="13774"/>
                    <a:pt x="10806" y="13762"/>
                    <a:pt x="10806" y="13751"/>
                  </a:cubicBezTo>
                  <a:cubicBezTo>
                    <a:pt x="10806" y="13740"/>
                    <a:pt x="10806" y="13740"/>
                    <a:pt x="10806" y="13728"/>
                  </a:cubicBezTo>
                  <a:cubicBezTo>
                    <a:pt x="10806" y="13706"/>
                    <a:pt x="10817" y="13683"/>
                    <a:pt x="10817" y="13671"/>
                  </a:cubicBezTo>
                  <a:cubicBezTo>
                    <a:pt x="10817" y="13660"/>
                    <a:pt x="10817" y="13649"/>
                    <a:pt x="10806" y="13637"/>
                  </a:cubicBezTo>
                  <a:cubicBezTo>
                    <a:pt x="10806" y="13626"/>
                    <a:pt x="10806" y="13615"/>
                    <a:pt x="10806" y="13603"/>
                  </a:cubicBezTo>
                  <a:cubicBezTo>
                    <a:pt x="10817" y="13546"/>
                    <a:pt x="10806" y="13501"/>
                    <a:pt x="10794" y="13455"/>
                  </a:cubicBezTo>
                  <a:cubicBezTo>
                    <a:pt x="10794" y="13421"/>
                    <a:pt x="10783" y="13399"/>
                    <a:pt x="10783" y="13376"/>
                  </a:cubicBezTo>
                  <a:cubicBezTo>
                    <a:pt x="10772" y="13364"/>
                    <a:pt x="10772" y="13353"/>
                    <a:pt x="10772" y="13330"/>
                  </a:cubicBezTo>
                  <a:lnTo>
                    <a:pt x="10760" y="13330"/>
                  </a:lnTo>
                  <a:cubicBezTo>
                    <a:pt x="10726" y="13239"/>
                    <a:pt x="10681" y="13171"/>
                    <a:pt x="10612" y="13114"/>
                  </a:cubicBezTo>
                  <a:cubicBezTo>
                    <a:pt x="10578" y="13080"/>
                    <a:pt x="10544" y="13057"/>
                    <a:pt x="10510" y="13035"/>
                  </a:cubicBezTo>
                  <a:cubicBezTo>
                    <a:pt x="10476" y="13012"/>
                    <a:pt x="10465" y="12989"/>
                    <a:pt x="10442" y="12955"/>
                  </a:cubicBezTo>
                  <a:cubicBezTo>
                    <a:pt x="10442" y="12955"/>
                    <a:pt x="10442" y="12944"/>
                    <a:pt x="10442" y="12944"/>
                  </a:cubicBezTo>
                  <a:cubicBezTo>
                    <a:pt x="10476" y="12932"/>
                    <a:pt x="10499" y="12921"/>
                    <a:pt x="10533" y="12921"/>
                  </a:cubicBezTo>
                  <a:close/>
                  <a:moveTo>
                    <a:pt x="5153" y="14024"/>
                  </a:moveTo>
                  <a:cubicBezTo>
                    <a:pt x="5176" y="14024"/>
                    <a:pt x="5187" y="14024"/>
                    <a:pt x="5210" y="14035"/>
                  </a:cubicBezTo>
                  <a:lnTo>
                    <a:pt x="5233" y="14047"/>
                  </a:lnTo>
                  <a:cubicBezTo>
                    <a:pt x="5244" y="14058"/>
                    <a:pt x="5244" y="14081"/>
                    <a:pt x="5255" y="14092"/>
                  </a:cubicBezTo>
                  <a:lnTo>
                    <a:pt x="5255" y="14115"/>
                  </a:lnTo>
                  <a:cubicBezTo>
                    <a:pt x="5255" y="14126"/>
                    <a:pt x="5255" y="14138"/>
                    <a:pt x="5244" y="14161"/>
                  </a:cubicBezTo>
                  <a:cubicBezTo>
                    <a:pt x="5244" y="14172"/>
                    <a:pt x="5233" y="14183"/>
                    <a:pt x="5221" y="14183"/>
                  </a:cubicBezTo>
                  <a:cubicBezTo>
                    <a:pt x="5221" y="14195"/>
                    <a:pt x="5210" y="14206"/>
                    <a:pt x="5199" y="14206"/>
                  </a:cubicBezTo>
                  <a:cubicBezTo>
                    <a:pt x="5187" y="14217"/>
                    <a:pt x="5176" y="14217"/>
                    <a:pt x="5164" y="14217"/>
                  </a:cubicBezTo>
                  <a:cubicBezTo>
                    <a:pt x="5142" y="14217"/>
                    <a:pt x="5130" y="14206"/>
                    <a:pt x="5119" y="14206"/>
                  </a:cubicBezTo>
                  <a:lnTo>
                    <a:pt x="5096" y="14183"/>
                  </a:lnTo>
                  <a:cubicBezTo>
                    <a:pt x="5085" y="14172"/>
                    <a:pt x="5073" y="14161"/>
                    <a:pt x="5062" y="14149"/>
                  </a:cubicBezTo>
                  <a:lnTo>
                    <a:pt x="5062" y="14115"/>
                  </a:lnTo>
                  <a:cubicBezTo>
                    <a:pt x="5062" y="14104"/>
                    <a:pt x="5062" y="14092"/>
                    <a:pt x="5073" y="14081"/>
                  </a:cubicBezTo>
                  <a:cubicBezTo>
                    <a:pt x="5073" y="14070"/>
                    <a:pt x="5085" y="14058"/>
                    <a:pt x="5096" y="14047"/>
                  </a:cubicBezTo>
                  <a:cubicBezTo>
                    <a:pt x="5096" y="14035"/>
                    <a:pt x="5108" y="14035"/>
                    <a:pt x="5130" y="14024"/>
                  </a:cubicBezTo>
                  <a:close/>
                  <a:moveTo>
                    <a:pt x="14468" y="14149"/>
                  </a:moveTo>
                  <a:cubicBezTo>
                    <a:pt x="14491" y="14149"/>
                    <a:pt x="14514" y="14149"/>
                    <a:pt x="14536" y="14161"/>
                  </a:cubicBezTo>
                  <a:lnTo>
                    <a:pt x="14571" y="14183"/>
                  </a:lnTo>
                  <a:cubicBezTo>
                    <a:pt x="14571" y="14195"/>
                    <a:pt x="14582" y="14206"/>
                    <a:pt x="14582" y="14206"/>
                  </a:cubicBezTo>
                  <a:lnTo>
                    <a:pt x="14593" y="14217"/>
                  </a:lnTo>
                  <a:cubicBezTo>
                    <a:pt x="14605" y="14229"/>
                    <a:pt x="14605" y="14252"/>
                    <a:pt x="14605" y="14274"/>
                  </a:cubicBezTo>
                  <a:cubicBezTo>
                    <a:pt x="14616" y="14286"/>
                    <a:pt x="14605" y="14308"/>
                    <a:pt x="14605" y="14320"/>
                  </a:cubicBezTo>
                  <a:lnTo>
                    <a:pt x="14593" y="14354"/>
                  </a:lnTo>
                  <a:lnTo>
                    <a:pt x="14571" y="14388"/>
                  </a:lnTo>
                  <a:cubicBezTo>
                    <a:pt x="14559" y="14399"/>
                    <a:pt x="14536" y="14411"/>
                    <a:pt x="14525" y="14411"/>
                  </a:cubicBezTo>
                  <a:cubicBezTo>
                    <a:pt x="14514" y="14422"/>
                    <a:pt x="14502" y="14422"/>
                    <a:pt x="14491" y="14422"/>
                  </a:cubicBezTo>
                  <a:cubicBezTo>
                    <a:pt x="14483" y="14426"/>
                    <a:pt x="14477" y="14427"/>
                    <a:pt x="14471" y="14427"/>
                  </a:cubicBezTo>
                  <a:cubicBezTo>
                    <a:pt x="14459" y="14427"/>
                    <a:pt x="14449" y="14422"/>
                    <a:pt x="14434" y="14422"/>
                  </a:cubicBezTo>
                  <a:lnTo>
                    <a:pt x="14400" y="14411"/>
                  </a:lnTo>
                  <a:lnTo>
                    <a:pt x="14389" y="14399"/>
                  </a:lnTo>
                  <a:cubicBezTo>
                    <a:pt x="14377" y="14399"/>
                    <a:pt x="14377" y="14388"/>
                    <a:pt x="14366" y="14377"/>
                  </a:cubicBezTo>
                  <a:cubicBezTo>
                    <a:pt x="14354" y="14365"/>
                    <a:pt x="14343" y="14354"/>
                    <a:pt x="14343" y="14331"/>
                  </a:cubicBezTo>
                  <a:cubicBezTo>
                    <a:pt x="14332" y="14320"/>
                    <a:pt x="14332" y="14297"/>
                    <a:pt x="14332" y="14286"/>
                  </a:cubicBezTo>
                  <a:cubicBezTo>
                    <a:pt x="14332" y="14274"/>
                    <a:pt x="14332" y="14263"/>
                    <a:pt x="14332" y="14252"/>
                  </a:cubicBezTo>
                  <a:lnTo>
                    <a:pt x="14332" y="14240"/>
                  </a:lnTo>
                  <a:cubicBezTo>
                    <a:pt x="14343" y="14217"/>
                    <a:pt x="14354" y="14206"/>
                    <a:pt x="14366" y="14183"/>
                  </a:cubicBezTo>
                  <a:cubicBezTo>
                    <a:pt x="14389" y="14172"/>
                    <a:pt x="14400" y="14161"/>
                    <a:pt x="14423" y="14149"/>
                  </a:cubicBezTo>
                  <a:close/>
                  <a:moveTo>
                    <a:pt x="9771" y="13023"/>
                  </a:moveTo>
                  <a:cubicBezTo>
                    <a:pt x="10203" y="13023"/>
                    <a:pt x="10556" y="13376"/>
                    <a:pt x="10556" y="13797"/>
                  </a:cubicBezTo>
                  <a:cubicBezTo>
                    <a:pt x="10556" y="14229"/>
                    <a:pt x="10203" y="14570"/>
                    <a:pt x="9771" y="14570"/>
                  </a:cubicBezTo>
                  <a:cubicBezTo>
                    <a:pt x="9350" y="14570"/>
                    <a:pt x="8997" y="14229"/>
                    <a:pt x="8997" y="13797"/>
                  </a:cubicBezTo>
                  <a:cubicBezTo>
                    <a:pt x="8997" y="13376"/>
                    <a:pt x="9350" y="13023"/>
                    <a:pt x="9771" y="13023"/>
                  </a:cubicBezTo>
                  <a:close/>
                  <a:moveTo>
                    <a:pt x="4789" y="14240"/>
                  </a:moveTo>
                  <a:cubicBezTo>
                    <a:pt x="4823" y="14240"/>
                    <a:pt x="4857" y="14240"/>
                    <a:pt x="4880" y="14263"/>
                  </a:cubicBezTo>
                  <a:lnTo>
                    <a:pt x="4914" y="14286"/>
                  </a:lnTo>
                  <a:cubicBezTo>
                    <a:pt x="4937" y="14308"/>
                    <a:pt x="4948" y="14331"/>
                    <a:pt x="4960" y="14365"/>
                  </a:cubicBezTo>
                  <a:lnTo>
                    <a:pt x="4960" y="14411"/>
                  </a:lnTo>
                  <a:cubicBezTo>
                    <a:pt x="4960" y="14434"/>
                    <a:pt x="4960" y="14456"/>
                    <a:pt x="4948" y="14479"/>
                  </a:cubicBezTo>
                  <a:cubicBezTo>
                    <a:pt x="4937" y="14502"/>
                    <a:pt x="4926" y="14513"/>
                    <a:pt x="4914" y="14536"/>
                  </a:cubicBezTo>
                  <a:cubicBezTo>
                    <a:pt x="4903" y="14547"/>
                    <a:pt x="4880" y="14559"/>
                    <a:pt x="4857" y="14570"/>
                  </a:cubicBezTo>
                  <a:cubicBezTo>
                    <a:pt x="4835" y="14581"/>
                    <a:pt x="4823" y="14581"/>
                    <a:pt x="4800" y="14581"/>
                  </a:cubicBezTo>
                  <a:cubicBezTo>
                    <a:pt x="4766" y="14581"/>
                    <a:pt x="4732" y="14570"/>
                    <a:pt x="4709" y="14559"/>
                  </a:cubicBezTo>
                  <a:lnTo>
                    <a:pt x="4675" y="14536"/>
                  </a:lnTo>
                  <a:cubicBezTo>
                    <a:pt x="4653" y="14513"/>
                    <a:pt x="4630" y="14490"/>
                    <a:pt x="4630" y="14456"/>
                  </a:cubicBezTo>
                  <a:lnTo>
                    <a:pt x="4618" y="14411"/>
                  </a:lnTo>
                  <a:cubicBezTo>
                    <a:pt x="4618" y="14388"/>
                    <a:pt x="4630" y="14365"/>
                    <a:pt x="4630" y="14343"/>
                  </a:cubicBezTo>
                  <a:lnTo>
                    <a:pt x="4641" y="14343"/>
                  </a:lnTo>
                  <a:cubicBezTo>
                    <a:pt x="4641" y="14320"/>
                    <a:pt x="4653" y="14308"/>
                    <a:pt x="4675" y="14286"/>
                  </a:cubicBezTo>
                  <a:cubicBezTo>
                    <a:pt x="4687" y="14274"/>
                    <a:pt x="4698" y="14263"/>
                    <a:pt x="4732" y="14252"/>
                  </a:cubicBezTo>
                  <a:cubicBezTo>
                    <a:pt x="4744" y="14240"/>
                    <a:pt x="4766" y="14240"/>
                    <a:pt x="4789" y="14240"/>
                  </a:cubicBezTo>
                  <a:close/>
                  <a:moveTo>
                    <a:pt x="14934" y="14479"/>
                  </a:moveTo>
                  <a:cubicBezTo>
                    <a:pt x="14946" y="14479"/>
                    <a:pt x="14946" y="14479"/>
                    <a:pt x="14946" y="14490"/>
                  </a:cubicBezTo>
                  <a:lnTo>
                    <a:pt x="14969" y="14490"/>
                  </a:lnTo>
                  <a:cubicBezTo>
                    <a:pt x="14980" y="14502"/>
                    <a:pt x="15003" y="14502"/>
                    <a:pt x="15014" y="14513"/>
                  </a:cubicBezTo>
                  <a:lnTo>
                    <a:pt x="15025" y="14536"/>
                  </a:lnTo>
                  <a:cubicBezTo>
                    <a:pt x="15037" y="14559"/>
                    <a:pt x="15048" y="14581"/>
                    <a:pt x="15048" y="14593"/>
                  </a:cubicBezTo>
                  <a:lnTo>
                    <a:pt x="15037" y="14627"/>
                  </a:lnTo>
                  <a:cubicBezTo>
                    <a:pt x="15037" y="14638"/>
                    <a:pt x="15037" y="14650"/>
                    <a:pt x="15014" y="14661"/>
                  </a:cubicBezTo>
                  <a:cubicBezTo>
                    <a:pt x="15014" y="14672"/>
                    <a:pt x="15003" y="14684"/>
                    <a:pt x="14991" y="14684"/>
                  </a:cubicBezTo>
                  <a:lnTo>
                    <a:pt x="14957" y="14707"/>
                  </a:lnTo>
                  <a:lnTo>
                    <a:pt x="14912" y="14707"/>
                  </a:lnTo>
                  <a:cubicBezTo>
                    <a:pt x="14900" y="14707"/>
                    <a:pt x="14889" y="14695"/>
                    <a:pt x="14878" y="14695"/>
                  </a:cubicBezTo>
                  <a:cubicBezTo>
                    <a:pt x="14866" y="14684"/>
                    <a:pt x="14855" y="14672"/>
                    <a:pt x="14843" y="14661"/>
                  </a:cubicBezTo>
                  <a:cubicBezTo>
                    <a:pt x="14832" y="14650"/>
                    <a:pt x="14832" y="14638"/>
                    <a:pt x="14832" y="14627"/>
                  </a:cubicBezTo>
                  <a:lnTo>
                    <a:pt x="14821" y="14593"/>
                  </a:lnTo>
                  <a:cubicBezTo>
                    <a:pt x="14821" y="14581"/>
                    <a:pt x="14832" y="14570"/>
                    <a:pt x="14832" y="14559"/>
                  </a:cubicBezTo>
                  <a:cubicBezTo>
                    <a:pt x="14832" y="14559"/>
                    <a:pt x="14832" y="14547"/>
                    <a:pt x="14832" y="14547"/>
                  </a:cubicBezTo>
                  <a:cubicBezTo>
                    <a:pt x="14843" y="14536"/>
                    <a:pt x="14843" y="14525"/>
                    <a:pt x="14855" y="14513"/>
                  </a:cubicBezTo>
                  <a:cubicBezTo>
                    <a:pt x="14866" y="14502"/>
                    <a:pt x="14878" y="14502"/>
                    <a:pt x="14889" y="14490"/>
                  </a:cubicBezTo>
                  <a:lnTo>
                    <a:pt x="14923" y="14490"/>
                  </a:lnTo>
                  <a:lnTo>
                    <a:pt x="14934" y="14479"/>
                  </a:lnTo>
                  <a:close/>
                  <a:moveTo>
                    <a:pt x="5210" y="14547"/>
                  </a:moveTo>
                  <a:cubicBezTo>
                    <a:pt x="5233" y="14547"/>
                    <a:pt x="5255" y="14559"/>
                    <a:pt x="5278" y="14570"/>
                  </a:cubicBezTo>
                  <a:lnTo>
                    <a:pt x="5301" y="14593"/>
                  </a:lnTo>
                  <a:cubicBezTo>
                    <a:pt x="5312" y="14604"/>
                    <a:pt x="5324" y="14627"/>
                    <a:pt x="5335" y="14638"/>
                  </a:cubicBezTo>
                  <a:lnTo>
                    <a:pt x="5335" y="14684"/>
                  </a:lnTo>
                  <a:cubicBezTo>
                    <a:pt x="5335" y="14695"/>
                    <a:pt x="5335" y="14718"/>
                    <a:pt x="5324" y="14729"/>
                  </a:cubicBezTo>
                  <a:cubicBezTo>
                    <a:pt x="5324" y="14741"/>
                    <a:pt x="5312" y="14763"/>
                    <a:pt x="5301" y="14775"/>
                  </a:cubicBezTo>
                  <a:cubicBezTo>
                    <a:pt x="5290" y="14786"/>
                    <a:pt x="5278" y="14786"/>
                    <a:pt x="5255" y="14797"/>
                  </a:cubicBezTo>
                  <a:cubicBezTo>
                    <a:pt x="5244" y="14797"/>
                    <a:pt x="5233" y="14809"/>
                    <a:pt x="5210" y="14809"/>
                  </a:cubicBezTo>
                  <a:cubicBezTo>
                    <a:pt x="5187" y="14809"/>
                    <a:pt x="5164" y="14797"/>
                    <a:pt x="5153" y="14786"/>
                  </a:cubicBezTo>
                  <a:lnTo>
                    <a:pt x="5119" y="14763"/>
                  </a:lnTo>
                  <a:cubicBezTo>
                    <a:pt x="5108" y="14752"/>
                    <a:pt x="5096" y="14729"/>
                    <a:pt x="5085" y="14718"/>
                  </a:cubicBezTo>
                  <a:lnTo>
                    <a:pt x="5085" y="14672"/>
                  </a:lnTo>
                  <a:cubicBezTo>
                    <a:pt x="5085" y="14661"/>
                    <a:pt x="5085" y="14650"/>
                    <a:pt x="5096" y="14627"/>
                  </a:cubicBezTo>
                  <a:cubicBezTo>
                    <a:pt x="5096" y="14616"/>
                    <a:pt x="5108" y="14604"/>
                    <a:pt x="5119" y="14593"/>
                  </a:cubicBezTo>
                  <a:cubicBezTo>
                    <a:pt x="5130" y="14581"/>
                    <a:pt x="5142" y="14570"/>
                    <a:pt x="5164" y="14559"/>
                  </a:cubicBezTo>
                  <a:cubicBezTo>
                    <a:pt x="5176" y="14559"/>
                    <a:pt x="5187" y="14547"/>
                    <a:pt x="5210" y="14547"/>
                  </a:cubicBezTo>
                  <a:close/>
                  <a:moveTo>
                    <a:pt x="9020" y="14547"/>
                  </a:moveTo>
                  <a:lnTo>
                    <a:pt x="9066" y="14570"/>
                  </a:lnTo>
                  <a:cubicBezTo>
                    <a:pt x="9088" y="14593"/>
                    <a:pt x="9111" y="14604"/>
                    <a:pt x="9134" y="14627"/>
                  </a:cubicBezTo>
                  <a:cubicBezTo>
                    <a:pt x="9168" y="14661"/>
                    <a:pt x="9202" y="14684"/>
                    <a:pt x="9248" y="14695"/>
                  </a:cubicBezTo>
                  <a:cubicBezTo>
                    <a:pt x="9327" y="14741"/>
                    <a:pt x="9407" y="14775"/>
                    <a:pt x="9475" y="14797"/>
                  </a:cubicBezTo>
                  <a:cubicBezTo>
                    <a:pt x="9555" y="14820"/>
                    <a:pt x="9634" y="14832"/>
                    <a:pt x="9714" y="14843"/>
                  </a:cubicBezTo>
                  <a:lnTo>
                    <a:pt x="9737" y="14843"/>
                  </a:lnTo>
                  <a:cubicBezTo>
                    <a:pt x="9788" y="14849"/>
                    <a:pt x="9836" y="14852"/>
                    <a:pt x="9882" y="14852"/>
                  </a:cubicBezTo>
                  <a:cubicBezTo>
                    <a:pt x="9927" y="14852"/>
                    <a:pt x="9970" y="14849"/>
                    <a:pt x="10010" y="14843"/>
                  </a:cubicBezTo>
                  <a:cubicBezTo>
                    <a:pt x="10021" y="14843"/>
                    <a:pt x="10032" y="14843"/>
                    <a:pt x="10032" y="14854"/>
                  </a:cubicBezTo>
                  <a:cubicBezTo>
                    <a:pt x="10044" y="14866"/>
                    <a:pt x="10032" y="14866"/>
                    <a:pt x="10032" y="14877"/>
                  </a:cubicBezTo>
                  <a:cubicBezTo>
                    <a:pt x="9930" y="14923"/>
                    <a:pt x="9839" y="14957"/>
                    <a:pt x="9737" y="14968"/>
                  </a:cubicBezTo>
                  <a:cubicBezTo>
                    <a:pt x="9723" y="14970"/>
                    <a:pt x="9708" y="14971"/>
                    <a:pt x="9692" y="14971"/>
                  </a:cubicBezTo>
                  <a:cubicBezTo>
                    <a:pt x="9621" y="14971"/>
                    <a:pt x="9537" y="14951"/>
                    <a:pt x="9452" y="14923"/>
                  </a:cubicBezTo>
                  <a:cubicBezTo>
                    <a:pt x="9350" y="14888"/>
                    <a:pt x="9259" y="14843"/>
                    <a:pt x="9179" y="14775"/>
                  </a:cubicBezTo>
                  <a:cubicBezTo>
                    <a:pt x="9145" y="14752"/>
                    <a:pt x="9111" y="14718"/>
                    <a:pt x="9077" y="14672"/>
                  </a:cubicBezTo>
                  <a:cubicBezTo>
                    <a:pt x="9043" y="14638"/>
                    <a:pt x="9031" y="14593"/>
                    <a:pt x="9009" y="14547"/>
                  </a:cubicBezTo>
                  <a:close/>
                  <a:moveTo>
                    <a:pt x="4766" y="14911"/>
                  </a:moveTo>
                  <a:lnTo>
                    <a:pt x="4800" y="14934"/>
                  </a:lnTo>
                  <a:lnTo>
                    <a:pt x="4835" y="14957"/>
                  </a:lnTo>
                  <a:cubicBezTo>
                    <a:pt x="4846" y="14968"/>
                    <a:pt x="4857" y="14968"/>
                    <a:pt x="4857" y="14991"/>
                  </a:cubicBezTo>
                  <a:cubicBezTo>
                    <a:pt x="4869" y="15002"/>
                    <a:pt x="4880" y="15014"/>
                    <a:pt x="4880" y="15036"/>
                  </a:cubicBezTo>
                  <a:cubicBezTo>
                    <a:pt x="4880" y="15036"/>
                    <a:pt x="4880" y="15036"/>
                    <a:pt x="4880" y="15048"/>
                  </a:cubicBezTo>
                  <a:cubicBezTo>
                    <a:pt x="4880" y="15059"/>
                    <a:pt x="4880" y="15059"/>
                    <a:pt x="4880" y="15070"/>
                  </a:cubicBezTo>
                  <a:cubicBezTo>
                    <a:pt x="4880" y="15082"/>
                    <a:pt x="4880" y="15082"/>
                    <a:pt x="4880" y="15082"/>
                  </a:cubicBezTo>
                  <a:cubicBezTo>
                    <a:pt x="4869" y="15105"/>
                    <a:pt x="4869" y="15116"/>
                    <a:pt x="4857" y="15127"/>
                  </a:cubicBezTo>
                  <a:lnTo>
                    <a:pt x="4835" y="15161"/>
                  </a:lnTo>
                  <a:cubicBezTo>
                    <a:pt x="4823" y="15184"/>
                    <a:pt x="4789" y="15196"/>
                    <a:pt x="4766" y="15207"/>
                  </a:cubicBezTo>
                  <a:lnTo>
                    <a:pt x="4687" y="15207"/>
                  </a:lnTo>
                  <a:cubicBezTo>
                    <a:pt x="4675" y="15196"/>
                    <a:pt x="4664" y="15196"/>
                    <a:pt x="4653" y="15184"/>
                  </a:cubicBezTo>
                  <a:lnTo>
                    <a:pt x="4618" y="15161"/>
                  </a:lnTo>
                  <a:cubicBezTo>
                    <a:pt x="4607" y="15150"/>
                    <a:pt x="4596" y="15139"/>
                    <a:pt x="4584" y="15116"/>
                  </a:cubicBezTo>
                  <a:cubicBezTo>
                    <a:pt x="4584" y="15105"/>
                    <a:pt x="4584" y="15093"/>
                    <a:pt x="4584" y="15082"/>
                  </a:cubicBezTo>
                  <a:lnTo>
                    <a:pt x="4573" y="15082"/>
                  </a:lnTo>
                  <a:cubicBezTo>
                    <a:pt x="4573" y="15070"/>
                    <a:pt x="4573" y="15059"/>
                    <a:pt x="4573" y="15048"/>
                  </a:cubicBezTo>
                  <a:cubicBezTo>
                    <a:pt x="4584" y="15048"/>
                    <a:pt x="4584" y="15036"/>
                    <a:pt x="4584" y="15036"/>
                  </a:cubicBezTo>
                  <a:cubicBezTo>
                    <a:pt x="4584" y="15025"/>
                    <a:pt x="4584" y="15025"/>
                    <a:pt x="4584" y="15014"/>
                  </a:cubicBezTo>
                  <a:cubicBezTo>
                    <a:pt x="4584" y="15014"/>
                    <a:pt x="4584" y="15002"/>
                    <a:pt x="4584" y="15002"/>
                  </a:cubicBezTo>
                  <a:cubicBezTo>
                    <a:pt x="4596" y="14991"/>
                    <a:pt x="4607" y="14979"/>
                    <a:pt x="4618" y="14968"/>
                  </a:cubicBezTo>
                  <a:lnTo>
                    <a:pt x="4630" y="14957"/>
                  </a:lnTo>
                  <a:cubicBezTo>
                    <a:pt x="4641" y="14934"/>
                    <a:pt x="4653" y="14934"/>
                    <a:pt x="4675" y="14923"/>
                  </a:cubicBezTo>
                  <a:cubicBezTo>
                    <a:pt x="4687" y="14911"/>
                    <a:pt x="4698" y="14911"/>
                    <a:pt x="4709" y="14911"/>
                  </a:cubicBezTo>
                  <a:close/>
                  <a:moveTo>
                    <a:pt x="4255" y="15446"/>
                  </a:moveTo>
                  <a:lnTo>
                    <a:pt x="4266" y="15480"/>
                  </a:lnTo>
                  <a:lnTo>
                    <a:pt x="4277" y="15480"/>
                  </a:lnTo>
                  <a:lnTo>
                    <a:pt x="4300" y="15469"/>
                  </a:lnTo>
                  <a:cubicBezTo>
                    <a:pt x="4300" y="15469"/>
                    <a:pt x="4311" y="15480"/>
                    <a:pt x="4323" y="15480"/>
                  </a:cubicBezTo>
                  <a:cubicBezTo>
                    <a:pt x="4323" y="15480"/>
                    <a:pt x="4334" y="15491"/>
                    <a:pt x="4334" y="15491"/>
                  </a:cubicBezTo>
                  <a:cubicBezTo>
                    <a:pt x="4346" y="15503"/>
                    <a:pt x="4346" y="15503"/>
                    <a:pt x="4357" y="15514"/>
                  </a:cubicBezTo>
                  <a:cubicBezTo>
                    <a:pt x="4357" y="15525"/>
                    <a:pt x="4357" y="15537"/>
                    <a:pt x="4357" y="15537"/>
                  </a:cubicBezTo>
                  <a:cubicBezTo>
                    <a:pt x="4357" y="15548"/>
                    <a:pt x="4357" y="15548"/>
                    <a:pt x="4357" y="15560"/>
                  </a:cubicBezTo>
                  <a:cubicBezTo>
                    <a:pt x="4346" y="15560"/>
                    <a:pt x="4346" y="15571"/>
                    <a:pt x="4346" y="15582"/>
                  </a:cubicBezTo>
                  <a:cubicBezTo>
                    <a:pt x="4346" y="15582"/>
                    <a:pt x="4334" y="15582"/>
                    <a:pt x="4334" y="15594"/>
                  </a:cubicBezTo>
                  <a:cubicBezTo>
                    <a:pt x="4323" y="15605"/>
                    <a:pt x="4311" y="15605"/>
                    <a:pt x="4300" y="15605"/>
                  </a:cubicBezTo>
                  <a:lnTo>
                    <a:pt x="4277" y="15616"/>
                  </a:lnTo>
                  <a:cubicBezTo>
                    <a:pt x="4277" y="15616"/>
                    <a:pt x="4266" y="15605"/>
                    <a:pt x="4255" y="15605"/>
                  </a:cubicBezTo>
                  <a:cubicBezTo>
                    <a:pt x="4243" y="15605"/>
                    <a:pt x="4243" y="15594"/>
                    <a:pt x="4232" y="15594"/>
                  </a:cubicBezTo>
                  <a:cubicBezTo>
                    <a:pt x="4232" y="15582"/>
                    <a:pt x="4220" y="15571"/>
                    <a:pt x="4220" y="15571"/>
                  </a:cubicBezTo>
                  <a:lnTo>
                    <a:pt x="4220" y="15537"/>
                  </a:lnTo>
                  <a:cubicBezTo>
                    <a:pt x="4220" y="15537"/>
                    <a:pt x="4220" y="15525"/>
                    <a:pt x="4220" y="15514"/>
                  </a:cubicBezTo>
                  <a:cubicBezTo>
                    <a:pt x="4220" y="15503"/>
                    <a:pt x="4232" y="15503"/>
                    <a:pt x="4232" y="15491"/>
                  </a:cubicBezTo>
                  <a:cubicBezTo>
                    <a:pt x="4243" y="15491"/>
                    <a:pt x="4243" y="15480"/>
                    <a:pt x="4255" y="15480"/>
                  </a:cubicBezTo>
                  <a:lnTo>
                    <a:pt x="4255" y="15446"/>
                  </a:lnTo>
                  <a:close/>
                  <a:moveTo>
                    <a:pt x="5267" y="16651"/>
                  </a:moveTo>
                  <a:cubicBezTo>
                    <a:pt x="5290" y="16651"/>
                    <a:pt x="5312" y="16663"/>
                    <a:pt x="5335" y="16663"/>
                  </a:cubicBezTo>
                  <a:lnTo>
                    <a:pt x="5346" y="16663"/>
                  </a:lnTo>
                  <a:cubicBezTo>
                    <a:pt x="5358" y="16663"/>
                    <a:pt x="5369" y="16674"/>
                    <a:pt x="5369" y="16674"/>
                  </a:cubicBezTo>
                  <a:lnTo>
                    <a:pt x="5392" y="16674"/>
                  </a:lnTo>
                  <a:cubicBezTo>
                    <a:pt x="5392" y="16674"/>
                    <a:pt x="5392" y="16686"/>
                    <a:pt x="5392" y="16686"/>
                  </a:cubicBezTo>
                  <a:lnTo>
                    <a:pt x="5403" y="16686"/>
                  </a:lnTo>
                  <a:cubicBezTo>
                    <a:pt x="5403" y="16686"/>
                    <a:pt x="5415" y="16686"/>
                    <a:pt x="5426" y="16697"/>
                  </a:cubicBezTo>
                  <a:lnTo>
                    <a:pt x="5449" y="16697"/>
                  </a:lnTo>
                  <a:cubicBezTo>
                    <a:pt x="5460" y="16708"/>
                    <a:pt x="5460" y="16708"/>
                    <a:pt x="5472" y="16720"/>
                  </a:cubicBezTo>
                  <a:cubicBezTo>
                    <a:pt x="5472" y="16720"/>
                    <a:pt x="5472" y="16731"/>
                    <a:pt x="5472" y="16731"/>
                  </a:cubicBezTo>
                  <a:cubicBezTo>
                    <a:pt x="5472" y="16731"/>
                    <a:pt x="5472" y="16742"/>
                    <a:pt x="5460" y="16742"/>
                  </a:cubicBezTo>
                  <a:cubicBezTo>
                    <a:pt x="5449" y="16754"/>
                    <a:pt x="5437" y="16754"/>
                    <a:pt x="5426" y="16754"/>
                  </a:cubicBezTo>
                  <a:lnTo>
                    <a:pt x="5358" y="16754"/>
                  </a:lnTo>
                  <a:lnTo>
                    <a:pt x="5324" y="16742"/>
                  </a:lnTo>
                  <a:cubicBezTo>
                    <a:pt x="5301" y="16742"/>
                    <a:pt x="5267" y="16731"/>
                    <a:pt x="5244" y="16731"/>
                  </a:cubicBezTo>
                  <a:cubicBezTo>
                    <a:pt x="5221" y="16720"/>
                    <a:pt x="5210" y="16720"/>
                    <a:pt x="5187" y="16708"/>
                  </a:cubicBezTo>
                  <a:lnTo>
                    <a:pt x="5176" y="16708"/>
                  </a:lnTo>
                  <a:cubicBezTo>
                    <a:pt x="5153" y="16697"/>
                    <a:pt x="5153" y="16686"/>
                    <a:pt x="5153" y="16674"/>
                  </a:cubicBezTo>
                  <a:cubicBezTo>
                    <a:pt x="5153" y="16663"/>
                    <a:pt x="5164" y="16651"/>
                    <a:pt x="5187" y="16651"/>
                  </a:cubicBezTo>
                  <a:close/>
                  <a:moveTo>
                    <a:pt x="5108" y="16890"/>
                  </a:moveTo>
                  <a:cubicBezTo>
                    <a:pt x="5142" y="16902"/>
                    <a:pt x="5164" y="16902"/>
                    <a:pt x="5199" y="16913"/>
                  </a:cubicBezTo>
                  <a:cubicBezTo>
                    <a:pt x="5233" y="16924"/>
                    <a:pt x="5255" y="16924"/>
                    <a:pt x="5278" y="16936"/>
                  </a:cubicBezTo>
                  <a:cubicBezTo>
                    <a:pt x="5301" y="16936"/>
                    <a:pt x="5312" y="16947"/>
                    <a:pt x="5335" y="16959"/>
                  </a:cubicBezTo>
                  <a:cubicBezTo>
                    <a:pt x="5335" y="16959"/>
                    <a:pt x="5346" y="16970"/>
                    <a:pt x="5358" y="16981"/>
                  </a:cubicBezTo>
                  <a:cubicBezTo>
                    <a:pt x="5358" y="16993"/>
                    <a:pt x="5358" y="17004"/>
                    <a:pt x="5358" y="17004"/>
                  </a:cubicBezTo>
                  <a:cubicBezTo>
                    <a:pt x="5358" y="17015"/>
                    <a:pt x="5358" y="17015"/>
                    <a:pt x="5346" y="17027"/>
                  </a:cubicBezTo>
                  <a:cubicBezTo>
                    <a:pt x="5335" y="17032"/>
                    <a:pt x="5321" y="17035"/>
                    <a:pt x="5305" y="17035"/>
                  </a:cubicBezTo>
                  <a:cubicBezTo>
                    <a:pt x="5290" y="17035"/>
                    <a:pt x="5272" y="17032"/>
                    <a:pt x="5255" y="17027"/>
                  </a:cubicBezTo>
                  <a:cubicBezTo>
                    <a:pt x="5233" y="17015"/>
                    <a:pt x="5199" y="17004"/>
                    <a:pt x="5176" y="16993"/>
                  </a:cubicBezTo>
                  <a:cubicBezTo>
                    <a:pt x="5142" y="16981"/>
                    <a:pt x="5108" y="16970"/>
                    <a:pt x="5085" y="16959"/>
                  </a:cubicBezTo>
                  <a:lnTo>
                    <a:pt x="5051" y="16947"/>
                  </a:lnTo>
                  <a:cubicBezTo>
                    <a:pt x="5039" y="16936"/>
                    <a:pt x="5039" y="16936"/>
                    <a:pt x="5039" y="16936"/>
                  </a:cubicBezTo>
                  <a:lnTo>
                    <a:pt x="5028" y="16936"/>
                  </a:lnTo>
                  <a:cubicBezTo>
                    <a:pt x="5028" y="16936"/>
                    <a:pt x="5028" y="16924"/>
                    <a:pt x="5017" y="16924"/>
                  </a:cubicBezTo>
                  <a:cubicBezTo>
                    <a:pt x="5017" y="16913"/>
                    <a:pt x="5017" y="16913"/>
                    <a:pt x="5005" y="16913"/>
                  </a:cubicBezTo>
                  <a:lnTo>
                    <a:pt x="5005" y="16902"/>
                  </a:lnTo>
                  <a:cubicBezTo>
                    <a:pt x="5005" y="16902"/>
                    <a:pt x="5005" y="16902"/>
                    <a:pt x="5005" y="16890"/>
                  </a:cubicBezTo>
                  <a:lnTo>
                    <a:pt x="5017" y="16890"/>
                  </a:lnTo>
                  <a:cubicBezTo>
                    <a:pt x="5017" y="16894"/>
                    <a:pt x="5018" y="16895"/>
                    <a:pt x="5020" y="16895"/>
                  </a:cubicBezTo>
                  <a:cubicBezTo>
                    <a:pt x="5023" y="16895"/>
                    <a:pt x="5028" y="16890"/>
                    <a:pt x="5028" y="16890"/>
                  </a:cubicBezTo>
                  <a:close/>
                  <a:moveTo>
                    <a:pt x="4819" y="17132"/>
                  </a:moveTo>
                  <a:cubicBezTo>
                    <a:pt x="4826" y="17132"/>
                    <a:pt x="4835" y="17135"/>
                    <a:pt x="4846" y="17140"/>
                  </a:cubicBezTo>
                  <a:cubicBezTo>
                    <a:pt x="4880" y="17140"/>
                    <a:pt x="4903" y="17152"/>
                    <a:pt x="4926" y="17152"/>
                  </a:cubicBezTo>
                  <a:lnTo>
                    <a:pt x="4948" y="17152"/>
                  </a:lnTo>
                  <a:cubicBezTo>
                    <a:pt x="5005" y="17163"/>
                    <a:pt x="5073" y="17186"/>
                    <a:pt x="5142" y="17197"/>
                  </a:cubicBezTo>
                  <a:lnTo>
                    <a:pt x="5210" y="17220"/>
                  </a:lnTo>
                  <a:cubicBezTo>
                    <a:pt x="5255" y="17220"/>
                    <a:pt x="5290" y="17231"/>
                    <a:pt x="5335" y="17243"/>
                  </a:cubicBezTo>
                  <a:lnTo>
                    <a:pt x="5346" y="17243"/>
                  </a:lnTo>
                  <a:cubicBezTo>
                    <a:pt x="5369" y="17254"/>
                    <a:pt x="5403" y="17266"/>
                    <a:pt x="5426" y="17277"/>
                  </a:cubicBezTo>
                  <a:cubicBezTo>
                    <a:pt x="5472" y="17300"/>
                    <a:pt x="5494" y="17322"/>
                    <a:pt x="5494" y="17322"/>
                  </a:cubicBezTo>
                  <a:cubicBezTo>
                    <a:pt x="5494" y="17345"/>
                    <a:pt x="5506" y="17357"/>
                    <a:pt x="5483" y="17379"/>
                  </a:cubicBezTo>
                  <a:cubicBezTo>
                    <a:pt x="5472" y="17391"/>
                    <a:pt x="5472" y="17391"/>
                    <a:pt x="5449" y="17391"/>
                  </a:cubicBezTo>
                  <a:lnTo>
                    <a:pt x="5437" y="17402"/>
                  </a:lnTo>
                  <a:lnTo>
                    <a:pt x="5392" y="17402"/>
                  </a:lnTo>
                  <a:cubicBezTo>
                    <a:pt x="5369" y="17402"/>
                    <a:pt x="5324" y="17402"/>
                    <a:pt x="5301" y="17391"/>
                  </a:cubicBezTo>
                  <a:lnTo>
                    <a:pt x="5290" y="17391"/>
                  </a:lnTo>
                  <a:cubicBezTo>
                    <a:pt x="5221" y="17368"/>
                    <a:pt x="5164" y="17357"/>
                    <a:pt x="5108" y="17334"/>
                  </a:cubicBezTo>
                  <a:cubicBezTo>
                    <a:pt x="5039" y="17311"/>
                    <a:pt x="4982" y="17288"/>
                    <a:pt x="4914" y="17254"/>
                  </a:cubicBezTo>
                  <a:cubicBezTo>
                    <a:pt x="4891" y="17243"/>
                    <a:pt x="4857" y="17231"/>
                    <a:pt x="4835" y="17209"/>
                  </a:cubicBezTo>
                  <a:cubicBezTo>
                    <a:pt x="4800" y="17197"/>
                    <a:pt x="4789" y="17186"/>
                    <a:pt x="4778" y="17175"/>
                  </a:cubicBezTo>
                  <a:cubicBezTo>
                    <a:pt x="4778" y="17163"/>
                    <a:pt x="4778" y="17163"/>
                    <a:pt x="4778" y="17152"/>
                  </a:cubicBezTo>
                  <a:lnTo>
                    <a:pt x="4766" y="17152"/>
                  </a:lnTo>
                  <a:cubicBezTo>
                    <a:pt x="4766" y="17152"/>
                    <a:pt x="4778" y="17140"/>
                    <a:pt x="4778" y="17140"/>
                  </a:cubicBezTo>
                  <a:lnTo>
                    <a:pt x="4800" y="17140"/>
                  </a:lnTo>
                  <a:cubicBezTo>
                    <a:pt x="4806" y="17135"/>
                    <a:pt x="4812" y="17132"/>
                    <a:pt x="4819" y="17132"/>
                  </a:cubicBezTo>
                  <a:close/>
                  <a:moveTo>
                    <a:pt x="11234" y="17200"/>
                  </a:moveTo>
                  <a:cubicBezTo>
                    <a:pt x="11249" y="17200"/>
                    <a:pt x="11266" y="17203"/>
                    <a:pt x="11283" y="17209"/>
                  </a:cubicBezTo>
                  <a:cubicBezTo>
                    <a:pt x="11306" y="17209"/>
                    <a:pt x="11329" y="17220"/>
                    <a:pt x="11352" y="17243"/>
                  </a:cubicBezTo>
                  <a:lnTo>
                    <a:pt x="11374" y="17277"/>
                  </a:lnTo>
                  <a:cubicBezTo>
                    <a:pt x="11386" y="17300"/>
                    <a:pt x="11397" y="17322"/>
                    <a:pt x="11397" y="17345"/>
                  </a:cubicBezTo>
                  <a:cubicBezTo>
                    <a:pt x="11397" y="17368"/>
                    <a:pt x="11397" y="17391"/>
                    <a:pt x="11397" y="17402"/>
                  </a:cubicBezTo>
                  <a:lnTo>
                    <a:pt x="11374" y="17448"/>
                  </a:lnTo>
                  <a:lnTo>
                    <a:pt x="11352" y="17482"/>
                  </a:lnTo>
                  <a:cubicBezTo>
                    <a:pt x="11340" y="17493"/>
                    <a:pt x="11318" y="17504"/>
                    <a:pt x="11295" y="17516"/>
                  </a:cubicBezTo>
                  <a:lnTo>
                    <a:pt x="11283" y="17527"/>
                  </a:lnTo>
                  <a:lnTo>
                    <a:pt x="11193" y="17527"/>
                  </a:lnTo>
                  <a:lnTo>
                    <a:pt x="11147" y="17504"/>
                  </a:lnTo>
                  <a:cubicBezTo>
                    <a:pt x="11136" y="17493"/>
                    <a:pt x="11113" y="17482"/>
                    <a:pt x="11102" y="17459"/>
                  </a:cubicBezTo>
                  <a:cubicBezTo>
                    <a:pt x="11090" y="17448"/>
                    <a:pt x="11079" y="17425"/>
                    <a:pt x="11079" y="17402"/>
                  </a:cubicBezTo>
                  <a:cubicBezTo>
                    <a:pt x="11067" y="17379"/>
                    <a:pt x="11067" y="17345"/>
                    <a:pt x="11079" y="17322"/>
                  </a:cubicBezTo>
                  <a:cubicBezTo>
                    <a:pt x="11079" y="17288"/>
                    <a:pt x="11090" y="17266"/>
                    <a:pt x="11113" y="17243"/>
                  </a:cubicBezTo>
                  <a:cubicBezTo>
                    <a:pt x="11136" y="17220"/>
                    <a:pt x="11158" y="17209"/>
                    <a:pt x="11193" y="17209"/>
                  </a:cubicBezTo>
                  <a:cubicBezTo>
                    <a:pt x="11204" y="17203"/>
                    <a:pt x="11218" y="17200"/>
                    <a:pt x="11234" y="17200"/>
                  </a:cubicBezTo>
                  <a:close/>
                  <a:moveTo>
                    <a:pt x="8821" y="17416"/>
                  </a:moveTo>
                  <a:cubicBezTo>
                    <a:pt x="8835" y="17416"/>
                    <a:pt x="8850" y="17419"/>
                    <a:pt x="8861" y="17425"/>
                  </a:cubicBezTo>
                  <a:cubicBezTo>
                    <a:pt x="8872" y="17436"/>
                    <a:pt x="8884" y="17448"/>
                    <a:pt x="8895" y="17459"/>
                  </a:cubicBezTo>
                  <a:lnTo>
                    <a:pt x="8906" y="17482"/>
                  </a:lnTo>
                  <a:cubicBezTo>
                    <a:pt x="8906" y="17493"/>
                    <a:pt x="8906" y="17516"/>
                    <a:pt x="8906" y="17527"/>
                  </a:cubicBezTo>
                  <a:cubicBezTo>
                    <a:pt x="8895" y="17539"/>
                    <a:pt x="8895" y="17550"/>
                    <a:pt x="8884" y="17561"/>
                  </a:cubicBezTo>
                  <a:cubicBezTo>
                    <a:pt x="8872" y="17573"/>
                    <a:pt x="8861" y="17584"/>
                    <a:pt x="8838" y="17584"/>
                  </a:cubicBezTo>
                  <a:cubicBezTo>
                    <a:pt x="8838" y="17584"/>
                    <a:pt x="8827" y="17595"/>
                    <a:pt x="8827" y="17595"/>
                  </a:cubicBezTo>
                  <a:lnTo>
                    <a:pt x="8815" y="17595"/>
                  </a:lnTo>
                  <a:cubicBezTo>
                    <a:pt x="8815" y="17595"/>
                    <a:pt x="8804" y="17584"/>
                    <a:pt x="8793" y="17584"/>
                  </a:cubicBezTo>
                  <a:lnTo>
                    <a:pt x="8804" y="17584"/>
                  </a:lnTo>
                  <a:cubicBezTo>
                    <a:pt x="8781" y="17584"/>
                    <a:pt x="8770" y="17573"/>
                    <a:pt x="8759" y="17561"/>
                  </a:cubicBezTo>
                  <a:cubicBezTo>
                    <a:pt x="8747" y="17550"/>
                    <a:pt x="8747" y="17539"/>
                    <a:pt x="8736" y="17527"/>
                  </a:cubicBezTo>
                  <a:cubicBezTo>
                    <a:pt x="8736" y="17516"/>
                    <a:pt x="8736" y="17493"/>
                    <a:pt x="8736" y="17482"/>
                  </a:cubicBezTo>
                  <a:cubicBezTo>
                    <a:pt x="8747" y="17470"/>
                    <a:pt x="8747" y="17459"/>
                    <a:pt x="8759" y="17448"/>
                  </a:cubicBezTo>
                  <a:lnTo>
                    <a:pt x="8781" y="17425"/>
                  </a:lnTo>
                  <a:cubicBezTo>
                    <a:pt x="8793" y="17419"/>
                    <a:pt x="8807" y="17416"/>
                    <a:pt x="8821" y="17416"/>
                  </a:cubicBezTo>
                  <a:close/>
                  <a:moveTo>
                    <a:pt x="8338" y="17357"/>
                  </a:moveTo>
                  <a:cubicBezTo>
                    <a:pt x="8360" y="17357"/>
                    <a:pt x="8383" y="17368"/>
                    <a:pt x="8406" y="17379"/>
                  </a:cubicBezTo>
                  <a:lnTo>
                    <a:pt x="8440" y="17402"/>
                  </a:lnTo>
                  <a:cubicBezTo>
                    <a:pt x="8463" y="17425"/>
                    <a:pt x="8474" y="17436"/>
                    <a:pt x="8474" y="17459"/>
                  </a:cubicBezTo>
                  <a:lnTo>
                    <a:pt x="8486" y="17504"/>
                  </a:lnTo>
                  <a:cubicBezTo>
                    <a:pt x="8486" y="17527"/>
                    <a:pt x="8486" y="17539"/>
                    <a:pt x="8474" y="17561"/>
                  </a:cubicBezTo>
                  <a:cubicBezTo>
                    <a:pt x="8463" y="17573"/>
                    <a:pt x="8451" y="17595"/>
                    <a:pt x="8440" y="17607"/>
                  </a:cubicBezTo>
                  <a:cubicBezTo>
                    <a:pt x="8429" y="17618"/>
                    <a:pt x="8417" y="17630"/>
                    <a:pt x="8395" y="17630"/>
                  </a:cubicBezTo>
                  <a:cubicBezTo>
                    <a:pt x="8383" y="17641"/>
                    <a:pt x="8360" y="17641"/>
                    <a:pt x="8349" y="17641"/>
                  </a:cubicBezTo>
                  <a:cubicBezTo>
                    <a:pt x="8315" y="17641"/>
                    <a:pt x="8292" y="17641"/>
                    <a:pt x="8269" y="17630"/>
                  </a:cubicBezTo>
                  <a:lnTo>
                    <a:pt x="8235" y="17607"/>
                  </a:lnTo>
                  <a:cubicBezTo>
                    <a:pt x="8224" y="17584"/>
                    <a:pt x="8213" y="17561"/>
                    <a:pt x="8201" y="17550"/>
                  </a:cubicBezTo>
                  <a:lnTo>
                    <a:pt x="8201" y="17504"/>
                  </a:lnTo>
                  <a:cubicBezTo>
                    <a:pt x="8201" y="17482"/>
                    <a:pt x="8201" y="17470"/>
                    <a:pt x="8213" y="17448"/>
                  </a:cubicBezTo>
                  <a:cubicBezTo>
                    <a:pt x="8213" y="17436"/>
                    <a:pt x="8224" y="17413"/>
                    <a:pt x="8235" y="17402"/>
                  </a:cubicBezTo>
                  <a:cubicBezTo>
                    <a:pt x="8247" y="17391"/>
                    <a:pt x="8269" y="17379"/>
                    <a:pt x="8292" y="17368"/>
                  </a:cubicBezTo>
                  <a:cubicBezTo>
                    <a:pt x="8304" y="17368"/>
                    <a:pt x="8315" y="17357"/>
                    <a:pt x="8338" y="17357"/>
                  </a:cubicBezTo>
                  <a:close/>
                  <a:moveTo>
                    <a:pt x="10647" y="17539"/>
                  </a:moveTo>
                  <a:cubicBezTo>
                    <a:pt x="10703" y="17539"/>
                    <a:pt x="10726" y="17584"/>
                    <a:pt x="10726" y="17630"/>
                  </a:cubicBezTo>
                  <a:cubicBezTo>
                    <a:pt x="10726" y="17675"/>
                    <a:pt x="10703" y="17721"/>
                    <a:pt x="10647" y="17721"/>
                  </a:cubicBezTo>
                  <a:cubicBezTo>
                    <a:pt x="10578" y="17721"/>
                    <a:pt x="10556" y="17675"/>
                    <a:pt x="10556" y="17630"/>
                  </a:cubicBezTo>
                  <a:cubicBezTo>
                    <a:pt x="10556" y="17584"/>
                    <a:pt x="10578" y="17539"/>
                    <a:pt x="10647" y="17539"/>
                  </a:cubicBezTo>
                  <a:close/>
                  <a:moveTo>
                    <a:pt x="15271" y="17197"/>
                  </a:moveTo>
                  <a:cubicBezTo>
                    <a:pt x="15318" y="17197"/>
                    <a:pt x="15365" y="17200"/>
                    <a:pt x="15412" y="17209"/>
                  </a:cubicBezTo>
                  <a:cubicBezTo>
                    <a:pt x="15537" y="17231"/>
                    <a:pt x="15731" y="17322"/>
                    <a:pt x="15708" y="17459"/>
                  </a:cubicBezTo>
                  <a:cubicBezTo>
                    <a:pt x="15708" y="17469"/>
                    <a:pt x="15699" y="17495"/>
                    <a:pt x="15690" y="17495"/>
                  </a:cubicBezTo>
                  <a:cubicBezTo>
                    <a:pt x="15688" y="17495"/>
                    <a:pt x="15687" y="17495"/>
                    <a:pt x="15685" y="17493"/>
                  </a:cubicBezTo>
                  <a:cubicBezTo>
                    <a:pt x="15628" y="17493"/>
                    <a:pt x="15571" y="17459"/>
                    <a:pt x="15515" y="17436"/>
                  </a:cubicBezTo>
                  <a:cubicBezTo>
                    <a:pt x="15458" y="17402"/>
                    <a:pt x="15401" y="17368"/>
                    <a:pt x="15321" y="17368"/>
                  </a:cubicBezTo>
                  <a:cubicBezTo>
                    <a:pt x="15294" y="17364"/>
                    <a:pt x="15268" y="17363"/>
                    <a:pt x="15242" y="17363"/>
                  </a:cubicBezTo>
                  <a:cubicBezTo>
                    <a:pt x="15101" y="17363"/>
                    <a:pt x="14970" y="17409"/>
                    <a:pt x="14855" y="17448"/>
                  </a:cubicBezTo>
                  <a:cubicBezTo>
                    <a:pt x="14696" y="17493"/>
                    <a:pt x="14548" y="17550"/>
                    <a:pt x="14400" y="17607"/>
                  </a:cubicBezTo>
                  <a:cubicBezTo>
                    <a:pt x="14354" y="17630"/>
                    <a:pt x="14320" y="17641"/>
                    <a:pt x="14286" y="17652"/>
                  </a:cubicBezTo>
                  <a:cubicBezTo>
                    <a:pt x="14241" y="17675"/>
                    <a:pt x="14207" y="17686"/>
                    <a:pt x="14172" y="17698"/>
                  </a:cubicBezTo>
                  <a:lnTo>
                    <a:pt x="14138" y="17709"/>
                  </a:lnTo>
                  <a:cubicBezTo>
                    <a:pt x="14116" y="17721"/>
                    <a:pt x="14093" y="17732"/>
                    <a:pt x="14059" y="17743"/>
                  </a:cubicBezTo>
                  <a:cubicBezTo>
                    <a:pt x="14036" y="17755"/>
                    <a:pt x="14013" y="17755"/>
                    <a:pt x="13990" y="17755"/>
                  </a:cubicBezTo>
                  <a:cubicBezTo>
                    <a:pt x="13979" y="17766"/>
                    <a:pt x="13968" y="17766"/>
                    <a:pt x="13956" y="17766"/>
                  </a:cubicBezTo>
                  <a:lnTo>
                    <a:pt x="13945" y="17766"/>
                  </a:lnTo>
                  <a:cubicBezTo>
                    <a:pt x="13945" y="17755"/>
                    <a:pt x="13945" y="17755"/>
                    <a:pt x="13945" y="17755"/>
                  </a:cubicBezTo>
                  <a:lnTo>
                    <a:pt x="13968" y="17732"/>
                  </a:lnTo>
                  <a:cubicBezTo>
                    <a:pt x="13990" y="17698"/>
                    <a:pt x="14002" y="17686"/>
                    <a:pt x="14036" y="17664"/>
                  </a:cubicBezTo>
                  <a:cubicBezTo>
                    <a:pt x="14070" y="17630"/>
                    <a:pt x="14116" y="17607"/>
                    <a:pt x="14150" y="17584"/>
                  </a:cubicBezTo>
                  <a:cubicBezTo>
                    <a:pt x="14218" y="17539"/>
                    <a:pt x="14298" y="17493"/>
                    <a:pt x="14389" y="17448"/>
                  </a:cubicBezTo>
                  <a:cubicBezTo>
                    <a:pt x="14571" y="17368"/>
                    <a:pt x="14741" y="17311"/>
                    <a:pt x="14889" y="17266"/>
                  </a:cubicBezTo>
                  <a:cubicBezTo>
                    <a:pt x="14992" y="17231"/>
                    <a:pt x="15128" y="17197"/>
                    <a:pt x="15271" y="17197"/>
                  </a:cubicBezTo>
                  <a:close/>
                  <a:moveTo>
                    <a:pt x="4264" y="17277"/>
                  </a:moveTo>
                  <a:cubicBezTo>
                    <a:pt x="4346" y="17277"/>
                    <a:pt x="4434" y="17289"/>
                    <a:pt x="4527" y="17311"/>
                  </a:cubicBezTo>
                  <a:cubicBezTo>
                    <a:pt x="4698" y="17357"/>
                    <a:pt x="4869" y="17413"/>
                    <a:pt x="5028" y="17482"/>
                  </a:cubicBezTo>
                  <a:cubicBezTo>
                    <a:pt x="5096" y="17504"/>
                    <a:pt x="5164" y="17527"/>
                    <a:pt x="5233" y="17550"/>
                  </a:cubicBezTo>
                  <a:lnTo>
                    <a:pt x="5597" y="17675"/>
                  </a:lnTo>
                  <a:cubicBezTo>
                    <a:pt x="5665" y="17698"/>
                    <a:pt x="5710" y="17709"/>
                    <a:pt x="5767" y="17732"/>
                  </a:cubicBezTo>
                  <a:cubicBezTo>
                    <a:pt x="5801" y="17755"/>
                    <a:pt x="5835" y="17766"/>
                    <a:pt x="5858" y="17789"/>
                  </a:cubicBezTo>
                  <a:cubicBezTo>
                    <a:pt x="5881" y="17800"/>
                    <a:pt x="5904" y="17823"/>
                    <a:pt x="5926" y="17834"/>
                  </a:cubicBezTo>
                  <a:cubicBezTo>
                    <a:pt x="5938" y="17834"/>
                    <a:pt x="5938" y="17846"/>
                    <a:pt x="5938" y="17857"/>
                  </a:cubicBezTo>
                  <a:cubicBezTo>
                    <a:pt x="5938" y="17866"/>
                    <a:pt x="5923" y="17883"/>
                    <a:pt x="5905" y="17883"/>
                  </a:cubicBezTo>
                  <a:cubicBezTo>
                    <a:pt x="5901" y="17883"/>
                    <a:pt x="5897" y="17882"/>
                    <a:pt x="5892" y="17880"/>
                  </a:cubicBezTo>
                  <a:lnTo>
                    <a:pt x="5870" y="17880"/>
                  </a:lnTo>
                  <a:cubicBezTo>
                    <a:pt x="5756" y="17868"/>
                    <a:pt x="5665" y="17846"/>
                    <a:pt x="5563" y="17812"/>
                  </a:cubicBezTo>
                  <a:lnTo>
                    <a:pt x="5062" y="17641"/>
                  </a:lnTo>
                  <a:cubicBezTo>
                    <a:pt x="4926" y="17595"/>
                    <a:pt x="4789" y="17550"/>
                    <a:pt x="4653" y="17504"/>
                  </a:cubicBezTo>
                  <a:cubicBezTo>
                    <a:pt x="4539" y="17470"/>
                    <a:pt x="4402" y="17425"/>
                    <a:pt x="4255" y="17425"/>
                  </a:cubicBezTo>
                  <a:cubicBezTo>
                    <a:pt x="4186" y="17425"/>
                    <a:pt x="4118" y="17425"/>
                    <a:pt x="4050" y="17459"/>
                  </a:cubicBezTo>
                  <a:cubicBezTo>
                    <a:pt x="3936" y="17504"/>
                    <a:pt x="3868" y="17584"/>
                    <a:pt x="3800" y="17664"/>
                  </a:cubicBezTo>
                  <a:cubicBezTo>
                    <a:pt x="3777" y="17709"/>
                    <a:pt x="3743" y="17743"/>
                    <a:pt x="3709" y="17777"/>
                  </a:cubicBezTo>
                  <a:lnTo>
                    <a:pt x="3686" y="17777"/>
                  </a:lnTo>
                  <a:cubicBezTo>
                    <a:pt x="3674" y="17777"/>
                    <a:pt x="3674" y="17766"/>
                    <a:pt x="3674" y="17766"/>
                  </a:cubicBezTo>
                  <a:cubicBezTo>
                    <a:pt x="3652" y="17595"/>
                    <a:pt x="3788" y="17448"/>
                    <a:pt x="3925" y="17368"/>
                  </a:cubicBezTo>
                  <a:cubicBezTo>
                    <a:pt x="4022" y="17306"/>
                    <a:pt x="4135" y="17277"/>
                    <a:pt x="4264" y="17277"/>
                  </a:cubicBezTo>
                  <a:close/>
                  <a:moveTo>
                    <a:pt x="11420" y="17698"/>
                  </a:moveTo>
                  <a:cubicBezTo>
                    <a:pt x="11443" y="17698"/>
                    <a:pt x="11465" y="17698"/>
                    <a:pt x="11477" y="17709"/>
                  </a:cubicBezTo>
                  <a:lnTo>
                    <a:pt x="11500" y="17732"/>
                  </a:lnTo>
                  <a:cubicBezTo>
                    <a:pt x="11522" y="17743"/>
                    <a:pt x="11522" y="17755"/>
                    <a:pt x="11534" y="17777"/>
                  </a:cubicBezTo>
                  <a:lnTo>
                    <a:pt x="11534" y="17812"/>
                  </a:lnTo>
                  <a:cubicBezTo>
                    <a:pt x="11534" y="17823"/>
                    <a:pt x="11534" y="17834"/>
                    <a:pt x="11522" y="17846"/>
                  </a:cubicBezTo>
                  <a:cubicBezTo>
                    <a:pt x="11522" y="17868"/>
                    <a:pt x="11511" y="17868"/>
                    <a:pt x="11500" y="17880"/>
                  </a:cubicBezTo>
                  <a:cubicBezTo>
                    <a:pt x="11488" y="17891"/>
                    <a:pt x="11477" y="17903"/>
                    <a:pt x="11465" y="17903"/>
                  </a:cubicBezTo>
                  <a:cubicBezTo>
                    <a:pt x="11454" y="17914"/>
                    <a:pt x="11443" y="17914"/>
                    <a:pt x="11431" y="17914"/>
                  </a:cubicBezTo>
                  <a:cubicBezTo>
                    <a:pt x="11409" y="17914"/>
                    <a:pt x="11386" y="17914"/>
                    <a:pt x="11374" y="17903"/>
                  </a:cubicBezTo>
                  <a:lnTo>
                    <a:pt x="11340" y="17880"/>
                  </a:lnTo>
                  <a:cubicBezTo>
                    <a:pt x="11329" y="17868"/>
                    <a:pt x="11318" y="17857"/>
                    <a:pt x="11318" y="17834"/>
                  </a:cubicBezTo>
                  <a:lnTo>
                    <a:pt x="11318" y="17800"/>
                  </a:lnTo>
                  <a:cubicBezTo>
                    <a:pt x="11318" y="17789"/>
                    <a:pt x="11318" y="17777"/>
                    <a:pt x="11329" y="17766"/>
                  </a:cubicBezTo>
                  <a:cubicBezTo>
                    <a:pt x="11329" y="17743"/>
                    <a:pt x="11340" y="17743"/>
                    <a:pt x="11352" y="17732"/>
                  </a:cubicBezTo>
                  <a:cubicBezTo>
                    <a:pt x="11352" y="17721"/>
                    <a:pt x="11363" y="17709"/>
                    <a:pt x="11386" y="17709"/>
                  </a:cubicBezTo>
                  <a:cubicBezTo>
                    <a:pt x="11397" y="17698"/>
                    <a:pt x="11409" y="17698"/>
                    <a:pt x="11420" y="17698"/>
                  </a:cubicBezTo>
                  <a:close/>
                  <a:moveTo>
                    <a:pt x="13504" y="17886"/>
                  </a:moveTo>
                  <a:cubicBezTo>
                    <a:pt x="13508" y="17886"/>
                    <a:pt x="13513" y="17891"/>
                    <a:pt x="13513" y="17891"/>
                  </a:cubicBezTo>
                  <a:cubicBezTo>
                    <a:pt x="13513" y="17903"/>
                    <a:pt x="13513" y="17914"/>
                    <a:pt x="13513" y="17914"/>
                  </a:cubicBezTo>
                  <a:cubicBezTo>
                    <a:pt x="13513" y="17925"/>
                    <a:pt x="13501" y="17937"/>
                    <a:pt x="13501" y="17937"/>
                  </a:cubicBezTo>
                  <a:lnTo>
                    <a:pt x="13490" y="17948"/>
                  </a:lnTo>
                  <a:lnTo>
                    <a:pt x="13479" y="17959"/>
                  </a:lnTo>
                  <a:cubicBezTo>
                    <a:pt x="13479" y="17971"/>
                    <a:pt x="13479" y="17971"/>
                    <a:pt x="13467" y="17971"/>
                  </a:cubicBezTo>
                  <a:cubicBezTo>
                    <a:pt x="13467" y="17971"/>
                    <a:pt x="13467" y="17971"/>
                    <a:pt x="13456" y="17982"/>
                  </a:cubicBezTo>
                  <a:cubicBezTo>
                    <a:pt x="13445" y="17994"/>
                    <a:pt x="13433" y="17994"/>
                    <a:pt x="13422" y="18005"/>
                  </a:cubicBezTo>
                  <a:cubicBezTo>
                    <a:pt x="13410" y="18016"/>
                    <a:pt x="13376" y="18028"/>
                    <a:pt x="13354" y="18028"/>
                  </a:cubicBezTo>
                  <a:cubicBezTo>
                    <a:pt x="13342" y="18039"/>
                    <a:pt x="13319" y="18039"/>
                    <a:pt x="13297" y="18050"/>
                  </a:cubicBezTo>
                  <a:lnTo>
                    <a:pt x="13228" y="18050"/>
                  </a:lnTo>
                  <a:cubicBezTo>
                    <a:pt x="13228" y="18039"/>
                    <a:pt x="13228" y="18039"/>
                    <a:pt x="13217" y="18039"/>
                  </a:cubicBezTo>
                  <a:cubicBezTo>
                    <a:pt x="13217" y="18039"/>
                    <a:pt x="13217" y="18028"/>
                    <a:pt x="13206" y="18028"/>
                  </a:cubicBezTo>
                  <a:cubicBezTo>
                    <a:pt x="13206" y="18028"/>
                    <a:pt x="13206" y="18028"/>
                    <a:pt x="13194" y="18016"/>
                  </a:cubicBezTo>
                  <a:cubicBezTo>
                    <a:pt x="13194" y="18016"/>
                    <a:pt x="13206" y="18005"/>
                    <a:pt x="13206" y="17994"/>
                  </a:cubicBezTo>
                  <a:cubicBezTo>
                    <a:pt x="13217" y="17982"/>
                    <a:pt x="13217" y="17982"/>
                    <a:pt x="13228" y="17971"/>
                  </a:cubicBezTo>
                  <a:cubicBezTo>
                    <a:pt x="13228" y="17971"/>
                    <a:pt x="13240" y="17959"/>
                    <a:pt x="13240" y="17959"/>
                  </a:cubicBezTo>
                  <a:lnTo>
                    <a:pt x="13251" y="17959"/>
                  </a:lnTo>
                  <a:lnTo>
                    <a:pt x="13354" y="17925"/>
                  </a:lnTo>
                  <a:cubicBezTo>
                    <a:pt x="13365" y="17914"/>
                    <a:pt x="13376" y="17914"/>
                    <a:pt x="13388" y="17903"/>
                  </a:cubicBezTo>
                  <a:lnTo>
                    <a:pt x="13399" y="17903"/>
                  </a:lnTo>
                  <a:cubicBezTo>
                    <a:pt x="13410" y="17903"/>
                    <a:pt x="13433" y="17891"/>
                    <a:pt x="13445" y="17891"/>
                  </a:cubicBezTo>
                  <a:lnTo>
                    <a:pt x="13501" y="17891"/>
                  </a:lnTo>
                  <a:cubicBezTo>
                    <a:pt x="13501" y="17887"/>
                    <a:pt x="13503" y="17886"/>
                    <a:pt x="13504" y="17886"/>
                  </a:cubicBezTo>
                  <a:close/>
                  <a:moveTo>
                    <a:pt x="8645" y="17823"/>
                  </a:moveTo>
                  <a:lnTo>
                    <a:pt x="8690" y="17846"/>
                  </a:lnTo>
                  <a:cubicBezTo>
                    <a:pt x="8702" y="17846"/>
                    <a:pt x="8713" y="17857"/>
                    <a:pt x="8713" y="17868"/>
                  </a:cubicBezTo>
                  <a:lnTo>
                    <a:pt x="8747" y="17903"/>
                  </a:lnTo>
                  <a:lnTo>
                    <a:pt x="8747" y="17914"/>
                  </a:lnTo>
                  <a:cubicBezTo>
                    <a:pt x="8759" y="17925"/>
                    <a:pt x="8770" y="17937"/>
                    <a:pt x="8770" y="17971"/>
                  </a:cubicBezTo>
                  <a:cubicBezTo>
                    <a:pt x="8770" y="17982"/>
                    <a:pt x="8770" y="18005"/>
                    <a:pt x="8770" y="18016"/>
                  </a:cubicBezTo>
                  <a:lnTo>
                    <a:pt x="8747" y="18062"/>
                  </a:lnTo>
                  <a:lnTo>
                    <a:pt x="8724" y="18085"/>
                  </a:lnTo>
                  <a:cubicBezTo>
                    <a:pt x="8713" y="18107"/>
                    <a:pt x="8690" y="18107"/>
                    <a:pt x="8679" y="18119"/>
                  </a:cubicBezTo>
                  <a:lnTo>
                    <a:pt x="8668" y="18119"/>
                  </a:lnTo>
                  <a:cubicBezTo>
                    <a:pt x="8656" y="18130"/>
                    <a:pt x="8645" y="18130"/>
                    <a:pt x="8633" y="18130"/>
                  </a:cubicBezTo>
                  <a:lnTo>
                    <a:pt x="8577" y="18130"/>
                  </a:lnTo>
                  <a:lnTo>
                    <a:pt x="8531" y="18107"/>
                  </a:lnTo>
                  <a:cubicBezTo>
                    <a:pt x="8531" y="18096"/>
                    <a:pt x="8520" y="18096"/>
                    <a:pt x="8520" y="18096"/>
                  </a:cubicBezTo>
                  <a:cubicBezTo>
                    <a:pt x="8508" y="18085"/>
                    <a:pt x="8497" y="18073"/>
                    <a:pt x="8497" y="18073"/>
                  </a:cubicBezTo>
                  <a:cubicBezTo>
                    <a:pt x="8497" y="18073"/>
                    <a:pt x="8497" y="18062"/>
                    <a:pt x="8486" y="18062"/>
                  </a:cubicBezTo>
                  <a:cubicBezTo>
                    <a:pt x="8486" y="18062"/>
                    <a:pt x="8486" y="18062"/>
                    <a:pt x="8474" y="18050"/>
                  </a:cubicBezTo>
                  <a:cubicBezTo>
                    <a:pt x="8474" y="18039"/>
                    <a:pt x="8463" y="18016"/>
                    <a:pt x="8463" y="17994"/>
                  </a:cubicBezTo>
                  <a:cubicBezTo>
                    <a:pt x="8463" y="17971"/>
                    <a:pt x="8463" y="17959"/>
                    <a:pt x="8463" y="17937"/>
                  </a:cubicBezTo>
                  <a:lnTo>
                    <a:pt x="8486" y="17903"/>
                  </a:lnTo>
                  <a:lnTo>
                    <a:pt x="8508" y="17868"/>
                  </a:lnTo>
                  <a:cubicBezTo>
                    <a:pt x="8520" y="17857"/>
                    <a:pt x="8531" y="17846"/>
                    <a:pt x="8554" y="17834"/>
                  </a:cubicBezTo>
                  <a:cubicBezTo>
                    <a:pt x="8559" y="17829"/>
                    <a:pt x="8565" y="17829"/>
                    <a:pt x="8572" y="17829"/>
                  </a:cubicBezTo>
                  <a:cubicBezTo>
                    <a:pt x="8579" y="17829"/>
                    <a:pt x="8588" y="17829"/>
                    <a:pt x="8599" y="17823"/>
                  </a:cubicBezTo>
                  <a:close/>
                  <a:moveTo>
                    <a:pt x="10885" y="17812"/>
                  </a:moveTo>
                  <a:lnTo>
                    <a:pt x="10931" y="17823"/>
                  </a:lnTo>
                  <a:cubicBezTo>
                    <a:pt x="10954" y="17823"/>
                    <a:pt x="10965" y="17834"/>
                    <a:pt x="10988" y="17846"/>
                  </a:cubicBezTo>
                  <a:cubicBezTo>
                    <a:pt x="10999" y="17857"/>
                    <a:pt x="11011" y="17868"/>
                    <a:pt x="11011" y="17880"/>
                  </a:cubicBezTo>
                  <a:lnTo>
                    <a:pt x="11022" y="17880"/>
                  </a:lnTo>
                  <a:cubicBezTo>
                    <a:pt x="11033" y="17891"/>
                    <a:pt x="11045" y="17914"/>
                    <a:pt x="11045" y="17925"/>
                  </a:cubicBezTo>
                  <a:lnTo>
                    <a:pt x="11056" y="17982"/>
                  </a:lnTo>
                  <a:cubicBezTo>
                    <a:pt x="11056" y="18005"/>
                    <a:pt x="11045" y="18050"/>
                    <a:pt x="11033" y="18062"/>
                  </a:cubicBezTo>
                  <a:cubicBezTo>
                    <a:pt x="11033" y="18062"/>
                    <a:pt x="11033" y="18062"/>
                    <a:pt x="11022" y="18073"/>
                  </a:cubicBezTo>
                  <a:cubicBezTo>
                    <a:pt x="11022" y="18085"/>
                    <a:pt x="10999" y="18096"/>
                    <a:pt x="10988" y="18107"/>
                  </a:cubicBezTo>
                  <a:cubicBezTo>
                    <a:pt x="10988" y="18107"/>
                    <a:pt x="10988" y="18119"/>
                    <a:pt x="10976" y="18119"/>
                  </a:cubicBezTo>
                  <a:cubicBezTo>
                    <a:pt x="10976" y="18119"/>
                    <a:pt x="10965" y="18130"/>
                    <a:pt x="10954" y="18130"/>
                  </a:cubicBezTo>
                  <a:lnTo>
                    <a:pt x="10942" y="18130"/>
                  </a:lnTo>
                  <a:cubicBezTo>
                    <a:pt x="10931" y="18141"/>
                    <a:pt x="10920" y="18141"/>
                    <a:pt x="10908" y="18141"/>
                  </a:cubicBezTo>
                  <a:cubicBezTo>
                    <a:pt x="10902" y="18147"/>
                    <a:pt x="10897" y="18150"/>
                    <a:pt x="10891" y="18150"/>
                  </a:cubicBezTo>
                  <a:cubicBezTo>
                    <a:pt x="10885" y="18150"/>
                    <a:pt x="10880" y="18147"/>
                    <a:pt x="10874" y="18141"/>
                  </a:cubicBezTo>
                  <a:lnTo>
                    <a:pt x="10863" y="18141"/>
                  </a:lnTo>
                  <a:cubicBezTo>
                    <a:pt x="10840" y="18141"/>
                    <a:pt x="10829" y="18141"/>
                    <a:pt x="10806" y="18130"/>
                  </a:cubicBezTo>
                  <a:lnTo>
                    <a:pt x="10772" y="18096"/>
                  </a:lnTo>
                  <a:lnTo>
                    <a:pt x="10749" y="18073"/>
                  </a:lnTo>
                  <a:lnTo>
                    <a:pt x="10726" y="18028"/>
                  </a:lnTo>
                  <a:cubicBezTo>
                    <a:pt x="10726" y="18005"/>
                    <a:pt x="10726" y="17994"/>
                    <a:pt x="10726" y="17982"/>
                  </a:cubicBezTo>
                  <a:lnTo>
                    <a:pt x="10726" y="17937"/>
                  </a:lnTo>
                  <a:lnTo>
                    <a:pt x="10749" y="17891"/>
                  </a:lnTo>
                  <a:cubicBezTo>
                    <a:pt x="10760" y="17880"/>
                    <a:pt x="10772" y="17857"/>
                    <a:pt x="10794" y="17846"/>
                  </a:cubicBezTo>
                  <a:cubicBezTo>
                    <a:pt x="10806" y="17834"/>
                    <a:pt x="10829" y="17823"/>
                    <a:pt x="10840" y="17823"/>
                  </a:cubicBezTo>
                  <a:lnTo>
                    <a:pt x="10885" y="17812"/>
                  </a:lnTo>
                  <a:close/>
                  <a:moveTo>
                    <a:pt x="6268" y="18005"/>
                  </a:moveTo>
                  <a:cubicBezTo>
                    <a:pt x="6279" y="18016"/>
                    <a:pt x="6290" y="18016"/>
                    <a:pt x="6302" y="18016"/>
                  </a:cubicBezTo>
                  <a:cubicBezTo>
                    <a:pt x="6336" y="18016"/>
                    <a:pt x="6370" y="18028"/>
                    <a:pt x="6404" y="18039"/>
                  </a:cubicBezTo>
                  <a:lnTo>
                    <a:pt x="6427" y="18039"/>
                  </a:lnTo>
                  <a:cubicBezTo>
                    <a:pt x="6461" y="18050"/>
                    <a:pt x="6484" y="18062"/>
                    <a:pt x="6518" y="18073"/>
                  </a:cubicBezTo>
                  <a:lnTo>
                    <a:pt x="6541" y="18085"/>
                  </a:lnTo>
                  <a:cubicBezTo>
                    <a:pt x="6563" y="18085"/>
                    <a:pt x="6575" y="18096"/>
                    <a:pt x="6586" y="18096"/>
                  </a:cubicBezTo>
                  <a:cubicBezTo>
                    <a:pt x="6598" y="18107"/>
                    <a:pt x="6609" y="18119"/>
                    <a:pt x="6632" y="18119"/>
                  </a:cubicBezTo>
                  <a:cubicBezTo>
                    <a:pt x="6643" y="18130"/>
                    <a:pt x="6654" y="18130"/>
                    <a:pt x="6666" y="18141"/>
                  </a:cubicBezTo>
                  <a:cubicBezTo>
                    <a:pt x="6666" y="18141"/>
                    <a:pt x="6666" y="18141"/>
                    <a:pt x="6677" y="18153"/>
                  </a:cubicBezTo>
                  <a:lnTo>
                    <a:pt x="6689" y="18153"/>
                  </a:lnTo>
                  <a:cubicBezTo>
                    <a:pt x="6700" y="18164"/>
                    <a:pt x="6723" y="18176"/>
                    <a:pt x="6723" y="18187"/>
                  </a:cubicBezTo>
                  <a:cubicBezTo>
                    <a:pt x="6734" y="18210"/>
                    <a:pt x="6734" y="18221"/>
                    <a:pt x="6711" y="18232"/>
                  </a:cubicBezTo>
                  <a:cubicBezTo>
                    <a:pt x="6700" y="18244"/>
                    <a:pt x="6677" y="18244"/>
                    <a:pt x="6654" y="18244"/>
                  </a:cubicBezTo>
                  <a:lnTo>
                    <a:pt x="6632" y="18244"/>
                  </a:lnTo>
                  <a:cubicBezTo>
                    <a:pt x="6628" y="18248"/>
                    <a:pt x="6623" y="18249"/>
                    <a:pt x="6616" y="18249"/>
                  </a:cubicBezTo>
                  <a:cubicBezTo>
                    <a:pt x="6604" y="18249"/>
                    <a:pt x="6586" y="18244"/>
                    <a:pt x="6563" y="18244"/>
                  </a:cubicBezTo>
                  <a:lnTo>
                    <a:pt x="6541" y="18244"/>
                  </a:lnTo>
                  <a:cubicBezTo>
                    <a:pt x="6541" y="18238"/>
                    <a:pt x="6538" y="18235"/>
                    <a:pt x="6535" y="18235"/>
                  </a:cubicBezTo>
                  <a:cubicBezTo>
                    <a:pt x="6532" y="18235"/>
                    <a:pt x="6529" y="18238"/>
                    <a:pt x="6529" y="18244"/>
                  </a:cubicBezTo>
                  <a:cubicBezTo>
                    <a:pt x="6518" y="18232"/>
                    <a:pt x="6518" y="18232"/>
                    <a:pt x="6507" y="18232"/>
                  </a:cubicBezTo>
                  <a:cubicBezTo>
                    <a:pt x="6484" y="18232"/>
                    <a:pt x="6450" y="18221"/>
                    <a:pt x="6427" y="18210"/>
                  </a:cubicBezTo>
                  <a:lnTo>
                    <a:pt x="6404" y="18198"/>
                  </a:lnTo>
                  <a:cubicBezTo>
                    <a:pt x="6359" y="18176"/>
                    <a:pt x="6313" y="18164"/>
                    <a:pt x="6290" y="18141"/>
                  </a:cubicBezTo>
                  <a:lnTo>
                    <a:pt x="6279" y="18141"/>
                  </a:lnTo>
                  <a:cubicBezTo>
                    <a:pt x="6268" y="18130"/>
                    <a:pt x="6245" y="18119"/>
                    <a:pt x="6234" y="18107"/>
                  </a:cubicBezTo>
                  <a:cubicBezTo>
                    <a:pt x="6234" y="18107"/>
                    <a:pt x="6222" y="18096"/>
                    <a:pt x="6211" y="18096"/>
                  </a:cubicBezTo>
                  <a:lnTo>
                    <a:pt x="6211" y="18085"/>
                  </a:lnTo>
                  <a:cubicBezTo>
                    <a:pt x="6199" y="18073"/>
                    <a:pt x="6199" y="18073"/>
                    <a:pt x="6199" y="18062"/>
                  </a:cubicBezTo>
                  <a:cubicBezTo>
                    <a:pt x="6188" y="18062"/>
                    <a:pt x="6188" y="18039"/>
                    <a:pt x="6188" y="18028"/>
                  </a:cubicBezTo>
                  <a:cubicBezTo>
                    <a:pt x="6188" y="18028"/>
                    <a:pt x="6188" y="18005"/>
                    <a:pt x="6234" y="18005"/>
                  </a:cubicBezTo>
                  <a:close/>
                  <a:moveTo>
                    <a:pt x="10931" y="18471"/>
                  </a:moveTo>
                  <a:lnTo>
                    <a:pt x="10942" y="18483"/>
                  </a:lnTo>
                  <a:cubicBezTo>
                    <a:pt x="10954" y="18494"/>
                    <a:pt x="10965" y="18505"/>
                    <a:pt x="10965" y="18517"/>
                  </a:cubicBezTo>
                  <a:lnTo>
                    <a:pt x="10965" y="18539"/>
                  </a:lnTo>
                  <a:cubicBezTo>
                    <a:pt x="10965" y="18551"/>
                    <a:pt x="10965" y="18562"/>
                    <a:pt x="10954" y="18562"/>
                  </a:cubicBezTo>
                  <a:cubicBezTo>
                    <a:pt x="10954" y="18562"/>
                    <a:pt x="10954" y="18562"/>
                    <a:pt x="10954" y="18574"/>
                  </a:cubicBezTo>
                  <a:cubicBezTo>
                    <a:pt x="10954" y="18574"/>
                    <a:pt x="10954" y="18585"/>
                    <a:pt x="10942" y="18585"/>
                  </a:cubicBezTo>
                  <a:cubicBezTo>
                    <a:pt x="10942" y="18596"/>
                    <a:pt x="10931" y="18596"/>
                    <a:pt x="10920" y="18608"/>
                  </a:cubicBezTo>
                  <a:lnTo>
                    <a:pt x="10863" y="18608"/>
                  </a:lnTo>
                  <a:lnTo>
                    <a:pt x="10840" y="18585"/>
                  </a:lnTo>
                  <a:cubicBezTo>
                    <a:pt x="10829" y="18574"/>
                    <a:pt x="10829" y="18574"/>
                    <a:pt x="10817" y="18562"/>
                  </a:cubicBezTo>
                  <a:lnTo>
                    <a:pt x="10817" y="18539"/>
                  </a:lnTo>
                  <a:cubicBezTo>
                    <a:pt x="10817" y="18528"/>
                    <a:pt x="10817" y="18517"/>
                    <a:pt x="10829" y="18505"/>
                  </a:cubicBezTo>
                  <a:cubicBezTo>
                    <a:pt x="10829" y="18505"/>
                    <a:pt x="10840" y="18494"/>
                    <a:pt x="10840" y="18483"/>
                  </a:cubicBezTo>
                  <a:cubicBezTo>
                    <a:pt x="10851" y="18483"/>
                    <a:pt x="10851" y="18483"/>
                    <a:pt x="10863" y="18471"/>
                  </a:cubicBezTo>
                  <a:close/>
                  <a:moveTo>
                    <a:pt x="8656" y="18517"/>
                  </a:moveTo>
                  <a:lnTo>
                    <a:pt x="8668" y="18528"/>
                  </a:lnTo>
                  <a:cubicBezTo>
                    <a:pt x="8690" y="18528"/>
                    <a:pt x="8702" y="18539"/>
                    <a:pt x="8713" y="18551"/>
                  </a:cubicBezTo>
                  <a:cubicBezTo>
                    <a:pt x="8724" y="18562"/>
                    <a:pt x="8724" y="18562"/>
                    <a:pt x="8736" y="18585"/>
                  </a:cubicBezTo>
                  <a:cubicBezTo>
                    <a:pt x="8736" y="18596"/>
                    <a:pt x="8736" y="18608"/>
                    <a:pt x="8736" y="18619"/>
                  </a:cubicBezTo>
                  <a:cubicBezTo>
                    <a:pt x="8736" y="18630"/>
                    <a:pt x="8736" y="18653"/>
                    <a:pt x="8724" y="18665"/>
                  </a:cubicBezTo>
                  <a:cubicBezTo>
                    <a:pt x="8724" y="18676"/>
                    <a:pt x="8713" y="18687"/>
                    <a:pt x="8702" y="18687"/>
                  </a:cubicBezTo>
                  <a:lnTo>
                    <a:pt x="8702" y="18699"/>
                  </a:lnTo>
                  <a:cubicBezTo>
                    <a:pt x="8690" y="18710"/>
                    <a:pt x="8679" y="18710"/>
                    <a:pt x="8668" y="18721"/>
                  </a:cubicBezTo>
                  <a:lnTo>
                    <a:pt x="8645" y="18721"/>
                  </a:lnTo>
                  <a:cubicBezTo>
                    <a:pt x="8633" y="18721"/>
                    <a:pt x="8622" y="18721"/>
                    <a:pt x="8611" y="18710"/>
                  </a:cubicBezTo>
                  <a:cubicBezTo>
                    <a:pt x="8599" y="18710"/>
                    <a:pt x="8588" y="18710"/>
                    <a:pt x="8588" y="18699"/>
                  </a:cubicBezTo>
                  <a:cubicBezTo>
                    <a:pt x="8588" y="18699"/>
                    <a:pt x="8577" y="18687"/>
                    <a:pt x="8577" y="18687"/>
                  </a:cubicBezTo>
                  <a:cubicBezTo>
                    <a:pt x="8565" y="18676"/>
                    <a:pt x="8565" y="18676"/>
                    <a:pt x="8554" y="18665"/>
                  </a:cubicBezTo>
                  <a:cubicBezTo>
                    <a:pt x="8554" y="18653"/>
                    <a:pt x="8542" y="18630"/>
                    <a:pt x="8542" y="18608"/>
                  </a:cubicBezTo>
                  <a:cubicBezTo>
                    <a:pt x="8542" y="18608"/>
                    <a:pt x="8554" y="18596"/>
                    <a:pt x="8554" y="18574"/>
                  </a:cubicBezTo>
                  <a:cubicBezTo>
                    <a:pt x="8554" y="18562"/>
                    <a:pt x="8565" y="18562"/>
                    <a:pt x="8577" y="18551"/>
                  </a:cubicBezTo>
                  <a:cubicBezTo>
                    <a:pt x="8588" y="18539"/>
                    <a:pt x="8599" y="18528"/>
                    <a:pt x="8622" y="18528"/>
                  </a:cubicBezTo>
                  <a:lnTo>
                    <a:pt x="8633" y="18517"/>
                  </a:lnTo>
                  <a:close/>
                  <a:moveTo>
                    <a:pt x="12876" y="18107"/>
                  </a:moveTo>
                  <a:cubicBezTo>
                    <a:pt x="12876" y="18107"/>
                    <a:pt x="12887" y="18119"/>
                    <a:pt x="12887" y="18119"/>
                  </a:cubicBezTo>
                  <a:cubicBezTo>
                    <a:pt x="12887" y="18130"/>
                    <a:pt x="12887" y="18141"/>
                    <a:pt x="12887" y="18141"/>
                  </a:cubicBezTo>
                  <a:cubicBezTo>
                    <a:pt x="12751" y="18244"/>
                    <a:pt x="12591" y="18312"/>
                    <a:pt x="12409" y="18392"/>
                  </a:cubicBezTo>
                  <a:cubicBezTo>
                    <a:pt x="12330" y="18414"/>
                    <a:pt x="12250" y="18448"/>
                    <a:pt x="12182" y="18471"/>
                  </a:cubicBezTo>
                  <a:cubicBezTo>
                    <a:pt x="12091" y="18505"/>
                    <a:pt x="12000" y="18539"/>
                    <a:pt x="11909" y="18585"/>
                  </a:cubicBezTo>
                  <a:cubicBezTo>
                    <a:pt x="11784" y="18630"/>
                    <a:pt x="11625" y="18699"/>
                    <a:pt x="11511" y="18835"/>
                  </a:cubicBezTo>
                  <a:cubicBezTo>
                    <a:pt x="11454" y="18892"/>
                    <a:pt x="11420" y="18949"/>
                    <a:pt x="11397" y="19017"/>
                  </a:cubicBezTo>
                  <a:cubicBezTo>
                    <a:pt x="11374" y="19063"/>
                    <a:pt x="11374" y="19097"/>
                    <a:pt x="11374" y="19142"/>
                  </a:cubicBezTo>
                  <a:cubicBezTo>
                    <a:pt x="11374" y="19165"/>
                    <a:pt x="11374" y="19199"/>
                    <a:pt x="11363" y="19222"/>
                  </a:cubicBezTo>
                  <a:cubicBezTo>
                    <a:pt x="11363" y="19233"/>
                    <a:pt x="11352" y="19233"/>
                    <a:pt x="11352" y="19233"/>
                  </a:cubicBezTo>
                  <a:lnTo>
                    <a:pt x="11340" y="19233"/>
                  </a:lnTo>
                  <a:cubicBezTo>
                    <a:pt x="11238" y="19131"/>
                    <a:pt x="11295" y="18926"/>
                    <a:pt x="11363" y="18824"/>
                  </a:cubicBezTo>
                  <a:cubicBezTo>
                    <a:pt x="11431" y="18699"/>
                    <a:pt x="11545" y="18596"/>
                    <a:pt x="11727" y="18505"/>
                  </a:cubicBezTo>
                  <a:cubicBezTo>
                    <a:pt x="11864" y="18437"/>
                    <a:pt x="12000" y="18392"/>
                    <a:pt x="12137" y="18335"/>
                  </a:cubicBezTo>
                  <a:cubicBezTo>
                    <a:pt x="12182" y="18323"/>
                    <a:pt x="12228" y="18301"/>
                    <a:pt x="12273" y="18278"/>
                  </a:cubicBezTo>
                  <a:lnTo>
                    <a:pt x="12296" y="18266"/>
                  </a:lnTo>
                  <a:cubicBezTo>
                    <a:pt x="12489" y="18198"/>
                    <a:pt x="12671" y="18119"/>
                    <a:pt x="12876" y="18107"/>
                  </a:cubicBezTo>
                  <a:close/>
                  <a:moveTo>
                    <a:pt x="7212" y="18369"/>
                  </a:moveTo>
                  <a:cubicBezTo>
                    <a:pt x="7257" y="18369"/>
                    <a:pt x="7314" y="18380"/>
                    <a:pt x="7371" y="18403"/>
                  </a:cubicBezTo>
                  <a:lnTo>
                    <a:pt x="7496" y="18437"/>
                  </a:lnTo>
                  <a:cubicBezTo>
                    <a:pt x="7542" y="18448"/>
                    <a:pt x="7587" y="18460"/>
                    <a:pt x="7633" y="18471"/>
                  </a:cubicBezTo>
                  <a:cubicBezTo>
                    <a:pt x="7735" y="18505"/>
                    <a:pt x="7883" y="18562"/>
                    <a:pt x="8008" y="18642"/>
                  </a:cubicBezTo>
                  <a:cubicBezTo>
                    <a:pt x="8122" y="18733"/>
                    <a:pt x="8201" y="18835"/>
                    <a:pt x="8235" y="18949"/>
                  </a:cubicBezTo>
                  <a:cubicBezTo>
                    <a:pt x="8281" y="19074"/>
                    <a:pt x="8269" y="19222"/>
                    <a:pt x="8156" y="19279"/>
                  </a:cubicBezTo>
                  <a:lnTo>
                    <a:pt x="8144" y="19279"/>
                  </a:lnTo>
                  <a:cubicBezTo>
                    <a:pt x="8133" y="19279"/>
                    <a:pt x="8133" y="19267"/>
                    <a:pt x="8133" y="19256"/>
                  </a:cubicBezTo>
                  <a:cubicBezTo>
                    <a:pt x="8122" y="19233"/>
                    <a:pt x="8122" y="19211"/>
                    <a:pt x="8122" y="19176"/>
                  </a:cubicBezTo>
                  <a:cubicBezTo>
                    <a:pt x="8122" y="19108"/>
                    <a:pt x="8110" y="19029"/>
                    <a:pt x="8087" y="18960"/>
                  </a:cubicBezTo>
                  <a:cubicBezTo>
                    <a:pt x="8042" y="18869"/>
                    <a:pt x="7974" y="18790"/>
                    <a:pt x="7871" y="18721"/>
                  </a:cubicBezTo>
                  <a:cubicBezTo>
                    <a:pt x="7769" y="18665"/>
                    <a:pt x="7655" y="18619"/>
                    <a:pt x="7553" y="18585"/>
                  </a:cubicBezTo>
                  <a:lnTo>
                    <a:pt x="7542" y="18574"/>
                  </a:lnTo>
                  <a:cubicBezTo>
                    <a:pt x="7473" y="18551"/>
                    <a:pt x="7405" y="18528"/>
                    <a:pt x="7337" y="18505"/>
                  </a:cubicBezTo>
                  <a:lnTo>
                    <a:pt x="7314" y="18494"/>
                  </a:lnTo>
                  <a:cubicBezTo>
                    <a:pt x="7257" y="18483"/>
                    <a:pt x="7200" y="18460"/>
                    <a:pt x="7155" y="18414"/>
                  </a:cubicBezTo>
                  <a:cubicBezTo>
                    <a:pt x="7155" y="18403"/>
                    <a:pt x="7143" y="18392"/>
                    <a:pt x="7155" y="18380"/>
                  </a:cubicBezTo>
                  <a:cubicBezTo>
                    <a:pt x="7155" y="18369"/>
                    <a:pt x="7166" y="18369"/>
                    <a:pt x="7166" y="18369"/>
                  </a:cubicBezTo>
                  <a:close/>
                  <a:moveTo>
                    <a:pt x="4243" y="17732"/>
                  </a:moveTo>
                  <a:cubicBezTo>
                    <a:pt x="4346" y="17732"/>
                    <a:pt x="4448" y="17777"/>
                    <a:pt x="4550" y="17812"/>
                  </a:cubicBezTo>
                  <a:cubicBezTo>
                    <a:pt x="4573" y="17823"/>
                    <a:pt x="4607" y="17834"/>
                    <a:pt x="4630" y="17846"/>
                  </a:cubicBezTo>
                  <a:cubicBezTo>
                    <a:pt x="4926" y="17937"/>
                    <a:pt x="5221" y="18062"/>
                    <a:pt x="5506" y="18176"/>
                  </a:cubicBezTo>
                  <a:cubicBezTo>
                    <a:pt x="5608" y="18221"/>
                    <a:pt x="5710" y="18255"/>
                    <a:pt x="5824" y="18301"/>
                  </a:cubicBezTo>
                  <a:cubicBezTo>
                    <a:pt x="5938" y="18346"/>
                    <a:pt x="6052" y="18392"/>
                    <a:pt x="6165" y="18437"/>
                  </a:cubicBezTo>
                  <a:cubicBezTo>
                    <a:pt x="6438" y="18539"/>
                    <a:pt x="6723" y="18653"/>
                    <a:pt x="6996" y="18767"/>
                  </a:cubicBezTo>
                  <a:lnTo>
                    <a:pt x="7132" y="18824"/>
                  </a:lnTo>
                  <a:cubicBezTo>
                    <a:pt x="7291" y="18892"/>
                    <a:pt x="7462" y="18960"/>
                    <a:pt x="7621" y="19051"/>
                  </a:cubicBezTo>
                  <a:cubicBezTo>
                    <a:pt x="7826" y="19176"/>
                    <a:pt x="7905" y="19370"/>
                    <a:pt x="7837" y="19574"/>
                  </a:cubicBezTo>
                  <a:cubicBezTo>
                    <a:pt x="7769" y="19768"/>
                    <a:pt x="7610" y="19950"/>
                    <a:pt x="7507" y="20064"/>
                  </a:cubicBezTo>
                  <a:cubicBezTo>
                    <a:pt x="7360" y="20211"/>
                    <a:pt x="7223" y="20337"/>
                    <a:pt x="7075" y="20439"/>
                  </a:cubicBezTo>
                  <a:cubicBezTo>
                    <a:pt x="6734" y="20655"/>
                    <a:pt x="6347" y="20780"/>
                    <a:pt x="5983" y="20803"/>
                  </a:cubicBezTo>
                  <a:cubicBezTo>
                    <a:pt x="5961" y="20803"/>
                    <a:pt x="5938" y="20804"/>
                    <a:pt x="5915" y="20804"/>
                  </a:cubicBezTo>
                  <a:cubicBezTo>
                    <a:pt x="5527" y="20804"/>
                    <a:pt x="5133" y="20712"/>
                    <a:pt x="4789" y="20518"/>
                  </a:cubicBezTo>
                  <a:cubicBezTo>
                    <a:pt x="4095" y="20120"/>
                    <a:pt x="3686" y="19313"/>
                    <a:pt x="3754" y="18505"/>
                  </a:cubicBezTo>
                  <a:cubicBezTo>
                    <a:pt x="3777" y="18335"/>
                    <a:pt x="3811" y="18073"/>
                    <a:pt x="3936" y="17903"/>
                  </a:cubicBezTo>
                  <a:cubicBezTo>
                    <a:pt x="4004" y="17812"/>
                    <a:pt x="4107" y="17755"/>
                    <a:pt x="4198" y="17743"/>
                  </a:cubicBezTo>
                  <a:cubicBezTo>
                    <a:pt x="4209" y="17732"/>
                    <a:pt x="4232" y="17732"/>
                    <a:pt x="4243" y="17732"/>
                  </a:cubicBezTo>
                  <a:close/>
                  <a:moveTo>
                    <a:pt x="15355" y="17743"/>
                  </a:moveTo>
                  <a:cubicBezTo>
                    <a:pt x="15446" y="17755"/>
                    <a:pt x="15549" y="17812"/>
                    <a:pt x="15617" y="17903"/>
                  </a:cubicBezTo>
                  <a:cubicBezTo>
                    <a:pt x="15742" y="18073"/>
                    <a:pt x="15776" y="18335"/>
                    <a:pt x="15799" y="18505"/>
                  </a:cubicBezTo>
                  <a:cubicBezTo>
                    <a:pt x="15878" y="19324"/>
                    <a:pt x="15458" y="20120"/>
                    <a:pt x="14752" y="20518"/>
                  </a:cubicBezTo>
                  <a:cubicBezTo>
                    <a:pt x="14409" y="20712"/>
                    <a:pt x="14024" y="20804"/>
                    <a:pt x="13638" y="20804"/>
                  </a:cubicBezTo>
                  <a:cubicBezTo>
                    <a:pt x="13615" y="20804"/>
                    <a:pt x="13592" y="20803"/>
                    <a:pt x="13570" y="20803"/>
                  </a:cubicBezTo>
                  <a:cubicBezTo>
                    <a:pt x="13194" y="20780"/>
                    <a:pt x="12819" y="20655"/>
                    <a:pt x="12478" y="20439"/>
                  </a:cubicBezTo>
                  <a:cubicBezTo>
                    <a:pt x="12330" y="20337"/>
                    <a:pt x="12182" y="20211"/>
                    <a:pt x="12046" y="20064"/>
                  </a:cubicBezTo>
                  <a:cubicBezTo>
                    <a:pt x="11932" y="19950"/>
                    <a:pt x="11784" y="19768"/>
                    <a:pt x="11716" y="19574"/>
                  </a:cubicBezTo>
                  <a:cubicBezTo>
                    <a:pt x="11636" y="19370"/>
                    <a:pt x="11727" y="19176"/>
                    <a:pt x="11932" y="19051"/>
                  </a:cubicBezTo>
                  <a:cubicBezTo>
                    <a:pt x="12091" y="18960"/>
                    <a:pt x="12262" y="18892"/>
                    <a:pt x="12421" y="18824"/>
                  </a:cubicBezTo>
                  <a:lnTo>
                    <a:pt x="12557" y="18767"/>
                  </a:lnTo>
                  <a:cubicBezTo>
                    <a:pt x="12830" y="18653"/>
                    <a:pt x="13115" y="18539"/>
                    <a:pt x="13388" y="18437"/>
                  </a:cubicBezTo>
                  <a:cubicBezTo>
                    <a:pt x="13501" y="18392"/>
                    <a:pt x="13615" y="18346"/>
                    <a:pt x="13729" y="18301"/>
                  </a:cubicBezTo>
                  <a:cubicBezTo>
                    <a:pt x="13831" y="18255"/>
                    <a:pt x="13945" y="18221"/>
                    <a:pt x="14047" y="18176"/>
                  </a:cubicBezTo>
                  <a:cubicBezTo>
                    <a:pt x="14332" y="18062"/>
                    <a:pt x="14627" y="17937"/>
                    <a:pt x="14923" y="17846"/>
                  </a:cubicBezTo>
                  <a:cubicBezTo>
                    <a:pt x="14946" y="17834"/>
                    <a:pt x="14969" y="17823"/>
                    <a:pt x="15003" y="17812"/>
                  </a:cubicBezTo>
                  <a:cubicBezTo>
                    <a:pt x="15105" y="17777"/>
                    <a:pt x="15207" y="17743"/>
                    <a:pt x="15310" y="17743"/>
                  </a:cubicBezTo>
                  <a:close/>
                  <a:moveTo>
                    <a:pt x="9737" y="0"/>
                  </a:moveTo>
                  <a:cubicBezTo>
                    <a:pt x="9668" y="12"/>
                    <a:pt x="9589" y="12"/>
                    <a:pt x="9521" y="12"/>
                  </a:cubicBezTo>
                  <a:cubicBezTo>
                    <a:pt x="9448" y="20"/>
                    <a:pt x="9370" y="28"/>
                    <a:pt x="9290" y="28"/>
                  </a:cubicBezTo>
                  <a:cubicBezTo>
                    <a:pt x="9257" y="28"/>
                    <a:pt x="9224" y="26"/>
                    <a:pt x="9191" y="23"/>
                  </a:cubicBezTo>
                  <a:cubicBezTo>
                    <a:pt x="8827" y="68"/>
                    <a:pt x="8440" y="171"/>
                    <a:pt x="8065" y="330"/>
                  </a:cubicBezTo>
                  <a:cubicBezTo>
                    <a:pt x="7416" y="603"/>
                    <a:pt x="6825" y="1047"/>
                    <a:pt x="6404" y="1593"/>
                  </a:cubicBezTo>
                  <a:cubicBezTo>
                    <a:pt x="5995" y="2139"/>
                    <a:pt x="5733" y="2810"/>
                    <a:pt x="5676" y="3492"/>
                  </a:cubicBezTo>
                  <a:cubicBezTo>
                    <a:pt x="5619" y="4197"/>
                    <a:pt x="5744" y="4902"/>
                    <a:pt x="6040" y="5528"/>
                  </a:cubicBezTo>
                  <a:cubicBezTo>
                    <a:pt x="6188" y="5858"/>
                    <a:pt x="6381" y="6165"/>
                    <a:pt x="6598" y="6426"/>
                  </a:cubicBezTo>
                  <a:cubicBezTo>
                    <a:pt x="6666" y="6506"/>
                    <a:pt x="6757" y="6586"/>
                    <a:pt x="6836" y="6665"/>
                  </a:cubicBezTo>
                  <a:cubicBezTo>
                    <a:pt x="6939" y="6768"/>
                    <a:pt x="7052" y="6859"/>
                    <a:pt x="7132" y="6972"/>
                  </a:cubicBezTo>
                  <a:cubicBezTo>
                    <a:pt x="7178" y="7041"/>
                    <a:pt x="7189" y="7120"/>
                    <a:pt x="7166" y="7177"/>
                  </a:cubicBezTo>
                  <a:cubicBezTo>
                    <a:pt x="7143" y="7211"/>
                    <a:pt x="7109" y="7245"/>
                    <a:pt x="7052" y="7245"/>
                  </a:cubicBezTo>
                  <a:cubicBezTo>
                    <a:pt x="7042" y="7247"/>
                    <a:pt x="7030" y="7248"/>
                    <a:pt x="7019" y="7248"/>
                  </a:cubicBezTo>
                  <a:cubicBezTo>
                    <a:pt x="6948" y="7248"/>
                    <a:pt x="6871" y="7219"/>
                    <a:pt x="6802" y="7200"/>
                  </a:cubicBezTo>
                  <a:cubicBezTo>
                    <a:pt x="6757" y="7188"/>
                    <a:pt x="6711" y="7166"/>
                    <a:pt x="6677" y="7154"/>
                  </a:cubicBezTo>
                  <a:cubicBezTo>
                    <a:pt x="6450" y="7097"/>
                    <a:pt x="6256" y="7063"/>
                    <a:pt x="6086" y="7029"/>
                  </a:cubicBezTo>
                  <a:cubicBezTo>
                    <a:pt x="5517" y="6927"/>
                    <a:pt x="4937" y="6859"/>
                    <a:pt x="4368" y="6824"/>
                  </a:cubicBezTo>
                  <a:cubicBezTo>
                    <a:pt x="4162" y="6811"/>
                    <a:pt x="3964" y="6804"/>
                    <a:pt x="3772" y="6804"/>
                  </a:cubicBezTo>
                  <a:cubicBezTo>
                    <a:pt x="2677" y="6804"/>
                    <a:pt x="1824" y="7026"/>
                    <a:pt x="1195" y="7461"/>
                  </a:cubicBezTo>
                  <a:cubicBezTo>
                    <a:pt x="820" y="7734"/>
                    <a:pt x="513" y="8064"/>
                    <a:pt x="308" y="8462"/>
                  </a:cubicBezTo>
                  <a:cubicBezTo>
                    <a:pt x="92" y="8849"/>
                    <a:pt x="1" y="9304"/>
                    <a:pt x="46" y="9691"/>
                  </a:cubicBezTo>
                  <a:cubicBezTo>
                    <a:pt x="149" y="10510"/>
                    <a:pt x="751" y="11226"/>
                    <a:pt x="1900" y="11897"/>
                  </a:cubicBezTo>
                  <a:cubicBezTo>
                    <a:pt x="2344" y="12147"/>
                    <a:pt x="2821" y="12352"/>
                    <a:pt x="3322" y="12523"/>
                  </a:cubicBezTo>
                  <a:cubicBezTo>
                    <a:pt x="3561" y="12602"/>
                    <a:pt x="3811" y="12659"/>
                    <a:pt x="4050" y="12716"/>
                  </a:cubicBezTo>
                  <a:cubicBezTo>
                    <a:pt x="4186" y="12750"/>
                    <a:pt x="4334" y="12762"/>
                    <a:pt x="4471" y="12784"/>
                  </a:cubicBezTo>
                  <a:cubicBezTo>
                    <a:pt x="4584" y="12807"/>
                    <a:pt x="4709" y="12830"/>
                    <a:pt x="4823" y="12853"/>
                  </a:cubicBezTo>
                  <a:cubicBezTo>
                    <a:pt x="4880" y="12864"/>
                    <a:pt x="4926" y="12887"/>
                    <a:pt x="4948" y="12921"/>
                  </a:cubicBezTo>
                  <a:cubicBezTo>
                    <a:pt x="4948" y="12932"/>
                    <a:pt x="4960" y="12932"/>
                    <a:pt x="4960" y="12932"/>
                  </a:cubicBezTo>
                  <a:cubicBezTo>
                    <a:pt x="4982" y="12944"/>
                    <a:pt x="4994" y="12978"/>
                    <a:pt x="4982" y="13000"/>
                  </a:cubicBezTo>
                  <a:cubicBezTo>
                    <a:pt x="4937" y="13126"/>
                    <a:pt x="4891" y="13251"/>
                    <a:pt x="4823" y="13399"/>
                  </a:cubicBezTo>
                  <a:cubicBezTo>
                    <a:pt x="4732" y="13592"/>
                    <a:pt x="4641" y="13785"/>
                    <a:pt x="4562" y="13967"/>
                  </a:cubicBezTo>
                  <a:cubicBezTo>
                    <a:pt x="4414" y="14286"/>
                    <a:pt x="4255" y="14616"/>
                    <a:pt x="4118" y="14945"/>
                  </a:cubicBezTo>
                  <a:cubicBezTo>
                    <a:pt x="3913" y="15480"/>
                    <a:pt x="3731" y="16037"/>
                    <a:pt x="3583" y="16583"/>
                  </a:cubicBezTo>
                  <a:cubicBezTo>
                    <a:pt x="3242" y="17937"/>
                    <a:pt x="3242" y="18994"/>
                    <a:pt x="3618" y="19825"/>
                  </a:cubicBezTo>
                  <a:cubicBezTo>
                    <a:pt x="3811" y="20246"/>
                    <a:pt x="4073" y="20609"/>
                    <a:pt x="4425" y="20894"/>
                  </a:cubicBezTo>
                  <a:cubicBezTo>
                    <a:pt x="4766" y="21178"/>
                    <a:pt x="5199" y="21360"/>
                    <a:pt x="5585" y="21383"/>
                  </a:cubicBezTo>
                  <a:cubicBezTo>
                    <a:pt x="5631" y="21383"/>
                    <a:pt x="5676" y="21394"/>
                    <a:pt x="5722" y="21394"/>
                  </a:cubicBezTo>
                  <a:cubicBezTo>
                    <a:pt x="6495" y="21394"/>
                    <a:pt x="7269" y="20928"/>
                    <a:pt x="8099" y="19984"/>
                  </a:cubicBezTo>
                  <a:cubicBezTo>
                    <a:pt x="8429" y="19597"/>
                    <a:pt x="8724" y="19176"/>
                    <a:pt x="8986" y="18710"/>
                  </a:cubicBezTo>
                  <a:cubicBezTo>
                    <a:pt x="9111" y="18483"/>
                    <a:pt x="9225" y="18255"/>
                    <a:pt x="9316" y="18028"/>
                  </a:cubicBezTo>
                  <a:cubicBezTo>
                    <a:pt x="9373" y="17903"/>
                    <a:pt x="9418" y="17766"/>
                    <a:pt x="9464" y="17630"/>
                  </a:cubicBezTo>
                  <a:cubicBezTo>
                    <a:pt x="9509" y="17527"/>
                    <a:pt x="9555" y="17402"/>
                    <a:pt x="9589" y="17300"/>
                  </a:cubicBezTo>
                  <a:cubicBezTo>
                    <a:pt x="9600" y="17288"/>
                    <a:pt x="9600" y="17288"/>
                    <a:pt x="9600" y="17277"/>
                  </a:cubicBezTo>
                  <a:cubicBezTo>
                    <a:pt x="9612" y="17266"/>
                    <a:pt x="9612" y="17254"/>
                    <a:pt x="9600" y="17243"/>
                  </a:cubicBezTo>
                  <a:cubicBezTo>
                    <a:pt x="9600" y="17243"/>
                    <a:pt x="9589" y="17231"/>
                    <a:pt x="9577" y="17231"/>
                  </a:cubicBezTo>
                  <a:cubicBezTo>
                    <a:pt x="9498" y="17231"/>
                    <a:pt x="9430" y="17220"/>
                    <a:pt x="9361" y="17209"/>
                  </a:cubicBezTo>
                  <a:cubicBezTo>
                    <a:pt x="9077" y="17175"/>
                    <a:pt x="8815" y="17106"/>
                    <a:pt x="8565" y="17015"/>
                  </a:cubicBezTo>
                  <a:cubicBezTo>
                    <a:pt x="8406" y="16959"/>
                    <a:pt x="8292" y="16902"/>
                    <a:pt x="8178" y="16845"/>
                  </a:cubicBezTo>
                  <a:cubicBezTo>
                    <a:pt x="8133" y="16811"/>
                    <a:pt x="8076" y="16777"/>
                    <a:pt x="8008" y="16720"/>
                  </a:cubicBezTo>
                  <a:cubicBezTo>
                    <a:pt x="7962" y="16697"/>
                    <a:pt x="7940" y="16663"/>
                    <a:pt x="7905" y="16617"/>
                  </a:cubicBezTo>
                  <a:cubicBezTo>
                    <a:pt x="7894" y="16606"/>
                    <a:pt x="7883" y="16595"/>
                    <a:pt x="7871" y="16583"/>
                  </a:cubicBezTo>
                  <a:cubicBezTo>
                    <a:pt x="7860" y="16560"/>
                    <a:pt x="7860" y="16549"/>
                    <a:pt x="7871" y="16538"/>
                  </a:cubicBezTo>
                  <a:cubicBezTo>
                    <a:pt x="7871" y="16538"/>
                    <a:pt x="7876" y="16533"/>
                    <a:pt x="7883" y="16533"/>
                  </a:cubicBezTo>
                  <a:cubicBezTo>
                    <a:pt x="7887" y="16533"/>
                    <a:pt x="7890" y="16534"/>
                    <a:pt x="7894" y="16538"/>
                  </a:cubicBezTo>
                  <a:cubicBezTo>
                    <a:pt x="7917" y="16538"/>
                    <a:pt x="7940" y="16538"/>
                    <a:pt x="7951" y="16549"/>
                  </a:cubicBezTo>
                  <a:cubicBezTo>
                    <a:pt x="7974" y="16549"/>
                    <a:pt x="7996" y="16549"/>
                    <a:pt x="8019" y="16560"/>
                  </a:cubicBezTo>
                  <a:lnTo>
                    <a:pt x="8031" y="16560"/>
                  </a:lnTo>
                  <a:cubicBezTo>
                    <a:pt x="8053" y="16572"/>
                    <a:pt x="8087" y="16583"/>
                    <a:pt x="8110" y="16595"/>
                  </a:cubicBezTo>
                  <a:cubicBezTo>
                    <a:pt x="8144" y="16606"/>
                    <a:pt x="8190" y="16617"/>
                    <a:pt x="8224" y="16640"/>
                  </a:cubicBezTo>
                  <a:lnTo>
                    <a:pt x="8315" y="16674"/>
                  </a:lnTo>
                  <a:cubicBezTo>
                    <a:pt x="8451" y="16731"/>
                    <a:pt x="8588" y="16777"/>
                    <a:pt x="8713" y="16811"/>
                  </a:cubicBezTo>
                  <a:cubicBezTo>
                    <a:pt x="9085" y="16921"/>
                    <a:pt x="9476" y="16980"/>
                    <a:pt x="9862" y="16980"/>
                  </a:cubicBezTo>
                  <a:cubicBezTo>
                    <a:pt x="9996" y="16980"/>
                    <a:pt x="10129" y="16973"/>
                    <a:pt x="10260" y="16959"/>
                  </a:cubicBezTo>
                  <a:cubicBezTo>
                    <a:pt x="10510" y="16924"/>
                    <a:pt x="10760" y="16868"/>
                    <a:pt x="11011" y="16788"/>
                  </a:cubicBezTo>
                  <a:cubicBezTo>
                    <a:pt x="11067" y="16765"/>
                    <a:pt x="11136" y="16754"/>
                    <a:pt x="11193" y="16731"/>
                  </a:cubicBezTo>
                  <a:cubicBezTo>
                    <a:pt x="11374" y="16674"/>
                    <a:pt x="11568" y="16606"/>
                    <a:pt x="11750" y="16526"/>
                  </a:cubicBezTo>
                  <a:cubicBezTo>
                    <a:pt x="11754" y="16524"/>
                    <a:pt x="11759" y="16523"/>
                    <a:pt x="11763" y="16523"/>
                  </a:cubicBezTo>
                  <a:cubicBezTo>
                    <a:pt x="11785" y="16523"/>
                    <a:pt x="11811" y="16542"/>
                    <a:pt x="11829" y="16560"/>
                  </a:cubicBezTo>
                  <a:cubicBezTo>
                    <a:pt x="11841" y="16583"/>
                    <a:pt x="11841" y="16595"/>
                    <a:pt x="11818" y="16617"/>
                  </a:cubicBezTo>
                  <a:cubicBezTo>
                    <a:pt x="11738" y="16674"/>
                    <a:pt x="11682" y="16720"/>
                    <a:pt x="11625" y="16754"/>
                  </a:cubicBezTo>
                  <a:cubicBezTo>
                    <a:pt x="11613" y="16765"/>
                    <a:pt x="11591" y="16788"/>
                    <a:pt x="11568" y="16799"/>
                  </a:cubicBezTo>
                  <a:cubicBezTo>
                    <a:pt x="11522" y="16833"/>
                    <a:pt x="11488" y="16868"/>
                    <a:pt x="11443" y="16890"/>
                  </a:cubicBezTo>
                  <a:cubicBezTo>
                    <a:pt x="11283" y="16970"/>
                    <a:pt x="11147" y="17027"/>
                    <a:pt x="11011" y="17072"/>
                  </a:cubicBezTo>
                  <a:cubicBezTo>
                    <a:pt x="10669" y="17175"/>
                    <a:pt x="10317" y="17231"/>
                    <a:pt x="9953" y="17243"/>
                  </a:cubicBezTo>
                  <a:cubicBezTo>
                    <a:pt x="9941" y="17243"/>
                    <a:pt x="9930" y="17243"/>
                    <a:pt x="9930" y="17254"/>
                  </a:cubicBezTo>
                  <a:cubicBezTo>
                    <a:pt x="9919" y="17266"/>
                    <a:pt x="9919" y="17277"/>
                    <a:pt x="9930" y="17288"/>
                  </a:cubicBezTo>
                  <a:lnTo>
                    <a:pt x="9930" y="17300"/>
                  </a:lnTo>
                  <a:cubicBezTo>
                    <a:pt x="9976" y="17413"/>
                    <a:pt x="10021" y="17527"/>
                    <a:pt x="10055" y="17630"/>
                  </a:cubicBezTo>
                  <a:cubicBezTo>
                    <a:pt x="10112" y="17766"/>
                    <a:pt x="10157" y="17903"/>
                    <a:pt x="10214" y="18028"/>
                  </a:cubicBezTo>
                  <a:cubicBezTo>
                    <a:pt x="10305" y="18255"/>
                    <a:pt x="10419" y="18483"/>
                    <a:pt x="10544" y="18710"/>
                  </a:cubicBezTo>
                  <a:cubicBezTo>
                    <a:pt x="10794" y="19176"/>
                    <a:pt x="11102" y="19597"/>
                    <a:pt x="11431" y="19984"/>
                  </a:cubicBezTo>
                  <a:cubicBezTo>
                    <a:pt x="12259" y="20929"/>
                    <a:pt x="13035" y="21388"/>
                    <a:pt x="13809" y="21388"/>
                  </a:cubicBezTo>
                  <a:cubicBezTo>
                    <a:pt x="13854" y="21388"/>
                    <a:pt x="13900" y="21386"/>
                    <a:pt x="13945" y="21383"/>
                  </a:cubicBezTo>
                  <a:cubicBezTo>
                    <a:pt x="14332" y="21360"/>
                    <a:pt x="14764" y="21178"/>
                    <a:pt x="15105" y="20894"/>
                  </a:cubicBezTo>
                  <a:cubicBezTo>
                    <a:pt x="15446" y="20609"/>
                    <a:pt x="15719" y="20257"/>
                    <a:pt x="15913" y="19825"/>
                  </a:cubicBezTo>
                  <a:cubicBezTo>
                    <a:pt x="16277" y="19006"/>
                    <a:pt x="16288" y="17948"/>
                    <a:pt x="15935" y="16595"/>
                  </a:cubicBezTo>
                  <a:cubicBezTo>
                    <a:pt x="15799" y="16037"/>
                    <a:pt x="15617" y="15491"/>
                    <a:pt x="15401" y="14957"/>
                  </a:cubicBezTo>
                  <a:cubicBezTo>
                    <a:pt x="15276" y="14616"/>
                    <a:pt x="15116" y="14286"/>
                    <a:pt x="14969" y="13967"/>
                  </a:cubicBezTo>
                  <a:cubicBezTo>
                    <a:pt x="14878" y="13785"/>
                    <a:pt x="14787" y="13592"/>
                    <a:pt x="14707" y="13399"/>
                  </a:cubicBezTo>
                  <a:cubicBezTo>
                    <a:pt x="14639" y="13251"/>
                    <a:pt x="14582" y="13126"/>
                    <a:pt x="14536" y="13000"/>
                  </a:cubicBezTo>
                  <a:cubicBezTo>
                    <a:pt x="14536" y="12989"/>
                    <a:pt x="14536" y="12978"/>
                    <a:pt x="14536" y="12966"/>
                  </a:cubicBezTo>
                  <a:cubicBezTo>
                    <a:pt x="14548" y="12944"/>
                    <a:pt x="14571" y="12932"/>
                    <a:pt x="14593" y="12932"/>
                  </a:cubicBezTo>
                  <a:cubicBezTo>
                    <a:pt x="14593" y="12921"/>
                    <a:pt x="14605" y="12921"/>
                    <a:pt x="14605" y="12921"/>
                  </a:cubicBezTo>
                  <a:cubicBezTo>
                    <a:pt x="14627" y="12887"/>
                    <a:pt x="14673" y="12864"/>
                    <a:pt x="14718" y="12853"/>
                  </a:cubicBezTo>
                  <a:cubicBezTo>
                    <a:pt x="14843" y="12830"/>
                    <a:pt x="14957" y="12807"/>
                    <a:pt x="15071" y="12796"/>
                  </a:cubicBezTo>
                  <a:cubicBezTo>
                    <a:pt x="15207" y="12773"/>
                    <a:pt x="15355" y="12750"/>
                    <a:pt x="15492" y="12716"/>
                  </a:cubicBezTo>
                  <a:cubicBezTo>
                    <a:pt x="15731" y="12671"/>
                    <a:pt x="15981" y="12602"/>
                    <a:pt x="16231" y="12523"/>
                  </a:cubicBezTo>
                  <a:cubicBezTo>
                    <a:pt x="16732" y="12352"/>
                    <a:pt x="17209" y="12147"/>
                    <a:pt x="17641" y="11897"/>
                  </a:cubicBezTo>
                  <a:cubicBezTo>
                    <a:pt x="18790" y="11226"/>
                    <a:pt x="19404" y="10510"/>
                    <a:pt x="19495" y="9691"/>
                  </a:cubicBezTo>
                  <a:cubicBezTo>
                    <a:pt x="19552" y="9304"/>
                    <a:pt x="19450" y="8849"/>
                    <a:pt x="19245" y="8462"/>
                  </a:cubicBezTo>
                  <a:cubicBezTo>
                    <a:pt x="19029" y="8064"/>
                    <a:pt x="18733" y="7734"/>
                    <a:pt x="18347" y="7461"/>
                  </a:cubicBezTo>
                  <a:cubicBezTo>
                    <a:pt x="17710" y="7011"/>
                    <a:pt x="16854" y="6796"/>
                    <a:pt x="15735" y="6796"/>
                  </a:cubicBezTo>
                  <a:cubicBezTo>
                    <a:pt x="15555" y="6796"/>
                    <a:pt x="15368" y="6802"/>
                    <a:pt x="15173" y="6813"/>
                  </a:cubicBezTo>
                  <a:cubicBezTo>
                    <a:pt x="14605" y="6859"/>
                    <a:pt x="14036" y="6927"/>
                    <a:pt x="13467" y="7029"/>
                  </a:cubicBezTo>
                  <a:cubicBezTo>
                    <a:pt x="13308" y="7063"/>
                    <a:pt x="13137" y="7097"/>
                    <a:pt x="12933" y="7143"/>
                  </a:cubicBezTo>
                  <a:cubicBezTo>
                    <a:pt x="12887" y="7154"/>
                    <a:pt x="12842" y="7166"/>
                    <a:pt x="12796" y="7188"/>
                  </a:cubicBezTo>
                  <a:cubicBezTo>
                    <a:pt x="12698" y="7218"/>
                    <a:pt x="12591" y="7248"/>
                    <a:pt x="12505" y="7248"/>
                  </a:cubicBezTo>
                  <a:cubicBezTo>
                    <a:pt x="12491" y="7248"/>
                    <a:pt x="12479" y="7247"/>
                    <a:pt x="12466" y="7245"/>
                  </a:cubicBezTo>
                  <a:cubicBezTo>
                    <a:pt x="12398" y="7234"/>
                    <a:pt x="12353" y="7211"/>
                    <a:pt x="12341" y="7177"/>
                  </a:cubicBezTo>
                  <a:cubicBezTo>
                    <a:pt x="12319" y="7097"/>
                    <a:pt x="12409" y="6972"/>
                    <a:pt x="12478" y="6893"/>
                  </a:cubicBezTo>
                  <a:cubicBezTo>
                    <a:pt x="12523" y="6847"/>
                    <a:pt x="12580" y="6802"/>
                    <a:pt x="12637" y="6756"/>
                  </a:cubicBezTo>
                  <a:cubicBezTo>
                    <a:pt x="12739" y="6654"/>
                    <a:pt x="12853" y="6540"/>
                    <a:pt x="12955" y="6426"/>
                  </a:cubicBezTo>
                  <a:cubicBezTo>
                    <a:pt x="13172" y="6165"/>
                    <a:pt x="13365" y="5858"/>
                    <a:pt x="13513" y="5528"/>
                  </a:cubicBezTo>
                  <a:cubicBezTo>
                    <a:pt x="13797" y="4902"/>
                    <a:pt x="13922" y="4197"/>
                    <a:pt x="13877" y="3492"/>
                  </a:cubicBezTo>
                  <a:cubicBezTo>
                    <a:pt x="13820" y="2810"/>
                    <a:pt x="13558" y="2139"/>
                    <a:pt x="13149" y="1593"/>
                  </a:cubicBezTo>
                  <a:cubicBezTo>
                    <a:pt x="12728" y="1047"/>
                    <a:pt x="12137" y="603"/>
                    <a:pt x="11488" y="330"/>
                  </a:cubicBezTo>
                  <a:cubicBezTo>
                    <a:pt x="11113" y="171"/>
                    <a:pt x="10726" y="68"/>
                    <a:pt x="10351" y="23"/>
                  </a:cubicBezTo>
                  <a:cubicBezTo>
                    <a:pt x="10321" y="26"/>
                    <a:pt x="10290" y="28"/>
                    <a:pt x="10259" y="28"/>
                  </a:cubicBezTo>
                  <a:cubicBezTo>
                    <a:pt x="10183" y="28"/>
                    <a:pt x="10105" y="20"/>
                    <a:pt x="10032" y="12"/>
                  </a:cubicBezTo>
                  <a:cubicBezTo>
                    <a:pt x="9953" y="12"/>
                    <a:pt x="9885" y="12"/>
                    <a:pt x="9805" y="0"/>
                  </a:cubicBezTo>
                  <a:close/>
                </a:path>
              </a:pathLst>
            </a:custGeom>
            <a:solidFill>
              <a:srgbClr val="C77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1231275" y="4442925"/>
              <a:ext cx="91875" cy="62875"/>
            </a:xfrm>
            <a:custGeom>
              <a:rect b="b" l="l" r="r" t="t"/>
              <a:pathLst>
                <a:path extrusionOk="0" h="2515" w="3675">
                  <a:moveTo>
                    <a:pt x="3322" y="1"/>
                  </a:moveTo>
                  <a:cubicBezTo>
                    <a:pt x="3288" y="1"/>
                    <a:pt x="3253" y="12"/>
                    <a:pt x="3219" y="24"/>
                  </a:cubicBezTo>
                  <a:cubicBezTo>
                    <a:pt x="3140" y="58"/>
                    <a:pt x="3049" y="92"/>
                    <a:pt x="2969" y="137"/>
                  </a:cubicBezTo>
                  <a:cubicBezTo>
                    <a:pt x="2889" y="160"/>
                    <a:pt x="2821" y="194"/>
                    <a:pt x="2753" y="228"/>
                  </a:cubicBezTo>
                  <a:cubicBezTo>
                    <a:pt x="2514" y="319"/>
                    <a:pt x="2275" y="410"/>
                    <a:pt x="2048" y="490"/>
                  </a:cubicBezTo>
                  <a:lnTo>
                    <a:pt x="1968" y="524"/>
                  </a:lnTo>
                  <a:cubicBezTo>
                    <a:pt x="1536" y="683"/>
                    <a:pt x="1092" y="854"/>
                    <a:pt x="660" y="1047"/>
                  </a:cubicBezTo>
                  <a:cubicBezTo>
                    <a:pt x="615" y="1059"/>
                    <a:pt x="558" y="1081"/>
                    <a:pt x="512" y="1104"/>
                  </a:cubicBezTo>
                  <a:cubicBezTo>
                    <a:pt x="376" y="1161"/>
                    <a:pt x="239" y="1218"/>
                    <a:pt x="114" y="1298"/>
                  </a:cubicBezTo>
                  <a:cubicBezTo>
                    <a:pt x="57" y="1332"/>
                    <a:pt x="1" y="1366"/>
                    <a:pt x="23" y="1457"/>
                  </a:cubicBezTo>
                  <a:cubicBezTo>
                    <a:pt x="35" y="1514"/>
                    <a:pt x="69" y="1582"/>
                    <a:pt x="114" y="1627"/>
                  </a:cubicBezTo>
                  <a:lnTo>
                    <a:pt x="126" y="1650"/>
                  </a:lnTo>
                  <a:cubicBezTo>
                    <a:pt x="319" y="1923"/>
                    <a:pt x="569" y="2151"/>
                    <a:pt x="865" y="2298"/>
                  </a:cubicBezTo>
                  <a:cubicBezTo>
                    <a:pt x="1138" y="2446"/>
                    <a:pt x="1434" y="2514"/>
                    <a:pt x="1729" y="2514"/>
                  </a:cubicBezTo>
                  <a:cubicBezTo>
                    <a:pt x="2116" y="2514"/>
                    <a:pt x="2491" y="2401"/>
                    <a:pt x="2810" y="2173"/>
                  </a:cubicBezTo>
                  <a:cubicBezTo>
                    <a:pt x="3390" y="1764"/>
                    <a:pt x="3674" y="1059"/>
                    <a:pt x="3538" y="365"/>
                  </a:cubicBezTo>
                  <a:cubicBezTo>
                    <a:pt x="3538" y="353"/>
                    <a:pt x="3538" y="331"/>
                    <a:pt x="3538" y="319"/>
                  </a:cubicBezTo>
                  <a:cubicBezTo>
                    <a:pt x="3515" y="206"/>
                    <a:pt x="3481" y="1"/>
                    <a:pt x="3322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1337900" y="4182625"/>
              <a:ext cx="61175" cy="90575"/>
            </a:xfrm>
            <a:custGeom>
              <a:rect b="b" l="l" r="r" t="t"/>
              <a:pathLst>
                <a:path extrusionOk="0" h="3623" w="2447">
                  <a:moveTo>
                    <a:pt x="523" y="0"/>
                  </a:moveTo>
                  <a:cubicBezTo>
                    <a:pt x="474" y="0"/>
                    <a:pt x="425" y="2"/>
                    <a:pt x="376" y="6"/>
                  </a:cubicBezTo>
                  <a:lnTo>
                    <a:pt x="342" y="6"/>
                  </a:lnTo>
                  <a:cubicBezTo>
                    <a:pt x="217" y="17"/>
                    <a:pt x="23" y="29"/>
                    <a:pt x="1" y="188"/>
                  </a:cubicBezTo>
                  <a:cubicBezTo>
                    <a:pt x="1" y="222"/>
                    <a:pt x="1" y="256"/>
                    <a:pt x="12" y="290"/>
                  </a:cubicBezTo>
                  <a:cubicBezTo>
                    <a:pt x="35" y="381"/>
                    <a:pt x="69" y="472"/>
                    <a:pt x="92" y="552"/>
                  </a:cubicBezTo>
                  <a:cubicBezTo>
                    <a:pt x="114" y="631"/>
                    <a:pt x="137" y="700"/>
                    <a:pt x="160" y="779"/>
                  </a:cubicBezTo>
                  <a:cubicBezTo>
                    <a:pt x="228" y="1018"/>
                    <a:pt x="296" y="1257"/>
                    <a:pt x="353" y="1507"/>
                  </a:cubicBezTo>
                  <a:lnTo>
                    <a:pt x="376" y="1587"/>
                  </a:lnTo>
                  <a:cubicBezTo>
                    <a:pt x="490" y="2030"/>
                    <a:pt x="615" y="2497"/>
                    <a:pt x="751" y="2940"/>
                  </a:cubicBezTo>
                  <a:cubicBezTo>
                    <a:pt x="774" y="2997"/>
                    <a:pt x="785" y="3043"/>
                    <a:pt x="797" y="3100"/>
                  </a:cubicBezTo>
                  <a:cubicBezTo>
                    <a:pt x="842" y="3236"/>
                    <a:pt x="888" y="3384"/>
                    <a:pt x="945" y="3520"/>
                  </a:cubicBezTo>
                  <a:cubicBezTo>
                    <a:pt x="979" y="3566"/>
                    <a:pt x="1002" y="3623"/>
                    <a:pt x="1070" y="3623"/>
                  </a:cubicBezTo>
                  <a:lnTo>
                    <a:pt x="1093" y="3623"/>
                  </a:lnTo>
                  <a:cubicBezTo>
                    <a:pt x="1161" y="3611"/>
                    <a:pt x="1229" y="3577"/>
                    <a:pt x="1286" y="3555"/>
                  </a:cubicBezTo>
                  <a:lnTo>
                    <a:pt x="1309" y="3543"/>
                  </a:lnTo>
                  <a:cubicBezTo>
                    <a:pt x="1604" y="3384"/>
                    <a:pt x="1855" y="3156"/>
                    <a:pt x="2025" y="2872"/>
                  </a:cubicBezTo>
                  <a:cubicBezTo>
                    <a:pt x="2412" y="2281"/>
                    <a:pt x="2446" y="1541"/>
                    <a:pt x="2105" y="927"/>
                  </a:cubicBezTo>
                  <a:cubicBezTo>
                    <a:pt x="1787" y="355"/>
                    <a:pt x="1183" y="0"/>
                    <a:pt x="523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1194300" y="4175825"/>
              <a:ext cx="42700" cy="67250"/>
            </a:xfrm>
            <a:custGeom>
              <a:rect b="b" l="l" r="r" t="t"/>
              <a:pathLst>
                <a:path extrusionOk="0" h="2690" w="1708">
                  <a:moveTo>
                    <a:pt x="874" y="1"/>
                  </a:moveTo>
                  <a:cubicBezTo>
                    <a:pt x="681" y="1"/>
                    <a:pt x="478" y="69"/>
                    <a:pt x="319" y="198"/>
                  </a:cubicBezTo>
                  <a:cubicBezTo>
                    <a:pt x="240" y="267"/>
                    <a:pt x="160" y="346"/>
                    <a:pt x="92" y="437"/>
                  </a:cubicBezTo>
                  <a:cubicBezTo>
                    <a:pt x="69" y="460"/>
                    <a:pt x="58" y="483"/>
                    <a:pt x="35" y="517"/>
                  </a:cubicBezTo>
                  <a:lnTo>
                    <a:pt x="12" y="562"/>
                  </a:lnTo>
                  <a:cubicBezTo>
                    <a:pt x="1" y="574"/>
                    <a:pt x="12" y="585"/>
                    <a:pt x="24" y="596"/>
                  </a:cubicBezTo>
                  <a:cubicBezTo>
                    <a:pt x="285" y="812"/>
                    <a:pt x="433" y="1131"/>
                    <a:pt x="433" y="1472"/>
                  </a:cubicBezTo>
                  <a:cubicBezTo>
                    <a:pt x="433" y="1734"/>
                    <a:pt x="342" y="1995"/>
                    <a:pt x="160" y="2200"/>
                  </a:cubicBezTo>
                  <a:cubicBezTo>
                    <a:pt x="149" y="2211"/>
                    <a:pt x="149" y="2234"/>
                    <a:pt x="160" y="2246"/>
                  </a:cubicBezTo>
                  <a:lnTo>
                    <a:pt x="183" y="2268"/>
                  </a:lnTo>
                  <a:cubicBezTo>
                    <a:pt x="194" y="2291"/>
                    <a:pt x="206" y="2314"/>
                    <a:pt x="228" y="2325"/>
                  </a:cubicBezTo>
                  <a:cubicBezTo>
                    <a:pt x="297" y="2416"/>
                    <a:pt x="376" y="2484"/>
                    <a:pt x="445" y="2530"/>
                  </a:cubicBezTo>
                  <a:cubicBezTo>
                    <a:pt x="592" y="2632"/>
                    <a:pt x="763" y="2689"/>
                    <a:pt x="911" y="2689"/>
                  </a:cubicBezTo>
                  <a:cubicBezTo>
                    <a:pt x="956" y="2689"/>
                    <a:pt x="1002" y="2678"/>
                    <a:pt x="1036" y="2678"/>
                  </a:cubicBezTo>
                  <a:cubicBezTo>
                    <a:pt x="1252" y="2632"/>
                    <a:pt x="1411" y="2519"/>
                    <a:pt x="1491" y="2337"/>
                  </a:cubicBezTo>
                  <a:cubicBezTo>
                    <a:pt x="1525" y="2257"/>
                    <a:pt x="1548" y="2155"/>
                    <a:pt x="1536" y="2064"/>
                  </a:cubicBezTo>
                  <a:cubicBezTo>
                    <a:pt x="1525" y="2029"/>
                    <a:pt x="1525" y="1995"/>
                    <a:pt x="1514" y="1961"/>
                  </a:cubicBezTo>
                  <a:cubicBezTo>
                    <a:pt x="1514" y="1950"/>
                    <a:pt x="1502" y="1938"/>
                    <a:pt x="1491" y="1938"/>
                  </a:cubicBezTo>
                  <a:lnTo>
                    <a:pt x="1434" y="1938"/>
                  </a:lnTo>
                  <a:cubicBezTo>
                    <a:pt x="1400" y="1927"/>
                    <a:pt x="1377" y="1904"/>
                    <a:pt x="1343" y="1882"/>
                  </a:cubicBezTo>
                  <a:lnTo>
                    <a:pt x="1332" y="1870"/>
                  </a:lnTo>
                  <a:cubicBezTo>
                    <a:pt x="1309" y="1847"/>
                    <a:pt x="1309" y="1825"/>
                    <a:pt x="1320" y="1802"/>
                  </a:cubicBezTo>
                  <a:cubicBezTo>
                    <a:pt x="1320" y="1791"/>
                    <a:pt x="1332" y="1768"/>
                    <a:pt x="1354" y="1756"/>
                  </a:cubicBezTo>
                  <a:lnTo>
                    <a:pt x="1366" y="1756"/>
                  </a:lnTo>
                  <a:cubicBezTo>
                    <a:pt x="1366" y="1756"/>
                    <a:pt x="1377" y="1756"/>
                    <a:pt x="1377" y="1745"/>
                  </a:cubicBezTo>
                  <a:lnTo>
                    <a:pt x="1389" y="1745"/>
                  </a:lnTo>
                  <a:cubicBezTo>
                    <a:pt x="1400" y="1745"/>
                    <a:pt x="1423" y="1734"/>
                    <a:pt x="1434" y="1722"/>
                  </a:cubicBezTo>
                  <a:cubicBezTo>
                    <a:pt x="1445" y="1722"/>
                    <a:pt x="1457" y="1722"/>
                    <a:pt x="1468" y="1711"/>
                  </a:cubicBezTo>
                  <a:lnTo>
                    <a:pt x="1514" y="1700"/>
                  </a:lnTo>
                  <a:cubicBezTo>
                    <a:pt x="1525" y="1700"/>
                    <a:pt x="1525" y="1688"/>
                    <a:pt x="1536" y="1688"/>
                  </a:cubicBezTo>
                  <a:cubicBezTo>
                    <a:pt x="1548" y="1677"/>
                    <a:pt x="1559" y="1677"/>
                    <a:pt x="1571" y="1666"/>
                  </a:cubicBezTo>
                  <a:lnTo>
                    <a:pt x="1582" y="1654"/>
                  </a:lnTo>
                  <a:cubicBezTo>
                    <a:pt x="1582" y="1654"/>
                    <a:pt x="1593" y="1643"/>
                    <a:pt x="1593" y="1643"/>
                  </a:cubicBezTo>
                  <a:cubicBezTo>
                    <a:pt x="1605" y="1631"/>
                    <a:pt x="1616" y="1620"/>
                    <a:pt x="1627" y="1609"/>
                  </a:cubicBezTo>
                  <a:cubicBezTo>
                    <a:pt x="1627" y="1597"/>
                    <a:pt x="1639" y="1597"/>
                    <a:pt x="1639" y="1586"/>
                  </a:cubicBezTo>
                  <a:lnTo>
                    <a:pt x="1650" y="1586"/>
                  </a:lnTo>
                  <a:cubicBezTo>
                    <a:pt x="1650" y="1575"/>
                    <a:pt x="1662" y="1552"/>
                    <a:pt x="1662" y="1540"/>
                  </a:cubicBezTo>
                  <a:lnTo>
                    <a:pt x="1673" y="1529"/>
                  </a:lnTo>
                  <a:cubicBezTo>
                    <a:pt x="1673" y="1529"/>
                    <a:pt x="1673" y="1529"/>
                    <a:pt x="1673" y="1518"/>
                  </a:cubicBezTo>
                  <a:cubicBezTo>
                    <a:pt x="1673" y="1518"/>
                    <a:pt x="1684" y="1518"/>
                    <a:pt x="1684" y="1506"/>
                  </a:cubicBezTo>
                  <a:lnTo>
                    <a:pt x="1684" y="1495"/>
                  </a:lnTo>
                  <a:cubicBezTo>
                    <a:pt x="1684" y="1495"/>
                    <a:pt x="1684" y="1484"/>
                    <a:pt x="1696" y="1472"/>
                  </a:cubicBezTo>
                  <a:cubicBezTo>
                    <a:pt x="1696" y="1461"/>
                    <a:pt x="1696" y="1438"/>
                    <a:pt x="1707" y="1427"/>
                  </a:cubicBezTo>
                  <a:cubicBezTo>
                    <a:pt x="1707" y="1427"/>
                    <a:pt x="1707" y="1415"/>
                    <a:pt x="1707" y="1415"/>
                  </a:cubicBezTo>
                  <a:lnTo>
                    <a:pt x="1707" y="1404"/>
                  </a:lnTo>
                  <a:cubicBezTo>
                    <a:pt x="1707" y="1370"/>
                    <a:pt x="1707" y="1347"/>
                    <a:pt x="1707" y="1302"/>
                  </a:cubicBezTo>
                  <a:lnTo>
                    <a:pt x="1707" y="1290"/>
                  </a:lnTo>
                  <a:lnTo>
                    <a:pt x="1707" y="1279"/>
                  </a:lnTo>
                  <a:cubicBezTo>
                    <a:pt x="1707" y="1267"/>
                    <a:pt x="1696" y="1245"/>
                    <a:pt x="1696" y="1233"/>
                  </a:cubicBezTo>
                  <a:cubicBezTo>
                    <a:pt x="1696" y="1222"/>
                    <a:pt x="1684" y="1199"/>
                    <a:pt x="1684" y="1188"/>
                  </a:cubicBezTo>
                  <a:cubicBezTo>
                    <a:pt x="1684" y="1176"/>
                    <a:pt x="1684" y="1176"/>
                    <a:pt x="1684" y="1176"/>
                  </a:cubicBezTo>
                  <a:cubicBezTo>
                    <a:pt x="1673" y="1176"/>
                    <a:pt x="1673" y="1165"/>
                    <a:pt x="1673" y="1165"/>
                  </a:cubicBezTo>
                  <a:lnTo>
                    <a:pt x="1673" y="1154"/>
                  </a:lnTo>
                  <a:cubicBezTo>
                    <a:pt x="1639" y="1097"/>
                    <a:pt x="1616" y="1074"/>
                    <a:pt x="1571" y="1029"/>
                  </a:cubicBezTo>
                  <a:cubicBezTo>
                    <a:pt x="1571" y="1029"/>
                    <a:pt x="1548" y="1017"/>
                    <a:pt x="1548" y="1006"/>
                  </a:cubicBezTo>
                  <a:cubicBezTo>
                    <a:pt x="1536" y="1006"/>
                    <a:pt x="1525" y="994"/>
                    <a:pt x="1514" y="983"/>
                  </a:cubicBezTo>
                  <a:lnTo>
                    <a:pt x="1491" y="972"/>
                  </a:lnTo>
                  <a:cubicBezTo>
                    <a:pt x="1480" y="960"/>
                    <a:pt x="1457" y="949"/>
                    <a:pt x="1434" y="938"/>
                  </a:cubicBezTo>
                  <a:cubicBezTo>
                    <a:pt x="1423" y="938"/>
                    <a:pt x="1400" y="926"/>
                    <a:pt x="1389" y="926"/>
                  </a:cubicBezTo>
                  <a:lnTo>
                    <a:pt x="1377" y="915"/>
                  </a:lnTo>
                  <a:cubicBezTo>
                    <a:pt x="1354" y="915"/>
                    <a:pt x="1343" y="903"/>
                    <a:pt x="1332" y="903"/>
                  </a:cubicBezTo>
                  <a:cubicBezTo>
                    <a:pt x="1320" y="892"/>
                    <a:pt x="1309" y="881"/>
                    <a:pt x="1298" y="881"/>
                  </a:cubicBezTo>
                  <a:cubicBezTo>
                    <a:pt x="1298" y="869"/>
                    <a:pt x="1286" y="869"/>
                    <a:pt x="1286" y="869"/>
                  </a:cubicBezTo>
                  <a:cubicBezTo>
                    <a:pt x="1263" y="858"/>
                    <a:pt x="1252" y="824"/>
                    <a:pt x="1252" y="801"/>
                  </a:cubicBezTo>
                  <a:cubicBezTo>
                    <a:pt x="1252" y="790"/>
                    <a:pt x="1263" y="778"/>
                    <a:pt x="1263" y="767"/>
                  </a:cubicBezTo>
                  <a:cubicBezTo>
                    <a:pt x="1286" y="767"/>
                    <a:pt x="1298" y="756"/>
                    <a:pt x="1309" y="744"/>
                  </a:cubicBezTo>
                  <a:cubicBezTo>
                    <a:pt x="1320" y="733"/>
                    <a:pt x="1332" y="733"/>
                    <a:pt x="1332" y="733"/>
                  </a:cubicBezTo>
                  <a:cubicBezTo>
                    <a:pt x="1343" y="727"/>
                    <a:pt x="1354" y="724"/>
                    <a:pt x="1366" y="724"/>
                  </a:cubicBezTo>
                  <a:cubicBezTo>
                    <a:pt x="1377" y="724"/>
                    <a:pt x="1389" y="727"/>
                    <a:pt x="1400" y="733"/>
                  </a:cubicBezTo>
                  <a:cubicBezTo>
                    <a:pt x="1434" y="733"/>
                    <a:pt x="1457" y="744"/>
                    <a:pt x="1502" y="756"/>
                  </a:cubicBezTo>
                  <a:cubicBezTo>
                    <a:pt x="1514" y="756"/>
                    <a:pt x="1514" y="756"/>
                    <a:pt x="1525" y="744"/>
                  </a:cubicBezTo>
                  <a:cubicBezTo>
                    <a:pt x="1536" y="744"/>
                    <a:pt x="1536" y="733"/>
                    <a:pt x="1548" y="721"/>
                  </a:cubicBezTo>
                  <a:cubicBezTo>
                    <a:pt x="1548" y="699"/>
                    <a:pt x="1559" y="665"/>
                    <a:pt x="1548" y="630"/>
                  </a:cubicBezTo>
                  <a:cubicBezTo>
                    <a:pt x="1548" y="528"/>
                    <a:pt x="1514" y="437"/>
                    <a:pt x="1457" y="346"/>
                  </a:cubicBezTo>
                  <a:cubicBezTo>
                    <a:pt x="1343" y="164"/>
                    <a:pt x="1161" y="39"/>
                    <a:pt x="956" y="5"/>
                  </a:cubicBezTo>
                  <a:cubicBezTo>
                    <a:pt x="929" y="2"/>
                    <a:pt x="902" y="1"/>
                    <a:pt x="87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155075" y="4191000"/>
              <a:ext cx="43525" cy="43525"/>
            </a:xfrm>
            <a:custGeom>
              <a:rect b="b" l="l" r="r" t="t"/>
              <a:pathLst>
                <a:path extrusionOk="0" h="1741" w="1741">
                  <a:moveTo>
                    <a:pt x="865" y="1"/>
                  </a:moveTo>
                  <a:cubicBezTo>
                    <a:pt x="387" y="1"/>
                    <a:pt x="0" y="387"/>
                    <a:pt x="0" y="865"/>
                  </a:cubicBezTo>
                  <a:cubicBezTo>
                    <a:pt x="0" y="1354"/>
                    <a:pt x="387" y="1741"/>
                    <a:pt x="865" y="1741"/>
                  </a:cubicBezTo>
                  <a:cubicBezTo>
                    <a:pt x="1354" y="1741"/>
                    <a:pt x="1741" y="1354"/>
                    <a:pt x="1741" y="865"/>
                  </a:cubicBezTo>
                  <a:cubicBezTo>
                    <a:pt x="1741" y="387"/>
                    <a:pt x="1354" y="1"/>
                    <a:pt x="865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1115550" y="4176025"/>
              <a:ext cx="42950" cy="67050"/>
            </a:xfrm>
            <a:custGeom>
              <a:rect b="b" l="l" r="r" t="t"/>
              <a:pathLst>
                <a:path extrusionOk="0" h="2682" w="1718">
                  <a:moveTo>
                    <a:pt x="854" y="0"/>
                  </a:moveTo>
                  <a:cubicBezTo>
                    <a:pt x="819" y="0"/>
                    <a:pt x="785" y="3"/>
                    <a:pt x="751" y="8"/>
                  </a:cubicBezTo>
                  <a:cubicBezTo>
                    <a:pt x="558" y="31"/>
                    <a:pt x="364" y="156"/>
                    <a:pt x="251" y="338"/>
                  </a:cubicBezTo>
                  <a:cubicBezTo>
                    <a:pt x="194" y="429"/>
                    <a:pt x="160" y="520"/>
                    <a:pt x="160" y="622"/>
                  </a:cubicBezTo>
                  <a:cubicBezTo>
                    <a:pt x="160" y="657"/>
                    <a:pt x="160" y="691"/>
                    <a:pt x="171" y="725"/>
                  </a:cubicBezTo>
                  <a:cubicBezTo>
                    <a:pt x="171" y="725"/>
                    <a:pt x="171" y="736"/>
                    <a:pt x="182" y="748"/>
                  </a:cubicBezTo>
                  <a:lnTo>
                    <a:pt x="205" y="748"/>
                  </a:lnTo>
                  <a:cubicBezTo>
                    <a:pt x="251" y="736"/>
                    <a:pt x="285" y="725"/>
                    <a:pt x="308" y="725"/>
                  </a:cubicBezTo>
                  <a:lnTo>
                    <a:pt x="376" y="725"/>
                  </a:lnTo>
                  <a:cubicBezTo>
                    <a:pt x="387" y="725"/>
                    <a:pt x="399" y="736"/>
                    <a:pt x="399" y="736"/>
                  </a:cubicBezTo>
                  <a:cubicBezTo>
                    <a:pt x="421" y="748"/>
                    <a:pt x="433" y="770"/>
                    <a:pt x="444" y="770"/>
                  </a:cubicBezTo>
                  <a:cubicBezTo>
                    <a:pt x="455" y="782"/>
                    <a:pt x="455" y="793"/>
                    <a:pt x="455" y="793"/>
                  </a:cubicBezTo>
                  <a:cubicBezTo>
                    <a:pt x="455" y="827"/>
                    <a:pt x="444" y="850"/>
                    <a:pt x="421" y="873"/>
                  </a:cubicBezTo>
                  <a:lnTo>
                    <a:pt x="410" y="873"/>
                  </a:lnTo>
                  <a:cubicBezTo>
                    <a:pt x="410" y="884"/>
                    <a:pt x="387" y="895"/>
                    <a:pt x="387" y="895"/>
                  </a:cubicBezTo>
                  <a:cubicBezTo>
                    <a:pt x="376" y="907"/>
                    <a:pt x="353" y="907"/>
                    <a:pt x="342" y="918"/>
                  </a:cubicBezTo>
                  <a:lnTo>
                    <a:pt x="330" y="918"/>
                  </a:lnTo>
                  <a:cubicBezTo>
                    <a:pt x="308" y="930"/>
                    <a:pt x="296" y="930"/>
                    <a:pt x="273" y="941"/>
                  </a:cubicBezTo>
                  <a:cubicBezTo>
                    <a:pt x="251" y="952"/>
                    <a:pt x="239" y="964"/>
                    <a:pt x="217" y="975"/>
                  </a:cubicBezTo>
                  <a:lnTo>
                    <a:pt x="194" y="986"/>
                  </a:lnTo>
                  <a:cubicBezTo>
                    <a:pt x="182" y="986"/>
                    <a:pt x="171" y="998"/>
                    <a:pt x="160" y="1009"/>
                  </a:cubicBezTo>
                  <a:cubicBezTo>
                    <a:pt x="160" y="1009"/>
                    <a:pt x="148" y="1021"/>
                    <a:pt x="137" y="1021"/>
                  </a:cubicBezTo>
                  <a:lnTo>
                    <a:pt x="137" y="1032"/>
                  </a:lnTo>
                  <a:cubicBezTo>
                    <a:pt x="91" y="1077"/>
                    <a:pt x="80" y="1089"/>
                    <a:pt x="46" y="1157"/>
                  </a:cubicBezTo>
                  <a:lnTo>
                    <a:pt x="35" y="1157"/>
                  </a:lnTo>
                  <a:cubicBezTo>
                    <a:pt x="35" y="1168"/>
                    <a:pt x="35" y="1168"/>
                    <a:pt x="35" y="1180"/>
                  </a:cubicBezTo>
                  <a:lnTo>
                    <a:pt x="23" y="1180"/>
                  </a:lnTo>
                  <a:cubicBezTo>
                    <a:pt x="23" y="1203"/>
                    <a:pt x="23" y="1214"/>
                    <a:pt x="12" y="1237"/>
                  </a:cubicBezTo>
                  <a:cubicBezTo>
                    <a:pt x="12" y="1248"/>
                    <a:pt x="12" y="1259"/>
                    <a:pt x="0" y="1282"/>
                  </a:cubicBezTo>
                  <a:lnTo>
                    <a:pt x="0" y="1294"/>
                  </a:lnTo>
                  <a:cubicBezTo>
                    <a:pt x="0" y="1294"/>
                    <a:pt x="0" y="1294"/>
                    <a:pt x="0" y="1305"/>
                  </a:cubicBezTo>
                  <a:cubicBezTo>
                    <a:pt x="0" y="1328"/>
                    <a:pt x="0" y="1362"/>
                    <a:pt x="0" y="1396"/>
                  </a:cubicBezTo>
                  <a:lnTo>
                    <a:pt x="0" y="1407"/>
                  </a:lnTo>
                  <a:cubicBezTo>
                    <a:pt x="0" y="1419"/>
                    <a:pt x="12" y="1419"/>
                    <a:pt x="12" y="1419"/>
                  </a:cubicBezTo>
                  <a:lnTo>
                    <a:pt x="0" y="1419"/>
                  </a:lnTo>
                  <a:cubicBezTo>
                    <a:pt x="12" y="1441"/>
                    <a:pt x="12" y="1453"/>
                    <a:pt x="12" y="1476"/>
                  </a:cubicBezTo>
                  <a:cubicBezTo>
                    <a:pt x="23" y="1476"/>
                    <a:pt x="23" y="1487"/>
                    <a:pt x="23" y="1498"/>
                  </a:cubicBezTo>
                  <a:lnTo>
                    <a:pt x="23" y="1510"/>
                  </a:lnTo>
                  <a:cubicBezTo>
                    <a:pt x="35" y="1510"/>
                    <a:pt x="35" y="1521"/>
                    <a:pt x="35" y="1521"/>
                  </a:cubicBezTo>
                  <a:cubicBezTo>
                    <a:pt x="35" y="1521"/>
                    <a:pt x="35" y="1521"/>
                    <a:pt x="35" y="1532"/>
                  </a:cubicBezTo>
                  <a:lnTo>
                    <a:pt x="46" y="1544"/>
                  </a:lnTo>
                  <a:cubicBezTo>
                    <a:pt x="46" y="1555"/>
                    <a:pt x="57" y="1567"/>
                    <a:pt x="69" y="1578"/>
                  </a:cubicBezTo>
                  <a:cubicBezTo>
                    <a:pt x="69" y="1578"/>
                    <a:pt x="69" y="1589"/>
                    <a:pt x="69" y="1589"/>
                  </a:cubicBezTo>
                  <a:cubicBezTo>
                    <a:pt x="69" y="1589"/>
                    <a:pt x="80" y="1601"/>
                    <a:pt x="80" y="1612"/>
                  </a:cubicBezTo>
                  <a:cubicBezTo>
                    <a:pt x="91" y="1623"/>
                    <a:pt x="103" y="1635"/>
                    <a:pt x="114" y="1635"/>
                  </a:cubicBezTo>
                  <a:lnTo>
                    <a:pt x="114" y="1646"/>
                  </a:lnTo>
                  <a:cubicBezTo>
                    <a:pt x="114" y="1646"/>
                    <a:pt x="126" y="1658"/>
                    <a:pt x="126" y="1658"/>
                  </a:cubicBezTo>
                  <a:lnTo>
                    <a:pt x="137" y="1658"/>
                  </a:lnTo>
                  <a:cubicBezTo>
                    <a:pt x="148" y="1669"/>
                    <a:pt x="160" y="1680"/>
                    <a:pt x="171" y="1692"/>
                  </a:cubicBezTo>
                  <a:lnTo>
                    <a:pt x="194" y="1692"/>
                  </a:lnTo>
                  <a:cubicBezTo>
                    <a:pt x="194" y="1692"/>
                    <a:pt x="194" y="1703"/>
                    <a:pt x="205" y="1703"/>
                  </a:cubicBezTo>
                  <a:lnTo>
                    <a:pt x="239" y="1714"/>
                  </a:lnTo>
                  <a:cubicBezTo>
                    <a:pt x="251" y="1714"/>
                    <a:pt x="262" y="1726"/>
                    <a:pt x="273" y="1726"/>
                  </a:cubicBezTo>
                  <a:cubicBezTo>
                    <a:pt x="296" y="1726"/>
                    <a:pt x="308" y="1737"/>
                    <a:pt x="319" y="1748"/>
                  </a:cubicBezTo>
                  <a:lnTo>
                    <a:pt x="330" y="1748"/>
                  </a:lnTo>
                  <a:cubicBezTo>
                    <a:pt x="342" y="1748"/>
                    <a:pt x="342" y="1748"/>
                    <a:pt x="353" y="1760"/>
                  </a:cubicBezTo>
                  <a:cubicBezTo>
                    <a:pt x="387" y="1760"/>
                    <a:pt x="399" y="1794"/>
                    <a:pt x="399" y="1794"/>
                  </a:cubicBezTo>
                  <a:cubicBezTo>
                    <a:pt x="399" y="1817"/>
                    <a:pt x="399" y="1851"/>
                    <a:pt x="387" y="1862"/>
                  </a:cubicBezTo>
                  <a:lnTo>
                    <a:pt x="376" y="1874"/>
                  </a:lnTo>
                  <a:cubicBezTo>
                    <a:pt x="342" y="1896"/>
                    <a:pt x="319" y="1919"/>
                    <a:pt x="273" y="1930"/>
                  </a:cubicBezTo>
                  <a:cubicBezTo>
                    <a:pt x="262" y="1942"/>
                    <a:pt x="239" y="1942"/>
                    <a:pt x="228" y="1942"/>
                  </a:cubicBezTo>
                  <a:cubicBezTo>
                    <a:pt x="217" y="1942"/>
                    <a:pt x="194" y="1953"/>
                    <a:pt x="194" y="1965"/>
                  </a:cubicBezTo>
                  <a:cubicBezTo>
                    <a:pt x="182" y="1999"/>
                    <a:pt x="182" y="2033"/>
                    <a:pt x="182" y="2056"/>
                  </a:cubicBezTo>
                  <a:cubicBezTo>
                    <a:pt x="171" y="2147"/>
                    <a:pt x="182" y="2249"/>
                    <a:pt x="217" y="2340"/>
                  </a:cubicBezTo>
                  <a:cubicBezTo>
                    <a:pt x="296" y="2511"/>
                    <a:pt x="455" y="2636"/>
                    <a:pt x="671" y="2670"/>
                  </a:cubicBezTo>
                  <a:cubicBezTo>
                    <a:pt x="717" y="2681"/>
                    <a:pt x="751" y="2681"/>
                    <a:pt x="797" y="2681"/>
                  </a:cubicBezTo>
                  <a:cubicBezTo>
                    <a:pt x="956" y="2681"/>
                    <a:pt x="1115" y="2636"/>
                    <a:pt x="1263" y="2533"/>
                  </a:cubicBezTo>
                  <a:cubicBezTo>
                    <a:pt x="1343" y="2476"/>
                    <a:pt x="1411" y="2408"/>
                    <a:pt x="1490" y="2329"/>
                  </a:cubicBezTo>
                  <a:cubicBezTo>
                    <a:pt x="1502" y="2306"/>
                    <a:pt x="1513" y="2294"/>
                    <a:pt x="1536" y="2272"/>
                  </a:cubicBezTo>
                  <a:cubicBezTo>
                    <a:pt x="1547" y="2249"/>
                    <a:pt x="1559" y="2238"/>
                    <a:pt x="1570" y="2215"/>
                  </a:cubicBezTo>
                  <a:cubicBezTo>
                    <a:pt x="1581" y="2203"/>
                    <a:pt x="1581" y="2192"/>
                    <a:pt x="1570" y="2181"/>
                  </a:cubicBezTo>
                  <a:cubicBezTo>
                    <a:pt x="1411" y="1965"/>
                    <a:pt x="1320" y="1726"/>
                    <a:pt x="1320" y="1464"/>
                  </a:cubicBezTo>
                  <a:cubicBezTo>
                    <a:pt x="1320" y="1146"/>
                    <a:pt x="1456" y="839"/>
                    <a:pt x="1706" y="622"/>
                  </a:cubicBezTo>
                  <a:cubicBezTo>
                    <a:pt x="1718" y="611"/>
                    <a:pt x="1718" y="588"/>
                    <a:pt x="1706" y="577"/>
                  </a:cubicBezTo>
                  <a:cubicBezTo>
                    <a:pt x="1695" y="554"/>
                    <a:pt x="1684" y="532"/>
                    <a:pt x="1672" y="509"/>
                  </a:cubicBezTo>
                  <a:cubicBezTo>
                    <a:pt x="1650" y="486"/>
                    <a:pt x="1638" y="452"/>
                    <a:pt x="1627" y="429"/>
                  </a:cubicBezTo>
                  <a:cubicBezTo>
                    <a:pt x="1559" y="338"/>
                    <a:pt x="1479" y="259"/>
                    <a:pt x="1388" y="190"/>
                  </a:cubicBezTo>
                  <a:cubicBezTo>
                    <a:pt x="1234" y="75"/>
                    <a:pt x="1040" y="0"/>
                    <a:pt x="85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1163875" y="4324925"/>
              <a:ext cx="25900" cy="25900"/>
            </a:xfrm>
            <a:custGeom>
              <a:rect b="b" l="l" r="r" t="t"/>
              <a:pathLst>
                <a:path extrusionOk="0" h="1036" w="1036">
                  <a:moveTo>
                    <a:pt x="513" y="1"/>
                  </a:moveTo>
                  <a:cubicBezTo>
                    <a:pt x="228" y="1"/>
                    <a:pt x="1" y="228"/>
                    <a:pt x="1" y="513"/>
                  </a:cubicBezTo>
                  <a:cubicBezTo>
                    <a:pt x="1" y="797"/>
                    <a:pt x="228" y="1036"/>
                    <a:pt x="513" y="1036"/>
                  </a:cubicBezTo>
                  <a:cubicBezTo>
                    <a:pt x="797" y="1036"/>
                    <a:pt x="1036" y="797"/>
                    <a:pt x="1036" y="513"/>
                  </a:cubicBezTo>
                  <a:cubicBezTo>
                    <a:pt x="1036" y="228"/>
                    <a:pt x="797" y="1"/>
                    <a:pt x="513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1132050" y="4104575"/>
              <a:ext cx="88725" cy="49200"/>
            </a:xfrm>
            <a:custGeom>
              <a:rect b="b" l="l" r="r" t="t"/>
              <a:pathLst>
                <a:path extrusionOk="0" h="1968" w="3549">
                  <a:moveTo>
                    <a:pt x="193" y="0"/>
                  </a:moveTo>
                  <a:cubicBezTo>
                    <a:pt x="91" y="0"/>
                    <a:pt x="0" y="91"/>
                    <a:pt x="0" y="193"/>
                  </a:cubicBezTo>
                  <a:cubicBezTo>
                    <a:pt x="0" y="1172"/>
                    <a:pt x="796" y="1968"/>
                    <a:pt x="1774" y="1968"/>
                  </a:cubicBezTo>
                  <a:cubicBezTo>
                    <a:pt x="2753" y="1968"/>
                    <a:pt x="3549" y="1172"/>
                    <a:pt x="3549" y="193"/>
                  </a:cubicBezTo>
                  <a:cubicBezTo>
                    <a:pt x="3549" y="91"/>
                    <a:pt x="3469" y="0"/>
                    <a:pt x="3355" y="0"/>
                  </a:cubicBezTo>
                  <a:cubicBezTo>
                    <a:pt x="3253" y="0"/>
                    <a:pt x="3162" y="91"/>
                    <a:pt x="3162" y="193"/>
                  </a:cubicBezTo>
                  <a:cubicBezTo>
                    <a:pt x="3162" y="956"/>
                    <a:pt x="2548" y="1581"/>
                    <a:pt x="1774" y="1581"/>
                  </a:cubicBezTo>
                  <a:cubicBezTo>
                    <a:pt x="1012" y="1581"/>
                    <a:pt x="387" y="956"/>
                    <a:pt x="387" y="193"/>
                  </a:cubicBezTo>
                  <a:cubicBezTo>
                    <a:pt x="387" y="91"/>
                    <a:pt x="307" y="0"/>
                    <a:pt x="19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1200000" y="4045700"/>
              <a:ext cx="33850" cy="33875"/>
            </a:xfrm>
            <a:custGeom>
              <a:rect b="b" l="l" r="r" t="t"/>
              <a:pathLst>
                <a:path extrusionOk="0" h="1355" w="1354">
                  <a:moveTo>
                    <a:pt x="671" y="1"/>
                  </a:moveTo>
                  <a:cubicBezTo>
                    <a:pt x="296" y="1"/>
                    <a:pt x="0" y="296"/>
                    <a:pt x="0" y="672"/>
                  </a:cubicBezTo>
                  <a:cubicBezTo>
                    <a:pt x="0" y="1047"/>
                    <a:pt x="296" y="1354"/>
                    <a:pt x="671" y="1354"/>
                  </a:cubicBezTo>
                  <a:cubicBezTo>
                    <a:pt x="1047" y="1354"/>
                    <a:pt x="1354" y="1047"/>
                    <a:pt x="1354" y="672"/>
                  </a:cubicBezTo>
                  <a:cubicBezTo>
                    <a:pt x="1354" y="296"/>
                    <a:pt x="1047" y="1"/>
                    <a:pt x="671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954600" y="4182625"/>
              <a:ext cx="61175" cy="90575"/>
            </a:xfrm>
            <a:custGeom>
              <a:rect b="b" l="l" r="r" t="t"/>
              <a:pathLst>
                <a:path extrusionOk="0" h="3623" w="2447">
                  <a:moveTo>
                    <a:pt x="1926" y="0"/>
                  </a:moveTo>
                  <a:cubicBezTo>
                    <a:pt x="1274" y="0"/>
                    <a:pt x="660" y="355"/>
                    <a:pt x="342" y="927"/>
                  </a:cubicBezTo>
                  <a:cubicBezTo>
                    <a:pt x="1" y="1541"/>
                    <a:pt x="35" y="2281"/>
                    <a:pt x="422" y="2872"/>
                  </a:cubicBezTo>
                  <a:cubicBezTo>
                    <a:pt x="604" y="3156"/>
                    <a:pt x="854" y="3384"/>
                    <a:pt x="1138" y="3543"/>
                  </a:cubicBezTo>
                  <a:lnTo>
                    <a:pt x="1172" y="3555"/>
                  </a:lnTo>
                  <a:cubicBezTo>
                    <a:pt x="1229" y="3577"/>
                    <a:pt x="1286" y="3623"/>
                    <a:pt x="1354" y="3623"/>
                  </a:cubicBezTo>
                  <a:lnTo>
                    <a:pt x="1377" y="3623"/>
                  </a:lnTo>
                  <a:cubicBezTo>
                    <a:pt x="1445" y="3623"/>
                    <a:pt x="1479" y="3566"/>
                    <a:pt x="1502" y="3520"/>
                  </a:cubicBezTo>
                  <a:cubicBezTo>
                    <a:pt x="1570" y="3384"/>
                    <a:pt x="1605" y="3236"/>
                    <a:pt x="1650" y="3100"/>
                  </a:cubicBezTo>
                  <a:cubicBezTo>
                    <a:pt x="1661" y="3043"/>
                    <a:pt x="1684" y="2997"/>
                    <a:pt x="1696" y="2940"/>
                  </a:cubicBezTo>
                  <a:cubicBezTo>
                    <a:pt x="1832" y="2497"/>
                    <a:pt x="1957" y="2030"/>
                    <a:pt x="2071" y="1587"/>
                  </a:cubicBezTo>
                  <a:lnTo>
                    <a:pt x="2094" y="1507"/>
                  </a:lnTo>
                  <a:cubicBezTo>
                    <a:pt x="2162" y="1257"/>
                    <a:pt x="2219" y="1018"/>
                    <a:pt x="2287" y="779"/>
                  </a:cubicBezTo>
                  <a:cubicBezTo>
                    <a:pt x="2310" y="711"/>
                    <a:pt x="2333" y="631"/>
                    <a:pt x="2355" y="552"/>
                  </a:cubicBezTo>
                  <a:cubicBezTo>
                    <a:pt x="2378" y="472"/>
                    <a:pt x="2412" y="381"/>
                    <a:pt x="2435" y="290"/>
                  </a:cubicBezTo>
                  <a:cubicBezTo>
                    <a:pt x="2446" y="256"/>
                    <a:pt x="2446" y="222"/>
                    <a:pt x="2446" y="188"/>
                  </a:cubicBezTo>
                  <a:cubicBezTo>
                    <a:pt x="2435" y="29"/>
                    <a:pt x="2230" y="17"/>
                    <a:pt x="2105" y="6"/>
                  </a:cubicBezTo>
                  <a:lnTo>
                    <a:pt x="2071" y="6"/>
                  </a:lnTo>
                  <a:cubicBezTo>
                    <a:pt x="2023" y="2"/>
                    <a:pt x="1974" y="0"/>
                    <a:pt x="192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117550" y="4045700"/>
              <a:ext cx="33850" cy="33875"/>
            </a:xfrm>
            <a:custGeom>
              <a:rect b="b" l="l" r="r" t="t"/>
              <a:pathLst>
                <a:path extrusionOk="0" h="1355" w="1354">
                  <a:moveTo>
                    <a:pt x="682" y="1"/>
                  </a:moveTo>
                  <a:cubicBezTo>
                    <a:pt x="307" y="1"/>
                    <a:pt x="0" y="296"/>
                    <a:pt x="0" y="672"/>
                  </a:cubicBezTo>
                  <a:cubicBezTo>
                    <a:pt x="0" y="1047"/>
                    <a:pt x="307" y="1354"/>
                    <a:pt x="682" y="1354"/>
                  </a:cubicBezTo>
                  <a:cubicBezTo>
                    <a:pt x="1058" y="1354"/>
                    <a:pt x="1354" y="1047"/>
                    <a:pt x="1354" y="672"/>
                  </a:cubicBezTo>
                  <a:cubicBezTo>
                    <a:pt x="1354" y="296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1159900" y="4258400"/>
              <a:ext cx="33875" cy="33850"/>
            </a:xfrm>
            <a:custGeom>
              <a:rect b="b" l="l" r="r" t="t"/>
              <a:pathLst>
                <a:path extrusionOk="0" h="1354" w="1355">
                  <a:moveTo>
                    <a:pt x="672" y="0"/>
                  </a:moveTo>
                  <a:cubicBezTo>
                    <a:pt x="308" y="0"/>
                    <a:pt x="1" y="296"/>
                    <a:pt x="1" y="671"/>
                  </a:cubicBezTo>
                  <a:cubicBezTo>
                    <a:pt x="1" y="1047"/>
                    <a:pt x="308" y="1354"/>
                    <a:pt x="672" y="1354"/>
                  </a:cubicBezTo>
                  <a:cubicBezTo>
                    <a:pt x="1047" y="1354"/>
                    <a:pt x="1354" y="1047"/>
                    <a:pt x="1354" y="671"/>
                  </a:cubicBezTo>
                  <a:cubicBezTo>
                    <a:pt x="1354" y="296"/>
                    <a:pt x="1047" y="0"/>
                    <a:pt x="67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1030525" y="4442925"/>
              <a:ext cx="92150" cy="62875"/>
            </a:xfrm>
            <a:custGeom>
              <a:rect b="b" l="l" r="r" t="t"/>
              <a:pathLst>
                <a:path extrusionOk="0" h="2515" w="3686">
                  <a:moveTo>
                    <a:pt x="353" y="1"/>
                  </a:moveTo>
                  <a:cubicBezTo>
                    <a:pt x="194" y="1"/>
                    <a:pt x="160" y="206"/>
                    <a:pt x="149" y="319"/>
                  </a:cubicBezTo>
                  <a:cubicBezTo>
                    <a:pt x="137" y="331"/>
                    <a:pt x="137" y="353"/>
                    <a:pt x="137" y="365"/>
                  </a:cubicBezTo>
                  <a:cubicBezTo>
                    <a:pt x="1" y="1059"/>
                    <a:pt x="285" y="1775"/>
                    <a:pt x="865" y="2173"/>
                  </a:cubicBezTo>
                  <a:cubicBezTo>
                    <a:pt x="1184" y="2401"/>
                    <a:pt x="1570" y="2514"/>
                    <a:pt x="1946" y="2514"/>
                  </a:cubicBezTo>
                  <a:cubicBezTo>
                    <a:pt x="2241" y="2514"/>
                    <a:pt x="2537" y="2446"/>
                    <a:pt x="2821" y="2298"/>
                  </a:cubicBezTo>
                  <a:cubicBezTo>
                    <a:pt x="3106" y="2151"/>
                    <a:pt x="3367" y="1923"/>
                    <a:pt x="3549" y="1650"/>
                  </a:cubicBezTo>
                  <a:lnTo>
                    <a:pt x="3561" y="1627"/>
                  </a:lnTo>
                  <a:cubicBezTo>
                    <a:pt x="3606" y="1582"/>
                    <a:pt x="3640" y="1514"/>
                    <a:pt x="3663" y="1457"/>
                  </a:cubicBezTo>
                  <a:cubicBezTo>
                    <a:pt x="3686" y="1366"/>
                    <a:pt x="3618" y="1332"/>
                    <a:pt x="3572" y="1298"/>
                  </a:cubicBezTo>
                  <a:cubicBezTo>
                    <a:pt x="3447" y="1218"/>
                    <a:pt x="3299" y="1161"/>
                    <a:pt x="3163" y="1104"/>
                  </a:cubicBezTo>
                  <a:cubicBezTo>
                    <a:pt x="3117" y="1081"/>
                    <a:pt x="3060" y="1059"/>
                    <a:pt x="3015" y="1047"/>
                  </a:cubicBezTo>
                  <a:cubicBezTo>
                    <a:pt x="2583" y="854"/>
                    <a:pt x="2139" y="683"/>
                    <a:pt x="1707" y="524"/>
                  </a:cubicBezTo>
                  <a:lnTo>
                    <a:pt x="1627" y="490"/>
                  </a:lnTo>
                  <a:cubicBezTo>
                    <a:pt x="1400" y="410"/>
                    <a:pt x="1161" y="319"/>
                    <a:pt x="933" y="228"/>
                  </a:cubicBezTo>
                  <a:cubicBezTo>
                    <a:pt x="854" y="194"/>
                    <a:pt x="785" y="160"/>
                    <a:pt x="717" y="137"/>
                  </a:cubicBezTo>
                  <a:cubicBezTo>
                    <a:pt x="626" y="92"/>
                    <a:pt x="547" y="58"/>
                    <a:pt x="456" y="24"/>
                  </a:cubicBezTo>
                  <a:cubicBezTo>
                    <a:pt x="422" y="12"/>
                    <a:pt x="399" y="1"/>
                    <a:pt x="353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955175" y="4178800"/>
              <a:ext cx="64000" cy="87200"/>
            </a:xfrm>
            <a:custGeom>
              <a:rect b="b" l="l" r="r" t="t"/>
              <a:pathLst>
                <a:path extrusionOk="0" h="3488" w="2560">
                  <a:moveTo>
                    <a:pt x="2062" y="1"/>
                  </a:moveTo>
                  <a:cubicBezTo>
                    <a:pt x="1849" y="1"/>
                    <a:pt x="1622" y="47"/>
                    <a:pt x="1502" y="79"/>
                  </a:cubicBezTo>
                  <a:cubicBezTo>
                    <a:pt x="1047" y="204"/>
                    <a:pt x="649" y="489"/>
                    <a:pt x="376" y="864"/>
                  </a:cubicBezTo>
                  <a:cubicBezTo>
                    <a:pt x="103" y="1274"/>
                    <a:pt x="1" y="1763"/>
                    <a:pt x="69" y="2252"/>
                  </a:cubicBezTo>
                  <a:cubicBezTo>
                    <a:pt x="126" y="2650"/>
                    <a:pt x="296" y="3275"/>
                    <a:pt x="683" y="3480"/>
                  </a:cubicBezTo>
                  <a:cubicBezTo>
                    <a:pt x="693" y="3485"/>
                    <a:pt x="703" y="3487"/>
                    <a:pt x="713" y="3487"/>
                  </a:cubicBezTo>
                  <a:cubicBezTo>
                    <a:pt x="749" y="3487"/>
                    <a:pt x="781" y="3457"/>
                    <a:pt x="763" y="3412"/>
                  </a:cubicBezTo>
                  <a:cubicBezTo>
                    <a:pt x="717" y="3230"/>
                    <a:pt x="592" y="3082"/>
                    <a:pt x="524" y="2900"/>
                  </a:cubicBezTo>
                  <a:cubicBezTo>
                    <a:pt x="433" y="2707"/>
                    <a:pt x="376" y="2491"/>
                    <a:pt x="353" y="2274"/>
                  </a:cubicBezTo>
                  <a:cubicBezTo>
                    <a:pt x="319" y="1865"/>
                    <a:pt x="410" y="1410"/>
                    <a:pt x="638" y="1069"/>
                  </a:cubicBezTo>
                  <a:cubicBezTo>
                    <a:pt x="854" y="739"/>
                    <a:pt x="1206" y="500"/>
                    <a:pt x="1593" y="398"/>
                  </a:cubicBezTo>
                  <a:cubicBezTo>
                    <a:pt x="1718" y="364"/>
                    <a:pt x="1855" y="343"/>
                    <a:pt x="1991" y="343"/>
                  </a:cubicBezTo>
                  <a:cubicBezTo>
                    <a:pt x="2041" y="343"/>
                    <a:pt x="2090" y="346"/>
                    <a:pt x="2139" y="352"/>
                  </a:cubicBezTo>
                  <a:cubicBezTo>
                    <a:pt x="2226" y="358"/>
                    <a:pt x="2296" y="378"/>
                    <a:pt x="2364" y="378"/>
                  </a:cubicBezTo>
                  <a:cubicBezTo>
                    <a:pt x="2420" y="378"/>
                    <a:pt x="2475" y="365"/>
                    <a:pt x="2537" y="318"/>
                  </a:cubicBezTo>
                  <a:cubicBezTo>
                    <a:pt x="2548" y="295"/>
                    <a:pt x="2560" y="261"/>
                    <a:pt x="2548" y="239"/>
                  </a:cubicBezTo>
                  <a:cubicBezTo>
                    <a:pt x="2507" y="55"/>
                    <a:pt x="2293" y="1"/>
                    <a:pt x="2062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1337625" y="4180375"/>
              <a:ext cx="51900" cy="91425"/>
            </a:xfrm>
            <a:custGeom>
              <a:rect b="b" l="l" r="r" t="t"/>
              <a:pathLst>
                <a:path extrusionOk="0" h="3657" w="2076">
                  <a:moveTo>
                    <a:pt x="791" y="0"/>
                  </a:moveTo>
                  <a:cubicBezTo>
                    <a:pt x="600" y="0"/>
                    <a:pt x="383" y="34"/>
                    <a:pt x="239" y="130"/>
                  </a:cubicBezTo>
                  <a:lnTo>
                    <a:pt x="194" y="130"/>
                  </a:lnTo>
                  <a:cubicBezTo>
                    <a:pt x="160" y="130"/>
                    <a:pt x="125" y="141"/>
                    <a:pt x="91" y="164"/>
                  </a:cubicBezTo>
                  <a:cubicBezTo>
                    <a:pt x="57" y="187"/>
                    <a:pt x="34" y="221"/>
                    <a:pt x="34" y="267"/>
                  </a:cubicBezTo>
                  <a:cubicBezTo>
                    <a:pt x="23" y="301"/>
                    <a:pt x="12" y="335"/>
                    <a:pt x="12" y="369"/>
                  </a:cubicBezTo>
                  <a:cubicBezTo>
                    <a:pt x="0" y="426"/>
                    <a:pt x="12" y="483"/>
                    <a:pt x="46" y="528"/>
                  </a:cubicBezTo>
                  <a:cubicBezTo>
                    <a:pt x="46" y="687"/>
                    <a:pt x="103" y="869"/>
                    <a:pt x="137" y="1017"/>
                  </a:cubicBezTo>
                  <a:cubicBezTo>
                    <a:pt x="205" y="1336"/>
                    <a:pt x="296" y="1654"/>
                    <a:pt x="376" y="1973"/>
                  </a:cubicBezTo>
                  <a:cubicBezTo>
                    <a:pt x="467" y="2291"/>
                    <a:pt x="546" y="2610"/>
                    <a:pt x="637" y="2928"/>
                  </a:cubicBezTo>
                  <a:cubicBezTo>
                    <a:pt x="705" y="3178"/>
                    <a:pt x="751" y="3451"/>
                    <a:pt x="922" y="3645"/>
                  </a:cubicBezTo>
                  <a:cubicBezTo>
                    <a:pt x="930" y="3653"/>
                    <a:pt x="942" y="3657"/>
                    <a:pt x="954" y="3657"/>
                  </a:cubicBezTo>
                  <a:cubicBezTo>
                    <a:pt x="972" y="3657"/>
                    <a:pt x="990" y="3647"/>
                    <a:pt x="990" y="3633"/>
                  </a:cubicBezTo>
                  <a:cubicBezTo>
                    <a:pt x="1047" y="3269"/>
                    <a:pt x="876" y="2860"/>
                    <a:pt x="785" y="2507"/>
                  </a:cubicBezTo>
                  <a:cubicBezTo>
                    <a:pt x="694" y="2086"/>
                    <a:pt x="615" y="1654"/>
                    <a:pt x="535" y="1233"/>
                  </a:cubicBezTo>
                  <a:cubicBezTo>
                    <a:pt x="501" y="1029"/>
                    <a:pt x="433" y="824"/>
                    <a:pt x="421" y="619"/>
                  </a:cubicBezTo>
                  <a:cubicBezTo>
                    <a:pt x="410" y="483"/>
                    <a:pt x="410" y="448"/>
                    <a:pt x="535" y="403"/>
                  </a:cubicBezTo>
                  <a:cubicBezTo>
                    <a:pt x="596" y="373"/>
                    <a:pt x="681" y="368"/>
                    <a:pt x="759" y="368"/>
                  </a:cubicBezTo>
                  <a:cubicBezTo>
                    <a:pt x="798" y="368"/>
                    <a:pt x="834" y="369"/>
                    <a:pt x="865" y="369"/>
                  </a:cubicBezTo>
                  <a:cubicBezTo>
                    <a:pt x="1297" y="380"/>
                    <a:pt x="1706" y="483"/>
                    <a:pt x="2025" y="767"/>
                  </a:cubicBezTo>
                  <a:cubicBezTo>
                    <a:pt x="2032" y="774"/>
                    <a:pt x="2039" y="776"/>
                    <a:pt x="2046" y="776"/>
                  </a:cubicBezTo>
                  <a:cubicBezTo>
                    <a:pt x="2063" y="776"/>
                    <a:pt x="2075" y="760"/>
                    <a:pt x="2059" y="744"/>
                  </a:cubicBezTo>
                  <a:cubicBezTo>
                    <a:pt x="1820" y="380"/>
                    <a:pt x="1456" y="85"/>
                    <a:pt x="1013" y="16"/>
                  </a:cubicBezTo>
                  <a:cubicBezTo>
                    <a:pt x="948" y="6"/>
                    <a:pt x="872" y="0"/>
                    <a:pt x="791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1231550" y="4441450"/>
              <a:ext cx="88475" cy="55600"/>
            </a:xfrm>
            <a:custGeom>
              <a:rect b="b" l="l" r="r" t="t"/>
              <a:pathLst>
                <a:path extrusionOk="0" h="2224" w="3539">
                  <a:moveTo>
                    <a:pt x="3330" y="0"/>
                  </a:moveTo>
                  <a:cubicBezTo>
                    <a:pt x="3175" y="0"/>
                    <a:pt x="3037" y="89"/>
                    <a:pt x="2878" y="151"/>
                  </a:cubicBezTo>
                  <a:cubicBezTo>
                    <a:pt x="2651" y="253"/>
                    <a:pt x="2412" y="344"/>
                    <a:pt x="2185" y="435"/>
                  </a:cubicBezTo>
                  <a:cubicBezTo>
                    <a:pt x="1707" y="629"/>
                    <a:pt x="1218" y="811"/>
                    <a:pt x="740" y="1015"/>
                  </a:cubicBezTo>
                  <a:cubicBezTo>
                    <a:pt x="467" y="1129"/>
                    <a:pt x="92" y="1243"/>
                    <a:pt x="35" y="1573"/>
                  </a:cubicBezTo>
                  <a:cubicBezTo>
                    <a:pt x="1" y="1846"/>
                    <a:pt x="217" y="2187"/>
                    <a:pt x="490" y="2221"/>
                  </a:cubicBezTo>
                  <a:cubicBezTo>
                    <a:pt x="496" y="2222"/>
                    <a:pt x="502" y="2223"/>
                    <a:pt x="508" y="2223"/>
                  </a:cubicBezTo>
                  <a:cubicBezTo>
                    <a:pt x="546" y="2223"/>
                    <a:pt x="578" y="2192"/>
                    <a:pt x="558" y="2153"/>
                  </a:cubicBezTo>
                  <a:cubicBezTo>
                    <a:pt x="524" y="2039"/>
                    <a:pt x="456" y="1993"/>
                    <a:pt x="399" y="1891"/>
                  </a:cubicBezTo>
                  <a:cubicBezTo>
                    <a:pt x="331" y="1755"/>
                    <a:pt x="399" y="1516"/>
                    <a:pt x="524" y="1436"/>
                  </a:cubicBezTo>
                  <a:cubicBezTo>
                    <a:pt x="592" y="1391"/>
                    <a:pt x="683" y="1368"/>
                    <a:pt x="763" y="1334"/>
                  </a:cubicBezTo>
                  <a:cubicBezTo>
                    <a:pt x="1116" y="1209"/>
                    <a:pt x="1457" y="1061"/>
                    <a:pt x="1809" y="924"/>
                  </a:cubicBezTo>
                  <a:cubicBezTo>
                    <a:pt x="2128" y="788"/>
                    <a:pt x="2458" y="663"/>
                    <a:pt x="2787" y="526"/>
                  </a:cubicBezTo>
                  <a:cubicBezTo>
                    <a:pt x="3038" y="435"/>
                    <a:pt x="3390" y="390"/>
                    <a:pt x="3515" y="140"/>
                  </a:cubicBezTo>
                  <a:cubicBezTo>
                    <a:pt x="3538" y="94"/>
                    <a:pt x="3515" y="49"/>
                    <a:pt x="3470" y="26"/>
                  </a:cubicBezTo>
                  <a:cubicBezTo>
                    <a:pt x="3421" y="8"/>
                    <a:pt x="3375" y="0"/>
                    <a:pt x="3330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1024850" y="4442150"/>
              <a:ext cx="103200" cy="56525"/>
            </a:xfrm>
            <a:custGeom>
              <a:rect b="b" l="l" r="r" t="t"/>
              <a:pathLst>
                <a:path extrusionOk="0" h="2261" w="4128">
                  <a:moveTo>
                    <a:pt x="727" y="0"/>
                  </a:moveTo>
                  <a:cubicBezTo>
                    <a:pt x="628" y="0"/>
                    <a:pt x="527" y="29"/>
                    <a:pt x="455" y="77"/>
                  </a:cubicBezTo>
                  <a:cubicBezTo>
                    <a:pt x="341" y="168"/>
                    <a:pt x="250" y="339"/>
                    <a:pt x="364" y="453"/>
                  </a:cubicBezTo>
                  <a:cubicBezTo>
                    <a:pt x="0" y="942"/>
                    <a:pt x="467" y="1977"/>
                    <a:pt x="933" y="2250"/>
                  </a:cubicBezTo>
                  <a:cubicBezTo>
                    <a:pt x="945" y="2257"/>
                    <a:pt x="958" y="2260"/>
                    <a:pt x="970" y="2260"/>
                  </a:cubicBezTo>
                  <a:cubicBezTo>
                    <a:pt x="1019" y="2260"/>
                    <a:pt x="1065" y="2215"/>
                    <a:pt x="1047" y="2170"/>
                  </a:cubicBezTo>
                  <a:cubicBezTo>
                    <a:pt x="910" y="1840"/>
                    <a:pt x="694" y="1556"/>
                    <a:pt x="580" y="1215"/>
                  </a:cubicBezTo>
                  <a:cubicBezTo>
                    <a:pt x="512" y="953"/>
                    <a:pt x="455" y="669"/>
                    <a:pt x="740" y="521"/>
                  </a:cubicBezTo>
                  <a:cubicBezTo>
                    <a:pt x="806" y="484"/>
                    <a:pt x="877" y="470"/>
                    <a:pt x="950" y="470"/>
                  </a:cubicBezTo>
                  <a:cubicBezTo>
                    <a:pt x="1102" y="470"/>
                    <a:pt x="1261" y="532"/>
                    <a:pt x="1399" y="578"/>
                  </a:cubicBezTo>
                  <a:cubicBezTo>
                    <a:pt x="2241" y="862"/>
                    <a:pt x="3048" y="1238"/>
                    <a:pt x="3901" y="1488"/>
                  </a:cubicBezTo>
                  <a:cubicBezTo>
                    <a:pt x="3914" y="1492"/>
                    <a:pt x="3927" y="1494"/>
                    <a:pt x="3939" y="1494"/>
                  </a:cubicBezTo>
                  <a:cubicBezTo>
                    <a:pt x="4055" y="1494"/>
                    <a:pt x="4127" y="1311"/>
                    <a:pt x="4004" y="1249"/>
                  </a:cubicBezTo>
                  <a:cubicBezTo>
                    <a:pt x="3412" y="987"/>
                    <a:pt x="2775" y="783"/>
                    <a:pt x="2173" y="555"/>
                  </a:cubicBezTo>
                  <a:cubicBezTo>
                    <a:pt x="1831" y="430"/>
                    <a:pt x="1422" y="214"/>
                    <a:pt x="1035" y="191"/>
                  </a:cubicBezTo>
                  <a:cubicBezTo>
                    <a:pt x="1024" y="146"/>
                    <a:pt x="1001" y="112"/>
                    <a:pt x="967" y="77"/>
                  </a:cubicBezTo>
                  <a:cubicBezTo>
                    <a:pt x="902" y="24"/>
                    <a:pt x="815" y="0"/>
                    <a:pt x="727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923050" y="3985025"/>
              <a:ext cx="507575" cy="551550"/>
            </a:xfrm>
            <a:custGeom>
              <a:rect b="b" l="l" r="r" t="t"/>
              <a:pathLst>
                <a:path extrusionOk="0" h="22062" w="20303">
                  <a:moveTo>
                    <a:pt x="10180" y="346"/>
                  </a:moveTo>
                  <a:cubicBezTo>
                    <a:pt x="10362" y="346"/>
                    <a:pt x="10544" y="369"/>
                    <a:pt x="10726" y="369"/>
                  </a:cubicBezTo>
                  <a:cubicBezTo>
                    <a:pt x="11101" y="415"/>
                    <a:pt x="11499" y="517"/>
                    <a:pt x="11852" y="665"/>
                  </a:cubicBezTo>
                  <a:cubicBezTo>
                    <a:pt x="12489" y="926"/>
                    <a:pt x="13069" y="1370"/>
                    <a:pt x="13490" y="1916"/>
                  </a:cubicBezTo>
                  <a:cubicBezTo>
                    <a:pt x="13910" y="2462"/>
                    <a:pt x="14161" y="3133"/>
                    <a:pt x="14218" y="3804"/>
                  </a:cubicBezTo>
                  <a:cubicBezTo>
                    <a:pt x="14274" y="4498"/>
                    <a:pt x="14149" y="5203"/>
                    <a:pt x="13854" y="5829"/>
                  </a:cubicBezTo>
                  <a:cubicBezTo>
                    <a:pt x="13717" y="6147"/>
                    <a:pt x="13524" y="6454"/>
                    <a:pt x="13308" y="6716"/>
                  </a:cubicBezTo>
                  <a:cubicBezTo>
                    <a:pt x="13160" y="6886"/>
                    <a:pt x="12989" y="7023"/>
                    <a:pt x="12830" y="7182"/>
                  </a:cubicBezTo>
                  <a:cubicBezTo>
                    <a:pt x="12728" y="7296"/>
                    <a:pt x="12557" y="7557"/>
                    <a:pt x="12841" y="7591"/>
                  </a:cubicBezTo>
                  <a:cubicBezTo>
                    <a:pt x="12850" y="7592"/>
                    <a:pt x="12859" y="7592"/>
                    <a:pt x="12868" y="7592"/>
                  </a:cubicBezTo>
                  <a:cubicBezTo>
                    <a:pt x="13012" y="7592"/>
                    <a:pt x="13191" y="7510"/>
                    <a:pt x="13319" y="7478"/>
                  </a:cubicBezTo>
                  <a:cubicBezTo>
                    <a:pt x="13501" y="7444"/>
                    <a:pt x="13672" y="7398"/>
                    <a:pt x="13854" y="7375"/>
                  </a:cubicBezTo>
                  <a:cubicBezTo>
                    <a:pt x="14411" y="7262"/>
                    <a:pt x="14980" y="7193"/>
                    <a:pt x="15560" y="7159"/>
                  </a:cubicBezTo>
                  <a:cubicBezTo>
                    <a:pt x="15755" y="7147"/>
                    <a:pt x="15956" y="7139"/>
                    <a:pt x="16158" y="7139"/>
                  </a:cubicBezTo>
                  <a:cubicBezTo>
                    <a:pt x="17052" y="7139"/>
                    <a:pt x="17987" y="7286"/>
                    <a:pt x="18710" y="7796"/>
                  </a:cubicBezTo>
                  <a:cubicBezTo>
                    <a:pt x="19086" y="8058"/>
                    <a:pt x="19381" y="8388"/>
                    <a:pt x="19597" y="8786"/>
                  </a:cubicBezTo>
                  <a:cubicBezTo>
                    <a:pt x="19791" y="9150"/>
                    <a:pt x="19893" y="9605"/>
                    <a:pt x="19848" y="10003"/>
                  </a:cubicBezTo>
                  <a:cubicBezTo>
                    <a:pt x="19722" y="11004"/>
                    <a:pt x="18824" y="11697"/>
                    <a:pt x="18005" y="12175"/>
                  </a:cubicBezTo>
                  <a:cubicBezTo>
                    <a:pt x="17561" y="12437"/>
                    <a:pt x="17084" y="12641"/>
                    <a:pt x="16595" y="12801"/>
                  </a:cubicBezTo>
                  <a:cubicBezTo>
                    <a:pt x="16356" y="12880"/>
                    <a:pt x="16117" y="12937"/>
                    <a:pt x="15867" y="12994"/>
                  </a:cubicBezTo>
                  <a:cubicBezTo>
                    <a:pt x="15605" y="13051"/>
                    <a:pt x="15344" y="13074"/>
                    <a:pt x="15093" y="13130"/>
                  </a:cubicBezTo>
                  <a:cubicBezTo>
                    <a:pt x="15036" y="13142"/>
                    <a:pt x="14991" y="13165"/>
                    <a:pt x="14957" y="13199"/>
                  </a:cubicBezTo>
                  <a:cubicBezTo>
                    <a:pt x="14911" y="13221"/>
                    <a:pt x="14866" y="13267"/>
                    <a:pt x="14889" y="13324"/>
                  </a:cubicBezTo>
                  <a:cubicBezTo>
                    <a:pt x="14934" y="13460"/>
                    <a:pt x="14991" y="13585"/>
                    <a:pt x="15048" y="13722"/>
                  </a:cubicBezTo>
                  <a:cubicBezTo>
                    <a:pt x="15287" y="14234"/>
                    <a:pt x="15548" y="14746"/>
                    <a:pt x="15753" y="15269"/>
                  </a:cubicBezTo>
                  <a:cubicBezTo>
                    <a:pt x="15958" y="15803"/>
                    <a:pt x="16140" y="16349"/>
                    <a:pt x="16288" y="16907"/>
                  </a:cubicBezTo>
                  <a:cubicBezTo>
                    <a:pt x="16549" y="17942"/>
                    <a:pt x="16697" y="19136"/>
                    <a:pt x="16253" y="20125"/>
                  </a:cubicBezTo>
                  <a:cubicBezTo>
                    <a:pt x="16072" y="20535"/>
                    <a:pt x="15810" y="20899"/>
                    <a:pt x="15457" y="21183"/>
                  </a:cubicBezTo>
                  <a:cubicBezTo>
                    <a:pt x="15139" y="21445"/>
                    <a:pt x="14718" y="21638"/>
                    <a:pt x="14320" y="21661"/>
                  </a:cubicBezTo>
                  <a:cubicBezTo>
                    <a:pt x="14270" y="21665"/>
                    <a:pt x="14221" y="21667"/>
                    <a:pt x="14172" y="21667"/>
                  </a:cubicBezTo>
                  <a:cubicBezTo>
                    <a:pt x="13224" y="21667"/>
                    <a:pt x="12424" y="20954"/>
                    <a:pt x="11829" y="20273"/>
                  </a:cubicBezTo>
                  <a:cubicBezTo>
                    <a:pt x="11488" y="19886"/>
                    <a:pt x="11204" y="19454"/>
                    <a:pt x="10953" y="19011"/>
                  </a:cubicBezTo>
                  <a:cubicBezTo>
                    <a:pt x="10828" y="18783"/>
                    <a:pt x="10714" y="18556"/>
                    <a:pt x="10612" y="18328"/>
                  </a:cubicBezTo>
                  <a:cubicBezTo>
                    <a:pt x="10510" y="18089"/>
                    <a:pt x="10442" y="17839"/>
                    <a:pt x="10339" y="17589"/>
                  </a:cubicBezTo>
                  <a:cubicBezTo>
                    <a:pt x="10339" y="17589"/>
                    <a:pt x="10339" y="17589"/>
                    <a:pt x="10328" y="17578"/>
                  </a:cubicBezTo>
                  <a:cubicBezTo>
                    <a:pt x="10692" y="17578"/>
                    <a:pt x="11056" y="17521"/>
                    <a:pt x="11397" y="17407"/>
                  </a:cubicBezTo>
                  <a:cubicBezTo>
                    <a:pt x="11545" y="17362"/>
                    <a:pt x="11681" y="17293"/>
                    <a:pt x="11829" y="17225"/>
                  </a:cubicBezTo>
                  <a:cubicBezTo>
                    <a:pt x="11897" y="17191"/>
                    <a:pt x="11954" y="17134"/>
                    <a:pt x="12022" y="17089"/>
                  </a:cubicBezTo>
                  <a:cubicBezTo>
                    <a:pt x="12091" y="17043"/>
                    <a:pt x="12148" y="16998"/>
                    <a:pt x="12216" y="16941"/>
                  </a:cubicBezTo>
                  <a:cubicBezTo>
                    <a:pt x="12283" y="16893"/>
                    <a:pt x="12221" y="16805"/>
                    <a:pt x="12153" y="16805"/>
                  </a:cubicBezTo>
                  <a:cubicBezTo>
                    <a:pt x="12140" y="16805"/>
                    <a:pt x="12126" y="16808"/>
                    <a:pt x="12113" y="16816"/>
                  </a:cubicBezTo>
                  <a:cubicBezTo>
                    <a:pt x="11875" y="16918"/>
                    <a:pt x="11624" y="16986"/>
                    <a:pt x="11386" y="17066"/>
                  </a:cubicBezTo>
                  <a:cubicBezTo>
                    <a:pt x="11135" y="17145"/>
                    <a:pt x="10885" y="17214"/>
                    <a:pt x="10635" y="17236"/>
                  </a:cubicBezTo>
                  <a:cubicBezTo>
                    <a:pt x="10493" y="17252"/>
                    <a:pt x="10350" y="17260"/>
                    <a:pt x="10207" y="17260"/>
                  </a:cubicBezTo>
                  <a:cubicBezTo>
                    <a:pt x="9835" y="17260"/>
                    <a:pt x="9464" y="17207"/>
                    <a:pt x="9111" y="17100"/>
                  </a:cubicBezTo>
                  <a:cubicBezTo>
                    <a:pt x="8974" y="17054"/>
                    <a:pt x="8838" y="17009"/>
                    <a:pt x="8701" y="16952"/>
                  </a:cubicBezTo>
                  <a:cubicBezTo>
                    <a:pt x="8633" y="16918"/>
                    <a:pt x="8565" y="16895"/>
                    <a:pt x="8497" y="16872"/>
                  </a:cubicBezTo>
                  <a:cubicBezTo>
                    <a:pt x="8462" y="16861"/>
                    <a:pt x="8440" y="16850"/>
                    <a:pt x="8406" y="16838"/>
                  </a:cubicBezTo>
                  <a:cubicBezTo>
                    <a:pt x="8360" y="16827"/>
                    <a:pt x="8326" y="16827"/>
                    <a:pt x="8280" y="16816"/>
                  </a:cubicBezTo>
                  <a:cubicBezTo>
                    <a:pt x="8273" y="16812"/>
                    <a:pt x="8265" y="16811"/>
                    <a:pt x="8259" y="16811"/>
                  </a:cubicBezTo>
                  <a:cubicBezTo>
                    <a:pt x="8216" y="16811"/>
                    <a:pt x="8194" y="16867"/>
                    <a:pt x="8224" y="16907"/>
                  </a:cubicBezTo>
                  <a:cubicBezTo>
                    <a:pt x="8269" y="16963"/>
                    <a:pt x="8303" y="17020"/>
                    <a:pt x="8360" y="17054"/>
                  </a:cubicBezTo>
                  <a:cubicBezTo>
                    <a:pt x="8417" y="17100"/>
                    <a:pt x="8474" y="17145"/>
                    <a:pt x="8542" y="17180"/>
                  </a:cubicBezTo>
                  <a:cubicBezTo>
                    <a:pt x="8667" y="17248"/>
                    <a:pt x="8792" y="17305"/>
                    <a:pt x="8929" y="17350"/>
                  </a:cubicBezTo>
                  <a:cubicBezTo>
                    <a:pt x="9190" y="17452"/>
                    <a:pt x="9452" y="17521"/>
                    <a:pt x="9736" y="17555"/>
                  </a:cubicBezTo>
                  <a:cubicBezTo>
                    <a:pt x="9805" y="17566"/>
                    <a:pt x="9873" y="17566"/>
                    <a:pt x="9952" y="17578"/>
                  </a:cubicBezTo>
                  <a:cubicBezTo>
                    <a:pt x="9952" y="17578"/>
                    <a:pt x="9941" y="17589"/>
                    <a:pt x="9941" y="17589"/>
                  </a:cubicBezTo>
                  <a:cubicBezTo>
                    <a:pt x="9839" y="17839"/>
                    <a:pt x="9759" y="18089"/>
                    <a:pt x="9657" y="18328"/>
                  </a:cubicBezTo>
                  <a:cubicBezTo>
                    <a:pt x="9566" y="18556"/>
                    <a:pt x="9452" y="18783"/>
                    <a:pt x="9327" y="19011"/>
                  </a:cubicBezTo>
                  <a:cubicBezTo>
                    <a:pt x="9077" y="19454"/>
                    <a:pt x="8781" y="19886"/>
                    <a:pt x="8451" y="20273"/>
                  </a:cubicBezTo>
                  <a:cubicBezTo>
                    <a:pt x="7856" y="20954"/>
                    <a:pt x="7056" y="21667"/>
                    <a:pt x="6109" y="21667"/>
                  </a:cubicBezTo>
                  <a:cubicBezTo>
                    <a:pt x="6059" y="21667"/>
                    <a:pt x="6010" y="21665"/>
                    <a:pt x="5960" y="21661"/>
                  </a:cubicBezTo>
                  <a:cubicBezTo>
                    <a:pt x="5562" y="21638"/>
                    <a:pt x="5141" y="21445"/>
                    <a:pt x="4823" y="21183"/>
                  </a:cubicBezTo>
                  <a:cubicBezTo>
                    <a:pt x="4470" y="20899"/>
                    <a:pt x="4209" y="20535"/>
                    <a:pt x="4015" y="20125"/>
                  </a:cubicBezTo>
                  <a:cubicBezTo>
                    <a:pt x="3572" y="19136"/>
                    <a:pt x="3731" y="17942"/>
                    <a:pt x="3993" y="16907"/>
                  </a:cubicBezTo>
                  <a:cubicBezTo>
                    <a:pt x="4140" y="16349"/>
                    <a:pt x="4311" y="15803"/>
                    <a:pt x="4527" y="15269"/>
                  </a:cubicBezTo>
                  <a:cubicBezTo>
                    <a:pt x="4732" y="14746"/>
                    <a:pt x="4993" y="14234"/>
                    <a:pt x="5221" y="13722"/>
                  </a:cubicBezTo>
                  <a:cubicBezTo>
                    <a:pt x="5278" y="13585"/>
                    <a:pt x="5335" y="13460"/>
                    <a:pt x="5392" y="13324"/>
                  </a:cubicBezTo>
                  <a:cubicBezTo>
                    <a:pt x="5403" y="13278"/>
                    <a:pt x="5380" y="13244"/>
                    <a:pt x="5357" y="13221"/>
                  </a:cubicBezTo>
                  <a:cubicBezTo>
                    <a:pt x="5323" y="13165"/>
                    <a:pt x="5266" y="13142"/>
                    <a:pt x="5210" y="13130"/>
                  </a:cubicBezTo>
                  <a:cubicBezTo>
                    <a:pt x="4948" y="13074"/>
                    <a:pt x="4686" y="13051"/>
                    <a:pt x="4436" y="12994"/>
                  </a:cubicBezTo>
                  <a:cubicBezTo>
                    <a:pt x="4186" y="12937"/>
                    <a:pt x="3947" y="12869"/>
                    <a:pt x="3697" y="12801"/>
                  </a:cubicBezTo>
                  <a:cubicBezTo>
                    <a:pt x="3208" y="12641"/>
                    <a:pt x="2741" y="12425"/>
                    <a:pt x="2298" y="12175"/>
                  </a:cubicBezTo>
                  <a:cubicBezTo>
                    <a:pt x="1468" y="11697"/>
                    <a:pt x="569" y="11004"/>
                    <a:pt x="455" y="10003"/>
                  </a:cubicBezTo>
                  <a:cubicBezTo>
                    <a:pt x="398" y="9593"/>
                    <a:pt x="512" y="9150"/>
                    <a:pt x="706" y="8786"/>
                  </a:cubicBezTo>
                  <a:cubicBezTo>
                    <a:pt x="922" y="8388"/>
                    <a:pt x="1217" y="8058"/>
                    <a:pt x="1593" y="7796"/>
                  </a:cubicBezTo>
                  <a:cubicBezTo>
                    <a:pt x="2316" y="7286"/>
                    <a:pt x="3251" y="7139"/>
                    <a:pt x="4145" y="7139"/>
                  </a:cubicBezTo>
                  <a:cubicBezTo>
                    <a:pt x="4347" y="7139"/>
                    <a:pt x="4548" y="7147"/>
                    <a:pt x="4743" y="7159"/>
                  </a:cubicBezTo>
                  <a:cubicBezTo>
                    <a:pt x="5312" y="7193"/>
                    <a:pt x="5881" y="7262"/>
                    <a:pt x="6449" y="7375"/>
                  </a:cubicBezTo>
                  <a:cubicBezTo>
                    <a:pt x="6654" y="7409"/>
                    <a:pt x="6847" y="7455"/>
                    <a:pt x="7041" y="7500"/>
                  </a:cubicBezTo>
                  <a:cubicBezTo>
                    <a:pt x="7158" y="7522"/>
                    <a:pt x="7284" y="7593"/>
                    <a:pt x="7403" y="7593"/>
                  </a:cubicBezTo>
                  <a:cubicBezTo>
                    <a:pt x="7411" y="7593"/>
                    <a:pt x="7419" y="7592"/>
                    <a:pt x="7427" y="7591"/>
                  </a:cubicBezTo>
                  <a:cubicBezTo>
                    <a:pt x="7598" y="7569"/>
                    <a:pt x="7621" y="7387"/>
                    <a:pt x="7530" y="7262"/>
                  </a:cubicBezTo>
                  <a:cubicBezTo>
                    <a:pt x="7393" y="7057"/>
                    <a:pt x="7154" y="6909"/>
                    <a:pt x="6995" y="6716"/>
                  </a:cubicBezTo>
                  <a:cubicBezTo>
                    <a:pt x="6779" y="6454"/>
                    <a:pt x="6586" y="6147"/>
                    <a:pt x="6438" y="5829"/>
                  </a:cubicBezTo>
                  <a:cubicBezTo>
                    <a:pt x="6154" y="5203"/>
                    <a:pt x="6028" y="4498"/>
                    <a:pt x="6085" y="3804"/>
                  </a:cubicBezTo>
                  <a:cubicBezTo>
                    <a:pt x="6142" y="3133"/>
                    <a:pt x="6392" y="2462"/>
                    <a:pt x="6802" y="1916"/>
                  </a:cubicBezTo>
                  <a:cubicBezTo>
                    <a:pt x="7234" y="1370"/>
                    <a:pt x="7814" y="938"/>
                    <a:pt x="8451" y="665"/>
                  </a:cubicBezTo>
                  <a:cubicBezTo>
                    <a:pt x="8804" y="517"/>
                    <a:pt x="9202" y="415"/>
                    <a:pt x="9577" y="369"/>
                  </a:cubicBezTo>
                  <a:cubicBezTo>
                    <a:pt x="9759" y="369"/>
                    <a:pt x="9941" y="346"/>
                    <a:pt x="10123" y="346"/>
                  </a:cubicBezTo>
                  <a:close/>
                  <a:moveTo>
                    <a:pt x="9998" y="0"/>
                  </a:moveTo>
                  <a:cubicBezTo>
                    <a:pt x="9901" y="0"/>
                    <a:pt x="9805" y="5"/>
                    <a:pt x="9714" y="5"/>
                  </a:cubicBezTo>
                  <a:cubicBezTo>
                    <a:pt x="9327" y="28"/>
                    <a:pt x="8952" y="108"/>
                    <a:pt x="8588" y="233"/>
                  </a:cubicBezTo>
                  <a:cubicBezTo>
                    <a:pt x="7871" y="471"/>
                    <a:pt x="7211" y="904"/>
                    <a:pt x="6700" y="1472"/>
                  </a:cubicBezTo>
                  <a:cubicBezTo>
                    <a:pt x="6199" y="2041"/>
                    <a:pt x="5858" y="2735"/>
                    <a:pt x="5756" y="3497"/>
                  </a:cubicBezTo>
                  <a:cubicBezTo>
                    <a:pt x="5642" y="4248"/>
                    <a:pt x="5721" y="5021"/>
                    <a:pt x="5994" y="5726"/>
                  </a:cubicBezTo>
                  <a:cubicBezTo>
                    <a:pt x="6154" y="6124"/>
                    <a:pt x="6358" y="6500"/>
                    <a:pt x="6620" y="6841"/>
                  </a:cubicBezTo>
                  <a:cubicBezTo>
                    <a:pt x="6677" y="6920"/>
                    <a:pt x="6745" y="7000"/>
                    <a:pt x="6813" y="7080"/>
                  </a:cubicBezTo>
                  <a:cubicBezTo>
                    <a:pt x="6256" y="6955"/>
                    <a:pt x="5687" y="6864"/>
                    <a:pt x="5119" y="6807"/>
                  </a:cubicBezTo>
                  <a:cubicBezTo>
                    <a:pt x="4794" y="6775"/>
                    <a:pt x="4461" y="6755"/>
                    <a:pt x="4126" y="6755"/>
                  </a:cubicBezTo>
                  <a:cubicBezTo>
                    <a:pt x="3243" y="6755"/>
                    <a:pt x="2352" y="6896"/>
                    <a:pt x="1593" y="7341"/>
                  </a:cubicBezTo>
                  <a:cubicBezTo>
                    <a:pt x="762" y="7819"/>
                    <a:pt x="91" y="8706"/>
                    <a:pt x="46" y="9696"/>
                  </a:cubicBezTo>
                  <a:cubicBezTo>
                    <a:pt x="0" y="10822"/>
                    <a:pt x="819" y="11697"/>
                    <a:pt x="1706" y="12277"/>
                  </a:cubicBezTo>
                  <a:cubicBezTo>
                    <a:pt x="2628" y="12892"/>
                    <a:pt x="3686" y="13290"/>
                    <a:pt x="4777" y="13460"/>
                  </a:cubicBezTo>
                  <a:cubicBezTo>
                    <a:pt x="4868" y="13472"/>
                    <a:pt x="4948" y="13483"/>
                    <a:pt x="5039" y="13483"/>
                  </a:cubicBezTo>
                  <a:cubicBezTo>
                    <a:pt x="4755" y="13881"/>
                    <a:pt x="4539" y="14336"/>
                    <a:pt x="4345" y="14780"/>
                  </a:cubicBezTo>
                  <a:cubicBezTo>
                    <a:pt x="4106" y="15326"/>
                    <a:pt x="3890" y="15894"/>
                    <a:pt x="3720" y="16474"/>
                  </a:cubicBezTo>
                  <a:cubicBezTo>
                    <a:pt x="3378" y="17612"/>
                    <a:pt x="3174" y="18886"/>
                    <a:pt x="3572" y="20034"/>
                  </a:cubicBezTo>
                  <a:cubicBezTo>
                    <a:pt x="3879" y="20944"/>
                    <a:pt x="4618" y="21763"/>
                    <a:pt x="5585" y="22002"/>
                  </a:cubicBezTo>
                  <a:cubicBezTo>
                    <a:pt x="5755" y="22043"/>
                    <a:pt x="5924" y="22062"/>
                    <a:pt x="6091" y="22062"/>
                  </a:cubicBezTo>
                  <a:cubicBezTo>
                    <a:pt x="6990" y="22062"/>
                    <a:pt x="7816" y="21509"/>
                    <a:pt x="8440" y="20876"/>
                  </a:cubicBezTo>
                  <a:cubicBezTo>
                    <a:pt x="9190" y="20114"/>
                    <a:pt x="9770" y="19193"/>
                    <a:pt x="10146" y="18192"/>
                  </a:cubicBezTo>
                  <a:cubicBezTo>
                    <a:pt x="10510" y="19193"/>
                    <a:pt x="11090" y="20114"/>
                    <a:pt x="11840" y="20876"/>
                  </a:cubicBezTo>
                  <a:cubicBezTo>
                    <a:pt x="12464" y="21509"/>
                    <a:pt x="13291" y="22062"/>
                    <a:pt x="14189" y="22062"/>
                  </a:cubicBezTo>
                  <a:cubicBezTo>
                    <a:pt x="14356" y="22062"/>
                    <a:pt x="14525" y="22043"/>
                    <a:pt x="14695" y="22002"/>
                  </a:cubicBezTo>
                  <a:cubicBezTo>
                    <a:pt x="15651" y="21763"/>
                    <a:pt x="16401" y="20944"/>
                    <a:pt x="16708" y="20034"/>
                  </a:cubicBezTo>
                  <a:cubicBezTo>
                    <a:pt x="17107" y="18886"/>
                    <a:pt x="16902" y="17612"/>
                    <a:pt x="16561" y="16474"/>
                  </a:cubicBezTo>
                  <a:cubicBezTo>
                    <a:pt x="16390" y="15894"/>
                    <a:pt x="16174" y="15326"/>
                    <a:pt x="15935" y="14780"/>
                  </a:cubicBezTo>
                  <a:cubicBezTo>
                    <a:pt x="15742" y="14336"/>
                    <a:pt x="15526" y="13881"/>
                    <a:pt x="15241" y="13483"/>
                  </a:cubicBezTo>
                  <a:cubicBezTo>
                    <a:pt x="15344" y="13483"/>
                    <a:pt x="15423" y="13472"/>
                    <a:pt x="15526" y="13460"/>
                  </a:cubicBezTo>
                  <a:cubicBezTo>
                    <a:pt x="16617" y="13290"/>
                    <a:pt x="17675" y="12892"/>
                    <a:pt x="18596" y="12277"/>
                  </a:cubicBezTo>
                  <a:cubicBezTo>
                    <a:pt x="19484" y="11697"/>
                    <a:pt x="20303" y="10822"/>
                    <a:pt x="20257" y="9696"/>
                  </a:cubicBezTo>
                  <a:cubicBezTo>
                    <a:pt x="20212" y="8706"/>
                    <a:pt x="19540" y="7819"/>
                    <a:pt x="18710" y="7341"/>
                  </a:cubicBezTo>
                  <a:cubicBezTo>
                    <a:pt x="17943" y="6896"/>
                    <a:pt x="17056" y="6755"/>
                    <a:pt x="16175" y="6755"/>
                  </a:cubicBezTo>
                  <a:cubicBezTo>
                    <a:pt x="15841" y="6755"/>
                    <a:pt x="15509" y="6775"/>
                    <a:pt x="15184" y="6807"/>
                  </a:cubicBezTo>
                  <a:cubicBezTo>
                    <a:pt x="14616" y="6864"/>
                    <a:pt x="14047" y="6955"/>
                    <a:pt x="13490" y="7080"/>
                  </a:cubicBezTo>
                  <a:cubicBezTo>
                    <a:pt x="13558" y="7000"/>
                    <a:pt x="13626" y="6920"/>
                    <a:pt x="13683" y="6841"/>
                  </a:cubicBezTo>
                  <a:cubicBezTo>
                    <a:pt x="13945" y="6500"/>
                    <a:pt x="14149" y="6124"/>
                    <a:pt x="14309" y="5726"/>
                  </a:cubicBezTo>
                  <a:cubicBezTo>
                    <a:pt x="14570" y="5021"/>
                    <a:pt x="14661" y="4248"/>
                    <a:pt x="14547" y="3497"/>
                  </a:cubicBezTo>
                  <a:cubicBezTo>
                    <a:pt x="14445" y="2746"/>
                    <a:pt x="14104" y="2041"/>
                    <a:pt x="13592" y="1472"/>
                  </a:cubicBezTo>
                  <a:cubicBezTo>
                    <a:pt x="13092" y="904"/>
                    <a:pt x="12432" y="471"/>
                    <a:pt x="11715" y="233"/>
                  </a:cubicBezTo>
                  <a:cubicBezTo>
                    <a:pt x="11351" y="108"/>
                    <a:pt x="10965" y="28"/>
                    <a:pt x="10589" y="5"/>
                  </a:cubicBezTo>
                  <a:cubicBezTo>
                    <a:pt x="10498" y="5"/>
                    <a:pt x="10397" y="0"/>
                    <a:pt x="10296" y="0"/>
                  </a:cubicBezTo>
                  <a:cubicBezTo>
                    <a:pt x="10246" y="0"/>
                    <a:pt x="10195" y="1"/>
                    <a:pt x="10146" y="5"/>
                  </a:cubicBezTo>
                  <a:cubicBezTo>
                    <a:pt x="10096" y="1"/>
                    <a:pt x="10047" y="0"/>
                    <a:pt x="99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152525" y="4251000"/>
              <a:ext cx="48625" cy="48375"/>
            </a:xfrm>
            <a:custGeom>
              <a:rect b="b" l="l" r="r" t="t"/>
              <a:pathLst>
                <a:path extrusionOk="0" h="1935" w="1945">
                  <a:moveTo>
                    <a:pt x="967" y="330"/>
                  </a:moveTo>
                  <a:cubicBezTo>
                    <a:pt x="1331" y="330"/>
                    <a:pt x="1615" y="615"/>
                    <a:pt x="1615" y="967"/>
                  </a:cubicBezTo>
                  <a:cubicBezTo>
                    <a:pt x="1615" y="1331"/>
                    <a:pt x="1331" y="1616"/>
                    <a:pt x="967" y="1616"/>
                  </a:cubicBezTo>
                  <a:cubicBezTo>
                    <a:pt x="614" y="1616"/>
                    <a:pt x="330" y="1331"/>
                    <a:pt x="330" y="967"/>
                  </a:cubicBezTo>
                  <a:cubicBezTo>
                    <a:pt x="330" y="615"/>
                    <a:pt x="614" y="330"/>
                    <a:pt x="967" y="330"/>
                  </a:cubicBezTo>
                  <a:close/>
                  <a:moveTo>
                    <a:pt x="967" y="1"/>
                  </a:moveTo>
                  <a:cubicBezTo>
                    <a:pt x="432" y="1"/>
                    <a:pt x="0" y="433"/>
                    <a:pt x="0" y="967"/>
                  </a:cubicBezTo>
                  <a:cubicBezTo>
                    <a:pt x="0" y="1502"/>
                    <a:pt x="444" y="1934"/>
                    <a:pt x="967" y="1934"/>
                  </a:cubicBezTo>
                  <a:cubicBezTo>
                    <a:pt x="1501" y="1934"/>
                    <a:pt x="1945" y="1502"/>
                    <a:pt x="1945" y="967"/>
                  </a:cubicBezTo>
                  <a:cubicBezTo>
                    <a:pt x="1945" y="433"/>
                    <a:pt x="1501" y="1"/>
                    <a:pt x="96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192600" y="4038325"/>
              <a:ext cx="48375" cy="48350"/>
            </a:xfrm>
            <a:custGeom>
              <a:rect b="b" l="l" r="r" t="t"/>
              <a:pathLst>
                <a:path extrusionOk="0" h="1934" w="1935">
                  <a:moveTo>
                    <a:pt x="967" y="330"/>
                  </a:moveTo>
                  <a:cubicBezTo>
                    <a:pt x="1320" y="330"/>
                    <a:pt x="1616" y="614"/>
                    <a:pt x="1616" y="967"/>
                  </a:cubicBezTo>
                  <a:cubicBezTo>
                    <a:pt x="1616" y="1331"/>
                    <a:pt x="1320" y="1615"/>
                    <a:pt x="967" y="1615"/>
                  </a:cubicBezTo>
                  <a:cubicBezTo>
                    <a:pt x="615" y="1615"/>
                    <a:pt x="319" y="1331"/>
                    <a:pt x="319" y="967"/>
                  </a:cubicBezTo>
                  <a:cubicBezTo>
                    <a:pt x="319" y="614"/>
                    <a:pt x="615" y="330"/>
                    <a:pt x="967" y="330"/>
                  </a:cubicBezTo>
                  <a:close/>
                  <a:moveTo>
                    <a:pt x="967" y="0"/>
                  </a:moveTo>
                  <a:cubicBezTo>
                    <a:pt x="433" y="0"/>
                    <a:pt x="1" y="432"/>
                    <a:pt x="1" y="967"/>
                  </a:cubicBezTo>
                  <a:cubicBezTo>
                    <a:pt x="1" y="1501"/>
                    <a:pt x="433" y="1934"/>
                    <a:pt x="967" y="1934"/>
                  </a:cubicBezTo>
                  <a:cubicBezTo>
                    <a:pt x="1502" y="1934"/>
                    <a:pt x="1934" y="1501"/>
                    <a:pt x="1934" y="967"/>
                  </a:cubicBezTo>
                  <a:cubicBezTo>
                    <a:pt x="1934" y="432"/>
                    <a:pt x="1502" y="0"/>
                    <a:pt x="9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1110150" y="4038325"/>
              <a:ext cx="48650" cy="48350"/>
            </a:xfrm>
            <a:custGeom>
              <a:rect b="b" l="l" r="r" t="t"/>
              <a:pathLst>
                <a:path extrusionOk="0" h="1934" w="1946">
                  <a:moveTo>
                    <a:pt x="978" y="330"/>
                  </a:moveTo>
                  <a:cubicBezTo>
                    <a:pt x="1331" y="330"/>
                    <a:pt x="1615" y="614"/>
                    <a:pt x="1615" y="967"/>
                  </a:cubicBezTo>
                  <a:cubicBezTo>
                    <a:pt x="1615" y="1331"/>
                    <a:pt x="1331" y="1615"/>
                    <a:pt x="978" y="1615"/>
                  </a:cubicBezTo>
                  <a:cubicBezTo>
                    <a:pt x="615" y="1615"/>
                    <a:pt x="330" y="1331"/>
                    <a:pt x="330" y="967"/>
                  </a:cubicBezTo>
                  <a:cubicBezTo>
                    <a:pt x="330" y="614"/>
                    <a:pt x="615" y="330"/>
                    <a:pt x="978" y="330"/>
                  </a:cubicBezTo>
                  <a:close/>
                  <a:moveTo>
                    <a:pt x="978" y="0"/>
                  </a:moveTo>
                  <a:cubicBezTo>
                    <a:pt x="444" y="0"/>
                    <a:pt x="0" y="432"/>
                    <a:pt x="0" y="967"/>
                  </a:cubicBezTo>
                  <a:cubicBezTo>
                    <a:pt x="0" y="1501"/>
                    <a:pt x="444" y="1934"/>
                    <a:pt x="978" y="1934"/>
                  </a:cubicBezTo>
                  <a:cubicBezTo>
                    <a:pt x="1502" y="1934"/>
                    <a:pt x="1945" y="1501"/>
                    <a:pt x="1945" y="967"/>
                  </a:cubicBezTo>
                  <a:cubicBezTo>
                    <a:pt x="1945" y="432"/>
                    <a:pt x="1502" y="0"/>
                    <a:pt x="97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1156500" y="4317550"/>
              <a:ext cx="40400" cy="40400"/>
            </a:xfrm>
            <a:custGeom>
              <a:rect b="b" l="l" r="r" t="t"/>
              <a:pathLst>
                <a:path extrusionOk="0" h="1616" w="1616">
                  <a:moveTo>
                    <a:pt x="808" y="330"/>
                  </a:moveTo>
                  <a:cubicBezTo>
                    <a:pt x="1081" y="330"/>
                    <a:pt x="1297" y="546"/>
                    <a:pt x="1297" y="808"/>
                  </a:cubicBezTo>
                  <a:cubicBezTo>
                    <a:pt x="1297" y="1081"/>
                    <a:pt x="1081" y="1297"/>
                    <a:pt x="808" y="1297"/>
                  </a:cubicBezTo>
                  <a:cubicBezTo>
                    <a:pt x="546" y="1297"/>
                    <a:pt x="330" y="1081"/>
                    <a:pt x="330" y="808"/>
                  </a:cubicBezTo>
                  <a:cubicBezTo>
                    <a:pt x="330" y="546"/>
                    <a:pt x="546" y="330"/>
                    <a:pt x="808" y="330"/>
                  </a:cubicBezTo>
                  <a:close/>
                  <a:moveTo>
                    <a:pt x="808" y="0"/>
                  </a:moveTo>
                  <a:cubicBezTo>
                    <a:pt x="364" y="0"/>
                    <a:pt x="0" y="364"/>
                    <a:pt x="0" y="808"/>
                  </a:cubicBezTo>
                  <a:cubicBezTo>
                    <a:pt x="0" y="1251"/>
                    <a:pt x="364" y="1615"/>
                    <a:pt x="808" y="1615"/>
                  </a:cubicBezTo>
                  <a:cubicBezTo>
                    <a:pt x="1251" y="1615"/>
                    <a:pt x="1615" y="1251"/>
                    <a:pt x="1615" y="808"/>
                  </a:cubicBezTo>
                  <a:cubicBezTo>
                    <a:pt x="1615" y="364"/>
                    <a:pt x="1263" y="0"/>
                    <a:pt x="8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1108725" y="4170425"/>
              <a:ext cx="135375" cy="79075"/>
            </a:xfrm>
            <a:custGeom>
              <a:rect b="b" l="l" r="r" t="t"/>
              <a:pathLst>
                <a:path extrusionOk="0" h="3163" w="5415">
                  <a:moveTo>
                    <a:pt x="2719" y="858"/>
                  </a:moveTo>
                  <a:cubicBezTo>
                    <a:pt x="3185" y="858"/>
                    <a:pt x="3560" y="1233"/>
                    <a:pt x="3560" y="1688"/>
                  </a:cubicBezTo>
                  <a:cubicBezTo>
                    <a:pt x="3560" y="2154"/>
                    <a:pt x="3185" y="2530"/>
                    <a:pt x="2719" y="2530"/>
                  </a:cubicBezTo>
                  <a:cubicBezTo>
                    <a:pt x="2264" y="2530"/>
                    <a:pt x="1889" y="2154"/>
                    <a:pt x="1889" y="1688"/>
                  </a:cubicBezTo>
                  <a:cubicBezTo>
                    <a:pt x="1889" y="1233"/>
                    <a:pt x="2264" y="858"/>
                    <a:pt x="2719" y="858"/>
                  </a:cubicBezTo>
                  <a:close/>
                  <a:moveTo>
                    <a:pt x="1118" y="251"/>
                  </a:moveTo>
                  <a:cubicBezTo>
                    <a:pt x="1308" y="251"/>
                    <a:pt x="1501" y="318"/>
                    <a:pt x="1650" y="437"/>
                  </a:cubicBezTo>
                  <a:cubicBezTo>
                    <a:pt x="1729" y="505"/>
                    <a:pt x="1809" y="585"/>
                    <a:pt x="1877" y="665"/>
                  </a:cubicBezTo>
                  <a:cubicBezTo>
                    <a:pt x="1900" y="710"/>
                    <a:pt x="1923" y="767"/>
                    <a:pt x="1957" y="812"/>
                  </a:cubicBezTo>
                  <a:cubicBezTo>
                    <a:pt x="1718" y="1028"/>
                    <a:pt x="1559" y="1347"/>
                    <a:pt x="1559" y="1688"/>
                  </a:cubicBezTo>
                  <a:cubicBezTo>
                    <a:pt x="1559" y="1961"/>
                    <a:pt x="1661" y="2223"/>
                    <a:pt x="1820" y="2416"/>
                  </a:cubicBezTo>
                  <a:cubicBezTo>
                    <a:pt x="1786" y="2450"/>
                    <a:pt x="1763" y="2496"/>
                    <a:pt x="1729" y="2530"/>
                  </a:cubicBezTo>
                  <a:cubicBezTo>
                    <a:pt x="1672" y="2598"/>
                    <a:pt x="1593" y="2666"/>
                    <a:pt x="1513" y="2723"/>
                  </a:cubicBezTo>
                  <a:cubicBezTo>
                    <a:pt x="1385" y="2815"/>
                    <a:pt x="1227" y="2869"/>
                    <a:pt x="1064" y="2869"/>
                  </a:cubicBezTo>
                  <a:cubicBezTo>
                    <a:pt x="1024" y="2869"/>
                    <a:pt x="984" y="2866"/>
                    <a:pt x="944" y="2860"/>
                  </a:cubicBezTo>
                  <a:cubicBezTo>
                    <a:pt x="763" y="2826"/>
                    <a:pt x="592" y="2723"/>
                    <a:pt x="524" y="2541"/>
                  </a:cubicBezTo>
                  <a:cubicBezTo>
                    <a:pt x="490" y="2462"/>
                    <a:pt x="467" y="2371"/>
                    <a:pt x="478" y="2280"/>
                  </a:cubicBezTo>
                  <a:cubicBezTo>
                    <a:pt x="490" y="2245"/>
                    <a:pt x="490" y="2223"/>
                    <a:pt x="501" y="2189"/>
                  </a:cubicBezTo>
                  <a:cubicBezTo>
                    <a:pt x="512" y="2189"/>
                    <a:pt x="535" y="2189"/>
                    <a:pt x="558" y="2177"/>
                  </a:cubicBezTo>
                  <a:cubicBezTo>
                    <a:pt x="603" y="2166"/>
                    <a:pt x="637" y="2143"/>
                    <a:pt x="672" y="2109"/>
                  </a:cubicBezTo>
                  <a:cubicBezTo>
                    <a:pt x="728" y="2063"/>
                    <a:pt x="706" y="1950"/>
                    <a:pt x="626" y="1938"/>
                  </a:cubicBezTo>
                  <a:cubicBezTo>
                    <a:pt x="620" y="1938"/>
                    <a:pt x="618" y="1939"/>
                    <a:pt x="618" y="1940"/>
                  </a:cubicBezTo>
                  <a:lnTo>
                    <a:pt x="618" y="1940"/>
                  </a:lnTo>
                  <a:cubicBezTo>
                    <a:pt x="617" y="1940"/>
                    <a:pt x="616" y="1939"/>
                    <a:pt x="615" y="1938"/>
                  </a:cubicBezTo>
                  <a:cubicBezTo>
                    <a:pt x="592" y="1927"/>
                    <a:pt x="581" y="1916"/>
                    <a:pt x="558" y="1916"/>
                  </a:cubicBezTo>
                  <a:cubicBezTo>
                    <a:pt x="535" y="1904"/>
                    <a:pt x="501" y="1893"/>
                    <a:pt x="478" y="1893"/>
                  </a:cubicBezTo>
                  <a:cubicBezTo>
                    <a:pt x="490" y="1893"/>
                    <a:pt x="455" y="1882"/>
                    <a:pt x="455" y="1870"/>
                  </a:cubicBezTo>
                  <a:cubicBezTo>
                    <a:pt x="444" y="1870"/>
                    <a:pt x="433" y="1859"/>
                    <a:pt x="421" y="1859"/>
                  </a:cubicBezTo>
                  <a:cubicBezTo>
                    <a:pt x="421" y="1847"/>
                    <a:pt x="399" y="1836"/>
                    <a:pt x="399" y="1836"/>
                  </a:cubicBezTo>
                  <a:cubicBezTo>
                    <a:pt x="399" y="1825"/>
                    <a:pt x="387" y="1813"/>
                    <a:pt x="376" y="1802"/>
                  </a:cubicBezTo>
                  <a:cubicBezTo>
                    <a:pt x="376" y="1802"/>
                    <a:pt x="364" y="1779"/>
                    <a:pt x="364" y="1779"/>
                  </a:cubicBezTo>
                  <a:cubicBezTo>
                    <a:pt x="353" y="1768"/>
                    <a:pt x="342" y="1756"/>
                    <a:pt x="342" y="1734"/>
                  </a:cubicBezTo>
                  <a:lnTo>
                    <a:pt x="330" y="1734"/>
                  </a:lnTo>
                  <a:cubicBezTo>
                    <a:pt x="330" y="1722"/>
                    <a:pt x="330" y="1722"/>
                    <a:pt x="330" y="1722"/>
                  </a:cubicBezTo>
                  <a:cubicBezTo>
                    <a:pt x="330" y="1700"/>
                    <a:pt x="319" y="1688"/>
                    <a:pt x="319" y="1677"/>
                  </a:cubicBezTo>
                  <a:cubicBezTo>
                    <a:pt x="319" y="1665"/>
                    <a:pt x="308" y="1654"/>
                    <a:pt x="308" y="1631"/>
                  </a:cubicBezTo>
                  <a:cubicBezTo>
                    <a:pt x="308" y="1620"/>
                    <a:pt x="308" y="1620"/>
                    <a:pt x="308" y="1609"/>
                  </a:cubicBezTo>
                  <a:cubicBezTo>
                    <a:pt x="308" y="1586"/>
                    <a:pt x="308" y="1552"/>
                    <a:pt x="308" y="1518"/>
                  </a:cubicBezTo>
                  <a:cubicBezTo>
                    <a:pt x="308" y="1518"/>
                    <a:pt x="308" y="1506"/>
                    <a:pt x="308" y="1506"/>
                  </a:cubicBezTo>
                  <a:cubicBezTo>
                    <a:pt x="308" y="1495"/>
                    <a:pt x="308" y="1472"/>
                    <a:pt x="319" y="1461"/>
                  </a:cubicBezTo>
                  <a:cubicBezTo>
                    <a:pt x="319" y="1449"/>
                    <a:pt x="330" y="1427"/>
                    <a:pt x="330" y="1415"/>
                  </a:cubicBezTo>
                  <a:cubicBezTo>
                    <a:pt x="330" y="1404"/>
                    <a:pt x="330" y="1404"/>
                    <a:pt x="330" y="1404"/>
                  </a:cubicBezTo>
                  <a:cubicBezTo>
                    <a:pt x="330" y="1404"/>
                    <a:pt x="342" y="1404"/>
                    <a:pt x="342" y="1392"/>
                  </a:cubicBezTo>
                  <a:cubicBezTo>
                    <a:pt x="376" y="1336"/>
                    <a:pt x="387" y="1313"/>
                    <a:pt x="433" y="1267"/>
                  </a:cubicBezTo>
                  <a:cubicBezTo>
                    <a:pt x="433" y="1267"/>
                    <a:pt x="455" y="1256"/>
                    <a:pt x="455" y="1256"/>
                  </a:cubicBezTo>
                  <a:cubicBezTo>
                    <a:pt x="467" y="1245"/>
                    <a:pt x="478" y="1233"/>
                    <a:pt x="490" y="1233"/>
                  </a:cubicBezTo>
                  <a:cubicBezTo>
                    <a:pt x="512" y="1210"/>
                    <a:pt x="535" y="1199"/>
                    <a:pt x="569" y="1188"/>
                  </a:cubicBezTo>
                  <a:cubicBezTo>
                    <a:pt x="581" y="1176"/>
                    <a:pt x="592" y="1176"/>
                    <a:pt x="626" y="1165"/>
                  </a:cubicBezTo>
                  <a:cubicBezTo>
                    <a:pt x="637" y="1165"/>
                    <a:pt x="660" y="1154"/>
                    <a:pt x="672" y="1142"/>
                  </a:cubicBezTo>
                  <a:cubicBezTo>
                    <a:pt x="683" y="1142"/>
                    <a:pt x="717" y="1119"/>
                    <a:pt x="717" y="1108"/>
                  </a:cubicBezTo>
                  <a:cubicBezTo>
                    <a:pt x="774" y="1074"/>
                    <a:pt x="785" y="983"/>
                    <a:pt x="717" y="949"/>
                  </a:cubicBezTo>
                  <a:lnTo>
                    <a:pt x="717" y="949"/>
                  </a:lnTo>
                  <a:cubicBezTo>
                    <a:pt x="722" y="954"/>
                    <a:pt x="723" y="956"/>
                    <a:pt x="720" y="956"/>
                  </a:cubicBezTo>
                  <a:cubicBezTo>
                    <a:pt x="717" y="956"/>
                    <a:pt x="708" y="951"/>
                    <a:pt x="694" y="937"/>
                  </a:cubicBezTo>
                  <a:cubicBezTo>
                    <a:pt x="683" y="926"/>
                    <a:pt x="672" y="926"/>
                    <a:pt x="660" y="915"/>
                  </a:cubicBezTo>
                  <a:cubicBezTo>
                    <a:pt x="653" y="911"/>
                    <a:pt x="644" y="910"/>
                    <a:pt x="634" y="910"/>
                  </a:cubicBezTo>
                  <a:cubicBezTo>
                    <a:pt x="616" y="910"/>
                    <a:pt x="596" y="915"/>
                    <a:pt x="581" y="915"/>
                  </a:cubicBezTo>
                  <a:cubicBezTo>
                    <a:pt x="546" y="915"/>
                    <a:pt x="512" y="926"/>
                    <a:pt x="478" y="937"/>
                  </a:cubicBezTo>
                  <a:cubicBezTo>
                    <a:pt x="467" y="903"/>
                    <a:pt x="467" y="881"/>
                    <a:pt x="467" y="846"/>
                  </a:cubicBezTo>
                  <a:cubicBezTo>
                    <a:pt x="467" y="744"/>
                    <a:pt x="501" y="665"/>
                    <a:pt x="558" y="574"/>
                  </a:cubicBezTo>
                  <a:cubicBezTo>
                    <a:pt x="660" y="403"/>
                    <a:pt x="831" y="278"/>
                    <a:pt x="1035" y="255"/>
                  </a:cubicBezTo>
                  <a:cubicBezTo>
                    <a:pt x="1063" y="252"/>
                    <a:pt x="1091" y="251"/>
                    <a:pt x="1118" y="251"/>
                  </a:cubicBezTo>
                  <a:close/>
                  <a:moveTo>
                    <a:pt x="4266" y="259"/>
                  </a:moveTo>
                  <a:cubicBezTo>
                    <a:pt x="4300" y="259"/>
                    <a:pt x="4334" y="261"/>
                    <a:pt x="4368" y="266"/>
                  </a:cubicBezTo>
                  <a:cubicBezTo>
                    <a:pt x="4573" y="289"/>
                    <a:pt x="4743" y="414"/>
                    <a:pt x="4857" y="585"/>
                  </a:cubicBezTo>
                  <a:cubicBezTo>
                    <a:pt x="4903" y="665"/>
                    <a:pt x="4937" y="756"/>
                    <a:pt x="4937" y="858"/>
                  </a:cubicBezTo>
                  <a:cubicBezTo>
                    <a:pt x="4937" y="881"/>
                    <a:pt x="4937" y="915"/>
                    <a:pt x="4925" y="937"/>
                  </a:cubicBezTo>
                  <a:cubicBezTo>
                    <a:pt x="4891" y="937"/>
                    <a:pt x="4857" y="926"/>
                    <a:pt x="4823" y="915"/>
                  </a:cubicBezTo>
                  <a:cubicBezTo>
                    <a:pt x="4800" y="915"/>
                    <a:pt x="4766" y="915"/>
                    <a:pt x="4743" y="926"/>
                  </a:cubicBezTo>
                  <a:cubicBezTo>
                    <a:pt x="4732" y="926"/>
                    <a:pt x="4721" y="937"/>
                    <a:pt x="4709" y="937"/>
                  </a:cubicBezTo>
                  <a:cubicBezTo>
                    <a:pt x="4695" y="952"/>
                    <a:pt x="4685" y="961"/>
                    <a:pt x="4683" y="961"/>
                  </a:cubicBezTo>
                  <a:cubicBezTo>
                    <a:pt x="4681" y="961"/>
                    <a:pt x="4682" y="958"/>
                    <a:pt x="4686" y="949"/>
                  </a:cubicBezTo>
                  <a:lnTo>
                    <a:pt x="4686" y="949"/>
                  </a:lnTo>
                  <a:cubicBezTo>
                    <a:pt x="4618" y="983"/>
                    <a:pt x="4630" y="1085"/>
                    <a:pt x="4686" y="1119"/>
                  </a:cubicBezTo>
                  <a:cubicBezTo>
                    <a:pt x="4698" y="1119"/>
                    <a:pt x="4721" y="1142"/>
                    <a:pt x="4732" y="1154"/>
                  </a:cubicBezTo>
                  <a:cubicBezTo>
                    <a:pt x="4743" y="1165"/>
                    <a:pt x="4766" y="1165"/>
                    <a:pt x="4777" y="1176"/>
                  </a:cubicBezTo>
                  <a:cubicBezTo>
                    <a:pt x="4812" y="1176"/>
                    <a:pt x="4823" y="1188"/>
                    <a:pt x="4846" y="1188"/>
                  </a:cubicBezTo>
                  <a:cubicBezTo>
                    <a:pt x="4868" y="1210"/>
                    <a:pt x="4891" y="1222"/>
                    <a:pt x="4914" y="1233"/>
                  </a:cubicBezTo>
                  <a:cubicBezTo>
                    <a:pt x="4925" y="1245"/>
                    <a:pt x="4937" y="1256"/>
                    <a:pt x="4948" y="1256"/>
                  </a:cubicBezTo>
                  <a:cubicBezTo>
                    <a:pt x="4948" y="1267"/>
                    <a:pt x="4971" y="1279"/>
                    <a:pt x="4971" y="1279"/>
                  </a:cubicBezTo>
                  <a:cubicBezTo>
                    <a:pt x="5016" y="1324"/>
                    <a:pt x="5028" y="1336"/>
                    <a:pt x="5062" y="1404"/>
                  </a:cubicBezTo>
                  <a:cubicBezTo>
                    <a:pt x="5073" y="1404"/>
                    <a:pt x="5073" y="1415"/>
                    <a:pt x="5073" y="1415"/>
                  </a:cubicBezTo>
                  <a:cubicBezTo>
                    <a:pt x="5073" y="1415"/>
                    <a:pt x="5073" y="1415"/>
                    <a:pt x="5073" y="1427"/>
                  </a:cubicBezTo>
                  <a:cubicBezTo>
                    <a:pt x="5073" y="1438"/>
                    <a:pt x="5085" y="1449"/>
                    <a:pt x="5085" y="1472"/>
                  </a:cubicBezTo>
                  <a:cubicBezTo>
                    <a:pt x="5096" y="1483"/>
                    <a:pt x="5096" y="1495"/>
                    <a:pt x="5096" y="1518"/>
                  </a:cubicBezTo>
                  <a:cubicBezTo>
                    <a:pt x="5096" y="1518"/>
                    <a:pt x="5096" y="1518"/>
                    <a:pt x="5096" y="1529"/>
                  </a:cubicBezTo>
                  <a:cubicBezTo>
                    <a:pt x="5096" y="1563"/>
                    <a:pt x="5096" y="1586"/>
                    <a:pt x="5096" y="1620"/>
                  </a:cubicBezTo>
                  <a:cubicBezTo>
                    <a:pt x="5096" y="1620"/>
                    <a:pt x="5096" y="1631"/>
                    <a:pt x="5096" y="1631"/>
                  </a:cubicBezTo>
                  <a:cubicBezTo>
                    <a:pt x="5096" y="1631"/>
                    <a:pt x="5096" y="1643"/>
                    <a:pt x="5096" y="1643"/>
                  </a:cubicBezTo>
                  <a:cubicBezTo>
                    <a:pt x="5096" y="1654"/>
                    <a:pt x="5096" y="1677"/>
                    <a:pt x="5085" y="1688"/>
                  </a:cubicBezTo>
                  <a:cubicBezTo>
                    <a:pt x="5085" y="1700"/>
                    <a:pt x="5073" y="1711"/>
                    <a:pt x="5073" y="1722"/>
                  </a:cubicBezTo>
                  <a:cubicBezTo>
                    <a:pt x="5073" y="1734"/>
                    <a:pt x="5073" y="1734"/>
                    <a:pt x="5073" y="1734"/>
                  </a:cubicBezTo>
                  <a:cubicBezTo>
                    <a:pt x="5073" y="1734"/>
                    <a:pt x="5073" y="1745"/>
                    <a:pt x="5062" y="1745"/>
                  </a:cubicBezTo>
                  <a:cubicBezTo>
                    <a:pt x="5062" y="1756"/>
                    <a:pt x="5050" y="1768"/>
                    <a:pt x="5039" y="1791"/>
                  </a:cubicBezTo>
                  <a:cubicBezTo>
                    <a:pt x="5039" y="1791"/>
                    <a:pt x="5028" y="1802"/>
                    <a:pt x="5028" y="1813"/>
                  </a:cubicBezTo>
                  <a:cubicBezTo>
                    <a:pt x="5016" y="1825"/>
                    <a:pt x="5005" y="1836"/>
                    <a:pt x="5005" y="1836"/>
                  </a:cubicBezTo>
                  <a:cubicBezTo>
                    <a:pt x="5005" y="1836"/>
                    <a:pt x="4982" y="1859"/>
                    <a:pt x="4982" y="1859"/>
                  </a:cubicBezTo>
                  <a:cubicBezTo>
                    <a:pt x="4971" y="1870"/>
                    <a:pt x="4959" y="1882"/>
                    <a:pt x="4948" y="1882"/>
                  </a:cubicBezTo>
                  <a:cubicBezTo>
                    <a:pt x="4948" y="1882"/>
                    <a:pt x="4914" y="1893"/>
                    <a:pt x="4925" y="1893"/>
                  </a:cubicBezTo>
                  <a:cubicBezTo>
                    <a:pt x="4891" y="1904"/>
                    <a:pt x="4868" y="1916"/>
                    <a:pt x="4846" y="1916"/>
                  </a:cubicBezTo>
                  <a:cubicBezTo>
                    <a:pt x="4823" y="1927"/>
                    <a:pt x="4812" y="1938"/>
                    <a:pt x="4789" y="1938"/>
                  </a:cubicBezTo>
                  <a:cubicBezTo>
                    <a:pt x="4766" y="1950"/>
                    <a:pt x="4800" y="1950"/>
                    <a:pt x="4777" y="1950"/>
                  </a:cubicBezTo>
                  <a:cubicBezTo>
                    <a:pt x="4698" y="1961"/>
                    <a:pt x="4675" y="2063"/>
                    <a:pt x="4732" y="2109"/>
                  </a:cubicBezTo>
                  <a:cubicBezTo>
                    <a:pt x="4766" y="2143"/>
                    <a:pt x="4800" y="2177"/>
                    <a:pt x="4846" y="2189"/>
                  </a:cubicBezTo>
                  <a:cubicBezTo>
                    <a:pt x="4868" y="2200"/>
                    <a:pt x="4891" y="2200"/>
                    <a:pt x="4903" y="2200"/>
                  </a:cubicBezTo>
                  <a:cubicBezTo>
                    <a:pt x="4914" y="2223"/>
                    <a:pt x="4925" y="2257"/>
                    <a:pt x="4925" y="2291"/>
                  </a:cubicBezTo>
                  <a:cubicBezTo>
                    <a:pt x="4937" y="2382"/>
                    <a:pt x="4925" y="2473"/>
                    <a:pt x="4880" y="2553"/>
                  </a:cubicBezTo>
                  <a:cubicBezTo>
                    <a:pt x="4812" y="2723"/>
                    <a:pt x="4641" y="2826"/>
                    <a:pt x="4459" y="2860"/>
                  </a:cubicBezTo>
                  <a:cubicBezTo>
                    <a:pt x="4419" y="2866"/>
                    <a:pt x="4379" y="2869"/>
                    <a:pt x="4340" y="2869"/>
                  </a:cubicBezTo>
                  <a:cubicBezTo>
                    <a:pt x="4176" y="2869"/>
                    <a:pt x="4019" y="2815"/>
                    <a:pt x="3890" y="2723"/>
                  </a:cubicBezTo>
                  <a:cubicBezTo>
                    <a:pt x="3811" y="2666"/>
                    <a:pt x="3731" y="2598"/>
                    <a:pt x="3674" y="2530"/>
                  </a:cubicBezTo>
                  <a:cubicBezTo>
                    <a:pt x="3651" y="2507"/>
                    <a:pt x="3629" y="2473"/>
                    <a:pt x="3606" y="2439"/>
                  </a:cubicBezTo>
                  <a:cubicBezTo>
                    <a:pt x="3777" y="2245"/>
                    <a:pt x="3890" y="1984"/>
                    <a:pt x="3890" y="1688"/>
                  </a:cubicBezTo>
                  <a:cubicBezTo>
                    <a:pt x="3890" y="1336"/>
                    <a:pt x="3720" y="1006"/>
                    <a:pt x="3458" y="790"/>
                  </a:cubicBezTo>
                  <a:cubicBezTo>
                    <a:pt x="3492" y="756"/>
                    <a:pt x="3515" y="710"/>
                    <a:pt x="3538" y="676"/>
                  </a:cubicBezTo>
                  <a:cubicBezTo>
                    <a:pt x="3595" y="585"/>
                    <a:pt x="3674" y="505"/>
                    <a:pt x="3754" y="448"/>
                  </a:cubicBezTo>
                  <a:cubicBezTo>
                    <a:pt x="3898" y="333"/>
                    <a:pt x="4082" y="259"/>
                    <a:pt x="4266" y="259"/>
                  </a:cubicBezTo>
                  <a:close/>
                  <a:moveTo>
                    <a:pt x="1136" y="0"/>
                  </a:moveTo>
                  <a:cubicBezTo>
                    <a:pt x="763" y="0"/>
                    <a:pt x="410" y="220"/>
                    <a:pt x="262" y="585"/>
                  </a:cubicBezTo>
                  <a:cubicBezTo>
                    <a:pt x="228" y="699"/>
                    <a:pt x="217" y="824"/>
                    <a:pt x="239" y="937"/>
                  </a:cubicBezTo>
                  <a:cubicBezTo>
                    <a:pt x="239" y="972"/>
                    <a:pt x="251" y="1006"/>
                    <a:pt x="262" y="1051"/>
                  </a:cubicBezTo>
                  <a:cubicBezTo>
                    <a:pt x="251" y="1051"/>
                    <a:pt x="239" y="1063"/>
                    <a:pt x="228" y="1074"/>
                  </a:cubicBezTo>
                  <a:cubicBezTo>
                    <a:pt x="91" y="1188"/>
                    <a:pt x="23" y="1358"/>
                    <a:pt x="12" y="1540"/>
                  </a:cubicBezTo>
                  <a:cubicBezTo>
                    <a:pt x="0" y="1711"/>
                    <a:pt x="57" y="1904"/>
                    <a:pt x="182" y="2029"/>
                  </a:cubicBezTo>
                  <a:cubicBezTo>
                    <a:pt x="205" y="2063"/>
                    <a:pt x="228" y="2086"/>
                    <a:pt x="262" y="2109"/>
                  </a:cubicBezTo>
                  <a:cubicBezTo>
                    <a:pt x="217" y="2211"/>
                    <a:pt x="205" y="2359"/>
                    <a:pt x="217" y="2462"/>
                  </a:cubicBezTo>
                  <a:cubicBezTo>
                    <a:pt x="239" y="2655"/>
                    <a:pt x="342" y="2848"/>
                    <a:pt x="501" y="2973"/>
                  </a:cubicBezTo>
                  <a:cubicBezTo>
                    <a:pt x="663" y="3104"/>
                    <a:pt x="858" y="3162"/>
                    <a:pt x="1056" y="3162"/>
                  </a:cubicBezTo>
                  <a:cubicBezTo>
                    <a:pt x="1290" y="3162"/>
                    <a:pt x="1527" y="3081"/>
                    <a:pt x="1718" y="2939"/>
                  </a:cubicBezTo>
                  <a:cubicBezTo>
                    <a:pt x="1809" y="2871"/>
                    <a:pt x="1900" y="2791"/>
                    <a:pt x="1968" y="2700"/>
                  </a:cubicBezTo>
                  <a:cubicBezTo>
                    <a:pt x="1991" y="2678"/>
                    <a:pt x="2014" y="2644"/>
                    <a:pt x="2036" y="2621"/>
                  </a:cubicBezTo>
                  <a:cubicBezTo>
                    <a:pt x="2230" y="2769"/>
                    <a:pt x="2469" y="2848"/>
                    <a:pt x="2730" y="2848"/>
                  </a:cubicBezTo>
                  <a:cubicBezTo>
                    <a:pt x="2969" y="2848"/>
                    <a:pt x="3196" y="2780"/>
                    <a:pt x="3390" y="2644"/>
                  </a:cubicBezTo>
                  <a:cubicBezTo>
                    <a:pt x="3401" y="2666"/>
                    <a:pt x="3424" y="2678"/>
                    <a:pt x="3435" y="2700"/>
                  </a:cubicBezTo>
                  <a:cubicBezTo>
                    <a:pt x="3515" y="2791"/>
                    <a:pt x="3595" y="2871"/>
                    <a:pt x="3697" y="2939"/>
                  </a:cubicBezTo>
                  <a:cubicBezTo>
                    <a:pt x="3880" y="3080"/>
                    <a:pt x="4113" y="3158"/>
                    <a:pt x="4343" y="3158"/>
                  </a:cubicBezTo>
                  <a:cubicBezTo>
                    <a:pt x="4542" y="3158"/>
                    <a:pt x="4739" y="3100"/>
                    <a:pt x="4903" y="2973"/>
                  </a:cubicBezTo>
                  <a:cubicBezTo>
                    <a:pt x="5062" y="2848"/>
                    <a:pt x="5164" y="2655"/>
                    <a:pt x="5187" y="2450"/>
                  </a:cubicBezTo>
                  <a:cubicBezTo>
                    <a:pt x="5198" y="2359"/>
                    <a:pt x="5198" y="2211"/>
                    <a:pt x="5141" y="2109"/>
                  </a:cubicBezTo>
                  <a:cubicBezTo>
                    <a:pt x="5176" y="2086"/>
                    <a:pt x="5210" y="2052"/>
                    <a:pt x="5232" y="2029"/>
                  </a:cubicBezTo>
                  <a:cubicBezTo>
                    <a:pt x="5346" y="1904"/>
                    <a:pt x="5414" y="1711"/>
                    <a:pt x="5403" y="1540"/>
                  </a:cubicBezTo>
                  <a:cubicBezTo>
                    <a:pt x="5380" y="1358"/>
                    <a:pt x="5312" y="1188"/>
                    <a:pt x="5176" y="1074"/>
                  </a:cubicBezTo>
                  <a:cubicBezTo>
                    <a:pt x="5164" y="1063"/>
                    <a:pt x="5153" y="1051"/>
                    <a:pt x="5141" y="1040"/>
                  </a:cubicBezTo>
                  <a:cubicBezTo>
                    <a:pt x="5153" y="1006"/>
                    <a:pt x="5164" y="972"/>
                    <a:pt x="5176" y="937"/>
                  </a:cubicBezTo>
                  <a:cubicBezTo>
                    <a:pt x="5198" y="824"/>
                    <a:pt x="5176" y="699"/>
                    <a:pt x="5141" y="585"/>
                  </a:cubicBezTo>
                  <a:cubicBezTo>
                    <a:pt x="5003" y="220"/>
                    <a:pt x="4651" y="0"/>
                    <a:pt x="4271" y="0"/>
                  </a:cubicBezTo>
                  <a:cubicBezTo>
                    <a:pt x="4213" y="0"/>
                    <a:pt x="4154" y="6"/>
                    <a:pt x="4095" y="16"/>
                  </a:cubicBezTo>
                  <a:cubicBezTo>
                    <a:pt x="3879" y="50"/>
                    <a:pt x="3674" y="164"/>
                    <a:pt x="3504" y="312"/>
                  </a:cubicBezTo>
                  <a:cubicBezTo>
                    <a:pt x="3424" y="392"/>
                    <a:pt x="3344" y="483"/>
                    <a:pt x="3276" y="574"/>
                  </a:cubicBezTo>
                  <a:cubicBezTo>
                    <a:pt x="3265" y="596"/>
                    <a:pt x="3242" y="619"/>
                    <a:pt x="3231" y="642"/>
                  </a:cubicBezTo>
                  <a:cubicBezTo>
                    <a:pt x="3071" y="574"/>
                    <a:pt x="2901" y="528"/>
                    <a:pt x="2730" y="528"/>
                  </a:cubicBezTo>
                  <a:cubicBezTo>
                    <a:pt x="2525" y="528"/>
                    <a:pt x="2343" y="574"/>
                    <a:pt x="2184" y="665"/>
                  </a:cubicBezTo>
                  <a:cubicBezTo>
                    <a:pt x="2173" y="630"/>
                    <a:pt x="2150" y="596"/>
                    <a:pt x="2127" y="574"/>
                  </a:cubicBezTo>
                  <a:cubicBezTo>
                    <a:pt x="2059" y="483"/>
                    <a:pt x="1991" y="392"/>
                    <a:pt x="1900" y="312"/>
                  </a:cubicBezTo>
                  <a:cubicBezTo>
                    <a:pt x="1729" y="164"/>
                    <a:pt x="1536" y="50"/>
                    <a:pt x="1308" y="16"/>
                  </a:cubicBezTo>
                  <a:cubicBezTo>
                    <a:pt x="1251" y="6"/>
                    <a:pt x="1193" y="0"/>
                    <a:pt x="113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24650" y="4097175"/>
              <a:ext cx="103525" cy="64000"/>
            </a:xfrm>
            <a:custGeom>
              <a:rect b="b" l="l" r="r" t="t"/>
              <a:pathLst>
                <a:path extrusionOk="0" h="2560" w="4141">
                  <a:moveTo>
                    <a:pt x="3651" y="330"/>
                  </a:moveTo>
                  <a:cubicBezTo>
                    <a:pt x="3742" y="330"/>
                    <a:pt x="3822" y="398"/>
                    <a:pt x="3822" y="489"/>
                  </a:cubicBezTo>
                  <a:cubicBezTo>
                    <a:pt x="3822" y="1445"/>
                    <a:pt x="3037" y="2230"/>
                    <a:pt x="2070" y="2230"/>
                  </a:cubicBezTo>
                  <a:cubicBezTo>
                    <a:pt x="1115" y="2230"/>
                    <a:pt x="330" y="1445"/>
                    <a:pt x="330" y="489"/>
                  </a:cubicBezTo>
                  <a:cubicBezTo>
                    <a:pt x="330" y="398"/>
                    <a:pt x="398" y="330"/>
                    <a:pt x="489" y="330"/>
                  </a:cubicBezTo>
                  <a:cubicBezTo>
                    <a:pt x="580" y="330"/>
                    <a:pt x="660" y="398"/>
                    <a:pt x="660" y="489"/>
                  </a:cubicBezTo>
                  <a:cubicBezTo>
                    <a:pt x="660" y="1274"/>
                    <a:pt x="1297" y="1911"/>
                    <a:pt x="2070" y="1911"/>
                  </a:cubicBezTo>
                  <a:cubicBezTo>
                    <a:pt x="2855" y="1911"/>
                    <a:pt x="3492" y="1274"/>
                    <a:pt x="3492" y="489"/>
                  </a:cubicBezTo>
                  <a:cubicBezTo>
                    <a:pt x="3492" y="398"/>
                    <a:pt x="3572" y="330"/>
                    <a:pt x="3651" y="330"/>
                  </a:cubicBezTo>
                  <a:close/>
                  <a:moveTo>
                    <a:pt x="489" y="0"/>
                  </a:moveTo>
                  <a:cubicBezTo>
                    <a:pt x="228" y="0"/>
                    <a:pt x="0" y="217"/>
                    <a:pt x="0" y="489"/>
                  </a:cubicBezTo>
                  <a:cubicBezTo>
                    <a:pt x="0" y="1627"/>
                    <a:pt x="933" y="2560"/>
                    <a:pt x="2070" y="2560"/>
                  </a:cubicBezTo>
                  <a:cubicBezTo>
                    <a:pt x="3208" y="2560"/>
                    <a:pt x="4140" y="1627"/>
                    <a:pt x="4140" y="489"/>
                  </a:cubicBezTo>
                  <a:cubicBezTo>
                    <a:pt x="4140" y="217"/>
                    <a:pt x="3924" y="0"/>
                    <a:pt x="3651" y="0"/>
                  </a:cubicBezTo>
                  <a:cubicBezTo>
                    <a:pt x="3390" y="0"/>
                    <a:pt x="3162" y="217"/>
                    <a:pt x="3162" y="489"/>
                  </a:cubicBezTo>
                  <a:cubicBezTo>
                    <a:pt x="3162" y="1092"/>
                    <a:pt x="2673" y="1581"/>
                    <a:pt x="2070" y="1581"/>
                  </a:cubicBezTo>
                  <a:cubicBezTo>
                    <a:pt x="1468" y="1581"/>
                    <a:pt x="979" y="1092"/>
                    <a:pt x="979" y="489"/>
                  </a:cubicBezTo>
                  <a:cubicBezTo>
                    <a:pt x="979" y="217"/>
                    <a:pt x="762" y="0"/>
                    <a:pt x="48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1329950" y="4174800"/>
              <a:ext cx="75375" cy="106400"/>
            </a:xfrm>
            <a:custGeom>
              <a:rect b="b" l="l" r="r" t="t"/>
              <a:pathLst>
                <a:path extrusionOk="0" h="4256" w="3015">
                  <a:moveTo>
                    <a:pt x="849" y="347"/>
                  </a:moveTo>
                  <a:cubicBezTo>
                    <a:pt x="1481" y="347"/>
                    <a:pt x="2083" y="691"/>
                    <a:pt x="2400" y="1252"/>
                  </a:cubicBezTo>
                  <a:cubicBezTo>
                    <a:pt x="2730" y="1854"/>
                    <a:pt x="2696" y="2594"/>
                    <a:pt x="2320" y="3174"/>
                  </a:cubicBezTo>
                  <a:cubicBezTo>
                    <a:pt x="2138" y="3447"/>
                    <a:pt x="1900" y="3674"/>
                    <a:pt x="1604" y="3822"/>
                  </a:cubicBezTo>
                  <a:cubicBezTo>
                    <a:pt x="1547" y="3856"/>
                    <a:pt x="1479" y="3902"/>
                    <a:pt x="1411" y="3913"/>
                  </a:cubicBezTo>
                  <a:cubicBezTo>
                    <a:pt x="1403" y="3914"/>
                    <a:pt x="1397" y="3915"/>
                    <a:pt x="1391" y="3915"/>
                  </a:cubicBezTo>
                  <a:cubicBezTo>
                    <a:pt x="1338" y="3915"/>
                    <a:pt x="1317" y="3873"/>
                    <a:pt x="1297" y="3822"/>
                  </a:cubicBezTo>
                  <a:cubicBezTo>
                    <a:pt x="1206" y="3640"/>
                    <a:pt x="1160" y="3435"/>
                    <a:pt x="1103" y="3253"/>
                  </a:cubicBezTo>
                  <a:cubicBezTo>
                    <a:pt x="956" y="2776"/>
                    <a:pt x="831" y="2298"/>
                    <a:pt x="705" y="1809"/>
                  </a:cubicBezTo>
                  <a:cubicBezTo>
                    <a:pt x="637" y="1570"/>
                    <a:pt x="580" y="1331"/>
                    <a:pt x="512" y="1081"/>
                  </a:cubicBezTo>
                  <a:cubicBezTo>
                    <a:pt x="467" y="922"/>
                    <a:pt x="410" y="762"/>
                    <a:pt x="364" y="592"/>
                  </a:cubicBezTo>
                  <a:cubicBezTo>
                    <a:pt x="353" y="569"/>
                    <a:pt x="353" y="535"/>
                    <a:pt x="353" y="501"/>
                  </a:cubicBezTo>
                  <a:cubicBezTo>
                    <a:pt x="364" y="353"/>
                    <a:pt x="592" y="364"/>
                    <a:pt x="705" y="353"/>
                  </a:cubicBezTo>
                  <a:cubicBezTo>
                    <a:pt x="753" y="349"/>
                    <a:pt x="801" y="347"/>
                    <a:pt x="849" y="347"/>
                  </a:cubicBezTo>
                  <a:close/>
                  <a:moveTo>
                    <a:pt x="876" y="0"/>
                  </a:moveTo>
                  <a:cubicBezTo>
                    <a:pt x="671" y="0"/>
                    <a:pt x="421" y="12"/>
                    <a:pt x="239" y="126"/>
                  </a:cubicBezTo>
                  <a:cubicBezTo>
                    <a:pt x="137" y="182"/>
                    <a:pt x="57" y="273"/>
                    <a:pt x="34" y="387"/>
                  </a:cubicBezTo>
                  <a:cubicBezTo>
                    <a:pt x="0" y="535"/>
                    <a:pt x="57" y="694"/>
                    <a:pt x="91" y="842"/>
                  </a:cubicBezTo>
                  <a:cubicBezTo>
                    <a:pt x="182" y="1263"/>
                    <a:pt x="307" y="1661"/>
                    <a:pt x="421" y="2070"/>
                  </a:cubicBezTo>
                  <a:cubicBezTo>
                    <a:pt x="535" y="2480"/>
                    <a:pt x="637" y="2889"/>
                    <a:pt x="762" y="3299"/>
                  </a:cubicBezTo>
                  <a:cubicBezTo>
                    <a:pt x="831" y="3515"/>
                    <a:pt x="887" y="3742"/>
                    <a:pt x="978" y="3947"/>
                  </a:cubicBezTo>
                  <a:cubicBezTo>
                    <a:pt x="1065" y="4130"/>
                    <a:pt x="1217" y="4256"/>
                    <a:pt x="1406" y="4256"/>
                  </a:cubicBezTo>
                  <a:cubicBezTo>
                    <a:pt x="1440" y="4256"/>
                    <a:pt x="1476" y="4252"/>
                    <a:pt x="1513" y="4243"/>
                  </a:cubicBezTo>
                  <a:cubicBezTo>
                    <a:pt x="1706" y="4197"/>
                    <a:pt x="1888" y="4072"/>
                    <a:pt x="2048" y="3947"/>
                  </a:cubicBezTo>
                  <a:cubicBezTo>
                    <a:pt x="2207" y="3833"/>
                    <a:pt x="2343" y="3708"/>
                    <a:pt x="2468" y="3560"/>
                  </a:cubicBezTo>
                  <a:cubicBezTo>
                    <a:pt x="2719" y="3253"/>
                    <a:pt x="2889" y="2889"/>
                    <a:pt x="2946" y="2491"/>
                  </a:cubicBezTo>
                  <a:cubicBezTo>
                    <a:pt x="3014" y="2082"/>
                    <a:pt x="2957" y="1661"/>
                    <a:pt x="2787" y="1263"/>
                  </a:cubicBezTo>
                  <a:cubicBezTo>
                    <a:pt x="2468" y="512"/>
                    <a:pt x="1695" y="12"/>
                    <a:pt x="8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1222450" y="4435450"/>
              <a:ext cx="107525" cy="78325"/>
            </a:xfrm>
            <a:custGeom>
              <a:rect b="b" l="l" r="r" t="t"/>
              <a:pathLst>
                <a:path extrusionOk="0" h="3133" w="4301">
                  <a:moveTo>
                    <a:pt x="3675" y="334"/>
                  </a:moveTo>
                  <a:cubicBezTo>
                    <a:pt x="3823" y="334"/>
                    <a:pt x="3845" y="561"/>
                    <a:pt x="3868" y="664"/>
                  </a:cubicBezTo>
                  <a:cubicBezTo>
                    <a:pt x="3993" y="1346"/>
                    <a:pt x="3709" y="2051"/>
                    <a:pt x="3151" y="2450"/>
                  </a:cubicBezTo>
                  <a:cubicBezTo>
                    <a:pt x="2833" y="2672"/>
                    <a:pt x="2462" y="2785"/>
                    <a:pt x="2089" y="2785"/>
                  </a:cubicBezTo>
                  <a:cubicBezTo>
                    <a:pt x="1795" y="2785"/>
                    <a:pt x="1500" y="2715"/>
                    <a:pt x="1229" y="2575"/>
                  </a:cubicBezTo>
                  <a:cubicBezTo>
                    <a:pt x="945" y="2427"/>
                    <a:pt x="695" y="2199"/>
                    <a:pt x="501" y="1938"/>
                  </a:cubicBezTo>
                  <a:cubicBezTo>
                    <a:pt x="467" y="1881"/>
                    <a:pt x="422" y="1813"/>
                    <a:pt x="399" y="1744"/>
                  </a:cubicBezTo>
                  <a:cubicBezTo>
                    <a:pt x="388" y="1676"/>
                    <a:pt x="422" y="1653"/>
                    <a:pt x="479" y="1619"/>
                  </a:cubicBezTo>
                  <a:cubicBezTo>
                    <a:pt x="649" y="1517"/>
                    <a:pt x="843" y="1449"/>
                    <a:pt x="1025" y="1369"/>
                  </a:cubicBezTo>
                  <a:cubicBezTo>
                    <a:pt x="1480" y="1176"/>
                    <a:pt x="1946" y="994"/>
                    <a:pt x="2412" y="823"/>
                  </a:cubicBezTo>
                  <a:cubicBezTo>
                    <a:pt x="2651" y="732"/>
                    <a:pt x="2879" y="641"/>
                    <a:pt x="3117" y="550"/>
                  </a:cubicBezTo>
                  <a:cubicBezTo>
                    <a:pt x="3277" y="493"/>
                    <a:pt x="3424" y="414"/>
                    <a:pt x="3584" y="357"/>
                  </a:cubicBezTo>
                  <a:cubicBezTo>
                    <a:pt x="3618" y="345"/>
                    <a:pt x="3641" y="334"/>
                    <a:pt x="3675" y="334"/>
                  </a:cubicBezTo>
                  <a:close/>
                  <a:moveTo>
                    <a:pt x="3700" y="0"/>
                  </a:moveTo>
                  <a:cubicBezTo>
                    <a:pt x="3568" y="0"/>
                    <a:pt x="3431" y="67"/>
                    <a:pt x="3311" y="107"/>
                  </a:cubicBezTo>
                  <a:cubicBezTo>
                    <a:pt x="2901" y="243"/>
                    <a:pt x="2515" y="414"/>
                    <a:pt x="2116" y="561"/>
                  </a:cubicBezTo>
                  <a:cubicBezTo>
                    <a:pt x="1730" y="721"/>
                    <a:pt x="1332" y="869"/>
                    <a:pt x="945" y="1028"/>
                  </a:cubicBezTo>
                  <a:cubicBezTo>
                    <a:pt x="729" y="1119"/>
                    <a:pt x="513" y="1210"/>
                    <a:pt x="308" y="1324"/>
                  </a:cubicBezTo>
                  <a:cubicBezTo>
                    <a:pt x="103" y="1437"/>
                    <a:pt x="1" y="1642"/>
                    <a:pt x="81" y="1881"/>
                  </a:cubicBezTo>
                  <a:cubicBezTo>
                    <a:pt x="149" y="2063"/>
                    <a:pt x="297" y="2245"/>
                    <a:pt x="422" y="2381"/>
                  </a:cubicBezTo>
                  <a:cubicBezTo>
                    <a:pt x="558" y="2529"/>
                    <a:pt x="695" y="2654"/>
                    <a:pt x="865" y="2757"/>
                  </a:cubicBezTo>
                  <a:cubicBezTo>
                    <a:pt x="1195" y="2973"/>
                    <a:pt x="1571" y="3109"/>
                    <a:pt x="1969" y="3132"/>
                  </a:cubicBezTo>
                  <a:cubicBezTo>
                    <a:pt x="1990" y="3133"/>
                    <a:pt x="2011" y="3133"/>
                    <a:pt x="2032" y="3133"/>
                  </a:cubicBezTo>
                  <a:cubicBezTo>
                    <a:pt x="2430" y="3133"/>
                    <a:pt x="2818" y="3031"/>
                    <a:pt x="3174" y="2836"/>
                  </a:cubicBezTo>
                  <a:cubicBezTo>
                    <a:pt x="3891" y="2438"/>
                    <a:pt x="4300" y="1619"/>
                    <a:pt x="4232" y="800"/>
                  </a:cubicBezTo>
                  <a:cubicBezTo>
                    <a:pt x="4209" y="596"/>
                    <a:pt x="4164" y="345"/>
                    <a:pt x="4039" y="175"/>
                  </a:cubicBezTo>
                  <a:cubicBezTo>
                    <a:pt x="3970" y="84"/>
                    <a:pt x="3868" y="16"/>
                    <a:pt x="3754" y="4"/>
                  </a:cubicBezTo>
                  <a:cubicBezTo>
                    <a:pt x="3736" y="1"/>
                    <a:pt x="3718" y="0"/>
                    <a:pt x="370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948350" y="4174800"/>
              <a:ext cx="75375" cy="106425"/>
            </a:xfrm>
            <a:custGeom>
              <a:rect b="b" l="l" r="r" t="t"/>
              <a:pathLst>
                <a:path extrusionOk="0" h="4257" w="3015">
                  <a:moveTo>
                    <a:pt x="2175" y="347"/>
                  </a:moveTo>
                  <a:cubicBezTo>
                    <a:pt x="2223" y="347"/>
                    <a:pt x="2272" y="349"/>
                    <a:pt x="2321" y="353"/>
                  </a:cubicBezTo>
                  <a:cubicBezTo>
                    <a:pt x="2423" y="364"/>
                    <a:pt x="2651" y="353"/>
                    <a:pt x="2662" y="501"/>
                  </a:cubicBezTo>
                  <a:cubicBezTo>
                    <a:pt x="2674" y="535"/>
                    <a:pt x="2662" y="558"/>
                    <a:pt x="2651" y="592"/>
                  </a:cubicBezTo>
                  <a:cubicBezTo>
                    <a:pt x="2617" y="762"/>
                    <a:pt x="2548" y="922"/>
                    <a:pt x="2503" y="1081"/>
                  </a:cubicBezTo>
                  <a:cubicBezTo>
                    <a:pt x="2435" y="1331"/>
                    <a:pt x="2378" y="1570"/>
                    <a:pt x="2310" y="1809"/>
                  </a:cubicBezTo>
                  <a:cubicBezTo>
                    <a:pt x="2184" y="2298"/>
                    <a:pt x="2059" y="2776"/>
                    <a:pt x="1911" y="3253"/>
                  </a:cubicBezTo>
                  <a:cubicBezTo>
                    <a:pt x="1855" y="3435"/>
                    <a:pt x="1809" y="3640"/>
                    <a:pt x="1718" y="3822"/>
                  </a:cubicBezTo>
                  <a:cubicBezTo>
                    <a:pt x="1695" y="3879"/>
                    <a:pt x="1673" y="3913"/>
                    <a:pt x="1604" y="3913"/>
                  </a:cubicBezTo>
                  <a:cubicBezTo>
                    <a:pt x="1536" y="3902"/>
                    <a:pt x="1468" y="3856"/>
                    <a:pt x="1411" y="3822"/>
                  </a:cubicBezTo>
                  <a:cubicBezTo>
                    <a:pt x="1127" y="3674"/>
                    <a:pt x="876" y="3447"/>
                    <a:pt x="694" y="3174"/>
                  </a:cubicBezTo>
                  <a:cubicBezTo>
                    <a:pt x="319" y="2594"/>
                    <a:pt x="285" y="1854"/>
                    <a:pt x="626" y="1252"/>
                  </a:cubicBezTo>
                  <a:cubicBezTo>
                    <a:pt x="933" y="691"/>
                    <a:pt x="1534" y="347"/>
                    <a:pt x="2175" y="347"/>
                  </a:cubicBezTo>
                  <a:close/>
                  <a:moveTo>
                    <a:pt x="2139" y="0"/>
                  </a:moveTo>
                  <a:cubicBezTo>
                    <a:pt x="1320" y="12"/>
                    <a:pt x="558" y="512"/>
                    <a:pt x="228" y="1274"/>
                  </a:cubicBezTo>
                  <a:cubicBezTo>
                    <a:pt x="58" y="1661"/>
                    <a:pt x="1" y="2082"/>
                    <a:pt x="69" y="2503"/>
                  </a:cubicBezTo>
                  <a:cubicBezTo>
                    <a:pt x="126" y="2889"/>
                    <a:pt x="308" y="3253"/>
                    <a:pt x="558" y="3560"/>
                  </a:cubicBezTo>
                  <a:cubicBezTo>
                    <a:pt x="672" y="3708"/>
                    <a:pt x="820" y="3833"/>
                    <a:pt x="967" y="3959"/>
                  </a:cubicBezTo>
                  <a:cubicBezTo>
                    <a:pt x="1127" y="4072"/>
                    <a:pt x="1320" y="4197"/>
                    <a:pt x="1513" y="4243"/>
                  </a:cubicBezTo>
                  <a:cubicBezTo>
                    <a:pt x="1552" y="4252"/>
                    <a:pt x="1590" y="4257"/>
                    <a:pt x="1626" y="4257"/>
                  </a:cubicBezTo>
                  <a:cubicBezTo>
                    <a:pt x="1812" y="4257"/>
                    <a:pt x="1960" y="4138"/>
                    <a:pt x="2037" y="3947"/>
                  </a:cubicBezTo>
                  <a:cubicBezTo>
                    <a:pt x="2128" y="3742"/>
                    <a:pt x="2196" y="3515"/>
                    <a:pt x="2253" y="3299"/>
                  </a:cubicBezTo>
                  <a:cubicBezTo>
                    <a:pt x="2378" y="2889"/>
                    <a:pt x="2492" y="2480"/>
                    <a:pt x="2605" y="2070"/>
                  </a:cubicBezTo>
                  <a:cubicBezTo>
                    <a:pt x="2719" y="1661"/>
                    <a:pt x="2833" y="1263"/>
                    <a:pt x="2924" y="842"/>
                  </a:cubicBezTo>
                  <a:cubicBezTo>
                    <a:pt x="2958" y="694"/>
                    <a:pt x="3015" y="535"/>
                    <a:pt x="2992" y="387"/>
                  </a:cubicBezTo>
                  <a:cubicBezTo>
                    <a:pt x="2958" y="273"/>
                    <a:pt x="2878" y="182"/>
                    <a:pt x="2787" y="126"/>
                  </a:cubicBezTo>
                  <a:cubicBezTo>
                    <a:pt x="2594" y="12"/>
                    <a:pt x="2355" y="0"/>
                    <a:pt x="213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1023700" y="4435450"/>
              <a:ext cx="107500" cy="78325"/>
            </a:xfrm>
            <a:custGeom>
              <a:rect b="b" l="l" r="r" t="t"/>
              <a:pathLst>
                <a:path extrusionOk="0" h="3133" w="4300">
                  <a:moveTo>
                    <a:pt x="626" y="334"/>
                  </a:moveTo>
                  <a:cubicBezTo>
                    <a:pt x="660" y="334"/>
                    <a:pt x="683" y="345"/>
                    <a:pt x="717" y="357"/>
                  </a:cubicBezTo>
                  <a:cubicBezTo>
                    <a:pt x="876" y="414"/>
                    <a:pt x="1024" y="493"/>
                    <a:pt x="1184" y="550"/>
                  </a:cubicBezTo>
                  <a:cubicBezTo>
                    <a:pt x="1422" y="641"/>
                    <a:pt x="1650" y="732"/>
                    <a:pt x="1889" y="823"/>
                  </a:cubicBezTo>
                  <a:cubicBezTo>
                    <a:pt x="2355" y="1005"/>
                    <a:pt x="2821" y="1176"/>
                    <a:pt x="3276" y="1369"/>
                  </a:cubicBezTo>
                  <a:cubicBezTo>
                    <a:pt x="3458" y="1449"/>
                    <a:pt x="3652" y="1517"/>
                    <a:pt x="3822" y="1619"/>
                  </a:cubicBezTo>
                  <a:cubicBezTo>
                    <a:pt x="3879" y="1653"/>
                    <a:pt x="3913" y="1676"/>
                    <a:pt x="3902" y="1744"/>
                  </a:cubicBezTo>
                  <a:cubicBezTo>
                    <a:pt x="3891" y="1813"/>
                    <a:pt x="3834" y="1881"/>
                    <a:pt x="3800" y="1938"/>
                  </a:cubicBezTo>
                  <a:cubicBezTo>
                    <a:pt x="3618" y="2199"/>
                    <a:pt x="3367" y="2427"/>
                    <a:pt x="3072" y="2575"/>
                  </a:cubicBezTo>
                  <a:cubicBezTo>
                    <a:pt x="2801" y="2715"/>
                    <a:pt x="2506" y="2785"/>
                    <a:pt x="2213" y="2785"/>
                  </a:cubicBezTo>
                  <a:cubicBezTo>
                    <a:pt x="1841" y="2785"/>
                    <a:pt x="1473" y="2672"/>
                    <a:pt x="1161" y="2450"/>
                  </a:cubicBezTo>
                  <a:cubicBezTo>
                    <a:pt x="592" y="2051"/>
                    <a:pt x="308" y="1346"/>
                    <a:pt x="444" y="664"/>
                  </a:cubicBezTo>
                  <a:cubicBezTo>
                    <a:pt x="456" y="561"/>
                    <a:pt x="478" y="334"/>
                    <a:pt x="626" y="334"/>
                  </a:cubicBezTo>
                  <a:close/>
                  <a:moveTo>
                    <a:pt x="601" y="0"/>
                  </a:moveTo>
                  <a:cubicBezTo>
                    <a:pt x="583" y="0"/>
                    <a:pt x="565" y="1"/>
                    <a:pt x="547" y="4"/>
                  </a:cubicBezTo>
                  <a:cubicBezTo>
                    <a:pt x="433" y="16"/>
                    <a:pt x="331" y="84"/>
                    <a:pt x="262" y="175"/>
                  </a:cubicBezTo>
                  <a:cubicBezTo>
                    <a:pt x="137" y="357"/>
                    <a:pt x="92" y="596"/>
                    <a:pt x="69" y="800"/>
                  </a:cubicBezTo>
                  <a:cubicBezTo>
                    <a:pt x="1" y="1619"/>
                    <a:pt x="410" y="2438"/>
                    <a:pt x="1127" y="2836"/>
                  </a:cubicBezTo>
                  <a:cubicBezTo>
                    <a:pt x="1483" y="3031"/>
                    <a:pt x="1871" y="3133"/>
                    <a:pt x="2269" y="3133"/>
                  </a:cubicBezTo>
                  <a:cubicBezTo>
                    <a:pt x="2290" y="3133"/>
                    <a:pt x="2311" y="3133"/>
                    <a:pt x="2332" y="3132"/>
                  </a:cubicBezTo>
                  <a:cubicBezTo>
                    <a:pt x="2730" y="3109"/>
                    <a:pt x="3106" y="2973"/>
                    <a:pt x="3436" y="2757"/>
                  </a:cubicBezTo>
                  <a:cubicBezTo>
                    <a:pt x="3606" y="2654"/>
                    <a:pt x="3743" y="2529"/>
                    <a:pt x="3879" y="2381"/>
                  </a:cubicBezTo>
                  <a:cubicBezTo>
                    <a:pt x="4004" y="2245"/>
                    <a:pt x="4152" y="2063"/>
                    <a:pt x="4220" y="1881"/>
                  </a:cubicBezTo>
                  <a:cubicBezTo>
                    <a:pt x="4300" y="1642"/>
                    <a:pt x="4198" y="1437"/>
                    <a:pt x="3993" y="1324"/>
                  </a:cubicBezTo>
                  <a:cubicBezTo>
                    <a:pt x="3788" y="1210"/>
                    <a:pt x="3572" y="1119"/>
                    <a:pt x="3367" y="1028"/>
                  </a:cubicBezTo>
                  <a:cubicBezTo>
                    <a:pt x="2969" y="869"/>
                    <a:pt x="2583" y="721"/>
                    <a:pt x="2184" y="561"/>
                  </a:cubicBezTo>
                  <a:cubicBezTo>
                    <a:pt x="1786" y="414"/>
                    <a:pt x="1400" y="243"/>
                    <a:pt x="990" y="107"/>
                  </a:cubicBezTo>
                  <a:cubicBezTo>
                    <a:pt x="870" y="67"/>
                    <a:pt x="733" y="0"/>
                    <a:pt x="60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993275" y="4251400"/>
              <a:ext cx="21925" cy="36500"/>
            </a:xfrm>
            <a:custGeom>
              <a:rect b="b" l="l" r="r" t="t"/>
              <a:pathLst>
                <a:path extrusionOk="0" h="1460" w="877">
                  <a:moveTo>
                    <a:pt x="800" y="1"/>
                  </a:moveTo>
                  <a:cubicBezTo>
                    <a:pt x="782" y="1"/>
                    <a:pt x="764" y="10"/>
                    <a:pt x="751" y="30"/>
                  </a:cubicBezTo>
                  <a:cubicBezTo>
                    <a:pt x="729" y="98"/>
                    <a:pt x="706" y="167"/>
                    <a:pt x="683" y="235"/>
                  </a:cubicBezTo>
                  <a:cubicBezTo>
                    <a:pt x="660" y="303"/>
                    <a:pt x="649" y="383"/>
                    <a:pt x="626" y="451"/>
                  </a:cubicBezTo>
                  <a:cubicBezTo>
                    <a:pt x="592" y="587"/>
                    <a:pt x="558" y="735"/>
                    <a:pt x="513" y="883"/>
                  </a:cubicBezTo>
                  <a:cubicBezTo>
                    <a:pt x="467" y="997"/>
                    <a:pt x="433" y="1122"/>
                    <a:pt x="331" y="1213"/>
                  </a:cubicBezTo>
                  <a:cubicBezTo>
                    <a:pt x="296" y="1247"/>
                    <a:pt x="251" y="1281"/>
                    <a:pt x="194" y="1304"/>
                  </a:cubicBezTo>
                  <a:cubicBezTo>
                    <a:pt x="137" y="1327"/>
                    <a:pt x="80" y="1315"/>
                    <a:pt x="23" y="1338"/>
                  </a:cubicBezTo>
                  <a:cubicBezTo>
                    <a:pt x="1" y="1349"/>
                    <a:pt x="1" y="1395"/>
                    <a:pt x="12" y="1406"/>
                  </a:cubicBezTo>
                  <a:cubicBezTo>
                    <a:pt x="46" y="1445"/>
                    <a:pt x="93" y="1459"/>
                    <a:pt x="143" y="1459"/>
                  </a:cubicBezTo>
                  <a:cubicBezTo>
                    <a:pt x="227" y="1459"/>
                    <a:pt x="319" y="1419"/>
                    <a:pt x="376" y="1384"/>
                  </a:cubicBezTo>
                  <a:cubicBezTo>
                    <a:pt x="501" y="1304"/>
                    <a:pt x="581" y="1179"/>
                    <a:pt x="638" y="1042"/>
                  </a:cubicBezTo>
                  <a:cubicBezTo>
                    <a:pt x="706" y="895"/>
                    <a:pt x="740" y="735"/>
                    <a:pt x="786" y="587"/>
                  </a:cubicBezTo>
                  <a:cubicBezTo>
                    <a:pt x="808" y="496"/>
                    <a:pt x="831" y="417"/>
                    <a:pt x="842" y="326"/>
                  </a:cubicBezTo>
                  <a:cubicBezTo>
                    <a:pt x="865" y="235"/>
                    <a:pt x="877" y="144"/>
                    <a:pt x="865" y="64"/>
                  </a:cubicBezTo>
                  <a:cubicBezTo>
                    <a:pt x="865" y="28"/>
                    <a:pt x="833" y="1"/>
                    <a:pt x="8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1015000" y="4229675"/>
              <a:ext cx="6175" cy="15125"/>
            </a:xfrm>
            <a:custGeom>
              <a:rect b="b" l="l" r="r" t="t"/>
              <a:pathLst>
                <a:path extrusionOk="0" h="605" w="247">
                  <a:moveTo>
                    <a:pt x="194" y="0"/>
                  </a:moveTo>
                  <a:cubicBezTo>
                    <a:pt x="181" y="0"/>
                    <a:pt x="167" y="4"/>
                    <a:pt x="155" y="12"/>
                  </a:cubicBezTo>
                  <a:cubicBezTo>
                    <a:pt x="144" y="35"/>
                    <a:pt x="133" y="57"/>
                    <a:pt x="121" y="80"/>
                  </a:cubicBezTo>
                  <a:cubicBezTo>
                    <a:pt x="110" y="103"/>
                    <a:pt x="98" y="126"/>
                    <a:pt x="87" y="148"/>
                  </a:cubicBezTo>
                  <a:cubicBezTo>
                    <a:pt x="76" y="194"/>
                    <a:pt x="64" y="228"/>
                    <a:pt x="53" y="274"/>
                  </a:cubicBezTo>
                  <a:cubicBezTo>
                    <a:pt x="30" y="365"/>
                    <a:pt x="8" y="456"/>
                    <a:pt x="8" y="547"/>
                  </a:cubicBezTo>
                  <a:cubicBezTo>
                    <a:pt x="0" y="583"/>
                    <a:pt x="34" y="605"/>
                    <a:pt x="66" y="605"/>
                  </a:cubicBezTo>
                  <a:cubicBezTo>
                    <a:pt x="84" y="605"/>
                    <a:pt x="102" y="597"/>
                    <a:pt x="110" y="581"/>
                  </a:cubicBezTo>
                  <a:cubicBezTo>
                    <a:pt x="144" y="490"/>
                    <a:pt x="178" y="410"/>
                    <a:pt x="201" y="319"/>
                  </a:cubicBezTo>
                  <a:cubicBezTo>
                    <a:pt x="212" y="274"/>
                    <a:pt x="224" y="228"/>
                    <a:pt x="235" y="183"/>
                  </a:cubicBezTo>
                  <a:cubicBezTo>
                    <a:pt x="235" y="160"/>
                    <a:pt x="235" y="137"/>
                    <a:pt x="246" y="103"/>
                  </a:cubicBezTo>
                  <a:cubicBezTo>
                    <a:pt x="246" y="80"/>
                    <a:pt x="246" y="57"/>
                    <a:pt x="246" y="35"/>
                  </a:cubicBezTo>
                  <a:cubicBezTo>
                    <a:pt x="239" y="13"/>
                    <a:pt x="217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1023450" y="4171900"/>
              <a:ext cx="8525" cy="24950"/>
            </a:xfrm>
            <a:custGeom>
              <a:rect b="b" l="l" r="r" t="t"/>
              <a:pathLst>
                <a:path extrusionOk="0" h="998" w="341">
                  <a:moveTo>
                    <a:pt x="57" y="1"/>
                  </a:moveTo>
                  <a:cubicBezTo>
                    <a:pt x="27" y="1"/>
                    <a:pt x="1" y="40"/>
                    <a:pt x="11" y="71"/>
                  </a:cubicBezTo>
                  <a:cubicBezTo>
                    <a:pt x="11" y="105"/>
                    <a:pt x="33" y="139"/>
                    <a:pt x="56" y="173"/>
                  </a:cubicBezTo>
                  <a:cubicBezTo>
                    <a:pt x="68" y="196"/>
                    <a:pt x="90" y="230"/>
                    <a:pt x="102" y="276"/>
                  </a:cubicBezTo>
                  <a:cubicBezTo>
                    <a:pt x="136" y="344"/>
                    <a:pt x="159" y="412"/>
                    <a:pt x="159" y="492"/>
                  </a:cubicBezTo>
                  <a:cubicBezTo>
                    <a:pt x="170" y="560"/>
                    <a:pt x="170" y="640"/>
                    <a:pt x="159" y="708"/>
                  </a:cubicBezTo>
                  <a:cubicBezTo>
                    <a:pt x="159" y="753"/>
                    <a:pt x="147" y="787"/>
                    <a:pt x="147" y="822"/>
                  </a:cubicBezTo>
                  <a:cubicBezTo>
                    <a:pt x="136" y="867"/>
                    <a:pt x="113" y="901"/>
                    <a:pt x="113" y="947"/>
                  </a:cubicBezTo>
                  <a:cubicBezTo>
                    <a:pt x="113" y="977"/>
                    <a:pt x="143" y="997"/>
                    <a:pt x="174" y="997"/>
                  </a:cubicBezTo>
                  <a:cubicBezTo>
                    <a:pt x="189" y="997"/>
                    <a:pt x="204" y="992"/>
                    <a:pt x="215" y="981"/>
                  </a:cubicBezTo>
                  <a:cubicBezTo>
                    <a:pt x="250" y="958"/>
                    <a:pt x="272" y="913"/>
                    <a:pt x="284" y="867"/>
                  </a:cubicBezTo>
                  <a:cubicBezTo>
                    <a:pt x="306" y="822"/>
                    <a:pt x="318" y="787"/>
                    <a:pt x="329" y="731"/>
                  </a:cubicBezTo>
                  <a:cubicBezTo>
                    <a:pt x="341" y="640"/>
                    <a:pt x="341" y="549"/>
                    <a:pt x="329" y="458"/>
                  </a:cubicBezTo>
                  <a:cubicBezTo>
                    <a:pt x="318" y="367"/>
                    <a:pt x="284" y="287"/>
                    <a:pt x="250" y="207"/>
                  </a:cubicBezTo>
                  <a:cubicBezTo>
                    <a:pt x="204" y="128"/>
                    <a:pt x="147" y="37"/>
                    <a:pt x="68" y="3"/>
                  </a:cubicBezTo>
                  <a:cubicBezTo>
                    <a:pt x="64" y="1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1334500" y="4235500"/>
              <a:ext cx="19925" cy="49500"/>
            </a:xfrm>
            <a:custGeom>
              <a:rect b="b" l="l" r="r" t="t"/>
              <a:pathLst>
                <a:path extrusionOk="0" h="1980" w="797">
                  <a:moveTo>
                    <a:pt x="70" y="1"/>
                  </a:moveTo>
                  <a:cubicBezTo>
                    <a:pt x="47" y="1"/>
                    <a:pt x="23" y="18"/>
                    <a:pt x="23" y="41"/>
                  </a:cubicBezTo>
                  <a:cubicBezTo>
                    <a:pt x="0" y="257"/>
                    <a:pt x="57" y="484"/>
                    <a:pt x="103" y="700"/>
                  </a:cubicBezTo>
                  <a:cubicBezTo>
                    <a:pt x="148" y="916"/>
                    <a:pt x="205" y="1121"/>
                    <a:pt x="250" y="1337"/>
                  </a:cubicBezTo>
                  <a:cubicBezTo>
                    <a:pt x="304" y="1573"/>
                    <a:pt x="408" y="1979"/>
                    <a:pt x="685" y="1979"/>
                  </a:cubicBezTo>
                  <a:cubicBezTo>
                    <a:pt x="702" y="1979"/>
                    <a:pt x="721" y="1977"/>
                    <a:pt x="740" y="1974"/>
                  </a:cubicBezTo>
                  <a:cubicBezTo>
                    <a:pt x="785" y="1974"/>
                    <a:pt x="796" y="1917"/>
                    <a:pt x="762" y="1883"/>
                  </a:cubicBezTo>
                  <a:cubicBezTo>
                    <a:pt x="683" y="1792"/>
                    <a:pt x="592" y="1712"/>
                    <a:pt x="546" y="1599"/>
                  </a:cubicBezTo>
                  <a:cubicBezTo>
                    <a:pt x="478" y="1462"/>
                    <a:pt x="455" y="1314"/>
                    <a:pt x="421" y="1167"/>
                  </a:cubicBezTo>
                  <a:cubicBezTo>
                    <a:pt x="376" y="973"/>
                    <a:pt x="330" y="780"/>
                    <a:pt x="285" y="586"/>
                  </a:cubicBezTo>
                  <a:cubicBezTo>
                    <a:pt x="239" y="393"/>
                    <a:pt x="194" y="200"/>
                    <a:pt x="103" y="18"/>
                  </a:cubicBezTo>
                  <a:cubicBezTo>
                    <a:pt x="95" y="6"/>
                    <a:pt x="83" y="1"/>
                    <a:pt x="7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1328800" y="4253150"/>
              <a:ext cx="7700" cy="21050"/>
            </a:xfrm>
            <a:custGeom>
              <a:rect b="b" l="l" r="r" t="t"/>
              <a:pathLst>
                <a:path extrusionOk="0" h="842" w="308">
                  <a:moveTo>
                    <a:pt x="81" y="1"/>
                  </a:moveTo>
                  <a:cubicBezTo>
                    <a:pt x="62" y="1"/>
                    <a:pt x="43" y="9"/>
                    <a:pt x="35" y="17"/>
                  </a:cubicBezTo>
                  <a:cubicBezTo>
                    <a:pt x="1" y="85"/>
                    <a:pt x="12" y="165"/>
                    <a:pt x="23" y="244"/>
                  </a:cubicBezTo>
                  <a:cubicBezTo>
                    <a:pt x="46" y="313"/>
                    <a:pt x="58" y="370"/>
                    <a:pt x="69" y="438"/>
                  </a:cubicBezTo>
                  <a:cubicBezTo>
                    <a:pt x="103" y="574"/>
                    <a:pt x="137" y="699"/>
                    <a:pt x="205" y="825"/>
                  </a:cubicBezTo>
                  <a:cubicBezTo>
                    <a:pt x="213" y="836"/>
                    <a:pt x="227" y="841"/>
                    <a:pt x="241" y="841"/>
                  </a:cubicBezTo>
                  <a:cubicBezTo>
                    <a:pt x="267" y="841"/>
                    <a:pt x="296" y="824"/>
                    <a:pt x="296" y="802"/>
                  </a:cubicBezTo>
                  <a:cubicBezTo>
                    <a:pt x="308" y="654"/>
                    <a:pt x="285" y="517"/>
                    <a:pt x="251" y="392"/>
                  </a:cubicBezTo>
                  <a:cubicBezTo>
                    <a:pt x="240" y="324"/>
                    <a:pt x="217" y="256"/>
                    <a:pt x="205" y="199"/>
                  </a:cubicBezTo>
                  <a:cubicBezTo>
                    <a:pt x="183" y="119"/>
                    <a:pt x="171" y="51"/>
                    <a:pt x="103" y="6"/>
                  </a:cubicBezTo>
                  <a:cubicBezTo>
                    <a:pt x="96" y="2"/>
                    <a:pt x="89" y="1"/>
                    <a:pt x="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1323125" y="4260100"/>
              <a:ext cx="4275" cy="10100"/>
            </a:xfrm>
            <a:custGeom>
              <a:rect b="b" l="l" r="r" t="t"/>
              <a:pathLst>
                <a:path extrusionOk="0" h="404" w="171">
                  <a:moveTo>
                    <a:pt x="69" y="1"/>
                  </a:moveTo>
                  <a:cubicBezTo>
                    <a:pt x="46" y="1"/>
                    <a:pt x="23" y="12"/>
                    <a:pt x="23" y="35"/>
                  </a:cubicBezTo>
                  <a:cubicBezTo>
                    <a:pt x="12" y="46"/>
                    <a:pt x="12" y="57"/>
                    <a:pt x="12" y="69"/>
                  </a:cubicBezTo>
                  <a:cubicBezTo>
                    <a:pt x="12" y="72"/>
                    <a:pt x="12" y="76"/>
                    <a:pt x="12" y="80"/>
                  </a:cubicBezTo>
                  <a:cubicBezTo>
                    <a:pt x="0" y="80"/>
                    <a:pt x="0" y="92"/>
                    <a:pt x="0" y="103"/>
                  </a:cubicBezTo>
                  <a:cubicBezTo>
                    <a:pt x="0" y="103"/>
                    <a:pt x="0" y="114"/>
                    <a:pt x="0" y="114"/>
                  </a:cubicBezTo>
                  <a:cubicBezTo>
                    <a:pt x="0" y="148"/>
                    <a:pt x="0" y="171"/>
                    <a:pt x="0" y="205"/>
                  </a:cubicBezTo>
                  <a:cubicBezTo>
                    <a:pt x="12" y="228"/>
                    <a:pt x="12" y="251"/>
                    <a:pt x="23" y="285"/>
                  </a:cubicBezTo>
                  <a:cubicBezTo>
                    <a:pt x="23" y="296"/>
                    <a:pt x="34" y="308"/>
                    <a:pt x="34" y="330"/>
                  </a:cubicBezTo>
                  <a:cubicBezTo>
                    <a:pt x="46" y="330"/>
                    <a:pt x="46" y="342"/>
                    <a:pt x="46" y="342"/>
                  </a:cubicBezTo>
                  <a:cubicBezTo>
                    <a:pt x="57" y="353"/>
                    <a:pt x="57" y="365"/>
                    <a:pt x="69" y="365"/>
                  </a:cubicBezTo>
                  <a:cubicBezTo>
                    <a:pt x="69" y="365"/>
                    <a:pt x="69" y="376"/>
                    <a:pt x="69" y="376"/>
                  </a:cubicBezTo>
                  <a:cubicBezTo>
                    <a:pt x="77" y="393"/>
                    <a:pt x="97" y="403"/>
                    <a:pt x="117" y="403"/>
                  </a:cubicBezTo>
                  <a:cubicBezTo>
                    <a:pt x="124" y="403"/>
                    <a:pt x="131" y="402"/>
                    <a:pt x="137" y="399"/>
                  </a:cubicBezTo>
                  <a:cubicBezTo>
                    <a:pt x="159" y="387"/>
                    <a:pt x="171" y="353"/>
                    <a:pt x="171" y="330"/>
                  </a:cubicBezTo>
                  <a:cubicBezTo>
                    <a:pt x="171" y="330"/>
                    <a:pt x="171" y="319"/>
                    <a:pt x="159" y="319"/>
                  </a:cubicBezTo>
                  <a:cubicBezTo>
                    <a:pt x="159" y="308"/>
                    <a:pt x="159" y="308"/>
                    <a:pt x="159" y="296"/>
                  </a:cubicBezTo>
                  <a:cubicBezTo>
                    <a:pt x="159" y="285"/>
                    <a:pt x="159" y="285"/>
                    <a:pt x="159" y="274"/>
                  </a:cubicBezTo>
                  <a:cubicBezTo>
                    <a:pt x="159" y="262"/>
                    <a:pt x="148" y="251"/>
                    <a:pt x="148" y="251"/>
                  </a:cubicBezTo>
                  <a:cubicBezTo>
                    <a:pt x="148" y="217"/>
                    <a:pt x="137" y="194"/>
                    <a:pt x="137" y="171"/>
                  </a:cubicBezTo>
                  <a:cubicBezTo>
                    <a:pt x="125" y="160"/>
                    <a:pt x="125" y="148"/>
                    <a:pt x="125" y="137"/>
                  </a:cubicBezTo>
                  <a:cubicBezTo>
                    <a:pt x="125" y="137"/>
                    <a:pt x="125" y="126"/>
                    <a:pt x="125" y="126"/>
                  </a:cubicBezTo>
                  <a:cubicBezTo>
                    <a:pt x="125" y="126"/>
                    <a:pt x="114" y="126"/>
                    <a:pt x="114" y="114"/>
                  </a:cubicBezTo>
                  <a:cubicBezTo>
                    <a:pt x="114" y="114"/>
                    <a:pt x="114" y="103"/>
                    <a:pt x="114" y="103"/>
                  </a:cubicBezTo>
                  <a:lnTo>
                    <a:pt x="114" y="92"/>
                  </a:lnTo>
                  <a:cubicBezTo>
                    <a:pt x="114" y="80"/>
                    <a:pt x="114" y="69"/>
                    <a:pt x="114" y="69"/>
                  </a:cubicBezTo>
                  <a:lnTo>
                    <a:pt x="114" y="57"/>
                  </a:lnTo>
                  <a:cubicBezTo>
                    <a:pt x="114" y="46"/>
                    <a:pt x="114" y="46"/>
                    <a:pt x="114" y="46"/>
                  </a:cubicBezTo>
                  <a:cubicBezTo>
                    <a:pt x="103" y="23"/>
                    <a:pt x="91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1325950" y="42615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1320000" y="4173200"/>
              <a:ext cx="9975" cy="42925"/>
            </a:xfrm>
            <a:custGeom>
              <a:rect b="b" l="l" r="r" t="t"/>
              <a:pathLst>
                <a:path extrusionOk="0" h="1717" w="399">
                  <a:moveTo>
                    <a:pt x="294" y="0"/>
                  </a:moveTo>
                  <a:cubicBezTo>
                    <a:pt x="283" y="0"/>
                    <a:pt x="271" y="3"/>
                    <a:pt x="262" y="8"/>
                  </a:cubicBezTo>
                  <a:cubicBezTo>
                    <a:pt x="0" y="133"/>
                    <a:pt x="12" y="463"/>
                    <a:pt x="46" y="713"/>
                  </a:cubicBezTo>
                  <a:cubicBezTo>
                    <a:pt x="68" y="872"/>
                    <a:pt x="114" y="1031"/>
                    <a:pt x="148" y="1190"/>
                  </a:cubicBezTo>
                  <a:cubicBezTo>
                    <a:pt x="182" y="1361"/>
                    <a:pt x="205" y="1520"/>
                    <a:pt x="273" y="1680"/>
                  </a:cubicBezTo>
                  <a:cubicBezTo>
                    <a:pt x="286" y="1706"/>
                    <a:pt x="307" y="1717"/>
                    <a:pt x="329" y="1717"/>
                  </a:cubicBezTo>
                  <a:cubicBezTo>
                    <a:pt x="363" y="1717"/>
                    <a:pt x="398" y="1688"/>
                    <a:pt x="398" y="1645"/>
                  </a:cubicBezTo>
                  <a:cubicBezTo>
                    <a:pt x="398" y="1498"/>
                    <a:pt x="364" y="1361"/>
                    <a:pt x="341" y="1225"/>
                  </a:cubicBezTo>
                  <a:cubicBezTo>
                    <a:pt x="307" y="1077"/>
                    <a:pt x="284" y="929"/>
                    <a:pt x="239" y="792"/>
                  </a:cubicBezTo>
                  <a:cubicBezTo>
                    <a:pt x="182" y="554"/>
                    <a:pt x="125" y="292"/>
                    <a:pt x="341" y="110"/>
                  </a:cubicBezTo>
                  <a:cubicBezTo>
                    <a:pt x="364" y="87"/>
                    <a:pt x="364" y="64"/>
                    <a:pt x="364" y="42"/>
                  </a:cubicBezTo>
                  <a:cubicBezTo>
                    <a:pt x="364" y="30"/>
                    <a:pt x="353" y="30"/>
                    <a:pt x="353" y="19"/>
                  </a:cubicBezTo>
                  <a:lnTo>
                    <a:pt x="341" y="19"/>
                  </a:lnTo>
                  <a:cubicBezTo>
                    <a:pt x="328" y="6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1022850" y="4423800"/>
              <a:ext cx="59650" cy="16900"/>
            </a:xfrm>
            <a:custGeom>
              <a:rect b="b" l="l" r="r" t="t"/>
              <a:pathLst>
                <a:path extrusionOk="0" h="676" w="2386">
                  <a:moveTo>
                    <a:pt x="651" y="1"/>
                  </a:moveTo>
                  <a:cubicBezTo>
                    <a:pt x="523" y="1"/>
                    <a:pt x="398" y="28"/>
                    <a:pt x="285" y="95"/>
                  </a:cubicBezTo>
                  <a:cubicBezTo>
                    <a:pt x="148" y="186"/>
                    <a:pt x="1" y="345"/>
                    <a:pt x="23" y="527"/>
                  </a:cubicBezTo>
                  <a:cubicBezTo>
                    <a:pt x="30" y="555"/>
                    <a:pt x="54" y="570"/>
                    <a:pt x="76" y="570"/>
                  </a:cubicBezTo>
                  <a:cubicBezTo>
                    <a:pt x="91" y="570"/>
                    <a:pt x="105" y="563"/>
                    <a:pt x="114" y="550"/>
                  </a:cubicBezTo>
                  <a:cubicBezTo>
                    <a:pt x="228" y="447"/>
                    <a:pt x="296" y="311"/>
                    <a:pt x="456" y="243"/>
                  </a:cubicBezTo>
                  <a:cubicBezTo>
                    <a:pt x="515" y="220"/>
                    <a:pt x="577" y="212"/>
                    <a:pt x="639" y="212"/>
                  </a:cubicBezTo>
                  <a:cubicBezTo>
                    <a:pt x="769" y="212"/>
                    <a:pt x="902" y="250"/>
                    <a:pt x="1024" y="288"/>
                  </a:cubicBezTo>
                  <a:cubicBezTo>
                    <a:pt x="1229" y="356"/>
                    <a:pt x="1434" y="436"/>
                    <a:pt x="1638" y="504"/>
                  </a:cubicBezTo>
                  <a:cubicBezTo>
                    <a:pt x="1729" y="538"/>
                    <a:pt x="1832" y="573"/>
                    <a:pt x="1934" y="607"/>
                  </a:cubicBezTo>
                  <a:cubicBezTo>
                    <a:pt x="2048" y="641"/>
                    <a:pt x="2162" y="652"/>
                    <a:pt x="2275" y="675"/>
                  </a:cubicBezTo>
                  <a:cubicBezTo>
                    <a:pt x="2279" y="676"/>
                    <a:pt x="2283" y="676"/>
                    <a:pt x="2287" y="676"/>
                  </a:cubicBezTo>
                  <a:cubicBezTo>
                    <a:pt x="2348" y="676"/>
                    <a:pt x="2385" y="593"/>
                    <a:pt x="2321" y="561"/>
                  </a:cubicBezTo>
                  <a:cubicBezTo>
                    <a:pt x="2264" y="527"/>
                    <a:pt x="2218" y="493"/>
                    <a:pt x="2162" y="470"/>
                  </a:cubicBezTo>
                  <a:cubicBezTo>
                    <a:pt x="2105" y="447"/>
                    <a:pt x="2048" y="425"/>
                    <a:pt x="1991" y="402"/>
                  </a:cubicBezTo>
                  <a:cubicBezTo>
                    <a:pt x="1866" y="356"/>
                    <a:pt x="1752" y="322"/>
                    <a:pt x="1627" y="277"/>
                  </a:cubicBezTo>
                  <a:cubicBezTo>
                    <a:pt x="1400" y="197"/>
                    <a:pt x="1161" y="106"/>
                    <a:pt x="922" y="38"/>
                  </a:cubicBezTo>
                  <a:cubicBezTo>
                    <a:pt x="832" y="14"/>
                    <a:pt x="741" y="1"/>
                    <a:pt x="65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1086250" y="4442075"/>
              <a:ext cx="15400" cy="7825"/>
            </a:xfrm>
            <a:custGeom>
              <a:rect b="b" l="l" r="r" t="t"/>
              <a:pathLst>
                <a:path extrusionOk="0" h="313" w="616">
                  <a:moveTo>
                    <a:pt x="115" y="1"/>
                  </a:moveTo>
                  <a:cubicBezTo>
                    <a:pt x="103" y="1"/>
                    <a:pt x="81" y="12"/>
                    <a:pt x="81" y="12"/>
                  </a:cubicBezTo>
                  <a:cubicBezTo>
                    <a:pt x="46" y="12"/>
                    <a:pt x="12" y="24"/>
                    <a:pt x="1" y="58"/>
                  </a:cubicBezTo>
                  <a:cubicBezTo>
                    <a:pt x="1" y="80"/>
                    <a:pt x="1" y="103"/>
                    <a:pt x="24" y="126"/>
                  </a:cubicBezTo>
                  <a:lnTo>
                    <a:pt x="35" y="149"/>
                  </a:lnTo>
                  <a:cubicBezTo>
                    <a:pt x="46" y="149"/>
                    <a:pt x="58" y="160"/>
                    <a:pt x="69" y="171"/>
                  </a:cubicBezTo>
                  <a:cubicBezTo>
                    <a:pt x="81" y="183"/>
                    <a:pt x="103" y="194"/>
                    <a:pt x="115" y="206"/>
                  </a:cubicBezTo>
                  <a:cubicBezTo>
                    <a:pt x="160" y="228"/>
                    <a:pt x="206" y="251"/>
                    <a:pt x="240" y="262"/>
                  </a:cubicBezTo>
                  <a:cubicBezTo>
                    <a:pt x="274" y="274"/>
                    <a:pt x="319" y="285"/>
                    <a:pt x="354" y="296"/>
                  </a:cubicBezTo>
                  <a:cubicBezTo>
                    <a:pt x="365" y="308"/>
                    <a:pt x="376" y="308"/>
                    <a:pt x="388" y="308"/>
                  </a:cubicBezTo>
                  <a:lnTo>
                    <a:pt x="410" y="308"/>
                  </a:lnTo>
                  <a:cubicBezTo>
                    <a:pt x="426" y="308"/>
                    <a:pt x="446" y="313"/>
                    <a:pt x="464" y="313"/>
                  </a:cubicBezTo>
                  <a:cubicBezTo>
                    <a:pt x="474" y="313"/>
                    <a:pt x="482" y="312"/>
                    <a:pt x="490" y="308"/>
                  </a:cubicBezTo>
                  <a:cubicBezTo>
                    <a:pt x="507" y="308"/>
                    <a:pt x="521" y="311"/>
                    <a:pt x="536" y="311"/>
                  </a:cubicBezTo>
                  <a:cubicBezTo>
                    <a:pt x="550" y="311"/>
                    <a:pt x="564" y="308"/>
                    <a:pt x="581" y="296"/>
                  </a:cubicBezTo>
                  <a:cubicBezTo>
                    <a:pt x="615" y="274"/>
                    <a:pt x="615" y="240"/>
                    <a:pt x="604" y="206"/>
                  </a:cubicBezTo>
                  <a:cubicBezTo>
                    <a:pt x="592" y="183"/>
                    <a:pt x="558" y="171"/>
                    <a:pt x="536" y="149"/>
                  </a:cubicBezTo>
                  <a:cubicBezTo>
                    <a:pt x="524" y="137"/>
                    <a:pt x="501" y="126"/>
                    <a:pt x="479" y="115"/>
                  </a:cubicBezTo>
                  <a:lnTo>
                    <a:pt x="467" y="115"/>
                  </a:lnTo>
                  <a:cubicBezTo>
                    <a:pt x="467" y="115"/>
                    <a:pt x="467" y="115"/>
                    <a:pt x="456" y="103"/>
                  </a:cubicBezTo>
                  <a:cubicBezTo>
                    <a:pt x="445" y="92"/>
                    <a:pt x="422" y="92"/>
                    <a:pt x="399" y="80"/>
                  </a:cubicBezTo>
                  <a:cubicBezTo>
                    <a:pt x="365" y="69"/>
                    <a:pt x="319" y="58"/>
                    <a:pt x="285" y="46"/>
                  </a:cubicBezTo>
                  <a:cubicBezTo>
                    <a:pt x="240" y="35"/>
                    <a:pt x="194" y="24"/>
                    <a:pt x="160" y="12"/>
                  </a:cubicBezTo>
                  <a:cubicBezTo>
                    <a:pt x="137" y="1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1110150" y="4451025"/>
              <a:ext cx="29875" cy="24575"/>
            </a:xfrm>
            <a:custGeom>
              <a:rect b="b" l="l" r="r" t="t"/>
              <a:pathLst>
                <a:path extrusionOk="0" h="983" w="1195">
                  <a:moveTo>
                    <a:pt x="98" y="1"/>
                  </a:moveTo>
                  <a:cubicBezTo>
                    <a:pt x="81" y="1"/>
                    <a:pt x="63" y="2"/>
                    <a:pt x="46" y="7"/>
                  </a:cubicBezTo>
                  <a:cubicBezTo>
                    <a:pt x="0" y="18"/>
                    <a:pt x="0" y="75"/>
                    <a:pt x="23" y="109"/>
                  </a:cubicBezTo>
                  <a:cubicBezTo>
                    <a:pt x="69" y="166"/>
                    <a:pt x="148" y="189"/>
                    <a:pt x="216" y="211"/>
                  </a:cubicBezTo>
                  <a:cubicBezTo>
                    <a:pt x="285" y="234"/>
                    <a:pt x="353" y="257"/>
                    <a:pt x="410" y="280"/>
                  </a:cubicBezTo>
                  <a:cubicBezTo>
                    <a:pt x="524" y="314"/>
                    <a:pt x="637" y="359"/>
                    <a:pt x="740" y="416"/>
                  </a:cubicBezTo>
                  <a:cubicBezTo>
                    <a:pt x="831" y="473"/>
                    <a:pt x="910" y="541"/>
                    <a:pt x="944" y="644"/>
                  </a:cubicBezTo>
                  <a:cubicBezTo>
                    <a:pt x="978" y="735"/>
                    <a:pt x="978" y="837"/>
                    <a:pt x="990" y="928"/>
                  </a:cubicBezTo>
                  <a:cubicBezTo>
                    <a:pt x="990" y="961"/>
                    <a:pt x="1008" y="982"/>
                    <a:pt x="1031" y="982"/>
                  </a:cubicBezTo>
                  <a:cubicBezTo>
                    <a:pt x="1040" y="982"/>
                    <a:pt x="1049" y="980"/>
                    <a:pt x="1058" y="974"/>
                  </a:cubicBezTo>
                  <a:cubicBezTo>
                    <a:pt x="1195" y="905"/>
                    <a:pt x="1195" y="735"/>
                    <a:pt x="1160" y="610"/>
                  </a:cubicBezTo>
                  <a:cubicBezTo>
                    <a:pt x="1115" y="473"/>
                    <a:pt x="1024" y="371"/>
                    <a:pt x="910" y="291"/>
                  </a:cubicBezTo>
                  <a:cubicBezTo>
                    <a:pt x="796" y="211"/>
                    <a:pt x="660" y="155"/>
                    <a:pt x="524" y="109"/>
                  </a:cubicBezTo>
                  <a:cubicBezTo>
                    <a:pt x="455" y="86"/>
                    <a:pt x="376" y="75"/>
                    <a:pt x="307" y="52"/>
                  </a:cubicBezTo>
                  <a:cubicBezTo>
                    <a:pt x="243" y="34"/>
                    <a:pt x="171" y="1"/>
                    <a:pt x="9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1050425" y="4420250"/>
              <a:ext cx="20500" cy="8500"/>
            </a:xfrm>
            <a:custGeom>
              <a:rect b="b" l="l" r="r" t="t"/>
              <a:pathLst>
                <a:path extrusionOk="0" h="340" w="820">
                  <a:moveTo>
                    <a:pt x="93" y="1"/>
                  </a:moveTo>
                  <a:cubicBezTo>
                    <a:pt x="80" y="1"/>
                    <a:pt x="69" y="4"/>
                    <a:pt x="58" y="9"/>
                  </a:cubicBezTo>
                  <a:cubicBezTo>
                    <a:pt x="24" y="9"/>
                    <a:pt x="1" y="66"/>
                    <a:pt x="35" y="89"/>
                  </a:cubicBezTo>
                  <a:cubicBezTo>
                    <a:pt x="46" y="112"/>
                    <a:pt x="69" y="123"/>
                    <a:pt x="92" y="146"/>
                  </a:cubicBezTo>
                  <a:cubicBezTo>
                    <a:pt x="126" y="157"/>
                    <a:pt x="160" y="180"/>
                    <a:pt x="183" y="191"/>
                  </a:cubicBezTo>
                  <a:cubicBezTo>
                    <a:pt x="251" y="225"/>
                    <a:pt x="308" y="248"/>
                    <a:pt x="376" y="271"/>
                  </a:cubicBezTo>
                  <a:cubicBezTo>
                    <a:pt x="433" y="282"/>
                    <a:pt x="501" y="305"/>
                    <a:pt x="558" y="316"/>
                  </a:cubicBezTo>
                  <a:cubicBezTo>
                    <a:pt x="604" y="328"/>
                    <a:pt x="638" y="339"/>
                    <a:pt x="683" y="339"/>
                  </a:cubicBezTo>
                  <a:cubicBezTo>
                    <a:pt x="695" y="339"/>
                    <a:pt x="717" y="328"/>
                    <a:pt x="740" y="328"/>
                  </a:cubicBezTo>
                  <a:cubicBezTo>
                    <a:pt x="763" y="316"/>
                    <a:pt x="774" y="316"/>
                    <a:pt x="797" y="294"/>
                  </a:cubicBezTo>
                  <a:cubicBezTo>
                    <a:pt x="820" y="271"/>
                    <a:pt x="820" y="237"/>
                    <a:pt x="808" y="214"/>
                  </a:cubicBezTo>
                  <a:cubicBezTo>
                    <a:pt x="786" y="180"/>
                    <a:pt x="752" y="157"/>
                    <a:pt x="717" y="146"/>
                  </a:cubicBezTo>
                  <a:cubicBezTo>
                    <a:pt x="683" y="134"/>
                    <a:pt x="649" y="123"/>
                    <a:pt x="615" y="112"/>
                  </a:cubicBezTo>
                  <a:cubicBezTo>
                    <a:pt x="558" y="100"/>
                    <a:pt x="490" y="89"/>
                    <a:pt x="422" y="66"/>
                  </a:cubicBezTo>
                  <a:cubicBezTo>
                    <a:pt x="353" y="55"/>
                    <a:pt x="297" y="43"/>
                    <a:pt x="228" y="32"/>
                  </a:cubicBezTo>
                  <a:cubicBezTo>
                    <a:pt x="194" y="21"/>
                    <a:pt x="171" y="21"/>
                    <a:pt x="137" y="9"/>
                  </a:cubicBezTo>
                  <a:cubicBezTo>
                    <a:pt x="120" y="4"/>
                    <a:pt x="106" y="1"/>
                    <a:pt x="9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1056400" y="4414225"/>
              <a:ext cx="11125" cy="5200"/>
            </a:xfrm>
            <a:custGeom>
              <a:rect b="b" l="l" r="r" t="t"/>
              <a:pathLst>
                <a:path extrusionOk="0" h="208" w="445">
                  <a:moveTo>
                    <a:pt x="80" y="0"/>
                  </a:moveTo>
                  <a:cubicBezTo>
                    <a:pt x="80" y="0"/>
                    <a:pt x="69" y="0"/>
                    <a:pt x="58" y="12"/>
                  </a:cubicBezTo>
                  <a:lnTo>
                    <a:pt x="46" y="12"/>
                  </a:lnTo>
                  <a:cubicBezTo>
                    <a:pt x="12" y="12"/>
                    <a:pt x="1" y="57"/>
                    <a:pt x="23" y="80"/>
                  </a:cubicBezTo>
                  <a:lnTo>
                    <a:pt x="35" y="80"/>
                  </a:lnTo>
                  <a:cubicBezTo>
                    <a:pt x="35" y="91"/>
                    <a:pt x="46" y="103"/>
                    <a:pt x="58" y="103"/>
                  </a:cubicBezTo>
                  <a:lnTo>
                    <a:pt x="69" y="114"/>
                  </a:lnTo>
                  <a:cubicBezTo>
                    <a:pt x="69" y="114"/>
                    <a:pt x="80" y="125"/>
                    <a:pt x="80" y="125"/>
                  </a:cubicBezTo>
                  <a:lnTo>
                    <a:pt x="92" y="125"/>
                  </a:lnTo>
                  <a:cubicBezTo>
                    <a:pt x="103" y="125"/>
                    <a:pt x="103" y="137"/>
                    <a:pt x="114" y="137"/>
                  </a:cubicBezTo>
                  <a:cubicBezTo>
                    <a:pt x="137" y="148"/>
                    <a:pt x="171" y="159"/>
                    <a:pt x="205" y="171"/>
                  </a:cubicBezTo>
                  <a:cubicBezTo>
                    <a:pt x="228" y="182"/>
                    <a:pt x="262" y="194"/>
                    <a:pt x="285" y="205"/>
                  </a:cubicBezTo>
                  <a:cubicBezTo>
                    <a:pt x="302" y="205"/>
                    <a:pt x="325" y="208"/>
                    <a:pt x="346" y="208"/>
                  </a:cubicBezTo>
                  <a:cubicBezTo>
                    <a:pt x="367" y="208"/>
                    <a:pt x="387" y="205"/>
                    <a:pt x="399" y="194"/>
                  </a:cubicBezTo>
                  <a:cubicBezTo>
                    <a:pt x="433" y="182"/>
                    <a:pt x="444" y="137"/>
                    <a:pt x="422" y="114"/>
                  </a:cubicBezTo>
                  <a:cubicBezTo>
                    <a:pt x="410" y="91"/>
                    <a:pt x="399" y="80"/>
                    <a:pt x="387" y="68"/>
                  </a:cubicBezTo>
                  <a:cubicBezTo>
                    <a:pt x="376" y="68"/>
                    <a:pt x="353" y="57"/>
                    <a:pt x="331" y="46"/>
                  </a:cubicBezTo>
                  <a:cubicBezTo>
                    <a:pt x="308" y="34"/>
                    <a:pt x="274" y="34"/>
                    <a:pt x="251" y="23"/>
                  </a:cubicBezTo>
                  <a:cubicBezTo>
                    <a:pt x="217" y="23"/>
                    <a:pt x="183" y="12"/>
                    <a:pt x="160" y="12"/>
                  </a:cubicBezTo>
                  <a:cubicBezTo>
                    <a:pt x="137" y="12"/>
                    <a:pt x="126" y="0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1060375" y="4408250"/>
              <a:ext cx="9700" cy="4275"/>
            </a:xfrm>
            <a:custGeom>
              <a:rect b="b" l="l" r="r" t="t"/>
              <a:pathLst>
                <a:path extrusionOk="0" h="171" w="388">
                  <a:moveTo>
                    <a:pt x="58" y="0"/>
                  </a:moveTo>
                  <a:cubicBezTo>
                    <a:pt x="35" y="12"/>
                    <a:pt x="12" y="23"/>
                    <a:pt x="1" y="57"/>
                  </a:cubicBezTo>
                  <a:cubicBezTo>
                    <a:pt x="1" y="91"/>
                    <a:pt x="24" y="103"/>
                    <a:pt x="46" y="114"/>
                  </a:cubicBezTo>
                  <a:cubicBezTo>
                    <a:pt x="69" y="125"/>
                    <a:pt x="92" y="137"/>
                    <a:pt x="115" y="148"/>
                  </a:cubicBezTo>
                  <a:cubicBezTo>
                    <a:pt x="137" y="148"/>
                    <a:pt x="172" y="160"/>
                    <a:pt x="206" y="160"/>
                  </a:cubicBezTo>
                  <a:lnTo>
                    <a:pt x="240" y="160"/>
                  </a:lnTo>
                  <a:cubicBezTo>
                    <a:pt x="240" y="160"/>
                    <a:pt x="251" y="171"/>
                    <a:pt x="251" y="171"/>
                  </a:cubicBezTo>
                  <a:cubicBezTo>
                    <a:pt x="263" y="160"/>
                    <a:pt x="274" y="160"/>
                    <a:pt x="274" y="160"/>
                  </a:cubicBezTo>
                  <a:cubicBezTo>
                    <a:pt x="278" y="163"/>
                    <a:pt x="281" y="165"/>
                    <a:pt x="285" y="165"/>
                  </a:cubicBezTo>
                  <a:cubicBezTo>
                    <a:pt x="293" y="165"/>
                    <a:pt x="300" y="160"/>
                    <a:pt x="308" y="160"/>
                  </a:cubicBezTo>
                  <a:lnTo>
                    <a:pt x="354" y="160"/>
                  </a:lnTo>
                  <a:cubicBezTo>
                    <a:pt x="365" y="148"/>
                    <a:pt x="388" y="137"/>
                    <a:pt x="388" y="125"/>
                  </a:cubicBezTo>
                  <a:cubicBezTo>
                    <a:pt x="388" y="103"/>
                    <a:pt x="388" y="91"/>
                    <a:pt x="376" y="80"/>
                  </a:cubicBezTo>
                  <a:cubicBezTo>
                    <a:pt x="365" y="69"/>
                    <a:pt x="354" y="57"/>
                    <a:pt x="342" y="57"/>
                  </a:cubicBezTo>
                  <a:cubicBezTo>
                    <a:pt x="342" y="57"/>
                    <a:pt x="331" y="46"/>
                    <a:pt x="331" y="46"/>
                  </a:cubicBezTo>
                  <a:cubicBezTo>
                    <a:pt x="319" y="46"/>
                    <a:pt x="308" y="46"/>
                    <a:pt x="297" y="34"/>
                  </a:cubicBezTo>
                  <a:lnTo>
                    <a:pt x="285" y="34"/>
                  </a:lnTo>
                  <a:cubicBezTo>
                    <a:pt x="285" y="23"/>
                    <a:pt x="274" y="23"/>
                    <a:pt x="263" y="23"/>
                  </a:cubicBezTo>
                  <a:lnTo>
                    <a:pt x="228" y="12"/>
                  </a:lnTo>
                  <a:cubicBezTo>
                    <a:pt x="194" y="12"/>
                    <a:pt x="172" y="12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212500" y="4444650"/>
              <a:ext cx="43550" cy="29875"/>
            </a:xfrm>
            <a:custGeom>
              <a:rect b="b" l="l" r="r" t="t"/>
              <a:pathLst>
                <a:path extrusionOk="0" h="1195" w="1742">
                  <a:moveTo>
                    <a:pt x="1673" y="0"/>
                  </a:moveTo>
                  <a:cubicBezTo>
                    <a:pt x="1457" y="23"/>
                    <a:pt x="1263" y="103"/>
                    <a:pt x="1059" y="182"/>
                  </a:cubicBezTo>
                  <a:cubicBezTo>
                    <a:pt x="877" y="250"/>
                    <a:pt x="695" y="319"/>
                    <a:pt x="513" y="410"/>
                  </a:cubicBezTo>
                  <a:cubicBezTo>
                    <a:pt x="365" y="478"/>
                    <a:pt x="217" y="580"/>
                    <a:pt x="137" y="728"/>
                  </a:cubicBezTo>
                  <a:cubicBezTo>
                    <a:pt x="69" y="853"/>
                    <a:pt x="1" y="1069"/>
                    <a:pt x="115" y="1183"/>
                  </a:cubicBezTo>
                  <a:cubicBezTo>
                    <a:pt x="123" y="1191"/>
                    <a:pt x="134" y="1195"/>
                    <a:pt x="145" y="1195"/>
                  </a:cubicBezTo>
                  <a:cubicBezTo>
                    <a:pt x="165" y="1195"/>
                    <a:pt x="187" y="1182"/>
                    <a:pt x="194" y="1160"/>
                  </a:cubicBezTo>
                  <a:cubicBezTo>
                    <a:pt x="206" y="1092"/>
                    <a:pt x="206" y="1024"/>
                    <a:pt x="228" y="956"/>
                  </a:cubicBezTo>
                  <a:cubicBezTo>
                    <a:pt x="251" y="899"/>
                    <a:pt x="285" y="830"/>
                    <a:pt x="331" y="785"/>
                  </a:cubicBezTo>
                  <a:cubicBezTo>
                    <a:pt x="433" y="671"/>
                    <a:pt x="570" y="592"/>
                    <a:pt x="717" y="535"/>
                  </a:cubicBezTo>
                  <a:cubicBezTo>
                    <a:pt x="888" y="466"/>
                    <a:pt x="1047" y="410"/>
                    <a:pt x="1218" y="341"/>
                  </a:cubicBezTo>
                  <a:cubicBezTo>
                    <a:pt x="1388" y="273"/>
                    <a:pt x="1559" y="205"/>
                    <a:pt x="1707" y="91"/>
                  </a:cubicBezTo>
                  <a:cubicBezTo>
                    <a:pt x="1741" y="68"/>
                    <a:pt x="1707" y="0"/>
                    <a:pt x="167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1279625" y="4421925"/>
              <a:ext cx="46925" cy="15925"/>
            </a:xfrm>
            <a:custGeom>
              <a:rect b="b" l="l" r="r" t="t"/>
              <a:pathLst>
                <a:path extrusionOk="0" h="637" w="1877">
                  <a:moveTo>
                    <a:pt x="1359" y="1"/>
                  </a:moveTo>
                  <a:cubicBezTo>
                    <a:pt x="1236" y="1"/>
                    <a:pt x="1113" y="29"/>
                    <a:pt x="990" y="67"/>
                  </a:cubicBezTo>
                  <a:cubicBezTo>
                    <a:pt x="819" y="113"/>
                    <a:pt x="660" y="181"/>
                    <a:pt x="489" y="261"/>
                  </a:cubicBezTo>
                  <a:cubicBezTo>
                    <a:pt x="410" y="295"/>
                    <a:pt x="330" y="340"/>
                    <a:pt x="250" y="386"/>
                  </a:cubicBezTo>
                  <a:cubicBezTo>
                    <a:pt x="205" y="409"/>
                    <a:pt x="159" y="443"/>
                    <a:pt x="125" y="466"/>
                  </a:cubicBezTo>
                  <a:cubicBezTo>
                    <a:pt x="80" y="500"/>
                    <a:pt x="57" y="522"/>
                    <a:pt x="34" y="557"/>
                  </a:cubicBezTo>
                  <a:cubicBezTo>
                    <a:pt x="0" y="591"/>
                    <a:pt x="34" y="636"/>
                    <a:pt x="68" y="636"/>
                  </a:cubicBezTo>
                  <a:cubicBezTo>
                    <a:pt x="114" y="625"/>
                    <a:pt x="137" y="625"/>
                    <a:pt x="182" y="613"/>
                  </a:cubicBezTo>
                  <a:lnTo>
                    <a:pt x="284" y="568"/>
                  </a:lnTo>
                  <a:cubicBezTo>
                    <a:pt x="364" y="534"/>
                    <a:pt x="444" y="511"/>
                    <a:pt x="512" y="477"/>
                  </a:cubicBezTo>
                  <a:cubicBezTo>
                    <a:pt x="671" y="420"/>
                    <a:pt x="819" y="363"/>
                    <a:pt x="967" y="318"/>
                  </a:cubicBezTo>
                  <a:cubicBezTo>
                    <a:pt x="1088" y="271"/>
                    <a:pt x="1217" y="232"/>
                    <a:pt x="1341" y="232"/>
                  </a:cubicBezTo>
                  <a:cubicBezTo>
                    <a:pt x="1368" y="232"/>
                    <a:pt x="1395" y="234"/>
                    <a:pt x="1422" y="238"/>
                  </a:cubicBezTo>
                  <a:cubicBezTo>
                    <a:pt x="1558" y="249"/>
                    <a:pt x="1649" y="352"/>
                    <a:pt x="1786" y="363"/>
                  </a:cubicBezTo>
                  <a:cubicBezTo>
                    <a:pt x="1789" y="364"/>
                    <a:pt x="1793" y="365"/>
                    <a:pt x="1796" y="365"/>
                  </a:cubicBezTo>
                  <a:cubicBezTo>
                    <a:pt x="1825" y="365"/>
                    <a:pt x="1844" y="327"/>
                    <a:pt x="1854" y="306"/>
                  </a:cubicBezTo>
                  <a:cubicBezTo>
                    <a:pt x="1877" y="136"/>
                    <a:pt x="1661" y="45"/>
                    <a:pt x="1536" y="22"/>
                  </a:cubicBezTo>
                  <a:cubicBezTo>
                    <a:pt x="1477" y="7"/>
                    <a:pt x="1418" y="1"/>
                    <a:pt x="135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1261425" y="4439250"/>
              <a:ext cx="9975" cy="5700"/>
            </a:xfrm>
            <a:custGeom>
              <a:rect b="b" l="l" r="r" t="t"/>
              <a:pathLst>
                <a:path extrusionOk="0" h="228" w="399">
                  <a:moveTo>
                    <a:pt x="285" y="0"/>
                  </a:moveTo>
                  <a:cubicBezTo>
                    <a:pt x="285" y="0"/>
                    <a:pt x="285" y="0"/>
                    <a:pt x="285" y="11"/>
                  </a:cubicBezTo>
                  <a:cubicBezTo>
                    <a:pt x="262" y="11"/>
                    <a:pt x="239" y="11"/>
                    <a:pt x="216" y="23"/>
                  </a:cubicBezTo>
                  <a:cubicBezTo>
                    <a:pt x="194" y="23"/>
                    <a:pt x="182" y="34"/>
                    <a:pt x="159" y="46"/>
                  </a:cubicBezTo>
                  <a:cubicBezTo>
                    <a:pt x="137" y="46"/>
                    <a:pt x="114" y="57"/>
                    <a:pt x="103" y="68"/>
                  </a:cubicBezTo>
                  <a:lnTo>
                    <a:pt x="80" y="68"/>
                  </a:lnTo>
                  <a:cubicBezTo>
                    <a:pt x="80" y="68"/>
                    <a:pt x="68" y="80"/>
                    <a:pt x="57" y="80"/>
                  </a:cubicBezTo>
                  <a:cubicBezTo>
                    <a:pt x="57" y="80"/>
                    <a:pt x="46" y="91"/>
                    <a:pt x="46" y="91"/>
                  </a:cubicBezTo>
                  <a:cubicBezTo>
                    <a:pt x="34" y="102"/>
                    <a:pt x="23" y="114"/>
                    <a:pt x="23" y="125"/>
                  </a:cubicBezTo>
                  <a:cubicBezTo>
                    <a:pt x="0" y="148"/>
                    <a:pt x="0" y="182"/>
                    <a:pt x="34" y="205"/>
                  </a:cubicBezTo>
                  <a:cubicBezTo>
                    <a:pt x="46" y="205"/>
                    <a:pt x="57" y="216"/>
                    <a:pt x="68" y="216"/>
                  </a:cubicBezTo>
                  <a:lnTo>
                    <a:pt x="80" y="216"/>
                  </a:lnTo>
                  <a:cubicBezTo>
                    <a:pt x="91" y="228"/>
                    <a:pt x="103" y="228"/>
                    <a:pt x="114" y="228"/>
                  </a:cubicBezTo>
                  <a:cubicBezTo>
                    <a:pt x="125" y="228"/>
                    <a:pt x="137" y="216"/>
                    <a:pt x="148" y="216"/>
                  </a:cubicBezTo>
                  <a:cubicBezTo>
                    <a:pt x="171" y="216"/>
                    <a:pt x="182" y="216"/>
                    <a:pt x="205" y="205"/>
                  </a:cubicBezTo>
                  <a:cubicBezTo>
                    <a:pt x="228" y="193"/>
                    <a:pt x="262" y="182"/>
                    <a:pt x="285" y="171"/>
                  </a:cubicBezTo>
                  <a:cubicBezTo>
                    <a:pt x="296" y="171"/>
                    <a:pt x="296" y="159"/>
                    <a:pt x="307" y="159"/>
                  </a:cubicBezTo>
                  <a:cubicBezTo>
                    <a:pt x="319" y="148"/>
                    <a:pt x="330" y="148"/>
                    <a:pt x="330" y="137"/>
                  </a:cubicBezTo>
                  <a:cubicBezTo>
                    <a:pt x="341" y="125"/>
                    <a:pt x="341" y="125"/>
                    <a:pt x="341" y="125"/>
                  </a:cubicBezTo>
                  <a:lnTo>
                    <a:pt x="353" y="114"/>
                  </a:lnTo>
                  <a:lnTo>
                    <a:pt x="364" y="102"/>
                  </a:lnTo>
                  <a:cubicBezTo>
                    <a:pt x="364" y="102"/>
                    <a:pt x="375" y="91"/>
                    <a:pt x="387" y="80"/>
                  </a:cubicBezTo>
                  <a:cubicBezTo>
                    <a:pt x="398" y="46"/>
                    <a:pt x="375" y="0"/>
                    <a:pt x="3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1192600" y="4315125"/>
              <a:ext cx="15675" cy="26950"/>
            </a:xfrm>
            <a:custGeom>
              <a:rect b="b" l="l" r="r" t="t"/>
              <a:pathLst>
                <a:path extrusionOk="0" h="1078" w="627">
                  <a:moveTo>
                    <a:pt x="121" y="1"/>
                  </a:moveTo>
                  <a:cubicBezTo>
                    <a:pt x="82" y="1"/>
                    <a:pt x="44" y="12"/>
                    <a:pt x="12" y="40"/>
                  </a:cubicBezTo>
                  <a:cubicBezTo>
                    <a:pt x="12" y="40"/>
                    <a:pt x="1" y="63"/>
                    <a:pt x="1" y="74"/>
                  </a:cubicBezTo>
                  <a:cubicBezTo>
                    <a:pt x="23" y="120"/>
                    <a:pt x="46" y="143"/>
                    <a:pt x="80" y="177"/>
                  </a:cubicBezTo>
                  <a:cubicBezTo>
                    <a:pt x="114" y="188"/>
                    <a:pt x="149" y="222"/>
                    <a:pt x="183" y="245"/>
                  </a:cubicBezTo>
                  <a:cubicBezTo>
                    <a:pt x="240" y="302"/>
                    <a:pt x="285" y="370"/>
                    <a:pt x="331" y="450"/>
                  </a:cubicBezTo>
                  <a:cubicBezTo>
                    <a:pt x="331" y="461"/>
                    <a:pt x="331" y="461"/>
                    <a:pt x="331" y="461"/>
                  </a:cubicBezTo>
                  <a:cubicBezTo>
                    <a:pt x="331" y="472"/>
                    <a:pt x="342" y="484"/>
                    <a:pt x="342" y="495"/>
                  </a:cubicBezTo>
                  <a:cubicBezTo>
                    <a:pt x="353" y="518"/>
                    <a:pt x="353" y="552"/>
                    <a:pt x="365" y="575"/>
                  </a:cubicBezTo>
                  <a:cubicBezTo>
                    <a:pt x="365" y="620"/>
                    <a:pt x="376" y="666"/>
                    <a:pt x="376" y="711"/>
                  </a:cubicBezTo>
                  <a:cubicBezTo>
                    <a:pt x="376" y="734"/>
                    <a:pt x="376" y="757"/>
                    <a:pt x="376" y="779"/>
                  </a:cubicBezTo>
                  <a:cubicBezTo>
                    <a:pt x="376" y="814"/>
                    <a:pt x="365" y="836"/>
                    <a:pt x="365" y="859"/>
                  </a:cubicBezTo>
                  <a:cubicBezTo>
                    <a:pt x="365" y="893"/>
                    <a:pt x="365" y="905"/>
                    <a:pt x="353" y="927"/>
                  </a:cubicBezTo>
                  <a:cubicBezTo>
                    <a:pt x="353" y="961"/>
                    <a:pt x="342" y="984"/>
                    <a:pt x="342" y="1018"/>
                  </a:cubicBezTo>
                  <a:cubicBezTo>
                    <a:pt x="342" y="1051"/>
                    <a:pt x="371" y="1078"/>
                    <a:pt x="404" y="1078"/>
                  </a:cubicBezTo>
                  <a:cubicBezTo>
                    <a:pt x="418" y="1078"/>
                    <a:pt x="431" y="1074"/>
                    <a:pt x="444" y="1064"/>
                  </a:cubicBezTo>
                  <a:cubicBezTo>
                    <a:pt x="490" y="1030"/>
                    <a:pt x="524" y="973"/>
                    <a:pt x="558" y="916"/>
                  </a:cubicBezTo>
                  <a:cubicBezTo>
                    <a:pt x="581" y="859"/>
                    <a:pt x="604" y="779"/>
                    <a:pt x="615" y="723"/>
                  </a:cubicBezTo>
                  <a:cubicBezTo>
                    <a:pt x="626" y="586"/>
                    <a:pt x="604" y="461"/>
                    <a:pt x="547" y="336"/>
                  </a:cubicBezTo>
                  <a:cubicBezTo>
                    <a:pt x="501" y="234"/>
                    <a:pt x="422" y="143"/>
                    <a:pt x="319" y="74"/>
                  </a:cubicBezTo>
                  <a:cubicBezTo>
                    <a:pt x="268" y="38"/>
                    <a:pt x="193" y="1"/>
                    <a:pt x="12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1205975" y="4315225"/>
              <a:ext cx="9675" cy="16800"/>
            </a:xfrm>
            <a:custGeom>
              <a:rect b="b" l="l" r="r" t="t"/>
              <a:pathLst>
                <a:path extrusionOk="0" h="672" w="387">
                  <a:moveTo>
                    <a:pt x="63" y="1"/>
                  </a:moveTo>
                  <a:cubicBezTo>
                    <a:pt x="58" y="1"/>
                    <a:pt x="52" y="1"/>
                    <a:pt x="46" y="2"/>
                  </a:cubicBezTo>
                  <a:cubicBezTo>
                    <a:pt x="23" y="2"/>
                    <a:pt x="0" y="13"/>
                    <a:pt x="12" y="36"/>
                  </a:cubicBezTo>
                  <a:cubicBezTo>
                    <a:pt x="12" y="59"/>
                    <a:pt x="12" y="93"/>
                    <a:pt x="23" y="116"/>
                  </a:cubicBezTo>
                  <a:cubicBezTo>
                    <a:pt x="34" y="139"/>
                    <a:pt x="46" y="150"/>
                    <a:pt x="69" y="173"/>
                  </a:cubicBezTo>
                  <a:cubicBezTo>
                    <a:pt x="91" y="207"/>
                    <a:pt x="114" y="241"/>
                    <a:pt x="148" y="286"/>
                  </a:cubicBezTo>
                  <a:cubicBezTo>
                    <a:pt x="171" y="332"/>
                    <a:pt x="182" y="355"/>
                    <a:pt x="194" y="400"/>
                  </a:cubicBezTo>
                  <a:cubicBezTo>
                    <a:pt x="205" y="423"/>
                    <a:pt x="205" y="446"/>
                    <a:pt x="205" y="468"/>
                  </a:cubicBezTo>
                  <a:cubicBezTo>
                    <a:pt x="216" y="480"/>
                    <a:pt x="216" y="480"/>
                    <a:pt x="216" y="480"/>
                  </a:cubicBezTo>
                  <a:cubicBezTo>
                    <a:pt x="216" y="480"/>
                    <a:pt x="216" y="491"/>
                    <a:pt x="216" y="491"/>
                  </a:cubicBezTo>
                  <a:cubicBezTo>
                    <a:pt x="216" y="503"/>
                    <a:pt x="216" y="514"/>
                    <a:pt x="216" y="525"/>
                  </a:cubicBezTo>
                  <a:cubicBezTo>
                    <a:pt x="216" y="559"/>
                    <a:pt x="216" y="582"/>
                    <a:pt x="216" y="605"/>
                  </a:cubicBezTo>
                  <a:cubicBezTo>
                    <a:pt x="224" y="643"/>
                    <a:pt x="253" y="671"/>
                    <a:pt x="281" y="671"/>
                  </a:cubicBezTo>
                  <a:cubicBezTo>
                    <a:pt x="294" y="671"/>
                    <a:pt x="308" y="665"/>
                    <a:pt x="319" y="650"/>
                  </a:cubicBezTo>
                  <a:cubicBezTo>
                    <a:pt x="353" y="628"/>
                    <a:pt x="364" y="594"/>
                    <a:pt x="376" y="559"/>
                  </a:cubicBezTo>
                  <a:cubicBezTo>
                    <a:pt x="376" y="548"/>
                    <a:pt x="387" y="525"/>
                    <a:pt x="387" y="503"/>
                  </a:cubicBezTo>
                  <a:cubicBezTo>
                    <a:pt x="387" y="491"/>
                    <a:pt x="387" y="468"/>
                    <a:pt x="387" y="457"/>
                  </a:cubicBezTo>
                  <a:cubicBezTo>
                    <a:pt x="387" y="389"/>
                    <a:pt x="364" y="309"/>
                    <a:pt x="330" y="252"/>
                  </a:cubicBezTo>
                  <a:cubicBezTo>
                    <a:pt x="307" y="195"/>
                    <a:pt x="262" y="139"/>
                    <a:pt x="216" y="93"/>
                  </a:cubicBezTo>
                  <a:cubicBezTo>
                    <a:pt x="175" y="52"/>
                    <a:pt x="124" y="1"/>
                    <a:pt x="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1213650" y="4315925"/>
              <a:ext cx="6000" cy="10125"/>
            </a:xfrm>
            <a:custGeom>
              <a:rect b="b" l="l" r="r" t="t"/>
              <a:pathLst>
                <a:path extrusionOk="0" h="405" w="240">
                  <a:moveTo>
                    <a:pt x="46" y="1"/>
                  </a:moveTo>
                  <a:cubicBezTo>
                    <a:pt x="33" y="1"/>
                    <a:pt x="18" y="6"/>
                    <a:pt x="12" y="20"/>
                  </a:cubicBezTo>
                  <a:cubicBezTo>
                    <a:pt x="0" y="31"/>
                    <a:pt x="0" y="54"/>
                    <a:pt x="23" y="65"/>
                  </a:cubicBezTo>
                  <a:cubicBezTo>
                    <a:pt x="23" y="65"/>
                    <a:pt x="23" y="76"/>
                    <a:pt x="23" y="76"/>
                  </a:cubicBezTo>
                  <a:cubicBezTo>
                    <a:pt x="23" y="76"/>
                    <a:pt x="23" y="88"/>
                    <a:pt x="23" y="88"/>
                  </a:cubicBezTo>
                  <a:cubicBezTo>
                    <a:pt x="34" y="99"/>
                    <a:pt x="34" y="111"/>
                    <a:pt x="46" y="122"/>
                  </a:cubicBezTo>
                  <a:cubicBezTo>
                    <a:pt x="46" y="122"/>
                    <a:pt x="46" y="122"/>
                    <a:pt x="46" y="133"/>
                  </a:cubicBezTo>
                  <a:cubicBezTo>
                    <a:pt x="46" y="133"/>
                    <a:pt x="57" y="145"/>
                    <a:pt x="57" y="145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6"/>
                    <a:pt x="57" y="156"/>
                    <a:pt x="69" y="167"/>
                  </a:cubicBezTo>
                  <a:cubicBezTo>
                    <a:pt x="69" y="179"/>
                    <a:pt x="80" y="202"/>
                    <a:pt x="80" y="213"/>
                  </a:cubicBezTo>
                  <a:cubicBezTo>
                    <a:pt x="91" y="236"/>
                    <a:pt x="91" y="258"/>
                    <a:pt x="103" y="281"/>
                  </a:cubicBezTo>
                  <a:cubicBezTo>
                    <a:pt x="103" y="281"/>
                    <a:pt x="103" y="293"/>
                    <a:pt x="103" y="293"/>
                  </a:cubicBezTo>
                  <a:cubicBezTo>
                    <a:pt x="103" y="304"/>
                    <a:pt x="114" y="315"/>
                    <a:pt x="114" y="327"/>
                  </a:cubicBezTo>
                  <a:cubicBezTo>
                    <a:pt x="114" y="327"/>
                    <a:pt x="114" y="334"/>
                    <a:pt x="114" y="338"/>
                  </a:cubicBezTo>
                  <a:cubicBezTo>
                    <a:pt x="114" y="349"/>
                    <a:pt x="114" y="361"/>
                    <a:pt x="125" y="372"/>
                  </a:cubicBezTo>
                  <a:cubicBezTo>
                    <a:pt x="125" y="392"/>
                    <a:pt x="149" y="404"/>
                    <a:pt x="170" y="404"/>
                  </a:cubicBezTo>
                  <a:cubicBezTo>
                    <a:pt x="186" y="404"/>
                    <a:pt x="200" y="398"/>
                    <a:pt x="205" y="384"/>
                  </a:cubicBezTo>
                  <a:cubicBezTo>
                    <a:pt x="216" y="361"/>
                    <a:pt x="216" y="338"/>
                    <a:pt x="228" y="327"/>
                  </a:cubicBezTo>
                  <a:cubicBezTo>
                    <a:pt x="228" y="315"/>
                    <a:pt x="228" y="315"/>
                    <a:pt x="228" y="304"/>
                  </a:cubicBezTo>
                  <a:cubicBezTo>
                    <a:pt x="239" y="304"/>
                    <a:pt x="239" y="293"/>
                    <a:pt x="239" y="281"/>
                  </a:cubicBezTo>
                  <a:lnTo>
                    <a:pt x="239" y="258"/>
                  </a:lnTo>
                  <a:cubicBezTo>
                    <a:pt x="239" y="247"/>
                    <a:pt x="239" y="224"/>
                    <a:pt x="228" y="213"/>
                  </a:cubicBezTo>
                  <a:cubicBezTo>
                    <a:pt x="228" y="202"/>
                    <a:pt x="228" y="190"/>
                    <a:pt x="216" y="179"/>
                  </a:cubicBezTo>
                  <a:cubicBezTo>
                    <a:pt x="216" y="156"/>
                    <a:pt x="205" y="133"/>
                    <a:pt x="182" y="111"/>
                  </a:cubicBezTo>
                  <a:cubicBezTo>
                    <a:pt x="171" y="88"/>
                    <a:pt x="148" y="65"/>
                    <a:pt x="137" y="42"/>
                  </a:cubicBezTo>
                  <a:cubicBezTo>
                    <a:pt x="125" y="31"/>
                    <a:pt x="103" y="20"/>
                    <a:pt x="91" y="20"/>
                  </a:cubicBezTo>
                  <a:lnTo>
                    <a:pt x="80" y="20"/>
                  </a:lnTo>
                  <a:cubicBezTo>
                    <a:pt x="80" y="20"/>
                    <a:pt x="69" y="8"/>
                    <a:pt x="69" y="8"/>
                  </a:cubicBezTo>
                  <a:cubicBezTo>
                    <a:pt x="64" y="3"/>
                    <a:pt x="55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1156825" y="4355475"/>
              <a:ext cx="28025" cy="12500"/>
            </a:xfrm>
            <a:custGeom>
              <a:rect b="b" l="l" r="r" t="t"/>
              <a:pathLst>
                <a:path extrusionOk="0" h="500" w="1121">
                  <a:moveTo>
                    <a:pt x="48" y="1"/>
                  </a:moveTo>
                  <a:cubicBezTo>
                    <a:pt x="21" y="1"/>
                    <a:pt x="1" y="34"/>
                    <a:pt x="10" y="53"/>
                  </a:cubicBezTo>
                  <a:cubicBezTo>
                    <a:pt x="21" y="110"/>
                    <a:pt x="44" y="144"/>
                    <a:pt x="78" y="189"/>
                  </a:cubicBezTo>
                  <a:cubicBezTo>
                    <a:pt x="112" y="235"/>
                    <a:pt x="146" y="257"/>
                    <a:pt x="181" y="291"/>
                  </a:cubicBezTo>
                  <a:cubicBezTo>
                    <a:pt x="260" y="371"/>
                    <a:pt x="363" y="417"/>
                    <a:pt x="465" y="451"/>
                  </a:cubicBezTo>
                  <a:cubicBezTo>
                    <a:pt x="540" y="479"/>
                    <a:pt x="630" y="499"/>
                    <a:pt x="717" y="499"/>
                  </a:cubicBezTo>
                  <a:cubicBezTo>
                    <a:pt x="735" y="499"/>
                    <a:pt x="754" y="498"/>
                    <a:pt x="772" y="496"/>
                  </a:cubicBezTo>
                  <a:cubicBezTo>
                    <a:pt x="874" y="485"/>
                    <a:pt x="977" y="451"/>
                    <a:pt x="1068" y="394"/>
                  </a:cubicBezTo>
                  <a:cubicBezTo>
                    <a:pt x="1120" y="362"/>
                    <a:pt x="1085" y="302"/>
                    <a:pt x="1044" y="302"/>
                  </a:cubicBezTo>
                  <a:cubicBezTo>
                    <a:pt x="1041" y="302"/>
                    <a:pt x="1037" y="302"/>
                    <a:pt x="1034" y="303"/>
                  </a:cubicBezTo>
                  <a:cubicBezTo>
                    <a:pt x="988" y="309"/>
                    <a:pt x="943" y="311"/>
                    <a:pt x="899" y="311"/>
                  </a:cubicBezTo>
                  <a:cubicBezTo>
                    <a:pt x="854" y="311"/>
                    <a:pt x="812" y="309"/>
                    <a:pt x="772" y="303"/>
                  </a:cubicBezTo>
                  <a:cubicBezTo>
                    <a:pt x="681" y="291"/>
                    <a:pt x="601" y="280"/>
                    <a:pt x="510" y="257"/>
                  </a:cubicBezTo>
                  <a:cubicBezTo>
                    <a:pt x="431" y="235"/>
                    <a:pt x="363" y="201"/>
                    <a:pt x="283" y="166"/>
                  </a:cubicBezTo>
                  <a:cubicBezTo>
                    <a:pt x="249" y="144"/>
                    <a:pt x="215" y="121"/>
                    <a:pt x="181" y="98"/>
                  </a:cubicBezTo>
                  <a:cubicBezTo>
                    <a:pt x="135" y="64"/>
                    <a:pt x="101" y="41"/>
                    <a:pt x="67" y="7"/>
                  </a:cubicBezTo>
                  <a:cubicBezTo>
                    <a:pt x="60" y="3"/>
                    <a:pt x="54" y="1"/>
                    <a:pt x="4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1141150" y="4265675"/>
              <a:ext cx="13925" cy="32575"/>
            </a:xfrm>
            <a:custGeom>
              <a:rect b="b" l="l" r="r" t="t"/>
              <a:pathLst>
                <a:path extrusionOk="0" h="1303" w="557">
                  <a:moveTo>
                    <a:pt x="199" y="0"/>
                  </a:moveTo>
                  <a:cubicBezTo>
                    <a:pt x="194" y="0"/>
                    <a:pt x="189" y="2"/>
                    <a:pt x="182" y="5"/>
                  </a:cubicBezTo>
                  <a:cubicBezTo>
                    <a:pt x="68" y="28"/>
                    <a:pt x="34" y="221"/>
                    <a:pt x="23" y="324"/>
                  </a:cubicBezTo>
                  <a:cubicBezTo>
                    <a:pt x="0" y="449"/>
                    <a:pt x="11" y="574"/>
                    <a:pt x="46" y="699"/>
                  </a:cubicBezTo>
                  <a:cubicBezTo>
                    <a:pt x="68" y="824"/>
                    <a:pt x="114" y="938"/>
                    <a:pt x="182" y="1051"/>
                  </a:cubicBezTo>
                  <a:cubicBezTo>
                    <a:pt x="216" y="1097"/>
                    <a:pt x="250" y="1165"/>
                    <a:pt x="307" y="1199"/>
                  </a:cubicBezTo>
                  <a:cubicBezTo>
                    <a:pt x="353" y="1245"/>
                    <a:pt x="410" y="1290"/>
                    <a:pt x="478" y="1302"/>
                  </a:cubicBezTo>
                  <a:cubicBezTo>
                    <a:pt x="481" y="1303"/>
                    <a:pt x="485" y="1303"/>
                    <a:pt x="488" y="1303"/>
                  </a:cubicBezTo>
                  <a:cubicBezTo>
                    <a:pt x="528" y="1303"/>
                    <a:pt x="557" y="1241"/>
                    <a:pt x="546" y="1199"/>
                  </a:cubicBezTo>
                  <a:cubicBezTo>
                    <a:pt x="535" y="1154"/>
                    <a:pt x="489" y="1108"/>
                    <a:pt x="455" y="1063"/>
                  </a:cubicBezTo>
                  <a:cubicBezTo>
                    <a:pt x="432" y="1017"/>
                    <a:pt x="398" y="983"/>
                    <a:pt x="364" y="938"/>
                  </a:cubicBezTo>
                  <a:cubicBezTo>
                    <a:pt x="307" y="847"/>
                    <a:pt x="273" y="744"/>
                    <a:pt x="250" y="642"/>
                  </a:cubicBezTo>
                  <a:cubicBezTo>
                    <a:pt x="228" y="540"/>
                    <a:pt x="216" y="437"/>
                    <a:pt x="228" y="335"/>
                  </a:cubicBezTo>
                  <a:cubicBezTo>
                    <a:pt x="228" y="278"/>
                    <a:pt x="239" y="221"/>
                    <a:pt x="239" y="164"/>
                  </a:cubicBezTo>
                  <a:cubicBezTo>
                    <a:pt x="239" y="119"/>
                    <a:pt x="262" y="62"/>
                    <a:pt x="228" y="16"/>
                  </a:cubicBezTo>
                  <a:cubicBezTo>
                    <a:pt x="219" y="8"/>
                    <a:pt x="211" y="0"/>
                    <a:pt x="1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1134875" y="4277250"/>
              <a:ext cx="6850" cy="15625"/>
            </a:xfrm>
            <a:custGeom>
              <a:rect b="b" l="l" r="r" t="t"/>
              <a:pathLst>
                <a:path extrusionOk="0" h="625" w="274">
                  <a:moveTo>
                    <a:pt x="99" y="1"/>
                  </a:moveTo>
                  <a:cubicBezTo>
                    <a:pt x="92" y="1"/>
                    <a:pt x="85" y="4"/>
                    <a:pt x="80" y="8"/>
                  </a:cubicBezTo>
                  <a:cubicBezTo>
                    <a:pt x="24" y="42"/>
                    <a:pt x="12" y="111"/>
                    <a:pt x="12" y="168"/>
                  </a:cubicBezTo>
                  <a:cubicBezTo>
                    <a:pt x="1" y="224"/>
                    <a:pt x="12" y="281"/>
                    <a:pt x="24" y="338"/>
                  </a:cubicBezTo>
                  <a:cubicBezTo>
                    <a:pt x="35" y="395"/>
                    <a:pt x="58" y="452"/>
                    <a:pt x="80" y="497"/>
                  </a:cubicBezTo>
                  <a:cubicBezTo>
                    <a:pt x="92" y="520"/>
                    <a:pt x="115" y="554"/>
                    <a:pt x="126" y="566"/>
                  </a:cubicBezTo>
                  <a:cubicBezTo>
                    <a:pt x="149" y="588"/>
                    <a:pt x="183" y="611"/>
                    <a:pt x="206" y="623"/>
                  </a:cubicBezTo>
                  <a:cubicBezTo>
                    <a:pt x="212" y="624"/>
                    <a:pt x="217" y="625"/>
                    <a:pt x="222" y="625"/>
                  </a:cubicBezTo>
                  <a:cubicBezTo>
                    <a:pt x="257" y="625"/>
                    <a:pt x="274" y="594"/>
                    <a:pt x="274" y="554"/>
                  </a:cubicBezTo>
                  <a:cubicBezTo>
                    <a:pt x="274" y="543"/>
                    <a:pt x="251" y="520"/>
                    <a:pt x="251" y="497"/>
                  </a:cubicBezTo>
                  <a:cubicBezTo>
                    <a:pt x="240" y="463"/>
                    <a:pt x="206" y="418"/>
                    <a:pt x="194" y="384"/>
                  </a:cubicBezTo>
                  <a:cubicBezTo>
                    <a:pt x="194" y="372"/>
                    <a:pt x="183" y="372"/>
                    <a:pt x="183" y="361"/>
                  </a:cubicBezTo>
                  <a:cubicBezTo>
                    <a:pt x="183" y="361"/>
                    <a:pt x="183" y="350"/>
                    <a:pt x="183" y="338"/>
                  </a:cubicBezTo>
                  <a:cubicBezTo>
                    <a:pt x="171" y="315"/>
                    <a:pt x="160" y="293"/>
                    <a:pt x="160" y="270"/>
                  </a:cubicBezTo>
                  <a:cubicBezTo>
                    <a:pt x="149" y="236"/>
                    <a:pt x="149" y="202"/>
                    <a:pt x="149" y="156"/>
                  </a:cubicBezTo>
                  <a:cubicBezTo>
                    <a:pt x="149" y="111"/>
                    <a:pt x="160" y="65"/>
                    <a:pt x="126" y="20"/>
                  </a:cubicBezTo>
                  <a:cubicBezTo>
                    <a:pt x="119" y="6"/>
                    <a:pt x="109" y="1"/>
                    <a:pt x="9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1128625" y="4283025"/>
              <a:ext cx="4850" cy="9350"/>
            </a:xfrm>
            <a:custGeom>
              <a:rect b="b" l="l" r="r" t="t"/>
              <a:pathLst>
                <a:path extrusionOk="0" h="374" w="194">
                  <a:moveTo>
                    <a:pt x="70" y="0"/>
                  </a:moveTo>
                  <a:cubicBezTo>
                    <a:pt x="65" y="0"/>
                    <a:pt x="61" y="2"/>
                    <a:pt x="57" y="5"/>
                  </a:cubicBezTo>
                  <a:cubicBezTo>
                    <a:pt x="35" y="16"/>
                    <a:pt x="23" y="28"/>
                    <a:pt x="12" y="39"/>
                  </a:cubicBezTo>
                  <a:cubicBezTo>
                    <a:pt x="12" y="62"/>
                    <a:pt x="1" y="84"/>
                    <a:pt x="1" y="107"/>
                  </a:cubicBezTo>
                  <a:cubicBezTo>
                    <a:pt x="1" y="141"/>
                    <a:pt x="1" y="175"/>
                    <a:pt x="12" y="210"/>
                  </a:cubicBezTo>
                  <a:cubicBezTo>
                    <a:pt x="23" y="244"/>
                    <a:pt x="35" y="266"/>
                    <a:pt x="46" y="301"/>
                  </a:cubicBezTo>
                  <a:cubicBezTo>
                    <a:pt x="57" y="301"/>
                    <a:pt x="57" y="312"/>
                    <a:pt x="69" y="312"/>
                  </a:cubicBezTo>
                  <a:cubicBezTo>
                    <a:pt x="69" y="323"/>
                    <a:pt x="69" y="323"/>
                    <a:pt x="80" y="323"/>
                  </a:cubicBezTo>
                  <a:cubicBezTo>
                    <a:pt x="69" y="323"/>
                    <a:pt x="80" y="335"/>
                    <a:pt x="80" y="335"/>
                  </a:cubicBezTo>
                  <a:lnTo>
                    <a:pt x="92" y="335"/>
                  </a:lnTo>
                  <a:cubicBezTo>
                    <a:pt x="103" y="357"/>
                    <a:pt x="114" y="369"/>
                    <a:pt x="137" y="369"/>
                  </a:cubicBezTo>
                  <a:cubicBezTo>
                    <a:pt x="140" y="372"/>
                    <a:pt x="145" y="374"/>
                    <a:pt x="149" y="374"/>
                  </a:cubicBezTo>
                  <a:cubicBezTo>
                    <a:pt x="161" y="374"/>
                    <a:pt x="175" y="365"/>
                    <a:pt x="183" y="357"/>
                  </a:cubicBezTo>
                  <a:cubicBezTo>
                    <a:pt x="194" y="346"/>
                    <a:pt x="194" y="335"/>
                    <a:pt x="194" y="312"/>
                  </a:cubicBezTo>
                  <a:cubicBezTo>
                    <a:pt x="194" y="301"/>
                    <a:pt x="183" y="289"/>
                    <a:pt x="183" y="278"/>
                  </a:cubicBezTo>
                  <a:cubicBezTo>
                    <a:pt x="183" y="266"/>
                    <a:pt x="183" y="266"/>
                    <a:pt x="183" y="266"/>
                  </a:cubicBezTo>
                  <a:cubicBezTo>
                    <a:pt x="183" y="266"/>
                    <a:pt x="183" y="255"/>
                    <a:pt x="171" y="255"/>
                  </a:cubicBezTo>
                  <a:lnTo>
                    <a:pt x="171" y="244"/>
                  </a:lnTo>
                  <a:cubicBezTo>
                    <a:pt x="171" y="244"/>
                    <a:pt x="171" y="232"/>
                    <a:pt x="160" y="232"/>
                  </a:cubicBezTo>
                  <a:cubicBezTo>
                    <a:pt x="160" y="221"/>
                    <a:pt x="160" y="210"/>
                    <a:pt x="160" y="210"/>
                  </a:cubicBezTo>
                  <a:cubicBezTo>
                    <a:pt x="160" y="198"/>
                    <a:pt x="148" y="187"/>
                    <a:pt x="148" y="175"/>
                  </a:cubicBezTo>
                  <a:cubicBezTo>
                    <a:pt x="148" y="164"/>
                    <a:pt x="137" y="153"/>
                    <a:pt x="137" y="141"/>
                  </a:cubicBezTo>
                  <a:cubicBezTo>
                    <a:pt x="137" y="130"/>
                    <a:pt x="137" y="119"/>
                    <a:pt x="137" y="119"/>
                  </a:cubicBezTo>
                  <a:cubicBezTo>
                    <a:pt x="137" y="119"/>
                    <a:pt x="137" y="107"/>
                    <a:pt x="137" y="107"/>
                  </a:cubicBezTo>
                  <a:cubicBezTo>
                    <a:pt x="137" y="107"/>
                    <a:pt x="137" y="96"/>
                    <a:pt x="137" y="96"/>
                  </a:cubicBezTo>
                  <a:cubicBezTo>
                    <a:pt x="137" y="84"/>
                    <a:pt x="137" y="73"/>
                    <a:pt x="126" y="62"/>
                  </a:cubicBezTo>
                  <a:cubicBezTo>
                    <a:pt x="126" y="50"/>
                    <a:pt x="126" y="50"/>
                    <a:pt x="126" y="39"/>
                  </a:cubicBezTo>
                  <a:cubicBezTo>
                    <a:pt x="126" y="39"/>
                    <a:pt x="114" y="28"/>
                    <a:pt x="114" y="28"/>
                  </a:cubicBezTo>
                  <a:cubicBezTo>
                    <a:pt x="114" y="28"/>
                    <a:pt x="109" y="17"/>
                    <a:pt x="109" y="14"/>
                  </a:cubicBezTo>
                  <a:lnTo>
                    <a:pt x="109" y="14"/>
                  </a:lnTo>
                  <a:cubicBezTo>
                    <a:pt x="111" y="15"/>
                    <a:pt x="113" y="15"/>
                    <a:pt x="114" y="16"/>
                  </a:cubicBezTo>
                  <a:cubicBezTo>
                    <a:pt x="112" y="14"/>
                    <a:pt x="111" y="13"/>
                    <a:pt x="110" y="13"/>
                  </a:cubicBezTo>
                  <a:cubicBezTo>
                    <a:pt x="110" y="13"/>
                    <a:pt x="109" y="13"/>
                    <a:pt x="109" y="14"/>
                  </a:cubicBezTo>
                  <a:lnTo>
                    <a:pt x="109" y="14"/>
                  </a:lnTo>
                  <a:cubicBezTo>
                    <a:pt x="95" y="7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1157050" y="4300050"/>
              <a:ext cx="18225" cy="9200"/>
            </a:xfrm>
            <a:custGeom>
              <a:rect b="b" l="l" r="r" t="t"/>
              <a:pathLst>
                <a:path extrusionOk="0" h="368" w="729">
                  <a:moveTo>
                    <a:pt x="46" y="0"/>
                  </a:moveTo>
                  <a:cubicBezTo>
                    <a:pt x="16" y="0"/>
                    <a:pt x="1" y="35"/>
                    <a:pt x="1" y="63"/>
                  </a:cubicBezTo>
                  <a:cubicBezTo>
                    <a:pt x="24" y="177"/>
                    <a:pt x="137" y="256"/>
                    <a:pt x="240" y="302"/>
                  </a:cubicBezTo>
                  <a:cubicBezTo>
                    <a:pt x="285" y="336"/>
                    <a:pt x="342" y="359"/>
                    <a:pt x="410" y="359"/>
                  </a:cubicBezTo>
                  <a:cubicBezTo>
                    <a:pt x="433" y="365"/>
                    <a:pt x="459" y="367"/>
                    <a:pt x="486" y="367"/>
                  </a:cubicBezTo>
                  <a:cubicBezTo>
                    <a:pt x="513" y="367"/>
                    <a:pt x="541" y="365"/>
                    <a:pt x="570" y="359"/>
                  </a:cubicBezTo>
                  <a:cubicBezTo>
                    <a:pt x="592" y="359"/>
                    <a:pt x="627" y="347"/>
                    <a:pt x="661" y="336"/>
                  </a:cubicBezTo>
                  <a:cubicBezTo>
                    <a:pt x="729" y="313"/>
                    <a:pt x="706" y="234"/>
                    <a:pt x="649" y="222"/>
                  </a:cubicBezTo>
                  <a:lnTo>
                    <a:pt x="581" y="222"/>
                  </a:lnTo>
                  <a:cubicBezTo>
                    <a:pt x="570" y="222"/>
                    <a:pt x="558" y="211"/>
                    <a:pt x="536" y="211"/>
                  </a:cubicBezTo>
                  <a:cubicBezTo>
                    <a:pt x="524" y="200"/>
                    <a:pt x="513" y="200"/>
                    <a:pt x="501" y="200"/>
                  </a:cubicBezTo>
                  <a:cubicBezTo>
                    <a:pt x="467" y="188"/>
                    <a:pt x="456" y="188"/>
                    <a:pt x="422" y="177"/>
                  </a:cubicBezTo>
                  <a:cubicBezTo>
                    <a:pt x="399" y="166"/>
                    <a:pt x="365" y="154"/>
                    <a:pt x="342" y="143"/>
                  </a:cubicBezTo>
                  <a:lnTo>
                    <a:pt x="319" y="143"/>
                  </a:lnTo>
                  <a:cubicBezTo>
                    <a:pt x="308" y="131"/>
                    <a:pt x="297" y="131"/>
                    <a:pt x="285" y="120"/>
                  </a:cubicBezTo>
                  <a:cubicBezTo>
                    <a:pt x="263" y="109"/>
                    <a:pt x="240" y="97"/>
                    <a:pt x="217" y="86"/>
                  </a:cubicBezTo>
                  <a:cubicBezTo>
                    <a:pt x="160" y="52"/>
                    <a:pt x="126" y="18"/>
                    <a:pt x="69" y="6"/>
                  </a:cubicBezTo>
                  <a:cubicBezTo>
                    <a:pt x="61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200275" y="4256975"/>
              <a:ext cx="10550" cy="24475"/>
            </a:xfrm>
            <a:custGeom>
              <a:rect b="b" l="l" r="r" t="t"/>
              <a:pathLst>
                <a:path extrusionOk="0" h="979" w="422">
                  <a:moveTo>
                    <a:pt x="69" y="0"/>
                  </a:moveTo>
                  <a:cubicBezTo>
                    <a:pt x="35" y="0"/>
                    <a:pt x="1" y="23"/>
                    <a:pt x="12" y="57"/>
                  </a:cubicBezTo>
                  <a:cubicBezTo>
                    <a:pt x="35" y="126"/>
                    <a:pt x="80" y="182"/>
                    <a:pt x="103" y="239"/>
                  </a:cubicBezTo>
                  <a:cubicBezTo>
                    <a:pt x="137" y="296"/>
                    <a:pt x="160" y="353"/>
                    <a:pt x="171" y="421"/>
                  </a:cubicBezTo>
                  <a:cubicBezTo>
                    <a:pt x="171" y="433"/>
                    <a:pt x="183" y="455"/>
                    <a:pt x="183" y="467"/>
                  </a:cubicBezTo>
                  <a:lnTo>
                    <a:pt x="183" y="490"/>
                  </a:lnTo>
                  <a:cubicBezTo>
                    <a:pt x="183" y="490"/>
                    <a:pt x="183" y="501"/>
                    <a:pt x="183" y="501"/>
                  </a:cubicBezTo>
                  <a:cubicBezTo>
                    <a:pt x="194" y="535"/>
                    <a:pt x="194" y="569"/>
                    <a:pt x="194" y="603"/>
                  </a:cubicBezTo>
                  <a:cubicBezTo>
                    <a:pt x="194" y="637"/>
                    <a:pt x="194" y="672"/>
                    <a:pt x="183" y="706"/>
                  </a:cubicBezTo>
                  <a:cubicBezTo>
                    <a:pt x="183" y="728"/>
                    <a:pt x="183" y="728"/>
                    <a:pt x="183" y="740"/>
                  </a:cubicBezTo>
                  <a:cubicBezTo>
                    <a:pt x="183" y="763"/>
                    <a:pt x="183" y="785"/>
                    <a:pt x="183" y="797"/>
                  </a:cubicBezTo>
                  <a:cubicBezTo>
                    <a:pt x="171" y="842"/>
                    <a:pt x="171" y="888"/>
                    <a:pt x="171" y="933"/>
                  </a:cubicBezTo>
                  <a:cubicBezTo>
                    <a:pt x="179" y="963"/>
                    <a:pt x="207" y="979"/>
                    <a:pt x="231" y="979"/>
                  </a:cubicBezTo>
                  <a:cubicBezTo>
                    <a:pt x="243" y="979"/>
                    <a:pt x="255" y="975"/>
                    <a:pt x="262" y="967"/>
                  </a:cubicBezTo>
                  <a:cubicBezTo>
                    <a:pt x="319" y="944"/>
                    <a:pt x="353" y="899"/>
                    <a:pt x="376" y="842"/>
                  </a:cubicBezTo>
                  <a:lnTo>
                    <a:pt x="365" y="842"/>
                  </a:lnTo>
                  <a:cubicBezTo>
                    <a:pt x="388" y="819"/>
                    <a:pt x="399" y="785"/>
                    <a:pt x="410" y="740"/>
                  </a:cubicBezTo>
                  <a:cubicBezTo>
                    <a:pt x="422" y="706"/>
                    <a:pt x="422" y="660"/>
                    <a:pt x="422" y="615"/>
                  </a:cubicBezTo>
                  <a:cubicBezTo>
                    <a:pt x="422" y="524"/>
                    <a:pt x="410" y="444"/>
                    <a:pt x="388" y="364"/>
                  </a:cubicBezTo>
                  <a:cubicBezTo>
                    <a:pt x="353" y="285"/>
                    <a:pt x="319" y="205"/>
                    <a:pt x="262" y="137"/>
                  </a:cubicBezTo>
                  <a:cubicBezTo>
                    <a:pt x="217" y="80"/>
                    <a:pt x="149" y="12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1238700" y="4223875"/>
              <a:ext cx="10225" cy="22650"/>
            </a:xfrm>
            <a:custGeom>
              <a:rect b="b" l="l" r="r" t="t"/>
              <a:pathLst>
                <a:path extrusionOk="0" h="906" w="409">
                  <a:moveTo>
                    <a:pt x="209" y="1"/>
                  </a:moveTo>
                  <a:cubicBezTo>
                    <a:pt x="193" y="1"/>
                    <a:pt x="178" y="11"/>
                    <a:pt x="170" y="28"/>
                  </a:cubicBezTo>
                  <a:cubicBezTo>
                    <a:pt x="158" y="96"/>
                    <a:pt x="170" y="164"/>
                    <a:pt x="181" y="233"/>
                  </a:cubicBezTo>
                  <a:cubicBezTo>
                    <a:pt x="181" y="233"/>
                    <a:pt x="181" y="244"/>
                    <a:pt x="181" y="244"/>
                  </a:cubicBezTo>
                  <a:cubicBezTo>
                    <a:pt x="181" y="255"/>
                    <a:pt x="193" y="255"/>
                    <a:pt x="193" y="267"/>
                  </a:cubicBezTo>
                  <a:cubicBezTo>
                    <a:pt x="193" y="278"/>
                    <a:pt x="193" y="301"/>
                    <a:pt x="193" y="312"/>
                  </a:cubicBezTo>
                  <a:cubicBezTo>
                    <a:pt x="181" y="346"/>
                    <a:pt x="181" y="380"/>
                    <a:pt x="181" y="415"/>
                  </a:cubicBezTo>
                  <a:lnTo>
                    <a:pt x="181" y="426"/>
                  </a:lnTo>
                  <a:cubicBezTo>
                    <a:pt x="181" y="426"/>
                    <a:pt x="181" y="437"/>
                    <a:pt x="181" y="449"/>
                  </a:cubicBezTo>
                  <a:cubicBezTo>
                    <a:pt x="170" y="460"/>
                    <a:pt x="170" y="483"/>
                    <a:pt x="170" y="494"/>
                  </a:cubicBezTo>
                  <a:cubicBezTo>
                    <a:pt x="158" y="528"/>
                    <a:pt x="147" y="562"/>
                    <a:pt x="136" y="597"/>
                  </a:cubicBezTo>
                  <a:cubicBezTo>
                    <a:pt x="136" y="597"/>
                    <a:pt x="136" y="608"/>
                    <a:pt x="136" y="608"/>
                  </a:cubicBezTo>
                  <a:cubicBezTo>
                    <a:pt x="136" y="604"/>
                    <a:pt x="136" y="601"/>
                    <a:pt x="135" y="601"/>
                  </a:cubicBezTo>
                  <a:cubicBezTo>
                    <a:pt x="134" y="601"/>
                    <a:pt x="132" y="609"/>
                    <a:pt x="124" y="631"/>
                  </a:cubicBezTo>
                  <a:cubicBezTo>
                    <a:pt x="124" y="631"/>
                    <a:pt x="124" y="631"/>
                    <a:pt x="124" y="642"/>
                  </a:cubicBezTo>
                  <a:cubicBezTo>
                    <a:pt x="113" y="653"/>
                    <a:pt x="113" y="665"/>
                    <a:pt x="113" y="665"/>
                  </a:cubicBezTo>
                  <a:cubicBezTo>
                    <a:pt x="90" y="699"/>
                    <a:pt x="79" y="722"/>
                    <a:pt x="68" y="744"/>
                  </a:cubicBezTo>
                  <a:cubicBezTo>
                    <a:pt x="45" y="779"/>
                    <a:pt x="22" y="801"/>
                    <a:pt x="11" y="835"/>
                  </a:cubicBezTo>
                  <a:cubicBezTo>
                    <a:pt x="1" y="875"/>
                    <a:pt x="34" y="906"/>
                    <a:pt x="72" y="906"/>
                  </a:cubicBezTo>
                  <a:cubicBezTo>
                    <a:pt x="78" y="906"/>
                    <a:pt x="84" y="905"/>
                    <a:pt x="90" y="904"/>
                  </a:cubicBezTo>
                  <a:cubicBezTo>
                    <a:pt x="113" y="904"/>
                    <a:pt x="124" y="892"/>
                    <a:pt x="147" y="870"/>
                  </a:cubicBezTo>
                  <a:cubicBezTo>
                    <a:pt x="158" y="870"/>
                    <a:pt x="170" y="858"/>
                    <a:pt x="170" y="858"/>
                  </a:cubicBezTo>
                  <a:cubicBezTo>
                    <a:pt x="170" y="861"/>
                    <a:pt x="172" y="863"/>
                    <a:pt x="175" y="863"/>
                  </a:cubicBezTo>
                  <a:cubicBezTo>
                    <a:pt x="181" y="863"/>
                    <a:pt x="193" y="855"/>
                    <a:pt x="193" y="847"/>
                  </a:cubicBezTo>
                  <a:cubicBezTo>
                    <a:pt x="238" y="824"/>
                    <a:pt x="272" y="779"/>
                    <a:pt x="295" y="733"/>
                  </a:cubicBezTo>
                  <a:cubicBezTo>
                    <a:pt x="306" y="722"/>
                    <a:pt x="318" y="710"/>
                    <a:pt x="329" y="688"/>
                  </a:cubicBezTo>
                  <a:cubicBezTo>
                    <a:pt x="340" y="665"/>
                    <a:pt x="352" y="642"/>
                    <a:pt x="363" y="619"/>
                  </a:cubicBezTo>
                  <a:cubicBezTo>
                    <a:pt x="375" y="574"/>
                    <a:pt x="386" y="540"/>
                    <a:pt x="397" y="494"/>
                  </a:cubicBezTo>
                  <a:cubicBezTo>
                    <a:pt x="409" y="403"/>
                    <a:pt x="409" y="312"/>
                    <a:pt x="386" y="210"/>
                  </a:cubicBezTo>
                  <a:cubicBezTo>
                    <a:pt x="363" y="130"/>
                    <a:pt x="318" y="16"/>
                    <a:pt x="227" y="5"/>
                  </a:cubicBezTo>
                  <a:cubicBezTo>
                    <a:pt x="221" y="2"/>
                    <a:pt x="215" y="1"/>
                    <a:pt x="20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1249000" y="4229575"/>
              <a:ext cx="6750" cy="12775"/>
            </a:xfrm>
            <a:custGeom>
              <a:rect b="b" l="l" r="r" t="t"/>
              <a:pathLst>
                <a:path extrusionOk="0" h="511" w="270">
                  <a:moveTo>
                    <a:pt x="142" y="0"/>
                  </a:moveTo>
                  <a:cubicBezTo>
                    <a:pt x="122" y="0"/>
                    <a:pt x="107" y="11"/>
                    <a:pt x="99" y="27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50"/>
                    <a:pt x="99" y="50"/>
                    <a:pt x="99" y="61"/>
                  </a:cubicBezTo>
                  <a:cubicBezTo>
                    <a:pt x="99" y="61"/>
                    <a:pt x="99" y="73"/>
                    <a:pt x="99" y="84"/>
                  </a:cubicBezTo>
                  <a:cubicBezTo>
                    <a:pt x="99" y="96"/>
                    <a:pt x="99" y="107"/>
                    <a:pt x="99" y="107"/>
                  </a:cubicBezTo>
                  <a:cubicBezTo>
                    <a:pt x="99" y="118"/>
                    <a:pt x="99" y="130"/>
                    <a:pt x="99" y="141"/>
                  </a:cubicBezTo>
                  <a:cubicBezTo>
                    <a:pt x="99" y="141"/>
                    <a:pt x="99" y="152"/>
                    <a:pt x="88" y="152"/>
                  </a:cubicBezTo>
                  <a:cubicBezTo>
                    <a:pt x="88" y="164"/>
                    <a:pt x="88" y="164"/>
                    <a:pt x="88" y="175"/>
                  </a:cubicBezTo>
                  <a:cubicBezTo>
                    <a:pt x="88" y="187"/>
                    <a:pt x="76" y="209"/>
                    <a:pt x="76" y="232"/>
                  </a:cubicBezTo>
                  <a:cubicBezTo>
                    <a:pt x="76" y="243"/>
                    <a:pt x="65" y="255"/>
                    <a:pt x="65" y="278"/>
                  </a:cubicBezTo>
                  <a:lnTo>
                    <a:pt x="54" y="300"/>
                  </a:lnTo>
                  <a:cubicBezTo>
                    <a:pt x="54" y="312"/>
                    <a:pt x="42" y="323"/>
                    <a:pt x="42" y="323"/>
                  </a:cubicBezTo>
                  <a:cubicBezTo>
                    <a:pt x="42" y="323"/>
                    <a:pt x="42" y="334"/>
                    <a:pt x="42" y="334"/>
                  </a:cubicBezTo>
                  <a:cubicBezTo>
                    <a:pt x="42" y="346"/>
                    <a:pt x="42" y="346"/>
                    <a:pt x="42" y="357"/>
                  </a:cubicBezTo>
                  <a:lnTo>
                    <a:pt x="31" y="357"/>
                  </a:lnTo>
                  <a:cubicBezTo>
                    <a:pt x="31" y="369"/>
                    <a:pt x="31" y="369"/>
                    <a:pt x="31" y="369"/>
                  </a:cubicBezTo>
                  <a:cubicBezTo>
                    <a:pt x="31" y="380"/>
                    <a:pt x="19" y="391"/>
                    <a:pt x="19" y="391"/>
                  </a:cubicBezTo>
                  <a:cubicBezTo>
                    <a:pt x="19" y="403"/>
                    <a:pt x="19" y="414"/>
                    <a:pt x="19" y="425"/>
                  </a:cubicBezTo>
                  <a:cubicBezTo>
                    <a:pt x="1" y="472"/>
                    <a:pt x="28" y="511"/>
                    <a:pt x="70" y="511"/>
                  </a:cubicBezTo>
                  <a:cubicBezTo>
                    <a:pt x="79" y="511"/>
                    <a:pt x="89" y="509"/>
                    <a:pt x="99" y="505"/>
                  </a:cubicBezTo>
                  <a:cubicBezTo>
                    <a:pt x="99" y="505"/>
                    <a:pt x="99" y="494"/>
                    <a:pt x="99" y="494"/>
                  </a:cubicBezTo>
                  <a:cubicBezTo>
                    <a:pt x="122" y="494"/>
                    <a:pt x="145" y="482"/>
                    <a:pt x="167" y="460"/>
                  </a:cubicBezTo>
                  <a:cubicBezTo>
                    <a:pt x="179" y="448"/>
                    <a:pt x="179" y="448"/>
                    <a:pt x="190" y="437"/>
                  </a:cubicBezTo>
                  <a:cubicBezTo>
                    <a:pt x="201" y="425"/>
                    <a:pt x="213" y="414"/>
                    <a:pt x="213" y="403"/>
                  </a:cubicBezTo>
                  <a:cubicBezTo>
                    <a:pt x="247" y="357"/>
                    <a:pt x="258" y="312"/>
                    <a:pt x="258" y="255"/>
                  </a:cubicBezTo>
                  <a:cubicBezTo>
                    <a:pt x="270" y="209"/>
                    <a:pt x="258" y="164"/>
                    <a:pt x="247" y="118"/>
                  </a:cubicBezTo>
                  <a:cubicBezTo>
                    <a:pt x="236" y="107"/>
                    <a:pt x="236" y="96"/>
                    <a:pt x="224" y="84"/>
                  </a:cubicBezTo>
                  <a:lnTo>
                    <a:pt x="224" y="73"/>
                  </a:lnTo>
                  <a:cubicBezTo>
                    <a:pt x="213" y="73"/>
                    <a:pt x="213" y="61"/>
                    <a:pt x="213" y="61"/>
                  </a:cubicBezTo>
                  <a:cubicBezTo>
                    <a:pt x="201" y="50"/>
                    <a:pt x="201" y="39"/>
                    <a:pt x="190" y="27"/>
                  </a:cubicBezTo>
                  <a:cubicBezTo>
                    <a:pt x="190" y="27"/>
                    <a:pt x="179" y="27"/>
                    <a:pt x="179" y="16"/>
                  </a:cubicBezTo>
                  <a:cubicBezTo>
                    <a:pt x="179" y="16"/>
                    <a:pt x="167" y="16"/>
                    <a:pt x="167" y="5"/>
                  </a:cubicBezTo>
                  <a:cubicBezTo>
                    <a:pt x="158" y="2"/>
                    <a:pt x="150" y="0"/>
                    <a:pt x="14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1251175" y="4233375"/>
              <a:ext cx="325" cy="25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lnTo>
                    <a:pt x="12" y="0"/>
                  </a:ln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1242975" y="4194625"/>
              <a:ext cx="8525" cy="18650"/>
            </a:xfrm>
            <a:custGeom>
              <a:rect b="b" l="l" r="r" t="t"/>
              <a:pathLst>
                <a:path extrusionOk="0" h="746" w="341">
                  <a:moveTo>
                    <a:pt x="50" y="1"/>
                  </a:moveTo>
                  <a:cubicBezTo>
                    <a:pt x="23" y="1"/>
                    <a:pt x="1" y="23"/>
                    <a:pt x="10" y="60"/>
                  </a:cubicBezTo>
                  <a:cubicBezTo>
                    <a:pt x="33" y="106"/>
                    <a:pt x="56" y="140"/>
                    <a:pt x="78" y="186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8" y="208"/>
                    <a:pt x="90" y="208"/>
                    <a:pt x="90" y="220"/>
                  </a:cubicBezTo>
                  <a:cubicBezTo>
                    <a:pt x="90" y="231"/>
                    <a:pt x="101" y="231"/>
                    <a:pt x="101" y="242"/>
                  </a:cubicBezTo>
                  <a:cubicBezTo>
                    <a:pt x="113" y="265"/>
                    <a:pt x="113" y="299"/>
                    <a:pt x="124" y="322"/>
                  </a:cubicBezTo>
                  <a:cubicBezTo>
                    <a:pt x="124" y="333"/>
                    <a:pt x="124" y="345"/>
                    <a:pt x="135" y="356"/>
                  </a:cubicBezTo>
                  <a:cubicBezTo>
                    <a:pt x="135" y="356"/>
                    <a:pt x="135" y="368"/>
                    <a:pt x="135" y="379"/>
                  </a:cubicBezTo>
                  <a:cubicBezTo>
                    <a:pt x="135" y="402"/>
                    <a:pt x="135" y="424"/>
                    <a:pt x="135" y="447"/>
                  </a:cubicBezTo>
                  <a:cubicBezTo>
                    <a:pt x="135" y="470"/>
                    <a:pt x="135" y="504"/>
                    <a:pt x="135" y="527"/>
                  </a:cubicBezTo>
                  <a:cubicBezTo>
                    <a:pt x="135" y="527"/>
                    <a:pt x="135" y="538"/>
                    <a:pt x="135" y="538"/>
                  </a:cubicBezTo>
                  <a:lnTo>
                    <a:pt x="135" y="550"/>
                  </a:lnTo>
                  <a:cubicBezTo>
                    <a:pt x="135" y="561"/>
                    <a:pt x="135" y="584"/>
                    <a:pt x="135" y="595"/>
                  </a:cubicBezTo>
                  <a:cubicBezTo>
                    <a:pt x="135" y="606"/>
                    <a:pt x="135" y="606"/>
                    <a:pt x="124" y="629"/>
                  </a:cubicBezTo>
                  <a:cubicBezTo>
                    <a:pt x="124" y="652"/>
                    <a:pt x="124" y="675"/>
                    <a:pt x="124" y="697"/>
                  </a:cubicBezTo>
                  <a:cubicBezTo>
                    <a:pt x="133" y="725"/>
                    <a:pt x="158" y="746"/>
                    <a:pt x="186" y="746"/>
                  </a:cubicBezTo>
                  <a:cubicBezTo>
                    <a:pt x="192" y="746"/>
                    <a:pt x="198" y="745"/>
                    <a:pt x="204" y="743"/>
                  </a:cubicBezTo>
                  <a:cubicBezTo>
                    <a:pt x="249" y="720"/>
                    <a:pt x="272" y="686"/>
                    <a:pt x="295" y="641"/>
                  </a:cubicBezTo>
                  <a:cubicBezTo>
                    <a:pt x="306" y="629"/>
                    <a:pt x="306" y="618"/>
                    <a:pt x="317" y="595"/>
                  </a:cubicBezTo>
                  <a:cubicBezTo>
                    <a:pt x="317" y="584"/>
                    <a:pt x="317" y="572"/>
                    <a:pt x="329" y="561"/>
                  </a:cubicBezTo>
                  <a:cubicBezTo>
                    <a:pt x="329" y="527"/>
                    <a:pt x="340" y="493"/>
                    <a:pt x="340" y="459"/>
                  </a:cubicBezTo>
                  <a:cubicBezTo>
                    <a:pt x="340" y="402"/>
                    <a:pt x="329" y="333"/>
                    <a:pt x="306" y="277"/>
                  </a:cubicBezTo>
                  <a:cubicBezTo>
                    <a:pt x="283" y="208"/>
                    <a:pt x="260" y="151"/>
                    <a:pt x="215" y="106"/>
                  </a:cubicBezTo>
                  <a:cubicBezTo>
                    <a:pt x="181" y="60"/>
                    <a:pt x="135" y="15"/>
                    <a:pt x="67" y="4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1097350" y="4196600"/>
              <a:ext cx="9700" cy="23500"/>
            </a:xfrm>
            <a:custGeom>
              <a:rect b="b" l="l" r="r" t="t"/>
              <a:pathLst>
                <a:path extrusionOk="0" h="940" w="388">
                  <a:moveTo>
                    <a:pt x="315" y="1"/>
                  </a:moveTo>
                  <a:cubicBezTo>
                    <a:pt x="234" y="1"/>
                    <a:pt x="155" y="90"/>
                    <a:pt x="114" y="152"/>
                  </a:cubicBezTo>
                  <a:cubicBezTo>
                    <a:pt x="69" y="232"/>
                    <a:pt x="35" y="323"/>
                    <a:pt x="23" y="414"/>
                  </a:cubicBezTo>
                  <a:cubicBezTo>
                    <a:pt x="1" y="505"/>
                    <a:pt x="1" y="607"/>
                    <a:pt x="23" y="698"/>
                  </a:cubicBezTo>
                  <a:cubicBezTo>
                    <a:pt x="23" y="744"/>
                    <a:pt x="46" y="789"/>
                    <a:pt x="57" y="823"/>
                  </a:cubicBezTo>
                  <a:cubicBezTo>
                    <a:pt x="80" y="869"/>
                    <a:pt x="114" y="925"/>
                    <a:pt x="171" y="937"/>
                  </a:cubicBezTo>
                  <a:cubicBezTo>
                    <a:pt x="177" y="939"/>
                    <a:pt x="184" y="940"/>
                    <a:pt x="190" y="940"/>
                  </a:cubicBezTo>
                  <a:cubicBezTo>
                    <a:pt x="220" y="940"/>
                    <a:pt x="251" y="919"/>
                    <a:pt x="251" y="891"/>
                  </a:cubicBezTo>
                  <a:cubicBezTo>
                    <a:pt x="262" y="846"/>
                    <a:pt x="251" y="800"/>
                    <a:pt x="239" y="766"/>
                  </a:cubicBezTo>
                  <a:cubicBezTo>
                    <a:pt x="228" y="721"/>
                    <a:pt x="217" y="687"/>
                    <a:pt x="205" y="653"/>
                  </a:cubicBezTo>
                  <a:cubicBezTo>
                    <a:pt x="205" y="630"/>
                    <a:pt x="205" y="596"/>
                    <a:pt x="205" y="562"/>
                  </a:cubicBezTo>
                  <a:cubicBezTo>
                    <a:pt x="205" y="539"/>
                    <a:pt x="205" y="527"/>
                    <a:pt x="205" y="505"/>
                  </a:cubicBezTo>
                  <a:cubicBezTo>
                    <a:pt x="205" y="493"/>
                    <a:pt x="205" y="482"/>
                    <a:pt x="205" y="471"/>
                  </a:cubicBezTo>
                  <a:cubicBezTo>
                    <a:pt x="205" y="459"/>
                    <a:pt x="205" y="459"/>
                    <a:pt x="205" y="459"/>
                  </a:cubicBezTo>
                  <a:cubicBezTo>
                    <a:pt x="217" y="380"/>
                    <a:pt x="239" y="311"/>
                    <a:pt x="273" y="254"/>
                  </a:cubicBezTo>
                  <a:cubicBezTo>
                    <a:pt x="296" y="220"/>
                    <a:pt x="319" y="186"/>
                    <a:pt x="330" y="163"/>
                  </a:cubicBezTo>
                  <a:cubicBezTo>
                    <a:pt x="353" y="129"/>
                    <a:pt x="387" y="84"/>
                    <a:pt x="376" y="50"/>
                  </a:cubicBezTo>
                  <a:cubicBezTo>
                    <a:pt x="376" y="27"/>
                    <a:pt x="364" y="4"/>
                    <a:pt x="342" y="4"/>
                  </a:cubicBezTo>
                  <a:cubicBezTo>
                    <a:pt x="333" y="2"/>
                    <a:pt x="324" y="1"/>
                    <a:pt x="31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1089100" y="4201475"/>
              <a:ext cx="6000" cy="14575"/>
            </a:xfrm>
            <a:custGeom>
              <a:rect b="b" l="l" r="r" t="t"/>
              <a:pathLst>
                <a:path extrusionOk="0" h="583" w="240">
                  <a:moveTo>
                    <a:pt x="203" y="0"/>
                  </a:moveTo>
                  <a:cubicBezTo>
                    <a:pt x="200" y="0"/>
                    <a:pt x="197" y="1"/>
                    <a:pt x="194" y="3"/>
                  </a:cubicBezTo>
                  <a:cubicBezTo>
                    <a:pt x="183" y="3"/>
                    <a:pt x="171" y="3"/>
                    <a:pt x="160" y="14"/>
                  </a:cubicBezTo>
                  <a:cubicBezTo>
                    <a:pt x="149" y="14"/>
                    <a:pt x="126" y="25"/>
                    <a:pt x="114" y="37"/>
                  </a:cubicBezTo>
                  <a:cubicBezTo>
                    <a:pt x="103" y="48"/>
                    <a:pt x="92" y="59"/>
                    <a:pt x="80" y="71"/>
                  </a:cubicBezTo>
                  <a:cubicBezTo>
                    <a:pt x="80" y="82"/>
                    <a:pt x="80" y="82"/>
                    <a:pt x="69" y="82"/>
                  </a:cubicBezTo>
                  <a:cubicBezTo>
                    <a:pt x="69" y="90"/>
                    <a:pt x="63" y="98"/>
                    <a:pt x="64" y="98"/>
                  </a:cubicBezTo>
                  <a:cubicBezTo>
                    <a:pt x="64" y="98"/>
                    <a:pt x="66" y="97"/>
                    <a:pt x="69" y="94"/>
                  </a:cubicBezTo>
                  <a:lnTo>
                    <a:pt x="69" y="94"/>
                  </a:lnTo>
                  <a:cubicBezTo>
                    <a:pt x="23" y="150"/>
                    <a:pt x="12" y="207"/>
                    <a:pt x="1" y="276"/>
                  </a:cubicBezTo>
                  <a:cubicBezTo>
                    <a:pt x="1" y="332"/>
                    <a:pt x="1" y="389"/>
                    <a:pt x="23" y="446"/>
                  </a:cubicBezTo>
                  <a:cubicBezTo>
                    <a:pt x="35" y="458"/>
                    <a:pt x="35" y="469"/>
                    <a:pt x="46" y="492"/>
                  </a:cubicBezTo>
                  <a:cubicBezTo>
                    <a:pt x="58" y="503"/>
                    <a:pt x="69" y="514"/>
                    <a:pt x="92" y="537"/>
                  </a:cubicBezTo>
                  <a:cubicBezTo>
                    <a:pt x="92" y="537"/>
                    <a:pt x="92" y="549"/>
                    <a:pt x="103" y="549"/>
                  </a:cubicBezTo>
                  <a:cubicBezTo>
                    <a:pt x="114" y="560"/>
                    <a:pt x="137" y="571"/>
                    <a:pt x="149" y="583"/>
                  </a:cubicBezTo>
                  <a:cubicBezTo>
                    <a:pt x="171" y="583"/>
                    <a:pt x="217" y="571"/>
                    <a:pt x="217" y="537"/>
                  </a:cubicBezTo>
                  <a:cubicBezTo>
                    <a:pt x="228" y="514"/>
                    <a:pt x="228" y="492"/>
                    <a:pt x="217" y="469"/>
                  </a:cubicBezTo>
                  <a:cubicBezTo>
                    <a:pt x="217" y="469"/>
                    <a:pt x="217" y="458"/>
                    <a:pt x="217" y="458"/>
                  </a:cubicBezTo>
                  <a:cubicBezTo>
                    <a:pt x="217" y="446"/>
                    <a:pt x="217" y="435"/>
                    <a:pt x="217" y="423"/>
                  </a:cubicBezTo>
                  <a:cubicBezTo>
                    <a:pt x="217" y="423"/>
                    <a:pt x="217" y="412"/>
                    <a:pt x="205" y="412"/>
                  </a:cubicBezTo>
                  <a:cubicBezTo>
                    <a:pt x="205" y="412"/>
                    <a:pt x="205" y="401"/>
                    <a:pt x="205" y="401"/>
                  </a:cubicBezTo>
                  <a:lnTo>
                    <a:pt x="205" y="389"/>
                  </a:lnTo>
                  <a:cubicBezTo>
                    <a:pt x="205" y="389"/>
                    <a:pt x="205" y="389"/>
                    <a:pt x="205" y="378"/>
                  </a:cubicBezTo>
                  <a:cubicBezTo>
                    <a:pt x="205" y="368"/>
                    <a:pt x="205" y="367"/>
                    <a:pt x="205" y="360"/>
                  </a:cubicBezTo>
                  <a:cubicBezTo>
                    <a:pt x="205" y="360"/>
                    <a:pt x="205" y="352"/>
                    <a:pt x="205" y="344"/>
                  </a:cubicBezTo>
                  <a:cubicBezTo>
                    <a:pt x="205" y="321"/>
                    <a:pt x="194" y="298"/>
                    <a:pt x="194" y="287"/>
                  </a:cubicBezTo>
                  <a:cubicBezTo>
                    <a:pt x="194" y="276"/>
                    <a:pt x="194" y="264"/>
                    <a:pt x="205" y="253"/>
                  </a:cubicBezTo>
                  <a:cubicBezTo>
                    <a:pt x="205" y="241"/>
                    <a:pt x="205" y="241"/>
                    <a:pt x="205" y="241"/>
                  </a:cubicBezTo>
                  <a:cubicBezTo>
                    <a:pt x="205" y="219"/>
                    <a:pt x="205" y="207"/>
                    <a:pt x="205" y="196"/>
                  </a:cubicBezTo>
                  <a:cubicBezTo>
                    <a:pt x="205" y="196"/>
                    <a:pt x="205" y="196"/>
                    <a:pt x="205" y="185"/>
                  </a:cubicBezTo>
                  <a:lnTo>
                    <a:pt x="217" y="162"/>
                  </a:lnTo>
                  <a:lnTo>
                    <a:pt x="217" y="150"/>
                  </a:lnTo>
                  <a:cubicBezTo>
                    <a:pt x="217" y="150"/>
                    <a:pt x="217" y="139"/>
                    <a:pt x="217" y="139"/>
                  </a:cubicBezTo>
                  <a:lnTo>
                    <a:pt x="228" y="105"/>
                  </a:lnTo>
                  <a:cubicBezTo>
                    <a:pt x="228" y="94"/>
                    <a:pt x="240" y="82"/>
                    <a:pt x="240" y="71"/>
                  </a:cubicBezTo>
                  <a:cubicBezTo>
                    <a:pt x="240" y="59"/>
                    <a:pt x="240" y="59"/>
                    <a:pt x="240" y="48"/>
                  </a:cubicBezTo>
                  <a:cubicBezTo>
                    <a:pt x="240" y="28"/>
                    <a:pt x="223" y="0"/>
                    <a:pt x="2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1103025" y="4227075"/>
              <a:ext cx="12275" cy="19775"/>
            </a:xfrm>
            <a:custGeom>
              <a:rect b="b" l="l" r="r" t="t"/>
              <a:pathLst>
                <a:path extrusionOk="0" h="791" w="491">
                  <a:moveTo>
                    <a:pt x="117" y="0"/>
                  </a:moveTo>
                  <a:cubicBezTo>
                    <a:pt x="113" y="0"/>
                    <a:pt x="108" y="1"/>
                    <a:pt x="103" y="2"/>
                  </a:cubicBezTo>
                  <a:cubicBezTo>
                    <a:pt x="69" y="2"/>
                    <a:pt x="58" y="25"/>
                    <a:pt x="46" y="48"/>
                  </a:cubicBezTo>
                  <a:cubicBezTo>
                    <a:pt x="1" y="105"/>
                    <a:pt x="1" y="184"/>
                    <a:pt x="1" y="241"/>
                  </a:cubicBezTo>
                  <a:cubicBezTo>
                    <a:pt x="12" y="309"/>
                    <a:pt x="24" y="378"/>
                    <a:pt x="46" y="434"/>
                  </a:cubicBezTo>
                  <a:cubicBezTo>
                    <a:pt x="69" y="503"/>
                    <a:pt x="92" y="560"/>
                    <a:pt x="126" y="605"/>
                  </a:cubicBezTo>
                  <a:cubicBezTo>
                    <a:pt x="172" y="662"/>
                    <a:pt x="228" y="742"/>
                    <a:pt x="297" y="753"/>
                  </a:cubicBezTo>
                  <a:cubicBezTo>
                    <a:pt x="325" y="771"/>
                    <a:pt x="368" y="790"/>
                    <a:pt x="407" y="790"/>
                  </a:cubicBezTo>
                  <a:cubicBezTo>
                    <a:pt x="416" y="790"/>
                    <a:pt x="425" y="789"/>
                    <a:pt x="433" y="787"/>
                  </a:cubicBezTo>
                  <a:cubicBezTo>
                    <a:pt x="467" y="776"/>
                    <a:pt x="490" y="742"/>
                    <a:pt x="479" y="707"/>
                  </a:cubicBezTo>
                  <a:cubicBezTo>
                    <a:pt x="456" y="673"/>
                    <a:pt x="422" y="651"/>
                    <a:pt x="399" y="616"/>
                  </a:cubicBezTo>
                  <a:cubicBezTo>
                    <a:pt x="388" y="594"/>
                    <a:pt x="365" y="582"/>
                    <a:pt x="342" y="560"/>
                  </a:cubicBezTo>
                  <a:cubicBezTo>
                    <a:pt x="331" y="548"/>
                    <a:pt x="319" y="537"/>
                    <a:pt x="319" y="525"/>
                  </a:cubicBezTo>
                  <a:cubicBezTo>
                    <a:pt x="308" y="525"/>
                    <a:pt x="308" y="514"/>
                    <a:pt x="297" y="514"/>
                  </a:cubicBezTo>
                  <a:cubicBezTo>
                    <a:pt x="297" y="514"/>
                    <a:pt x="297" y="503"/>
                    <a:pt x="297" y="503"/>
                  </a:cubicBezTo>
                  <a:cubicBezTo>
                    <a:pt x="285" y="503"/>
                    <a:pt x="285" y="491"/>
                    <a:pt x="285" y="491"/>
                  </a:cubicBezTo>
                  <a:cubicBezTo>
                    <a:pt x="285" y="480"/>
                    <a:pt x="274" y="480"/>
                    <a:pt x="274" y="469"/>
                  </a:cubicBezTo>
                  <a:cubicBezTo>
                    <a:pt x="263" y="457"/>
                    <a:pt x="263" y="446"/>
                    <a:pt x="251" y="434"/>
                  </a:cubicBezTo>
                  <a:cubicBezTo>
                    <a:pt x="240" y="423"/>
                    <a:pt x="240" y="412"/>
                    <a:pt x="228" y="400"/>
                  </a:cubicBezTo>
                  <a:lnTo>
                    <a:pt x="228" y="389"/>
                  </a:lnTo>
                  <a:cubicBezTo>
                    <a:pt x="217" y="378"/>
                    <a:pt x="217" y="378"/>
                    <a:pt x="217" y="378"/>
                  </a:cubicBezTo>
                  <a:cubicBezTo>
                    <a:pt x="206" y="321"/>
                    <a:pt x="183" y="275"/>
                    <a:pt x="183" y="218"/>
                  </a:cubicBezTo>
                  <a:cubicBezTo>
                    <a:pt x="183" y="218"/>
                    <a:pt x="172" y="207"/>
                    <a:pt x="172" y="207"/>
                  </a:cubicBezTo>
                  <a:cubicBezTo>
                    <a:pt x="172" y="207"/>
                    <a:pt x="172" y="196"/>
                    <a:pt x="172" y="196"/>
                  </a:cubicBezTo>
                  <a:cubicBezTo>
                    <a:pt x="172" y="173"/>
                    <a:pt x="172" y="161"/>
                    <a:pt x="172" y="150"/>
                  </a:cubicBezTo>
                  <a:cubicBezTo>
                    <a:pt x="172" y="127"/>
                    <a:pt x="172" y="105"/>
                    <a:pt x="160" y="70"/>
                  </a:cubicBezTo>
                  <a:cubicBezTo>
                    <a:pt x="160" y="40"/>
                    <a:pt x="151" y="0"/>
                    <a:pt x="11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1240750" y="4048750"/>
              <a:ext cx="11600" cy="30950"/>
            </a:xfrm>
            <a:custGeom>
              <a:rect b="b" l="l" r="r" t="t"/>
              <a:pathLst>
                <a:path extrusionOk="0" h="1238" w="464">
                  <a:moveTo>
                    <a:pt x="189" y="1"/>
                  </a:moveTo>
                  <a:cubicBezTo>
                    <a:pt x="171" y="1"/>
                    <a:pt x="156" y="19"/>
                    <a:pt x="156" y="38"/>
                  </a:cubicBezTo>
                  <a:cubicBezTo>
                    <a:pt x="156" y="61"/>
                    <a:pt x="145" y="83"/>
                    <a:pt x="156" y="106"/>
                  </a:cubicBezTo>
                  <a:cubicBezTo>
                    <a:pt x="156" y="140"/>
                    <a:pt x="167" y="163"/>
                    <a:pt x="167" y="186"/>
                  </a:cubicBezTo>
                  <a:cubicBezTo>
                    <a:pt x="179" y="231"/>
                    <a:pt x="202" y="288"/>
                    <a:pt x="213" y="334"/>
                  </a:cubicBezTo>
                  <a:cubicBezTo>
                    <a:pt x="236" y="436"/>
                    <a:pt x="236" y="538"/>
                    <a:pt x="224" y="641"/>
                  </a:cubicBezTo>
                  <a:cubicBezTo>
                    <a:pt x="213" y="732"/>
                    <a:pt x="179" y="811"/>
                    <a:pt x="145" y="902"/>
                  </a:cubicBezTo>
                  <a:cubicBezTo>
                    <a:pt x="122" y="948"/>
                    <a:pt x="111" y="993"/>
                    <a:pt x="88" y="1028"/>
                  </a:cubicBezTo>
                  <a:cubicBezTo>
                    <a:pt x="65" y="1073"/>
                    <a:pt x="31" y="1119"/>
                    <a:pt x="20" y="1164"/>
                  </a:cubicBezTo>
                  <a:cubicBezTo>
                    <a:pt x="0" y="1193"/>
                    <a:pt x="38" y="1237"/>
                    <a:pt x="70" y="1237"/>
                  </a:cubicBezTo>
                  <a:cubicBezTo>
                    <a:pt x="76" y="1237"/>
                    <a:pt x="82" y="1236"/>
                    <a:pt x="88" y="1232"/>
                  </a:cubicBezTo>
                  <a:cubicBezTo>
                    <a:pt x="190" y="1198"/>
                    <a:pt x="281" y="1096"/>
                    <a:pt x="338" y="993"/>
                  </a:cubicBezTo>
                  <a:cubicBezTo>
                    <a:pt x="395" y="891"/>
                    <a:pt x="429" y="766"/>
                    <a:pt x="440" y="652"/>
                  </a:cubicBezTo>
                  <a:cubicBezTo>
                    <a:pt x="463" y="527"/>
                    <a:pt x="452" y="402"/>
                    <a:pt x="418" y="288"/>
                  </a:cubicBezTo>
                  <a:cubicBezTo>
                    <a:pt x="395" y="220"/>
                    <a:pt x="372" y="163"/>
                    <a:pt x="338" y="118"/>
                  </a:cubicBezTo>
                  <a:cubicBezTo>
                    <a:pt x="327" y="83"/>
                    <a:pt x="304" y="61"/>
                    <a:pt x="281" y="38"/>
                  </a:cubicBezTo>
                  <a:cubicBezTo>
                    <a:pt x="258" y="15"/>
                    <a:pt x="236" y="15"/>
                    <a:pt x="202" y="4"/>
                  </a:cubicBezTo>
                  <a:cubicBezTo>
                    <a:pt x="197" y="2"/>
                    <a:pt x="193" y="1"/>
                    <a:pt x="18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1253175" y="4056800"/>
              <a:ext cx="7125" cy="16525"/>
            </a:xfrm>
            <a:custGeom>
              <a:rect b="b" l="l" r="r" t="t"/>
              <a:pathLst>
                <a:path extrusionOk="0" h="661" w="285">
                  <a:moveTo>
                    <a:pt x="137" y="0"/>
                  </a:moveTo>
                  <a:cubicBezTo>
                    <a:pt x="114" y="0"/>
                    <a:pt x="91" y="12"/>
                    <a:pt x="80" y="23"/>
                  </a:cubicBezTo>
                  <a:cubicBezTo>
                    <a:pt x="69" y="57"/>
                    <a:pt x="69" y="91"/>
                    <a:pt x="69" y="114"/>
                  </a:cubicBezTo>
                  <a:cubicBezTo>
                    <a:pt x="69" y="114"/>
                    <a:pt x="69" y="114"/>
                    <a:pt x="69" y="125"/>
                  </a:cubicBezTo>
                  <a:cubicBezTo>
                    <a:pt x="69" y="125"/>
                    <a:pt x="80" y="137"/>
                    <a:pt x="80" y="137"/>
                  </a:cubicBezTo>
                  <a:lnTo>
                    <a:pt x="80" y="182"/>
                  </a:lnTo>
                  <a:cubicBezTo>
                    <a:pt x="80" y="228"/>
                    <a:pt x="80" y="273"/>
                    <a:pt x="69" y="319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9" y="342"/>
                  </a:lnTo>
                  <a:cubicBezTo>
                    <a:pt x="69" y="353"/>
                    <a:pt x="69" y="364"/>
                    <a:pt x="69" y="376"/>
                  </a:cubicBezTo>
                  <a:cubicBezTo>
                    <a:pt x="57" y="387"/>
                    <a:pt x="57" y="398"/>
                    <a:pt x="57" y="410"/>
                  </a:cubicBezTo>
                  <a:cubicBezTo>
                    <a:pt x="57" y="421"/>
                    <a:pt x="57" y="433"/>
                    <a:pt x="57" y="433"/>
                  </a:cubicBezTo>
                  <a:lnTo>
                    <a:pt x="46" y="444"/>
                  </a:lnTo>
                  <a:cubicBezTo>
                    <a:pt x="46" y="455"/>
                    <a:pt x="46" y="467"/>
                    <a:pt x="34" y="478"/>
                  </a:cubicBezTo>
                  <a:cubicBezTo>
                    <a:pt x="34" y="489"/>
                    <a:pt x="34" y="501"/>
                    <a:pt x="34" y="501"/>
                  </a:cubicBezTo>
                  <a:cubicBezTo>
                    <a:pt x="34" y="512"/>
                    <a:pt x="34" y="512"/>
                    <a:pt x="34" y="512"/>
                  </a:cubicBezTo>
                  <a:lnTo>
                    <a:pt x="23" y="512"/>
                  </a:lnTo>
                  <a:cubicBezTo>
                    <a:pt x="23" y="524"/>
                    <a:pt x="23" y="524"/>
                    <a:pt x="23" y="524"/>
                  </a:cubicBezTo>
                  <a:cubicBezTo>
                    <a:pt x="23" y="535"/>
                    <a:pt x="23" y="535"/>
                    <a:pt x="12" y="546"/>
                  </a:cubicBezTo>
                  <a:cubicBezTo>
                    <a:pt x="12" y="558"/>
                    <a:pt x="0" y="580"/>
                    <a:pt x="0" y="592"/>
                  </a:cubicBezTo>
                  <a:cubicBezTo>
                    <a:pt x="12" y="626"/>
                    <a:pt x="34" y="660"/>
                    <a:pt x="69" y="660"/>
                  </a:cubicBezTo>
                  <a:cubicBezTo>
                    <a:pt x="103" y="649"/>
                    <a:pt x="125" y="626"/>
                    <a:pt x="148" y="603"/>
                  </a:cubicBezTo>
                  <a:cubicBezTo>
                    <a:pt x="160" y="603"/>
                    <a:pt x="160" y="592"/>
                    <a:pt x="171" y="580"/>
                  </a:cubicBezTo>
                  <a:cubicBezTo>
                    <a:pt x="182" y="569"/>
                    <a:pt x="194" y="558"/>
                    <a:pt x="205" y="546"/>
                  </a:cubicBezTo>
                  <a:cubicBezTo>
                    <a:pt x="205" y="535"/>
                    <a:pt x="205" y="535"/>
                    <a:pt x="205" y="535"/>
                  </a:cubicBezTo>
                  <a:cubicBezTo>
                    <a:pt x="216" y="524"/>
                    <a:pt x="216" y="512"/>
                    <a:pt x="216" y="512"/>
                  </a:cubicBezTo>
                  <a:cubicBezTo>
                    <a:pt x="228" y="501"/>
                    <a:pt x="228" y="501"/>
                    <a:pt x="228" y="501"/>
                  </a:cubicBezTo>
                  <a:cubicBezTo>
                    <a:pt x="228" y="501"/>
                    <a:pt x="239" y="489"/>
                    <a:pt x="239" y="478"/>
                  </a:cubicBezTo>
                  <a:cubicBezTo>
                    <a:pt x="239" y="467"/>
                    <a:pt x="239" y="467"/>
                    <a:pt x="251" y="455"/>
                  </a:cubicBezTo>
                  <a:cubicBezTo>
                    <a:pt x="251" y="455"/>
                    <a:pt x="251" y="444"/>
                    <a:pt x="251" y="444"/>
                  </a:cubicBezTo>
                  <a:cubicBezTo>
                    <a:pt x="262" y="410"/>
                    <a:pt x="273" y="376"/>
                    <a:pt x="273" y="342"/>
                  </a:cubicBezTo>
                  <a:cubicBezTo>
                    <a:pt x="285" y="285"/>
                    <a:pt x="273" y="216"/>
                    <a:pt x="262" y="160"/>
                  </a:cubicBezTo>
                  <a:cubicBezTo>
                    <a:pt x="239" y="103"/>
                    <a:pt x="205" y="12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1261425" y="4061800"/>
              <a:ext cx="4575" cy="9875"/>
            </a:xfrm>
            <a:custGeom>
              <a:rect b="b" l="l" r="r" t="t"/>
              <a:pathLst>
                <a:path extrusionOk="0" h="395" w="183">
                  <a:moveTo>
                    <a:pt x="83" y="1"/>
                  </a:moveTo>
                  <a:cubicBezTo>
                    <a:pt x="64" y="1"/>
                    <a:pt x="46" y="11"/>
                    <a:pt x="46" y="28"/>
                  </a:cubicBezTo>
                  <a:cubicBezTo>
                    <a:pt x="34" y="39"/>
                    <a:pt x="34" y="51"/>
                    <a:pt x="34" y="62"/>
                  </a:cubicBezTo>
                  <a:lnTo>
                    <a:pt x="34" y="85"/>
                  </a:lnTo>
                  <a:cubicBezTo>
                    <a:pt x="34" y="96"/>
                    <a:pt x="34" y="96"/>
                    <a:pt x="34" y="107"/>
                  </a:cubicBezTo>
                  <a:cubicBezTo>
                    <a:pt x="34" y="107"/>
                    <a:pt x="34" y="107"/>
                    <a:pt x="34" y="119"/>
                  </a:cubicBezTo>
                  <a:cubicBezTo>
                    <a:pt x="34" y="119"/>
                    <a:pt x="34" y="119"/>
                    <a:pt x="23" y="130"/>
                  </a:cubicBezTo>
                  <a:cubicBezTo>
                    <a:pt x="23" y="142"/>
                    <a:pt x="23" y="153"/>
                    <a:pt x="23" y="176"/>
                  </a:cubicBezTo>
                  <a:cubicBezTo>
                    <a:pt x="23" y="176"/>
                    <a:pt x="23" y="187"/>
                    <a:pt x="12" y="187"/>
                  </a:cubicBezTo>
                  <a:cubicBezTo>
                    <a:pt x="12" y="198"/>
                    <a:pt x="12" y="210"/>
                    <a:pt x="12" y="221"/>
                  </a:cubicBezTo>
                  <a:cubicBezTo>
                    <a:pt x="12" y="233"/>
                    <a:pt x="0" y="244"/>
                    <a:pt x="0" y="267"/>
                  </a:cubicBezTo>
                  <a:cubicBezTo>
                    <a:pt x="0" y="267"/>
                    <a:pt x="0" y="267"/>
                    <a:pt x="0" y="278"/>
                  </a:cubicBezTo>
                  <a:cubicBezTo>
                    <a:pt x="0" y="289"/>
                    <a:pt x="0" y="301"/>
                    <a:pt x="0" y="324"/>
                  </a:cubicBezTo>
                  <a:cubicBezTo>
                    <a:pt x="0" y="335"/>
                    <a:pt x="0" y="335"/>
                    <a:pt x="0" y="346"/>
                  </a:cubicBezTo>
                  <a:cubicBezTo>
                    <a:pt x="0" y="374"/>
                    <a:pt x="31" y="395"/>
                    <a:pt x="55" y="395"/>
                  </a:cubicBezTo>
                  <a:cubicBezTo>
                    <a:pt x="60" y="395"/>
                    <a:pt x="64" y="394"/>
                    <a:pt x="68" y="392"/>
                  </a:cubicBezTo>
                  <a:cubicBezTo>
                    <a:pt x="80" y="380"/>
                    <a:pt x="91" y="380"/>
                    <a:pt x="91" y="369"/>
                  </a:cubicBezTo>
                  <a:cubicBezTo>
                    <a:pt x="125" y="358"/>
                    <a:pt x="148" y="335"/>
                    <a:pt x="159" y="301"/>
                  </a:cubicBezTo>
                  <a:cubicBezTo>
                    <a:pt x="171" y="289"/>
                    <a:pt x="171" y="278"/>
                    <a:pt x="171" y="255"/>
                  </a:cubicBezTo>
                  <a:cubicBezTo>
                    <a:pt x="182" y="244"/>
                    <a:pt x="182" y="221"/>
                    <a:pt x="182" y="210"/>
                  </a:cubicBezTo>
                  <a:cubicBezTo>
                    <a:pt x="182" y="176"/>
                    <a:pt x="182" y="153"/>
                    <a:pt x="171" y="130"/>
                  </a:cubicBezTo>
                  <a:cubicBezTo>
                    <a:pt x="171" y="119"/>
                    <a:pt x="171" y="107"/>
                    <a:pt x="159" y="96"/>
                  </a:cubicBezTo>
                  <a:cubicBezTo>
                    <a:pt x="159" y="85"/>
                    <a:pt x="148" y="73"/>
                    <a:pt x="148" y="62"/>
                  </a:cubicBezTo>
                  <a:cubicBezTo>
                    <a:pt x="137" y="51"/>
                    <a:pt x="137" y="39"/>
                    <a:pt x="125" y="28"/>
                  </a:cubicBezTo>
                  <a:cubicBezTo>
                    <a:pt x="114" y="28"/>
                    <a:pt x="103" y="16"/>
                    <a:pt x="103" y="5"/>
                  </a:cubicBezTo>
                  <a:cubicBezTo>
                    <a:pt x="96" y="2"/>
                    <a:pt x="90" y="1"/>
                    <a:pt x="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1185500" y="4071725"/>
              <a:ext cx="17075" cy="19175"/>
            </a:xfrm>
            <a:custGeom>
              <a:rect b="b" l="l" r="r" t="t"/>
              <a:pathLst>
                <a:path extrusionOk="0" h="767" w="683">
                  <a:moveTo>
                    <a:pt x="87" y="0"/>
                  </a:moveTo>
                  <a:cubicBezTo>
                    <a:pt x="74" y="0"/>
                    <a:pt x="63" y="6"/>
                    <a:pt x="57" y="18"/>
                  </a:cubicBezTo>
                  <a:cubicBezTo>
                    <a:pt x="34" y="29"/>
                    <a:pt x="23" y="52"/>
                    <a:pt x="12" y="74"/>
                  </a:cubicBezTo>
                  <a:cubicBezTo>
                    <a:pt x="0" y="97"/>
                    <a:pt x="0" y="120"/>
                    <a:pt x="0" y="154"/>
                  </a:cubicBezTo>
                  <a:cubicBezTo>
                    <a:pt x="0" y="200"/>
                    <a:pt x="0" y="256"/>
                    <a:pt x="23" y="302"/>
                  </a:cubicBezTo>
                  <a:cubicBezTo>
                    <a:pt x="57" y="393"/>
                    <a:pt x="103" y="472"/>
                    <a:pt x="160" y="541"/>
                  </a:cubicBezTo>
                  <a:cubicBezTo>
                    <a:pt x="194" y="575"/>
                    <a:pt x="216" y="598"/>
                    <a:pt x="251" y="620"/>
                  </a:cubicBezTo>
                  <a:cubicBezTo>
                    <a:pt x="273" y="643"/>
                    <a:pt x="285" y="654"/>
                    <a:pt x="307" y="677"/>
                  </a:cubicBezTo>
                  <a:cubicBezTo>
                    <a:pt x="317" y="677"/>
                    <a:pt x="347" y="692"/>
                    <a:pt x="348" y="692"/>
                  </a:cubicBezTo>
                  <a:cubicBezTo>
                    <a:pt x="348" y="692"/>
                    <a:pt x="346" y="691"/>
                    <a:pt x="342" y="689"/>
                  </a:cubicBezTo>
                  <a:cubicBezTo>
                    <a:pt x="353" y="689"/>
                    <a:pt x="353" y="700"/>
                    <a:pt x="364" y="700"/>
                  </a:cubicBezTo>
                  <a:cubicBezTo>
                    <a:pt x="376" y="711"/>
                    <a:pt x="398" y="723"/>
                    <a:pt x="421" y="723"/>
                  </a:cubicBezTo>
                  <a:cubicBezTo>
                    <a:pt x="433" y="734"/>
                    <a:pt x="455" y="745"/>
                    <a:pt x="467" y="745"/>
                  </a:cubicBezTo>
                  <a:lnTo>
                    <a:pt x="489" y="745"/>
                  </a:lnTo>
                  <a:cubicBezTo>
                    <a:pt x="521" y="753"/>
                    <a:pt x="563" y="767"/>
                    <a:pt x="597" y="767"/>
                  </a:cubicBezTo>
                  <a:cubicBezTo>
                    <a:pt x="613" y="767"/>
                    <a:pt x="627" y="764"/>
                    <a:pt x="637" y="757"/>
                  </a:cubicBezTo>
                  <a:cubicBezTo>
                    <a:pt x="671" y="734"/>
                    <a:pt x="683" y="689"/>
                    <a:pt x="671" y="654"/>
                  </a:cubicBezTo>
                  <a:cubicBezTo>
                    <a:pt x="649" y="620"/>
                    <a:pt x="603" y="609"/>
                    <a:pt x="569" y="586"/>
                  </a:cubicBezTo>
                  <a:cubicBezTo>
                    <a:pt x="569" y="586"/>
                    <a:pt x="558" y="575"/>
                    <a:pt x="546" y="575"/>
                  </a:cubicBezTo>
                  <a:cubicBezTo>
                    <a:pt x="546" y="563"/>
                    <a:pt x="535" y="563"/>
                    <a:pt x="535" y="552"/>
                  </a:cubicBezTo>
                  <a:cubicBezTo>
                    <a:pt x="512" y="541"/>
                    <a:pt x="501" y="529"/>
                    <a:pt x="478" y="518"/>
                  </a:cubicBezTo>
                  <a:cubicBezTo>
                    <a:pt x="478" y="518"/>
                    <a:pt x="467" y="518"/>
                    <a:pt x="467" y="507"/>
                  </a:cubicBezTo>
                  <a:cubicBezTo>
                    <a:pt x="467" y="507"/>
                    <a:pt x="455" y="507"/>
                    <a:pt x="455" y="495"/>
                  </a:cubicBezTo>
                  <a:cubicBezTo>
                    <a:pt x="444" y="484"/>
                    <a:pt x="433" y="472"/>
                    <a:pt x="421" y="472"/>
                  </a:cubicBezTo>
                  <a:cubicBezTo>
                    <a:pt x="421" y="472"/>
                    <a:pt x="421" y="461"/>
                    <a:pt x="410" y="461"/>
                  </a:cubicBezTo>
                  <a:cubicBezTo>
                    <a:pt x="387" y="438"/>
                    <a:pt x="353" y="416"/>
                    <a:pt x="330" y="393"/>
                  </a:cubicBezTo>
                  <a:cubicBezTo>
                    <a:pt x="307" y="370"/>
                    <a:pt x="285" y="336"/>
                    <a:pt x="262" y="313"/>
                  </a:cubicBezTo>
                  <a:cubicBezTo>
                    <a:pt x="262" y="313"/>
                    <a:pt x="262" y="302"/>
                    <a:pt x="262" y="302"/>
                  </a:cubicBezTo>
                  <a:cubicBezTo>
                    <a:pt x="251" y="290"/>
                    <a:pt x="251" y="290"/>
                    <a:pt x="251" y="279"/>
                  </a:cubicBezTo>
                  <a:cubicBezTo>
                    <a:pt x="239" y="268"/>
                    <a:pt x="228" y="245"/>
                    <a:pt x="216" y="234"/>
                  </a:cubicBezTo>
                  <a:cubicBezTo>
                    <a:pt x="194" y="200"/>
                    <a:pt x="182" y="165"/>
                    <a:pt x="171" y="131"/>
                  </a:cubicBezTo>
                  <a:cubicBezTo>
                    <a:pt x="160" y="120"/>
                    <a:pt x="160" y="97"/>
                    <a:pt x="148" y="74"/>
                  </a:cubicBezTo>
                  <a:cubicBezTo>
                    <a:pt x="137" y="63"/>
                    <a:pt x="125" y="40"/>
                    <a:pt x="125" y="18"/>
                  </a:cubicBezTo>
                  <a:cubicBezTo>
                    <a:pt x="114" y="6"/>
                    <a:pt x="100" y="0"/>
                    <a:pt x="8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1181800" y="4055300"/>
              <a:ext cx="5425" cy="12275"/>
            </a:xfrm>
            <a:custGeom>
              <a:rect b="b" l="l" r="r" t="t"/>
              <a:pathLst>
                <a:path extrusionOk="0" h="491" w="217">
                  <a:moveTo>
                    <a:pt x="194" y="197"/>
                  </a:moveTo>
                  <a:cubicBezTo>
                    <a:pt x="190" y="197"/>
                    <a:pt x="187" y="200"/>
                    <a:pt x="185" y="205"/>
                  </a:cubicBezTo>
                  <a:lnTo>
                    <a:pt x="185" y="205"/>
                  </a:lnTo>
                  <a:cubicBezTo>
                    <a:pt x="187" y="204"/>
                    <a:pt x="190" y="201"/>
                    <a:pt x="194" y="197"/>
                  </a:cubicBezTo>
                  <a:close/>
                  <a:moveTo>
                    <a:pt x="165" y="1"/>
                  </a:moveTo>
                  <a:cubicBezTo>
                    <a:pt x="160" y="1"/>
                    <a:pt x="154" y="1"/>
                    <a:pt x="148" y="3"/>
                  </a:cubicBezTo>
                  <a:cubicBezTo>
                    <a:pt x="137" y="15"/>
                    <a:pt x="126" y="15"/>
                    <a:pt x="114" y="26"/>
                  </a:cubicBezTo>
                  <a:cubicBezTo>
                    <a:pt x="117" y="24"/>
                    <a:pt x="117" y="23"/>
                    <a:pt x="117" y="23"/>
                  </a:cubicBezTo>
                  <a:lnTo>
                    <a:pt x="117" y="23"/>
                  </a:lnTo>
                  <a:cubicBezTo>
                    <a:pt x="117" y="23"/>
                    <a:pt x="101" y="38"/>
                    <a:pt x="92" y="38"/>
                  </a:cubicBezTo>
                  <a:lnTo>
                    <a:pt x="92" y="49"/>
                  </a:lnTo>
                  <a:cubicBezTo>
                    <a:pt x="57" y="60"/>
                    <a:pt x="46" y="94"/>
                    <a:pt x="35" y="129"/>
                  </a:cubicBezTo>
                  <a:cubicBezTo>
                    <a:pt x="23" y="151"/>
                    <a:pt x="12" y="185"/>
                    <a:pt x="12" y="208"/>
                  </a:cubicBezTo>
                  <a:cubicBezTo>
                    <a:pt x="1" y="265"/>
                    <a:pt x="1" y="345"/>
                    <a:pt x="46" y="390"/>
                  </a:cubicBezTo>
                  <a:cubicBezTo>
                    <a:pt x="57" y="436"/>
                    <a:pt x="80" y="470"/>
                    <a:pt x="114" y="481"/>
                  </a:cubicBezTo>
                  <a:cubicBezTo>
                    <a:pt x="123" y="487"/>
                    <a:pt x="133" y="490"/>
                    <a:pt x="143" y="490"/>
                  </a:cubicBezTo>
                  <a:cubicBezTo>
                    <a:pt x="169" y="490"/>
                    <a:pt x="194" y="469"/>
                    <a:pt x="194" y="436"/>
                  </a:cubicBezTo>
                  <a:cubicBezTo>
                    <a:pt x="194" y="424"/>
                    <a:pt x="194" y="402"/>
                    <a:pt x="182" y="379"/>
                  </a:cubicBezTo>
                  <a:cubicBezTo>
                    <a:pt x="182" y="379"/>
                    <a:pt x="182" y="367"/>
                    <a:pt x="182" y="367"/>
                  </a:cubicBezTo>
                  <a:lnTo>
                    <a:pt x="182" y="356"/>
                  </a:lnTo>
                  <a:cubicBezTo>
                    <a:pt x="182" y="345"/>
                    <a:pt x="182" y="322"/>
                    <a:pt x="182" y="299"/>
                  </a:cubicBezTo>
                  <a:cubicBezTo>
                    <a:pt x="182" y="276"/>
                    <a:pt x="182" y="254"/>
                    <a:pt x="182" y="231"/>
                  </a:cubicBezTo>
                  <a:cubicBezTo>
                    <a:pt x="182" y="224"/>
                    <a:pt x="182" y="213"/>
                    <a:pt x="185" y="205"/>
                  </a:cubicBezTo>
                  <a:lnTo>
                    <a:pt x="185" y="205"/>
                  </a:lnTo>
                  <a:cubicBezTo>
                    <a:pt x="185" y="205"/>
                    <a:pt x="184" y="205"/>
                    <a:pt x="184" y="205"/>
                  </a:cubicBezTo>
                  <a:cubicBezTo>
                    <a:pt x="182" y="205"/>
                    <a:pt x="182" y="203"/>
                    <a:pt x="182" y="197"/>
                  </a:cubicBezTo>
                  <a:lnTo>
                    <a:pt x="194" y="197"/>
                  </a:lnTo>
                  <a:cubicBezTo>
                    <a:pt x="194" y="185"/>
                    <a:pt x="194" y="185"/>
                    <a:pt x="194" y="174"/>
                  </a:cubicBezTo>
                  <a:cubicBezTo>
                    <a:pt x="194" y="151"/>
                    <a:pt x="205" y="129"/>
                    <a:pt x="205" y="106"/>
                  </a:cubicBezTo>
                  <a:cubicBezTo>
                    <a:pt x="205" y="94"/>
                    <a:pt x="205" y="83"/>
                    <a:pt x="205" y="83"/>
                  </a:cubicBezTo>
                  <a:cubicBezTo>
                    <a:pt x="205" y="72"/>
                    <a:pt x="217" y="72"/>
                    <a:pt x="217" y="60"/>
                  </a:cubicBezTo>
                  <a:cubicBezTo>
                    <a:pt x="217" y="60"/>
                    <a:pt x="205" y="49"/>
                    <a:pt x="205" y="49"/>
                  </a:cubicBezTo>
                  <a:cubicBezTo>
                    <a:pt x="205" y="21"/>
                    <a:pt x="190" y="1"/>
                    <a:pt x="16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1100475" y="4063725"/>
              <a:ext cx="15225" cy="25025"/>
            </a:xfrm>
            <a:custGeom>
              <a:rect b="b" l="l" r="r" t="t"/>
              <a:pathLst>
                <a:path extrusionOk="0" h="1001" w="609">
                  <a:moveTo>
                    <a:pt x="111" y="1"/>
                  </a:moveTo>
                  <a:cubicBezTo>
                    <a:pt x="100" y="1"/>
                    <a:pt x="89" y="4"/>
                    <a:pt x="80" y="8"/>
                  </a:cubicBezTo>
                  <a:cubicBezTo>
                    <a:pt x="69" y="19"/>
                    <a:pt x="46" y="30"/>
                    <a:pt x="35" y="53"/>
                  </a:cubicBezTo>
                  <a:cubicBezTo>
                    <a:pt x="23" y="87"/>
                    <a:pt x="23" y="110"/>
                    <a:pt x="12" y="144"/>
                  </a:cubicBezTo>
                  <a:cubicBezTo>
                    <a:pt x="1" y="201"/>
                    <a:pt x="1" y="247"/>
                    <a:pt x="12" y="303"/>
                  </a:cubicBezTo>
                  <a:cubicBezTo>
                    <a:pt x="23" y="417"/>
                    <a:pt x="57" y="508"/>
                    <a:pt x="103" y="610"/>
                  </a:cubicBezTo>
                  <a:cubicBezTo>
                    <a:pt x="137" y="701"/>
                    <a:pt x="183" y="781"/>
                    <a:pt x="251" y="861"/>
                  </a:cubicBezTo>
                  <a:cubicBezTo>
                    <a:pt x="285" y="895"/>
                    <a:pt x="330" y="929"/>
                    <a:pt x="376" y="952"/>
                  </a:cubicBezTo>
                  <a:cubicBezTo>
                    <a:pt x="421" y="974"/>
                    <a:pt x="467" y="986"/>
                    <a:pt x="512" y="997"/>
                  </a:cubicBezTo>
                  <a:cubicBezTo>
                    <a:pt x="520" y="1000"/>
                    <a:pt x="527" y="1001"/>
                    <a:pt x="533" y="1001"/>
                  </a:cubicBezTo>
                  <a:cubicBezTo>
                    <a:pt x="587" y="1001"/>
                    <a:pt x="609" y="925"/>
                    <a:pt x="558" y="895"/>
                  </a:cubicBezTo>
                  <a:cubicBezTo>
                    <a:pt x="558" y="895"/>
                    <a:pt x="558" y="883"/>
                    <a:pt x="558" y="883"/>
                  </a:cubicBezTo>
                  <a:lnTo>
                    <a:pt x="547" y="883"/>
                  </a:lnTo>
                  <a:cubicBezTo>
                    <a:pt x="547" y="872"/>
                    <a:pt x="535" y="872"/>
                    <a:pt x="524" y="861"/>
                  </a:cubicBezTo>
                  <a:cubicBezTo>
                    <a:pt x="512" y="838"/>
                    <a:pt x="501" y="827"/>
                    <a:pt x="490" y="815"/>
                  </a:cubicBezTo>
                  <a:cubicBezTo>
                    <a:pt x="456" y="792"/>
                    <a:pt x="433" y="747"/>
                    <a:pt x="410" y="724"/>
                  </a:cubicBezTo>
                  <a:cubicBezTo>
                    <a:pt x="353" y="656"/>
                    <a:pt x="308" y="588"/>
                    <a:pt x="285" y="520"/>
                  </a:cubicBezTo>
                  <a:cubicBezTo>
                    <a:pt x="251" y="440"/>
                    <a:pt x="228" y="372"/>
                    <a:pt x="205" y="292"/>
                  </a:cubicBezTo>
                  <a:cubicBezTo>
                    <a:pt x="194" y="247"/>
                    <a:pt x="183" y="201"/>
                    <a:pt x="171" y="156"/>
                  </a:cubicBezTo>
                  <a:cubicBezTo>
                    <a:pt x="171" y="133"/>
                    <a:pt x="171" y="110"/>
                    <a:pt x="160" y="87"/>
                  </a:cubicBezTo>
                  <a:cubicBezTo>
                    <a:pt x="160" y="76"/>
                    <a:pt x="160" y="65"/>
                    <a:pt x="160" y="53"/>
                  </a:cubicBezTo>
                  <a:cubicBezTo>
                    <a:pt x="160" y="42"/>
                    <a:pt x="148" y="42"/>
                    <a:pt x="148" y="30"/>
                  </a:cubicBezTo>
                  <a:cubicBezTo>
                    <a:pt x="148" y="9"/>
                    <a:pt x="130" y="1"/>
                    <a:pt x="11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1095075" y="4074875"/>
              <a:ext cx="9125" cy="14075"/>
            </a:xfrm>
            <a:custGeom>
              <a:rect b="b" l="l" r="r" t="t"/>
              <a:pathLst>
                <a:path extrusionOk="0" h="563" w="365">
                  <a:moveTo>
                    <a:pt x="95" y="1"/>
                  </a:moveTo>
                  <a:cubicBezTo>
                    <a:pt x="89" y="1"/>
                    <a:pt x="83" y="2"/>
                    <a:pt x="80" y="5"/>
                  </a:cubicBezTo>
                  <a:cubicBezTo>
                    <a:pt x="12" y="28"/>
                    <a:pt x="1" y="96"/>
                    <a:pt x="1" y="153"/>
                  </a:cubicBezTo>
                  <a:cubicBezTo>
                    <a:pt x="12" y="199"/>
                    <a:pt x="23" y="255"/>
                    <a:pt x="35" y="301"/>
                  </a:cubicBezTo>
                  <a:cubicBezTo>
                    <a:pt x="57" y="346"/>
                    <a:pt x="69" y="392"/>
                    <a:pt x="103" y="426"/>
                  </a:cubicBezTo>
                  <a:cubicBezTo>
                    <a:pt x="114" y="449"/>
                    <a:pt x="137" y="472"/>
                    <a:pt x="160" y="483"/>
                  </a:cubicBezTo>
                  <a:cubicBezTo>
                    <a:pt x="183" y="506"/>
                    <a:pt x="205" y="528"/>
                    <a:pt x="228" y="528"/>
                  </a:cubicBezTo>
                  <a:cubicBezTo>
                    <a:pt x="251" y="540"/>
                    <a:pt x="273" y="551"/>
                    <a:pt x="296" y="563"/>
                  </a:cubicBezTo>
                  <a:cubicBezTo>
                    <a:pt x="319" y="563"/>
                    <a:pt x="342" y="551"/>
                    <a:pt x="353" y="540"/>
                  </a:cubicBezTo>
                  <a:cubicBezTo>
                    <a:pt x="364" y="517"/>
                    <a:pt x="364" y="494"/>
                    <a:pt x="353" y="472"/>
                  </a:cubicBezTo>
                  <a:cubicBezTo>
                    <a:pt x="342" y="460"/>
                    <a:pt x="330" y="449"/>
                    <a:pt x="319" y="426"/>
                  </a:cubicBezTo>
                  <a:cubicBezTo>
                    <a:pt x="319" y="415"/>
                    <a:pt x="308" y="392"/>
                    <a:pt x="296" y="381"/>
                  </a:cubicBezTo>
                  <a:cubicBezTo>
                    <a:pt x="285" y="358"/>
                    <a:pt x="273" y="346"/>
                    <a:pt x="262" y="324"/>
                  </a:cubicBezTo>
                  <a:cubicBezTo>
                    <a:pt x="251" y="312"/>
                    <a:pt x="239" y="290"/>
                    <a:pt x="228" y="278"/>
                  </a:cubicBezTo>
                  <a:cubicBezTo>
                    <a:pt x="228" y="267"/>
                    <a:pt x="217" y="255"/>
                    <a:pt x="217" y="244"/>
                  </a:cubicBezTo>
                  <a:cubicBezTo>
                    <a:pt x="217" y="244"/>
                    <a:pt x="217" y="244"/>
                    <a:pt x="217" y="233"/>
                  </a:cubicBezTo>
                  <a:cubicBezTo>
                    <a:pt x="194" y="199"/>
                    <a:pt x="183" y="164"/>
                    <a:pt x="183" y="119"/>
                  </a:cubicBezTo>
                  <a:cubicBezTo>
                    <a:pt x="171" y="108"/>
                    <a:pt x="171" y="96"/>
                    <a:pt x="171" y="96"/>
                  </a:cubicBezTo>
                  <a:lnTo>
                    <a:pt x="171" y="74"/>
                  </a:lnTo>
                  <a:cubicBezTo>
                    <a:pt x="171" y="74"/>
                    <a:pt x="164" y="59"/>
                    <a:pt x="161" y="59"/>
                  </a:cubicBezTo>
                  <a:cubicBezTo>
                    <a:pt x="160" y="59"/>
                    <a:pt x="160" y="60"/>
                    <a:pt x="160" y="62"/>
                  </a:cubicBezTo>
                  <a:cubicBezTo>
                    <a:pt x="160" y="62"/>
                    <a:pt x="160" y="39"/>
                    <a:pt x="148" y="39"/>
                  </a:cubicBezTo>
                  <a:cubicBezTo>
                    <a:pt x="148" y="28"/>
                    <a:pt x="148" y="28"/>
                    <a:pt x="137" y="17"/>
                  </a:cubicBezTo>
                  <a:cubicBezTo>
                    <a:pt x="129" y="9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100200" y="4080675"/>
              <a:ext cx="300" cy="325"/>
            </a:xfrm>
            <a:custGeom>
              <a:rect b="b" l="l" r="r" t="t"/>
              <a:pathLst>
                <a:path extrusionOk="0" h="13" w="12">
                  <a:moveTo>
                    <a:pt x="0" y="1"/>
                  </a:moveTo>
                  <a:cubicBezTo>
                    <a:pt x="0" y="1"/>
                    <a:pt x="12" y="12"/>
                    <a:pt x="12" y="12"/>
                  </a:cubicBezTo>
                  <a:cubicBezTo>
                    <a:pt x="12" y="12"/>
                    <a:pt x="12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02500" y="4031775"/>
              <a:ext cx="28700" cy="23075"/>
            </a:xfrm>
            <a:custGeom>
              <a:rect b="b" l="l" r="r" t="t"/>
              <a:pathLst>
                <a:path extrusionOk="0" h="923" w="1148">
                  <a:moveTo>
                    <a:pt x="886" y="0"/>
                  </a:moveTo>
                  <a:cubicBezTo>
                    <a:pt x="818" y="12"/>
                    <a:pt x="750" y="12"/>
                    <a:pt x="682" y="35"/>
                  </a:cubicBezTo>
                  <a:cubicBezTo>
                    <a:pt x="545" y="80"/>
                    <a:pt x="409" y="148"/>
                    <a:pt x="306" y="251"/>
                  </a:cubicBezTo>
                  <a:cubicBezTo>
                    <a:pt x="204" y="330"/>
                    <a:pt x="124" y="444"/>
                    <a:pt x="67" y="569"/>
                  </a:cubicBezTo>
                  <a:cubicBezTo>
                    <a:pt x="45" y="626"/>
                    <a:pt x="22" y="683"/>
                    <a:pt x="11" y="751"/>
                  </a:cubicBezTo>
                  <a:cubicBezTo>
                    <a:pt x="11" y="806"/>
                    <a:pt x="0" y="922"/>
                    <a:pt x="69" y="922"/>
                  </a:cubicBezTo>
                  <a:cubicBezTo>
                    <a:pt x="72" y="922"/>
                    <a:pt x="75" y="922"/>
                    <a:pt x="79" y="922"/>
                  </a:cubicBezTo>
                  <a:cubicBezTo>
                    <a:pt x="147" y="922"/>
                    <a:pt x="170" y="865"/>
                    <a:pt x="193" y="819"/>
                  </a:cubicBezTo>
                  <a:cubicBezTo>
                    <a:pt x="215" y="762"/>
                    <a:pt x="238" y="717"/>
                    <a:pt x="261" y="660"/>
                  </a:cubicBezTo>
                  <a:cubicBezTo>
                    <a:pt x="318" y="569"/>
                    <a:pt x="386" y="490"/>
                    <a:pt x="466" y="421"/>
                  </a:cubicBezTo>
                  <a:cubicBezTo>
                    <a:pt x="545" y="342"/>
                    <a:pt x="636" y="285"/>
                    <a:pt x="739" y="251"/>
                  </a:cubicBezTo>
                  <a:cubicBezTo>
                    <a:pt x="795" y="228"/>
                    <a:pt x="852" y="217"/>
                    <a:pt x="909" y="194"/>
                  </a:cubicBezTo>
                  <a:cubicBezTo>
                    <a:pt x="943" y="194"/>
                    <a:pt x="966" y="182"/>
                    <a:pt x="989" y="171"/>
                  </a:cubicBezTo>
                  <a:cubicBezTo>
                    <a:pt x="1023" y="160"/>
                    <a:pt x="1057" y="160"/>
                    <a:pt x="1080" y="148"/>
                  </a:cubicBezTo>
                  <a:cubicBezTo>
                    <a:pt x="1125" y="137"/>
                    <a:pt x="1148" y="69"/>
                    <a:pt x="1102" y="46"/>
                  </a:cubicBezTo>
                  <a:cubicBezTo>
                    <a:pt x="1068" y="23"/>
                    <a:pt x="1034" y="23"/>
                    <a:pt x="1000" y="23"/>
                  </a:cubicBezTo>
                  <a:cubicBezTo>
                    <a:pt x="955" y="12"/>
                    <a:pt x="921" y="0"/>
                    <a:pt x="8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1148525" y="4076225"/>
              <a:ext cx="15100" cy="15525"/>
            </a:xfrm>
            <a:custGeom>
              <a:rect b="b" l="l" r="r" t="t"/>
              <a:pathLst>
                <a:path extrusionOk="0" h="621" w="604">
                  <a:moveTo>
                    <a:pt x="502" y="1"/>
                  </a:moveTo>
                  <a:cubicBezTo>
                    <a:pt x="446" y="1"/>
                    <a:pt x="418" y="74"/>
                    <a:pt x="399" y="122"/>
                  </a:cubicBezTo>
                  <a:cubicBezTo>
                    <a:pt x="387" y="133"/>
                    <a:pt x="376" y="133"/>
                    <a:pt x="376" y="145"/>
                  </a:cubicBezTo>
                  <a:cubicBezTo>
                    <a:pt x="376" y="156"/>
                    <a:pt x="365" y="167"/>
                    <a:pt x="365" y="179"/>
                  </a:cubicBezTo>
                  <a:cubicBezTo>
                    <a:pt x="342" y="201"/>
                    <a:pt x="331" y="224"/>
                    <a:pt x="319" y="247"/>
                  </a:cubicBezTo>
                  <a:lnTo>
                    <a:pt x="297" y="281"/>
                  </a:lnTo>
                  <a:cubicBezTo>
                    <a:pt x="297" y="281"/>
                    <a:pt x="285" y="281"/>
                    <a:pt x="285" y="292"/>
                  </a:cubicBezTo>
                  <a:cubicBezTo>
                    <a:pt x="262" y="315"/>
                    <a:pt x="251" y="327"/>
                    <a:pt x="228" y="349"/>
                  </a:cubicBezTo>
                  <a:cubicBezTo>
                    <a:pt x="194" y="383"/>
                    <a:pt x="160" y="418"/>
                    <a:pt x="115" y="440"/>
                  </a:cubicBezTo>
                  <a:cubicBezTo>
                    <a:pt x="92" y="463"/>
                    <a:pt x="35" y="509"/>
                    <a:pt x="24" y="543"/>
                  </a:cubicBezTo>
                  <a:cubicBezTo>
                    <a:pt x="1" y="577"/>
                    <a:pt x="24" y="611"/>
                    <a:pt x="46" y="611"/>
                  </a:cubicBezTo>
                  <a:cubicBezTo>
                    <a:pt x="60" y="618"/>
                    <a:pt x="77" y="621"/>
                    <a:pt x="93" y="621"/>
                  </a:cubicBezTo>
                  <a:cubicBezTo>
                    <a:pt x="131" y="621"/>
                    <a:pt x="171" y="607"/>
                    <a:pt x="194" y="600"/>
                  </a:cubicBezTo>
                  <a:cubicBezTo>
                    <a:pt x="262" y="577"/>
                    <a:pt x="308" y="531"/>
                    <a:pt x="365" y="486"/>
                  </a:cubicBezTo>
                  <a:cubicBezTo>
                    <a:pt x="410" y="452"/>
                    <a:pt x="444" y="395"/>
                    <a:pt x="478" y="349"/>
                  </a:cubicBezTo>
                  <a:cubicBezTo>
                    <a:pt x="501" y="327"/>
                    <a:pt x="513" y="304"/>
                    <a:pt x="524" y="281"/>
                  </a:cubicBezTo>
                  <a:cubicBezTo>
                    <a:pt x="535" y="258"/>
                    <a:pt x="558" y="224"/>
                    <a:pt x="558" y="179"/>
                  </a:cubicBezTo>
                  <a:cubicBezTo>
                    <a:pt x="581" y="122"/>
                    <a:pt x="604" y="31"/>
                    <a:pt x="535" y="8"/>
                  </a:cubicBezTo>
                  <a:cubicBezTo>
                    <a:pt x="523" y="3"/>
                    <a:pt x="512" y="1"/>
                    <a:pt x="50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1116675" y="4119600"/>
              <a:ext cx="18675" cy="33575"/>
            </a:xfrm>
            <a:custGeom>
              <a:rect b="b" l="l" r="r" t="t"/>
              <a:pathLst>
                <a:path extrusionOk="0" h="1343" w="747">
                  <a:moveTo>
                    <a:pt x="94" y="1"/>
                  </a:moveTo>
                  <a:cubicBezTo>
                    <a:pt x="81" y="1"/>
                    <a:pt x="65" y="11"/>
                    <a:pt x="58" y="25"/>
                  </a:cubicBezTo>
                  <a:cubicBezTo>
                    <a:pt x="1" y="127"/>
                    <a:pt x="46" y="275"/>
                    <a:pt x="69" y="377"/>
                  </a:cubicBezTo>
                  <a:cubicBezTo>
                    <a:pt x="92" y="502"/>
                    <a:pt x="149" y="627"/>
                    <a:pt x="194" y="741"/>
                  </a:cubicBezTo>
                  <a:cubicBezTo>
                    <a:pt x="251" y="855"/>
                    <a:pt x="308" y="969"/>
                    <a:pt x="376" y="1071"/>
                  </a:cubicBezTo>
                  <a:cubicBezTo>
                    <a:pt x="456" y="1162"/>
                    <a:pt x="547" y="1276"/>
                    <a:pt x="649" y="1333"/>
                  </a:cubicBezTo>
                  <a:cubicBezTo>
                    <a:pt x="661" y="1340"/>
                    <a:pt x="673" y="1343"/>
                    <a:pt x="683" y="1343"/>
                  </a:cubicBezTo>
                  <a:cubicBezTo>
                    <a:pt x="722" y="1343"/>
                    <a:pt x="747" y="1298"/>
                    <a:pt x="729" y="1253"/>
                  </a:cubicBezTo>
                  <a:cubicBezTo>
                    <a:pt x="706" y="1208"/>
                    <a:pt x="661" y="1162"/>
                    <a:pt x="638" y="1117"/>
                  </a:cubicBezTo>
                  <a:cubicBezTo>
                    <a:pt x="604" y="1071"/>
                    <a:pt x="558" y="1014"/>
                    <a:pt x="524" y="969"/>
                  </a:cubicBezTo>
                  <a:cubicBezTo>
                    <a:pt x="467" y="866"/>
                    <a:pt x="399" y="764"/>
                    <a:pt x="354" y="662"/>
                  </a:cubicBezTo>
                  <a:cubicBezTo>
                    <a:pt x="308" y="559"/>
                    <a:pt x="263" y="457"/>
                    <a:pt x="228" y="343"/>
                  </a:cubicBezTo>
                  <a:cubicBezTo>
                    <a:pt x="194" y="241"/>
                    <a:pt x="183" y="104"/>
                    <a:pt x="115" y="13"/>
                  </a:cubicBezTo>
                  <a:cubicBezTo>
                    <a:pt x="110" y="5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1113550" y="4132775"/>
              <a:ext cx="9300" cy="16050"/>
            </a:xfrm>
            <a:custGeom>
              <a:rect b="b" l="l" r="r" t="t"/>
              <a:pathLst>
                <a:path extrusionOk="0" h="642" w="372">
                  <a:moveTo>
                    <a:pt x="60" y="0"/>
                  </a:moveTo>
                  <a:cubicBezTo>
                    <a:pt x="41" y="0"/>
                    <a:pt x="19" y="12"/>
                    <a:pt x="12" y="32"/>
                  </a:cubicBezTo>
                  <a:cubicBezTo>
                    <a:pt x="12" y="55"/>
                    <a:pt x="1" y="89"/>
                    <a:pt x="1" y="112"/>
                  </a:cubicBezTo>
                  <a:cubicBezTo>
                    <a:pt x="1" y="146"/>
                    <a:pt x="12" y="180"/>
                    <a:pt x="12" y="203"/>
                  </a:cubicBezTo>
                  <a:cubicBezTo>
                    <a:pt x="24" y="260"/>
                    <a:pt x="46" y="317"/>
                    <a:pt x="69" y="373"/>
                  </a:cubicBezTo>
                  <a:cubicBezTo>
                    <a:pt x="92" y="430"/>
                    <a:pt x="115" y="476"/>
                    <a:pt x="149" y="521"/>
                  </a:cubicBezTo>
                  <a:cubicBezTo>
                    <a:pt x="183" y="567"/>
                    <a:pt x="228" y="601"/>
                    <a:pt x="285" y="635"/>
                  </a:cubicBezTo>
                  <a:cubicBezTo>
                    <a:pt x="294" y="639"/>
                    <a:pt x="302" y="641"/>
                    <a:pt x="310" y="641"/>
                  </a:cubicBezTo>
                  <a:cubicBezTo>
                    <a:pt x="345" y="641"/>
                    <a:pt x="372" y="606"/>
                    <a:pt x="353" y="578"/>
                  </a:cubicBezTo>
                  <a:cubicBezTo>
                    <a:pt x="331" y="533"/>
                    <a:pt x="308" y="487"/>
                    <a:pt x="274" y="442"/>
                  </a:cubicBezTo>
                  <a:cubicBezTo>
                    <a:pt x="251" y="396"/>
                    <a:pt x="217" y="351"/>
                    <a:pt x="194" y="305"/>
                  </a:cubicBezTo>
                  <a:cubicBezTo>
                    <a:pt x="183" y="260"/>
                    <a:pt x="160" y="214"/>
                    <a:pt x="149" y="169"/>
                  </a:cubicBezTo>
                  <a:cubicBezTo>
                    <a:pt x="137" y="146"/>
                    <a:pt x="126" y="123"/>
                    <a:pt x="126" y="100"/>
                  </a:cubicBezTo>
                  <a:cubicBezTo>
                    <a:pt x="115" y="66"/>
                    <a:pt x="103" y="44"/>
                    <a:pt x="92" y="21"/>
                  </a:cubicBezTo>
                  <a:cubicBezTo>
                    <a:pt x="87" y="7"/>
                    <a:pt x="74" y="0"/>
                    <a:pt x="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1109575" y="4140325"/>
              <a:ext cx="5725" cy="8625"/>
            </a:xfrm>
            <a:custGeom>
              <a:rect b="b" l="l" r="r" t="t"/>
              <a:pathLst>
                <a:path extrusionOk="0" h="345" w="229">
                  <a:moveTo>
                    <a:pt x="47" y="0"/>
                  </a:moveTo>
                  <a:cubicBezTo>
                    <a:pt x="32" y="0"/>
                    <a:pt x="18" y="9"/>
                    <a:pt x="12" y="26"/>
                  </a:cubicBezTo>
                  <a:cubicBezTo>
                    <a:pt x="1" y="49"/>
                    <a:pt x="1" y="60"/>
                    <a:pt x="1" y="83"/>
                  </a:cubicBezTo>
                  <a:cubicBezTo>
                    <a:pt x="1" y="94"/>
                    <a:pt x="1" y="106"/>
                    <a:pt x="12" y="128"/>
                  </a:cubicBezTo>
                  <a:cubicBezTo>
                    <a:pt x="12" y="151"/>
                    <a:pt x="23" y="185"/>
                    <a:pt x="35" y="208"/>
                  </a:cubicBezTo>
                  <a:cubicBezTo>
                    <a:pt x="46" y="231"/>
                    <a:pt x="69" y="253"/>
                    <a:pt x="80" y="276"/>
                  </a:cubicBezTo>
                  <a:cubicBezTo>
                    <a:pt x="92" y="288"/>
                    <a:pt x="92" y="288"/>
                    <a:pt x="103" y="299"/>
                  </a:cubicBezTo>
                  <a:lnTo>
                    <a:pt x="114" y="310"/>
                  </a:lnTo>
                  <a:cubicBezTo>
                    <a:pt x="126" y="322"/>
                    <a:pt x="148" y="333"/>
                    <a:pt x="160" y="344"/>
                  </a:cubicBezTo>
                  <a:cubicBezTo>
                    <a:pt x="194" y="344"/>
                    <a:pt x="228" y="310"/>
                    <a:pt x="217" y="276"/>
                  </a:cubicBezTo>
                  <a:cubicBezTo>
                    <a:pt x="217" y="265"/>
                    <a:pt x="205" y="253"/>
                    <a:pt x="205" y="242"/>
                  </a:cubicBezTo>
                  <a:cubicBezTo>
                    <a:pt x="194" y="231"/>
                    <a:pt x="194" y="231"/>
                    <a:pt x="194" y="219"/>
                  </a:cubicBezTo>
                  <a:cubicBezTo>
                    <a:pt x="183" y="208"/>
                    <a:pt x="183" y="208"/>
                    <a:pt x="183" y="208"/>
                  </a:cubicBezTo>
                  <a:cubicBezTo>
                    <a:pt x="171" y="185"/>
                    <a:pt x="160" y="162"/>
                    <a:pt x="148" y="151"/>
                  </a:cubicBezTo>
                  <a:cubicBezTo>
                    <a:pt x="148" y="140"/>
                    <a:pt x="137" y="140"/>
                    <a:pt x="137" y="128"/>
                  </a:cubicBezTo>
                  <a:cubicBezTo>
                    <a:pt x="137" y="128"/>
                    <a:pt x="137" y="128"/>
                    <a:pt x="137" y="117"/>
                  </a:cubicBezTo>
                  <a:cubicBezTo>
                    <a:pt x="126" y="106"/>
                    <a:pt x="126" y="106"/>
                    <a:pt x="126" y="94"/>
                  </a:cubicBezTo>
                  <a:cubicBezTo>
                    <a:pt x="126" y="94"/>
                    <a:pt x="126" y="94"/>
                    <a:pt x="126" y="83"/>
                  </a:cubicBezTo>
                  <a:cubicBezTo>
                    <a:pt x="126" y="87"/>
                    <a:pt x="126" y="88"/>
                    <a:pt x="125" y="88"/>
                  </a:cubicBezTo>
                  <a:cubicBezTo>
                    <a:pt x="124" y="88"/>
                    <a:pt x="122" y="83"/>
                    <a:pt x="114" y="83"/>
                  </a:cubicBezTo>
                  <a:lnTo>
                    <a:pt x="126" y="83"/>
                  </a:lnTo>
                  <a:cubicBezTo>
                    <a:pt x="114" y="83"/>
                    <a:pt x="114" y="83"/>
                    <a:pt x="114" y="71"/>
                  </a:cubicBezTo>
                  <a:cubicBezTo>
                    <a:pt x="114" y="71"/>
                    <a:pt x="114" y="60"/>
                    <a:pt x="114" y="60"/>
                  </a:cubicBezTo>
                  <a:cubicBezTo>
                    <a:pt x="103" y="49"/>
                    <a:pt x="103" y="37"/>
                    <a:pt x="92" y="26"/>
                  </a:cubicBezTo>
                  <a:cubicBezTo>
                    <a:pt x="80" y="9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1137775" y="4155400"/>
              <a:ext cx="14975" cy="8925"/>
            </a:xfrm>
            <a:custGeom>
              <a:rect b="b" l="l" r="r" t="t"/>
              <a:pathLst>
                <a:path extrusionOk="0" h="357" w="599">
                  <a:moveTo>
                    <a:pt x="53" y="1"/>
                  </a:moveTo>
                  <a:cubicBezTo>
                    <a:pt x="24" y="1"/>
                    <a:pt x="0" y="30"/>
                    <a:pt x="10" y="60"/>
                  </a:cubicBezTo>
                  <a:cubicBezTo>
                    <a:pt x="21" y="105"/>
                    <a:pt x="67" y="140"/>
                    <a:pt x="101" y="174"/>
                  </a:cubicBezTo>
                  <a:cubicBezTo>
                    <a:pt x="146" y="208"/>
                    <a:pt x="192" y="242"/>
                    <a:pt x="237" y="276"/>
                  </a:cubicBezTo>
                  <a:cubicBezTo>
                    <a:pt x="283" y="299"/>
                    <a:pt x="328" y="321"/>
                    <a:pt x="385" y="333"/>
                  </a:cubicBezTo>
                  <a:cubicBezTo>
                    <a:pt x="431" y="356"/>
                    <a:pt x="488" y="356"/>
                    <a:pt x="545" y="356"/>
                  </a:cubicBezTo>
                  <a:cubicBezTo>
                    <a:pt x="547" y="356"/>
                    <a:pt x="550" y="357"/>
                    <a:pt x="552" y="357"/>
                  </a:cubicBezTo>
                  <a:cubicBezTo>
                    <a:pt x="591" y="357"/>
                    <a:pt x="599" y="275"/>
                    <a:pt x="556" y="265"/>
                  </a:cubicBezTo>
                  <a:cubicBezTo>
                    <a:pt x="510" y="253"/>
                    <a:pt x="465" y="231"/>
                    <a:pt x="419" y="219"/>
                  </a:cubicBezTo>
                  <a:cubicBezTo>
                    <a:pt x="374" y="196"/>
                    <a:pt x="340" y="185"/>
                    <a:pt x="294" y="162"/>
                  </a:cubicBezTo>
                  <a:cubicBezTo>
                    <a:pt x="260" y="140"/>
                    <a:pt x="215" y="117"/>
                    <a:pt x="181" y="83"/>
                  </a:cubicBezTo>
                  <a:cubicBezTo>
                    <a:pt x="169" y="71"/>
                    <a:pt x="146" y="60"/>
                    <a:pt x="124" y="37"/>
                  </a:cubicBezTo>
                  <a:cubicBezTo>
                    <a:pt x="101" y="26"/>
                    <a:pt x="90" y="14"/>
                    <a:pt x="67" y="3"/>
                  </a:cubicBezTo>
                  <a:cubicBezTo>
                    <a:pt x="62" y="2"/>
                    <a:pt x="58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1223700" y="4110300"/>
              <a:ext cx="13300" cy="29400"/>
            </a:xfrm>
            <a:custGeom>
              <a:rect b="b" l="l" r="r" t="t"/>
              <a:pathLst>
                <a:path extrusionOk="0" h="1176" w="532">
                  <a:moveTo>
                    <a:pt x="439" y="1"/>
                  </a:moveTo>
                  <a:cubicBezTo>
                    <a:pt x="418" y="1"/>
                    <a:pt x="395" y="13"/>
                    <a:pt x="395" y="33"/>
                  </a:cubicBezTo>
                  <a:cubicBezTo>
                    <a:pt x="372" y="135"/>
                    <a:pt x="383" y="226"/>
                    <a:pt x="360" y="328"/>
                  </a:cubicBezTo>
                  <a:cubicBezTo>
                    <a:pt x="349" y="419"/>
                    <a:pt x="326" y="522"/>
                    <a:pt x="292" y="613"/>
                  </a:cubicBezTo>
                  <a:cubicBezTo>
                    <a:pt x="258" y="704"/>
                    <a:pt x="213" y="772"/>
                    <a:pt x="167" y="852"/>
                  </a:cubicBezTo>
                  <a:cubicBezTo>
                    <a:pt x="144" y="897"/>
                    <a:pt x="122" y="931"/>
                    <a:pt x="99" y="965"/>
                  </a:cubicBezTo>
                  <a:cubicBezTo>
                    <a:pt x="76" y="1011"/>
                    <a:pt x="42" y="1045"/>
                    <a:pt x="19" y="1090"/>
                  </a:cubicBezTo>
                  <a:cubicBezTo>
                    <a:pt x="0" y="1129"/>
                    <a:pt x="29" y="1175"/>
                    <a:pt x="66" y="1175"/>
                  </a:cubicBezTo>
                  <a:cubicBezTo>
                    <a:pt x="73" y="1175"/>
                    <a:pt x="80" y="1174"/>
                    <a:pt x="87" y="1170"/>
                  </a:cubicBezTo>
                  <a:cubicBezTo>
                    <a:pt x="133" y="1136"/>
                    <a:pt x="178" y="1102"/>
                    <a:pt x="213" y="1068"/>
                  </a:cubicBezTo>
                  <a:cubicBezTo>
                    <a:pt x="247" y="1034"/>
                    <a:pt x="292" y="999"/>
                    <a:pt x="315" y="965"/>
                  </a:cubicBezTo>
                  <a:cubicBezTo>
                    <a:pt x="395" y="874"/>
                    <a:pt x="440" y="783"/>
                    <a:pt x="474" y="670"/>
                  </a:cubicBezTo>
                  <a:cubicBezTo>
                    <a:pt x="508" y="567"/>
                    <a:pt x="531" y="454"/>
                    <a:pt x="531" y="351"/>
                  </a:cubicBezTo>
                  <a:cubicBezTo>
                    <a:pt x="531" y="237"/>
                    <a:pt x="520" y="124"/>
                    <a:pt x="474" y="21"/>
                  </a:cubicBezTo>
                  <a:cubicBezTo>
                    <a:pt x="469" y="7"/>
                    <a:pt x="455" y="1"/>
                    <a:pt x="4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1236100" y="4119925"/>
              <a:ext cx="6575" cy="13775"/>
            </a:xfrm>
            <a:custGeom>
              <a:rect b="b" l="l" r="r" t="t"/>
              <a:pathLst>
                <a:path extrusionOk="0" h="551" w="263">
                  <a:moveTo>
                    <a:pt x="196" y="0"/>
                  </a:moveTo>
                  <a:cubicBezTo>
                    <a:pt x="177" y="0"/>
                    <a:pt x="160" y="12"/>
                    <a:pt x="160" y="34"/>
                  </a:cubicBezTo>
                  <a:cubicBezTo>
                    <a:pt x="149" y="57"/>
                    <a:pt x="149" y="69"/>
                    <a:pt x="137" y="91"/>
                  </a:cubicBezTo>
                  <a:cubicBezTo>
                    <a:pt x="137" y="114"/>
                    <a:pt x="126" y="137"/>
                    <a:pt x="126" y="148"/>
                  </a:cubicBezTo>
                  <a:cubicBezTo>
                    <a:pt x="115" y="194"/>
                    <a:pt x="103" y="228"/>
                    <a:pt x="92" y="262"/>
                  </a:cubicBezTo>
                  <a:cubicBezTo>
                    <a:pt x="81" y="285"/>
                    <a:pt x="81" y="307"/>
                    <a:pt x="69" y="319"/>
                  </a:cubicBezTo>
                  <a:cubicBezTo>
                    <a:pt x="69" y="330"/>
                    <a:pt x="58" y="342"/>
                    <a:pt x="58" y="353"/>
                  </a:cubicBezTo>
                  <a:cubicBezTo>
                    <a:pt x="58" y="353"/>
                    <a:pt x="58" y="364"/>
                    <a:pt x="58" y="364"/>
                  </a:cubicBezTo>
                  <a:lnTo>
                    <a:pt x="46" y="364"/>
                  </a:lnTo>
                  <a:cubicBezTo>
                    <a:pt x="46" y="387"/>
                    <a:pt x="35" y="398"/>
                    <a:pt x="35" y="410"/>
                  </a:cubicBezTo>
                  <a:cubicBezTo>
                    <a:pt x="35" y="410"/>
                    <a:pt x="35" y="410"/>
                    <a:pt x="35" y="421"/>
                  </a:cubicBezTo>
                  <a:cubicBezTo>
                    <a:pt x="35" y="421"/>
                    <a:pt x="35" y="421"/>
                    <a:pt x="24" y="433"/>
                  </a:cubicBezTo>
                  <a:cubicBezTo>
                    <a:pt x="12" y="455"/>
                    <a:pt x="1" y="467"/>
                    <a:pt x="1" y="501"/>
                  </a:cubicBezTo>
                  <a:cubicBezTo>
                    <a:pt x="1" y="536"/>
                    <a:pt x="34" y="550"/>
                    <a:pt x="60" y="550"/>
                  </a:cubicBezTo>
                  <a:cubicBezTo>
                    <a:pt x="68" y="550"/>
                    <a:pt x="75" y="549"/>
                    <a:pt x="81" y="546"/>
                  </a:cubicBezTo>
                  <a:cubicBezTo>
                    <a:pt x="103" y="535"/>
                    <a:pt x="126" y="512"/>
                    <a:pt x="137" y="489"/>
                  </a:cubicBezTo>
                  <a:cubicBezTo>
                    <a:pt x="137" y="489"/>
                    <a:pt x="137" y="489"/>
                    <a:pt x="149" y="478"/>
                  </a:cubicBezTo>
                  <a:cubicBezTo>
                    <a:pt x="149" y="478"/>
                    <a:pt x="149" y="478"/>
                    <a:pt x="160" y="467"/>
                  </a:cubicBezTo>
                  <a:cubicBezTo>
                    <a:pt x="160" y="455"/>
                    <a:pt x="172" y="444"/>
                    <a:pt x="172" y="444"/>
                  </a:cubicBezTo>
                  <a:cubicBezTo>
                    <a:pt x="206" y="398"/>
                    <a:pt x="217" y="353"/>
                    <a:pt x="240" y="307"/>
                  </a:cubicBezTo>
                  <a:cubicBezTo>
                    <a:pt x="251" y="262"/>
                    <a:pt x="262" y="216"/>
                    <a:pt x="262" y="171"/>
                  </a:cubicBezTo>
                  <a:cubicBezTo>
                    <a:pt x="262" y="125"/>
                    <a:pt x="251" y="80"/>
                    <a:pt x="240" y="34"/>
                  </a:cubicBezTo>
                  <a:cubicBezTo>
                    <a:pt x="234" y="12"/>
                    <a:pt x="214" y="0"/>
                    <a:pt x="1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1242650" y="4130150"/>
              <a:ext cx="25" cy="325"/>
            </a:xfrm>
            <a:custGeom>
              <a:rect b="b" l="l" r="r" t="t"/>
              <a:pathLst>
                <a:path extrusionOk="0" h="13" w="1">
                  <a:moveTo>
                    <a:pt x="0" y="1"/>
                  </a:moveTo>
                  <a:cubicBezTo>
                    <a:pt x="0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1241500" y="4125325"/>
              <a:ext cx="5450" cy="8675"/>
            </a:xfrm>
            <a:custGeom>
              <a:rect b="b" l="l" r="r" t="t"/>
              <a:pathLst>
                <a:path extrusionOk="0" h="347" w="218">
                  <a:moveTo>
                    <a:pt x="137" y="0"/>
                  </a:moveTo>
                  <a:cubicBezTo>
                    <a:pt x="115" y="0"/>
                    <a:pt x="103" y="23"/>
                    <a:pt x="103" y="35"/>
                  </a:cubicBezTo>
                  <a:cubicBezTo>
                    <a:pt x="103" y="46"/>
                    <a:pt x="103" y="57"/>
                    <a:pt x="92" y="57"/>
                  </a:cubicBezTo>
                  <a:cubicBezTo>
                    <a:pt x="92" y="69"/>
                    <a:pt x="92" y="69"/>
                    <a:pt x="92" y="69"/>
                  </a:cubicBezTo>
                  <a:cubicBezTo>
                    <a:pt x="92" y="69"/>
                    <a:pt x="92" y="80"/>
                    <a:pt x="92" y="91"/>
                  </a:cubicBezTo>
                  <a:lnTo>
                    <a:pt x="81" y="114"/>
                  </a:lnTo>
                  <a:cubicBezTo>
                    <a:pt x="81" y="114"/>
                    <a:pt x="81" y="114"/>
                    <a:pt x="81" y="126"/>
                  </a:cubicBezTo>
                  <a:lnTo>
                    <a:pt x="69" y="126"/>
                  </a:lnTo>
                  <a:cubicBezTo>
                    <a:pt x="69" y="137"/>
                    <a:pt x="69" y="148"/>
                    <a:pt x="58" y="171"/>
                  </a:cubicBezTo>
                  <a:cubicBezTo>
                    <a:pt x="58" y="182"/>
                    <a:pt x="46" y="182"/>
                    <a:pt x="46" y="194"/>
                  </a:cubicBezTo>
                  <a:cubicBezTo>
                    <a:pt x="46" y="194"/>
                    <a:pt x="46" y="194"/>
                    <a:pt x="46" y="205"/>
                  </a:cubicBezTo>
                  <a:cubicBezTo>
                    <a:pt x="46" y="205"/>
                    <a:pt x="35" y="205"/>
                    <a:pt x="35" y="217"/>
                  </a:cubicBezTo>
                  <a:cubicBezTo>
                    <a:pt x="35" y="217"/>
                    <a:pt x="35" y="228"/>
                    <a:pt x="35" y="239"/>
                  </a:cubicBezTo>
                  <a:cubicBezTo>
                    <a:pt x="35" y="239"/>
                    <a:pt x="24" y="251"/>
                    <a:pt x="24" y="251"/>
                  </a:cubicBezTo>
                  <a:cubicBezTo>
                    <a:pt x="24" y="262"/>
                    <a:pt x="12" y="273"/>
                    <a:pt x="12" y="285"/>
                  </a:cubicBezTo>
                  <a:cubicBezTo>
                    <a:pt x="1" y="308"/>
                    <a:pt x="12" y="319"/>
                    <a:pt x="24" y="330"/>
                  </a:cubicBezTo>
                  <a:cubicBezTo>
                    <a:pt x="32" y="338"/>
                    <a:pt x="46" y="346"/>
                    <a:pt x="57" y="346"/>
                  </a:cubicBezTo>
                  <a:cubicBezTo>
                    <a:pt x="62" y="346"/>
                    <a:pt x="66" y="345"/>
                    <a:pt x="69" y="342"/>
                  </a:cubicBezTo>
                  <a:cubicBezTo>
                    <a:pt x="81" y="342"/>
                    <a:pt x="103" y="342"/>
                    <a:pt x="115" y="330"/>
                  </a:cubicBezTo>
                  <a:cubicBezTo>
                    <a:pt x="115" y="330"/>
                    <a:pt x="126" y="319"/>
                    <a:pt x="126" y="319"/>
                  </a:cubicBezTo>
                  <a:cubicBezTo>
                    <a:pt x="137" y="319"/>
                    <a:pt x="149" y="308"/>
                    <a:pt x="149" y="296"/>
                  </a:cubicBezTo>
                  <a:cubicBezTo>
                    <a:pt x="160" y="296"/>
                    <a:pt x="172" y="285"/>
                    <a:pt x="172" y="273"/>
                  </a:cubicBezTo>
                  <a:cubicBezTo>
                    <a:pt x="183" y="273"/>
                    <a:pt x="183" y="262"/>
                    <a:pt x="194" y="251"/>
                  </a:cubicBezTo>
                  <a:cubicBezTo>
                    <a:pt x="206" y="228"/>
                    <a:pt x="217" y="194"/>
                    <a:pt x="217" y="160"/>
                  </a:cubicBezTo>
                  <a:cubicBezTo>
                    <a:pt x="217" y="137"/>
                    <a:pt x="217" y="114"/>
                    <a:pt x="206" y="91"/>
                  </a:cubicBezTo>
                  <a:cubicBezTo>
                    <a:pt x="217" y="80"/>
                    <a:pt x="206" y="80"/>
                    <a:pt x="206" y="69"/>
                  </a:cubicBezTo>
                  <a:cubicBezTo>
                    <a:pt x="194" y="46"/>
                    <a:pt x="194" y="35"/>
                    <a:pt x="183" y="23"/>
                  </a:cubicBezTo>
                  <a:cubicBezTo>
                    <a:pt x="183" y="23"/>
                    <a:pt x="172" y="23"/>
                    <a:pt x="172" y="12"/>
                  </a:cubicBezTo>
                  <a:cubicBezTo>
                    <a:pt x="160" y="0"/>
                    <a:pt x="149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1225600" y="4094775"/>
              <a:ext cx="8250" cy="11800"/>
            </a:xfrm>
            <a:custGeom>
              <a:rect b="b" l="l" r="r" t="t"/>
              <a:pathLst>
                <a:path extrusionOk="0" h="472" w="330">
                  <a:moveTo>
                    <a:pt x="53" y="1"/>
                  </a:moveTo>
                  <a:cubicBezTo>
                    <a:pt x="43" y="1"/>
                    <a:pt x="33" y="2"/>
                    <a:pt x="23" y="5"/>
                  </a:cubicBezTo>
                  <a:cubicBezTo>
                    <a:pt x="11" y="17"/>
                    <a:pt x="0" y="40"/>
                    <a:pt x="11" y="51"/>
                  </a:cubicBezTo>
                  <a:cubicBezTo>
                    <a:pt x="11" y="85"/>
                    <a:pt x="34" y="96"/>
                    <a:pt x="68" y="108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80" y="119"/>
                    <a:pt x="80" y="131"/>
                  </a:cubicBezTo>
                  <a:cubicBezTo>
                    <a:pt x="91" y="131"/>
                    <a:pt x="91" y="142"/>
                    <a:pt x="102" y="142"/>
                  </a:cubicBezTo>
                  <a:cubicBezTo>
                    <a:pt x="114" y="153"/>
                    <a:pt x="114" y="153"/>
                    <a:pt x="125" y="165"/>
                  </a:cubicBezTo>
                  <a:cubicBezTo>
                    <a:pt x="125" y="165"/>
                    <a:pt x="125" y="176"/>
                    <a:pt x="137" y="176"/>
                  </a:cubicBezTo>
                  <a:cubicBezTo>
                    <a:pt x="137" y="187"/>
                    <a:pt x="137" y="187"/>
                    <a:pt x="137" y="187"/>
                  </a:cubicBezTo>
                  <a:lnTo>
                    <a:pt x="148" y="199"/>
                  </a:lnTo>
                  <a:cubicBezTo>
                    <a:pt x="159" y="210"/>
                    <a:pt x="159" y="222"/>
                    <a:pt x="171" y="222"/>
                  </a:cubicBezTo>
                  <a:cubicBezTo>
                    <a:pt x="171" y="233"/>
                    <a:pt x="171" y="244"/>
                    <a:pt x="182" y="244"/>
                  </a:cubicBezTo>
                  <a:cubicBezTo>
                    <a:pt x="182" y="244"/>
                    <a:pt x="182" y="256"/>
                    <a:pt x="182" y="256"/>
                  </a:cubicBezTo>
                  <a:lnTo>
                    <a:pt x="182" y="267"/>
                  </a:lnTo>
                  <a:cubicBezTo>
                    <a:pt x="193" y="278"/>
                    <a:pt x="193" y="301"/>
                    <a:pt x="193" y="324"/>
                  </a:cubicBezTo>
                  <a:cubicBezTo>
                    <a:pt x="193" y="324"/>
                    <a:pt x="193" y="335"/>
                    <a:pt x="193" y="335"/>
                  </a:cubicBezTo>
                  <a:cubicBezTo>
                    <a:pt x="205" y="347"/>
                    <a:pt x="205" y="358"/>
                    <a:pt x="205" y="369"/>
                  </a:cubicBezTo>
                  <a:cubicBezTo>
                    <a:pt x="205" y="381"/>
                    <a:pt x="205" y="392"/>
                    <a:pt x="205" y="404"/>
                  </a:cubicBezTo>
                  <a:cubicBezTo>
                    <a:pt x="213" y="412"/>
                    <a:pt x="215" y="420"/>
                    <a:pt x="216" y="420"/>
                  </a:cubicBezTo>
                  <a:cubicBezTo>
                    <a:pt x="216" y="420"/>
                    <a:pt x="216" y="418"/>
                    <a:pt x="216" y="415"/>
                  </a:cubicBezTo>
                  <a:cubicBezTo>
                    <a:pt x="216" y="421"/>
                    <a:pt x="216" y="421"/>
                    <a:pt x="216" y="421"/>
                  </a:cubicBezTo>
                  <a:cubicBezTo>
                    <a:pt x="216" y="421"/>
                    <a:pt x="216" y="421"/>
                    <a:pt x="216" y="426"/>
                  </a:cubicBezTo>
                  <a:cubicBezTo>
                    <a:pt x="216" y="449"/>
                    <a:pt x="228" y="472"/>
                    <a:pt x="239" y="472"/>
                  </a:cubicBezTo>
                  <a:cubicBezTo>
                    <a:pt x="262" y="472"/>
                    <a:pt x="284" y="472"/>
                    <a:pt x="296" y="449"/>
                  </a:cubicBezTo>
                  <a:cubicBezTo>
                    <a:pt x="296" y="449"/>
                    <a:pt x="296" y="449"/>
                    <a:pt x="296" y="438"/>
                  </a:cubicBezTo>
                  <a:cubicBezTo>
                    <a:pt x="307" y="438"/>
                    <a:pt x="307" y="426"/>
                    <a:pt x="307" y="426"/>
                  </a:cubicBezTo>
                  <a:cubicBezTo>
                    <a:pt x="307" y="426"/>
                    <a:pt x="319" y="415"/>
                    <a:pt x="319" y="404"/>
                  </a:cubicBezTo>
                  <a:cubicBezTo>
                    <a:pt x="319" y="404"/>
                    <a:pt x="319" y="392"/>
                    <a:pt x="319" y="381"/>
                  </a:cubicBezTo>
                  <a:cubicBezTo>
                    <a:pt x="330" y="358"/>
                    <a:pt x="330" y="335"/>
                    <a:pt x="319" y="301"/>
                  </a:cubicBezTo>
                  <a:cubicBezTo>
                    <a:pt x="319" y="256"/>
                    <a:pt x="296" y="210"/>
                    <a:pt x="273" y="165"/>
                  </a:cubicBezTo>
                  <a:cubicBezTo>
                    <a:pt x="250" y="131"/>
                    <a:pt x="216" y="85"/>
                    <a:pt x="182" y="62"/>
                  </a:cubicBezTo>
                  <a:cubicBezTo>
                    <a:pt x="171" y="40"/>
                    <a:pt x="148" y="28"/>
                    <a:pt x="125" y="17"/>
                  </a:cubicBezTo>
                  <a:cubicBezTo>
                    <a:pt x="101" y="9"/>
                    <a:pt x="77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1017175" y="4280175"/>
              <a:ext cx="10250" cy="9800"/>
            </a:xfrm>
            <a:custGeom>
              <a:rect b="b" l="l" r="r" t="t"/>
              <a:pathLst>
                <a:path extrusionOk="0" h="392" w="410">
                  <a:moveTo>
                    <a:pt x="224" y="0"/>
                  </a:moveTo>
                  <a:cubicBezTo>
                    <a:pt x="212" y="0"/>
                    <a:pt x="197" y="5"/>
                    <a:pt x="182" y="5"/>
                  </a:cubicBezTo>
                  <a:lnTo>
                    <a:pt x="137" y="5"/>
                  </a:lnTo>
                  <a:lnTo>
                    <a:pt x="114" y="16"/>
                  </a:lnTo>
                  <a:lnTo>
                    <a:pt x="91" y="28"/>
                  </a:lnTo>
                  <a:cubicBezTo>
                    <a:pt x="80" y="39"/>
                    <a:pt x="68" y="51"/>
                    <a:pt x="57" y="62"/>
                  </a:cubicBezTo>
                  <a:cubicBezTo>
                    <a:pt x="34" y="73"/>
                    <a:pt x="23" y="96"/>
                    <a:pt x="23" y="119"/>
                  </a:cubicBezTo>
                  <a:cubicBezTo>
                    <a:pt x="11" y="130"/>
                    <a:pt x="11" y="142"/>
                    <a:pt x="11" y="153"/>
                  </a:cubicBezTo>
                  <a:cubicBezTo>
                    <a:pt x="0" y="176"/>
                    <a:pt x="0" y="198"/>
                    <a:pt x="11" y="221"/>
                  </a:cubicBezTo>
                  <a:cubicBezTo>
                    <a:pt x="23" y="244"/>
                    <a:pt x="23" y="255"/>
                    <a:pt x="34" y="267"/>
                  </a:cubicBezTo>
                  <a:cubicBezTo>
                    <a:pt x="34" y="267"/>
                    <a:pt x="34" y="278"/>
                    <a:pt x="34" y="278"/>
                  </a:cubicBezTo>
                  <a:cubicBezTo>
                    <a:pt x="46" y="301"/>
                    <a:pt x="57" y="324"/>
                    <a:pt x="80" y="335"/>
                  </a:cubicBezTo>
                  <a:cubicBezTo>
                    <a:pt x="91" y="358"/>
                    <a:pt x="114" y="369"/>
                    <a:pt x="137" y="380"/>
                  </a:cubicBezTo>
                  <a:cubicBezTo>
                    <a:pt x="159" y="392"/>
                    <a:pt x="182" y="392"/>
                    <a:pt x="216" y="392"/>
                  </a:cubicBezTo>
                  <a:cubicBezTo>
                    <a:pt x="239" y="392"/>
                    <a:pt x="262" y="392"/>
                    <a:pt x="284" y="380"/>
                  </a:cubicBezTo>
                  <a:cubicBezTo>
                    <a:pt x="307" y="369"/>
                    <a:pt x="330" y="358"/>
                    <a:pt x="353" y="335"/>
                  </a:cubicBezTo>
                  <a:lnTo>
                    <a:pt x="387" y="301"/>
                  </a:lnTo>
                  <a:cubicBezTo>
                    <a:pt x="398" y="267"/>
                    <a:pt x="410" y="233"/>
                    <a:pt x="410" y="198"/>
                  </a:cubicBezTo>
                  <a:cubicBezTo>
                    <a:pt x="410" y="176"/>
                    <a:pt x="410" y="164"/>
                    <a:pt x="410" y="142"/>
                  </a:cubicBezTo>
                  <a:cubicBezTo>
                    <a:pt x="398" y="107"/>
                    <a:pt x="375" y="85"/>
                    <a:pt x="353" y="62"/>
                  </a:cubicBezTo>
                  <a:lnTo>
                    <a:pt x="319" y="28"/>
                  </a:lnTo>
                  <a:cubicBezTo>
                    <a:pt x="296" y="5"/>
                    <a:pt x="262" y="5"/>
                    <a:pt x="239" y="5"/>
                  </a:cubicBezTo>
                  <a:cubicBezTo>
                    <a:pt x="235" y="1"/>
                    <a:pt x="230" y="0"/>
                    <a:pt x="22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1024850" y="4292800"/>
              <a:ext cx="9675" cy="9400"/>
            </a:xfrm>
            <a:custGeom>
              <a:rect b="b" l="l" r="r" t="t"/>
              <a:pathLst>
                <a:path extrusionOk="0" h="376" w="387">
                  <a:moveTo>
                    <a:pt x="194" y="1"/>
                  </a:moveTo>
                  <a:cubicBezTo>
                    <a:pt x="159" y="1"/>
                    <a:pt x="137" y="1"/>
                    <a:pt x="114" y="12"/>
                  </a:cubicBezTo>
                  <a:cubicBezTo>
                    <a:pt x="91" y="23"/>
                    <a:pt x="68" y="35"/>
                    <a:pt x="57" y="57"/>
                  </a:cubicBezTo>
                  <a:cubicBezTo>
                    <a:pt x="34" y="69"/>
                    <a:pt x="23" y="92"/>
                    <a:pt x="23" y="114"/>
                  </a:cubicBezTo>
                  <a:cubicBezTo>
                    <a:pt x="12" y="137"/>
                    <a:pt x="0" y="160"/>
                    <a:pt x="0" y="194"/>
                  </a:cubicBezTo>
                  <a:cubicBezTo>
                    <a:pt x="0" y="205"/>
                    <a:pt x="12" y="228"/>
                    <a:pt x="12" y="239"/>
                  </a:cubicBezTo>
                  <a:cubicBezTo>
                    <a:pt x="23" y="274"/>
                    <a:pt x="34" y="296"/>
                    <a:pt x="57" y="319"/>
                  </a:cubicBezTo>
                  <a:lnTo>
                    <a:pt x="91" y="353"/>
                  </a:lnTo>
                  <a:cubicBezTo>
                    <a:pt x="125" y="365"/>
                    <a:pt x="159" y="376"/>
                    <a:pt x="194" y="376"/>
                  </a:cubicBezTo>
                  <a:cubicBezTo>
                    <a:pt x="216" y="376"/>
                    <a:pt x="239" y="376"/>
                    <a:pt x="262" y="365"/>
                  </a:cubicBezTo>
                  <a:cubicBezTo>
                    <a:pt x="285" y="353"/>
                    <a:pt x="307" y="342"/>
                    <a:pt x="330" y="319"/>
                  </a:cubicBezTo>
                  <a:cubicBezTo>
                    <a:pt x="341" y="308"/>
                    <a:pt x="353" y="285"/>
                    <a:pt x="364" y="262"/>
                  </a:cubicBezTo>
                  <a:cubicBezTo>
                    <a:pt x="376" y="239"/>
                    <a:pt x="387" y="217"/>
                    <a:pt x="376" y="194"/>
                  </a:cubicBezTo>
                  <a:cubicBezTo>
                    <a:pt x="376" y="171"/>
                    <a:pt x="376" y="160"/>
                    <a:pt x="376" y="137"/>
                  </a:cubicBezTo>
                  <a:cubicBezTo>
                    <a:pt x="364" y="103"/>
                    <a:pt x="353" y="80"/>
                    <a:pt x="319" y="57"/>
                  </a:cubicBezTo>
                  <a:lnTo>
                    <a:pt x="285" y="23"/>
                  </a:lnTo>
                  <a:cubicBezTo>
                    <a:pt x="262" y="12"/>
                    <a:pt x="228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1033375" y="4283425"/>
              <a:ext cx="8275" cy="8200"/>
            </a:xfrm>
            <a:custGeom>
              <a:rect b="b" l="l" r="r" t="t"/>
              <a:pathLst>
                <a:path extrusionOk="0" h="328" w="331">
                  <a:moveTo>
                    <a:pt x="171" y="0"/>
                  </a:moveTo>
                  <a:cubicBezTo>
                    <a:pt x="137" y="0"/>
                    <a:pt x="114" y="0"/>
                    <a:pt x="91" y="23"/>
                  </a:cubicBezTo>
                  <a:cubicBezTo>
                    <a:pt x="69" y="34"/>
                    <a:pt x="46" y="57"/>
                    <a:pt x="35" y="80"/>
                  </a:cubicBezTo>
                  <a:lnTo>
                    <a:pt x="23" y="91"/>
                  </a:lnTo>
                  <a:cubicBezTo>
                    <a:pt x="12" y="103"/>
                    <a:pt x="12" y="114"/>
                    <a:pt x="12" y="125"/>
                  </a:cubicBezTo>
                  <a:cubicBezTo>
                    <a:pt x="0" y="148"/>
                    <a:pt x="0" y="171"/>
                    <a:pt x="0" y="194"/>
                  </a:cubicBezTo>
                  <a:cubicBezTo>
                    <a:pt x="0" y="205"/>
                    <a:pt x="12" y="216"/>
                    <a:pt x="12" y="228"/>
                  </a:cubicBezTo>
                  <a:cubicBezTo>
                    <a:pt x="23" y="250"/>
                    <a:pt x="35" y="273"/>
                    <a:pt x="46" y="285"/>
                  </a:cubicBezTo>
                  <a:lnTo>
                    <a:pt x="80" y="307"/>
                  </a:lnTo>
                  <a:cubicBezTo>
                    <a:pt x="91" y="307"/>
                    <a:pt x="103" y="319"/>
                    <a:pt x="114" y="319"/>
                  </a:cubicBezTo>
                  <a:cubicBezTo>
                    <a:pt x="126" y="324"/>
                    <a:pt x="137" y="327"/>
                    <a:pt x="148" y="327"/>
                  </a:cubicBezTo>
                  <a:cubicBezTo>
                    <a:pt x="160" y="327"/>
                    <a:pt x="171" y="324"/>
                    <a:pt x="182" y="319"/>
                  </a:cubicBezTo>
                  <a:cubicBezTo>
                    <a:pt x="205" y="319"/>
                    <a:pt x="217" y="319"/>
                    <a:pt x="239" y="307"/>
                  </a:cubicBezTo>
                  <a:lnTo>
                    <a:pt x="251" y="296"/>
                  </a:lnTo>
                  <a:cubicBezTo>
                    <a:pt x="273" y="285"/>
                    <a:pt x="296" y="262"/>
                    <a:pt x="308" y="239"/>
                  </a:cubicBezTo>
                  <a:cubicBezTo>
                    <a:pt x="319" y="216"/>
                    <a:pt x="330" y="194"/>
                    <a:pt x="330" y="159"/>
                  </a:cubicBezTo>
                  <a:lnTo>
                    <a:pt x="330" y="114"/>
                  </a:lnTo>
                  <a:cubicBezTo>
                    <a:pt x="319" y="91"/>
                    <a:pt x="308" y="68"/>
                    <a:pt x="285" y="46"/>
                  </a:cubicBezTo>
                  <a:cubicBezTo>
                    <a:pt x="273" y="34"/>
                    <a:pt x="251" y="23"/>
                    <a:pt x="228" y="12"/>
                  </a:cubicBezTo>
                  <a:cubicBezTo>
                    <a:pt x="217" y="0"/>
                    <a:pt x="194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1040475" y="4296500"/>
              <a:ext cx="7700" cy="7525"/>
            </a:xfrm>
            <a:custGeom>
              <a:rect b="b" l="l" r="r" t="t"/>
              <a:pathLst>
                <a:path extrusionOk="0" h="301" w="308">
                  <a:moveTo>
                    <a:pt x="149" y="0"/>
                  </a:moveTo>
                  <a:cubicBezTo>
                    <a:pt x="137" y="0"/>
                    <a:pt x="115" y="12"/>
                    <a:pt x="92" y="12"/>
                  </a:cubicBezTo>
                  <a:cubicBezTo>
                    <a:pt x="80" y="23"/>
                    <a:pt x="58" y="35"/>
                    <a:pt x="46" y="46"/>
                  </a:cubicBezTo>
                  <a:cubicBezTo>
                    <a:pt x="35" y="57"/>
                    <a:pt x="24" y="80"/>
                    <a:pt x="12" y="91"/>
                  </a:cubicBezTo>
                  <a:cubicBezTo>
                    <a:pt x="12" y="114"/>
                    <a:pt x="1" y="137"/>
                    <a:pt x="1" y="148"/>
                  </a:cubicBezTo>
                  <a:cubicBezTo>
                    <a:pt x="1" y="171"/>
                    <a:pt x="1" y="182"/>
                    <a:pt x="12" y="194"/>
                  </a:cubicBezTo>
                  <a:cubicBezTo>
                    <a:pt x="12" y="217"/>
                    <a:pt x="35" y="239"/>
                    <a:pt x="46" y="262"/>
                  </a:cubicBezTo>
                  <a:cubicBezTo>
                    <a:pt x="58" y="262"/>
                    <a:pt x="69" y="273"/>
                    <a:pt x="80" y="285"/>
                  </a:cubicBezTo>
                  <a:cubicBezTo>
                    <a:pt x="103" y="296"/>
                    <a:pt x="126" y="296"/>
                    <a:pt x="149" y="296"/>
                  </a:cubicBezTo>
                  <a:cubicBezTo>
                    <a:pt x="155" y="299"/>
                    <a:pt x="162" y="301"/>
                    <a:pt x="168" y="301"/>
                  </a:cubicBezTo>
                  <a:cubicBezTo>
                    <a:pt x="184" y="301"/>
                    <a:pt x="197" y="293"/>
                    <a:pt x="205" y="285"/>
                  </a:cubicBezTo>
                  <a:cubicBezTo>
                    <a:pt x="228" y="285"/>
                    <a:pt x="240" y="273"/>
                    <a:pt x="262" y="262"/>
                  </a:cubicBezTo>
                  <a:cubicBezTo>
                    <a:pt x="274" y="239"/>
                    <a:pt x="285" y="228"/>
                    <a:pt x="285" y="205"/>
                  </a:cubicBezTo>
                  <a:cubicBezTo>
                    <a:pt x="296" y="194"/>
                    <a:pt x="308" y="171"/>
                    <a:pt x="308" y="148"/>
                  </a:cubicBezTo>
                  <a:cubicBezTo>
                    <a:pt x="296" y="137"/>
                    <a:pt x="296" y="126"/>
                    <a:pt x="296" y="114"/>
                  </a:cubicBezTo>
                  <a:cubicBezTo>
                    <a:pt x="285" y="91"/>
                    <a:pt x="274" y="69"/>
                    <a:pt x="262" y="46"/>
                  </a:cubicBezTo>
                  <a:cubicBezTo>
                    <a:pt x="251" y="35"/>
                    <a:pt x="240" y="35"/>
                    <a:pt x="228" y="23"/>
                  </a:cubicBezTo>
                  <a:cubicBezTo>
                    <a:pt x="205" y="12"/>
                    <a:pt x="183" y="0"/>
                    <a:pt x="14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1056700" y="4299900"/>
              <a:ext cx="5700" cy="5725"/>
            </a:xfrm>
            <a:custGeom>
              <a:rect b="b" l="l" r="r" t="t"/>
              <a:pathLst>
                <a:path extrusionOk="0" h="229" w="228">
                  <a:moveTo>
                    <a:pt x="114" y="1"/>
                  </a:moveTo>
                  <a:cubicBezTo>
                    <a:pt x="91" y="1"/>
                    <a:pt x="80" y="1"/>
                    <a:pt x="68" y="12"/>
                  </a:cubicBezTo>
                  <a:cubicBezTo>
                    <a:pt x="57" y="12"/>
                    <a:pt x="34" y="24"/>
                    <a:pt x="34" y="35"/>
                  </a:cubicBezTo>
                  <a:cubicBezTo>
                    <a:pt x="23" y="46"/>
                    <a:pt x="11" y="58"/>
                    <a:pt x="0" y="69"/>
                  </a:cubicBezTo>
                  <a:cubicBezTo>
                    <a:pt x="0" y="81"/>
                    <a:pt x="0" y="103"/>
                    <a:pt x="0" y="115"/>
                  </a:cubicBezTo>
                  <a:cubicBezTo>
                    <a:pt x="0" y="126"/>
                    <a:pt x="0" y="137"/>
                    <a:pt x="0" y="149"/>
                  </a:cubicBezTo>
                  <a:cubicBezTo>
                    <a:pt x="0" y="172"/>
                    <a:pt x="11" y="183"/>
                    <a:pt x="34" y="194"/>
                  </a:cubicBezTo>
                  <a:cubicBezTo>
                    <a:pt x="34" y="206"/>
                    <a:pt x="46" y="217"/>
                    <a:pt x="57" y="217"/>
                  </a:cubicBezTo>
                  <a:cubicBezTo>
                    <a:pt x="68" y="228"/>
                    <a:pt x="91" y="228"/>
                    <a:pt x="114" y="228"/>
                  </a:cubicBezTo>
                  <a:lnTo>
                    <a:pt x="159" y="228"/>
                  </a:lnTo>
                  <a:cubicBezTo>
                    <a:pt x="171" y="217"/>
                    <a:pt x="182" y="206"/>
                    <a:pt x="193" y="194"/>
                  </a:cubicBezTo>
                  <a:cubicBezTo>
                    <a:pt x="205" y="194"/>
                    <a:pt x="216" y="172"/>
                    <a:pt x="216" y="160"/>
                  </a:cubicBezTo>
                  <a:cubicBezTo>
                    <a:pt x="228" y="149"/>
                    <a:pt x="228" y="137"/>
                    <a:pt x="228" y="115"/>
                  </a:cubicBezTo>
                  <a:cubicBezTo>
                    <a:pt x="228" y="103"/>
                    <a:pt x="228" y="92"/>
                    <a:pt x="228" y="81"/>
                  </a:cubicBezTo>
                  <a:cubicBezTo>
                    <a:pt x="216" y="69"/>
                    <a:pt x="205" y="46"/>
                    <a:pt x="193" y="35"/>
                  </a:cubicBezTo>
                  <a:cubicBezTo>
                    <a:pt x="182" y="24"/>
                    <a:pt x="182" y="24"/>
                    <a:pt x="171" y="12"/>
                  </a:cubicBezTo>
                  <a:cubicBezTo>
                    <a:pt x="148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1053000" y="43653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1046175" y="4364750"/>
              <a:ext cx="9125" cy="9050"/>
            </a:xfrm>
            <a:custGeom>
              <a:rect b="b" l="l" r="r" t="t"/>
              <a:pathLst>
                <a:path extrusionOk="0" h="362" w="365">
                  <a:moveTo>
                    <a:pt x="159" y="0"/>
                  </a:moveTo>
                  <a:cubicBezTo>
                    <a:pt x="148" y="0"/>
                    <a:pt x="125" y="11"/>
                    <a:pt x="114" y="23"/>
                  </a:cubicBezTo>
                  <a:cubicBezTo>
                    <a:pt x="91" y="23"/>
                    <a:pt x="68" y="34"/>
                    <a:pt x="57" y="57"/>
                  </a:cubicBezTo>
                  <a:lnTo>
                    <a:pt x="46" y="57"/>
                  </a:lnTo>
                  <a:cubicBezTo>
                    <a:pt x="34" y="80"/>
                    <a:pt x="23" y="91"/>
                    <a:pt x="12" y="114"/>
                  </a:cubicBezTo>
                  <a:cubicBezTo>
                    <a:pt x="0" y="137"/>
                    <a:pt x="0" y="148"/>
                    <a:pt x="0" y="159"/>
                  </a:cubicBezTo>
                  <a:cubicBezTo>
                    <a:pt x="0" y="182"/>
                    <a:pt x="0" y="193"/>
                    <a:pt x="0" y="205"/>
                  </a:cubicBezTo>
                  <a:cubicBezTo>
                    <a:pt x="0" y="228"/>
                    <a:pt x="0" y="239"/>
                    <a:pt x="12" y="250"/>
                  </a:cubicBezTo>
                  <a:cubicBezTo>
                    <a:pt x="12" y="273"/>
                    <a:pt x="23" y="296"/>
                    <a:pt x="46" y="307"/>
                  </a:cubicBezTo>
                  <a:cubicBezTo>
                    <a:pt x="57" y="319"/>
                    <a:pt x="68" y="330"/>
                    <a:pt x="80" y="341"/>
                  </a:cubicBezTo>
                  <a:cubicBezTo>
                    <a:pt x="91" y="341"/>
                    <a:pt x="114" y="353"/>
                    <a:pt x="125" y="353"/>
                  </a:cubicBezTo>
                  <a:cubicBezTo>
                    <a:pt x="148" y="358"/>
                    <a:pt x="159" y="361"/>
                    <a:pt x="172" y="361"/>
                  </a:cubicBezTo>
                  <a:cubicBezTo>
                    <a:pt x="185" y="361"/>
                    <a:pt x="199" y="358"/>
                    <a:pt x="228" y="353"/>
                  </a:cubicBezTo>
                  <a:cubicBezTo>
                    <a:pt x="250" y="353"/>
                    <a:pt x="285" y="330"/>
                    <a:pt x="307" y="307"/>
                  </a:cubicBezTo>
                  <a:cubicBezTo>
                    <a:pt x="319" y="296"/>
                    <a:pt x="330" y="284"/>
                    <a:pt x="341" y="273"/>
                  </a:cubicBezTo>
                  <a:cubicBezTo>
                    <a:pt x="353" y="250"/>
                    <a:pt x="353" y="228"/>
                    <a:pt x="353" y="205"/>
                  </a:cubicBezTo>
                  <a:cubicBezTo>
                    <a:pt x="364" y="193"/>
                    <a:pt x="364" y="171"/>
                    <a:pt x="353" y="159"/>
                  </a:cubicBezTo>
                  <a:cubicBezTo>
                    <a:pt x="353" y="137"/>
                    <a:pt x="353" y="114"/>
                    <a:pt x="341" y="91"/>
                  </a:cubicBezTo>
                  <a:cubicBezTo>
                    <a:pt x="330" y="80"/>
                    <a:pt x="319" y="68"/>
                    <a:pt x="307" y="57"/>
                  </a:cubicBezTo>
                  <a:lnTo>
                    <a:pt x="273" y="23"/>
                  </a:lnTo>
                  <a:cubicBezTo>
                    <a:pt x="262" y="23"/>
                    <a:pt x="239" y="11"/>
                    <a:pt x="239" y="11"/>
                  </a:cubicBezTo>
                  <a:lnTo>
                    <a:pt x="228" y="11"/>
                  </a:lnTo>
                  <a:cubicBezTo>
                    <a:pt x="205" y="0"/>
                    <a:pt x="182" y="0"/>
                    <a:pt x="15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1047025" y="4347975"/>
              <a:ext cx="10250" cy="10250"/>
            </a:xfrm>
            <a:custGeom>
              <a:rect b="b" l="l" r="r" t="t"/>
              <a:pathLst>
                <a:path extrusionOk="0" h="410" w="410">
                  <a:moveTo>
                    <a:pt x="205" y="0"/>
                  </a:moveTo>
                  <a:cubicBezTo>
                    <a:pt x="182" y="0"/>
                    <a:pt x="160" y="0"/>
                    <a:pt x="125" y="23"/>
                  </a:cubicBezTo>
                  <a:cubicBezTo>
                    <a:pt x="103" y="23"/>
                    <a:pt x="80" y="46"/>
                    <a:pt x="69" y="57"/>
                  </a:cubicBezTo>
                  <a:cubicBezTo>
                    <a:pt x="46" y="80"/>
                    <a:pt x="34" y="102"/>
                    <a:pt x="23" y="125"/>
                  </a:cubicBezTo>
                  <a:cubicBezTo>
                    <a:pt x="12" y="148"/>
                    <a:pt x="0" y="171"/>
                    <a:pt x="0" y="205"/>
                  </a:cubicBezTo>
                  <a:cubicBezTo>
                    <a:pt x="12" y="228"/>
                    <a:pt x="12" y="239"/>
                    <a:pt x="12" y="262"/>
                  </a:cubicBezTo>
                  <a:cubicBezTo>
                    <a:pt x="23" y="296"/>
                    <a:pt x="34" y="319"/>
                    <a:pt x="69" y="353"/>
                  </a:cubicBezTo>
                  <a:cubicBezTo>
                    <a:pt x="80" y="353"/>
                    <a:pt x="91" y="364"/>
                    <a:pt x="103" y="375"/>
                  </a:cubicBezTo>
                  <a:cubicBezTo>
                    <a:pt x="137" y="398"/>
                    <a:pt x="171" y="410"/>
                    <a:pt x="205" y="410"/>
                  </a:cubicBezTo>
                  <a:cubicBezTo>
                    <a:pt x="239" y="410"/>
                    <a:pt x="262" y="398"/>
                    <a:pt x="285" y="387"/>
                  </a:cubicBezTo>
                  <a:cubicBezTo>
                    <a:pt x="307" y="387"/>
                    <a:pt x="330" y="364"/>
                    <a:pt x="353" y="353"/>
                  </a:cubicBezTo>
                  <a:cubicBezTo>
                    <a:pt x="376" y="330"/>
                    <a:pt x="387" y="307"/>
                    <a:pt x="398" y="284"/>
                  </a:cubicBezTo>
                  <a:cubicBezTo>
                    <a:pt x="410" y="262"/>
                    <a:pt x="410" y="228"/>
                    <a:pt x="410" y="205"/>
                  </a:cubicBezTo>
                  <a:cubicBezTo>
                    <a:pt x="410" y="182"/>
                    <a:pt x="410" y="171"/>
                    <a:pt x="410" y="148"/>
                  </a:cubicBezTo>
                  <a:cubicBezTo>
                    <a:pt x="398" y="114"/>
                    <a:pt x="376" y="91"/>
                    <a:pt x="353" y="57"/>
                  </a:cubicBezTo>
                  <a:cubicBezTo>
                    <a:pt x="342" y="46"/>
                    <a:pt x="330" y="34"/>
                    <a:pt x="307" y="34"/>
                  </a:cubicBezTo>
                  <a:cubicBezTo>
                    <a:pt x="285" y="11"/>
                    <a:pt x="251" y="0"/>
                    <a:pt x="2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1058675" y="4355925"/>
              <a:ext cx="8000" cy="7975"/>
            </a:xfrm>
            <a:custGeom>
              <a:rect b="b" l="l" r="r" t="t"/>
              <a:pathLst>
                <a:path extrusionOk="0" h="319" w="320">
                  <a:moveTo>
                    <a:pt x="160" y="1"/>
                  </a:moveTo>
                  <a:cubicBezTo>
                    <a:pt x="137" y="1"/>
                    <a:pt x="114" y="1"/>
                    <a:pt x="103" y="12"/>
                  </a:cubicBezTo>
                  <a:cubicBezTo>
                    <a:pt x="80" y="23"/>
                    <a:pt x="69" y="23"/>
                    <a:pt x="46" y="46"/>
                  </a:cubicBezTo>
                  <a:cubicBezTo>
                    <a:pt x="35" y="57"/>
                    <a:pt x="23" y="80"/>
                    <a:pt x="12" y="92"/>
                  </a:cubicBezTo>
                  <a:cubicBezTo>
                    <a:pt x="12" y="114"/>
                    <a:pt x="1" y="137"/>
                    <a:pt x="1" y="160"/>
                  </a:cubicBezTo>
                  <a:cubicBezTo>
                    <a:pt x="1" y="171"/>
                    <a:pt x="12" y="183"/>
                    <a:pt x="12" y="194"/>
                  </a:cubicBezTo>
                  <a:cubicBezTo>
                    <a:pt x="12" y="228"/>
                    <a:pt x="35" y="251"/>
                    <a:pt x="46" y="273"/>
                  </a:cubicBezTo>
                  <a:cubicBezTo>
                    <a:pt x="58" y="273"/>
                    <a:pt x="69" y="285"/>
                    <a:pt x="80" y="296"/>
                  </a:cubicBezTo>
                  <a:cubicBezTo>
                    <a:pt x="103" y="308"/>
                    <a:pt x="137" y="319"/>
                    <a:pt x="160" y="319"/>
                  </a:cubicBezTo>
                  <a:cubicBezTo>
                    <a:pt x="183" y="319"/>
                    <a:pt x="205" y="308"/>
                    <a:pt x="228" y="296"/>
                  </a:cubicBezTo>
                  <a:cubicBezTo>
                    <a:pt x="240" y="296"/>
                    <a:pt x="262" y="285"/>
                    <a:pt x="274" y="262"/>
                  </a:cubicBezTo>
                  <a:cubicBezTo>
                    <a:pt x="296" y="251"/>
                    <a:pt x="308" y="239"/>
                    <a:pt x="308" y="217"/>
                  </a:cubicBezTo>
                  <a:cubicBezTo>
                    <a:pt x="319" y="194"/>
                    <a:pt x="319" y="183"/>
                    <a:pt x="319" y="160"/>
                  </a:cubicBezTo>
                  <a:cubicBezTo>
                    <a:pt x="319" y="137"/>
                    <a:pt x="319" y="126"/>
                    <a:pt x="319" y="114"/>
                  </a:cubicBezTo>
                  <a:cubicBezTo>
                    <a:pt x="308" y="92"/>
                    <a:pt x="296" y="69"/>
                    <a:pt x="274" y="46"/>
                  </a:cubicBezTo>
                  <a:cubicBezTo>
                    <a:pt x="262" y="35"/>
                    <a:pt x="251" y="23"/>
                    <a:pt x="240" y="23"/>
                  </a:cubicBezTo>
                  <a:cubicBezTo>
                    <a:pt x="217" y="1"/>
                    <a:pt x="194" y="1"/>
                    <a:pt x="1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058100" y="4342550"/>
              <a:ext cx="6575" cy="6575"/>
            </a:xfrm>
            <a:custGeom>
              <a:rect b="b" l="l" r="r" t="t"/>
              <a:pathLst>
                <a:path extrusionOk="0" h="263" w="263">
                  <a:moveTo>
                    <a:pt x="137" y="1"/>
                  </a:moveTo>
                  <a:cubicBezTo>
                    <a:pt x="115" y="1"/>
                    <a:pt x="103" y="1"/>
                    <a:pt x="81" y="12"/>
                  </a:cubicBezTo>
                  <a:cubicBezTo>
                    <a:pt x="69" y="12"/>
                    <a:pt x="58" y="24"/>
                    <a:pt x="46" y="35"/>
                  </a:cubicBezTo>
                  <a:cubicBezTo>
                    <a:pt x="24" y="46"/>
                    <a:pt x="24" y="69"/>
                    <a:pt x="12" y="81"/>
                  </a:cubicBezTo>
                  <a:cubicBezTo>
                    <a:pt x="1" y="92"/>
                    <a:pt x="1" y="115"/>
                    <a:pt x="1" y="126"/>
                  </a:cubicBezTo>
                  <a:lnTo>
                    <a:pt x="12" y="160"/>
                  </a:lnTo>
                  <a:cubicBezTo>
                    <a:pt x="12" y="183"/>
                    <a:pt x="24" y="206"/>
                    <a:pt x="35" y="217"/>
                  </a:cubicBezTo>
                  <a:cubicBezTo>
                    <a:pt x="46" y="228"/>
                    <a:pt x="58" y="228"/>
                    <a:pt x="69" y="240"/>
                  </a:cubicBezTo>
                  <a:cubicBezTo>
                    <a:pt x="81" y="251"/>
                    <a:pt x="103" y="263"/>
                    <a:pt x="126" y="263"/>
                  </a:cubicBezTo>
                  <a:cubicBezTo>
                    <a:pt x="149" y="263"/>
                    <a:pt x="160" y="251"/>
                    <a:pt x="183" y="251"/>
                  </a:cubicBezTo>
                  <a:cubicBezTo>
                    <a:pt x="194" y="240"/>
                    <a:pt x="206" y="228"/>
                    <a:pt x="217" y="217"/>
                  </a:cubicBezTo>
                  <a:cubicBezTo>
                    <a:pt x="240" y="206"/>
                    <a:pt x="240" y="194"/>
                    <a:pt x="251" y="183"/>
                  </a:cubicBezTo>
                  <a:cubicBezTo>
                    <a:pt x="263" y="160"/>
                    <a:pt x="263" y="149"/>
                    <a:pt x="263" y="126"/>
                  </a:cubicBezTo>
                  <a:lnTo>
                    <a:pt x="251" y="92"/>
                  </a:lnTo>
                  <a:cubicBezTo>
                    <a:pt x="251" y="69"/>
                    <a:pt x="240" y="58"/>
                    <a:pt x="228" y="35"/>
                  </a:cubicBezTo>
                  <a:cubicBezTo>
                    <a:pt x="217" y="35"/>
                    <a:pt x="206" y="24"/>
                    <a:pt x="194" y="12"/>
                  </a:cubicBezTo>
                  <a:cubicBezTo>
                    <a:pt x="172" y="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037075" y="4378675"/>
              <a:ext cx="5150" cy="5150"/>
            </a:xfrm>
            <a:custGeom>
              <a:rect b="b" l="l" r="r" t="t"/>
              <a:pathLst>
                <a:path extrusionOk="0" h="206" w="206">
                  <a:moveTo>
                    <a:pt x="114" y="0"/>
                  </a:moveTo>
                  <a:cubicBezTo>
                    <a:pt x="103" y="12"/>
                    <a:pt x="91" y="12"/>
                    <a:pt x="91" y="12"/>
                  </a:cubicBezTo>
                  <a:lnTo>
                    <a:pt x="69" y="12"/>
                  </a:lnTo>
                  <a:cubicBezTo>
                    <a:pt x="69" y="12"/>
                    <a:pt x="69" y="12"/>
                    <a:pt x="57" y="23"/>
                  </a:cubicBezTo>
                  <a:cubicBezTo>
                    <a:pt x="46" y="23"/>
                    <a:pt x="34" y="35"/>
                    <a:pt x="23" y="46"/>
                  </a:cubicBezTo>
                  <a:cubicBezTo>
                    <a:pt x="12" y="46"/>
                    <a:pt x="12" y="57"/>
                    <a:pt x="0" y="69"/>
                  </a:cubicBezTo>
                  <a:cubicBezTo>
                    <a:pt x="0" y="80"/>
                    <a:pt x="0" y="103"/>
                    <a:pt x="0" y="114"/>
                  </a:cubicBezTo>
                  <a:cubicBezTo>
                    <a:pt x="0" y="126"/>
                    <a:pt x="0" y="126"/>
                    <a:pt x="0" y="137"/>
                  </a:cubicBezTo>
                  <a:cubicBezTo>
                    <a:pt x="12" y="160"/>
                    <a:pt x="12" y="171"/>
                    <a:pt x="23" y="182"/>
                  </a:cubicBezTo>
                  <a:cubicBezTo>
                    <a:pt x="34" y="194"/>
                    <a:pt x="46" y="194"/>
                    <a:pt x="57" y="205"/>
                  </a:cubicBezTo>
                  <a:lnTo>
                    <a:pt x="125" y="205"/>
                  </a:lnTo>
                  <a:cubicBezTo>
                    <a:pt x="148" y="205"/>
                    <a:pt x="160" y="194"/>
                    <a:pt x="171" y="182"/>
                  </a:cubicBezTo>
                  <a:cubicBezTo>
                    <a:pt x="171" y="182"/>
                    <a:pt x="182" y="171"/>
                    <a:pt x="194" y="160"/>
                  </a:cubicBezTo>
                  <a:cubicBezTo>
                    <a:pt x="194" y="148"/>
                    <a:pt x="194" y="148"/>
                    <a:pt x="194" y="137"/>
                  </a:cubicBezTo>
                  <a:cubicBezTo>
                    <a:pt x="205" y="126"/>
                    <a:pt x="205" y="114"/>
                    <a:pt x="205" y="103"/>
                  </a:cubicBezTo>
                  <a:cubicBezTo>
                    <a:pt x="205" y="91"/>
                    <a:pt x="194" y="91"/>
                    <a:pt x="194" y="80"/>
                  </a:cubicBezTo>
                  <a:cubicBezTo>
                    <a:pt x="194" y="57"/>
                    <a:pt x="182" y="46"/>
                    <a:pt x="171" y="35"/>
                  </a:cubicBezTo>
                  <a:cubicBezTo>
                    <a:pt x="160" y="23"/>
                    <a:pt x="160" y="23"/>
                    <a:pt x="148" y="23"/>
                  </a:cubicBezTo>
                  <a:cubicBezTo>
                    <a:pt x="137" y="12"/>
                    <a:pt x="125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1199725" y="4437250"/>
              <a:ext cx="9675" cy="10200"/>
            </a:xfrm>
            <a:custGeom>
              <a:rect b="b" l="l" r="r" t="t"/>
              <a:pathLst>
                <a:path extrusionOk="0" h="408" w="387">
                  <a:moveTo>
                    <a:pt x="193" y="0"/>
                  </a:moveTo>
                  <a:cubicBezTo>
                    <a:pt x="182" y="12"/>
                    <a:pt x="159" y="12"/>
                    <a:pt x="148" y="12"/>
                  </a:cubicBezTo>
                  <a:cubicBezTo>
                    <a:pt x="114" y="12"/>
                    <a:pt x="91" y="35"/>
                    <a:pt x="80" y="46"/>
                  </a:cubicBezTo>
                  <a:cubicBezTo>
                    <a:pt x="57" y="57"/>
                    <a:pt x="34" y="80"/>
                    <a:pt x="23" y="103"/>
                  </a:cubicBezTo>
                  <a:lnTo>
                    <a:pt x="0" y="148"/>
                  </a:lnTo>
                  <a:cubicBezTo>
                    <a:pt x="0" y="171"/>
                    <a:pt x="0" y="182"/>
                    <a:pt x="0" y="205"/>
                  </a:cubicBezTo>
                  <a:cubicBezTo>
                    <a:pt x="0" y="217"/>
                    <a:pt x="0" y="239"/>
                    <a:pt x="0" y="262"/>
                  </a:cubicBezTo>
                  <a:lnTo>
                    <a:pt x="11" y="262"/>
                  </a:lnTo>
                  <a:cubicBezTo>
                    <a:pt x="11" y="273"/>
                    <a:pt x="23" y="296"/>
                    <a:pt x="23" y="308"/>
                  </a:cubicBezTo>
                  <a:cubicBezTo>
                    <a:pt x="34" y="319"/>
                    <a:pt x="46" y="330"/>
                    <a:pt x="57" y="353"/>
                  </a:cubicBezTo>
                  <a:cubicBezTo>
                    <a:pt x="68" y="353"/>
                    <a:pt x="80" y="364"/>
                    <a:pt x="91" y="376"/>
                  </a:cubicBezTo>
                  <a:cubicBezTo>
                    <a:pt x="114" y="387"/>
                    <a:pt x="148" y="399"/>
                    <a:pt x="171" y="399"/>
                  </a:cubicBezTo>
                  <a:cubicBezTo>
                    <a:pt x="176" y="404"/>
                    <a:pt x="185" y="407"/>
                    <a:pt x="193" y="407"/>
                  </a:cubicBezTo>
                  <a:cubicBezTo>
                    <a:pt x="202" y="407"/>
                    <a:pt x="210" y="404"/>
                    <a:pt x="216" y="399"/>
                  </a:cubicBezTo>
                  <a:cubicBezTo>
                    <a:pt x="239" y="399"/>
                    <a:pt x="250" y="399"/>
                    <a:pt x="273" y="387"/>
                  </a:cubicBezTo>
                  <a:cubicBezTo>
                    <a:pt x="284" y="387"/>
                    <a:pt x="296" y="376"/>
                    <a:pt x="307" y="364"/>
                  </a:cubicBezTo>
                  <a:cubicBezTo>
                    <a:pt x="330" y="353"/>
                    <a:pt x="353" y="330"/>
                    <a:pt x="364" y="308"/>
                  </a:cubicBezTo>
                  <a:cubicBezTo>
                    <a:pt x="375" y="285"/>
                    <a:pt x="387" y="228"/>
                    <a:pt x="387" y="205"/>
                  </a:cubicBezTo>
                  <a:cubicBezTo>
                    <a:pt x="387" y="182"/>
                    <a:pt x="387" y="171"/>
                    <a:pt x="387" y="148"/>
                  </a:cubicBezTo>
                  <a:cubicBezTo>
                    <a:pt x="375" y="126"/>
                    <a:pt x="364" y="103"/>
                    <a:pt x="353" y="80"/>
                  </a:cubicBezTo>
                  <a:cubicBezTo>
                    <a:pt x="341" y="69"/>
                    <a:pt x="330" y="57"/>
                    <a:pt x="319" y="46"/>
                  </a:cubicBezTo>
                  <a:cubicBezTo>
                    <a:pt x="296" y="35"/>
                    <a:pt x="273" y="23"/>
                    <a:pt x="250" y="12"/>
                  </a:cubicBezTo>
                  <a:cubicBezTo>
                    <a:pt x="228" y="12"/>
                    <a:pt x="216" y="12"/>
                    <a:pt x="19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1208250" y="4421975"/>
              <a:ext cx="9975" cy="9900"/>
            </a:xfrm>
            <a:custGeom>
              <a:rect b="b" l="l" r="r" t="t"/>
              <a:pathLst>
                <a:path extrusionOk="0" h="396" w="399">
                  <a:moveTo>
                    <a:pt x="199" y="0"/>
                  </a:moveTo>
                  <a:cubicBezTo>
                    <a:pt x="182" y="0"/>
                    <a:pt x="165" y="3"/>
                    <a:pt x="148" y="9"/>
                  </a:cubicBezTo>
                  <a:cubicBezTo>
                    <a:pt x="114" y="20"/>
                    <a:pt x="80" y="31"/>
                    <a:pt x="57" y="54"/>
                  </a:cubicBezTo>
                  <a:cubicBezTo>
                    <a:pt x="34" y="77"/>
                    <a:pt x="23" y="111"/>
                    <a:pt x="12" y="145"/>
                  </a:cubicBezTo>
                  <a:cubicBezTo>
                    <a:pt x="0" y="179"/>
                    <a:pt x="0" y="213"/>
                    <a:pt x="12" y="247"/>
                  </a:cubicBezTo>
                  <a:cubicBezTo>
                    <a:pt x="12" y="282"/>
                    <a:pt x="23" y="304"/>
                    <a:pt x="46" y="316"/>
                  </a:cubicBezTo>
                  <a:cubicBezTo>
                    <a:pt x="57" y="338"/>
                    <a:pt x="80" y="361"/>
                    <a:pt x="103" y="373"/>
                  </a:cubicBezTo>
                  <a:lnTo>
                    <a:pt x="148" y="395"/>
                  </a:lnTo>
                  <a:lnTo>
                    <a:pt x="250" y="395"/>
                  </a:lnTo>
                  <a:cubicBezTo>
                    <a:pt x="262" y="384"/>
                    <a:pt x="273" y="384"/>
                    <a:pt x="273" y="384"/>
                  </a:cubicBezTo>
                  <a:cubicBezTo>
                    <a:pt x="296" y="373"/>
                    <a:pt x="319" y="361"/>
                    <a:pt x="341" y="338"/>
                  </a:cubicBezTo>
                  <a:cubicBezTo>
                    <a:pt x="353" y="327"/>
                    <a:pt x="364" y="316"/>
                    <a:pt x="376" y="293"/>
                  </a:cubicBezTo>
                  <a:cubicBezTo>
                    <a:pt x="376" y="282"/>
                    <a:pt x="387" y="270"/>
                    <a:pt x="387" y="247"/>
                  </a:cubicBezTo>
                  <a:cubicBezTo>
                    <a:pt x="398" y="225"/>
                    <a:pt x="398" y="202"/>
                    <a:pt x="398" y="168"/>
                  </a:cubicBezTo>
                  <a:cubicBezTo>
                    <a:pt x="398" y="145"/>
                    <a:pt x="387" y="122"/>
                    <a:pt x="376" y="100"/>
                  </a:cubicBezTo>
                  <a:cubicBezTo>
                    <a:pt x="364" y="88"/>
                    <a:pt x="353" y="65"/>
                    <a:pt x="341" y="54"/>
                  </a:cubicBezTo>
                  <a:cubicBezTo>
                    <a:pt x="319" y="31"/>
                    <a:pt x="285" y="20"/>
                    <a:pt x="250" y="9"/>
                  </a:cubicBezTo>
                  <a:cubicBezTo>
                    <a:pt x="233" y="3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1214500" y="4434400"/>
              <a:ext cx="7125" cy="7150"/>
            </a:xfrm>
            <a:custGeom>
              <a:rect b="b" l="l" r="r" t="t"/>
              <a:pathLst>
                <a:path extrusionOk="0" h="286" w="285">
                  <a:moveTo>
                    <a:pt x="137" y="1"/>
                  </a:moveTo>
                  <a:cubicBezTo>
                    <a:pt x="126" y="1"/>
                    <a:pt x="103" y="1"/>
                    <a:pt x="91" y="12"/>
                  </a:cubicBezTo>
                  <a:cubicBezTo>
                    <a:pt x="69" y="23"/>
                    <a:pt x="57" y="35"/>
                    <a:pt x="46" y="46"/>
                  </a:cubicBezTo>
                  <a:cubicBezTo>
                    <a:pt x="23" y="58"/>
                    <a:pt x="12" y="69"/>
                    <a:pt x="12" y="92"/>
                  </a:cubicBezTo>
                  <a:cubicBezTo>
                    <a:pt x="0" y="103"/>
                    <a:pt x="0" y="126"/>
                    <a:pt x="0" y="149"/>
                  </a:cubicBezTo>
                  <a:cubicBezTo>
                    <a:pt x="0" y="160"/>
                    <a:pt x="0" y="171"/>
                    <a:pt x="0" y="183"/>
                  </a:cubicBezTo>
                  <a:cubicBezTo>
                    <a:pt x="12" y="205"/>
                    <a:pt x="23" y="228"/>
                    <a:pt x="46" y="251"/>
                  </a:cubicBezTo>
                  <a:cubicBezTo>
                    <a:pt x="46" y="251"/>
                    <a:pt x="57" y="262"/>
                    <a:pt x="69" y="274"/>
                  </a:cubicBezTo>
                  <a:cubicBezTo>
                    <a:pt x="91" y="285"/>
                    <a:pt x="114" y="285"/>
                    <a:pt x="137" y="285"/>
                  </a:cubicBezTo>
                  <a:cubicBezTo>
                    <a:pt x="160" y="285"/>
                    <a:pt x="182" y="285"/>
                    <a:pt x="194" y="274"/>
                  </a:cubicBezTo>
                  <a:cubicBezTo>
                    <a:pt x="217" y="274"/>
                    <a:pt x="228" y="262"/>
                    <a:pt x="239" y="251"/>
                  </a:cubicBezTo>
                  <a:cubicBezTo>
                    <a:pt x="251" y="228"/>
                    <a:pt x="262" y="217"/>
                    <a:pt x="273" y="205"/>
                  </a:cubicBezTo>
                  <a:cubicBezTo>
                    <a:pt x="285" y="183"/>
                    <a:pt x="285" y="160"/>
                    <a:pt x="285" y="149"/>
                  </a:cubicBezTo>
                  <a:cubicBezTo>
                    <a:pt x="285" y="126"/>
                    <a:pt x="285" y="114"/>
                    <a:pt x="285" y="103"/>
                  </a:cubicBezTo>
                  <a:cubicBezTo>
                    <a:pt x="273" y="80"/>
                    <a:pt x="262" y="58"/>
                    <a:pt x="239" y="46"/>
                  </a:cubicBezTo>
                  <a:cubicBezTo>
                    <a:pt x="228" y="35"/>
                    <a:pt x="228" y="23"/>
                    <a:pt x="217" y="23"/>
                  </a:cubicBezTo>
                  <a:cubicBezTo>
                    <a:pt x="194" y="12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1194300" y="4430425"/>
              <a:ext cx="8275" cy="6275"/>
            </a:xfrm>
            <a:custGeom>
              <a:rect b="b" l="l" r="r" t="t"/>
              <a:pathLst>
                <a:path extrusionOk="0" h="251" w="331">
                  <a:moveTo>
                    <a:pt x="160" y="0"/>
                  </a:moveTo>
                  <a:cubicBezTo>
                    <a:pt x="1" y="0"/>
                    <a:pt x="1" y="251"/>
                    <a:pt x="160" y="251"/>
                  </a:cubicBezTo>
                  <a:cubicBezTo>
                    <a:pt x="331" y="251"/>
                    <a:pt x="331" y="0"/>
                    <a:pt x="1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1202000" y="4453750"/>
              <a:ext cx="5425" cy="5125"/>
            </a:xfrm>
            <a:custGeom>
              <a:rect b="b" l="l" r="r" t="t"/>
              <a:pathLst>
                <a:path extrusionOk="0" h="205" w="217">
                  <a:moveTo>
                    <a:pt x="68" y="0"/>
                  </a:moveTo>
                  <a:cubicBezTo>
                    <a:pt x="57" y="11"/>
                    <a:pt x="46" y="11"/>
                    <a:pt x="34" y="23"/>
                  </a:cubicBezTo>
                  <a:cubicBezTo>
                    <a:pt x="23" y="34"/>
                    <a:pt x="11" y="46"/>
                    <a:pt x="11" y="57"/>
                  </a:cubicBezTo>
                  <a:cubicBezTo>
                    <a:pt x="0" y="68"/>
                    <a:pt x="0" y="80"/>
                    <a:pt x="0" y="102"/>
                  </a:cubicBezTo>
                  <a:cubicBezTo>
                    <a:pt x="0" y="114"/>
                    <a:pt x="11" y="114"/>
                    <a:pt x="11" y="125"/>
                  </a:cubicBezTo>
                  <a:cubicBezTo>
                    <a:pt x="11" y="148"/>
                    <a:pt x="23" y="159"/>
                    <a:pt x="34" y="171"/>
                  </a:cubicBezTo>
                  <a:lnTo>
                    <a:pt x="57" y="193"/>
                  </a:lnTo>
                  <a:cubicBezTo>
                    <a:pt x="80" y="205"/>
                    <a:pt x="91" y="205"/>
                    <a:pt x="114" y="205"/>
                  </a:cubicBezTo>
                  <a:cubicBezTo>
                    <a:pt x="125" y="205"/>
                    <a:pt x="137" y="205"/>
                    <a:pt x="148" y="193"/>
                  </a:cubicBezTo>
                  <a:cubicBezTo>
                    <a:pt x="159" y="193"/>
                    <a:pt x="171" y="182"/>
                    <a:pt x="182" y="182"/>
                  </a:cubicBezTo>
                  <a:cubicBezTo>
                    <a:pt x="193" y="171"/>
                    <a:pt x="205" y="159"/>
                    <a:pt x="205" y="148"/>
                  </a:cubicBezTo>
                  <a:cubicBezTo>
                    <a:pt x="216" y="125"/>
                    <a:pt x="216" y="114"/>
                    <a:pt x="216" y="102"/>
                  </a:cubicBezTo>
                  <a:lnTo>
                    <a:pt x="216" y="68"/>
                  </a:lnTo>
                  <a:cubicBezTo>
                    <a:pt x="205" y="57"/>
                    <a:pt x="193" y="46"/>
                    <a:pt x="182" y="23"/>
                  </a:cubicBezTo>
                  <a:lnTo>
                    <a:pt x="159" y="11"/>
                  </a:lnTo>
                  <a:cubicBezTo>
                    <a:pt x="148" y="0"/>
                    <a:pt x="125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1143125" y="4437525"/>
              <a:ext cx="9425" cy="9425"/>
            </a:xfrm>
            <a:custGeom>
              <a:rect b="b" l="l" r="r" t="t"/>
              <a:pathLst>
                <a:path extrusionOk="0" h="377" w="377">
                  <a:moveTo>
                    <a:pt x="160" y="1"/>
                  </a:moveTo>
                  <a:cubicBezTo>
                    <a:pt x="137" y="1"/>
                    <a:pt x="126" y="12"/>
                    <a:pt x="114" y="24"/>
                  </a:cubicBezTo>
                  <a:cubicBezTo>
                    <a:pt x="92" y="24"/>
                    <a:pt x="69" y="35"/>
                    <a:pt x="58" y="58"/>
                  </a:cubicBezTo>
                  <a:cubicBezTo>
                    <a:pt x="46" y="69"/>
                    <a:pt x="35" y="80"/>
                    <a:pt x="23" y="92"/>
                  </a:cubicBezTo>
                  <a:cubicBezTo>
                    <a:pt x="23" y="115"/>
                    <a:pt x="12" y="126"/>
                    <a:pt x="12" y="137"/>
                  </a:cubicBezTo>
                  <a:cubicBezTo>
                    <a:pt x="1" y="160"/>
                    <a:pt x="1" y="194"/>
                    <a:pt x="1" y="217"/>
                  </a:cubicBezTo>
                  <a:cubicBezTo>
                    <a:pt x="1" y="240"/>
                    <a:pt x="12" y="262"/>
                    <a:pt x="23" y="285"/>
                  </a:cubicBezTo>
                  <a:cubicBezTo>
                    <a:pt x="35" y="285"/>
                    <a:pt x="35" y="297"/>
                    <a:pt x="35" y="297"/>
                  </a:cubicBezTo>
                  <a:cubicBezTo>
                    <a:pt x="46" y="319"/>
                    <a:pt x="58" y="331"/>
                    <a:pt x="69" y="331"/>
                  </a:cubicBezTo>
                  <a:cubicBezTo>
                    <a:pt x="80" y="342"/>
                    <a:pt x="80" y="342"/>
                    <a:pt x="92" y="353"/>
                  </a:cubicBezTo>
                  <a:lnTo>
                    <a:pt x="103" y="353"/>
                  </a:lnTo>
                  <a:cubicBezTo>
                    <a:pt x="114" y="353"/>
                    <a:pt x="126" y="365"/>
                    <a:pt x="149" y="365"/>
                  </a:cubicBezTo>
                  <a:cubicBezTo>
                    <a:pt x="171" y="376"/>
                    <a:pt x="194" y="376"/>
                    <a:pt x="217" y="376"/>
                  </a:cubicBezTo>
                  <a:cubicBezTo>
                    <a:pt x="228" y="376"/>
                    <a:pt x="251" y="365"/>
                    <a:pt x="262" y="365"/>
                  </a:cubicBezTo>
                  <a:cubicBezTo>
                    <a:pt x="285" y="353"/>
                    <a:pt x="308" y="342"/>
                    <a:pt x="319" y="319"/>
                  </a:cubicBezTo>
                  <a:cubicBezTo>
                    <a:pt x="331" y="308"/>
                    <a:pt x="342" y="297"/>
                    <a:pt x="353" y="285"/>
                  </a:cubicBezTo>
                  <a:cubicBezTo>
                    <a:pt x="353" y="274"/>
                    <a:pt x="365" y="251"/>
                    <a:pt x="365" y="240"/>
                  </a:cubicBezTo>
                  <a:cubicBezTo>
                    <a:pt x="376" y="217"/>
                    <a:pt x="376" y="194"/>
                    <a:pt x="365" y="171"/>
                  </a:cubicBezTo>
                  <a:cubicBezTo>
                    <a:pt x="365" y="149"/>
                    <a:pt x="365" y="126"/>
                    <a:pt x="353" y="103"/>
                  </a:cubicBezTo>
                  <a:cubicBezTo>
                    <a:pt x="353" y="103"/>
                    <a:pt x="342" y="103"/>
                    <a:pt x="342" y="92"/>
                  </a:cubicBezTo>
                  <a:lnTo>
                    <a:pt x="319" y="58"/>
                  </a:lnTo>
                  <a:cubicBezTo>
                    <a:pt x="308" y="46"/>
                    <a:pt x="296" y="35"/>
                    <a:pt x="274" y="24"/>
                  </a:cubicBezTo>
                  <a:cubicBezTo>
                    <a:pt x="262" y="24"/>
                    <a:pt x="251" y="12"/>
                    <a:pt x="228" y="12"/>
                  </a:cubicBezTo>
                  <a:cubicBezTo>
                    <a:pt x="205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1136600" y="4426150"/>
              <a:ext cx="8825" cy="8575"/>
            </a:xfrm>
            <a:custGeom>
              <a:rect b="b" l="l" r="r" t="t"/>
              <a:pathLst>
                <a:path extrusionOk="0" h="343" w="353">
                  <a:moveTo>
                    <a:pt x="171" y="1"/>
                  </a:moveTo>
                  <a:cubicBezTo>
                    <a:pt x="148" y="1"/>
                    <a:pt x="125" y="1"/>
                    <a:pt x="114" y="12"/>
                  </a:cubicBezTo>
                  <a:cubicBezTo>
                    <a:pt x="91" y="24"/>
                    <a:pt x="68" y="35"/>
                    <a:pt x="57" y="46"/>
                  </a:cubicBezTo>
                  <a:cubicBezTo>
                    <a:pt x="34" y="69"/>
                    <a:pt x="23" y="80"/>
                    <a:pt x="23" y="103"/>
                  </a:cubicBezTo>
                  <a:cubicBezTo>
                    <a:pt x="11" y="126"/>
                    <a:pt x="0" y="149"/>
                    <a:pt x="0" y="171"/>
                  </a:cubicBezTo>
                  <a:cubicBezTo>
                    <a:pt x="0" y="183"/>
                    <a:pt x="11" y="206"/>
                    <a:pt x="11" y="217"/>
                  </a:cubicBezTo>
                  <a:cubicBezTo>
                    <a:pt x="11" y="251"/>
                    <a:pt x="34" y="274"/>
                    <a:pt x="57" y="297"/>
                  </a:cubicBezTo>
                  <a:cubicBezTo>
                    <a:pt x="68" y="297"/>
                    <a:pt x="80" y="308"/>
                    <a:pt x="91" y="319"/>
                  </a:cubicBezTo>
                  <a:cubicBezTo>
                    <a:pt x="114" y="342"/>
                    <a:pt x="148" y="342"/>
                    <a:pt x="171" y="342"/>
                  </a:cubicBezTo>
                  <a:cubicBezTo>
                    <a:pt x="205" y="342"/>
                    <a:pt x="228" y="342"/>
                    <a:pt x="239" y="331"/>
                  </a:cubicBezTo>
                  <a:cubicBezTo>
                    <a:pt x="262" y="319"/>
                    <a:pt x="284" y="308"/>
                    <a:pt x="296" y="297"/>
                  </a:cubicBezTo>
                  <a:cubicBezTo>
                    <a:pt x="319" y="274"/>
                    <a:pt x="330" y="262"/>
                    <a:pt x="330" y="240"/>
                  </a:cubicBezTo>
                  <a:cubicBezTo>
                    <a:pt x="341" y="217"/>
                    <a:pt x="353" y="194"/>
                    <a:pt x="353" y="171"/>
                  </a:cubicBezTo>
                  <a:cubicBezTo>
                    <a:pt x="353" y="160"/>
                    <a:pt x="341" y="137"/>
                    <a:pt x="341" y="126"/>
                  </a:cubicBezTo>
                  <a:cubicBezTo>
                    <a:pt x="330" y="92"/>
                    <a:pt x="319" y="69"/>
                    <a:pt x="296" y="46"/>
                  </a:cubicBezTo>
                  <a:cubicBezTo>
                    <a:pt x="284" y="46"/>
                    <a:pt x="273" y="35"/>
                    <a:pt x="262" y="24"/>
                  </a:cubicBezTo>
                  <a:cubicBezTo>
                    <a:pt x="239" y="1"/>
                    <a:pt x="205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1149950" y="4427300"/>
              <a:ext cx="6000" cy="6125"/>
            </a:xfrm>
            <a:custGeom>
              <a:rect b="b" l="l" r="r" t="t"/>
              <a:pathLst>
                <a:path extrusionOk="0" h="245" w="240">
                  <a:moveTo>
                    <a:pt x="126" y="0"/>
                  </a:moveTo>
                  <a:cubicBezTo>
                    <a:pt x="103" y="0"/>
                    <a:pt x="80" y="12"/>
                    <a:pt x="58" y="23"/>
                  </a:cubicBezTo>
                  <a:cubicBezTo>
                    <a:pt x="58" y="23"/>
                    <a:pt x="46" y="34"/>
                    <a:pt x="35" y="46"/>
                  </a:cubicBezTo>
                  <a:cubicBezTo>
                    <a:pt x="23" y="57"/>
                    <a:pt x="12" y="69"/>
                    <a:pt x="12" y="91"/>
                  </a:cubicBezTo>
                  <a:cubicBezTo>
                    <a:pt x="1" y="114"/>
                    <a:pt x="1" y="137"/>
                    <a:pt x="12" y="160"/>
                  </a:cubicBezTo>
                  <a:cubicBezTo>
                    <a:pt x="12" y="171"/>
                    <a:pt x="23" y="194"/>
                    <a:pt x="35" y="205"/>
                  </a:cubicBezTo>
                  <a:cubicBezTo>
                    <a:pt x="46" y="228"/>
                    <a:pt x="69" y="228"/>
                    <a:pt x="92" y="239"/>
                  </a:cubicBezTo>
                  <a:lnTo>
                    <a:pt x="126" y="239"/>
                  </a:lnTo>
                  <a:cubicBezTo>
                    <a:pt x="130" y="243"/>
                    <a:pt x="132" y="244"/>
                    <a:pt x="134" y="244"/>
                  </a:cubicBezTo>
                  <a:cubicBezTo>
                    <a:pt x="138" y="244"/>
                    <a:pt x="141" y="239"/>
                    <a:pt x="149" y="239"/>
                  </a:cubicBezTo>
                  <a:cubicBezTo>
                    <a:pt x="171" y="228"/>
                    <a:pt x="194" y="228"/>
                    <a:pt x="205" y="205"/>
                  </a:cubicBezTo>
                  <a:cubicBezTo>
                    <a:pt x="217" y="194"/>
                    <a:pt x="228" y="171"/>
                    <a:pt x="240" y="160"/>
                  </a:cubicBezTo>
                  <a:cubicBezTo>
                    <a:pt x="240" y="137"/>
                    <a:pt x="240" y="114"/>
                    <a:pt x="240" y="91"/>
                  </a:cubicBezTo>
                  <a:cubicBezTo>
                    <a:pt x="228" y="80"/>
                    <a:pt x="228" y="80"/>
                    <a:pt x="228" y="69"/>
                  </a:cubicBezTo>
                  <a:cubicBezTo>
                    <a:pt x="217" y="46"/>
                    <a:pt x="205" y="34"/>
                    <a:pt x="183" y="23"/>
                  </a:cubicBezTo>
                  <a:cubicBezTo>
                    <a:pt x="160" y="12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1145400" y="4454875"/>
              <a:ext cx="6575" cy="6850"/>
            </a:xfrm>
            <a:custGeom>
              <a:rect b="b" l="l" r="r" t="t"/>
              <a:pathLst>
                <a:path extrusionOk="0" h="274" w="263">
                  <a:moveTo>
                    <a:pt x="126" y="1"/>
                  </a:moveTo>
                  <a:cubicBezTo>
                    <a:pt x="114" y="1"/>
                    <a:pt x="103" y="1"/>
                    <a:pt x="92" y="12"/>
                  </a:cubicBezTo>
                  <a:cubicBezTo>
                    <a:pt x="69" y="12"/>
                    <a:pt x="46" y="23"/>
                    <a:pt x="35" y="46"/>
                  </a:cubicBezTo>
                  <a:cubicBezTo>
                    <a:pt x="23" y="57"/>
                    <a:pt x="12" y="69"/>
                    <a:pt x="12" y="80"/>
                  </a:cubicBezTo>
                  <a:cubicBezTo>
                    <a:pt x="1" y="103"/>
                    <a:pt x="1" y="114"/>
                    <a:pt x="1" y="137"/>
                  </a:cubicBezTo>
                  <a:cubicBezTo>
                    <a:pt x="1" y="160"/>
                    <a:pt x="1" y="183"/>
                    <a:pt x="12" y="205"/>
                  </a:cubicBezTo>
                  <a:cubicBezTo>
                    <a:pt x="23" y="217"/>
                    <a:pt x="35" y="228"/>
                    <a:pt x="46" y="228"/>
                  </a:cubicBezTo>
                  <a:cubicBezTo>
                    <a:pt x="46" y="239"/>
                    <a:pt x="46" y="239"/>
                    <a:pt x="46" y="239"/>
                  </a:cubicBezTo>
                  <a:cubicBezTo>
                    <a:pt x="58" y="251"/>
                    <a:pt x="69" y="262"/>
                    <a:pt x="80" y="262"/>
                  </a:cubicBezTo>
                  <a:cubicBezTo>
                    <a:pt x="92" y="274"/>
                    <a:pt x="114" y="274"/>
                    <a:pt x="126" y="274"/>
                  </a:cubicBezTo>
                  <a:lnTo>
                    <a:pt x="160" y="262"/>
                  </a:lnTo>
                  <a:cubicBezTo>
                    <a:pt x="171" y="262"/>
                    <a:pt x="194" y="251"/>
                    <a:pt x="205" y="239"/>
                  </a:cubicBezTo>
                  <a:cubicBezTo>
                    <a:pt x="205" y="239"/>
                    <a:pt x="205" y="239"/>
                    <a:pt x="217" y="228"/>
                  </a:cubicBezTo>
                  <a:cubicBezTo>
                    <a:pt x="217" y="228"/>
                    <a:pt x="228" y="217"/>
                    <a:pt x="240" y="205"/>
                  </a:cubicBezTo>
                  <a:cubicBezTo>
                    <a:pt x="251" y="183"/>
                    <a:pt x="262" y="160"/>
                    <a:pt x="262" y="137"/>
                  </a:cubicBezTo>
                  <a:cubicBezTo>
                    <a:pt x="262" y="114"/>
                    <a:pt x="251" y="103"/>
                    <a:pt x="251" y="80"/>
                  </a:cubicBezTo>
                  <a:cubicBezTo>
                    <a:pt x="240" y="69"/>
                    <a:pt x="228" y="57"/>
                    <a:pt x="217" y="46"/>
                  </a:cubicBezTo>
                  <a:cubicBezTo>
                    <a:pt x="205" y="23"/>
                    <a:pt x="183" y="12"/>
                    <a:pt x="160" y="12"/>
                  </a:cubicBezTo>
                  <a:cubicBezTo>
                    <a:pt x="149" y="1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1277050" y="4302175"/>
              <a:ext cx="11125" cy="11125"/>
            </a:xfrm>
            <a:custGeom>
              <a:rect b="b" l="l" r="r" t="t"/>
              <a:pathLst>
                <a:path extrusionOk="0" h="445" w="445">
                  <a:moveTo>
                    <a:pt x="228" y="1"/>
                  </a:moveTo>
                  <a:cubicBezTo>
                    <a:pt x="183" y="1"/>
                    <a:pt x="149" y="12"/>
                    <a:pt x="114" y="35"/>
                  </a:cubicBezTo>
                  <a:cubicBezTo>
                    <a:pt x="80" y="46"/>
                    <a:pt x="46" y="81"/>
                    <a:pt x="35" y="115"/>
                  </a:cubicBezTo>
                  <a:lnTo>
                    <a:pt x="23" y="115"/>
                  </a:lnTo>
                  <a:cubicBezTo>
                    <a:pt x="23" y="137"/>
                    <a:pt x="12" y="149"/>
                    <a:pt x="12" y="171"/>
                  </a:cubicBezTo>
                  <a:cubicBezTo>
                    <a:pt x="1" y="194"/>
                    <a:pt x="1" y="228"/>
                    <a:pt x="1" y="262"/>
                  </a:cubicBezTo>
                  <a:cubicBezTo>
                    <a:pt x="1" y="274"/>
                    <a:pt x="12" y="297"/>
                    <a:pt x="12" y="308"/>
                  </a:cubicBezTo>
                  <a:cubicBezTo>
                    <a:pt x="23" y="342"/>
                    <a:pt x="46" y="365"/>
                    <a:pt x="58" y="388"/>
                  </a:cubicBezTo>
                  <a:cubicBezTo>
                    <a:pt x="80" y="399"/>
                    <a:pt x="92" y="410"/>
                    <a:pt x="103" y="422"/>
                  </a:cubicBezTo>
                  <a:cubicBezTo>
                    <a:pt x="126" y="422"/>
                    <a:pt x="137" y="433"/>
                    <a:pt x="160" y="433"/>
                  </a:cubicBezTo>
                  <a:cubicBezTo>
                    <a:pt x="183" y="444"/>
                    <a:pt x="217" y="444"/>
                    <a:pt x="251" y="444"/>
                  </a:cubicBezTo>
                  <a:cubicBezTo>
                    <a:pt x="274" y="444"/>
                    <a:pt x="296" y="433"/>
                    <a:pt x="331" y="422"/>
                  </a:cubicBezTo>
                  <a:lnTo>
                    <a:pt x="331" y="410"/>
                  </a:lnTo>
                  <a:cubicBezTo>
                    <a:pt x="365" y="388"/>
                    <a:pt x="399" y="365"/>
                    <a:pt x="410" y="331"/>
                  </a:cubicBezTo>
                  <a:cubicBezTo>
                    <a:pt x="433" y="297"/>
                    <a:pt x="444" y="262"/>
                    <a:pt x="444" y="228"/>
                  </a:cubicBezTo>
                  <a:cubicBezTo>
                    <a:pt x="444" y="206"/>
                    <a:pt x="444" y="183"/>
                    <a:pt x="433" y="160"/>
                  </a:cubicBezTo>
                  <a:cubicBezTo>
                    <a:pt x="422" y="126"/>
                    <a:pt x="410" y="92"/>
                    <a:pt x="376" y="69"/>
                  </a:cubicBezTo>
                  <a:cubicBezTo>
                    <a:pt x="365" y="46"/>
                    <a:pt x="331" y="35"/>
                    <a:pt x="308" y="24"/>
                  </a:cubicBezTo>
                  <a:cubicBezTo>
                    <a:pt x="285" y="12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1284725" y="4285700"/>
              <a:ext cx="10850" cy="10825"/>
            </a:xfrm>
            <a:custGeom>
              <a:rect b="b" l="l" r="r" t="t"/>
              <a:pathLst>
                <a:path extrusionOk="0" h="433" w="434">
                  <a:moveTo>
                    <a:pt x="217" y="0"/>
                  </a:moveTo>
                  <a:cubicBezTo>
                    <a:pt x="194" y="12"/>
                    <a:pt x="171" y="12"/>
                    <a:pt x="160" y="12"/>
                  </a:cubicBezTo>
                  <a:cubicBezTo>
                    <a:pt x="126" y="23"/>
                    <a:pt x="92" y="46"/>
                    <a:pt x="69" y="68"/>
                  </a:cubicBezTo>
                  <a:cubicBezTo>
                    <a:pt x="46" y="91"/>
                    <a:pt x="24" y="114"/>
                    <a:pt x="24" y="137"/>
                  </a:cubicBezTo>
                  <a:cubicBezTo>
                    <a:pt x="1" y="159"/>
                    <a:pt x="1" y="194"/>
                    <a:pt x="1" y="216"/>
                  </a:cubicBezTo>
                  <a:cubicBezTo>
                    <a:pt x="1" y="250"/>
                    <a:pt x="1" y="273"/>
                    <a:pt x="24" y="307"/>
                  </a:cubicBezTo>
                  <a:cubicBezTo>
                    <a:pt x="24" y="330"/>
                    <a:pt x="46" y="353"/>
                    <a:pt x="69" y="376"/>
                  </a:cubicBezTo>
                  <a:cubicBezTo>
                    <a:pt x="92" y="398"/>
                    <a:pt x="126" y="421"/>
                    <a:pt x="160" y="432"/>
                  </a:cubicBezTo>
                  <a:lnTo>
                    <a:pt x="240" y="432"/>
                  </a:lnTo>
                  <a:cubicBezTo>
                    <a:pt x="274" y="432"/>
                    <a:pt x="297" y="421"/>
                    <a:pt x="319" y="410"/>
                  </a:cubicBezTo>
                  <a:cubicBezTo>
                    <a:pt x="342" y="398"/>
                    <a:pt x="353" y="387"/>
                    <a:pt x="365" y="376"/>
                  </a:cubicBezTo>
                  <a:cubicBezTo>
                    <a:pt x="388" y="353"/>
                    <a:pt x="399" y="330"/>
                    <a:pt x="410" y="307"/>
                  </a:cubicBezTo>
                  <a:cubicBezTo>
                    <a:pt x="422" y="285"/>
                    <a:pt x="422" y="273"/>
                    <a:pt x="422" y="250"/>
                  </a:cubicBezTo>
                  <a:cubicBezTo>
                    <a:pt x="433" y="216"/>
                    <a:pt x="433" y="194"/>
                    <a:pt x="422" y="159"/>
                  </a:cubicBezTo>
                  <a:lnTo>
                    <a:pt x="399" y="114"/>
                  </a:lnTo>
                  <a:cubicBezTo>
                    <a:pt x="376" y="80"/>
                    <a:pt x="353" y="57"/>
                    <a:pt x="319" y="34"/>
                  </a:cubicBezTo>
                  <a:cubicBezTo>
                    <a:pt x="285" y="12"/>
                    <a:pt x="251" y="0"/>
                    <a:pt x="21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1291275" y="4297625"/>
              <a:ext cx="8275" cy="8575"/>
            </a:xfrm>
            <a:custGeom>
              <a:rect b="b" l="l" r="r" t="t"/>
              <a:pathLst>
                <a:path extrusionOk="0" h="343" w="331">
                  <a:moveTo>
                    <a:pt x="171" y="1"/>
                  </a:moveTo>
                  <a:cubicBezTo>
                    <a:pt x="148" y="1"/>
                    <a:pt x="137" y="1"/>
                    <a:pt x="126" y="12"/>
                  </a:cubicBezTo>
                  <a:cubicBezTo>
                    <a:pt x="114" y="12"/>
                    <a:pt x="91" y="24"/>
                    <a:pt x="80" y="24"/>
                  </a:cubicBezTo>
                  <a:cubicBezTo>
                    <a:pt x="69" y="35"/>
                    <a:pt x="46" y="46"/>
                    <a:pt x="35" y="69"/>
                  </a:cubicBezTo>
                  <a:cubicBezTo>
                    <a:pt x="23" y="81"/>
                    <a:pt x="23" y="92"/>
                    <a:pt x="12" y="103"/>
                  </a:cubicBezTo>
                  <a:cubicBezTo>
                    <a:pt x="0" y="126"/>
                    <a:pt x="0" y="149"/>
                    <a:pt x="0" y="172"/>
                  </a:cubicBezTo>
                  <a:cubicBezTo>
                    <a:pt x="0" y="194"/>
                    <a:pt x="0" y="217"/>
                    <a:pt x="12" y="240"/>
                  </a:cubicBezTo>
                  <a:cubicBezTo>
                    <a:pt x="23" y="263"/>
                    <a:pt x="35" y="274"/>
                    <a:pt x="46" y="285"/>
                  </a:cubicBezTo>
                  <a:cubicBezTo>
                    <a:pt x="57" y="297"/>
                    <a:pt x="69" y="308"/>
                    <a:pt x="80" y="319"/>
                  </a:cubicBezTo>
                  <a:cubicBezTo>
                    <a:pt x="103" y="331"/>
                    <a:pt x="137" y="342"/>
                    <a:pt x="160" y="342"/>
                  </a:cubicBezTo>
                  <a:lnTo>
                    <a:pt x="171" y="342"/>
                  </a:lnTo>
                  <a:cubicBezTo>
                    <a:pt x="182" y="331"/>
                    <a:pt x="194" y="331"/>
                    <a:pt x="217" y="331"/>
                  </a:cubicBezTo>
                  <a:cubicBezTo>
                    <a:pt x="228" y="331"/>
                    <a:pt x="239" y="319"/>
                    <a:pt x="251" y="319"/>
                  </a:cubicBezTo>
                  <a:cubicBezTo>
                    <a:pt x="273" y="308"/>
                    <a:pt x="285" y="285"/>
                    <a:pt x="296" y="274"/>
                  </a:cubicBezTo>
                  <a:cubicBezTo>
                    <a:pt x="307" y="263"/>
                    <a:pt x="319" y="251"/>
                    <a:pt x="319" y="240"/>
                  </a:cubicBezTo>
                  <a:cubicBezTo>
                    <a:pt x="330" y="217"/>
                    <a:pt x="330" y="206"/>
                    <a:pt x="330" y="194"/>
                  </a:cubicBezTo>
                  <a:cubicBezTo>
                    <a:pt x="330" y="183"/>
                    <a:pt x="330" y="160"/>
                    <a:pt x="330" y="149"/>
                  </a:cubicBezTo>
                  <a:cubicBezTo>
                    <a:pt x="330" y="126"/>
                    <a:pt x="330" y="115"/>
                    <a:pt x="319" y="103"/>
                  </a:cubicBezTo>
                  <a:cubicBezTo>
                    <a:pt x="307" y="81"/>
                    <a:pt x="307" y="69"/>
                    <a:pt x="285" y="46"/>
                  </a:cubicBezTo>
                  <a:lnTo>
                    <a:pt x="251" y="24"/>
                  </a:lnTo>
                  <a:cubicBezTo>
                    <a:pt x="239" y="24"/>
                    <a:pt x="228" y="12"/>
                    <a:pt x="217" y="12"/>
                  </a:cubicBezTo>
                  <a:cubicBezTo>
                    <a:pt x="194" y="1"/>
                    <a:pt x="182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1302650" y="4299350"/>
              <a:ext cx="7700" cy="8200"/>
            </a:xfrm>
            <a:custGeom>
              <a:rect b="b" l="l" r="r" t="t"/>
              <a:pathLst>
                <a:path extrusionOk="0" h="328" w="308">
                  <a:moveTo>
                    <a:pt x="137" y="0"/>
                  </a:moveTo>
                  <a:cubicBezTo>
                    <a:pt x="125" y="0"/>
                    <a:pt x="114" y="0"/>
                    <a:pt x="103" y="12"/>
                  </a:cubicBezTo>
                  <a:cubicBezTo>
                    <a:pt x="80" y="12"/>
                    <a:pt x="69" y="23"/>
                    <a:pt x="57" y="46"/>
                  </a:cubicBezTo>
                  <a:cubicBezTo>
                    <a:pt x="46" y="57"/>
                    <a:pt x="34" y="57"/>
                    <a:pt x="34" y="68"/>
                  </a:cubicBezTo>
                  <a:cubicBezTo>
                    <a:pt x="34" y="68"/>
                    <a:pt x="34" y="80"/>
                    <a:pt x="23" y="80"/>
                  </a:cubicBezTo>
                  <a:cubicBezTo>
                    <a:pt x="23" y="80"/>
                    <a:pt x="23" y="91"/>
                    <a:pt x="23" y="91"/>
                  </a:cubicBezTo>
                  <a:cubicBezTo>
                    <a:pt x="12" y="103"/>
                    <a:pt x="0" y="114"/>
                    <a:pt x="0" y="125"/>
                  </a:cubicBezTo>
                  <a:cubicBezTo>
                    <a:pt x="0" y="159"/>
                    <a:pt x="0" y="182"/>
                    <a:pt x="0" y="205"/>
                  </a:cubicBezTo>
                  <a:cubicBezTo>
                    <a:pt x="12" y="239"/>
                    <a:pt x="23" y="262"/>
                    <a:pt x="46" y="273"/>
                  </a:cubicBezTo>
                  <a:cubicBezTo>
                    <a:pt x="57" y="296"/>
                    <a:pt x="80" y="307"/>
                    <a:pt x="114" y="319"/>
                  </a:cubicBezTo>
                  <a:cubicBezTo>
                    <a:pt x="125" y="324"/>
                    <a:pt x="137" y="327"/>
                    <a:pt x="150" y="327"/>
                  </a:cubicBezTo>
                  <a:cubicBezTo>
                    <a:pt x="162" y="327"/>
                    <a:pt x="177" y="324"/>
                    <a:pt x="194" y="319"/>
                  </a:cubicBezTo>
                  <a:cubicBezTo>
                    <a:pt x="205" y="319"/>
                    <a:pt x="205" y="319"/>
                    <a:pt x="216" y="307"/>
                  </a:cubicBezTo>
                  <a:cubicBezTo>
                    <a:pt x="228" y="307"/>
                    <a:pt x="251" y="296"/>
                    <a:pt x="262" y="273"/>
                  </a:cubicBezTo>
                  <a:cubicBezTo>
                    <a:pt x="273" y="262"/>
                    <a:pt x="273" y="250"/>
                    <a:pt x="285" y="250"/>
                  </a:cubicBezTo>
                  <a:lnTo>
                    <a:pt x="285" y="239"/>
                  </a:lnTo>
                  <a:cubicBezTo>
                    <a:pt x="296" y="228"/>
                    <a:pt x="296" y="216"/>
                    <a:pt x="307" y="205"/>
                  </a:cubicBezTo>
                  <a:cubicBezTo>
                    <a:pt x="307" y="205"/>
                    <a:pt x="307" y="205"/>
                    <a:pt x="307" y="194"/>
                  </a:cubicBezTo>
                  <a:cubicBezTo>
                    <a:pt x="307" y="194"/>
                    <a:pt x="307" y="182"/>
                    <a:pt x="307" y="171"/>
                  </a:cubicBezTo>
                  <a:cubicBezTo>
                    <a:pt x="307" y="171"/>
                    <a:pt x="307" y="159"/>
                    <a:pt x="307" y="159"/>
                  </a:cubicBezTo>
                  <a:lnTo>
                    <a:pt x="307" y="148"/>
                  </a:lnTo>
                  <a:cubicBezTo>
                    <a:pt x="307" y="148"/>
                    <a:pt x="307" y="139"/>
                    <a:pt x="307" y="128"/>
                  </a:cubicBezTo>
                  <a:cubicBezTo>
                    <a:pt x="307" y="128"/>
                    <a:pt x="307" y="114"/>
                    <a:pt x="307" y="114"/>
                  </a:cubicBezTo>
                  <a:cubicBezTo>
                    <a:pt x="307" y="91"/>
                    <a:pt x="296" y="68"/>
                    <a:pt x="285" y="57"/>
                  </a:cubicBezTo>
                  <a:cubicBezTo>
                    <a:pt x="273" y="46"/>
                    <a:pt x="251" y="34"/>
                    <a:pt x="239" y="23"/>
                  </a:cubicBezTo>
                  <a:cubicBezTo>
                    <a:pt x="228" y="12"/>
                    <a:pt x="216" y="12"/>
                    <a:pt x="2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1284725" y="4316675"/>
              <a:ext cx="8000" cy="7725"/>
            </a:xfrm>
            <a:custGeom>
              <a:rect b="b" l="l" r="r" t="t"/>
              <a:pathLst>
                <a:path extrusionOk="0" h="309" w="320">
                  <a:moveTo>
                    <a:pt x="126" y="1"/>
                  </a:moveTo>
                  <a:cubicBezTo>
                    <a:pt x="103" y="12"/>
                    <a:pt x="92" y="12"/>
                    <a:pt x="80" y="24"/>
                  </a:cubicBezTo>
                  <a:cubicBezTo>
                    <a:pt x="69" y="35"/>
                    <a:pt x="58" y="35"/>
                    <a:pt x="58" y="46"/>
                  </a:cubicBezTo>
                  <a:lnTo>
                    <a:pt x="24" y="81"/>
                  </a:lnTo>
                  <a:cubicBezTo>
                    <a:pt x="24" y="92"/>
                    <a:pt x="24" y="103"/>
                    <a:pt x="12" y="115"/>
                  </a:cubicBezTo>
                  <a:cubicBezTo>
                    <a:pt x="1" y="137"/>
                    <a:pt x="1" y="160"/>
                    <a:pt x="12" y="172"/>
                  </a:cubicBezTo>
                  <a:cubicBezTo>
                    <a:pt x="12" y="194"/>
                    <a:pt x="12" y="206"/>
                    <a:pt x="24" y="217"/>
                  </a:cubicBezTo>
                  <a:cubicBezTo>
                    <a:pt x="24" y="228"/>
                    <a:pt x="35" y="251"/>
                    <a:pt x="58" y="263"/>
                  </a:cubicBezTo>
                  <a:cubicBezTo>
                    <a:pt x="58" y="263"/>
                    <a:pt x="58" y="263"/>
                    <a:pt x="58" y="274"/>
                  </a:cubicBezTo>
                  <a:cubicBezTo>
                    <a:pt x="69" y="274"/>
                    <a:pt x="80" y="285"/>
                    <a:pt x="92" y="297"/>
                  </a:cubicBezTo>
                  <a:cubicBezTo>
                    <a:pt x="115" y="308"/>
                    <a:pt x="137" y="308"/>
                    <a:pt x="160" y="308"/>
                  </a:cubicBezTo>
                  <a:cubicBezTo>
                    <a:pt x="183" y="308"/>
                    <a:pt x="194" y="308"/>
                    <a:pt x="217" y="297"/>
                  </a:cubicBezTo>
                  <a:lnTo>
                    <a:pt x="228" y="297"/>
                  </a:lnTo>
                  <a:cubicBezTo>
                    <a:pt x="240" y="285"/>
                    <a:pt x="251" y="285"/>
                    <a:pt x="262" y="274"/>
                  </a:cubicBezTo>
                  <a:cubicBezTo>
                    <a:pt x="262" y="263"/>
                    <a:pt x="274" y="263"/>
                    <a:pt x="274" y="263"/>
                  </a:cubicBezTo>
                  <a:lnTo>
                    <a:pt x="297" y="228"/>
                  </a:lnTo>
                  <a:cubicBezTo>
                    <a:pt x="297" y="217"/>
                    <a:pt x="308" y="206"/>
                    <a:pt x="308" y="194"/>
                  </a:cubicBezTo>
                  <a:cubicBezTo>
                    <a:pt x="319" y="172"/>
                    <a:pt x="319" y="149"/>
                    <a:pt x="319" y="137"/>
                  </a:cubicBezTo>
                  <a:cubicBezTo>
                    <a:pt x="319" y="115"/>
                    <a:pt x="308" y="103"/>
                    <a:pt x="308" y="92"/>
                  </a:cubicBezTo>
                  <a:cubicBezTo>
                    <a:pt x="297" y="81"/>
                    <a:pt x="297" y="69"/>
                    <a:pt x="285" y="58"/>
                  </a:cubicBezTo>
                  <a:cubicBezTo>
                    <a:pt x="274" y="46"/>
                    <a:pt x="274" y="35"/>
                    <a:pt x="251" y="35"/>
                  </a:cubicBezTo>
                  <a:cubicBezTo>
                    <a:pt x="251" y="24"/>
                    <a:pt x="240" y="12"/>
                    <a:pt x="217" y="12"/>
                  </a:cubicBezTo>
                  <a:cubicBezTo>
                    <a:pt x="206" y="1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1289850" y="4345700"/>
              <a:ext cx="8850" cy="8550"/>
            </a:xfrm>
            <a:custGeom>
              <a:rect b="b" l="l" r="r" t="t"/>
              <a:pathLst>
                <a:path extrusionOk="0" h="342" w="354">
                  <a:moveTo>
                    <a:pt x="126" y="0"/>
                  </a:moveTo>
                  <a:cubicBezTo>
                    <a:pt x="92" y="11"/>
                    <a:pt x="69" y="23"/>
                    <a:pt x="46" y="46"/>
                  </a:cubicBezTo>
                  <a:cubicBezTo>
                    <a:pt x="23" y="68"/>
                    <a:pt x="12" y="91"/>
                    <a:pt x="12" y="114"/>
                  </a:cubicBezTo>
                  <a:cubicBezTo>
                    <a:pt x="1" y="137"/>
                    <a:pt x="1" y="148"/>
                    <a:pt x="1" y="171"/>
                  </a:cubicBezTo>
                  <a:cubicBezTo>
                    <a:pt x="1" y="193"/>
                    <a:pt x="1" y="216"/>
                    <a:pt x="12" y="228"/>
                  </a:cubicBezTo>
                  <a:cubicBezTo>
                    <a:pt x="23" y="250"/>
                    <a:pt x="35" y="273"/>
                    <a:pt x="46" y="284"/>
                  </a:cubicBezTo>
                  <a:cubicBezTo>
                    <a:pt x="57" y="296"/>
                    <a:pt x="69" y="307"/>
                    <a:pt x="80" y="319"/>
                  </a:cubicBezTo>
                  <a:lnTo>
                    <a:pt x="92" y="319"/>
                  </a:lnTo>
                  <a:cubicBezTo>
                    <a:pt x="103" y="319"/>
                    <a:pt x="114" y="330"/>
                    <a:pt x="126" y="330"/>
                  </a:cubicBezTo>
                  <a:cubicBezTo>
                    <a:pt x="148" y="341"/>
                    <a:pt x="171" y="341"/>
                    <a:pt x="194" y="341"/>
                  </a:cubicBezTo>
                  <a:cubicBezTo>
                    <a:pt x="217" y="341"/>
                    <a:pt x="228" y="330"/>
                    <a:pt x="239" y="319"/>
                  </a:cubicBezTo>
                  <a:cubicBezTo>
                    <a:pt x="262" y="319"/>
                    <a:pt x="285" y="307"/>
                    <a:pt x="296" y="284"/>
                  </a:cubicBezTo>
                  <a:lnTo>
                    <a:pt x="319" y="250"/>
                  </a:lnTo>
                  <a:cubicBezTo>
                    <a:pt x="330" y="239"/>
                    <a:pt x="330" y="228"/>
                    <a:pt x="342" y="216"/>
                  </a:cubicBezTo>
                  <a:cubicBezTo>
                    <a:pt x="342" y="193"/>
                    <a:pt x="353" y="171"/>
                    <a:pt x="342" y="148"/>
                  </a:cubicBezTo>
                  <a:cubicBezTo>
                    <a:pt x="342" y="125"/>
                    <a:pt x="330" y="102"/>
                    <a:pt x="319" y="80"/>
                  </a:cubicBezTo>
                  <a:cubicBezTo>
                    <a:pt x="308" y="68"/>
                    <a:pt x="308" y="57"/>
                    <a:pt x="296" y="46"/>
                  </a:cubicBezTo>
                  <a:cubicBezTo>
                    <a:pt x="285" y="34"/>
                    <a:pt x="274" y="23"/>
                    <a:pt x="262" y="23"/>
                  </a:cubicBezTo>
                  <a:cubicBezTo>
                    <a:pt x="228" y="0"/>
                    <a:pt x="205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1282775" y="4332525"/>
              <a:ext cx="8275" cy="6225"/>
            </a:xfrm>
            <a:custGeom>
              <a:rect b="b" l="l" r="r" t="t"/>
              <a:pathLst>
                <a:path extrusionOk="0" h="249" w="331">
                  <a:moveTo>
                    <a:pt x="165" y="0"/>
                  </a:moveTo>
                  <a:cubicBezTo>
                    <a:pt x="156" y="0"/>
                    <a:pt x="146" y="2"/>
                    <a:pt x="136" y="4"/>
                  </a:cubicBezTo>
                  <a:cubicBezTo>
                    <a:pt x="1" y="45"/>
                    <a:pt x="36" y="248"/>
                    <a:pt x="156" y="248"/>
                  </a:cubicBezTo>
                  <a:cubicBezTo>
                    <a:pt x="168" y="248"/>
                    <a:pt x="180" y="247"/>
                    <a:pt x="193" y="243"/>
                  </a:cubicBezTo>
                  <a:cubicBezTo>
                    <a:pt x="330" y="200"/>
                    <a:pt x="290" y="0"/>
                    <a:pt x="1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1293275" y="4334025"/>
              <a:ext cx="4850" cy="4575"/>
            </a:xfrm>
            <a:custGeom>
              <a:rect b="b" l="l" r="r" t="t"/>
              <a:pathLst>
                <a:path extrusionOk="0" h="183" w="194">
                  <a:moveTo>
                    <a:pt x="57" y="1"/>
                  </a:moveTo>
                  <a:cubicBezTo>
                    <a:pt x="46" y="12"/>
                    <a:pt x="34" y="12"/>
                    <a:pt x="34" y="23"/>
                  </a:cubicBezTo>
                  <a:cubicBezTo>
                    <a:pt x="23" y="35"/>
                    <a:pt x="11" y="46"/>
                    <a:pt x="11" y="58"/>
                  </a:cubicBezTo>
                  <a:cubicBezTo>
                    <a:pt x="0" y="69"/>
                    <a:pt x="0" y="80"/>
                    <a:pt x="0" y="92"/>
                  </a:cubicBezTo>
                  <a:cubicBezTo>
                    <a:pt x="0" y="103"/>
                    <a:pt x="0" y="114"/>
                    <a:pt x="0" y="114"/>
                  </a:cubicBezTo>
                  <a:cubicBezTo>
                    <a:pt x="11" y="137"/>
                    <a:pt x="23" y="149"/>
                    <a:pt x="34" y="160"/>
                  </a:cubicBezTo>
                  <a:cubicBezTo>
                    <a:pt x="34" y="160"/>
                    <a:pt x="46" y="171"/>
                    <a:pt x="46" y="171"/>
                  </a:cubicBezTo>
                  <a:cubicBezTo>
                    <a:pt x="68" y="183"/>
                    <a:pt x="80" y="183"/>
                    <a:pt x="102" y="183"/>
                  </a:cubicBezTo>
                  <a:lnTo>
                    <a:pt x="137" y="183"/>
                  </a:lnTo>
                  <a:cubicBezTo>
                    <a:pt x="148" y="171"/>
                    <a:pt x="159" y="171"/>
                    <a:pt x="171" y="160"/>
                  </a:cubicBezTo>
                  <a:cubicBezTo>
                    <a:pt x="171" y="149"/>
                    <a:pt x="182" y="137"/>
                    <a:pt x="182" y="126"/>
                  </a:cubicBezTo>
                  <a:cubicBezTo>
                    <a:pt x="193" y="114"/>
                    <a:pt x="193" y="103"/>
                    <a:pt x="193" y="92"/>
                  </a:cubicBezTo>
                  <a:cubicBezTo>
                    <a:pt x="193" y="80"/>
                    <a:pt x="193" y="69"/>
                    <a:pt x="193" y="69"/>
                  </a:cubicBezTo>
                  <a:cubicBezTo>
                    <a:pt x="182" y="46"/>
                    <a:pt x="182" y="35"/>
                    <a:pt x="171" y="23"/>
                  </a:cubicBezTo>
                  <a:cubicBezTo>
                    <a:pt x="159" y="23"/>
                    <a:pt x="148" y="12"/>
                    <a:pt x="148" y="12"/>
                  </a:cubicBezTo>
                  <a:cubicBezTo>
                    <a:pt x="137" y="1"/>
                    <a:pt x="114" y="1"/>
                    <a:pt x="10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1302350" y="4353925"/>
              <a:ext cx="7150" cy="7425"/>
            </a:xfrm>
            <a:custGeom>
              <a:rect b="b" l="l" r="r" t="t"/>
              <a:pathLst>
                <a:path extrusionOk="0" h="297" w="286">
                  <a:moveTo>
                    <a:pt x="137" y="1"/>
                  </a:moveTo>
                  <a:cubicBezTo>
                    <a:pt x="126" y="12"/>
                    <a:pt x="126" y="12"/>
                    <a:pt x="115" y="12"/>
                  </a:cubicBezTo>
                  <a:lnTo>
                    <a:pt x="103" y="12"/>
                  </a:lnTo>
                  <a:cubicBezTo>
                    <a:pt x="103" y="12"/>
                    <a:pt x="92" y="24"/>
                    <a:pt x="81" y="24"/>
                  </a:cubicBezTo>
                  <a:cubicBezTo>
                    <a:pt x="69" y="24"/>
                    <a:pt x="46" y="35"/>
                    <a:pt x="35" y="46"/>
                  </a:cubicBezTo>
                  <a:cubicBezTo>
                    <a:pt x="24" y="69"/>
                    <a:pt x="12" y="81"/>
                    <a:pt x="12" y="92"/>
                  </a:cubicBezTo>
                  <a:cubicBezTo>
                    <a:pt x="1" y="115"/>
                    <a:pt x="1" y="137"/>
                    <a:pt x="1" y="149"/>
                  </a:cubicBezTo>
                  <a:cubicBezTo>
                    <a:pt x="1" y="160"/>
                    <a:pt x="1" y="183"/>
                    <a:pt x="1" y="194"/>
                  </a:cubicBezTo>
                  <a:cubicBezTo>
                    <a:pt x="1" y="206"/>
                    <a:pt x="12" y="228"/>
                    <a:pt x="24" y="240"/>
                  </a:cubicBezTo>
                  <a:cubicBezTo>
                    <a:pt x="35" y="251"/>
                    <a:pt x="46" y="274"/>
                    <a:pt x="69" y="274"/>
                  </a:cubicBezTo>
                  <a:cubicBezTo>
                    <a:pt x="81" y="285"/>
                    <a:pt x="103" y="297"/>
                    <a:pt x="115" y="297"/>
                  </a:cubicBezTo>
                  <a:lnTo>
                    <a:pt x="172" y="297"/>
                  </a:lnTo>
                  <a:cubicBezTo>
                    <a:pt x="183" y="285"/>
                    <a:pt x="194" y="285"/>
                    <a:pt x="206" y="274"/>
                  </a:cubicBezTo>
                  <a:cubicBezTo>
                    <a:pt x="228" y="274"/>
                    <a:pt x="240" y="251"/>
                    <a:pt x="251" y="240"/>
                  </a:cubicBezTo>
                  <a:cubicBezTo>
                    <a:pt x="263" y="228"/>
                    <a:pt x="274" y="206"/>
                    <a:pt x="274" y="194"/>
                  </a:cubicBezTo>
                  <a:cubicBezTo>
                    <a:pt x="274" y="183"/>
                    <a:pt x="274" y="172"/>
                    <a:pt x="285" y="149"/>
                  </a:cubicBezTo>
                  <a:cubicBezTo>
                    <a:pt x="285" y="126"/>
                    <a:pt x="274" y="103"/>
                    <a:pt x="263" y="81"/>
                  </a:cubicBezTo>
                  <a:lnTo>
                    <a:pt x="240" y="58"/>
                  </a:lnTo>
                  <a:cubicBezTo>
                    <a:pt x="217" y="35"/>
                    <a:pt x="206" y="24"/>
                    <a:pt x="172" y="12"/>
                  </a:cubicBezTo>
                  <a:cubicBezTo>
                    <a:pt x="160" y="12"/>
                    <a:pt x="149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317725" y="4301900"/>
              <a:ext cx="5125" cy="5425"/>
            </a:xfrm>
            <a:custGeom>
              <a:rect b="b" l="l" r="r" t="t"/>
              <a:pathLst>
                <a:path extrusionOk="0" h="217" w="205">
                  <a:moveTo>
                    <a:pt x="80" y="1"/>
                  </a:moveTo>
                  <a:cubicBezTo>
                    <a:pt x="80" y="12"/>
                    <a:pt x="80" y="12"/>
                    <a:pt x="68" y="12"/>
                  </a:cubicBezTo>
                  <a:cubicBezTo>
                    <a:pt x="68" y="12"/>
                    <a:pt x="57" y="12"/>
                    <a:pt x="46" y="23"/>
                  </a:cubicBezTo>
                  <a:lnTo>
                    <a:pt x="23" y="35"/>
                  </a:lnTo>
                  <a:cubicBezTo>
                    <a:pt x="23" y="46"/>
                    <a:pt x="12" y="57"/>
                    <a:pt x="12" y="69"/>
                  </a:cubicBezTo>
                  <a:cubicBezTo>
                    <a:pt x="0" y="80"/>
                    <a:pt x="0" y="92"/>
                    <a:pt x="0" y="114"/>
                  </a:cubicBezTo>
                  <a:cubicBezTo>
                    <a:pt x="0" y="126"/>
                    <a:pt x="0" y="137"/>
                    <a:pt x="12" y="148"/>
                  </a:cubicBezTo>
                  <a:cubicBezTo>
                    <a:pt x="12" y="160"/>
                    <a:pt x="23" y="171"/>
                    <a:pt x="23" y="182"/>
                  </a:cubicBezTo>
                  <a:cubicBezTo>
                    <a:pt x="34" y="194"/>
                    <a:pt x="46" y="205"/>
                    <a:pt x="68" y="205"/>
                  </a:cubicBezTo>
                  <a:cubicBezTo>
                    <a:pt x="80" y="217"/>
                    <a:pt x="91" y="217"/>
                    <a:pt x="103" y="217"/>
                  </a:cubicBezTo>
                  <a:cubicBezTo>
                    <a:pt x="114" y="217"/>
                    <a:pt x="125" y="217"/>
                    <a:pt x="137" y="205"/>
                  </a:cubicBezTo>
                  <a:cubicBezTo>
                    <a:pt x="148" y="205"/>
                    <a:pt x="171" y="194"/>
                    <a:pt x="182" y="182"/>
                  </a:cubicBezTo>
                  <a:lnTo>
                    <a:pt x="194" y="160"/>
                  </a:lnTo>
                  <a:cubicBezTo>
                    <a:pt x="205" y="148"/>
                    <a:pt x="205" y="126"/>
                    <a:pt x="205" y="103"/>
                  </a:cubicBezTo>
                  <a:cubicBezTo>
                    <a:pt x="205" y="103"/>
                    <a:pt x="205" y="92"/>
                    <a:pt x="205" y="80"/>
                  </a:cubicBezTo>
                  <a:cubicBezTo>
                    <a:pt x="205" y="69"/>
                    <a:pt x="194" y="57"/>
                    <a:pt x="194" y="46"/>
                  </a:cubicBezTo>
                  <a:cubicBezTo>
                    <a:pt x="182" y="35"/>
                    <a:pt x="171" y="23"/>
                    <a:pt x="159" y="23"/>
                  </a:cubicBezTo>
                  <a:cubicBezTo>
                    <a:pt x="148" y="12"/>
                    <a:pt x="137" y="12"/>
                    <a:pt x="137" y="12"/>
                  </a:cubicBezTo>
                  <a:cubicBezTo>
                    <a:pt x="125" y="1"/>
                    <a:pt x="114" y="1"/>
                    <a:pt x="1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260575" y="4183625"/>
              <a:ext cx="10250" cy="10250"/>
            </a:xfrm>
            <a:custGeom>
              <a:rect b="b" l="l" r="r" t="t"/>
              <a:pathLst>
                <a:path extrusionOk="0" h="410" w="410">
                  <a:moveTo>
                    <a:pt x="205" y="0"/>
                  </a:moveTo>
                  <a:cubicBezTo>
                    <a:pt x="171" y="0"/>
                    <a:pt x="148" y="0"/>
                    <a:pt x="125" y="11"/>
                  </a:cubicBezTo>
                  <a:cubicBezTo>
                    <a:pt x="102" y="23"/>
                    <a:pt x="80" y="34"/>
                    <a:pt x="57" y="57"/>
                  </a:cubicBezTo>
                  <a:cubicBezTo>
                    <a:pt x="46" y="80"/>
                    <a:pt x="23" y="102"/>
                    <a:pt x="23" y="125"/>
                  </a:cubicBezTo>
                  <a:cubicBezTo>
                    <a:pt x="0" y="148"/>
                    <a:pt x="0" y="171"/>
                    <a:pt x="0" y="205"/>
                  </a:cubicBezTo>
                  <a:cubicBezTo>
                    <a:pt x="0" y="216"/>
                    <a:pt x="0" y="239"/>
                    <a:pt x="11" y="262"/>
                  </a:cubicBezTo>
                  <a:cubicBezTo>
                    <a:pt x="23" y="296"/>
                    <a:pt x="34" y="318"/>
                    <a:pt x="57" y="353"/>
                  </a:cubicBezTo>
                  <a:cubicBezTo>
                    <a:pt x="80" y="364"/>
                    <a:pt x="91" y="364"/>
                    <a:pt x="102" y="375"/>
                  </a:cubicBezTo>
                  <a:cubicBezTo>
                    <a:pt x="137" y="398"/>
                    <a:pt x="171" y="409"/>
                    <a:pt x="205" y="409"/>
                  </a:cubicBezTo>
                  <a:cubicBezTo>
                    <a:pt x="228" y="409"/>
                    <a:pt x="262" y="398"/>
                    <a:pt x="284" y="387"/>
                  </a:cubicBezTo>
                  <a:cubicBezTo>
                    <a:pt x="307" y="387"/>
                    <a:pt x="330" y="364"/>
                    <a:pt x="353" y="353"/>
                  </a:cubicBezTo>
                  <a:cubicBezTo>
                    <a:pt x="364" y="330"/>
                    <a:pt x="387" y="307"/>
                    <a:pt x="387" y="284"/>
                  </a:cubicBezTo>
                  <a:cubicBezTo>
                    <a:pt x="409" y="262"/>
                    <a:pt x="409" y="228"/>
                    <a:pt x="409" y="205"/>
                  </a:cubicBezTo>
                  <a:cubicBezTo>
                    <a:pt x="409" y="182"/>
                    <a:pt x="409" y="171"/>
                    <a:pt x="398" y="148"/>
                  </a:cubicBezTo>
                  <a:cubicBezTo>
                    <a:pt x="387" y="114"/>
                    <a:pt x="375" y="80"/>
                    <a:pt x="353" y="57"/>
                  </a:cubicBezTo>
                  <a:cubicBezTo>
                    <a:pt x="330" y="46"/>
                    <a:pt x="319" y="34"/>
                    <a:pt x="307" y="23"/>
                  </a:cubicBezTo>
                  <a:cubicBezTo>
                    <a:pt x="273" y="11"/>
                    <a:pt x="239" y="0"/>
                    <a:pt x="2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272500" y="4173250"/>
              <a:ext cx="8275" cy="8400"/>
            </a:xfrm>
            <a:custGeom>
              <a:rect b="b" l="l" r="r" t="t"/>
              <a:pathLst>
                <a:path extrusionOk="0" h="336" w="331">
                  <a:moveTo>
                    <a:pt x="191" y="1"/>
                  </a:moveTo>
                  <a:cubicBezTo>
                    <a:pt x="185" y="1"/>
                    <a:pt x="178" y="2"/>
                    <a:pt x="171" y="6"/>
                  </a:cubicBezTo>
                  <a:lnTo>
                    <a:pt x="126" y="6"/>
                  </a:lnTo>
                  <a:cubicBezTo>
                    <a:pt x="103" y="17"/>
                    <a:pt x="69" y="28"/>
                    <a:pt x="58" y="51"/>
                  </a:cubicBezTo>
                  <a:cubicBezTo>
                    <a:pt x="46" y="62"/>
                    <a:pt x="35" y="74"/>
                    <a:pt x="23" y="85"/>
                  </a:cubicBezTo>
                  <a:cubicBezTo>
                    <a:pt x="12" y="108"/>
                    <a:pt x="1" y="131"/>
                    <a:pt x="1" y="165"/>
                  </a:cubicBezTo>
                  <a:cubicBezTo>
                    <a:pt x="1" y="165"/>
                    <a:pt x="1" y="165"/>
                    <a:pt x="1" y="176"/>
                  </a:cubicBezTo>
                  <a:cubicBezTo>
                    <a:pt x="1" y="199"/>
                    <a:pt x="12" y="210"/>
                    <a:pt x="23" y="233"/>
                  </a:cubicBezTo>
                  <a:cubicBezTo>
                    <a:pt x="23" y="256"/>
                    <a:pt x="35" y="279"/>
                    <a:pt x="58" y="290"/>
                  </a:cubicBezTo>
                  <a:cubicBezTo>
                    <a:pt x="69" y="301"/>
                    <a:pt x="92" y="313"/>
                    <a:pt x="103" y="324"/>
                  </a:cubicBezTo>
                  <a:cubicBezTo>
                    <a:pt x="126" y="335"/>
                    <a:pt x="149" y="335"/>
                    <a:pt x="171" y="335"/>
                  </a:cubicBezTo>
                  <a:lnTo>
                    <a:pt x="217" y="335"/>
                  </a:lnTo>
                  <a:cubicBezTo>
                    <a:pt x="240" y="324"/>
                    <a:pt x="262" y="313"/>
                    <a:pt x="285" y="290"/>
                  </a:cubicBezTo>
                  <a:lnTo>
                    <a:pt x="308" y="256"/>
                  </a:lnTo>
                  <a:cubicBezTo>
                    <a:pt x="331" y="233"/>
                    <a:pt x="331" y="199"/>
                    <a:pt x="331" y="176"/>
                  </a:cubicBezTo>
                  <a:lnTo>
                    <a:pt x="331" y="165"/>
                  </a:lnTo>
                  <a:cubicBezTo>
                    <a:pt x="331" y="142"/>
                    <a:pt x="331" y="119"/>
                    <a:pt x="319" y="97"/>
                  </a:cubicBezTo>
                  <a:cubicBezTo>
                    <a:pt x="308" y="85"/>
                    <a:pt x="308" y="62"/>
                    <a:pt x="285" y="51"/>
                  </a:cubicBezTo>
                  <a:cubicBezTo>
                    <a:pt x="274" y="28"/>
                    <a:pt x="251" y="17"/>
                    <a:pt x="228" y="17"/>
                  </a:cubicBezTo>
                  <a:cubicBezTo>
                    <a:pt x="220" y="9"/>
                    <a:pt x="206" y="1"/>
                    <a:pt x="19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1275625" y="4185025"/>
              <a:ext cx="6000" cy="5725"/>
            </a:xfrm>
            <a:custGeom>
              <a:rect b="b" l="l" r="r" t="t"/>
              <a:pathLst>
                <a:path extrusionOk="0" h="229" w="240">
                  <a:moveTo>
                    <a:pt x="126" y="1"/>
                  </a:moveTo>
                  <a:cubicBezTo>
                    <a:pt x="103" y="1"/>
                    <a:pt x="92" y="1"/>
                    <a:pt x="80" y="12"/>
                  </a:cubicBezTo>
                  <a:cubicBezTo>
                    <a:pt x="58" y="12"/>
                    <a:pt x="46" y="24"/>
                    <a:pt x="35" y="35"/>
                  </a:cubicBezTo>
                  <a:cubicBezTo>
                    <a:pt x="24" y="46"/>
                    <a:pt x="24" y="58"/>
                    <a:pt x="12" y="69"/>
                  </a:cubicBezTo>
                  <a:cubicBezTo>
                    <a:pt x="12" y="81"/>
                    <a:pt x="1" y="103"/>
                    <a:pt x="1" y="115"/>
                  </a:cubicBezTo>
                  <a:cubicBezTo>
                    <a:pt x="12" y="126"/>
                    <a:pt x="12" y="137"/>
                    <a:pt x="12" y="149"/>
                  </a:cubicBezTo>
                  <a:cubicBezTo>
                    <a:pt x="12" y="160"/>
                    <a:pt x="24" y="183"/>
                    <a:pt x="35" y="194"/>
                  </a:cubicBezTo>
                  <a:cubicBezTo>
                    <a:pt x="46" y="206"/>
                    <a:pt x="58" y="206"/>
                    <a:pt x="58" y="217"/>
                  </a:cubicBezTo>
                  <a:cubicBezTo>
                    <a:pt x="80" y="228"/>
                    <a:pt x="103" y="228"/>
                    <a:pt x="126" y="228"/>
                  </a:cubicBezTo>
                  <a:cubicBezTo>
                    <a:pt x="137" y="228"/>
                    <a:pt x="149" y="228"/>
                    <a:pt x="160" y="217"/>
                  </a:cubicBezTo>
                  <a:cubicBezTo>
                    <a:pt x="183" y="217"/>
                    <a:pt x="194" y="206"/>
                    <a:pt x="206" y="194"/>
                  </a:cubicBezTo>
                  <a:cubicBezTo>
                    <a:pt x="217" y="183"/>
                    <a:pt x="217" y="172"/>
                    <a:pt x="228" y="160"/>
                  </a:cubicBezTo>
                  <a:cubicBezTo>
                    <a:pt x="228" y="149"/>
                    <a:pt x="240" y="126"/>
                    <a:pt x="240" y="115"/>
                  </a:cubicBezTo>
                  <a:cubicBezTo>
                    <a:pt x="240" y="103"/>
                    <a:pt x="228" y="92"/>
                    <a:pt x="228" y="81"/>
                  </a:cubicBezTo>
                  <a:cubicBezTo>
                    <a:pt x="228" y="69"/>
                    <a:pt x="217" y="46"/>
                    <a:pt x="206" y="35"/>
                  </a:cubicBezTo>
                  <a:cubicBezTo>
                    <a:pt x="194" y="24"/>
                    <a:pt x="183" y="24"/>
                    <a:pt x="183" y="12"/>
                  </a:cubicBezTo>
                  <a:cubicBezTo>
                    <a:pt x="160" y="1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1077725" y="41944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1070625" y="4185325"/>
              <a:ext cx="9700" cy="9675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171" y="12"/>
                    <a:pt x="160" y="12"/>
                    <a:pt x="148" y="12"/>
                  </a:cubicBezTo>
                  <a:cubicBezTo>
                    <a:pt x="125" y="12"/>
                    <a:pt x="114" y="23"/>
                    <a:pt x="103" y="34"/>
                  </a:cubicBezTo>
                  <a:lnTo>
                    <a:pt x="57" y="57"/>
                  </a:lnTo>
                  <a:lnTo>
                    <a:pt x="35" y="103"/>
                  </a:lnTo>
                  <a:cubicBezTo>
                    <a:pt x="23" y="114"/>
                    <a:pt x="12" y="125"/>
                    <a:pt x="12" y="148"/>
                  </a:cubicBezTo>
                  <a:cubicBezTo>
                    <a:pt x="0" y="171"/>
                    <a:pt x="0" y="194"/>
                    <a:pt x="12" y="216"/>
                  </a:cubicBezTo>
                  <a:cubicBezTo>
                    <a:pt x="0" y="239"/>
                    <a:pt x="12" y="250"/>
                    <a:pt x="12" y="262"/>
                  </a:cubicBezTo>
                  <a:cubicBezTo>
                    <a:pt x="23" y="296"/>
                    <a:pt x="35" y="307"/>
                    <a:pt x="57" y="330"/>
                  </a:cubicBezTo>
                  <a:cubicBezTo>
                    <a:pt x="103" y="364"/>
                    <a:pt x="91" y="353"/>
                    <a:pt x="137" y="376"/>
                  </a:cubicBezTo>
                  <a:lnTo>
                    <a:pt x="148" y="376"/>
                  </a:lnTo>
                  <a:cubicBezTo>
                    <a:pt x="160" y="387"/>
                    <a:pt x="171" y="387"/>
                    <a:pt x="194" y="387"/>
                  </a:cubicBezTo>
                  <a:cubicBezTo>
                    <a:pt x="228" y="387"/>
                    <a:pt x="251" y="376"/>
                    <a:pt x="285" y="364"/>
                  </a:cubicBezTo>
                  <a:cubicBezTo>
                    <a:pt x="296" y="353"/>
                    <a:pt x="296" y="353"/>
                    <a:pt x="307" y="341"/>
                  </a:cubicBezTo>
                  <a:cubicBezTo>
                    <a:pt x="319" y="341"/>
                    <a:pt x="319" y="330"/>
                    <a:pt x="330" y="330"/>
                  </a:cubicBezTo>
                  <a:lnTo>
                    <a:pt x="353" y="285"/>
                  </a:lnTo>
                  <a:cubicBezTo>
                    <a:pt x="364" y="273"/>
                    <a:pt x="364" y="262"/>
                    <a:pt x="376" y="239"/>
                  </a:cubicBezTo>
                  <a:cubicBezTo>
                    <a:pt x="387" y="216"/>
                    <a:pt x="387" y="194"/>
                    <a:pt x="376" y="171"/>
                  </a:cubicBezTo>
                  <a:cubicBezTo>
                    <a:pt x="376" y="148"/>
                    <a:pt x="376" y="137"/>
                    <a:pt x="364" y="125"/>
                  </a:cubicBezTo>
                  <a:cubicBezTo>
                    <a:pt x="364" y="103"/>
                    <a:pt x="353" y="91"/>
                    <a:pt x="342" y="80"/>
                  </a:cubicBezTo>
                  <a:cubicBezTo>
                    <a:pt x="330" y="69"/>
                    <a:pt x="319" y="57"/>
                    <a:pt x="307" y="46"/>
                  </a:cubicBezTo>
                  <a:cubicBezTo>
                    <a:pt x="296" y="34"/>
                    <a:pt x="285" y="23"/>
                    <a:pt x="262" y="23"/>
                  </a:cubicBezTo>
                  <a:cubicBezTo>
                    <a:pt x="239" y="12"/>
                    <a:pt x="216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1076600" y="41947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1077725" y="41944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1082850" y="4173100"/>
              <a:ext cx="300" cy="25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1074325" y="4170900"/>
              <a:ext cx="9400" cy="9325"/>
            </a:xfrm>
            <a:custGeom>
              <a:rect b="b" l="l" r="r" t="t"/>
              <a:pathLst>
                <a:path extrusionOk="0" h="373" w="376">
                  <a:moveTo>
                    <a:pt x="353" y="273"/>
                  </a:moveTo>
                  <a:cubicBezTo>
                    <a:pt x="352" y="276"/>
                    <a:pt x="350" y="278"/>
                    <a:pt x="348" y="281"/>
                  </a:cubicBezTo>
                  <a:lnTo>
                    <a:pt x="348" y="281"/>
                  </a:lnTo>
                  <a:cubicBezTo>
                    <a:pt x="350" y="278"/>
                    <a:pt x="351" y="275"/>
                    <a:pt x="353" y="273"/>
                  </a:cubicBezTo>
                  <a:close/>
                  <a:moveTo>
                    <a:pt x="189" y="0"/>
                  </a:moveTo>
                  <a:cubicBezTo>
                    <a:pt x="174" y="0"/>
                    <a:pt x="159" y="3"/>
                    <a:pt x="148" y="9"/>
                  </a:cubicBezTo>
                  <a:cubicBezTo>
                    <a:pt x="114" y="9"/>
                    <a:pt x="103" y="20"/>
                    <a:pt x="80" y="43"/>
                  </a:cubicBezTo>
                  <a:cubicBezTo>
                    <a:pt x="57" y="54"/>
                    <a:pt x="46" y="65"/>
                    <a:pt x="34" y="88"/>
                  </a:cubicBezTo>
                  <a:cubicBezTo>
                    <a:pt x="12" y="122"/>
                    <a:pt x="0" y="145"/>
                    <a:pt x="0" y="179"/>
                  </a:cubicBezTo>
                  <a:cubicBezTo>
                    <a:pt x="12" y="202"/>
                    <a:pt x="12" y="213"/>
                    <a:pt x="12" y="236"/>
                  </a:cubicBezTo>
                  <a:cubicBezTo>
                    <a:pt x="23" y="270"/>
                    <a:pt x="34" y="293"/>
                    <a:pt x="57" y="316"/>
                  </a:cubicBezTo>
                  <a:cubicBezTo>
                    <a:pt x="80" y="338"/>
                    <a:pt x="114" y="350"/>
                    <a:pt x="137" y="361"/>
                  </a:cubicBezTo>
                  <a:cubicBezTo>
                    <a:pt x="159" y="361"/>
                    <a:pt x="171" y="361"/>
                    <a:pt x="194" y="373"/>
                  </a:cubicBezTo>
                  <a:cubicBezTo>
                    <a:pt x="228" y="373"/>
                    <a:pt x="250" y="361"/>
                    <a:pt x="285" y="338"/>
                  </a:cubicBezTo>
                  <a:cubicBezTo>
                    <a:pt x="304" y="329"/>
                    <a:pt x="322" y="312"/>
                    <a:pt x="341" y="293"/>
                  </a:cubicBezTo>
                  <a:lnTo>
                    <a:pt x="341" y="293"/>
                  </a:lnTo>
                  <a:cubicBezTo>
                    <a:pt x="341" y="293"/>
                    <a:pt x="341" y="293"/>
                    <a:pt x="341" y="293"/>
                  </a:cubicBezTo>
                  <a:cubicBezTo>
                    <a:pt x="341" y="293"/>
                    <a:pt x="341" y="293"/>
                    <a:pt x="342" y="293"/>
                  </a:cubicBezTo>
                  <a:lnTo>
                    <a:pt x="342" y="293"/>
                  </a:lnTo>
                  <a:cubicBezTo>
                    <a:pt x="345" y="289"/>
                    <a:pt x="349" y="285"/>
                    <a:pt x="353" y="282"/>
                  </a:cubicBezTo>
                  <a:cubicBezTo>
                    <a:pt x="353" y="282"/>
                    <a:pt x="353" y="276"/>
                    <a:pt x="353" y="272"/>
                  </a:cubicBezTo>
                  <a:lnTo>
                    <a:pt x="353" y="272"/>
                  </a:lnTo>
                  <a:cubicBezTo>
                    <a:pt x="359" y="261"/>
                    <a:pt x="364" y="251"/>
                    <a:pt x="364" y="236"/>
                  </a:cubicBezTo>
                  <a:cubicBezTo>
                    <a:pt x="376" y="213"/>
                    <a:pt x="376" y="202"/>
                    <a:pt x="376" y="191"/>
                  </a:cubicBezTo>
                  <a:lnTo>
                    <a:pt x="376" y="179"/>
                  </a:lnTo>
                  <a:cubicBezTo>
                    <a:pt x="376" y="179"/>
                    <a:pt x="364" y="134"/>
                    <a:pt x="364" y="134"/>
                  </a:cubicBezTo>
                  <a:cubicBezTo>
                    <a:pt x="364" y="122"/>
                    <a:pt x="353" y="100"/>
                    <a:pt x="353" y="88"/>
                  </a:cubicBezTo>
                  <a:cubicBezTo>
                    <a:pt x="341" y="65"/>
                    <a:pt x="319" y="54"/>
                    <a:pt x="307" y="43"/>
                  </a:cubicBezTo>
                  <a:cubicBezTo>
                    <a:pt x="285" y="20"/>
                    <a:pt x="262" y="9"/>
                    <a:pt x="239" y="9"/>
                  </a:cubicBezTo>
                  <a:cubicBezTo>
                    <a:pt x="222" y="3"/>
                    <a:pt x="205" y="0"/>
                    <a:pt x="18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1083425" y="4181625"/>
              <a:ext cx="6275" cy="6000"/>
            </a:xfrm>
            <a:custGeom>
              <a:rect b="b" l="l" r="r" t="t"/>
              <a:pathLst>
                <a:path extrusionOk="0" h="240" w="251">
                  <a:moveTo>
                    <a:pt x="125" y="0"/>
                  </a:moveTo>
                  <a:cubicBezTo>
                    <a:pt x="103" y="0"/>
                    <a:pt x="91" y="12"/>
                    <a:pt x="80" y="12"/>
                  </a:cubicBezTo>
                  <a:cubicBezTo>
                    <a:pt x="68" y="23"/>
                    <a:pt x="57" y="23"/>
                    <a:pt x="46" y="35"/>
                  </a:cubicBezTo>
                  <a:cubicBezTo>
                    <a:pt x="34" y="46"/>
                    <a:pt x="23" y="57"/>
                    <a:pt x="12" y="80"/>
                  </a:cubicBezTo>
                  <a:cubicBezTo>
                    <a:pt x="12" y="91"/>
                    <a:pt x="0" y="103"/>
                    <a:pt x="12" y="126"/>
                  </a:cubicBezTo>
                  <a:cubicBezTo>
                    <a:pt x="12" y="137"/>
                    <a:pt x="12" y="148"/>
                    <a:pt x="12" y="160"/>
                  </a:cubicBezTo>
                  <a:cubicBezTo>
                    <a:pt x="23" y="171"/>
                    <a:pt x="23" y="194"/>
                    <a:pt x="46" y="205"/>
                  </a:cubicBezTo>
                  <a:cubicBezTo>
                    <a:pt x="57" y="217"/>
                    <a:pt x="57" y="217"/>
                    <a:pt x="68" y="228"/>
                  </a:cubicBezTo>
                  <a:cubicBezTo>
                    <a:pt x="91" y="239"/>
                    <a:pt x="103" y="239"/>
                    <a:pt x="125" y="239"/>
                  </a:cubicBezTo>
                  <a:cubicBezTo>
                    <a:pt x="148" y="239"/>
                    <a:pt x="159" y="239"/>
                    <a:pt x="171" y="228"/>
                  </a:cubicBezTo>
                  <a:cubicBezTo>
                    <a:pt x="182" y="228"/>
                    <a:pt x="194" y="217"/>
                    <a:pt x="205" y="205"/>
                  </a:cubicBezTo>
                  <a:cubicBezTo>
                    <a:pt x="216" y="194"/>
                    <a:pt x="228" y="182"/>
                    <a:pt x="239" y="171"/>
                  </a:cubicBezTo>
                  <a:cubicBezTo>
                    <a:pt x="239" y="160"/>
                    <a:pt x="250" y="137"/>
                    <a:pt x="239" y="126"/>
                  </a:cubicBezTo>
                  <a:cubicBezTo>
                    <a:pt x="239" y="114"/>
                    <a:pt x="239" y="103"/>
                    <a:pt x="239" y="91"/>
                  </a:cubicBezTo>
                  <a:cubicBezTo>
                    <a:pt x="239" y="69"/>
                    <a:pt x="228" y="57"/>
                    <a:pt x="205" y="35"/>
                  </a:cubicBezTo>
                  <a:cubicBezTo>
                    <a:pt x="205" y="35"/>
                    <a:pt x="194" y="23"/>
                    <a:pt x="182" y="23"/>
                  </a:cubicBezTo>
                  <a:cubicBezTo>
                    <a:pt x="171" y="12"/>
                    <a:pt x="148" y="0"/>
                    <a:pt x="12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1092800" y="4179925"/>
              <a:ext cx="6575" cy="6275"/>
            </a:xfrm>
            <a:custGeom>
              <a:rect b="b" l="l" r="r" t="t"/>
              <a:pathLst>
                <a:path extrusionOk="0" h="251" w="263">
                  <a:moveTo>
                    <a:pt x="137" y="0"/>
                  </a:moveTo>
                  <a:cubicBezTo>
                    <a:pt x="114" y="0"/>
                    <a:pt x="103" y="0"/>
                    <a:pt x="92" y="12"/>
                  </a:cubicBezTo>
                  <a:cubicBezTo>
                    <a:pt x="69" y="12"/>
                    <a:pt x="57" y="23"/>
                    <a:pt x="46" y="34"/>
                  </a:cubicBezTo>
                  <a:cubicBezTo>
                    <a:pt x="35" y="46"/>
                    <a:pt x="23" y="68"/>
                    <a:pt x="12" y="91"/>
                  </a:cubicBezTo>
                  <a:cubicBezTo>
                    <a:pt x="1" y="114"/>
                    <a:pt x="1" y="137"/>
                    <a:pt x="12" y="159"/>
                  </a:cubicBezTo>
                  <a:cubicBezTo>
                    <a:pt x="12" y="159"/>
                    <a:pt x="12" y="171"/>
                    <a:pt x="12" y="171"/>
                  </a:cubicBezTo>
                  <a:cubicBezTo>
                    <a:pt x="23" y="194"/>
                    <a:pt x="35" y="205"/>
                    <a:pt x="46" y="216"/>
                  </a:cubicBezTo>
                  <a:cubicBezTo>
                    <a:pt x="57" y="228"/>
                    <a:pt x="69" y="239"/>
                    <a:pt x="92" y="239"/>
                  </a:cubicBezTo>
                  <a:cubicBezTo>
                    <a:pt x="103" y="250"/>
                    <a:pt x="114" y="250"/>
                    <a:pt x="137" y="250"/>
                  </a:cubicBezTo>
                  <a:lnTo>
                    <a:pt x="171" y="250"/>
                  </a:lnTo>
                  <a:cubicBezTo>
                    <a:pt x="194" y="239"/>
                    <a:pt x="205" y="228"/>
                    <a:pt x="228" y="216"/>
                  </a:cubicBezTo>
                  <a:cubicBezTo>
                    <a:pt x="228" y="205"/>
                    <a:pt x="239" y="194"/>
                    <a:pt x="251" y="194"/>
                  </a:cubicBezTo>
                  <a:cubicBezTo>
                    <a:pt x="251" y="182"/>
                    <a:pt x="262" y="171"/>
                    <a:pt x="262" y="159"/>
                  </a:cubicBezTo>
                  <a:cubicBezTo>
                    <a:pt x="262" y="137"/>
                    <a:pt x="262" y="114"/>
                    <a:pt x="262" y="91"/>
                  </a:cubicBezTo>
                  <a:cubicBezTo>
                    <a:pt x="251" y="68"/>
                    <a:pt x="239" y="46"/>
                    <a:pt x="228" y="34"/>
                  </a:cubicBezTo>
                  <a:cubicBezTo>
                    <a:pt x="217" y="23"/>
                    <a:pt x="205" y="23"/>
                    <a:pt x="205" y="12"/>
                  </a:cubicBezTo>
                  <a:cubicBezTo>
                    <a:pt x="183" y="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1090800" y="4188725"/>
              <a:ext cx="4300" cy="4575"/>
            </a:xfrm>
            <a:custGeom>
              <a:rect b="b" l="l" r="r" t="t"/>
              <a:pathLst>
                <a:path extrusionOk="0" h="183" w="172">
                  <a:moveTo>
                    <a:pt x="81" y="1"/>
                  </a:moveTo>
                  <a:cubicBezTo>
                    <a:pt x="69" y="1"/>
                    <a:pt x="58" y="1"/>
                    <a:pt x="46" y="12"/>
                  </a:cubicBezTo>
                  <a:cubicBezTo>
                    <a:pt x="35" y="12"/>
                    <a:pt x="35" y="24"/>
                    <a:pt x="24" y="24"/>
                  </a:cubicBezTo>
                  <a:cubicBezTo>
                    <a:pt x="12" y="35"/>
                    <a:pt x="12" y="46"/>
                    <a:pt x="1" y="58"/>
                  </a:cubicBezTo>
                  <a:cubicBezTo>
                    <a:pt x="1" y="69"/>
                    <a:pt x="1" y="80"/>
                    <a:pt x="1" y="92"/>
                  </a:cubicBezTo>
                  <a:cubicBezTo>
                    <a:pt x="1" y="103"/>
                    <a:pt x="1" y="103"/>
                    <a:pt x="1" y="114"/>
                  </a:cubicBezTo>
                  <a:cubicBezTo>
                    <a:pt x="1" y="126"/>
                    <a:pt x="12" y="149"/>
                    <a:pt x="24" y="160"/>
                  </a:cubicBezTo>
                  <a:cubicBezTo>
                    <a:pt x="24" y="160"/>
                    <a:pt x="35" y="160"/>
                    <a:pt x="46" y="171"/>
                  </a:cubicBezTo>
                  <a:cubicBezTo>
                    <a:pt x="58" y="183"/>
                    <a:pt x="69" y="183"/>
                    <a:pt x="81" y="183"/>
                  </a:cubicBezTo>
                  <a:cubicBezTo>
                    <a:pt x="103" y="183"/>
                    <a:pt x="115" y="183"/>
                    <a:pt x="115" y="171"/>
                  </a:cubicBezTo>
                  <a:cubicBezTo>
                    <a:pt x="126" y="171"/>
                    <a:pt x="137" y="160"/>
                    <a:pt x="149" y="160"/>
                  </a:cubicBezTo>
                  <a:cubicBezTo>
                    <a:pt x="160" y="149"/>
                    <a:pt x="160" y="137"/>
                    <a:pt x="172" y="126"/>
                  </a:cubicBezTo>
                  <a:cubicBezTo>
                    <a:pt x="172" y="114"/>
                    <a:pt x="172" y="103"/>
                    <a:pt x="172" y="92"/>
                  </a:cubicBezTo>
                  <a:cubicBezTo>
                    <a:pt x="172" y="80"/>
                    <a:pt x="172" y="80"/>
                    <a:pt x="172" y="69"/>
                  </a:cubicBezTo>
                  <a:cubicBezTo>
                    <a:pt x="172" y="58"/>
                    <a:pt x="160" y="46"/>
                    <a:pt x="149" y="35"/>
                  </a:cubicBezTo>
                  <a:cubicBezTo>
                    <a:pt x="137" y="24"/>
                    <a:pt x="137" y="24"/>
                    <a:pt x="126" y="12"/>
                  </a:cubicBezTo>
                  <a:cubicBezTo>
                    <a:pt x="115" y="12"/>
                    <a:pt x="103" y="1"/>
                    <a:pt x="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072900" y="4199250"/>
              <a:ext cx="6275" cy="6275"/>
            </a:xfrm>
            <a:custGeom>
              <a:rect b="b" l="l" r="r" t="t"/>
              <a:pathLst>
                <a:path extrusionOk="0" h="251" w="251">
                  <a:moveTo>
                    <a:pt x="125" y="1"/>
                  </a:moveTo>
                  <a:cubicBezTo>
                    <a:pt x="103" y="1"/>
                    <a:pt x="91" y="1"/>
                    <a:pt x="69" y="12"/>
                  </a:cubicBezTo>
                  <a:cubicBezTo>
                    <a:pt x="57" y="23"/>
                    <a:pt x="46" y="23"/>
                    <a:pt x="34" y="35"/>
                  </a:cubicBezTo>
                  <a:cubicBezTo>
                    <a:pt x="23" y="46"/>
                    <a:pt x="12" y="57"/>
                    <a:pt x="12" y="80"/>
                  </a:cubicBezTo>
                  <a:cubicBezTo>
                    <a:pt x="0" y="92"/>
                    <a:pt x="0" y="114"/>
                    <a:pt x="0" y="126"/>
                  </a:cubicBezTo>
                  <a:cubicBezTo>
                    <a:pt x="0" y="137"/>
                    <a:pt x="0" y="148"/>
                    <a:pt x="0" y="160"/>
                  </a:cubicBezTo>
                  <a:cubicBezTo>
                    <a:pt x="0" y="183"/>
                    <a:pt x="12" y="194"/>
                    <a:pt x="34" y="217"/>
                  </a:cubicBezTo>
                  <a:cubicBezTo>
                    <a:pt x="46" y="217"/>
                    <a:pt x="46" y="228"/>
                    <a:pt x="57" y="239"/>
                  </a:cubicBezTo>
                  <a:cubicBezTo>
                    <a:pt x="80" y="251"/>
                    <a:pt x="103" y="251"/>
                    <a:pt x="125" y="251"/>
                  </a:cubicBezTo>
                  <a:cubicBezTo>
                    <a:pt x="137" y="251"/>
                    <a:pt x="160" y="251"/>
                    <a:pt x="171" y="239"/>
                  </a:cubicBezTo>
                  <a:cubicBezTo>
                    <a:pt x="182" y="239"/>
                    <a:pt x="194" y="228"/>
                    <a:pt x="205" y="217"/>
                  </a:cubicBezTo>
                  <a:cubicBezTo>
                    <a:pt x="228" y="205"/>
                    <a:pt x="228" y="194"/>
                    <a:pt x="239" y="171"/>
                  </a:cubicBezTo>
                  <a:cubicBezTo>
                    <a:pt x="239" y="160"/>
                    <a:pt x="251" y="148"/>
                    <a:pt x="251" y="126"/>
                  </a:cubicBezTo>
                  <a:cubicBezTo>
                    <a:pt x="251" y="114"/>
                    <a:pt x="239" y="103"/>
                    <a:pt x="239" y="92"/>
                  </a:cubicBezTo>
                  <a:cubicBezTo>
                    <a:pt x="239" y="69"/>
                    <a:pt x="228" y="57"/>
                    <a:pt x="205" y="35"/>
                  </a:cubicBezTo>
                  <a:cubicBezTo>
                    <a:pt x="205" y="35"/>
                    <a:pt x="194" y="23"/>
                    <a:pt x="182" y="23"/>
                  </a:cubicBezTo>
                  <a:cubicBezTo>
                    <a:pt x="160" y="12"/>
                    <a:pt x="137" y="1"/>
                    <a:pt x="12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1062100" y="4175650"/>
              <a:ext cx="4000" cy="4850"/>
            </a:xfrm>
            <a:custGeom>
              <a:rect b="b" l="l" r="r" t="t"/>
              <a:pathLst>
                <a:path extrusionOk="0" h="194" w="160">
                  <a:moveTo>
                    <a:pt x="91" y="1"/>
                  </a:moveTo>
                  <a:cubicBezTo>
                    <a:pt x="91" y="1"/>
                    <a:pt x="80" y="12"/>
                    <a:pt x="68" y="12"/>
                  </a:cubicBezTo>
                  <a:lnTo>
                    <a:pt x="57" y="23"/>
                  </a:lnTo>
                  <a:cubicBezTo>
                    <a:pt x="46" y="23"/>
                    <a:pt x="46" y="23"/>
                    <a:pt x="34" y="35"/>
                  </a:cubicBezTo>
                  <a:lnTo>
                    <a:pt x="23" y="46"/>
                  </a:lnTo>
                  <a:lnTo>
                    <a:pt x="12" y="57"/>
                  </a:lnTo>
                  <a:cubicBezTo>
                    <a:pt x="0" y="69"/>
                    <a:pt x="0" y="69"/>
                    <a:pt x="0" y="80"/>
                  </a:cubicBezTo>
                  <a:cubicBezTo>
                    <a:pt x="0" y="92"/>
                    <a:pt x="0" y="92"/>
                    <a:pt x="0" y="103"/>
                  </a:cubicBezTo>
                  <a:cubicBezTo>
                    <a:pt x="0" y="114"/>
                    <a:pt x="0" y="114"/>
                    <a:pt x="0" y="126"/>
                  </a:cubicBezTo>
                  <a:cubicBezTo>
                    <a:pt x="0" y="137"/>
                    <a:pt x="0" y="148"/>
                    <a:pt x="0" y="148"/>
                  </a:cubicBezTo>
                  <a:lnTo>
                    <a:pt x="23" y="171"/>
                  </a:lnTo>
                  <a:cubicBezTo>
                    <a:pt x="23" y="171"/>
                    <a:pt x="34" y="183"/>
                    <a:pt x="46" y="183"/>
                  </a:cubicBezTo>
                  <a:cubicBezTo>
                    <a:pt x="57" y="183"/>
                    <a:pt x="57" y="194"/>
                    <a:pt x="68" y="194"/>
                  </a:cubicBezTo>
                  <a:lnTo>
                    <a:pt x="91" y="194"/>
                  </a:lnTo>
                  <a:cubicBezTo>
                    <a:pt x="91" y="194"/>
                    <a:pt x="103" y="183"/>
                    <a:pt x="114" y="183"/>
                  </a:cubicBezTo>
                  <a:cubicBezTo>
                    <a:pt x="114" y="183"/>
                    <a:pt x="125" y="183"/>
                    <a:pt x="125" y="171"/>
                  </a:cubicBezTo>
                  <a:cubicBezTo>
                    <a:pt x="137" y="171"/>
                    <a:pt x="137" y="160"/>
                    <a:pt x="148" y="160"/>
                  </a:cubicBezTo>
                  <a:cubicBezTo>
                    <a:pt x="148" y="148"/>
                    <a:pt x="148" y="148"/>
                    <a:pt x="159" y="137"/>
                  </a:cubicBezTo>
                  <a:cubicBezTo>
                    <a:pt x="159" y="126"/>
                    <a:pt x="159" y="126"/>
                    <a:pt x="159" y="114"/>
                  </a:cubicBezTo>
                  <a:cubicBezTo>
                    <a:pt x="159" y="103"/>
                    <a:pt x="159" y="92"/>
                    <a:pt x="159" y="80"/>
                  </a:cubicBezTo>
                  <a:cubicBezTo>
                    <a:pt x="159" y="80"/>
                    <a:pt x="159" y="69"/>
                    <a:pt x="148" y="57"/>
                  </a:cubicBezTo>
                  <a:cubicBezTo>
                    <a:pt x="148" y="57"/>
                    <a:pt x="148" y="57"/>
                    <a:pt x="148" y="46"/>
                  </a:cubicBezTo>
                  <a:cubicBezTo>
                    <a:pt x="137" y="35"/>
                    <a:pt x="137" y="23"/>
                    <a:pt x="137" y="23"/>
                  </a:cubicBezTo>
                  <a:cubicBezTo>
                    <a:pt x="125" y="12"/>
                    <a:pt x="125" y="12"/>
                    <a:pt x="114" y="12"/>
                  </a:cubicBezTo>
                  <a:cubicBezTo>
                    <a:pt x="114" y="1"/>
                    <a:pt x="103" y="1"/>
                    <a:pt x="9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1187200" y="4018125"/>
              <a:ext cx="9975" cy="9700"/>
            </a:xfrm>
            <a:custGeom>
              <a:rect b="b" l="l" r="r" t="t"/>
              <a:pathLst>
                <a:path extrusionOk="0" h="388" w="399">
                  <a:moveTo>
                    <a:pt x="194" y="1"/>
                  </a:moveTo>
                  <a:cubicBezTo>
                    <a:pt x="171" y="1"/>
                    <a:pt x="148" y="1"/>
                    <a:pt x="126" y="12"/>
                  </a:cubicBezTo>
                  <a:cubicBezTo>
                    <a:pt x="103" y="23"/>
                    <a:pt x="80" y="35"/>
                    <a:pt x="57" y="57"/>
                  </a:cubicBezTo>
                  <a:cubicBezTo>
                    <a:pt x="46" y="69"/>
                    <a:pt x="23" y="91"/>
                    <a:pt x="23" y="114"/>
                  </a:cubicBezTo>
                  <a:cubicBezTo>
                    <a:pt x="12" y="137"/>
                    <a:pt x="1" y="171"/>
                    <a:pt x="1" y="194"/>
                  </a:cubicBezTo>
                  <a:cubicBezTo>
                    <a:pt x="1" y="205"/>
                    <a:pt x="12" y="228"/>
                    <a:pt x="12" y="251"/>
                  </a:cubicBezTo>
                  <a:cubicBezTo>
                    <a:pt x="23" y="273"/>
                    <a:pt x="35" y="308"/>
                    <a:pt x="57" y="330"/>
                  </a:cubicBezTo>
                  <a:cubicBezTo>
                    <a:pt x="69" y="342"/>
                    <a:pt x="92" y="353"/>
                    <a:pt x="103" y="364"/>
                  </a:cubicBezTo>
                  <a:cubicBezTo>
                    <a:pt x="126" y="376"/>
                    <a:pt x="160" y="387"/>
                    <a:pt x="205" y="387"/>
                  </a:cubicBezTo>
                  <a:cubicBezTo>
                    <a:pt x="228" y="387"/>
                    <a:pt x="251" y="387"/>
                    <a:pt x="274" y="376"/>
                  </a:cubicBezTo>
                  <a:cubicBezTo>
                    <a:pt x="296" y="364"/>
                    <a:pt x="319" y="353"/>
                    <a:pt x="342" y="330"/>
                  </a:cubicBezTo>
                  <a:cubicBezTo>
                    <a:pt x="353" y="319"/>
                    <a:pt x="376" y="296"/>
                    <a:pt x="376" y="273"/>
                  </a:cubicBezTo>
                  <a:cubicBezTo>
                    <a:pt x="387" y="251"/>
                    <a:pt x="399" y="217"/>
                    <a:pt x="399" y="194"/>
                  </a:cubicBezTo>
                  <a:cubicBezTo>
                    <a:pt x="399" y="182"/>
                    <a:pt x="387" y="160"/>
                    <a:pt x="387" y="137"/>
                  </a:cubicBezTo>
                  <a:cubicBezTo>
                    <a:pt x="376" y="114"/>
                    <a:pt x="365" y="80"/>
                    <a:pt x="342" y="57"/>
                  </a:cubicBezTo>
                  <a:cubicBezTo>
                    <a:pt x="330" y="46"/>
                    <a:pt x="308" y="35"/>
                    <a:pt x="296" y="23"/>
                  </a:cubicBezTo>
                  <a:cubicBezTo>
                    <a:pt x="262" y="12"/>
                    <a:pt x="239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1192325" y="4005050"/>
              <a:ext cx="9400" cy="9625"/>
            </a:xfrm>
            <a:custGeom>
              <a:rect b="b" l="l" r="r" t="t"/>
              <a:pathLst>
                <a:path extrusionOk="0" h="385" w="376">
                  <a:moveTo>
                    <a:pt x="194" y="0"/>
                  </a:moveTo>
                  <a:cubicBezTo>
                    <a:pt x="171" y="0"/>
                    <a:pt x="160" y="0"/>
                    <a:pt x="137" y="12"/>
                  </a:cubicBezTo>
                  <a:cubicBezTo>
                    <a:pt x="114" y="12"/>
                    <a:pt x="91" y="23"/>
                    <a:pt x="69" y="46"/>
                  </a:cubicBezTo>
                  <a:cubicBezTo>
                    <a:pt x="57" y="46"/>
                    <a:pt x="46" y="57"/>
                    <a:pt x="34" y="80"/>
                  </a:cubicBezTo>
                  <a:cubicBezTo>
                    <a:pt x="23" y="91"/>
                    <a:pt x="12" y="114"/>
                    <a:pt x="0" y="137"/>
                  </a:cubicBezTo>
                  <a:cubicBezTo>
                    <a:pt x="0" y="171"/>
                    <a:pt x="0" y="205"/>
                    <a:pt x="0" y="239"/>
                  </a:cubicBezTo>
                  <a:cubicBezTo>
                    <a:pt x="12" y="273"/>
                    <a:pt x="23" y="307"/>
                    <a:pt x="57" y="330"/>
                  </a:cubicBezTo>
                  <a:cubicBezTo>
                    <a:pt x="80" y="353"/>
                    <a:pt x="103" y="376"/>
                    <a:pt x="137" y="376"/>
                  </a:cubicBezTo>
                  <a:cubicBezTo>
                    <a:pt x="154" y="381"/>
                    <a:pt x="171" y="384"/>
                    <a:pt x="188" y="384"/>
                  </a:cubicBezTo>
                  <a:cubicBezTo>
                    <a:pt x="205" y="384"/>
                    <a:pt x="222" y="381"/>
                    <a:pt x="239" y="376"/>
                  </a:cubicBezTo>
                  <a:cubicBezTo>
                    <a:pt x="251" y="376"/>
                    <a:pt x="273" y="364"/>
                    <a:pt x="285" y="364"/>
                  </a:cubicBezTo>
                  <a:cubicBezTo>
                    <a:pt x="307" y="353"/>
                    <a:pt x="319" y="330"/>
                    <a:pt x="342" y="307"/>
                  </a:cubicBezTo>
                  <a:cubicBezTo>
                    <a:pt x="353" y="296"/>
                    <a:pt x="353" y="285"/>
                    <a:pt x="364" y="273"/>
                  </a:cubicBezTo>
                  <a:cubicBezTo>
                    <a:pt x="376" y="251"/>
                    <a:pt x="376" y="216"/>
                    <a:pt x="376" y="194"/>
                  </a:cubicBezTo>
                  <a:cubicBezTo>
                    <a:pt x="376" y="160"/>
                    <a:pt x="376" y="137"/>
                    <a:pt x="364" y="114"/>
                  </a:cubicBezTo>
                  <a:cubicBezTo>
                    <a:pt x="353" y="91"/>
                    <a:pt x="342" y="69"/>
                    <a:pt x="330" y="57"/>
                  </a:cubicBezTo>
                  <a:lnTo>
                    <a:pt x="285" y="23"/>
                  </a:lnTo>
                  <a:cubicBezTo>
                    <a:pt x="262" y="12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1200575" y="4017550"/>
              <a:ext cx="6850" cy="6850"/>
            </a:xfrm>
            <a:custGeom>
              <a:rect b="b" l="l" r="r" t="t"/>
              <a:pathLst>
                <a:path extrusionOk="0" h="274" w="274">
                  <a:moveTo>
                    <a:pt x="137" y="1"/>
                  </a:moveTo>
                  <a:cubicBezTo>
                    <a:pt x="114" y="1"/>
                    <a:pt x="103" y="1"/>
                    <a:pt x="80" y="12"/>
                  </a:cubicBezTo>
                  <a:cubicBezTo>
                    <a:pt x="68" y="12"/>
                    <a:pt x="57" y="24"/>
                    <a:pt x="46" y="35"/>
                  </a:cubicBezTo>
                  <a:cubicBezTo>
                    <a:pt x="23" y="46"/>
                    <a:pt x="23" y="69"/>
                    <a:pt x="12" y="80"/>
                  </a:cubicBezTo>
                  <a:cubicBezTo>
                    <a:pt x="0" y="92"/>
                    <a:pt x="0" y="114"/>
                    <a:pt x="0" y="137"/>
                  </a:cubicBezTo>
                  <a:cubicBezTo>
                    <a:pt x="0" y="149"/>
                    <a:pt x="0" y="160"/>
                    <a:pt x="0" y="171"/>
                  </a:cubicBezTo>
                  <a:cubicBezTo>
                    <a:pt x="12" y="194"/>
                    <a:pt x="23" y="217"/>
                    <a:pt x="34" y="228"/>
                  </a:cubicBezTo>
                  <a:cubicBezTo>
                    <a:pt x="46" y="240"/>
                    <a:pt x="57" y="240"/>
                    <a:pt x="68" y="251"/>
                  </a:cubicBezTo>
                  <a:cubicBezTo>
                    <a:pt x="91" y="262"/>
                    <a:pt x="114" y="274"/>
                    <a:pt x="137" y="274"/>
                  </a:cubicBezTo>
                  <a:cubicBezTo>
                    <a:pt x="148" y="274"/>
                    <a:pt x="171" y="262"/>
                    <a:pt x="182" y="262"/>
                  </a:cubicBezTo>
                  <a:cubicBezTo>
                    <a:pt x="205" y="251"/>
                    <a:pt x="216" y="240"/>
                    <a:pt x="228" y="228"/>
                  </a:cubicBezTo>
                  <a:cubicBezTo>
                    <a:pt x="239" y="217"/>
                    <a:pt x="250" y="205"/>
                    <a:pt x="262" y="183"/>
                  </a:cubicBezTo>
                  <a:cubicBezTo>
                    <a:pt x="273" y="171"/>
                    <a:pt x="273" y="149"/>
                    <a:pt x="273" y="137"/>
                  </a:cubicBezTo>
                  <a:cubicBezTo>
                    <a:pt x="273" y="114"/>
                    <a:pt x="273" y="103"/>
                    <a:pt x="262" y="92"/>
                  </a:cubicBezTo>
                  <a:cubicBezTo>
                    <a:pt x="262" y="69"/>
                    <a:pt x="250" y="58"/>
                    <a:pt x="228" y="35"/>
                  </a:cubicBezTo>
                  <a:cubicBezTo>
                    <a:pt x="228" y="35"/>
                    <a:pt x="216" y="24"/>
                    <a:pt x="205" y="12"/>
                  </a:cubicBezTo>
                  <a:cubicBezTo>
                    <a:pt x="182" y="1"/>
                    <a:pt x="159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1210800" y="4013300"/>
              <a:ext cx="7425" cy="7125"/>
            </a:xfrm>
            <a:custGeom>
              <a:rect b="b" l="l" r="r" t="t"/>
              <a:pathLst>
                <a:path extrusionOk="0" h="285" w="297">
                  <a:moveTo>
                    <a:pt x="148" y="0"/>
                  </a:moveTo>
                  <a:cubicBezTo>
                    <a:pt x="126" y="0"/>
                    <a:pt x="114" y="0"/>
                    <a:pt x="92" y="12"/>
                  </a:cubicBezTo>
                  <a:cubicBezTo>
                    <a:pt x="80" y="12"/>
                    <a:pt x="58" y="23"/>
                    <a:pt x="46" y="34"/>
                  </a:cubicBezTo>
                  <a:cubicBezTo>
                    <a:pt x="35" y="57"/>
                    <a:pt x="23" y="68"/>
                    <a:pt x="12" y="91"/>
                  </a:cubicBezTo>
                  <a:cubicBezTo>
                    <a:pt x="12" y="103"/>
                    <a:pt x="1" y="125"/>
                    <a:pt x="1" y="148"/>
                  </a:cubicBezTo>
                  <a:cubicBezTo>
                    <a:pt x="1" y="159"/>
                    <a:pt x="12" y="171"/>
                    <a:pt x="12" y="182"/>
                  </a:cubicBezTo>
                  <a:cubicBezTo>
                    <a:pt x="12" y="205"/>
                    <a:pt x="35" y="228"/>
                    <a:pt x="46" y="250"/>
                  </a:cubicBezTo>
                  <a:cubicBezTo>
                    <a:pt x="58" y="250"/>
                    <a:pt x="69" y="262"/>
                    <a:pt x="80" y="273"/>
                  </a:cubicBezTo>
                  <a:cubicBezTo>
                    <a:pt x="103" y="284"/>
                    <a:pt x="126" y="284"/>
                    <a:pt x="148" y="284"/>
                  </a:cubicBezTo>
                  <a:cubicBezTo>
                    <a:pt x="171" y="284"/>
                    <a:pt x="183" y="284"/>
                    <a:pt x="205" y="273"/>
                  </a:cubicBezTo>
                  <a:cubicBezTo>
                    <a:pt x="228" y="273"/>
                    <a:pt x="239" y="262"/>
                    <a:pt x="251" y="250"/>
                  </a:cubicBezTo>
                  <a:cubicBezTo>
                    <a:pt x="262" y="228"/>
                    <a:pt x="274" y="216"/>
                    <a:pt x="285" y="194"/>
                  </a:cubicBezTo>
                  <a:cubicBezTo>
                    <a:pt x="296" y="182"/>
                    <a:pt x="296" y="159"/>
                    <a:pt x="296" y="137"/>
                  </a:cubicBezTo>
                  <a:cubicBezTo>
                    <a:pt x="296" y="125"/>
                    <a:pt x="296" y="114"/>
                    <a:pt x="296" y="103"/>
                  </a:cubicBezTo>
                  <a:cubicBezTo>
                    <a:pt x="285" y="80"/>
                    <a:pt x="274" y="57"/>
                    <a:pt x="251" y="34"/>
                  </a:cubicBezTo>
                  <a:cubicBezTo>
                    <a:pt x="239" y="34"/>
                    <a:pt x="239" y="23"/>
                    <a:pt x="228" y="12"/>
                  </a:cubicBezTo>
                  <a:cubicBezTo>
                    <a:pt x="205" y="0"/>
                    <a:pt x="183" y="0"/>
                    <a:pt x="1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1183500" y="4007325"/>
              <a:ext cx="5725" cy="5700"/>
            </a:xfrm>
            <a:custGeom>
              <a:rect b="b" l="l" r="r" t="t"/>
              <a:pathLst>
                <a:path extrusionOk="0" h="228" w="229">
                  <a:moveTo>
                    <a:pt x="114" y="0"/>
                  </a:moveTo>
                  <a:cubicBezTo>
                    <a:pt x="103" y="0"/>
                    <a:pt x="80" y="0"/>
                    <a:pt x="69" y="12"/>
                  </a:cubicBezTo>
                  <a:cubicBezTo>
                    <a:pt x="58" y="12"/>
                    <a:pt x="46" y="23"/>
                    <a:pt x="35" y="34"/>
                  </a:cubicBezTo>
                  <a:cubicBezTo>
                    <a:pt x="24" y="46"/>
                    <a:pt x="12" y="57"/>
                    <a:pt x="12" y="69"/>
                  </a:cubicBezTo>
                  <a:cubicBezTo>
                    <a:pt x="1" y="80"/>
                    <a:pt x="1" y="91"/>
                    <a:pt x="1" y="114"/>
                  </a:cubicBezTo>
                  <a:cubicBezTo>
                    <a:pt x="1" y="125"/>
                    <a:pt x="1" y="137"/>
                    <a:pt x="1" y="148"/>
                  </a:cubicBezTo>
                  <a:cubicBezTo>
                    <a:pt x="12" y="160"/>
                    <a:pt x="24" y="182"/>
                    <a:pt x="35" y="194"/>
                  </a:cubicBezTo>
                  <a:cubicBezTo>
                    <a:pt x="46" y="205"/>
                    <a:pt x="46" y="205"/>
                    <a:pt x="58" y="216"/>
                  </a:cubicBezTo>
                  <a:cubicBezTo>
                    <a:pt x="80" y="228"/>
                    <a:pt x="92" y="228"/>
                    <a:pt x="114" y="228"/>
                  </a:cubicBezTo>
                  <a:cubicBezTo>
                    <a:pt x="126" y="228"/>
                    <a:pt x="149" y="228"/>
                    <a:pt x="160" y="216"/>
                  </a:cubicBezTo>
                  <a:cubicBezTo>
                    <a:pt x="171" y="216"/>
                    <a:pt x="183" y="205"/>
                    <a:pt x="194" y="194"/>
                  </a:cubicBezTo>
                  <a:cubicBezTo>
                    <a:pt x="205" y="182"/>
                    <a:pt x="217" y="171"/>
                    <a:pt x="217" y="160"/>
                  </a:cubicBezTo>
                  <a:cubicBezTo>
                    <a:pt x="228" y="148"/>
                    <a:pt x="228" y="125"/>
                    <a:pt x="228" y="114"/>
                  </a:cubicBezTo>
                  <a:cubicBezTo>
                    <a:pt x="228" y="103"/>
                    <a:pt x="228" y="91"/>
                    <a:pt x="228" y="80"/>
                  </a:cubicBezTo>
                  <a:cubicBezTo>
                    <a:pt x="217" y="57"/>
                    <a:pt x="205" y="46"/>
                    <a:pt x="194" y="34"/>
                  </a:cubicBezTo>
                  <a:cubicBezTo>
                    <a:pt x="183" y="23"/>
                    <a:pt x="183" y="23"/>
                    <a:pt x="171" y="12"/>
                  </a:cubicBezTo>
                  <a:cubicBezTo>
                    <a:pt x="149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1138000" y="4010225"/>
              <a:ext cx="8850" cy="8775"/>
            </a:xfrm>
            <a:custGeom>
              <a:rect b="b" l="l" r="r" t="t"/>
              <a:pathLst>
                <a:path extrusionOk="0" h="351" w="354">
                  <a:moveTo>
                    <a:pt x="176" y="1"/>
                  </a:moveTo>
                  <a:cubicBezTo>
                    <a:pt x="169" y="1"/>
                    <a:pt x="160" y="4"/>
                    <a:pt x="149" y="9"/>
                  </a:cubicBezTo>
                  <a:cubicBezTo>
                    <a:pt x="126" y="9"/>
                    <a:pt x="103" y="9"/>
                    <a:pt x="92" y="21"/>
                  </a:cubicBezTo>
                  <a:cubicBezTo>
                    <a:pt x="81" y="32"/>
                    <a:pt x="58" y="44"/>
                    <a:pt x="46" y="55"/>
                  </a:cubicBezTo>
                  <a:cubicBezTo>
                    <a:pt x="46" y="66"/>
                    <a:pt x="35" y="78"/>
                    <a:pt x="24" y="89"/>
                  </a:cubicBezTo>
                  <a:cubicBezTo>
                    <a:pt x="12" y="112"/>
                    <a:pt x="1" y="135"/>
                    <a:pt x="1" y="157"/>
                  </a:cubicBezTo>
                  <a:cubicBezTo>
                    <a:pt x="1" y="180"/>
                    <a:pt x="1" y="203"/>
                    <a:pt x="1" y="226"/>
                  </a:cubicBezTo>
                  <a:lnTo>
                    <a:pt x="12" y="226"/>
                  </a:lnTo>
                  <a:cubicBezTo>
                    <a:pt x="24" y="260"/>
                    <a:pt x="35" y="271"/>
                    <a:pt x="58" y="305"/>
                  </a:cubicBezTo>
                  <a:cubicBezTo>
                    <a:pt x="69" y="317"/>
                    <a:pt x="92" y="328"/>
                    <a:pt x="115" y="339"/>
                  </a:cubicBezTo>
                  <a:cubicBezTo>
                    <a:pt x="137" y="351"/>
                    <a:pt x="160" y="351"/>
                    <a:pt x="183" y="351"/>
                  </a:cubicBezTo>
                  <a:lnTo>
                    <a:pt x="228" y="351"/>
                  </a:lnTo>
                  <a:cubicBezTo>
                    <a:pt x="251" y="339"/>
                    <a:pt x="274" y="339"/>
                    <a:pt x="285" y="317"/>
                  </a:cubicBezTo>
                  <a:cubicBezTo>
                    <a:pt x="297" y="317"/>
                    <a:pt x="308" y="305"/>
                    <a:pt x="319" y="282"/>
                  </a:cubicBezTo>
                  <a:cubicBezTo>
                    <a:pt x="331" y="271"/>
                    <a:pt x="342" y="248"/>
                    <a:pt x="354" y="226"/>
                  </a:cubicBezTo>
                  <a:cubicBezTo>
                    <a:pt x="354" y="214"/>
                    <a:pt x="354" y="191"/>
                    <a:pt x="354" y="180"/>
                  </a:cubicBezTo>
                  <a:cubicBezTo>
                    <a:pt x="354" y="146"/>
                    <a:pt x="342" y="123"/>
                    <a:pt x="331" y="89"/>
                  </a:cubicBezTo>
                  <a:cubicBezTo>
                    <a:pt x="331" y="89"/>
                    <a:pt x="319" y="78"/>
                    <a:pt x="319" y="78"/>
                  </a:cubicBezTo>
                  <a:cubicBezTo>
                    <a:pt x="308" y="66"/>
                    <a:pt x="308" y="55"/>
                    <a:pt x="297" y="55"/>
                  </a:cubicBezTo>
                  <a:cubicBezTo>
                    <a:pt x="285" y="44"/>
                    <a:pt x="274" y="32"/>
                    <a:pt x="263" y="21"/>
                  </a:cubicBezTo>
                  <a:cubicBezTo>
                    <a:pt x="240" y="9"/>
                    <a:pt x="228" y="9"/>
                    <a:pt x="194" y="9"/>
                  </a:cubicBezTo>
                  <a:cubicBezTo>
                    <a:pt x="189" y="4"/>
                    <a:pt x="183" y="1"/>
                    <a:pt x="17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151375" y="4005625"/>
              <a:ext cx="5700" cy="5700"/>
            </a:xfrm>
            <a:custGeom>
              <a:rect b="b" l="l" r="r" t="t"/>
              <a:pathLst>
                <a:path extrusionOk="0" h="228" w="228">
                  <a:moveTo>
                    <a:pt x="114" y="0"/>
                  </a:moveTo>
                  <a:cubicBezTo>
                    <a:pt x="103" y="0"/>
                    <a:pt x="80" y="11"/>
                    <a:pt x="69" y="11"/>
                  </a:cubicBezTo>
                  <a:cubicBezTo>
                    <a:pt x="57" y="23"/>
                    <a:pt x="46" y="23"/>
                    <a:pt x="35" y="34"/>
                  </a:cubicBezTo>
                  <a:cubicBezTo>
                    <a:pt x="23" y="46"/>
                    <a:pt x="23" y="57"/>
                    <a:pt x="12" y="68"/>
                  </a:cubicBezTo>
                  <a:cubicBezTo>
                    <a:pt x="12" y="80"/>
                    <a:pt x="1" y="102"/>
                    <a:pt x="1" y="114"/>
                  </a:cubicBezTo>
                  <a:cubicBezTo>
                    <a:pt x="1" y="125"/>
                    <a:pt x="12" y="137"/>
                    <a:pt x="12" y="148"/>
                  </a:cubicBezTo>
                  <a:cubicBezTo>
                    <a:pt x="12" y="159"/>
                    <a:pt x="23" y="182"/>
                    <a:pt x="35" y="193"/>
                  </a:cubicBezTo>
                  <a:cubicBezTo>
                    <a:pt x="46" y="193"/>
                    <a:pt x="46" y="205"/>
                    <a:pt x="57" y="205"/>
                  </a:cubicBezTo>
                  <a:cubicBezTo>
                    <a:pt x="80" y="216"/>
                    <a:pt x="92" y="228"/>
                    <a:pt x="114" y="228"/>
                  </a:cubicBezTo>
                  <a:cubicBezTo>
                    <a:pt x="126" y="228"/>
                    <a:pt x="148" y="216"/>
                    <a:pt x="160" y="216"/>
                  </a:cubicBezTo>
                  <a:cubicBezTo>
                    <a:pt x="171" y="205"/>
                    <a:pt x="183" y="205"/>
                    <a:pt x="194" y="193"/>
                  </a:cubicBezTo>
                  <a:cubicBezTo>
                    <a:pt x="205" y="182"/>
                    <a:pt x="217" y="171"/>
                    <a:pt x="217" y="159"/>
                  </a:cubicBezTo>
                  <a:cubicBezTo>
                    <a:pt x="217" y="148"/>
                    <a:pt x="228" y="125"/>
                    <a:pt x="228" y="114"/>
                  </a:cubicBezTo>
                  <a:cubicBezTo>
                    <a:pt x="228" y="102"/>
                    <a:pt x="217" y="91"/>
                    <a:pt x="217" y="80"/>
                  </a:cubicBezTo>
                  <a:cubicBezTo>
                    <a:pt x="217" y="68"/>
                    <a:pt x="205" y="46"/>
                    <a:pt x="194" y="34"/>
                  </a:cubicBezTo>
                  <a:cubicBezTo>
                    <a:pt x="183" y="34"/>
                    <a:pt x="183" y="23"/>
                    <a:pt x="171" y="23"/>
                  </a:cubicBezTo>
                  <a:cubicBezTo>
                    <a:pt x="148" y="11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151650" y="4018400"/>
              <a:ext cx="4575" cy="4225"/>
            </a:xfrm>
            <a:custGeom>
              <a:rect b="b" l="l" r="r" t="t"/>
              <a:pathLst>
                <a:path extrusionOk="0" h="169" w="183">
                  <a:moveTo>
                    <a:pt x="92" y="1"/>
                  </a:moveTo>
                  <a:cubicBezTo>
                    <a:pt x="81" y="1"/>
                    <a:pt x="81" y="1"/>
                    <a:pt x="69" y="12"/>
                  </a:cubicBezTo>
                  <a:cubicBezTo>
                    <a:pt x="58" y="12"/>
                    <a:pt x="46" y="12"/>
                    <a:pt x="46" y="24"/>
                  </a:cubicBezTo>
                  <a:cubicBezTo>
                    <a:pt x="35" y="35"/>
                    <a:pt x="24" y="35"/>
                    <a:pt x="12" y="46"/>
                  </a:cubicBezTo>
                  <a:cubicBezTo>
                    <a:pt x="12" y="46"/>
                    <a:pt x="12" y="58"/>
                    <a:pt x="1" y="58"/>
                  </a:cubicBezTo>
                  <a:cubicBezTo>
                    <a:pt x="1" y="69"/>
                    <a:pt x="1" y="80"/>
                    <a:pt x="1" y="80"/>
                  </a:cubicBezTo>
                  <a:cubicBezTo>
                    <a:pt x="1" y="92"/>
                    <a:pt x="1" y="92"/>
                    <a:pt x="1" y="103"/>
                  </a:cubicBezTo>
                  <a:cubicBezTo>
                    <a:pt x="1" y="103"/>
                    <a:pt x="12" y="115"/>
                    <a:pt x="12" y="126"/>
                  </a:cubicBezTo>
                  <a:lnTo>
                    <a:pt x="46" y="137"/>
                  </a:lnTo>
                  <a:lnTo>
                    <a:pt x="58" y="160"/>
                  </a:lnTo>
                  <a:lnTo>
                    <a:pt x="81" y="160"/>
                  </a:lnTo>
                  <a:cubicBezTo>
                    <a:pt x="86" y="166"/>
                    <a:pt x="92" y="169"/>
                    <a:pt x="98" y="169"/>
                  </a:cubicBezTo>
                  <a:cubicBezTo>
                    <a:pt x="103" y="169"/>
                    <a:pt x="109" y="166"/>
                    <a:pt x="115" y="160"/>
                  </a:cubicBezTo>
                  <a:lnTo>
                    <a:pt x="137" y="160"/>
                  </a:lnTo>
                  <a:cubicBezTo>
                    <a:pt x="137" y="160"/>
                    <a:pt x="149" y="149"/>
                    <a:pt x="149" y="149"/>
                  </a:cubicBezTo>
                  <a:cubicBezTo>
                    <a:pt x="160" y="149"/>
                    <a:pt x="160" y="137"/>
                    <a:pt x="172" y="137"/>
                  </a:cubicBezTo>
                  <a:cubicBezTo>
                    <a:pt x="172" y="126"/>
                    <a:pt x="183" y="126"/>
                    <a:pt x="183" y="115"/>
                  </a:cubicBezTo>
                  <a:cubicBezTo>
                    <a:pt x="183" y="103"/>
                    <a:pt x="183" y="92"/>
                    <a:pt x="183" y="80"/>
                  </a:cubicBezTo>
                  <a:cubicBezTo>
                    <a:pt x="183" y="69"/>
                    <a:pt x="183" y="69"/>
                    <a:pt x="183" y="58"/>
                  </a:cubicBezTo>
                  <a:cubicBezTo>
                    <a:pt x="183" y="46"/>
                    <a:pt x="183" y="46"/>
                    <a:pt x="172" y="35"/>
                  </a:cubicBezTo>
                  <a:cubicBezTo>
                    <a:pt x="172" y="35"/>
                    <a:pt x="172" y="35"/>
                    <a:pt x="160" y="24"/>
                  </a:cubicBezTo>
                  <a:lnTo>
                    <a:pt x="149" y="12"/>
                  </a:lnTo>
                  <a:cubicBezTo>
                    <a:pt x="137" y="12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123075" y="4015700"/>
              <a:ext cx="4300" cy="3725"/>
            </a:xfrm>
            <a:custGeom>
              <a:rect b="b" l="l" r="r" t="t"/>
              <a:pathLst>
                <a:path extrusionOk="0" h="149" w="172">
                  <a:moveTo>
                    <a:pt x="80" y="1"/>
                  </a:moveTo>
                  <a:cubicBezTo>
                    <a:pt x="55" y="1"/>
                    <a:pt x="29" y="18"/>
                    <a:pt x="18" y="52"/>
                  </a:cubicBezTo>
                  <a:cubicBezTo>
                    <a:pt x="18" y="52"/>
                    <a:pt x="18" y="63"/>
                    <a:pt x="18" y="63"/>
                  </a:cubicBezTo>
                  <a:cubicBezTo>
                    <a:pt x="1" y="120"/>
                    <a:pt x="43" y="149"/>
                    <a:pt x="86" y="149"/>
                  </a:cubicBezTo>
                  <a:cubicBezTo>
                    <a:pt x="129" y="149"/>
                    <a:pt x="171" y="120"/>
                    <a:pt x="154" y="63"/>
                  </a:cubicBezTo>
                  <a:cubicBezTo>
                    <a:pt x="143" y="63"/>
                    <a:pt x="143" y="52"/>
                    <a:pt x="143" y="52"/>
                  </a:cubicBezTo>
                  <a:cubicBezTo>
                    <a:pt x="132" y="18"/>
                    <a:pt x="106" y="1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088525" y="4111550"/>
              <a:ext cx="8850" cy="8800"/>
            </a:xfrm>
            <a:custGeom>
              <a:rect b="b" l="l" r="r" t="t"/>
              <a:pathLst>
                <a:path extrusionOk="0" h="352" w="354">
                  <a:moveTo>
                    <a:pt x="152" y="1"/>
                  </a:moveTo>
                  <a:cubicBezTo>
                    <a:pt x="136" y="1"/>
                    <a:pt x="123" y="9"/>
                    <a:pt x="115" y="17"/>
                  </a:cubicBezTo>
                  <a:cubicBezTo>
                    <a:pt x="92" y="28"/>
                    <a:pt x="69" y="40"/>
                    <a:pt x="58" y="51"/>
                  </a:cubicBezTo>
                  <a:cubicBezTo>
                    <a:pt x="35" y="74"/>
                    <a:pt x="24" y="85"/>
                    <a:pt x="12" y="108"/>
                  </a:cubicBezTo>
                  <a:cubicBezTo>
                    <a:pt x="1" y="131"/>
                    <a:pt x="1" y="153"/>
                    <a:pt x="1" y="176"/>
                  </a:cubicBezTo>
                  <a:cubicBezTo>
                    <a:pt x="1" y="187"/>
                    <a:pt x="1" y="210"/>
                    <a:pt x="12" y="222"/>
                  </a:cubicBezTo>
                  <a:cubicBezTo>
                    <a:pt x="12" y="256"/>
                    <a:pt x="35" y="278"/>
                    <a:pt x="58" y="301"/>
                  </a:cubicBezTo>
                  <a:cubicBezTo>
                    <a:pt x="69" y="313"/>
                    <a:pt x="81" y="324"/>
                    <a:pt x="92" y="324"/>
                  </a:cubicBezTo>
                  <a:cubicBezTo>
                    <a:pt x="115" y="347"/>
                    <a:pt x="149" y="347"/>
                    <a:pt x="172" y="347"/>
                  </a:cubicBezTo>
                  <a:cubicBezTo>
                    <a:pt x="182" y="350"/>
                    <a:pt x="191" y="351"/>
                    <a:pt x="199" y="351"/>
                  </a:cubicBezTo>
                  <a:cubicBezTo>
                    <a:pt x="218" y="351"/>
                    <a:pt x="232" y="343"/>
                    <a:pt x="240" y="335"/>
                  </a:cubicBezTo>
                  <a:cubicBezTo>
                    <a:pt x="263" y="324"/>
                    <a:pt x="285" y="313"/>
                    <a:pt x="297" y="301"/>
                  </a:cubicBezTo>
                  <a:cubicBezTo>
                    <a:pt x="319" y="290"/>
                    <a:pt x="331" y="267"/>
                    <a:pt x="342" y="244"/>
                  </a:cubicBezTo>
                  <a:cubicBezTo>
                    <a:pt x="354" y="222"/>
                    <a:pt x="354" y="199"/>
                    <a:pt x="354" y="176"/>
                  </a:cubicBezTo>
                  <a:cubicBezTo>
                    <a:pt x="354" y="165"/>
                    <a:pt x="354" y="142"/>
                    <a:pt x="342" y="131"/>
                  </a:cubicBezTo>
                  <a:cubicBezTo>
                    <a:pt x="331" y="96"/>
                    <a:pt x="319" y="74"/>
                    <a:pt x="297" y="51"/>
                  </a:cubicBezTo>
                  <a:cubicBezTo>
                    <a:pt x="285" y="40"/>
                    <a:pt x="274" y="28"/>
                    <a:pt x="263" y="28"/>
                  </a:cubicBezTo>
                  <a:cubicBezTo>
                    <a:pt x="240" y="5"/>
                    <a:pt x="206" y="5"/>
                    <a:pt x="172" y="5"/>
                  </a:cubicBezTo>
                  <a:cubicBezTo>
                    <a:pt x="165" y="2"/>
                    <a:pt x="158" y="1"/>
                    <a:pt x="1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1080850" y="4099725"/>
              <a:ext cx="7425" cy="7425"/>
            </a:xfrm>
            <a:custGeom>
              <a:rect b="b" l="l" r="r" t="t"/>
              <a:pathLst>
                <a:path extrusionOk="0" h="297" w="297">
                  <a:moveTo>
                    <a:pt x="149" y="1"/>
                  </a:moveTo>
                  <a:cubicBezTo>
                    <a:pt x="126" y="1"/>
                    <a:pt x="103" y="12"/>
                    <a:pt x="92" y="12"/>
                  </a:cubicBezTo>
                  <a:cubicBezTo>
                    <a:pt x="69" y="24"/>
                    <a:pt x="58" y="35"/>
                    <a:pt x="46" y="46"/>
                  </a:cubicBezTo>
                  <a:cubicBezTo>
                    <a:pt x="24" y="58"/>
                    <a:pt x="12" y="80"/>
                    <a:pt x="12" y="92"/>
                  </a:cubicBezTo>
                  <a:cubicBezTo>
                    <a:pt x="1" y="115"/>
                    <a:pt x="1" y="126"/>
                    <a:pt x="1" y="149"/>
                  </a:cubicBezTo>
                  <a:cubicBezTo>
                    <a:pt x="1" y="160"/>
                    <a:pt x="1" y="171"/>
                    <a:pt x="1" y="194"/>
                  </a:cubicBezTo>
                  <a:cubicBezTo>
                    <a:pt x="12" y="217"/>
                    <a:pt x="24" y="240"/>
                    <a:pt x="46" y="251"/>
                  </a:cubicBezTo>
                  <a:cubicBezTo>
                    <a:pt x="58" y="262"/>
                    <a:pt x="58" y="274"/>
                    <a:pt x="69" y="274"/>
                  </a:cubicBezTo>
                  <a:cubicBezTo>
                    <a:pt x="92" y="296"/>
                    <a:pt x="126" y="296"/>
                    <a:pt x="149" y="296"/>
                  </a:cubicBezTo>
                  <a:cubicBezTo>
                    <a:pt x="171" y="296"/>
                    <a:pt x="183" y="296"/>
                    <a:pt x="206" y="285"/>
                  </a:cubicBezTo>
                  <a:cubicBezTo>
                    <a:pt x="217" y="285"/>
                    <a:pt x="240" y="274"/>
                    <a:pt x="251" y="251"/>
                  </a:cubicBezTo>
                  <a:cubicBezTo>
                    <a:pt x="262" y="240"/>
                    <a:pt x="274" y="228"/>
                    <a:pt x="285" y="206"/>
                  </a:cubicBezTo>
                  <a:cubicBezTo>
                    <a:pt x="285" y="194"/>
                    <a:pt x="297" y="171"/>
                    <a:pt x="297" y="149"/>
                  </a:cubicBezTo>
                  <a:cubicBezTo>
                    <a:pt x="285" y="137"/>
                    <a:pt x="285" y="126"/>
                    <a:pt x="285" y="115"/>
                  </a:cubicBezTo>
                  <a:cubicBezTo>
                    <a:pt x="285" y="92"/>
                    <a:pt x="262" y="69"/>
                    <a:pt x="251" y="46"/>
                  </a:cubicBezTo>
                  <a:cubicBezTo>
                    <a:pt x="240" y="35"/>
                    <a:pt x="228" y="35"/>
                    <a:pt x="217" y="24"/>
                  </a:cubicBezTo>
                  <a:cubicBezTo>
                    <a:pt x="194" y="12"/>
                    <a:pt x="171" y="1"/>
                    <a:pt x="14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1089950" y="4102850"/>
              <a:ext cx="4875" cy="4575"/>
            </a:xfrm>
            <a:custGeom>
              <a:rect b="b" l="l" r="r" t="t"/>
              <a:pathLst>
                <a:path extrusionOk="0" h="183" w="195">
                  <a:moveTo>
                    <a:pt x="58" y="1"/>
                  </a:moveTo>
                  <a:cubicBezTo>
                    <a:pt x="46" y="12"/>
                    <a:pt x="35" y="12"/>
                    <a:pt x="35" y="24"/>
                  </a:cubicBezTo>
                  <a:cubicBezTo>
                    <a:pt x="24" y="35"/>
                    <a:pt x="12" y="46"/>
                    <a:pt x="12" y="58"/>
                  </a:cubicBezTo>
                  <a:cubicBezTo>
                    <a:pt x="1" y="69"/>
                    <a:pt x="1" y="81"/>
                    <a:pt x="1" y="92"/>
                  </a:cubicBezTo>
                  <a:lnTo>
                    <a:pt x="1" y="115"/>
                  </a:lnTo>
                  <a:cubicBezTo>
                    <a:pt x="12" y="137"/>
                    <a:pt x="12" y="149"/>
                    <a:pt x="24" y="160"/>
                  </a:cubicBezTo>
                  <a:cubicBezTo>
                    <a:pt x="35" y="160"/>
                    <a:pt x="46" y="171"/>
                    <a:pt x="46" y="171"/>
                  </a:cubicBezTo>
                  <a:cubicBezTo>
                    <a:pt x="58" y="183"/>
                    <a:pt x="80" y="183"/>
                    <a:pt x="92" y="183"/>
                  </a:cubicBezTo>
                  <a:cubicBezTo>
                    <a:pt x="103" y="183"/>
                    <a:pt x="115" y="183"/>
                    <a:pt x="126" y="171"/>
                  </a:cubicBezTo>
                  <a:cubicBezTo>
                    <a:pt x="137" y="171"/>
                    <a:pt x="149" y="171"/>
                    <a:pt x="160" y="160"/>
                  </a:cubicBezTo>
                  <a:cubicBezTo>
                    <a:pt x="171" y="149"/>
                    <a:pt x="171" y="137"/>
                    <a:pt x="183" y="126"/>
                  </a:cubicBezTo>
                  <a:cubicBezTo>
                    <a:pt x="183" y="115"/>
                    <a:pt x="194" y="103"/>
                    <a:pt x="194" y="92"/>
                  </a:cubicBezTo>
                  <a:cubicBezTo>
                    <a:pt x="183" y="81"/>
                    <a:pt x="183" y="69"/>
                    <a:pt x="183" y="69"/>
                  </a:cubicBezTo>
                  <a:cubicBezTo>
                    <a:pt x="183" y="46"/>
                    <a:pt x="171" y="35"/>
                    <a:pt x="160" y="24"/>
                  </a:cubicBezTo>
                  <a:cubicBezTo>
                    <a:pt x="160" y="24"/>
                    <a:pt x="149" y="12"/>
                    <a:pt x="149" y="12"/>
                  </a:cubicBezTo>
                  <a:cubicBezTo>
                    <a:pt x="126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" name="Google Shape;492;p35"/>
          <p:cNvSpPr txBox="1"/>
          <p:nvPr/>
        </p:nvSpPr>
        <p:spPr>
          <a:xfrm>
            <a:off x="2796575" y="3930500"/>
            <a:ext cx="3456900" cy="1212900"/>
          </a:xfrm>
          <a:prstGeom prst="rect">
            <a:avLst/>
          </a:prstGeom>
          <a:solidFill>
            <a:srgbClr val="F050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Βασιλική Οικονόμου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Θαλασσινή Μητριτσάκη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Δημήτρης Δημητρόπουλος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Δημήτρης Χέλμης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4"/>
          <p:cNvSpPr txBox="1"/>
          <p:nvPr>
            <p:ph type="title"/>
          </p:nvPr>
        </p:nvSpPr>
        <p:spPr>
          <a:xfrm>
            <a:off x="751275" y="1167250"/>
            <a:ext cx="3572400" cy="338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GeoPy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1130" name="Google Shape;1130;p44"/>
          <p:cNvGrpSpPr/>
          <p:nvPr/>
        </p:nvGrpSpPr>
        <p:grpSpPr>
          <a:xfrm>
            <a:off x="5567884" y="740429"/>
            <a:ext cx="2459509" cy="3510227"/>
            <a:chOff x="2486075" y="3746850"/>
            <a:chExt cx="601700" cy="858750"/>
          </a:xfrm>
        </p:grpSpPr>
        <p:sp>
          <p:nvSpPr>
            <p:cNvPr id="1131" name="Google Shape;1131;p44"/>
            <p:cNvSpPr/>
            <p:nvPr/>
          </p:nvSpPr>
          <p:spPr>
            <a:xfrm>
              <a:off x="2504000" y="3764550"/>
              <a:ext cx="564725" cy="823275"/>
            </a:xfrm>
            <a:custGeom>
              <a:rect b="b" l="l" r="r" t="t"/>
              <a:pathLst>
                <a:path extrusionOk="0" h="32931" w="22589">
                  <a:moveTo>
                    <a:pt x="6119" y="14602"/>
                  </a:moveTo>
                  <a:lnTo>
                    <a:pt x="6051" y="14636"/>
                  </a:lnTo>
                  <a:cubicBezTo>
                    <a:pt x="6063" y="14613"/>
                    <a:pt x="6074" y="14602"/>
                    <a:pt x="6085" y="14602"/>
                  </a:cubicBezTo>
                  <a:close/>
                  <a:moveTo>
                    <a:pt x="17366" y="29165"/>
                  </a:moveTo>
                  <a:cubicBezTo>
                    <a:pt x="17689" y="29165"/>
                    <a:pt x="18012" y="29269"/>
                    <a:pt x="18210" y="29536"/>
                  </a:cubicBezTo>
                  <a:cubicBezTo>
                    <a:pt x="18335" y="29684"/>
                    <a:pt x="18403" y="29854"/>
                    <a:pt x="18369" y="30048"/>
                  </a:cubicBezTo>
                  <a:cubicBezTo>
                    <a:pt x="18346" y="30264"/>
                    <a:pt x="18233" y="30446"/>
                    <a:pt x="18107" y="30616"/>
                  </a:cubicBezTo>
                  <a:cubicBezTo>
                    <a:pt x="17750" y="31059"/>
                    <a:pt x="17203" y="31305"/>
                    <a:pt x="16649" y="31305"/>
                  </a:cubicBezTo>
                  <a:cubicBezTo>
                    <a:pt x="16391" y="31305"/>
                    <a:pt x="16132" y="31252"/>
                    <a:pt x="15890" y="31139"/>
                  </a:cubicBezTo>
                  <a:cubicBezTo>
                    <a:pt x="15662" y="31026"/>
                    <a:pt x="15457" y="30866"/>
                    <a:pt x="15298" y="30685"/>
                  </a:cubicBezTo>
                  <a:cubicBezTo>
                    <a:pt x="15503" y="29911"/>
                    <a:pt x="16310" y="29354"/>
                    <a:pt x="17061" y="29195"/>
                  </a:cubicBezTo>
                  <a:cubicBezTo>
                    <a:pt x="17160" y="29175"/>
                    <a:pt x="17263" y="29165"/>
                    <a:pt x="17366" y="29165"/>
                  </a:cubicBezTo>
                  <a:close/>
                  <a:moveTo>
                    <a:pt x="12821" y="1"/>
                  </a:moveTo>
                  <a:cubicBezTo>
                    <a:pt x="12618" y="1"/>
                    <a:pt x="12417" y="37"/>
                    <a:pt x="12227" y="123"/>
                  </a:cubicBezTo>
                  <a:cubicBezTo>
                    <a:pt x="11954" y="248"/>
                    <a:pt x="11727" y="476"/>
                    <a:pt x="11602" y="749"/>
                  </a:cubicBezTo>
                  <a:cubicBezTo>
                    <a:pt x="11568" y="851"/>
                    <a:pt x="11533" y="954"/>
                    <a:pt x="11522" y="1067"/>
                  </a:cubicBezTo>
                  <a:lnTo>
                    <a:pt x="11465" y="1033"/>
                  </a:lnTo>
                  <a:cubicBezTo>
                    <a:pt x="11204" y="863"/>
                    <a:pt x="10908" y="749"/>
                    <a:pt x="10601" y="681"/>
                  </a:cubicBezTo>
                  <a:cubicBezTo>
                    <a:pt x="10461" y="654"/>
                    <a:pt x="10316" y="637"/>
                    <a:pt x="10172" y="637"/>
                  </a:cubicBezTo>
                  <a:cubicBezTo>
                    <a:pt x="9951" y="637"/>
                    <a:pt x="9731" y="675"/>
                    <a:pt x="9532" y="772"/>
                  </a:cubicBezTo>
                  <a:cubicBezTo>
                    <a:pt x="8895" y="1067"/>
                    <a:pt x="8667" y="1807"/>
                    <a:pt x="8667" y="2466"/>
                  </a:cubicBezTo>
                  <a:cubicBezTo>
                    <a:pt x="8667" y="2898"/>
                    <a:pt x="8758" y="3331"/>
                    <a:pt x="8895" y="3751"/>
                  </a:cubicBezTo>
                  <a:cubicBezTo>
                    <a:pt x="8963" y="3956"/>
                    <a:pt x="9054" y="4172"/>
                    <a:pt x="9145" y="4366"/>
                  </a:cubicBezTo>
                  <a:cubicBezTo>
                    <a:pt x="9168" y="4434"/>
                    <a:pt x="9190" y="4491"/>
                    <a:pt x="9225" y="4548"/>
                  </a:cubicBezTo>
                  <a:cubicBezTo>
                    <a:pt x="9163" y="4541"/>
                    <a:pt x="9101" y="4538"/>
                    <a:pt x="9039" y="4538"/>
                  </a:cubicBezTo>
                  <a:cubicBezTo>
                    <a:pt x="8447" y="4538"/>
                    <a:pt x="7847" y="4827"/>
                    <a:pt x="7507" y="5321"/>
                  </a:cubicBezTo>
                  <a:cubicBezTo>
                    <a:pt x="7109" y="5890"/>
                    <a:pt x="7075" y="6606"/>
                    <a:pt x="7245" y="7266"/>
                  </a:cubicBezTo>
                  <a:cubicBezTo>
                    <a:pt x="7439" y="7994"/>
                    <a:pt x="7894" y="8619"/>
                    <a:pt x="8326" y="9211"/>
                  </a:cubicBezTo>
                  <a:cubicBezTo>
                    <a:pt x="8576" y="9552"/>
                    <a:pt x="8815" y="9882"/>
                    <a:pt x="9020" y="10246"/>
                  </a:cubicBezTo>
                  <a:cubicBezTo>
                    <a:pt x="9122" y="10416"/>
                    <a:pt x="9213" y="10598"/>
                    <a:pt x="9281" y="10780"/>
                  </a:cubicBezTo>
                  <a:cubicBezTo>
                    <a:pt x="9350" y="10940"/>
                    <a:pt x="9384" y="11122"/>
                    <a:pt x="9452" y="11281"/>
                  </a:cubicBezTo>
                  <a:cubicBezTo>
                    <a:pt x="9145" y="11383"/>
                    <a:pt x="8963" y="11713"/>
                    <a:pt x="8861" y="12009"/>
                  </a:cubicBezTo>
                  <a:cubicBezTo>
                    <a:pt x="8656" y="12714"/>
                    <a:pt x="8883" y="13487"/>
                    <a:pt x="9316" y="14056"/>
                  </a:cubicBezTo>
                  <a:cubicBezTo>
                    <a:pt x="9805" y="14682"/>
                    <a:pt x="10521" y="15057"/>
                    <a:pt x="11249" y="15307"/>
                  </a:cubicBezTo>
                  <a:cubicBezTo>
                    <a:pt x="11829" y="15489"/>
                    <a:pt x="12421" y="15626"/>
                    <a:pt x="13023" y="15694"/>
                  </a:cubicBezTo>
                  <a:cubicBezTo>
                    <a:pt x="12978" y="16524"/>
                    <a:pt x="13501" y="17229"/>
                    <a:pt x="14195" y="17650"/>
                  </a:cubicBezTo>
                  <a:cubicBezTo>
                    <a:pt x="14547" y="17878"/>
                    <a:pt x="14957" y="18026"/>
                    <a:pt x="15378" y="18071"/>
                  </a:cubicBezTo>
                  <a:cubicBezTo>
                    <a:pt x="15519" y="18090"/>
                    <a:pt x="15660" y="18098"/>
                    <a:pt x="15802" y="18098"/>
                  </a:cubicBezTo>
                  <a:cubicBezTo>
                    <a:pt x="16176" y="18098"/>
                    <a:pt x="16550" y="18040"/>
                    <a:pt x="16913" y="17957"/>
                  </a:cubicBezTo>
                  <a:cubicBezTo>
                    <a:pt x="17425" y="17832"/>
                    <a:pt x="17925" y="17639"/>
                    <a:pt x="18414" y="17434"/>
                  </a:cubicBezTo>
                  <a:cubicBezTo>
                    <a:pt x="18881" y="17241"/>
                    <a:pt x="19347" y="17025"/>
                    <a:pt x="19836" y="16877"/>
                  </a:cubicBezTo>
                  <a:cubicBezTo>
                    <a:pt x="20095" y="16800"/>
                    <a:pt x="20376" y="16740"/>
                    <a:pt x="20657" y="16740"/>
                  </a:cubicBezTo>
                  <a:cubicBezTo>
                    <a:pt x="20833" y="16740"/>
                    <a:pt x="21008" y="16763"/>
                    <a:pt x="21178" y="16820"/>
                  </a:cubicBezTo>
                  <a:cubicBezTo>
                    <a:pt x="21508" y="16934"/>
                    <a:pt x="21747" y="17150"/>
                    <a:pt x="21906" y="17468"/>
                  </a:cubicBezTo>
                  <a:cubicBezTo>
                    <a:pt x="21906" y="17468"/>
                    <a:pt x="21918" y="17502"/>
                    <a:pt x="21918" y="17502"/>
                  </a:cubicBezTo>
                  <a:lnTo>
                    <a:pt x="21952" y="17559"/>
                  </a:lnTo>
                  <a:cubicBezTo>
                    <a:pt x="21963" y="17593"/>
                    <a:pt x="21974" y="17627"/>
                    <a:pt x="21986" y="17662"/>
                  </a:cubicBezTo>
                  <a:cubicBezTo>
                    <a:pt x="22009" y="17741"/>
                    <a:pt x="22043" y="17855"/>
                    <a:pt x="22054" y="17900"/>
                  </a:cubicBezTo>
                  <a:cubicBezTo>
                    <a:pt x="22065" y="17991"/>
                    <a:pt x="22077" y="18082"/>
                    <a:pt x="22088" y="18173"/>
                  </a:cubicBezTo>
                  <a:cubicBezTo>
                    <a:pt x="22088" y="18219"/>
                    <a:pt x="22088" y="18264"/>
                    <a:pt x="22088" y="18310"/>
                  </a:cubicBezTo>
                  <a:lnTo>
                    <a:pt x="22088" y="18367"/>
                  </a:lnTo>
                  <a:cubicBezTo>
                    <a:pt x="22088" y="18378"/>
                    <a:pt x="22088" y="18435"/>
                    <a:pt x="22088" y="18435"/>
                  </a:cubicBezTo>
                  <a:cubicBezTo>
                    <a:pt x="22065" y="18810"/>
                    <a:pt x="21952" y="19140"/>
                    <a:pt x="21747" y="19459"/>
                  </a:cubicBezTo>
                  <a:cubicBezTo>
                    <a:pt x="21258" y="20175"/>
                    <a:pt x="20462" y="20596"/>
                    <a:pt x="19677" y="20903"/>
                  </a:cubicBezTo>
                  <a:cubicBezTo>
                    <a:pt x="18847" y="21233"/>
                    <a:pt x="17925" y="21460"/>
                    <a:pt x="17254" y="22086"/>
                  </a:cubicBezTo>
                  <a:cubicBezTo>
                    <a:pt x="16583" y="22712"/>
                    <a:pt x="16333" y="23724"/>
                    <a:pt x="16663" y="24588"/>
                  </a:cubicBezTo>
                  <a:cubicBezTo>
                    <a:pt x="17186" y="25964"/>
                    <a:pt x="18756" y="26408"/>
                    <a:pt x="19916" y="27068"/>
                  </a:cubicBezTo>
                  <a:cubicBezTo>
                    <a:pt x="20507" y="27409"/>
                    <a:pt x="21076" y="27852"/>
                    <a:pt x="21338" y="28501"/>
                  </a:cubicBezTo>
                  <a:cubicBezTo>
                    <a:pt x="21645" y="29240"/>
                    <a:pt x="21554" y="30082"/>
                    <a:pt x="21247" y="30810"/>
                  </a:cubicBezTo>
                  <a:cubicBezTo>
                    <a:pt x="21076" y="31185"/>
                    <a:pt x="20860" y="31538"/>
                    <a:pt x="20576" y="31833"/>
                  </a:cubicBezTo>
                  <a:cubicBezTo>
                    <a:pt x="20268" y="32174"/>
                    <a:pt x="19893" y="32459"/>
                    <a:pt x="19427" y="32516"/>
                  </a:cubicBezTo>
                  <a:cubicBezTo>
                    <a:pt x="19350" y="32524"/>
                    <a:pt x="19274" y="32528"/>
                    <a:pt x="19197" y="32528"/>
                  </a:cubicBezTo>
                  <a:cubicBezTo>
                    <a:pt x="18759" y="32528"/>
                    <a:pt x="18315" y="32408"/>
                    <a:pt x="17880" y="32379"/>
                  </a:cubicBezTo>
                  <a:cubicBezTo>
                    <a:pt x="17448" y="32334"/>
                    <a:pt x="17004" y="32368"/>
                    <a:pt x="16583" y="32322"/>
                  </a:cubicBezTo>
                  <a:cubicBezTo>
                    <a:pt x="16185" y="32277"/>
                    <a:pt x="15799" y="32174"/>
                    <a:pt x="15537" y="31879"/>
                  </a:cubicBezTo>
                  <a:cubicBezTo>
                    <a:pt x="15366" y="31685"/>
                    <a:pt x="15275" y="31424"/>
                    <a:pt x="15253" y="31162"/>
                  </a:cubicBezTo>
                  <a:lnTo>
                    <a:pt x="15253" y="31162"/>
                  </a:lnTo>
                  <a:cubicBezTo>
                    <a:pt x="15659" y="31501"/>
                    <a:pt x="16171" y="31690"/>
                    <a:pt x="16691" y="31690"/>
                  </a:cubicBezTo>
                  <a:cubicBezTo>
                    <a:pt x="16957" y="31690"/>
                    <a:pt x="17224" y="31641"/>
                    <a:pt x="17482" y="31538"/>
                  </a:cubicBezTo>
                  <a:cubicBezTo>
                    <a:pt x="17925" y="31367"/>
                    <a:pt x="18301" y="31060"/>
                    <a:pt x="18551" y="30673"/>
                  </a:cubicBezTo>
                  <a:cubicBezTo>
                    <a:pt x="18824" y="30252"/>
                    <a:pt x="18858" y="29718"/>
                    <a:pt x="18551" y="29308"/>
                  </a:cubicBezTo>
                  <a:cubicBezTo>
                    <a:pt x="18249" y="28921"/>
                    <a:pt x="17833" y="28769"/>
                    <a:pt x="17396" y="28769"/>
                  </a:cubicBezTo>
                  <a:cubicBezTo>
                    <a:pt x="16847" y="28769"/>
                    <a:pt x="16264" y="29009"/>
                    <a:pt x="15833" y="29320"/>
                  </a:cubicBezTo>
                  <a:cubicBezTo>
                    <a:pt x="15491" y="29559"/>
                    <a:pt x="15184" y="29888"/>
                    <a:pt x="15014" y="30275"/>
                  </a:cubicBezTo>
                  <a:cubicBezTo>
                    <a:pt x="14798" y="29843"/>
                    <a:pt x="14798" y="29354"/>
                    <a:pt x="14786" y="28887"/>
                  </a:cubicBezTo>
                  <a:cubicBezTo>
                    <a:pt x="14786" y="28000"/>
                    <a:pt x="14764" y="26852"/>
                    <a:pt x="13831" y="26408"/>
                  </a:cubicBezTo>
                  <a:cubicBezTo>
                    <a:pt x="13662" y="26327"/>
                    <a:pt x="13476" y="26281"/>
                    <a:pt x="13292" y="26281"/>
                  </a:cubicBezTo>
                  <a:cubicBezTo>
                    <a:pt x="13217" y="26281"/>
                    <a:pt x="13142" y="26289"/>
                    <a:pt x="13069" y="26306"/>
                  </a:cubicBezTo>
                  <a:cubicBezTo>
                    <a:pt x="13046" y="26306"/>
                    <a:pt x="13012" y="26317"/>
                    <a:pt x="12989" y="26317"/>
                  </a:cubicBezTo>
                  <a:cubicBezTo>
                    <a:pt x="13387" y="25782"/>
                    <a:pt x="13740" y="25191"/>
                    <a:pt x="14013" y="24588"/>
                  </a:cubicBezTo>
                  <a:cubicBezTo>
                    <a:pt x="14331" y="23872"/>
                    <a:pt x="14547" y="23098"/>
                    <a:pt x="14411" y="22313"/>
                  </a:cubicBezTo>
                  <a:cubicBezTo>
                    <a:pt x="14286" y="21620"/>
                    <a:pt x="13876" y="20914"/>
                    <a:pt x="13217" y="20596"/>
                  </a:cubicBezTo>
                  <a:cubicBezTo>
                    <a:pt x="13037" y="20513"/>
                    <a:pt x="12832" y="20451"/>
                    <a:pt x="12635" y="20451"/>
                  </a:cubicBezTo>
                  <a:cubicBezTo>
                    <a:pt x="12508" y="20451"/>
                    <a:pt x="12384" y="20477"/>
                    <a:pt x="12273" y="20539"/>
                  </a:cubicBezTo>
                  <a:cubicBezTo>
                    <a:pt x="12204" y="20380"/>
                    <a:pt x="12091" y="20232"/>
                    <a:pt x="12022" y="20073"/>
                  </a:cubicBezTo>
                  <a:cubicBezTo>
                    <a:pt x="11931" y="19891"/>
                    <a:pt x="11863" y="19709"/>
                    <a:pt x="11806" y="19515"/>
                  </a:cubicBezTo>
                  <a:cubicBezTo>
                    <a:pt x="11681" y="19117"/>
                    <a:pt x="11602" y="18719"/>
                    <a:pt x="11511" y="18310"/>
                  </a:cubicBezTo>
                  <a:cubicBezTo>
                    <a:pt x="11374" y="17582"/>
                    <a:pt x="11215" y="16831"/>
                    <a:pt x="10817" y="16194"/>
                  </a:cubicBezTo>
                  <a:cubicBezTo>
                    <a:pt x="10442" y="15626"/>
                    <a:pt x="9884" y="15159"/>
                    <a:pt x="9202" y="15068"/>
                  </a:cubicBezTo>
                  <a:cubicBezTo>
                    <a:pt x="9124" y="15058"/>
                    <a:pt x="9047" y="15052"/>
                    <a:pt x="8969" y="15052"/>
                  </a:cubicBezTo>
                  <a:cubicBezTo>
                    <a:pt x="8388" y="15052"/>
                    <a:pt x="7824" y="15346"/>
                    <a:pt x="7473" y="15808"/>
                  </a:cubicBezTo>
                  <a:cubicBezTo>
                    <a:pt x="7450" y="15751"/>
                    <a:pt x="7427" y="15694"/>
                    <a:pt x="7405" y="15626"/>
                  </a:cubicBezTo>
                  <a:cubicBezTo>
                    <a:pt x="7314" y="15432"/>
                    <a:pt x="7211" y="15228"/>
                    <a:pt x="7109" y="15034"/>
                  </a:cubicBezTo>
                  <a:cubicBezTo>
                    <a:pt x="6893" y="14648"/>
                    <a:pt x="6643" y="14284"/>
                    <a:pt x="6313" y="13988"/>
                  </a:cubicBezTo>
                  <a:cubicBezTo>
                    <a:pt x="5954" y="13663"/>
                    <a:pt x="5466" y="13390"/>
                    <a:pt x="4971" y="13390"/>
                  </a:cubicBezTo>
                  <a:cubicBezTo>
                    <a:pt x="4807" y="13390"/>
                    <a:pt x="4643" y="13420"/>
                    <a:pt x="4482" y="13487"/>
                  </a:cubicBezTo>
                  <a:cubicBezTo>
                    <a:pt x="4152" y="13624"/>
                    <a:pt x="3879" y="13908"/>
                    <a:pt x="3697" y="14215"/>
                  </a:cubicBezTo>
                  <a:cubicBezTo>
                    <a:pt x="3538" y="14477"/>
                    <a:pt x="3424" y="14784"/>
                    <a:pt x="3367" y="15091"/>
                  </a:cubicBezTo>
                  <a:cubicBezTo>
                    <a:pt x="3367" y="15102"/>
                    <a:pt x="3367" y="15125"/>
                    <a:pt x="3356" y="15148"/>
                  </a:cubicBezTo>
                  <a:cubicBezTo>
                    <a:pt x="3265" y="15080"/>
                    <a:pt x="3162" y="15034"/>
                    <a:pt x="3071" y="15000"/>
                  </a:cubicBezTo>
                  <a:cubicBezTo>
                    <a:pt x="2943" y="14956"/>
                    <a:pt x="2810" y="14935"/>
                    <a:pt x="2678" y="14935"/>
                  </a:cubicBezTo>
                  <a:cubicBezTo>
                    <a:pt x="2507" y="14935"/>
                    <a:pt x="2338" y="14970"/>
                    <a:pt x="2184" y="15034"/>
                  </a:cubicBezTo>
                  <a:cubicBezTo>
                    <a:pt x="1604" y="15284"/>
                    <a:pt x="1274" y="15910"/>
                    <a:pt x="1161" y="16490"/>
                  </a:cubicBezTo>
                  <a:cubicBezTo>
                    <a:pt x="1058" y="17013"/>
                    <a:pt x="1081" y="17548"/>
                    <a:pt x="1217" y="18048"/>
                  </a:cubicBezTo>
                  <a:cubicBezTo>
                    <a:pt x="1058" y="18060"/>
                    <a:pt x="899" y="18105"/>
                    <a:pt x="785" y="18162"/>
                  </a:cubicBezTo>
                  <a:cubicBezTo>
                    <a:pt x="478" y="18333"/>
                    <a:pt x="273" y="18651"/>
                    <a:pt x="171" y="18981"/>
                  </a:cubicBezTo>
                  <a:cubicBezTo>
                    <a:pt x="0" y="19493"/>
                    <a:pt x="46" y="20084"/>
                    <a:pt x="228" y="20585"/>
                  </a:cubicBezTo>
                  <a:cubicBezTo>
                    <a:pt x="444" y="21187"/>
                    <a:pt x="831" y="21699"/>
                    <a:pt x="1274" y="22143"/>
                  </a:cubicBezTo>
                  <a:cubicBezTo>
                    <a:pt x="1468" y="22348"/>
                    <a:pt x="1684" y="22530"/>
                    <a:pt x="1911" y="22700"/>
                  </a:cubicBezTo>
                  <a:cubicBezTo>
                    <a:pt x="1866" y="22723"/>
                    <a:pt x="1820" y="22734"/>
                    <a:pt x="1775" y="22757"/>
                  </a:cubicBezTo>
                  <a:cubicBezTo>
                    <a:pt x="1524" y="22871"/>
                    <a:pt x="1308" y="23075"/>
                    <a:pt x="1206" y="23337"/>
                  </a:cubicBezTo>
                  <a:cubicBezTo>
                    <a:pt x="933" y="23928"/>
                    <a:pt x="1252" y="24588"/>
                    <a:pt x="1718" y="24975"/>
                  </a:cubicBezTo>
                  <a:cubicBezTo>
                    <a:pt x="1991" y="25214"/>
                    <a:pt x="2298" y="25396"/>
                    <a:pt x="2616" y="25555"/>
                  </a:cubicBezTo>
                  <a:cubicBezTo>
                    <a:pt x="2923" y="25714"/>
                    <a:pt x="3231" y="25862"/>
                    <a:pt x="3560" y="25987"/>
                  </a:cubicBezTo>
                  <a:cubicBezTo>
                    <a:pt x="4186" y="26237"/>
                    <a:pt x="4834" y="26431"/>
                    <a:pt x="5483" y="26624"/>
                  </a:cubicBezTo>
                  <a:cubicBezTo>
                    <a:pt x="5812" y="26715"/>
                    <a:pt x="6131" y="26806"/>
                    <a:pt x="6449" y="26920"/>
                  </a:cubicBezTo>
                  <a:cubicBezTo>
                    <a:pt x="6609" y="26965"/>
                    <a:pt x="6756" y="27022"/>
                    <a:pt x="6904" y="27090"/>
                  </a:cubicBezTo>
                  <a:cubicBezTo>
                    <a:pt x="6984" y="27125"/>
                    <a:pt x="7064" y="27159"/>
                    <a:pt x="7132" y="27193"/>
                  </a:cubicBezTo>
                  <a:cubicBezTo>
                    <a:pt x="7211" y="27238"/>
                    <a:pt x="7291" y="27284"/>
                    <a:pt x="7371" y="27318"/>
                  </a:cubicBezTo>
                  <a:lnTo>
                    <a:pt x="7416" y="27318"/>
                  </a:lnTo>
                  <a:cubicBezTo>
                    <a:pt x="7382" y="27534"/>
                    <a:pt x="7416" y="27761"/>
                    <a:pt x="7530" y="27955"/>
                  </a:cubicBezTo>
                  <a:cubicBezTo>
                    <a:pt x="7700" y="28285"/>
                    <a:pt x="8019" y="28501"/>
                    <a:pt x="8360" y="28603"/>
                  </a:cubicBezTo>
                  <a:cubicBezTo>
                    <a:pt x="8548" y="28654"/>
                    <a:pt x="8744" y="28674"/>
                    <a:pt x="8940" y="28674"/>
                  </a:cubicBezTo>
                  <a:cubicBezTo>
                    <a:pt x="9136" y="28674"/>
                    <a:pt x="9333" y="28654"/>
                    <a:pt x="9520" y="28626"/>
                  </a:cubicBezTo>
                  <a:cubicBezTo>
                    <a:pt x="9918" y="28558"/>
                    <a:pt x="10305" y="28433"/>
                    <a:pt x="10669" y="28273"/>
                  </a:cubicBezTo>
                  <a:cubicBezTo>
                    <a:pt x="11090" y="28080"/>
                    <a:pt x="11477" y="27830"/>
                    <a:pt x="11829" y="27545"/>
                  </a:cubicBezTo>
                  <a:cubicBezTo>
                    <a:pt x="12000" y="27409"/>
                    <a:pt x="12170" y="27261"/>
                    <a:pt x="12318" y="27102"/>
                  </a:cubicBezTo>
                  <a:cubicBezTo>
                    <a:pt x="12500" y="26908"/>
                    <a:pt x="12671" y="26692"/>
                    <a:pt x="12955" y="26635"/>
                  </a:cubicBezTo>
                  <a:cubicBezTo>
                    <a:pt x="13032" y="26618"/>
                    <a:pt x="13111" y="26610"/>
                    <a:pt x="13192" y="26610"/>
                  </a:cubicBezTo>
                  <a:cubicBezTo>
                    <a:pt x="13432" y="26610"/>
                    <a:pt x="13677" y="26687"/>
                    <a:pt x="13865" y="26840"/>
                  </a:cubicBezTo>
                  <a:cubicBezTo>
                    <a:pt x="14229" y="27125"/>
                    <a:pt x="14354" y="27591"/>
                    <a:pt x="14400" y="28023"/>
                  </a:cubicBezTo>
                  <a:cubicBezTo>
                    <a:pt x="14456" y="28558"/>
                    <a:pt x="14400" y="29081"/>
                    <a:pt x="14456" y="29615"/>
                  </a:cubicBezTo>
                  <a:cubicBezTo>
                    <a:pt x="14502" y="30025"/>
                    <a:pt x="14638" y="30412"/>
                    <a:pt x="14866" y="30753"/>
                  </a:cubicBezTo>
                  <a:cubicBezTo>
                    <a:pt x="14820" y="31071"/>
                    <a:pt x="14843" y="31412"/>
                    <a:pt x="14968" y="31708"/>
                  </a:cubicBezTo>
                  <a:cubicBezTo>
                    <a:pt x="15139" y="32152"/>
                    <a:pt x="15503" y="32447"/>
                    <a:pt x="15935" y="32595"/>
                  </a:cubicBezTo>
                  <a:cubicBezTo>
                    <a:pt x="16356" y="32743"/>
                    <a:pt x="16811" y="32743"/>
                    <a:pt x="17243" y="32755"/>
                  </a:cubicBezTo>
                  <a:cubicBezTo>
                    <a:pt x="17459" y="32755"/>
                    <a:pt x="17675" y="32755"/>
                    <a:pt x="17891" y="32777"/>
                  </a:cubicBezTo>
                  <a:cubicBezTo>
                    <a:pt x="18164" y="32811"/>
                    <a:pt x="18426" y="32857"/>
                    <a:pt x="18699" y="32891"/>
                  </a:cubicBezTo>
                  <a:cubicBezTo>
                    <a:pt x="18877" y="32913"/>
                    <a:pt x="19059" y="32931"/>
                    <a:pt x="19244" y="32931"/>
                  </a:cubicBezTo>
                  <a:cubicBezTo>
                    <a:pt x="19342" y="32931"/>
                    <a:pt x="19441" y="32926"/>
                    <a:pt x="19540" y="32914"/>
                  </a:cubicBezTo>
                  <a:cubicBezTo>
                    <a:pt x="19802" y="32868"/>
                    <a:pt x="20041" y="32777"/>
                    <a:pt x="20268" y="32629"/>
                  </a:cubicBezTo>
                  <a:cubicBezTo>
                    <a:pt x="20678" y="32379"/>
                    <a:pt x="20996" y="32015"/>
                    <a:pt x="21258" y="31617"/>
                  </a:cubicBezTo>
                  <a:cubicBezTo>
                    <a:pt x="21508" y="31253"/>
                    <a:pt x="21690" y="30844"/>
                    <a:pt x="21804" y="30423"/>
                  </a:cubicBezTo>
                  <a:cubicBezTo>
                    <a:pt x="22031" y="29581"/>
                    <a:pt x="21963" y="28649"/>
                    <a:pt x="21485" y="27921"/>
                  </a:cubicBezTo>
                  <a:cubicBezTo>
                    <a:pt x="21087" y="27295"/>
                    <a:pt x="20439" y="26886"/>
                    <a:pt x="19802" y="26544"/>
                  </a:cubicBezTo>
                  <a:cubicBezTo>
                    <a:pt x="19484" y="26374"/>
                    <a:pt x="19154" y="26215"/>
                    <a:pt x="18824" y="26055"/>
                  </a:cubicBezTo>
                  <a:cubicBezTo>
                    <a:pt x="18665" y="25976"/>
                    <a:pt x="18505" y="25896"/>
                    <a:pt x="18358" y="25805"/>
                  </a:cubicBezTo>
                  <a:cubicBezTo>
                    <a:pt x="18198" y="25714"/>
                    <a:pt x="18073" y="25635"/>
                    <a:pt x="17937" y="25532"/>
                  </a:cubicBezTo>
                  <a:cubicBezTo>
                    <a:pt x="17800" y="25441"/>
                    <a:pt x="17675" y="25327"/>
                    <a:pt x="17561" y="25214"/>
                  </a:cubicBezTo>
                  <a:cubicBezTo>
                    <a:pt x="17527" y="25180"/>
                    <a:pt x="17505" y="25157"/>
                    <a:pt x="17470" y="25123"/>
                  </a:cubicBezTo>
                  <a:cubicBezTo>
                    <a:pt x="17470" y="25123"/>
                    <a:pt x="17448" y="25100"/>
                    <a:pt x="17448" y="25100"/>
                  </a:cubicBezTo>
                  <a:cubicBezTo>
                    <a:pt x="17436" y="25077"/>
                    <a:pt x="17414" y="25066"/>
                    <a:pt x="17402" y="25043"/>
                  </a:cubicBezTo>
                  <a:cubicBezTo>
                    <a:pt x="17357" y="24986"/>
                    <a:pt x="17300" y="24918"/>
                    <a:pt x="17254" y="24850"/>
                  </a:cubicBezTo>
                  <a:cubicBezTo>
                    <a:pt x="17152" y="24691"/>
                    <a:pt x="17095" y="24588"/>
                    <a:pt x="17038" y="24406"/>
                  </a:cubicBezTo>
                  <a:cubicBezTo>
                    <a:pt x="16959" y="24190"/>
                    <a:pt x="16925" y="23985"/>
                    <a:pt x="16936" y="23758"/>
                  </a:cubicBezTo>
                  <a:cubicBezTo>
                    <a:pt x="16936" y="23348"/>
                    <a:pt x="17084" y="22916"/>
                    <a:pt x="17345" y="22586"/>
                  </a:cubicBezTo>
                  <a:cubicBezTo>
                    <a:pt x="17618" y="22245"/>
                    <a:pt x="17982" y="22018"/>
                    <a:pt x="18380" y="21836"/>
                  </a:cubicBezTo>
                  <a:cubicBezTo>
                    <a:pt x="18790" y="21642"/>
                    <a:pt x="19233" y="21506"/>
                    <a:pt x="19666" y="21347"/>
                  </a:cubicBezTo>
                  <a:cubicBezTo>
                    <a:pt x="20098" y="21187"/>
                    <a:pt x="20530" y="20994"/>
                    <a:pt x="20928" y="20744"/>
                  </a:cubicBezTo>
                  <a:cubicBezTo>
                    <a:pt x="21656" y="20289"/>
                    <a:pt x="22316" y="19606"/>
                    <a:pt x="22464" y="18731"/>
                  </a:cubicBezTo>
                  <a:cubicBezTo>
                    <a:pt x="22589" y="17980"/>
                    <a:pt x="22384" y="17093"/>
                    <a:pt x="21736" y="16638"/>
                  </a:cubicBezTo>
                  <a:cubicBezTo>
                    <a:pt x="21401" y="16408"/>
                    <a:pt x="21037" y="16320"/>
                    <a:pt x="20665" y="16320"/>
                  </a:cubicBezTo>
                  <a:cubicBezTo>
                    <a:pt x="20064" y="16320"/>
                    <a:pt x="19445" y="16549"/>
                    <a:pt x="18904" y="16774"/>
                  </a:cubicBezTo>
                  <a:cubicBezTo>
                    <a:pt x="17914" y="17184"/>
                    <a:pt x="16913" y="17673"/>
                    <a:pt x="15821" y="17684"/>
                  </a:cubicBezTo>
                  <a:cubicBezTo>
                    <a:pt x="15798" y="17685"/>
                    <a:pt x="15776" y="17685"/>
                    <a:pt x="15753" y="17685"/>
                  </a:cubicBezTo>
                  <a:cubicBezTo>
                    <a:pt x="14976" y="17685"/>
                    <a:pt x="14147" y="17312"/>
                    <a:pt x="13694" y="16661"/>
                  </a:cubicBezTo>
                  <a:cubicBezTo>
                    <a:pt x="13512" y="16388"/>
                    <a:pt x="13410" y="16058"/>
                    <a:pt x="13421" y="15739"/>
                  </a:cubicBezTo>
                  <a:cubicBezTo>
                    <a:pt x="13535" y="15739"/>
                    <a:pt x="13649" y="15751"/>
                    <a:pt x="13763" y="15751"/>
                  </a:cubicBezTo>
                  <a:cubicBezTo>
                    <a:pt x="13850" y="15754"/>
                    <a:pt x="13938" y="15756"/>
                    <a:pt x="14026" y="15756"/>
                  </a:cubicBezTo>
                  <a:cubicBezTo>
                    <a:pt x="14772" y="15756"/>
                    <a:pt x="15528" y="15625"/>
                    <a:pt x="16219" y="15330"/>
                  </a:cubicBezTo>
                  <a:cubicBezTo>
                    <a:pt x="16595" y="15182"/>
                    <a:pt x="16947" y="14977"/>
                    <a:pt x="17266" y="14727"/>
                  </a:cubicBezTo>
                  <a:cubicBezTo>
                    <a:pt x="17573" y="14488"/>
                    <a:pt x="17857" y="14204"/>
                    <a:pt x="18039" y="13863"/>
                  </a:cubicBezTo>
                  <a:cubicBezTo>
                    <a:pt x="18198" y="13533"/>
                    <a:pt x="18244" y="13158"/>
                    <a:pt x="18130" y="12805"/>
                  </a:cubicBezTo>
                  <a:cubicBezTo>
                    <a:pt x="18051" y="12589"/>
                    <a:pt x="17914" y="12407"/>
                    <a:pt x="17732" y="12293"/>
                  </a:cubicBezTo>
                  <a:cubicBezTo>
                    <a:pt x="17743" y="12282"/>
                    <a:pt x="17755" y="12270"/>
                    <a:pt x="17755" y="12248"/>
                  </a:cubicBezTo>
                  <a:cubicBezTo>
                    <a:pt x="17800" y="12179"/>
                    <a:pt x="17812" y="12088"/>
                    <a:pt x="17834" y="11997"/>
                  </a:cubicBezTo>
                  <a:cubicBezTo>
                    <a:pt x="17857" y="11918"/>
                    <a:pt x="17880" y="11838"/>
                    <a:pt x="17914" y="11759"/>
                  </a:cubicBezTo>
                  <a:cubicBezTo>
                    <a:pt x="17960" y="11611"/>
                    <a:pt x="18028" y="11451"/>
                    <a:pt x="18085" y="11304"/>
                  </a:cubicBezTo>
                  <a:cubicBezTo>
                    <a:pt x="18221" y="10997"/>
                    <a:pt x="18369" y="10701"/>
                    <a:pt x="18528" y="10394"/>
                  </a:cubicBezTo>
                  <a:cubicBezTo>
                    <a:pt x="18824" y="9791"/>
                    <a:pt x="19120" y="9177"/>
                    <a:pt x="19359" y="8551"/>
                  </a:cubicBezTo>
                  <a:cubicBezTo>
                    <a:pt x="19484" y="8221"/>
                    <a:pt x="19597" y="7903"/>
                    <a:pt x="19688" y="7562"/>
                  </a:cubicBezTo>
                  <a:cubicBezTo>
                    <a:pt x="19779" y="7220"/>
                    <a:pt x="19848" y="6868"/>
                    <a:pt x="19859" y="6515"/>
                  </a:cubicBezTo>
                  <a:cubicBezTo>
                    <a:pt x="19893" y="5901"/>
                    <a:pt x="19620" y="5219"/>
                    <a:pt x="19006" y="5014"/>
                  </a:cubicBezTo>
                  <a:cubicBezTo>
                    <a:pt x="18891" y="4979"/>
                    <a:pt x="18768" y="4962"/>
                    <a:pt x="18645" y="4962"/>
                  </a:cubicBezTo>
                  <a:cubicBezTo>
                    <a:pt x="18487" y="4962"/>
                    <a:pt x="18328" y="4990"/>
                    <a:pt x="18187" y="5048"/>
                  </a:cubicBezTo>
                  <a:cubicBezTo>
                    <a:pt x="18142" y="5071"/>
                    <a:pt x="18107" y="5094"/>
                    <a:pt x="18062" y="5116"/>
                  </a:cubicBezTo>
                  <a:cubicBezTo>
                    <a:pt x="18085" y="4832"/>
                    <a:pt x="18096" y="4548"/>
                    <a:pt x="18085" y="4263"/>
                  </a:cubicBezTo>
                  <a:cubicBezTo>
                    <a:pt x="18051" y="3638"/>
                    <a:pt x="17937" y="3012"/>
                    <a:pt x="17641" y="2443"/>
                  </a:cubicBezTo>
                  <a:cubicBezTo>
                    <a:pt x="17391" y="1966"/>
                    <a:pt x="16993" y="1545"/>
                    <a:pt x="16492" y="1317"/>
                  </a:cubicBezTo>
                  <a:cubicBezTo>
                    <a:pt x="16291" y="1221"/>
                    <a:pt x="16061" y="1153"/>
                    <a:pt x="15833" y="1153"/>
                  </a:cubicBezTo>
                  <a:cubicBezTo>
                    <a:pt x="15713" y="1153"/>
                    <a:pt x="15594" y="1172"/>
                    <a:pt x="15480" y="1215"/>
                  </a:cubicBezTo>
                  <a:cubicBezTo>
                    <a:pt x="15366" y="1261"/>
                    <a:pt x="15218" y="1340"/>
                    <a:pt x="15105" y="1454"/>
                  </a:cubicBezTo>
                  <a:cubicBezTo>
                    <a:pt x="14820" y="1010"/>
                    <a:pt x="14445" y="635"/>
                    <a:pt x="14001" y="362"/>
                  </a:cubicBezTo>
                  <a:cubicBezTo>
                    <a:pt x="13657" y="156"/>
                    <a:pt x="13236" y="1"/>
                    <a:pt x="12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4"/>
            <p:cNvSpPr/>
            <p:nvPr/>
          </p:nvSpPr>
          <p:spPr>
            <a:xfrm>
              <a:off x="2486075" y="3746850"/>
              <a:ext cx="601700" cy="858750"/>
            </a:xfrm>
            <a:custGeom>
              <a:rect b="b" l="l" r="r" t="t"/>
              <a:pathLst>
                <a:path extrusionOk="0" h="34350" w="24068">
                  <a:moveTo>
                    <a:pt x="13540" y="1421"/>
                  </a:moveTo>
                  <a:cubicBezTo>
                    <a:pt x="13820" y="1421"/>
                    <a:pt x="14129" y="1541"/>
                    <a:pt x="14343" y="1673"/>
                  </a:cubicBezTo>
                  <a:cubicBezTo>
                    <a:pt x="14684" y="1889"/>
                    <a:pt x="14991" y="2185"/>
                    <a:pt x="15230" y="2549"/>
                  </a:cubicBezTo>
                  <a:lnTo>
                    <a:pt x="15708" y="3299"/>
                  </a:lnTo>
                  <a:lnTo>
                    <a:pt x="16334" y="2662"/>
                  </a:lnTo>
                  <a:cubicBezTo>
                    <a:pt x="16356" y="2640"/>
                    <a:pt x="16413" y="2606"/>
                    <a:pt x="16436" y="2594"/>
                  </a:cubicBezTo>
                  <a:cubicBezTo>
                    <a:pt x="16469" y="2584"/>
                    <a:pt x="16507" y="2579"/>
                    <a:pt x="16549" y="2579"/>
                  </a:cubicBezTo>
                  <a:cubicBezTo>
                    <a:pt x="16651" y="2579"/>
                    <a:pt x="16777" y="2609"/>
                    <a:pt x="16914" y="2674"/>
                  </a:cubicBezTo>
                  <a:cubicBezTo>
                    <a:pt x="17243" y="2822"/>
                    <a:pt x="17539" y="3117"/>
                    <a:pt x="17733" y="3493"/>
                  </a:cubicBezTo>
                  <a:cubicBezTo>
                    <a:pt x="17949" y="3902"/>
                    <a:pt x="18062" y="4403"/>
                    <a:pt x="18085" y="5005"/>
                  </a:cubicBezTo>
                  <a:cubicBezTo>
                    <a:pt x="18096" y="5256"/>
                    <a:pt x="18096" y="5517"/>
                    <a:pt x="18074" y="5756"/>
                  </a:cubicBezTo>
                  <a:lnTo>
                    <a:pt x="17949" y="7087"/>
                  </a:lnTo>
                  <a:lnTo>
                    <a:pt x="17949" y="7087"/>
                  </a:lnTo>
                  <a:lnTo>
                    <a:pt x="19120" y="6450"/>
                  </a:lnTo>
                  <a:cubicBezTo>
                    <a:pt x="19131" y="6438"/>
                    <a:pt x="19154" y="6427"/>
                    <a:pt x="19177" y="6416"/>
                  </a:cubicBezTo>
                  <a:cubicBezTo>
                    <a:pt x="19236" y="6396"/>
                    <a:pt x="19304" y="6384"/>
                    <a:pt x="19367" y="6384"/>
                  </a:cubicBezTo>
                  <a:cubicBezTo>
                    <a:pt x="19413" y="6384"/>
                    <a:pt x="19457" y="6390"/>
                    <a:pt x="19495" y="6404"/>
                  </a:cubicBezTo>
                  <a:cubicBezTo>
                    <a:pt x="19768" y="6495"/>
                    <a:pt x="19882" y="6882"/>
                    <a:pt x="19871" y="7201"/>
                  </a:cubicBezTo>
                  <a:cubicBezTo>
                    <a:pt x="19859" y="7508"/>
                    <a:pt x="19780" y="7826"/>
                    <a:pt x="19712" y="8099"/>
                  </a:cubicBezTo>
                  <a:cubicBezTo>
                    <a:pt x="19632" y="8383"/>
                    <a:pt x="19541" y="8679"/>
                    <a:pt x="19416" y="9009"/>
                  </a:cubicBezTo>
                  <a:cubicBezTo>
                    <a:pt x="19177" y="9635"/>
                    <a:pt x="18870" y="10260"/>
                    <a:pt x="18608" y="10795"/>
                  </a:cubicBezTo>
                  <a:cubicBezTo>
                    <a:pt x="18449" y="11090"/>
                    <a:pt x="18290" y="11409"/>
                    <a:pt x="18153" y="11739"/>
                  </a:cubicBezTo>
                  <a:cubicBezTo>
                    <a:pt x="18074" y="11932"/>
                    <a:pt x="18005" y="12091"/>
                    <a:pt x="17949" y="12239"/>
                  </a:cubicBezTo>
                  <a:cubicBezTo>
                    <a:pt x="17926" y="12330"/>
                    <a:pt x="17892" y="12421"/>
                    <a:pt x="17869" y="12512"/>
                  </a:cubicBezTo>
                  <a:cubicBezTo>
                    <a:pt x="17858" y="12546"/>
                    <a:pt x="17846" y="12580"/>
                    <a:pt x="17835" y="12614"/>
                  </a:cubicBezTo>
                  <a:cubicBezTo>
                    <a:pt x="17835" y="12614"/>
                    <a:pt x="17835" y="12626"/>
                    <a:pt x="17835" y="12626"/>
                  </a:cubicBezTo>
                  <a:lnTo>
                    <a:pt x="17391" y="13138"/>
                  </a:lnTo>
                  <a:lnTo>
                    <a:pt x="18051" y="13593"/>
                  </a:lnTo>
                  <a:cubicBezTo>
                    <a:pt x="18108" y="13627"/>
                    <a:pt x="18153" y="13684"/>
                    <a:pt x="18176" y="13752"/>
                  </a:cubicBezTo>
                  <a:cubicBezTo>
                    <a:pt x="18222" y="13900"/>
                    <a:pt x="18199" y="14082"/>
                    <a:pt x="18119" y="14252"/>
                  </a:cubicBezTo>
                  <a:cubicBezTo>
                    <a:pt x="18017" y="14457"/>
                    <a:pt x="17835" y="14650"/>
                    <a:pt x="17551" y="14878"/>
                  </a:cubicBezTo>
                  <a:cubicBezTo>
                    <a:pt x="17289" y="15083"/>
                    <a:pt x="16993" y="15253"/>
                    <a:pt x="16663" y="15390"/>
                  </a:cubicBezTo>
                  <a:cubicBezTo>
                    <a:pt x="16086" y="15631"/>
                    <a:pt x="15402" y="15756"/>
                    <a:pt x="14683" y="15756"/>
                  </a:cubicBezTo>
                  <a:cubicBezTo>
                    <a:pt x="14623" y="15756"/>
                    <a:pt x="14563" y="15755"/>
                    <a:pt x="14502" y="15754"/>
                  </a:cubicBezTo>
                  <a:cubicBezTo>
                    <a:pt x="14400" y="15754"/>
                    <a:pt x="14298" y="15742"/>
                    <a:pt x="14195" y="15742"/>
                  </a:cubicBezTo>
                  <a:lnTo>
                    <a:pt x="14025" y="15719"/>
                  </a:lnTo>
                  <a:lnTo>
                    <a:pt x="13820" y="15697"/>
                  </a:lnTo>
                  <a:cubicBezTo>
                    <a:pt x="13263" y="15628"/>
                    <a:pt x="12705" y="15515"/>
                    <a:pt x="12194" y="15333"/>
                  </a:cubicBezTo>
                  <a:cubicBezTo>
                    <a:pt x="11443" y="15094"/>
                    <a:pt x="10920" y="14764"/>
                    <a:pt x="10601" y="14332"/>
                  </a:cubicBezTo>
                  <a:cubicBezTo>
                    <a:pt x="10260" y="13900"/>
                    <a:pt x="10123" y="13342"/>
                    <a:pt x="10260" y="12933"/>
                  </a:cubicBezTo>
                  <a:cubicBezTo>
                    <a:pt x="10305" y="12762"/>
                    <a:pt x="10374" y="12671"/>
                    <a:pt x="10396" y="12660"/>
                  </a:cubicBezTo>
                  <a:lnTo>
                    <a:pt x="11113" y="12421"/>
                  </a:lnTo>
                  <a:lnTo>
                    <a:pt x="10829" y="11716"/>
                  </a:lnTo>
                  <a:cubicBezTo>
                    <a:pt x="10806" y="11670"/>
                    <a:pt x="10783" y="11591"/>
                    <a:pt x="10760" y="11523"/>
                  </a:cubicBezTo>
                  <a:cubicBezTo>
                    <a:pt x="10726" y="11432"/>
                    <a:pt x="10704" y="11329"/>
                    <a:pt x="10658" y="11227"/>
                  </a:cubicBezTo>
                  <a:cubicBezTo>
                    <a:pt x="10578" y="11022"/>
                    <a:pt x="10476" y="10817"/>
                    <a:pt x="10351" y="10601"/>
                  </a:cubicBezTo>
                  <a:cubicBezTo>
                    <a:pt x="10123" y="10203"/>
                    <a:pt x="9873" y="9851"/>
                    <a:pt x="9612" y="9509"/>
                  </a:cubicBezTo>
                  <a:cubicBezTo>
                    <a:pt x="9214" y="8963"/>
                    <a:pt x="8804" y="8395"/>
                    <a:pt x="8645" y="7803"/>
                  </a:cubicBezTo>
                  <a:cubicBezTo>
                    <a:pt x="8565" y="7485"/>
                    <a:pt x="8486" y="6893"/>
                    <a:pt x="8804" y="6427"/>
                  </a:cubicBezTo>
                  <a:cubicBezTo>
                    <a:pt x="9008" y="6141"/>
                    <a:pt x="9369" y="5965"/>
                    <a:pt x="9736" y="5965"/>
                  </a:cubicBezTo>
                  <a:cubicBezTo>
                    <a:pt x="9778" y="5965"/>
                    <a:pt x="9820" y="5968"/>
                    <a:pt x="9862" y="5972"/>
                  </a:cubicBezTo>
                  <a:lnTo>
                    <a:pt x="11136" y="6097"/>
                  </a:lnTo>
                  <a:lnTo>
                    <a:pt x="10578" y="4949"/>
                  </a:lnTo>
                  <a:cubicBezTo>
                    <a:pt x="10556" y="4903"/>
                    <a:pt x="10533" y="4846"/>
                    <a:pt x="10510" y="4801"/>
                  </a:cubicBezTo>
                  <a:cubicBezTo>
                    <a:pt x="10431" y="4630"/>
                    <a:pt x="10351" y="4425"/>
                    <a:pt x="10283" y="4232"/>
                  </a:cubicBezTo>
                  <a:cubicBezTo>
                    <a:pt x="10158" y="3834"/>
                    <a:pt x="10089" y="3493"/>
                    <a:pt x="10089" y="3174"/>
                  </a:cubicBezTo>
                  <a:cubicBezTo>
                    <a:pt x="10089" y="2776"/>
                    <a:pt x="10214" y="2276"/>
                    <a:pt x="10556" y="2128"/>
                  </a:cubicBezTo>
                  <a:cubicBezTo>
                    <a:pt x="10642" y="2081"/>
                    <a:pt x="10755" y="2058"/>
                    <a:pt x="10884" y="2058"/>
                  </a:cubicBezTo>
                  <a:cubicBezTo>
                    <a:pt x="10977" y="2058"/>
                    <a:pt x="11077" y="2070"/>
                    <a:pt x="11181" y="2094"/>
                  </a:cubicBezTo>
                  <a:cubicBezTo>
                    <a:pt x="11386" y="2139"/>
                    <a:pt x="11602" y="2219"/>
                    <a:pt x="11795" y="2344"/>
                  </a:cubicBezTo>
                  <a:lnTo>
                    <a:pt x="12808" y="3026"/>
                  </a:lnTo>
                  <a:lnTo>
                    <a:pt x="12944" y="1855"/>
                  </a:lnTo>
                  <a:cubicBezTo>
                    <a:pt x="12944" y="1821"/>
                    <a:pt x="12956" y="1787"/>
                    <a:pt x="12967" y="1753"/>
                  </a:cubicBezTo>
                  <a:cubicBezTo>
                    <a:pt x="13024" y="1639"/>
                    <a:pt x="13126" y="1536"/>
                    <a:pt x="13240" y="1480"/>
                  </a:cubicBezTo>
                  <a:cubicBezTo>
                    <a:pt x="13331" y="1439"/>
                    <a:pt x="13433" y="1421"/>
                    <a:pt x="13540" y="1421"/>
                  </a:cubicBezTo>
                  <a:close/>
                  <a:moveTo>
                    <a:pt x="6780" y="15458"/>
                  </a:moveTo>
                  <a:cubicBezTo>
                    <a:pt x="6893" y="15594"/>
                    <a:pt x="7007" y="15754"/>
                    <a:pt x="7121" y="15947"/>
                  </a:cubicBezTo>
                  <a:cubicBezTo>
                    <a:pt x="7087" y="15958"/>
                    <a:pt x="7064" y="15970"/>
                    <a:pt x="7030" y="15981"/>
                  </a:cubicBezTo>
                  <a:cubicBezTo>
                    <a:pt x="6961" y="16006"/>
                    <a:pt x="6888" y="16017"/>
                    <a:pt x="6814" y="16017"/>
                  </a:cubicBezTo>
                  <a:cubicBezTo>
                    <a:pt x="6718" y="16017"/>
                    <a:pt x="6620" y="15997"/>
                    <a:pt x="6529" y="15958"/>
                  </a:cubicBezTo>
                  <a:lnTo>
                    <a:pt x="6780" y="15458"/>
                  </a:lnTo>
                  <a:close/>
                  <a:moveTo>
                    <a:pt x="5689" y="14811"/>
                  </a:moveTo>
                  <a:cubicBezTo>
                    <a:pt x="5848" y="14811"/>
                    <a:pt x="6018" y="14866"/>
                    <a:pt x="6177" y="14957"/>
                  </a:cubicBezTo>
                  <a:cubicBezTo>
                    <a:pt x="6154" y="15003"/>
                    <a:pt x="6131" y="15037"/>
                    <a:pt x="6109" y="15094"/>
                  </a:cubicBezTo>
                  <a:lnTo>
                    <a:pt x="5256" y="16902"/>
                  </a:lnTo>
                  <a:lnTo>
                    <a:pt x="7132" y="15970"/>
                  </a:lnTo>
                  <a:cubicBezTo>
                    <a:pt x="7155" y="16004"/>
                    <a:pt x="7178" y="16049"/>
                    <a:pt x="7200" y="16083"/>
                  </a:cubicBezTo>
                  <a:cubicBezTo>
                    <a:pt x="7303" y="16265"/>
                    <a:pt x="7394" y="16459"/>
                    <a:pt x="7462" y="16629"/>
                  </a:cubicBezTo>
                  <a:cubicBezTo>
                    <a:pt x="7485" y="16675"/>
                    <a:pt x="7508" y="16732"/>
                    <a:pt x="7530" y="16777"/>
                  </a:cubicBezTo>
                  <a:lnTo>
                    <a:pt x="7997" y="17971"/>
                  </a:lnTo>
                  <a:lnTo>
                    <a:pt x="8759" y="16948"/>
                  </a:lnTo>
                  <a:cubicBezTo>
                    <a:pt x="8980" y="16657"/>
                    <a:pt x="9334" y="16472"/>
                    <a:pt x="9680" y="16472"/>
                  </a:cubicBezTo>
                  <a:cubicBezTo>
                    <a:pt x="9726" y="16472"/>
                    <a:pt x="9771" y="16475"/>
                    <a:pt x="9816" y="16482"/>
                  </a:cubicBezTo>
                  <a:cubicBezTo>
                    <a:pt x="10385" y="16561"/>
                    <a:pt x="10760" y="17016"/>
                    <a:pt x="10931" y="17289"/>
                  </a:cubicBezTo>
                  <a:cubicBezTo>
                    <a:pt x="11272" y="17812"/>
                    <a:pt x="11409" y="18495"/>
                    <a:pt x="11534" y="19154"/>
                  </a:cubicBezTo>
                  <a:lnTo>
                    <a:pt x="11534" y="19166"/>
                  </a:lnTo>
                  <a:cubicBezTo>
                    <a:pt x="11625" y="19587"/>
                    <a:pt x="11704" y="20007"/>
                    <a:pt x="11841" y="20440"/>
                  </a:cubicBezTo>
                  <a:cubicBezTo>
                    <a:pt x="11909" y="20678"/>
                    <a:pt x="12000" y="20883"/>
                    <a:pt x="12091" y="21088"/>
                  </a:cubicBezTo>
                  <a:cubicBezTo>
                    <a:pt x="12148" y="21190"/>
                    <a:pt x="12194" y="21281"/>
                    <a:pt x="12239" y="21361"/>
                  </a:cubicBezTo>
                  <a:cubicBezTo>
                    <a:pt x="12285" y="21429"/>
                    <a:pt x="12319" y="21497"/>
                    <a:pt x="12341" y="21554"/>
                  </a:cubicBezTo>
                  <a:lnTo>
                    <a:pt x="12660" y="22237"/>
                  </a:lnTo>
                  <a:lnTo>
                    <a:pt x="13320" y="21873"/>
                  </a:lnTo>
                  <a:cubicBezTo>
                    <a:pt x="13327" y="21870"/>
                    <a:pt x="13337" y="21869"/>
                    <a:pt x="13351" y="21869"/>
                  </a:cubicBezTo>
                  <a:cubicBezTo>
                    <a:pt x="13402" y="21869"/>
                    <a:pt x="13498" y="21889"/>
                    <a:pt x="13615" y="21952"/>
                  </a:cubicBezTo>
                  <a:cubicBezTo>
                    <a:pt x="14013" y="22134"/>
                    <a:pt x="14332" y="22601"/>
                    <a:pt x="14423" y="23147"/>
                  </a:cubicBezTo>
                  <a:cubicBezTo>
                    <a:pt x="14514" y="23681"/>
                    <a:pt x="14411" y="24284"/>
                    <a:pt x="14082" y="25000"/>
                  </a:cubicBezTo>
                  <a:cubicBezTo>
                    <a:pt x="13831" y="25558"/>
                    <a:pt x="13513" y="26092"/>
                    <a:pt x="13138" y="26593"/>
                  </a:cubicBezTo>
                  <a:lnTo>
                    <a:pt x="12819" y="27025"/>
                  </a:lnTo>
                  <a:cubicBezTo>
                    <a:pt x="12728" y="27093"/>
                    <a:pt x="12671" y="27161"/>
                    <a:pt x="12603" y="27230"/>
                  </a:cubicBezTo>
                  <a:cubicBezTo>
                    <a:pt x="12580" y="27252"/>
                    <a:pt x="12557" y="27275"/>
                    <a:pt x="12535" y="27309"/>
                  </a:cubicBezTo>
                  <a:cubicBezTo>
                    <a:pt x="12398" y="27446"/>
                    <a:pt x="12250" y="27582"/>
                    <a:pt x="12103" y="27696"/>
                  </a:cubicBezTo>
                  <a:cubicBezTo>
                    <a:pt x="11784" y="27958"/>
                    <a:pt x="11443" y="28162"/>
                    <a:pt x="11090" y="28322"/>
                  </a:cubicBezTo>
                  <a:cubicBezTo>
                    <a:pt x="10772" y="28469"/>
                    <a:pt x="10442" y="28572"/>
                    <a:pt x="10123" y="28629"/>
                  </a:cubicBezTo>
                  <a:cubicBezTo>
                    <a:pt x="9950" y="28656"/>
                    <a:pt x="9797" y="28670"/>
                    <a:pt x="9661" y="28670"/>
                  </a:cubicBezTo>
                  <a:cubicBezTo>
                    <a:pt x="9512" y="28670"/>
                    <a:pt x="9383" y="28653"/>
                    <a:pt x="9270" y="28617"/>
                  </a:cubicBezTo>
                  <a:cubicBezTo>
                    <a:pt x="9088" y="28572"/>
                    <a:pt x="8941" y="28458"/>
                    <a:pt x="8861" y="28322"/>
                  </a:cubicBezTo>
                  <a:cubicBezTo>
                    <a:pt x="8827" y="28265"/>
                    <a:pt x="8816" y="28196"/>
                    <a:pt x="8827" y="28128"/>
                  </a:cubicBezTo>
                  <a:lnTo>
                    <a:pt x="8941" y="27343"/>
                  </a:lnTo>
                  <a:lnTo>
                    <a:pt x="8258" y="27321"/>
                  </a:lnTo>
                  <a:cubicBezTo>
                    <a:pt x="8224" y="27298"/>
                    <a:pt x="8190" y="27287"/>
                    <a:pt x="8156" y="27264"/>
                  </a:cubicBezTo>
                  <a:cubicBezTo>
                    <a:pt x="8076" y="27230"/>
                    <a:pt x="7985" y="27184"/>
                    <a:pt x="7906" y="27150"/>
                  </a:cubicBezTo>
                  <a:cubicBezTo>
                    <a:pt x="7746" y="27082"/>
                    <a:pt x="7587" y="27014"/>
                    <a:pt x="7394" y="26945"/>
                  </a:cubicBezTo>
                  <a:cubicBezTo>
                    <a:pt x="7064" y="26832"/>
                    <a:pt x="6723" y="26741"/>
                    <a:pt x="6393" y="26638"/>
                  </a:cubicBezTo>
                  <a:cubicBezTo>
                    <a:pt x="5813" y="26479"/>
                    <a:pt x="5153" y="26286"/>
                    <a:pt x="4528" y="26035"/>
                  </a:cubicBezTo>
                  <a:cubicBezTo>
                    <a:pt x="4209" y="25899"/>
                    <a:pt x="3925" y="25774"/>
                    <a:pt x="3652" y="25637"/>
                  </a:cubicBezTo>
                  <a:cubicBezTo>
                    <a:pt x="3413" y="25501"/>
                    <a:pt x="3129" y="25342"/>
                    <a:pt x="2890" y="25148"/>
                  </a:cubicBezTo>
                  <a:cubicBezTo>
                    <a:pt x="2651" y="24944"/>
                    <a:pt x="2435" y="24591"/>
                    <a:pt x="2560" y="24329"/>
                  </a:cubicBezTo>
                  <a:cubicBezTo>
                    <a:pt x="2605" y="24238"/>
                    <a:pt x="2685" y="24159"/>
                    <a:pt x="2787" y="24113"/>
                  </a:cubicBezTo>
                  <a:cubicBezTo>
                    <a:pt x="2810" y="24102"/>
                    <a:pt x="2833" y="24091"/>
                    <a:pt x="2856" y="24079"/>
                  </a:cubicBezTo>
                  <a:lnTo>
                    <a:pt x="4107" y="23647"/>
                  </a:lnTo>
                  <a:lnTo>
                    <a:pt x="3049" y="22839"/>
                  </a:lnTo>
                  <a:cubicBezTo>
                    <a:pt x="2856" y="22692"/>
                    <a:pt x="2662" y="22532"/>
                    <a:pt x="2492" y="22350"/>
                  </a:cubicBezTo>
                  <a:cubicBezTo>
                    <a:pt x="2060" y="21918"/>
                    <a:pt x="1764" y="21497"/>
                    <a:pt x="1616" y="21054"/>
                  </a:cubicBezTo>
                  <a:cubicBezTo>
                    <a:pt x="1468" y="20667"/>
                    <a:pt x="1457" y="20246"/>
                    <a:pt x="1559" y="19905"/>
                  </a:cubicBezTo>
                  <a:cubicBezTo>
                    <a:pt x="1627" y="19700"/>
                    <a:pt x="1730" y="19552"/>
                    <a:pt x="1832" y="19496"/>
                  </a:cubicBezTo>
                  <a:cubicBezTo>
                    <a:pt x="1855" y="19484"/>
                    <a:pt x="1912" y="19473"/>
                    <a:pt x="1946" y="19473"/>
                  </a:cubicBezTo>
                  <a:lnTo>
                    <a:pt x="2844" y="19450"/>
                  </a:lnTo>
                  <a:lnTo>
                    <a:pt x="2617" y="18574"/>
                  </a:lnTo>
                  <a:cubicBezTo>
                    <a:pt x="2503" y="18165"/>
                    <a:pt x="2492" y="17733"/>
                    <a:pt x="2571" y="17346"/>
                  </a:cubicBezTo>
                  <a:cubicBezTo>
                    <a:pt x="2640" y="16993"/>
                    <a:pt x="2833" y="16538"/>
                    <a:pt x="3174" y="16391"/>
                  </a:cubicBezTo>
                  <a:cubicBezTo>
                    <a:pt x="3238" y="16365"/>
                    <a:pt x="3313" y="16350"/>
                    <a:pt x="3386" y="16350"/>
                  </a:cubicBezTo>
                  <a:cubicBezTo>
                    <a:pt x="3443" y="16350"/>
                    <a:pt x="3500" y="16359"/>
                    <a:pt x="3549" y="16379"/>
                  </a:cubicBezTo>
                  <a:cubicBezTo>
                    <a:pt x="3584" y="16391"/>
                    <a:pt x="3629" y="16413"/>
                    <a:pt x="3652" y="16425"/>
                  </a:cubicBezTo>
                  <a:lnTo>
                    <a:pt x="4607" y="17130"/>
                  </a:lnTo>
                  <a:lnTo>
                    <a:pt x="4789" y="15913"/>
                  </a:lnTo>
                  <a:cubicBezTo>
                    <a:pt x="4823" y="15685"/>
                    <a:pt x="4903" y="15469"/>
                    <a:pt x="5017" y="15287"/>
                  </a:cubicBezTo>
                  <a:cubicBezTo>
                    <a:pt x="5153" y="15071"/>
                    <a:pt x="5312" y="14912"/>
                    <a:pt x="5460" y="14855"/>
                  </a:cubicBezTo>
                  <a:cubicBezTo>
                    <a:pt x="5532" y="14825"/>
                    <a:pt x="5609" y="14811"/>
                    <a:pt x="5689" y="14811"/>
                  </a:cubicBezTo>
                  <a:close/>
                  <a:moveTo>
                    <a:pt x="18069" y="30583"/>
                  </a:moveTo>
                  <a:cubicBezTo>
                    <a:pt x="18207" y="30583"/>
                    <a:pt x="18319" y="30617"/>
                    <a:pt x="18369" y="30676"/>
                  </a:cubicBezTo>
                  <a:cubicBezTo>
                    <a:pt x="18369" y="30676"/>
                    <a:pt x="18381" y="30687"/>
                    <a:pt x="18381" y="30687"/>
                  </a:cubicBezTo>
                  <a:cubicBezTo>
                    <a:pt x="18369" y="30721"/>
                    <a:pt x="18335" y="30778"/>
                    <a:pt x="18267" y="30881"/>
                  </a:cubicBezTo>
                  <a:cubicBezTo>
                    <a:pt x="18050" y="31152"/>
                    <a:pt x="17713" y="31301"/>
                    <a:pt x="17376" y="31301"/>
                  </a:cubicBezTo>
                  <a:cubicBezTo>
                    <a:pt x="17217" y="31301"/>
                    <a:pt x="17059" y="31268"/>
                    <a:pt x="16914" y="31199"/>
                  </a:cubicBezTo>
                  <a:lnTo>
                    <a:pt x="16902" y="31199"/>
                  </a:lnTo>
                  <a:cubicBezTo>
                    <a:pt x="17152" y="30892"/>
                    <a:pt x="17562" y="30676"/>
                    <a:pt x="17915" y="30596"/>
                  </a:cubicBezTo>
                  <a:cubicBezTo>
                    <a:pt x="17968" y="30587"/>
                    <a:pt x="18020" y="30583"/>
                    <a:pt x="18069" y="30583"/>
                  </a:cubicBezTo>
                  <a:close/>
                  <a:moveTo>
                    <a:pt x="12319" y="16857"/>
                  </a:moveTo>
                  <a:cubicBezTo>
                    <a:pt x="12569" y="16925"/>
                    <a:pt x="12830" y="16982"/>
                    <a:pt x="13081" y="17027"/>
                  </a:cubicBezTo>
                  <a:cubicBezTo>
                    <a:pt x="13251" y="17789"/>
                    <a:pt x="13763" y="18495"/>
                    <a:pt x="14537" y="18972"/>
                  </a:cubicBezTo>
                  <a:cubicBezTo>
                    <a:pt x="14980" y="19245"/>
                    <a:pt x="15492" y="19427"/>
                    <a:pt x="16004" y="19496"/>
                  </a:cubicBezTo>
                  <a:cubicBezTo>
                    <a:pt x="16153" y="19511"/>
                    <a:pt x="16305" y="19519"/>
                    <a:pt x="16461" y="19519"/>
                  </a:cubicBezTo>
                  <a:cubicBezTo>
                    <a:pt x="16874" y="19519"/>
                    <a:pt x="17313" y="19463"/>
                    <a:pt x="17801" y="19348"/>
                  </a:cubicBezTo>
                  <a:cubicBezTo>
                    <a:pt x="18381" y="19211"/>
                    <a:pt x="18927" y="18995"/>
                    <a:pt x="19393" y="18802"/>
                  </a:cubicBezTo>
                  <a:cubicBezTo>
                    <a:pt x="19507" y="18756"/>
                    <a:pt x="19621" y="18699"/>
                    <a:pt x="19734" y="18654"/>
                  </a:cubicBezTo>
                  <a:cubicBezTo>
                    <a:pt x="20087" y="18506"/>
                    <a:pt x="20417" y="18370"/>
                    <a:pt x="20758" y="18267"/>
                  </a:cubicBezTo>
                  <a:cubicBezTo>
                    <a:pt x="20994" y="18191"/>
                    <a:pt x="21197" y="18153"/>
                    <a:pt x="21368" y="18153"/>
                  </a:cubicBezTo>
                  <a:cubicBezTo>
                    <a:pt x="21476" y="18153"/>
                    <a:pt x="21572" y="18168"/>
                    <a:pt x="21656" y="18199"/>
                  </a:cubicBezTo>
                  <a:cubicBezTo>
                    <a:pt x="21804" y="18244"/>
                    <a:pt x="21895" y="18335"/>
                    <a:pt x="21986" y="18495"/>
                  </a:cubicBezTo>
                  <a:cubicBezTo>
                    <a:pt x="21986" y="18495"/>
                    <a:pt x="21986" y="18506"/>
                    <a:pt x="21986" y="18506"/>
                  </a:cubicBezTo>
                  <a:lnTo>
                    <a:pt x="22009" y="18540"/>
                  </a:lnTo>
                  <a:cubicBezTo>
                    <a:pt x="22009" y="18563"/>
                    <a:pt x="22020" y="18586"/>
                    <a:pt x="22032" y="18608"/>
                  </a:cubicBezTo>
                  <a:cubicBezTo>
                    <a:pt x="22043" y="18643"/>
                    <a:pt x="22066" y="18722"/>
                    <a:pt x="22066" y="18745"/>
                  </a:cubicBezTo>
                  <a:cubicBezTo>
                    <a:pt x="22077" y="18802"/>
                    <a:pt x="22089" y="18859"/>
                    <a:pt x="22089" y="18927"/>
                  </a:cubicBezTo>
                  <a:cubicBezTo>
                    <a:pt x="22089" y="18950"/>
                    <a:pt x="22089" y="18984"/>
                    <a:pt x="22089" y="19018"/>
                  </a:cubicBezTo>
                  <a:lnTo>
                    <a:pt x="22089" y="19075"/>
                  </a:lnTo>
                  <a:lnTo>
                    <a:pt x="22089" y="19097"/>
                  </a:lnTo>
                  <a:cubicBezTo>
                    <a:pt x="22077" y="19348"/>
                    <a:pt x="22009" y="19552"/>
                    <a:pt x="21861" y="19769"/>
                  </a:cubicBezTo>
                  <a:cubicBezTo>
                    <a:pt x="21554" y="20235"/>
                    <a:pt x="20997" y="20610"/>
                    <a:pt x="20132" y="20951"/>
                  </a:cubicBezTo>
                  <a:cubicBezTo>
                    <a:pt x="19962" y="21020"/>
                    <a:pt x="19791" y="21077"/>
                    <a:pt x="19621" y="21145"/>
                  </a:cubicBezTo>
                  <a:cubicBezTo>
                    <a:pt x="18915" y="21395"/>
                    <a:pt x="18119" y="21679"/>
                    <a:pt x="17482" y="22271"/>
                  </a:cubicBezTo>
                  <a:cubicBezTo>
                    <a:pt x="16595" y="23101"/>
                    <a:pt x="16288" y="24409"/>
                    <a:pt x="16709" y="25546"/>
                  </a:cubicBezTo>
                  <a:cubicBezTo>
                    <a:pt x="17221" y="26877"/>
                    <a:pt x="18426" y="27469"/>
                    <a:pt x="19484" y="27980"/>
                  </a:cubicBezTo>
                  <a:cubicBezTo>
                    <a:pt x="19768" y="28128"/>
                    <a:pt x="20030" y="28253"/>
                    <a:pt x="20280" y="28390"/>
                  </a:cubicBezTo>
                  <a:cubicBezTo>
                    <a:pt x="20883" y="28731"/>
                    <a:pt x="21236" y="29084"/>
                    <a:pt x="21395" y="29470"/>
                  </a:cubicBezTo>
                  <a:cubicBezTo>
                    <a:pt x="21600" y="29982"/>
                    <a:pt x="21565" y="30619"/>
                    <a:pt x="21304" y="31233"/>
                  </a:cubicBezTo>
                  <a:cubicBezTo>
                    <a:pt x="21167" y="31540"/>
                    <a:pt x="20985" y="31825"/>
                    <a:pt x="20769" y="32064"/>
                  </a:cubicBezTo>
                  <a:cubicBezTo>
                    <a:pt x="20519" y="32348"/>
                    <a:pt x="20280" y="32484"/>
                    <a:pt x="20064" y="32519"/>
                  </a:cubicBezTo>
                  <a:cubicBezTo>
                    <a:pt x="20020" y="32523"/>
                    <a:pt x="19975" y="32525"/>
                    <a:pt x="19928" y="32525"/>
                  </a:cubicBezTo>
                  <a:cubicBezTo>
                    <a:pt x="19721" y="32525"/>
                    <a:pt x="19487" y="32487"/>
                    <a:pt x="19245" y="32450"/>
                  </a:cubicBezTo>
                  <a:cubicBezTo>
                    <a:pt x="19484" y="32257"/>
                    <a:pt x="19689" y="32018"/>
                    <a:pt x="19859" y="31756"/>
                  </a:cubicBezTo>
                  <a:cubicBezTo>
                    <a:pt x="20314" y="31051"/>
                    <a:pt x="20303" y="30198"/>
                    <a:pt x="19825" y="29584"/>
                  </a:cubicBezTo>
                  <a:cubicBezTo>
                    <a:pt x="19380" y="29008"/>
                    <a:pt x="18761" y="28767"/>
                    <a:pt x="18109" y="28767"/>
                  </a:cubicBezTo>
                  <a:cubicBezTo>
                    <a:pt x="17461" y="28767"/>
                    <a:pt x="16781" y="29005"/>
                    <a:pt x="16208" y="29391"/>
                  </a:cubicBezTo>
                  <a:cubicBezTo>
                    <a:pt x="16197" y="28469"/>
                    <a:pt x="16106" y="27116"/>
                    <a:pt x="14912" y="26502"/>
                  </a:cubicBezTo>
                  <a:cubicBezTo>
                    <a:pt x="15082" y="26206"/>
                    <a:pt x="15242" y="25899"/>
                    <a:pt x="15378" y="25581"/>
                  </a:cubicBezTo>
                  <a:cubicBezTo>
                    <a:pt x="15822" y="24602"/>
                    <a:pt x="15970" y="23715"/>
                    <a:pt x="15822" y="22896"/>
                  </a:cubicBezTo>
                  <a:cubicBezTo>
                    <a:pt x="15651" y="21895"/>
                    <a:pt x="15048" y="21054"/>
                    <a:pt x="14229" y="20667"/>
                  </a:cubicBezTo>
                  <a:cubicBezTo>
                    <a:pt x="13945" y="20531"/>
                    <a:pt x="13649" y="20451"/>
                    <a:pt x="13365" y="20451"/>
                  </a:cubicBezTo>
                  <a:cubicBezTo>
                    <a:pt x="13297" y="20314"/>
                    <a:pt x="13251" y="20178"/>
                    <a:pt x="13194" y="20007"/>
                  </a:cubicBezTo>
                  <a:cubicBezTo>
                    <a:pt x="13081" y="19655"/>
                    <a:pt x="13012" y="19291"/>
                    <a:pt x="12933" y="18893"/>
                  </a:cubicBezTo>
                  <a:lnTo>
                    <a:pt x="12933" y="18881"/>
                  </a:lnTo>
                  <a:cubicBezTo>
                    <a:pt x="12796" y="18233"/>
                    <a:pt x="12660" y="17517"/>
                    <a:pt x="12319" y="16857"/>
                  </a:cubicBezTo>
                  <a:close/>
                  <a:moveTo>
                    <a:pt x="13536" y="0"/>
                  </a:moveTo>
                  <a:cubicBezTo>
                    <a:pt x="13221" y="0"/>
                    <a:pt x="12920" y="61"/>
                    <a:pt x="12648" y="183"/>
                  </a:cubicBezTo>
                  <a:cubicBezTo>
                    <a:pt x="12341" y="319"/>
                    <a:pt x="12080" y="547"/>
                    <a:pt x="11875" y="808"/>
                  </a:cubicBezTo>
                  <a:cubicBezTo>
                    <a:pt x="11739" y="763"/>
                    <a:pt x="11591" y="729"/>
                    <a:pt x="11454" y="695"/>
                  </a:cubicBezTo>
                  <a:cubicBezTo>
                    <a:pt x="11293" y="662"/>
                    <a:pt x="11098" y="636"/>
                    <a:pt x="10885" y="636"/>
                  </a:cubicBezTo>
                  <a:cubicBezTo>
                    <a:pt x="10589" y="636"/>
                    <a:pt x="10260" y="685"/>
                    <a:pt x="9942" y="831"/>
                  </a:cubicBezTo>
                  <a:cubicBezTo>
                    <a:pt x="9157" y="1207"/>
                    <a:pt x="8679" y="2082"/>
                    <a:pt x="8668" y="3163"/>
                  </a:cubicBezTo>
                  <a:cubicBezTo>
                    <a:pt x="8668" y="3629"/>
                    <a:pt x="8747" y="4130"/>
                    <a:pt x="8929" y="4676"/>
                  </a:cubicBezTo>
                  <a:cubicBezTo>
                    <a:pt x="8406" y="4846"/>
                    <a:pt x="7951" y="5176"/>
                    <a:pt x="7633" y="5620"/>
                  </a:cubicBezTo>
                  <a:cubicBezTo>
                    <a:pt x="7155" y="6313"/>
                    <a:pt x="7030" y="7212"/>
                    <a:pt x="7269" y="8156"/>
                  </a:cubicBezTo>
                  <a:cubicBezTo>
                    <a:pt x="7496" y="9020"/>
                    <a:pt x="8008" y="9726"/>
                    <a:pt x="8474" y="10351"/>
                  </a:cubicBezTo>
                  <a:cubicBezTo>
                    <a:pt x="8713" y="10681"/>
                    <a:pt x="8929" y="10988"/>
                    <a:pt x="9123" y="11306"/>
                  </a:cubicBezTo>
                  <a:cubicBezTo>
                    <a:pt x="9202" y="11454"/>
                    <a:pt x="9270" y="11591"/>
                    <a:pt x="9327" y="11727"/>
                  </a:cubicBezTo>
                  <a:cubicBezTo>
                    <a:pt x="9145" y="11932"/>
                    <a:pt x="8997" y="12205"/>
                    <a:pt x="8895" y="12512"/>
                  </a:cubicBezTo>
                  <a:cubicBezTo>
                    <a:pt x="8645" y="13331"/>
                    <a:pt x="8827" y="14275"/>
                    <a:pt x="9373" y="15071"/>
                  </a:cubicBezTo>
                  <a:cubicBezTo>
                    <a:pt x="9043" y="15117"/>
                    <a:pt x="8725" y="15219"/>
                    <a:pt x="8429" y="15378"/>
                  </a:cubicBezTo>
                  <a:cubicBezTo>
                    <a:pt x="8417" y="15367"/>
                    <a:pt x="8417" y="15344"/>
                    <a:pt x="8406" y="15333"/>
                  </a:cubicBezTo>
                  <a:lnTo>
                    <a:pt x="8452" y="15310"/>
                  </a:lnTo>
                  <a:lnTo>
                    <a:pt x="8361" y="15265"/>
                  </a:lnTo>
                  <a:cubicBezTo>
                    <a:pt x="8099" y="14821"/>
                    <a:pt x="7815" y="14457"/>
                    <a:pt x="7496" y="14173"/>
                  </a:cubicBezTo>
                  <a:cubicBezTo>
                    <a:pt x="6936" y="13660"/>
                    <a:pt x="6291" y="13390"/>
                    <a:pt x="5676" y="13390"/>
                  </a:cubicBezTo>
                  <a:cubicBezTo>
                    <a:pt x="5418" y="13390"/>
                    <a:pt x="5165" y="13438"/>
                    <a:pt x="4926" y="13536"/>
                  </a:cubicBezTo>
                  <a:cubicBezTo>
                    <a:pt x="4368" y="13763"/>
                    <a:pt x="4004" y="14207"/>
                    <a:pt x="3800" y="14548"/>
                  </a:cubicBezTo>
                  <a:cubicBezTo>
                    <a:pt x="3720" y="14673"/>
                    <a:pt x="3652" y="14798"/>
                    <a:pt x="3595" y="14935"/>
                  </a:cubicBezTo>
                  <a:cubicBezTo>
                    <a:pt x="3532" y="14928"/>
                    <a:pt x="3468" y="14925"/>
                    <a:pt x="3404" y="14925"/>
                  </a:cubicBezTo>
                  <a:cubicBezTo>
                    <a:pt x="3135" y="14925"/>
                    <a:pt x="2863" y="14981"/>
                    <a:pt x="2605" y="15083"/>
                  </a:cubicBezTo>
                  <a:cubicBezTo>
                    <a:pt x="1900" y="15390"/>
                    <a:pt x="1354" y="16129"/>
                    <a:pt x="1172" y="17062"/>
                  </a:cubicBezTo>
                  <a:cubicBezTo>
                    <a:pt x="1093" y="17448"/>
                    <a:pt x="1070" y="17858"/>
                    <a:pt x="1115" y="18267"/>
                  </a:cubicBezTo>
                  <a:cubicBezTo>
                    <a:pt x="706" y="18506"/>
                    <a:pt x="376" y="18927"/>
                    <a:pt x="206" y="19461"/>
                  </a:cubicBezTo>
                  <a:cubicBezTo>
                    <a:pt x="1" y="20110"/>
                    <a:pt x="24" y="20838"/>
                    <a:pt x="274" y="21531"/>
                  </a:cubicBezTo>
                  <a:cubicBezTo>
                    <a:pt x="501" y="22168"/>
                    <a:pt x="899" y="22771"/>
                    <a:pt x="1479" y="23351"/>
                  </a:cubicBezTo>
                  <a:lnTo>
                    <a:pt x="1491" y="23363"/>
                  </a:lnTo>
                  <a:cubicBezTo>
                    <a:pt x="1400" y="23488"/>
                    <a:pt x="1320" y="23613"/>
                    <a:pt x="1263" y="23738"/>
                  </a:cubicBezTo>
                  <a:cubicBezTo>
                    <a:pt x="843" y="24682"/>
                    <a:pt x="1309" y="25672"/>
                    <a:pt x="1969" y="26229"/>
                  </a:cubicBezTo>
                  <a:cubicBezTo>
                    <a:pt x="2321" y="26513"/>
                    <a:pt x="2696" y="26729"/>
                    <a:pt x="2992" y="26889"/>
                  </a:cubicBezTo>
                  <a:cubicBezTo>
                    <a:pt x="3299" y="27048"/>
                    <a:pt x="3629" y="27196"/>
                    <a:pt x="4004" y="27343"/>
                  </a:cubicBezTo>
                  <a:cubicBezTo>
                    <a:pt x="4687" y="27628"/>
                    <a:pt x="5392" y="27833"/>
                    <a:pt x="6006" y="28003"/>
                  </a:cubicBezTo>
                  <a:cubicBezTo>
                    <a:pt x="6325" y="28094"/>
                    <a:pt x="6632" y="28185"/>
                    <a:pt x="6927" y="28287"/>
                  </a:cubicBezTo>
                  <a:cubicBezTo>
                    <a:pt x="7087" y="28344"/>
                    <a:pt x="7212" y="28390"/>
                    <a:pt x="7326" y="28447"/>
                  </a:cubicBezTo>
                  <a:cubicBezTo>
                    <a:pt x="7360" y="28458"/>
                    <a:pt x="7394" y="28469"/>
                    <a:pt x="7428" y="28492"/>
                  </a:cubicBezTo>
                  <a:cubicBezTo>
                    <a:pt x="7462" y="28663"/>
                    <a:pt x="7519" y="28833"/>
                    <a:pt x="7610" y="29004"/>
                  </a:cubicBezTo>
                  <a:cubicBezTo>
                    <a:pt x="7871" y="29482"/>
                    <a:pt x="8326" y="29834"/>
                    <a:pt x="8884" y="29994"/>
                  </a:cubicBezTo>
                  <a:cubicBezTo>
                    <a:pt x="9118" y="30057"/>
                    <a:pt x="9365" y="30088"/>
                    <a:pt x="9637" y="30088"/>
                  </a:cubicBezTo>
                  <a:cubicBezTo>
                    <a:pt x="9854" y="30088"/>
                    <a:pt x="10087" y="30068"/>
                    <a:pt x="10340" y="30028"/>
                  </a:cubicBezTo>
                  <a:cubicBezTo>
                    <a:pt x="10783" y="29959"/>
                    <a:pt x="11238" y="29823"/>
                    <a:pt x="11682" y="29618"/>
                  </a:cubicBezTo>
                  <a:cubicBezTo>
                    <a:pt x="12137" y="29413"/>
                    <a:pt x="12580" y="29141"/>
                    <a:pt x="12990" y="28799"/>
                  </a:cubicBezTo>
                  <a:cubicBezTo>
                    <a:pt x="13183" y="28651"/>
                    <a:pt x="13365" y="28481"/>
                    <a:pt x="13536" y="28299"/>
                  </a:cubicBezTo>
                  <a:cubicBezTo>
                    <a:pt x="13570" y="28276"/>
                    <a:pt x="13592" y="28242"/>
                    <a:pt x="13627" y="28208"/>
                  </a:cubicBezTo>
                  <a:cubicBezTo>
                    <a:pt x="13683" y="28151"/>
                    <a:pt x="13786" y="28049"/>
                    <a:pt x="13820" y="28037"/>
                  </a:cubicBezTo>
                  <a:cubicBezTo>
                    <a:pt x="13846" y="28031"/>
                    <a:pt x="13875" y="28029"/>
                    <a:pt x="13905" y="28029"/>
                  </a:cubicBezTo>
                  <a:cubicBezTo>
                    <a:pt x="13989" y="28029"/>
                    <a:pt x="14079" y="28052"/>
                    <a:pt x="14138" y="28094"/>
                  </a:cubicBezTo>
                  <a:cubicBezTo>
                    <a:pt x="14309" y="28242"/>
                    <a:pt x="14377" y="28560"/>
                    <a:pt x="14400" y="28811"/>
                  </a:cubicBezTo>
                  <a:cubicBezTo>
                    <a:pt x="14423" y="29027"/>
                    <a:pt x="14423" y="29254"/>
                    <a:pt x="14423" y="29504"/>
                  </a:cubicBezTo>
                  <a:cubicBezTo>
                    <a:pt x="14423" y="29789"/>
                    <a:pt x="14423" y="30085"/>
                    <a:pt x="14457" y="30403"/>
                  </a:cubicBezTo>
                  <a:cubicBezTo>
                    <a:pt x="14514" y="30847"/>
                    <a:pt x="14639" y="31267"/>
                    <a:pt x="14844" y="31620"/>
                  </a:cubicBezTo>
                  <a:cubicBezTo>
                    <a:pt x="14832" y="31995"/>
                    <a:pt x="14889" y="32359"/>
                    <a:pt x="15026" y="32689"/>
                  </a:cubicBezTo>
                  <a:cubicBezTo>
                    <a:pt x="15264" y="33292"/>
                    <a:pt x="15765" y="33758"/>
                    <a:pt x="16425" y="33974"/>
                  </a:cubicBezTo>
                  <a:cubicBezTo>
                    <a:pt x="16925" y="34145"/>
                    <a:pt x="17437" y="34156"/>
                    <a:pt x="17892" y="34168"/>
                  </a:cubicBezTo>
                  <a:lnTo>
                    <a:pt x="17983" y="34168"/>
                  </a:lnTo>
                  <a:cubicBezTo>
                    <a:pt x="18176" y="34168"/>
                    <a:pt x="18358" y="34179"/>
                    <a:pt x="18529" y="34190"/>
                  </a:cubicBezTo>
                  <a:cubicBezTo>
                    <a:pt x="18665" y="34202"/>
                    <a:pt x="18813" y="34225"/>
                    <a:pt x="18961" y="34247"/>
                  </a:cubicBezTo>
                  <a:cubicBezTo>
                    <a:pt x="19086" y="34270"/>
                    <a:pt x="19200" y="34293"/>
                    <a:pt x="19325" y="34304"/>
                  </a:cubicBezTo>
                  <a:cubicBezTo>
                    <a:pt x="19507" y="34327"/>
                    <a:pt x="19712" y="34350"/>
                    <a:pt x="19916" y="34350"/>
                  </a:cubicBezTo>
                  <a:cubicBezTo>
                    <a:pt x="20064" y="34350"/>
                    <a:pt x="20212" y="34338"/>
                    <a:pt x="20360" y="34316"/>
                  </a:cubicBezTo>
                  <a:cubicBezTo>
                    <a:pt x="20712" y="34259"/>
                    <a:pt x="21042" y="34134"/>
                    <a:pt x="21349" y="33940"/>
                  </a:cubicBezTo>
                  <a:cubicBezTo>
                    <a:pt x="21793" y="33667"/>
                    <a:pt x="22202" y="33258"/>
                    <a:pt x="22566" y="32723"/>
                  </a:cubicBezTo>
                  <a:cubicBezTo>
                    <a:pt x="22851" y="32291"/>
                    <a:pt x="23067" y="31813"/>
                    <a:pt x="23203" y="31313"/>
                  </a:cubicBezTo>
                  <a:cubicBezTo>
                    <a:pt x="23499" y="30210"/>
                    <a:pt x="23351" y="29095"/>
                    <a:pt x="22794" y="28231"/>
                  </a:cubicBezTo>
                  <a:cubicBezTo>
                    <a:pt x="22282" y="27446"/>
                    <a:pt x="21486" y="26957"/>
                    <a:pt x="20838" y="26616"/>
                  </a:cubicBezTo>
                  <a:cubicBezTo>
                    <a:pt x="20656" y="26525"/>
                    <a:pt x="20451" y="26422"/>
                    <a:pt x="20257" y="26331"/>
                  </a:cubicBezTo>
                  <a:cubicBezTo>
                    <a:pt x="20132" y="26263"/>
                    <a:pt x="19996" y="26195"/>
                    <a:pt x="19859" y="26126"/>
                  </a:cubicBezTo>
                  <a:cubicBezTo>
                    <a:pt x="19689" y="26035"/>
                    <a:pt x="19552" y="25967"/>
                    <a:pt x="19427" y="25888"/>
                  </a:cubicBezTo>
                  <a:cubicBezTo>
                    <a:pt x="19268" y="25808"/>
                    <a:pt x="19166" y="25740"/>
                    <a:pt x="19063" y="25660"/>
                  </a:cubicBezTo>
                  <a:cubicBezTo>
                    <a:pt x="18950" y="25581"/>
                    <a:pt x="18847" y="25501"/>
                    <a:pt x="18768" y="25410"/>
                  </a:cubicBezTo>
                  <a:cubicBezTo>
                    <a:pt x="18745" y="25387"/>
                    <a:pt x="18722" y="25364"/>
                    <a:pt x="18699" y="25353"/>
                  </a:cubicBezTo>
                  <a:cubicBezTo>
                    <a:pt x="18699" y="25342"/>
                    <a:pt x="18688" y="25342"/>
                    <a:pt x="18688" y="25330"/>
                  </a:cubicBezTo>
                  <a:lnTo>
                    <a:pt x="18654" y="25296"/>
                  </a:lnTo>
                  <a:cubicBezTo>
                    <a:pt x="18620" y="25251"/>
                    <a:pt x="18586" y="25205"/>
                    <a:pt x="18551" y="25160"/>
                  </a:cubicBezTo>
                  <a:cubicBezTo>
                    <a:pt x="18483" y="25046"/>
                    <a:pt x="18449" y="25000"/>
                    <a:pt x="18415" y="24875"/>
                  </a:cubicBezTo>
                  <a:cubicBezTo>
                    <a:pt x="18369" y="24750"/>
                    <a:pt x="18347" y="24625"/>
                    <a:pt x="18347" y="24477"/>
                  </a:cubicBezTo>
                  <a:cubicBezTo>
                    <a:pt x="18347" y="24216"/>
                    <a:pt x="18449" y="23943"/>
                    <a:pt x="18608" y="23749"/>
                  </a:cubicBezTo>
                  <a:cubicBezTo>
                    <a:pt x="18779" y="23533"/>
                    <a:pt x="19029" y="23351"/>
                    <a:pt x="19382" y="23192"/>
                  </a:cubicBezTo>
                  <a:cubicBezTo>
                    <a:pt x="19655" y="23067"/>
                    <a:pt x="19939" y="22965"/>
                    <a:pt x="20235" y="22862"/>
                  </a:cubicBezTo>
                  <a:cubicBezTo>
                    <a:pt x="20371" y="22817"/>
                    <a:pt x="20496" y="22771"/>
                    <a:pt x="20621" y="22726"/>
                  </a:cubicBezTo>
                  <a:cubicBezTo>
                    <a:pt x="21156" y="22521"/>
                    <a:pt x="21611" y="22305"/>
                    <a:pt x="22009" y="22066"/>
                  </a:cubicBezTo>
                  <a:cubicBezTo>
                    <a:pt x="23044" y="21429"/>
                    <a:pt x="23704" y="20531"/>
                    <a:pt x="23874" y="19564"/>
                  </a:cubicBezTo>
                  <a:cubicBezTo>
                    <a:pt x="24068" y="18438"/>
                    <a:pt x="23670" y="17335"/>
                    <a:pt x="22851" y="16766"/>
                  </a:cubicBezTo>
                  <a:cubicBezTo>
                    <a:pt x="22375" y="16437"/>
                    <a:pt x="21868" y="16321"/>
                    <a:pt x="21378" y="16321"/>
                  </a:cubicBezTo>
                  <a:cubicBezTo>
                    <a:pt x="20581" y="16321"/>
                    <a:pt x="19830" y="16630"/>
                    <a:pt x="19336" y="16834"/>
                  </a:cubicBezTo>
                  <a:cubicBezTo>
                    <a:pt x="19222" y="16880"/>
                    <a:pt x="19109" y="16936"/>
                    <a:pt x="18984" y="16982"/>
                  </a:cubicBezTo>
                  <a:cubicBezTo>
                    <a:pt x="18142" y="17335"/>
                    <a:pt x="17346" y="17676"/>
                    <a:pt x="16516" y="17687"/>
                  </a:cubicBezTo>
                  <a:cubicBezTo>
                    <a:pt x="16502" y="17687"/>
                    <a:pt x="16489" y="17688"/>
                    <a:pt x="16476" y="17688"/>
                  </a:cubicBezTo>
                  <a:cubicBezTo>
                    <a:pt x="15988" y="17688"/>
                    <a:pt x="15483" y="17485"/>
                    <a:pt x="15162" y="17164"/>
                  </a:cubicBezTo>
                  <a:cubicBezTo>
                    <a:pt x="15901" y="17118"/>
                    <a:pt x="16584" y="16971"/>
                    <a:pt x="17209" y="16698"/>
                  </a:cubicBezTo>
                  <a:cubicBezTo>
                    <a:pt x="17664" y="16516"/>
                    <a:pt x="18074" y="16277"/>
                    <a:pt x="18426" y="15992"/>
                  </a:cubicBezTo>
                  <a:cubicBezTo>
                    <a:pt x="18870" y="15640"/>
                    <a:pt x="19177" y="15287"/>
                    <a:pt x="19382" y="14889"/>
                  </a:cubicBezTo>
                  <a:cubicBezTo>
                    <a:pt x="19643" y="14366"/>
                    <a:pt x="19689" y="13797"/>
                    <a:pt x="19507" y="13285"/>
                  </a:cubicBezTo>
                  <a:cubicBezTo>
                    <a:pt x="19450" y="13115"/>
                    <a:pt x="19370" y="12944"/>
                    <a:pt x="19257" y="12808"/>
                  </a:cubicBezTo>
                  <a:cubicBezTo>
                    <a:pt x="19268" y="12774"/>
                    <a:pt x="19279" y="12740"/>
                    <a:pt x="19291" y="12705"/>
                  </a:cubicBezTo>
                  <a:cubicBezTo>
                    <a:pt x="19336" y="12580"/>
                    <a:pt x="19382" y="12455"/>
                    <a:pt x="19450" y="12296"/>
                  </a:cubicBezTo>
                  <a:cubicBezTo>
                    <a:pt x="19575" y="12012"/>
                    <a:pt x="19723" y="11727"/>
                    <a:pt x="19871" y="11420"/>
                  </a:cubicBezTo>
                  <a:cubicBezTo>
                    <a:pt x="20155" y="10863"/>
                    <a:pt x="20474" y="10203"/>
                    <a:pt x="20735" y="9509"/>
                  </a:cubicBezTo>
                  <a:cubicBezTo>
                    <a:pt x="20883" y="9134"/>
                    <a:pt x="20997" y="8793"/>
                    <a:pt x="21088" y="8452"/>
                  </a:cubicBezTo>
                  <a:cubicBezTo>
                    <a:pt x="21167" y="8133"/>
                    <a:pt x="21270" y="7701"/>
                    <a:pt x="21293" y="7257"/>
                  </a:cubicBezTo>
                  <a:cubicBezTo>
                    <a:pt x="21327" y="6393"/>
                    <a:pt x="20917" y="5369"/>
                    <a:pt x="19939" y="5051"/>
                  </a:cubicBezTo>
                  <a:cubicBezTo>
                    <a:pt x="19803" y="5005"/>
                    <a:pt x="19655" y="4971"/>
                    <a:pt x="19507" y="4960"/>
                  </a:cubicBezTo>
                  <a:cubicBezTo>
                    <a:pt x="19507" y="4960"/>
                    <a:pt x="19507" y="4949"/>
                    <a:pt x="19507" y="4949"/>
                  </a:cubicBezTo>
                  <a:cubicBezTo>
                    <a:pt x="19473" y="4118"/>
                    <a:pt x="19302" y="3424"/>
                    <a:pt x="18984" y="2822"/>
                  </a:cubicBezTo>
                  <a:cubicBezTo>
                    <a:pt x="18642" y="2173"/>
                    <a:pt x="18119" y="1662"/>
                    <a:pt x="17505" y="1377"/>
                  </a:cubicBezTo>
                  <a:cubicBezTo>
                    <a:pt x="17182" y="1230"/>
                    <a:pt x="16859" y="1156"/>
                    <a:pt x="16552" y="1156"/>
                  </a:cubicBezTo>
                  <a:cubicBezTo>
                    <a:pt x="16362" y="1156"/>
                    <a:pt x="16178" y="1184"/>
                    <a:pt x="16004" y="1241"/>
                  </a:cubicBezTo>
                  <a:cubicBezTo>
                    <a:pt x="15731" y="922"/>
                    <a:pt x="15412" y="661"/>
                    <a:pt x="15082" y="456"/>
                  </a:cubicBezTo>
                  <a:cubicBezTo>
                    <a:pt x="14578" y="155"/>
                    <a:pt x="14040" y="0"/>
                    <a:pt x="13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>
              <a:off x="2512525" y="4223425"/>
              <a:ext cx="44675" cy="79925"/>
            </a:xfrm>
            <a:custGeom>
              <a:rect b="b" l="l" r="r" t="t"/>
              <a:pathLst>
                <a:path extrusionOk="0" h="3197" w="1787">
                  <a:moveTo>
                    <a:pt x="1036" y="683"/>
                  </a:moveTo>
                  <a:cubicBezTo>
                    <a:pt x="1047" y="683"/>
                    <a:pt x="1047" y="683"/>
                    <a:pt x="1047" y="694"/>
                  </a:cubicBezTo>
                  <a:cubicBezTo>
                    <a:pt x="1058" y="694"/>
                    <a:pt x="1058" y="706"/>
                    <a:pt x="1047" y="717"/>
                  </a:cubicBezTo>
                  <a:cubicBezTo>
                    <a:pt x="1047" y="728"/>
                    <a:pt x="1036" y="728"/>
                    <a:pt x="1036" y="751"/>
                  </a:cubicBezTo>
                  <a:cubicBezTo>
                    <a:pt x="1024" y="751"/>
                    <a:pt x="1024" y="762"/>
                    <a:pt x="1024" y="762"/>
                  </a:cubicBezTo>
                  <a:cubicBezTo>
                    <a:pt x="1024" y="785"/>
                    <a:pt x="1013" y="808"/>
                    <a:pt x="990" y="842"/>
                  </a:cubicBezTo>
                  <a:cubicBezTo>
                    <a:pt x="990" y="853"/>
                    <a:pt x="979" y="865"/>
                    <a:pt x="967" y="876"/>
                  </a:cubicBezTo>
                  <a:lnTo>
                    <a:pt x="967" y="899"/>
                  </a:lnTo>
                  <a:lnTo>
                    <a:pt x="956" y="899"/>
                  </a:lnTo>
                  <a:cubicBezTo>
                    <a:pt x="956" y="922"/>
                    <a:pt x="945" y="933"/>
                    <a:pt x="933" y="944"/>
                  </a:cubicBezTo>
                  <a:cubicBezTo>
                    <a:pt x="933" y="944"/>
                    <a:pt x="933" y="956"/>
                    <a:pt x="933" y="956"/>
                  </a:cubicBezTo>
                  <a:cubicBezTo>
                    <a:pt x="933" y="956"/>
                    <a:pt x="933" y="956"/>
                    <a:pt x="933" y="967"/>
                  </a:cubicBezTo>
                  <a:lnTo>
                    <a:pt x="922" y="978"/>
                  </a:lnTo>
                  <a:cubicBezTo>
                    <a:pt x="922" y="978"/>
                    <a:pt x="922" y="990"/>
                    <a:pt x="911" y="1001"/>
                  </a:cubicBezTo>
                  <a:cubicBezTo>
                    <a:pt x="911" y="1024"/>
                    <a:pt x="899" y="1058"/>
                    <a:pt x="888" y="1081"/>
                  </a:cubicBezTo>
                  <a:cubicBezTo>
                    <a:pt x="888" y="1104"/>
                    <a:pt x="888" y="1115"/>
                    <a:pt x="876" y="1138"/>
                  </a:cubicBezTo>
                  <a:cubicBezTo>
                    <a:pt x="876" y="1149"/>
                    <a:pt x="876" y="1160"/>
                    <a:pt x="865" y="1183"/>
                  </a:cubicBezTo>
                  <a:cubicBezTo>
                    <a:pt x="865" y="1206"/>
                    <a:pt x="854" y="1229"/>
                    <a:pt x="842" y="1251"/>
                  </a:cubicBezTo>
                  <a:lnTo>
                    <a:pt x="842" y="1263"/>
                  </a:lnTo>
                  <a:cubicBezTo>
                    <a:pt x="842" y="1263"/>
                    <a:pt x="831" y="1274"/>
                    <a:pt x="831" y="1286"/>
                  </a:cubicBezTo>
                  <a:cubicBezTo>
                    <a:pt x="831" y="1286"/>
                    <a:pt x="820" y="1297"/>
                    <a:pt x="808" y="1297"/>
                  </a:cubicBezTo>
                  <a:cubicBezTo>
                    <a:pt x="797" y="1286"/>
                    <a:pt x="785" y="1274"/>
                    <a:pt x="774" y="1263"/>
                  </a:cubicBezTo>
                  <a:cubicBezTo>
                    <a:pt x="774" y="1263"/>
                    <a:pt x="774" y="1251"/>
                    <a:pt x="774" y="1251"/>
                  </a:cubicBezTo>
                  <a:cubicBezTo>
                    <a:pt x="740" y="1217"/>
                    <a:pt x="740" y="1160"/>
                    <a:pt x="740" y="1115"/>
                  </a:cubicBezTo>
                  <a:cubicBezTo>
                    <a:pt x="740" y="1069"/>
                    <a:pt x="751" y="1024"/>
                    <a:pt x="774" y="956"/>
                  </a:cubicBezTo>
                  <a:cubicBezTo>
                    <a:pt x="797" y="888"/>
                    <a:pt x="820" y="842"/>
                    <a:pt x="854" y="797"/>
                  </a:cubicBezTo>
                  <a:cubicBezTo>
                    <a:pt x="888" y="762"/>
                    <a:pt x="933" y="717"/>
                    <a:pt x="979" y="706"/>
                  </a:cubicBezTo>
                  <a:lnTo>
                    <a:pt x="990" y="706"/>
                  </a:lnTo>
                  <a:cubicBezTo>
                    <a:pt x="1002" y="694"/>
                    <a:pt x="1024" y="694"/>
                    <a:pt x="1036" y="683"/>
                  </a:cubicBezTo>
                  <a:close/>
                  <a:moveTo>
                    <a:pt x="922" y="307"/>
                  </a:moveTo>
                  <a:cubicBezTo>
                    <a:pt x="933" y="307"/>
                    <a:pt x="945" y="319"/>
                    <a:pt x="945" y="330"/>
                  </a:cubicBezTo>
                  <a:cubicBezTo>
                    <a:pt x="945" y="398"/>
                    <a:pt x="899" y="455"/>
                    <a:pt x="842" y="512"/>
                  </a:cubicBezTo>
                  <a:lnTo>
                    <a:pt x="842" y="524"/>
                  </a:lnTo>
                  <a:cubicBezTo>
                    <a:pt x="785" y="580"/>
                    <a:pt x="740" y="637"/>
                    <a:pt x="706" y="706"/>
                  </a:cubicBezTo>
                  <a:cubicBezTo>
                    <a:pt x="615" y="831"/>
                    <a:pt x="547" y="978"/>
                    <a:pt x="512" y="1138"/>
                  </a:cubicBezTo>
                  <a:cubicBezTo>
                    <a:pt x="467" y="1286"/>
                    <a:pt x="456" y="1445"/>
                    <a:pt x="467" y="1604"/>
                  </a:cubicBezTo>
                  <a:cubicBezTo>
                    <a:pt x="467" y="1650"/>
                    <a:pt x="478" y="1695"/>
                    <a:pt x="478" y="1752"/>
                  </a:cubicBezTo>
                  <a:lnTo>
                    <a:pt x="490" y="1832"/>
                  </a:lnTo>
                  <a:cubicBezTo>
                    <a:pt x="490" y="1866"/>
                    <a:pt x="501" y="1911"/>
                    <a:pt x="501" y="1945"/>
                  </a:cubicBezTo>
                  <a:cubicBezTo>
                    <a:pt x="512" y="1991"/>
                    <a:pt x="524" y="2036"/>
                    <a:pt x="524" y="2082"/>
                  </a:cubicBezTo>
                  <a:cubicBezTo>
                    <a:pt x="524" y="2093"/>
                    <a:pt x="512" y="2105"/>
                    <a:pt x="501" y="2105"/>
                  </a:cubicBezTo>
                  <a:cubicBezTo>
                    <a:pt x="495" y="2110"/>
                    <a:pt x="487" y="2113"/>
                    <a:pt x="478" y="2113"/>
                  </a:cubicBezTo>
                  <a:cubicBezTo>
                    <a:pt x="470" y="2113"/>
                    <a:pt x="461" y="2110"/>
                    <a:pt x="456" y="2105"/>
                  </a:cubicBezTo>
                  <a:cubicBezTo>
                    <a:pt x="399" y="2036"/>
                    <a:pt x="353" y="1945"/>
                    <a:pt x="319" y="1866"/>
                  </a:cubicBezTo>
                  <a:cubicBezTo>
                    <a:pt x="296" y="1797"/>
                    <a:pt x="274" y="1718"/>
                    <a:pt x="262" y="1615"/>
                  </a:cubicBezTo>
                  <a:cubicBezTo>
                    <a:pt x="251" y="1445"/>
                    <a:pt x="262" y="1263"/>
                    <a:pt x="319" y="1081"/>
                  </a:cubicBezTo>
                  <a:cubicBezTo>
                    <a:pt x="365" y="910"/>
                    <a:pt x="433" y="740"/>
                    <a:pt x="535" y="592"/>
                  </a:cubicBezTo>
                  <a:cubicBezTo>
                    <a:pt x="592" y="524"/>
                    <a:pt x="729" y="319"/>
                    <a:pt x="876" y="307"/>
                  </a:cubicBezTo>
                  <a:close/>
                  <a:moveTo>
                    <a:pt x="876" y="0"/>
                  </a:moveTo>
                  <a:cubicBezTo>
                    <a:pt x="774" y="12"/>
                    <a:pt x="660" y="34"/>
                    <a:pt x="569" y="91"/>
                  </a:cubicBezTo>
                  <a:cubicBezTo>
                    <a:pt x="330" y="239"/>
                    <a:pt x="194" y="512"/>
                    <a:pt x="137" y="717"/>
                  </a:cubicBezTo>
                  <a:cubicBezTo>
                    <a:pt x="1" y="1149"/>
                    <a:pt x="23" y="1650"/>
                    <a:pt x="205" y="2139"/>
                  </a:cubicBezTo>
                  <a:cubicBezTo>
                    <a:pt x="330" y="2491"/>
                    <a:pt x="535" y="2832"/>
                    <a:pt x="831" y="3185"/>
                  </a:cubicBezTo>
                  <a:cubicBezTo>
                    <a:pt x="831" y="3196"/>
                    <a:pt x="842" y="3196"/>
                    <a:pt x="854" y="3196"/>
                  </a:cubicBezTo>
                  <a:lnTo>
                    <a:pt x="865" y="3196"/>
                  </a:lnTo>
                  <a:cubicBezTo>
                    <a:pt x="876" y="3185"/>
                    <a:pt x="888" y="3174"/>
                    <a:pt x="888" y="3162"/>
                  </a:cubicBezTo>
                  <a:cubicBezTo>
                    <a:pt x="888" y="3094"/>
                    <a:pt x="899" y="3026"/>
                    <a:pt x="911" y="2946"/>
                  </a:cubicBezTo>
                  <a:cubicBezTo>
                    <a:pt x="922" y="2855"/>
                    <a:pt x="945" y="2764"/>
                    <a:pt x="967" y="2662"/>
                  </a:cubicBezTo>
                  <a:cubicBezTo>
                    <a:pt x="979" y="2650"/>
                    <a:pt x="967" y="2639"/>
                    <a:pt x="967" y="2628"/>
                  </a:cubicBezTo>
                  <a:lnTo>
                    <a:pt x="899" y="2571"/>
                  </a:lnTo>
                  <a:cubicBezTo>
                    <a:pt x="899" y="2559"/>
                    <a:pt x="888" y="2548"/>
                    <a:pt x="876" y="2548"/>
                  </a:cubicBezTo>
                  <a:cubicBezTo>
                    <a:pt x="865" y="2537"/>
                    <a:pt x="865" y="2525"/>
                    <a:pt x="854" y="2514"/>
                  </a:cubicBezTo>
                  <a:cubicBezTo>
                    <a:pt x="854" y="2503"/>
                    <a:pt x="842" y="2503"/>
                    <a:pt x="831" y="2491"/>
                  </a:cubicBezTo>
                  <a:cubicBezTo>
                    <a:pt x="808" y="2457"/>
                    <a:pt x="751" y="2377"/>
                    <a:pt x="763" y="2309"/>
                  </a:cubicBezTo>
                  <a:lnTo>
                    <a:pt x="774" y="2309"/>
                  </a:lnTo>
                  <a:cubicBezTo>
                    <a:pt x="785" y="2304"/>
                    <a:pt x="797" y="2301"/>
                    <a:pt x="810" y="2301"/>
                  </a:cubicBezTo>
                  <a:cubicBezTo>
                    <a:pt x="822" y="2301"/>
                    <a:pt x="837" y="2304"/>
                    <a:pt x="854" y="2309"/>
                  </a:cubicBezTo>
                  <a:cubicBezTo>
                    <a:pt x="876" y="2309"/>
                    <a:pt x="876" y="2321"/>
                    <a:pt x="888" y="2321"/>
                  </a:cubicBezTo>
                  <a:cubicBezTo>
                    <a:pt x="899" y="2321"/>
                    <a:pt x="911" y="2321"/>
                    <a:pt x="922" y="2332"/>
                  </a:cubicBezTo>
                  <a:lnTo>
                    <a:pt x="933" y="2332"/>
                  </a:lnTo>
                  <a:lnTo>
                    <a:pt x="945" y="2343"/>
                  </a:lnTo>
                  <a:lnTo>
                    <a:pt x="956" y="2343"/>
                  </a:lnTo>
                  <a:cubicBezTo>
                    <a:pt x="967" y="2355"/>
                    <a:pt x="967" y="2355"/>
                    <a:pt x="979" y="2355"/>
                  </a:cubicBezTo>
                  <a:cubicBezTo>
                    <a:pt x="990" y="2366"/>
                    <a:pt x="1013" y="2377"/>
                    <a:pt x="1024" y="2377"/>
                  </a:cubicBezTo>
                  <a:cubicBezTo>
                    <a:pt x="1036" y="2389"/>
                    <a:pt x="1036" y="2389"/>
                    <a:pt x="1047" y="2389"/>
                  </a:cubicBezTo>
                  <a:cubicBezTo>
                    <a:pt x="1058" y="2377"/>
                    <a:pt x="1070" y="2377"/>
                    <a:pt x="1070" y="2366"/>
                  </a:cubicBezTo>
                  <a:lnTo>
                    <a:pt x="1081" y="2343"/>
                  </a:lnTo>
                  <a:cubicBezTo>
                    <a:pt x="1093" y="2321"/>
                    <a:pt x="1104" y="2286"/>
                    <a:pt x="1115" y="2252"/>
                  </a:cubicBezTo>
                  <a:cubicBezTo>
                    <a:pt x="1138" y="2207"/>
                    <a:pt x="1161" y="2150"/>
                    <a:pt x="1195" y="2105"/>
                  </a:cubicBezTo>
                  <a:cubicBezTo>
                    <a:pt x="1195" y="2093"/>
                    <a:pt x="1195" y="2070"/>
                    <a:pt x="1183" y="2070"/>
                  </a:cubicBezTo>
                  <a:cubicBezTo>
                    <a:pt x="1127" y="1991"/>
                    <a:pt x="1036" y="1888"/>
                    <a:pt x="1047" y="1809"/>
                  </a:cubicBezTo>
                  <a:cubicBezTo>
                    <a:pt x="1047" y="1775"/>
                    <a:pt x="1070" y="1752"/>
                    <a:pt x="1093" y="1741"/>
                  </a:cubicBezTo>
                  <a:cubicBezTo>
                    <a:pt x="1110" y="1729"/>
                    <a:pt x="1127" y="1724"/>
                    <a:pt x="1144" y="1724"/>
                  </a:cubicBezTo>
                  <a:cubicBezTo>
                    <a:pt x="1196" y="1724"/>
                    <a:pt x="1249" y="1769"/>
                    <a:pt x="1309" y="1820"/>
                  </a:cubicBezTo>
                  <a:lnTo>
                    <a:pt x="1320" y="1832"/>
                  </a:lnTo>
                  <a:cubicBezTo>
                    <a:pt x="1331" y="1843"/>
                    <a:pt x="1343" y="1843"/>
                    <a:pt x="1343" y="1843"/>
                  </a:cubicBezTo>
                  <a:cubicBezTo>
                    <a:pt x="1354" y="1843"/>
                    <a:pt x="1365" y="1832"/>
                    <a:pt x="1365" y="1832"/>
                  </a:cubicBezTo>
                  <a:cubicBezTo>
                    <a:pt x="1411" y="1763"/>
                    <a:pt x="1456" y="1718"/>
                    <a:pt x="1502" y="1672"/>
                  </a:cubicBezTo>
                  <a:cubicBezTo>
                    <a:pt x="1593" y="1570"/>
                    <a:pt x="1673" y="1490"/>
                    <a:pt x="1741" y="1433"/>
                  </a:cubicBezTo>
                  <a:cubicBezTo>
                    <a:pt x="1752" y="1422"/>
                    <a:pt x="1764" y="1422"/>
                    <a:pt x="1775" y="1411"/>
                  </a:cubicBezTo>
                  <a:cubicBezTo>
                    <a:pt x="1786" y="1411"/>
                    <a:pt x="1786" y="1399"/>
                    <a:pt x="1786" y="1388"/>
                  </a:cubicBezTo>
                  <a:cubicBezTo>
                    <a:pt x="1786" y="1388"/>
                    <a:pt x="1786" y="1377"/>
                    <a:pt x="1786" y="1365"/>
                  </a:cubicBezTo>
                  <a:cubicBezTo>
                    <a:pt x="1434" y="944"/>
                    <a:pt x="1172" y="489"/>
                    <a:pt x="1002" y="34"/>
                  </a:cubicBezTo>
                  <a:cubicBezTo>
                    <a:pt x="1002" y="23"/>
                    <a:pt x="990" y="12"/>
                    <a:pt x="979" y="12"/>
                  </a:cubicBezTo>
                  <a:cubicBezTo>
                    <a:pt x="945" y="12"/>
                    <a:pt x="911" y="0"/>
                    <a:pt x="87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>
              <a:off x="2695650" y="4428800"/>
              <a:ext cx="62850" cy="44300"/>
            </a:xfrm>
            <a:custGeom>
              <a:rect b="b" l="l" r="r" t="t"/>
              <a:pathLst>
                <a:path extrusionOk="0" h="1772" w="2514">
                  <a:moveTo>
                    <a:pt x="711" y="0"/>
                  </a:moveTo>
                  <a:cubicBezTo>
                    <a:pt x="705" y="0"/>
                    <a:pt x="700" y="3"/>
                    <a:pt x="694" y="9"/>
                  </a:cubicBezTo>
                  <a:cubicBezTo>
                    <a:pt x="455" y="191"/>
                    <a:pt x="194" y="395"/>
                    <a:pt x="91" y="680"/>
                  </a:cubicBezTo>
                  <a:cubicBezTo>
                    <a:pt x="0" y="941"/>
                    <a:pt x="91" y="1237"/>
                    <a:pt x="342" y="1464"/>
                  </a:cubicBezTo>
                  <a:cubicBezTo>
                    <a:pt x="592" y="1715"/>
                    <a:pt x="978" y="1772"/>
                    <a:pt x="1251" y="1772"/>
                  </a:cubicBezTo>
                  <a:cubicBezTo>
                    <a:pt x="1320" y="1772"/>
                    <a:pt x="1399" y="1772"/>
                    <a:pt x="1479" y="1760"/>
                  </a:cubicBezTo>
                  <a:cubicBezTo>
                    <a:pt x="1752" y="1749"/>
                    <a:pt x="2036" y="1692"/>
                    <a:pt x="2332" y="1601"/>
                  </a:cubicBezTo>
                  <a:cubicBezTo>
                    <a:pt x="2389" y="1590"/>
                    <a:pt x="2434" y="1567"/>
                    <a:pt x="2491" y="1555"/>
                  </a:cubicBezTo>
                  <a:cubicBezTo>
                    <a:pt x="2503" y="1544"/>
                    <a:pt x="2514" y="1533"/>
                    <a:pt x="2514" y="1521"/>
                  </a:cubicBezTo>
                  <a:cubicBezTo>
                    <a:pt x="2514" y="1510"/>
                    <a:pt x="2503" y="1499"/>
                    <a:pt x="2491" y="1487"/>
                  </a:cubicBezTo>
                  <a:cubicBezTo>
                    <a:pt x="2423" y="1464"/>
                    <a:pt x="2366" y="1442"/>
                    <a:pt x="2309" y="1408"/>
                  </a:cubicBezTo>
                  <a:cubicBezTo>
                    <a:pt x="2048" y="1294"/>
                    <a:pt x="1797" y="1146"/>
                    <a:pt x="1559" y="975"/>
                  </a:cubicBezTo>
                  <a:cubicBezTo>
                    <a:pt x="1388" y="839"/>
                    <a:pt x="1138" y="646"/>
                    <a:pt x="944" y="407"/>
                  </a:cubicBezTo>
                  <a:cubicBezTo>
                    <a:pt x="853" y="282"/>
                    <a:pt x="796" y="179"/>
                    <a:pt x="762" y="77"/>
                  </a:cubicBezTo>
                  <a:cubicBezTo>
                    <a:pt x="762" y="54"/>
                    <a:pt x="751" y="43"/>
                    <a:pt x="751" y="31"/>
                  </a:cubicBezTo>
                  <a:cubicBezTo>
                    <a:pt x="751" y="20"/>
                    <a:pt x="740" y="9"/>
                    <a:pt x="728" y="9"/>
                  </a:cubicBezTo>
                  <a:cubicBezTo>
                    <a:pt x="723" y="3"/>
                    <a:pt x="717" y="0"/>
                    <a:pt x="711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4"/>
            <p:cNvSpPr/>
            <p:nvPr/>
          </p:nvSpPr>
          <p:spPr>
            <a:xfrm>
              <a:off x="2535850" y="4145725"/>
              <a:ext cx="56900" cy="87675"/>
            </a:xfrm>
            <a:custGeom>
              <a:rect b="b" l="l" r="r" t="t"/>
              <a:pathLst>
                <a:path extrusionOk="0" h="3507" w="2276">
                  <a:moveTo>
                    <a:pt x="1445" y="720"/>
                  </a:moveTo>
                  <a:cubicBezTo>
                    <a:pt x="1479" y="720"/>
                    <a:pt x="1513" y="720"/>
                    <a:pt x="1536" y="731"/>
                  </a:cubicBezTo>
                  <a:cubicBezTo>
                    <a:pt x="1536" y="743"/>
                    <a:pt x="1547" y="743"/>
                    <a:pt x="1547" y="743"/>
                  </a:cubicBezTo>
                  <a:cubicBezTo>
                    <a:pt x="1558" y="743"/>
                    <a:pt x="1581" y="754"/>
                    <a:pt x="1581" y="788"/>
                  </a:cubicBezTo>
                  <a:cubicBezTo>
                    <a:pt x="1581" y="799"/>
                    <a:pt x="1570" y="822"/>
                    <a:pt x="1547" y="822"/>
                  </a:cubicBezTo>
                  <a:lnTo>
                    <a:pt x="1536" y="822"/>
                  </a:lnTo>
                  <a:cubicBezTo>
                    <a:pt x="1524" y="834"/>
                    <a:pt x="1513" y="834"/>
                    <a:pt x="1490" y="845"/>
                  </a:cubicBezTo>
                  <a:lnTo>
                    <a:pt x="1467" y="845"/>
                  </a:lnTo>
                  <a:cubicBezTo>
                    <a:pt x="1456" y="845"/>
                    <a:pt x="1433" y="856"/>
                    <a:pt x="1422" y="868"/>
                  </a:cubicBezTo>
                  <a:lnTo>
                    <a:pt x="1411" y="868"/>
                  </a:lnTo>
                  <a:cubicBezTo>
                    <a:pt x="1399" y="879"/>
                    <a:pt x="1399" y="879"/>
                    <a:pt x="1388" y="879"/>
                  </a:cubicBezTo>
                  <a:cubicBezTo>
                    <a:pt x="1376" y="890"/>
                    <a:pt x="1365" y="890"/>
                    <a:pt x="1365" y="902"/>
                  </a:cubicBezTo>
                  <a:cubicBezTo>
                    <a:pt x="1354" y="902"/>
                    <a:pt x="1354" y="913"/>
                    <a:pt x="1342" y="913"/>
                  </a:cubicBezTo>
                  <a:cubicBezTo>
                    <a:pt x="1342" y="913"/>
                    <a:pt x="1331" y="925"/>
                    <a:pt x="1331" y="925"/>
                  </a:cubicBezTo>
                  <a:cubicBezTo>
                    <a:pt x="1320" y="936"/>
                    <a:pt x="1308" y="947"/>
                    <a:pt x="1297" y="959"/>
                  </a:cubicBezTo>
                  <a:cubicBezTo>
                    <a:pt x="1274" y="970"/>
                    <a:pt x="1263" y="981"/>
                    <a:pt x="1251" y="993"/>
                  </a:cubicBezTo>
                  <a:cubicBezTo>
                    <a:pt x="1240" y="1016"/>
                    <a:pt x="1229" y="1016"/>
                    <a:pt x="1217" y="1027"/>
                  </a:cubicBezTo>
                  <a:cubicBezTo>
                    <a:pt x="1217" y="1027"/>
                    <a:pt x="1206" y="1027"/>
                    <a:pt x="1206" y="1038"/>
                  </a:cubicBezTo>
                  <a:cubicBezTo>
                    <a:pt x="1195" y="1050"/>
                    <a:pt x="1195" y="1050"/>
                    <a:pt x="1195" y="1061"/>
                  </a:cubicBezTo>
                  <a:cubicBezTo>
                    <a:pt x="1183" y="1061"/>
                    <a:pt x="1183" y="1072"/>
                    <a:pt x="1183" y="1072"/>
                  </a:cubicBezTo>
                  <a:lnTo>
                    <a:pt x="1172" y="1084"/>
                  </a:lnTo>
                  <a:cubicBezTo>
                    <a:pt x="1172" y="1095"/>
                    <a:pt x="1160" y="1107"/>
                    <a:pt x="1160" y="1107"/>
                  </a:cubicBezTo>
                  <a:cubicBezTo>
                    <a:pt x="1160" y="1107"/>
                    <a:pt x="1149" y="1118"/>
                    <a:pt x="1149" y="1118"/>
                  </a:cubicBezTo>
                  <a:lnTo>
                    <a:pt x="1149" y="1129"/>
                  </a:lnTo>
                  <a:cubicBezTo>
                    <a:pt x="1149" y="1129"/>
                    <a:pt x="1149" y="1141"/>
                    <a:pt x="1149" y="1141"/>
                  </a:cubicBezTo>
                  <a:cubicBezTo>
                    <a:pt x="1138" y="1163"/>
                    <a:pt x="1115" y="1163"/>
                    <a:pt x="1115" y="1163"/>
                  </a:cubicBezTo>
                  <a:cubicBezTo>
                    <a:pt x="1092" y="1163"/>
                    <a:pt x="1081" y="1152"/>
                    <a:pt x="1081" y="1129"/>
                  </a:cubicBezTo>
                  <a:cubicBezTo>
                    <a:pt x="1081" y="1118"/>
                    <a:pt x="1081" y="1107"/>
                    <a:pt x="1081" y="1095"/>
                  </a:cubicBezTo>
                  <a:cubicBezTo>
                    <a:pt x="1081" y="1095"/>
                    <a:pt x="1081" y="1095"/>
                    <a:pt x="1081" y="1084"/>
                  </a:cubicBezTo>
                  <a:cubicBezTo>
                    <a:pt x="1069" y="1072"/>
                    <a:pt x="1069" y="1050"/>
                    <a:pt x="1081" y="1016"/>
                  </a:cubicBezTo>
                  <a:cubicBezTo>
                    <a:pt x="1081" y="1004"/>
                    <a:pt x="1092" y="993"/>
                    <a:pt x="1092" y="981"/>
                  </a:cubicBezTo>
                  <a:cubicBezTo>
                    <a:pt x="1092" y="970"/>
                    <a:pt x="1104" y="959"/>
                    <a:pt x="1104" y="947"/>
                  </a:cubicBezTo>
                  <a:cubicBezTo>
                    <a:pt x="1104" y="913"/>
                    <a:pt x="1149" y="868"/>
                    <a:pt x="1172" y="845"/>
                  </a:cubicBezTo>
                  <a:cubicBezTo>
                    <a:pt x="1206" y="811"/>
                    <a:pt x="1240" y="788"/>
                    <a:pt x="1286" y="765"/>
                  </a:cubicBezTo>
                  <a:cubicBezTo>
                    <a:pt x="1320" y="743"/>
                    <a:pt x="1365" y="731"/>
                    <a:pt x="1422" y="720"/>
                  </a:cubicBezTo>
                  <a:close/>
                  <a:moveTo>
                    <a:pt x="1536" y="299"/>
                  </a:moveTo>
                  <a:cubicBezTo>
                    <a:pt x="1581" y="299"/>
                    <a:pt x="1627" y="299"/>
                    <a:pt x="1672" y="310"/>
                  </a:cubicBezTo>
                  <a:cubicBezTo>
                    <a:pt x="1718" y="322"/>
                    <a:pt x="1740" y="333"/>
                    <a:pt x="1775" y="367"/>
                  </a:cubicBezTo>
                  <a:cubicBezTo>
                    <a:pt x="1786" y="379"/>
                    <a:pt x="1786" y="390"/>
                    <a:pt x="1786" y="401"/>
                  </a:cubicBezTo>
                  <a:cubicBezTo>
                    <a:pt x="1786" y="413"/>
                    <a:pt x="1775" y="424"/>
                    <a:pt x="1763" y="436"/>
                  </a:cubicBezTo>
                  <a:cubicBezTo>
                    <a:pt x="1706" y="470"/>
                    <a:pt x="1661" y="481"/>
                    <a:pt x="1593" y="481"/>
                  </a:cubicBezTo>
                  <a:lnTo>
                    <a:pt x="1547" y="481"/>
                  </a:lnTo>
                  <a:cubicBezTo>
                    <a:pt x="1467" y="492"/>
                    <a:pt x="1376" y="515"/>
                    <a:pt x="1308" y="538"/>
                  </a:cubicBezTo>
                  <a:cubicBezTo>
                    <a:pt x="1149" y="595"/>
                    <a:pt x="1024" y="686"/>
                    <a:pt x="910" y="811"/>
                  </a:cubicBezTo>
                  <a:cubicBezTo>
                    <a:pt x="819" y="913"/>
                    <a:pt x="740" y="1050"/>
                    <a:pt x="705" y="1209"/>
                  </a:cubicBezTo>
                  <a:cubicBezTo>
                    <a:pt x="660" y="1357"/>
                    <a:pt x="637" y="1516"/>
                    <a:pt x="626" y="1687"/>
                  </a:cubicBezTo>
                  <a:cubicBezTo>
                    <a:pt x="626" y="1698"/>
                    <a:pt x="614" y="1709"/>
                    <a:pt x="603" y="1709"/>
                  </a:cubicBezTo>
                  <a:cubicBezTo>
                    <a:pt x="603" y="1709"/>
                    <a:pt x="580" y="1709"/>
                    <a:pt x="569" y="1698"/>
                  </a:cubicBezTo>
                  <a:cubicBezTo>
                    <a:pt x="478" y="1527"/>
                    <a:pt x="455" y="1368"/>
                    <a:pt x="501" y="1163"/>
                  </a:cubicBezTo>
                  <a:cubicBezTo>
                    <a:pt x="546" y="981"/>
                    <a:pt x="637" y="811"/>
                    <a:pt x="774" y="663"/>
                  </a:cubicBezTo>
                  <a:cubicBezTo>
                    <a:pt x="887" y="538"/>
                    <a:pt x="1058" y="424"/>
                    <a:pt x="1240" y="356"/>
                  </a:cubicBezTo>
                  <a:cubicBezTo>
                    <a:pt x="1331" y="333"/>
                    <a:pt x="1433" y="310"/>
                    <a:pt x="1524" y="299"/>
                  </a:cubicBezTo>
                  <a:close/>
                  <a:moveTo>
                    <a:pt x="1391" y="0"/>
                  </a:moveTo>
                  <a:cubicBezTo>
                    <a:pt x="1280" y="0"/>
                    <a:pt x="1172" y="20"/>
                    <a:pt x="1069" y="60"/>
                  </a:cubicBezTo>
                  <a:cubicBezTo>
                    <a:pt x="467" y="288"/>
                    <a:pt x="262" y="1004"/>
                    <a:pt x="194" y="1300"/>
                  </a:cubicBezTo>
                  <a:cubicBezTo>
                    <a:pt x="0" y="2176"/>
                    <a:pt x="273" y="2972"/>
                    <a:pt x="546" y="3484"/>
                  </a:cubicBezTo>
                  <a:cubicBezTo>
                    <a:pt x="546" y="3495"/>
                    <a:pt x="558" y="3506"/>
                    <a:pt x="569" y="3506"/>
                  </a:cubicBezTo>
                  <a:cubicBezTo>
                    <a:pt x="592" y="3506"/>
                    <a:pt x="603" y="3495"/>
                    <a:pt x="603" y="3472"/>
                  </a:cubicBezTo>
                  <a:cubicBezTo>
                    <a:pt x="614" y="3302"/>
                    <a:pt x="660" y="3120"/>
                    <a:pt x="740" y="2938"/>
                  </a:cubicBezTo>
                  <a:cubicBezTo>
                    <a:pt x="740" y="2926"/>
                    <a:pt x="740" y="2915"/>
                    <a:pt x="740" y="2904"/>
                  </a:cubicBezTo>
                  <a:lnTo>
                    <a:pt x="705" y="2870"/>
                  </a:lnTo>
                  <a:cubicBezTo>
                    <a:pt x="671" y="2813"/>
                    <a:pt x="626" y="2756"/>
                    <a:pt x="614" y="2688"/>
                  </a:cubicBezTo>
                  <a:cubicBezTo>
                    <a:pt x="603" y="2676"/>
                    <a:pt x="603" y="2665"/>
                    <a:pt x="603" y="2653"/>
                  </a:cubicBezTo>
                  <a:cubicBezTo>
                    <a:pt x="603" y="2653"/>
                    <a:pt x="603" y="2642"/>
                    <a:pt x="614" y="2631"/>
                  </a:cubicBezTo>
                  <a:cubicBezTo>
                    <a:pt x="614" y="2631"/>
                    <a:pt x="614" y="2619"/>
                    <a:pt x="614" y="2608"/>
                  </a:cubicBezTo>
                  <a:cubicBezTo>
                    <a:pt x="614" y="2597"/>
                    <a:pt x="637" y="2585"/>
                    <a:pt x="660" y="2585"/>
                  </a:cubicBezTo>
                  <a:cubicBezTo>
                    <a:pt x="705" y="2585"/>
                    <a:pt x="740" y="2585"/>
                    <a:pt x="774" y="2608"/>
                  </a:cubicBezTo>
                  <a:cubicBezTo>
                    <a:pt x="796" y="2631"/>
                    <a:pt x="819" y="2653"/>
                    <a:pt x="831" y="2665"/>
                  </a:cubicBezTo>
                  <a:cubicBezTo>
                    <a:pt x="842" y="2676"/>
                    <a:pt x="853" y="2676"/>
                    <a:pt x="853" y="2676"/>
                  </a:cubicBezTo>
                  <a:cubicBezTo>
                    <a:pt x="865" y="2676"/>
                    <a:pt x="876" y="2665"/>
                    <a:pt x="887" y="2653"/>
                  </a:cubicBezTo>
                  <a:cubicBezTo>
                    <a:pt x="967" y="2517"/>
                    <a:pt x="1069" y="2369"/>
                    <a:pt x="1183" y="2244"/>
                  </a:cubicBezTo>
                  <a:cubicBezTo>
                    <a:pt x="1195" y="2233"/>
                    <a:pt x="1195" y="2221"/>
                    <a:pt x="1183" y="2210"/>
                  </a:cubicBezTo>
                  <a:cubicBezTo>
                    <a:pt x="1172" y="2176"/>
                    <a:pt x="1149" y="2142"/>
                    <a:pt x="1138" y="2119"/>
                  </a:cubicBezTo>
                  <a:lnTo>
                    <a:pt x="1126" y="2107"/>
                  </a:lnTo>
                  <a:cubicBezTo>
                    <a:pt x="1115" y="2085"/>
                    <a:pt x="1104" y="2062"/>
                    <a:pt x="1104" y="2039"/>
                  </a:cubicBezTo>
                  <a:cubicBezTo>
                    <a:pt x="1104" y="2028"/>
                    <a:pt x="1092" y="2028"/>
                    <a:pt x="1092" y="2028"/>
                  </a:cubicBezTo>
                  <a:lnTo>
                    <a:pt x="1081" y="2005"/>
                  </a:lnTo>
                  <a:cubicBezTo>
                    <a:pt x="1081" y="1994"/>
                    <a:pt x="1069" y="1971"/>
                    <a:pt x="1058" y="1960"/>
                  </a:cubicBezTo>
                  <a:cubicBezTo>
                    <a:pt x="1058" y="1937"/>
                    <a:pt x="1058" y="1925"/>
                    <a:pt x="1058" y="1903"/>
                  </a:cubicBezTo>
                  <a:lnTo>
                    <a:pt x="1069" y="1891"/>
                  </a:lnTo>
                  <a:cubicBezTo>
                    <a:pt x="1069" y="1869"/>
                    <a:pt x="1069" y="1869"/>
                    <a:pt x="1081" y="1857"/>
                  </a:cubicBezTo>
                  <a:cubicBezTo>
                    <a:pt x="1097" y="1849"/>
                    <a:pt x="1113" y="1841"/>
                    <a:pt x="1129" y="1841"/>
                  </a:cubicBezTo>
                  <a:cubicBezTo>
                    <a:pt x="1136" y="1841"/>
                    <a:pt x="1142" y="1843"/>
                    <a:pt x="1149" y="1846"/>
                  </a:cubicBezTo>
                  <a:lnTo>
                    <a:pt x="1172" y="1846"/>
                  </a:lnTo>
                  <a:cubicBezTo>
                    <a:pt x="1195" y="1846"/>
                    <a:pt x="1206" y="1857"/>
                    <a:pt x="1217" y="1869"/>
                  </a:cubicBezTo>
                  <a:cubicBezTo>
                    <a:pt x="1217" y="1880"/>
                    <a:pt x="1229" y="1880"/>
                    <a:pt x="1229" y="1891"/>
                  </a:cubicBezTo>
                  <a:cubicBezTo>
                    <a:pt x="1240" y="1891"/>
                    <a:pt x="1240" y="1903"/>
                    <a:pt x="1240" y="1903"/>
                  </a:cubicBezTo>
                  <a:cubicBezTo>
                    <a:pt x="1251" y="1914"/>
                    <a:pt x="1251" y="1914"/>
                    <a:pt x="1263" y="1925"/>
                  </a:cubicBezTo>
                  <a:cubicBezTo>
                    <a:pt x="1274" y="1925"/>
                    <a:pt x="1274" y="1937"/>
                    <a:pt x="1297" y="1948"/>
                  </a:cubicBezTo>
                  <a:cubicBezTo>
                    <a:pt x="1297" y="1948"/>
                    <a:pt x="1308" y="1960"/>
                    <a:pt x="1308" y="1960"/>
                  </a:cubicBezTo>
                  <a:cubicBezTo>
                    <a:pt x="1308" y="1971"/>
                    <a:pt x="1320" y="1971"/>
                    <a:pt x="1320" y="1982"/>
                  </a:cubicBezTo>
                  <a:cubicBezTo>
                    <a:pt x="1331" y="1982"/>
                    <a:pt x="1331" y="1994"/>
                    <a:pt x="1342" y="2005"/>
                  </a:cubicBezTo>
                  <a:lnTo>
                    <a:pt x="1354" y="2028"/>
                  </a:lnTo>
                  <a:cubicBezTo>
                    <a:pt x="1365" y="2028"/>
                    <a:pt x="1365" y="2039"/>
                    <a:pt x="1376" y="2039"/>
                  </a:cubicBezTo>
                  <a:cubicBezTo>
                    <a:pt x="1388" y="2039"/>
                    <a:pt x="1399" y="2039"/>
                    <a:pt x="1399" y="2028"/>
                  </a:cubicBezTo>
                  <a:cubicBezTo>
                    <a:pt x="1479" y="1960"/>
                    <a:pt x="1558" y="1891"/>
                    <a:pt x="1638" y="1834"/>
                  </a:cubicBezTo>
                  <a:cubicBezTo>
                    <a:pt x="1649" y="1834"/>
                    <a:pt x="1661" y="1812"/>
                    <a:pt x="1649" y="1800"/>
                  </a:cubicBezTo>
                  <a:lnTo>
                    <a:pt x="1638" y="1778"/>
                  </a:lnTo>
                  <a:cubicBezTo>
                    <a:pt x="1627" y="1766"/>
                    <a:pt x="1627" y="1755"/>
                    <a:pt x="1615" y="1744"/>
                  </a:cubicBezTo>
                  <a:cubicBezTo>
                    <a:pt x="1604" y="1709"/>
                    <a:pt x="1581" y="1664"/>
                    <a:pt x="1570" y="1630"/>
                  </a:cubicBezTo>
                  <a:cubicBezTo>
                    <a:pt x="1536" y="1562"/>
                    <a:pt x="1536" y="1505"/>
                    <a:pt x="1547" y="1471"/>
                  </a:cubicBezTo>
                  <a:cubicBezTo>
                    <a:pt x="1557" y="1433"/>
                    <a:pt x="1589" y="1411"/>
                    <a:pt x="1626" y="1411"/>
                  </a:cubicBezTo>
                  <a:cubicBezTo>
                    <a:pt x="1634" y="1411"/>
                    <a:pt x="1642" y="1412"/>
                    <a:pt x="1649" y="1414"/>
                  </a:cubicBezTo>
                  <a:cubicBezTo>
                    <a:pt x="1695" y="1414"/>
                    <a:pt x="1729" y="1448"/>
                    <a:pt x="1775" y="1516"/>
                  </a:cubicBezTo>
                  <a:lnTo>
                    <a:pt x="1786" y="1539"/>
                  </a:lnTo>
                  <a:cubicBezTo>
                    <a:pt x="1809" y="1562"/>
                    <a:pt x="1820" y="1584"/>
                    <a:pt x="1843" y="1618"/>
                  </a:cubicBezTo>
                  <a:lnTo>
                    <a:pt x="1866" y="1653"/>
                  </a:lnTo>
                  <a:cubicBezTo>
                    <a:pt x="1872" y="1666"/>
                    <a:pt x="1883" y="1671"/>
                    <a:pt x="1893" y="1671"/>
                  </a:cubicBezTo>
                  <a:cubicBezTo>
                    <a:pt x="1900" y="1671"/>
                    <a:pt x="1906" y="1669"/>
                    <a:pt x="1911" y="1664"/>
                  </a:cubicBezTo>
                  <a:cubicBezTo>
                    <a:pt x="2036" y="1607"/>
                    <a:pt x="2139" y="1550"/>
                    <a:pt x="2252" y="1516"/>
                  </a:cubicBezTo>
                  <a:cubicBezTo>
                    <a:pt x="2264" y="1516"/>
                    <a:pt x="2275" y="1505"/>
                    <a:pt x="2275" y="1505"/>
                  </a:cubicBezTo>
                  <a:cubicBezTo>
                    <a:pt x="2275" y="1493"/>
                    <a:pt x="2275" y="1482"/>
                    <a:pt x="2275" y="1482"/>
                  </a:cubicBezTo>
                  <a:cubicBezTo>
                    <a:pt x="2139" y="1084"/>
                    <a:pt x="2070" y="697"/>
                    <a:pt x="2082" y="299"/>
                  </a:cubicBezTo>
                  <a:cubicBezTo>
                    <a:pt x="2082" y="299"/>
                    <a:pt x="2082" y="288"/>
                    <a:pt x="2070" y="276"/>
                  </a:cubicBezTo>
                  <a:cubicBezTo>
                    <a:pt x="1968" y="185"/>
                    <a:pt x="1866" y="106"/>
                    <a:pt x="1729" y="60"/>
                  </a:cubicBezTo>
                  <a:cubicBezTo>
                    <a:pt x="1615" y="20"/>
                    <a:pt x="1502" y="0"/>
                    <a:pt x="1391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2719525" y="4398000"/>
              <a:ext cx="83350" cy="64575"/>
            </a:xfrm>
            <a:custGeom>
              <a:rect b="b" l="l" r="r" t="t"/>
              <a:pathLst>
                <a:path extrusionOk="0" h="2583" w="3334">
                  <a:moveTo>
                    <a:pt x="1172" y="1"/>
                  </a:moveTo>
                  <a:cubicBezTo>
                    <a:pt x="1161" y="1"/>
                    <a:pt x="1149" y="1"/>
                    <a:pt x="1138" y="12"/>
                  </a:cubicBezTo>
                  <a:cubicBezTo>
                    <a:pt x="797" y="365"/>
                    <a:pt x="422" y="706"/>
                    <a:pt x="23" y="1024"/>
                  </a:cubicBezTo>
                  <a:cubicBezTo>
                    <a:pt x="12" y="1024"/>
                    <a:pt x="1" y="1047"/>
                    <a:pt x="12" y="1059"/>
                  </a:cubicBezTo>
                  <a:cubicBezTo>
                    <a:pt x="23" y="1081"/>
                    <a:pt x="23" y="1115"/>
                    <a:pt x="35" y="1138"/>
                  </a:cubicBezTo>
                  <a:cubicBezTo>
                    <a:pt x="46" y="1184"/>
                    <a:pt x="46" y="1218"/>
                    <a:pt x="69" y="1252"/>
                  </a:cubicBezTo>
                  <a:cubicBezTo>
                    <a:pt x="103" y="1332"/>
                    <a:pt x="160" y="1411"/>
                    <a:pt x="228" y="1491"/>
                  </a:cubicBezTo>
                  <a:cubicBezTo>
                    <a:pt x="376" y="1661"/>
                    <a:pt x="558" y="1821"/>
                    <a:pt x="785" y="1991"/>
                  </a:cubicBezTo>
                  <a:cubicBezTo>
                    <a:pt x="1002" y="2139"/>
                    <a:pt x="1229" y="2276"/>
                    <a:pt x="1457" y="2389"/>
                  </a:cubicBezTo>
                  <a:cubicBezTo>
                    <a:pt x="1582" y="2446"/>
                    <a:pt x="1695" y="2492"/>
                    <a:pt x="1798" y="2526"/>
                  </a:cubicBezTo>
                  <a:cubicBezTo>
                    <a:pt x="1843" y="2537"/>
                    <a:pt x="1889" y="2549"/>
                    <a:pt x="1934" y="2560"/>
                  </a:cubicBezTo>
                  <a:cubicBezTo>
                    <a:pt x="1957" y="2560"/>
                    <a:pt x="1980" y="2571"/>
                    <a:pt x="2002" y="2571"/>
                  </a:cubicBezTo>
                  <a:cubicBezTo>
                    <a:pt x="2014" y="2583"/>
                    <a:pt x="2014" y="2583"/>
                    <a:pt x="2014" y="2583"/>
                  </a:cubicBezTo>
                  <a:cubicBezTo>
                    <a:pt x="2025" y="2583"/>
                    <a:pt x="2025" y="2571"/>
                    <a:pt x="2025" y="2571"/>
                  </a:cubicBezTo>
                  <a:cubicBezTo>
                    <a:pt x="2480" y="2355"/>
                    <a:pt x="2912" y="2048"/>
                    <a:pt x="3310" y="1673"/>
                  </a:cubicBezTo>
                  <a:cubicBezTo>
                    <a:pt x="3322" y="1661"/>
                    <a:pt x="3333" y="1650"/>
                    <a:pt x="3322" y="1639"/>
                  </a:cubicBezTo>
                  <a:cubicBezTo>
                    <a:pt x="3322" y="1627"/>
                    <a:pt x="3310" y="1616"/>
                    <a:pt x="3310" y="1616"/>
                  </a:cubicBezTo>
                  <a:cubicBezTo>
                    <a:pt x="3219" y="1582"/>
                    <a:pt x="3140" y="1559"/>
                    <a:pt x="3072" y="1525"/>
                  </a:cubicBezTo>
                  <a:cubicBezTo>
                    <a:pt x="2662" y="1354"/>
                    <a:pt x="2275" y="1115"/>
                    <a:pt x="1934" y="831"/>
                  </a:cubicBezTo>
                  <a:cubicBezTo>
                    <a:pt x="1752" y="672"/>
                    <a:pt x="1570" y="513"/>
                    <a:pt x="1422" y="331"/>
                  </a:cubicBezTo>
                  <a:lnTo>
                    <a:pt x="1400" y="308"/>
                  </a:lnTo>
                  <a:cubicBezTo>
                    <a:pt x="1343" y="240"/>
                    <a:pt x="1252" y="137"/>
                    <a:pt x="1195" y="24"/>
                  </a:cubicBezTo>
                  <a:cubicBezTo>
                    <a:pt x="1184" y="12"/>
                    <a:pt x="1172" y="1"/>
                    <a:pt x="1172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4"/>
            <p:cNvSpPr/>
            <p:nvPr/>
          </p:nvSpPr>
          <p:spPr>
            <a:xfrm>
              <a:off x="2784650" y="4318100"/>
              <a:ext cx="65125" cy="78225"/>
            </a:xfrm>
            <a:custGeom>
              <a:rect b="b" l="l" r="r" t="t"/>
              <a:pathLst>
                <a:path extrusionOk="0" h="3129" w="2605">
                  <a:moveTo>
                    <a:pt x="671" y="1"/>
                  </a:moveTo>
                  <a:cubicBezTo>
                    <a:pt x="660" y="1"/>
                    <a:pt x="637" y="12"/>
                    <a:pt x="637" y="24"/>
                  </a:cubicBezTo>
                  <a:cubicBezTo>
                    <a:pt x="444" y="524"/>
                    <a:pt x="239" y="968"/>
                    <a:pt x="0" y="1377"/>
                  </a:cubicBezTo>
                  <a:cubicBezTo>
                    <a:pt x="0" y="1377"/>
                    <a:pt x="0" y="1388"/>
                    <a:pt x="0" y="1400"/>
                  </a:cubicBezTo>
                  <a:cubicBezTo>
                    <a:pt x="12" y="1411"/>
                    <a:pt x="12" y="1423"/>
                    <a:pt x="23" y="1423"/>
                  </a:cubicBezTo>
                  <a:cubicBezTo>
                    <a:pt x="57" y="1423"/>
                    <a:pt x="80" y="1434"/>
                    <a:pt x="114" y="1445"/>
                  </a:cubicBezTo>
                  <a:cubicBezTo>
                    <a:pt x="216" y="1468"/>
                    <a:pt x="319" y="1514"/>
                    <a:pt x="421" y="1559"/>
                  </a:cubicBezTo>
                  <a:cubicBezTo>
                    <a:pt x="603" y="1639"/>
                    <a:pt x="774" y="1764"/>
                    <a:pt x="978" y="1923"/>
                  </a:cubicBezTo>
                  <a:cubicBezTo>
                    <a:pt x="1365" y="2230"/>
                    <a:pt x="1672" y="2560"/>
                    <a:pt x="1888" y="2890"/>
                  </a:cubicBezTo>
                  <a:cubicBezTo>
                    <a:pt x="1934" y="2969"/>
                    <a:pt x="1979" y="3038"/>
                    <a:pt x="2013" y="3117"/>
                  </a:cubicBezTo>
                  <a:cubicBezTo>
                    <a:pt x="2013" y="3129"/>
                    <a:pt x="2025" y="3129"/>
                    <a:pt x="2036" y="3129"/>
                  </a:cubicBezTo>
                  <a:lnTo>
                    <a:pt x="2048" y="3129"/>
                  </a:lnTo>
                  <a:cubicBezTo>
                    <a:pt x="2059" y="3129"/>
                    <a:pt x="2059" y="3129"/>
                    <a:pt x="2070" y="3117"/>
                  </a:cubicBezTo>
                  <a:cubicBezTo>
                    <a:pt x="2116" y="3026"/>
                    <a:pt x="2173" y="2947"/>
                    <a:pt x="2218" y="2856"/>
                  </a:cubicBezTo>
                  <a:cubicBezTo>
                    <a:pt x="2377" y="2571"/>
                    <a:pt x="2503" y="2310"/>
                    <a:pt x="2605" y="2059"/>
                  </a:cubicBezTo>
                  <a:cubicBezTo>
                    <a:pt x="2605" y="2048"/>
                    <a:pt x="2605" y="2037"/>
                    <a:pt x="2605" y="2037"/>
                  </a:cubicBezTo>
                  <a:cubicBezTo>
                    <a:pt x="2594" y="1980"/>
                    <a:pt x="2582" y="1923"/>
                    <a:pt x="2571" y="1877"/>
                  </a:cubicBezTo>
                  <a:cubicBezTo>
                    <a:pt x="2559" y="1775"/>
                    <a:pt x="2537" y="1661"/>
                    <a:pt x="2503" y="1570"/>
                  </a:cubicBezTo>
                  <a:cubicBezTo>
                    <a:pt x="2446" y="1400"/>
                    <a:pt x="2343" y="1229"/>
                    <a:pt x="2218" y="1059"/>
                  </a:cubicBezTo>
                  <a:cubicBezTo>
                    <a:pt x="1945" y="706"/>
                    <a:pt x="1615" y="433"/>
                    <a:pt x="1217" y="228"/>
                  </a:cubicBezTo>
                  <a:cubicBezTo>
                    <a:pt x="1058" y="137"/>
                    <a:pt x="876" y="69"/>
                    <a:pt x="671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4"/>
            <p:cNvSpPr/>
            <p:nvPr/>
          </p:nvSpPr>
          <p:spPr>
            <a:xfrm>
              <a:off x="2753925" y="4359150"/>
              <a:ext cx="76800" cy="73850"/>
            </a:xfrm>
            <a:custGeom>
              <a:rect b="b" l="l" r="r" t="t"/>
              <a:pathLst>
                <a:path extrusionOk="0" h="2954" w="3072">
                  <a:moveTo>
                    <a:pt x="1075" y="1"/>
                  </a:moveTo>
                  <a:cubicBezTo>
                    <a:pt x="1066" y="1"/>
                    <a:pt x="1059" y="6"/>
                    <a:pt x="1059" y="19"/>
                  </a:cubicBezTo>
                  <a:cubicBezTo>
                    <a:pt x="843" y="338"/>
                    <a:pt x="604" y="656"/>
                    <a:pt x="319" y="975"/>
                  </a:cubicBezTo>
                  <a:cubicBezTo>
                    <a:pt x="228" y="1077"/>
                    <a:pt x="126" y="1180"/>
                    <a:pt x="12" y="1316"/>
                  </a:cubicBezTo>
                  <a:cubicBezTo>
                    <a:pt x="1" y="1327"/>
                    <a:pt x="1" y="1339"/>
                    <a:pt x="1" y="1350"/>
                  </a:cubicBezTo>
                  <a:cubicBezTo>
                    <a:pt x="12" y="1361"/>
                    <a:pt x="12" y="1373"/>
                    <a:pt x="24" y="1384"/>
                  </a:cubicBezTo>
                  <a:cubicBezTo>
                    <a:pt x="35" y="1418"/>
                    <a:pt x="58" y="1441"/>
                    <a:pt x="69" y="1475"/>
                  </a:cubicBezTo>
                  <a:cubicBezTo>
                    <a:pt x="137" y="1555"/>
                    <a:pt x="206" y="1634"/>
                    <a:pt x="274" y="1703"/>
                  </a:cubicBezTo>
                  <a:lnTo>
                    <a:pt x="285" y="1725"/>
                  </a:lnTo>
                  <a:cubicBezTo>
                    <a:pt x="422" y="1885"/>
                    <a:pt x="581" y="2033"/>
                    <a:pt x="752" y="2169"/>
                  </a:cubicBezTo>
                  <a:cubicBezTo>
                    <a:pt x="1070" y="2442"/>
                    <a:pt x="1445" y="2669"/>
                    <a:pt x="1843" y="2829"/>
                  </a:cubicBezTo>
                  <a:cubicBezTo>
                    <a:pt x="1934" y="2863"/>
                    <a:pt x="2037" y="2908"/>
                    <a:pt x="2139" y="2931"/>
                  </a:cubicBezTo>
                  <a:lnTo>
                    <a:pt x="2185" y="2954"/>
                  </a:lnTo>
                  <a:lnTo>
                    <a:pt x="2196" y="2954"/>
                  </a:lnTo>
                  <a:cubicBezTo>
                    <a:pt x="2196" y="2954"/>
                    <a:pt x="2207" y="2942"/>
                    <a:pt x="2219" y="2942"/>
                  </a:cubicBezTo>
                  <a:cubicBezTo>
                    <a:pt x="2515" y="2624"/>
                    <a:pt x="2799" y="2249"/>
                    <a:pt x="3072" y="1839"/>
                  </a:cubicBezTo>
                  <a:cubicBezTo>
                    <a:pt x="3072" y="1828"/>
                    <a:pt x="3072" y="1816"/>
                    <a:pt x="3072" y="1805"/>
                  </a:cubicBezTo>
                  <a:cubicBezTo>
                    <a:pt x="3060" y="1782"/>
                    <a:pt x="3049" y="1760"/>
                    <a:pt x="3049" y="1725"/>
                  </a:cubicBezTo>
                  <a:cubicBezTo>
                    <a:pt x="3026" y="1691"/>
                    <a:pt x="3015" y="1646"/>
                    <a:pt x="3004" y="1612"/>
                  </a:cubicBezTo>
                  <a:cubicBezTo>
                    <a:pt x="2947" y="1498"/>
                    <a:pt x="2890" y="1396"/>
                    <a:pt x="2810" y="1293"/>
                  </a:cubicBezTo>
                  <a:cubicBezTo>
                    <a:pt x="2640" y="1066"/>
                    <a:pt x="2446" y="872"/>
                    <a:pt x="2287" y="713"/>
                  </a:cubicBezTo>
                  <a:cubicBezTo>
                    <a:pt x="2082" y="520"/>
                    <a:pt x="1889" y="372"/>
                    <a:pt x="1684" y="247"/>
                  </a:cubicBezTo>
                  <a:cubicBezTo>
                    <a:pt x="1571" y="179"/>
                    <a:pt x="1468" y="133"/>
                    <a:pt x="1354" y="88"/>
                  </a:cubicBezTo>
                  <a:cubicBezTo>
                    <a:pt x="1332" y="76"/>
                    <a:pt x="1298" y="76"/>
                    <a:pt x="1263" y="65"/>
                  </a:cubicBezTo>
                  <a:cubicBezTo>
                    <a:pt x="1229" y="54"/>
                    <a:pt x="1195" y="42"/>
                    <a:pt x="1161" y="31"/>
                  </a:cubicBezTo>
                  <a:cubicBezTo>
                    <a:pt x="1150" y="31"/>
                    <a:pt x="1116" y="19"/>
                    <a:pt x="1093" y="8"/>
                  </a:cubicBezTo>
                  <a:cubicBezTo>
                    <a:pt x="1088" y="3"/>
                    <a:pt x="1081" y="1"/>
                    <a:pt x="1075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4"/>
            <p:cNvSpPr/>
            <p:nvPr/>
          </p:nvSpPr>
          <p:spPr>
            <a:xfrm>
              <a:off x="2734025" y="3821350"/>
              <a:ext cx="258225" cy="253525"/>
            </a:xfrm>
            <a:custGeom>
              <a:rect b="b" l="l" r="r" t="t"/>
              <a:pathLst>
                <a:path extrusionOk="0" h="10141" w="10329">
                  <a:moveTo>
                    <a:pt x="4835" y="1673"/>
                  </a:moveTo>
                  <a:cubicBezTo>
                    <a:pt x="4835" y="1673"/>
                    <a:pt x="4846" y="1673"/>
                    <a:pt x="4846" y="1684"/>
                  </a:cubicBezTo>
                  <a:cubicBezTo>
                    <a:pt x="4857" y="1684"/>
                    <a:pt x="4857" y="1684"/>
                    <a:pt x="4869" y="1696"/>
                  </a:cubicBezTo>
                  <a:cubicBezTo>
                    <a:pt x="4869" y="1696"/>
                    <a:pt x="4880" y="1718"/>
                    <a:pt x="4880" y="1730"/>
                  </a:cubicBezTo>
                  <a:cubicBezTo>
                    <a:pt x="4880" y="1730"/>
                    <a:pt x="4880" y="1741"/>
                    <a:pt x="4880" y="1741"/>
                  </a:cubicBezTo>
                  <a:cubicBezTo>
                    <a:pt x="4891" y="1752"/>
                    <a:pt x="4891" y="1764"/>
                    <a:pt x="4903" y="1787"/>
                  </a:cubicBezTo>
                  <a:cubicBezTo>
                    <a:pt x="4903" y="1809"/>
                    <a:pt x="4914" y="1821"/>
                    <a:pt x="4914" y="1855"/>
                  </a:cubicBezTo>
                  <a:cubicBezTo>
                    <a:pt x="4914" y="1878"/>
                    <a:pt x="4914" y="1889"/>
                    <a:pt x="4914" y="1900"/>
                  </a:cubicBezTo>
                  <a:lnTo>
                    <a:pt x="4914" y="1934"/>
                  </a:lnTo>
                  <a:cubicBezTo>
                    <a:pt x="4914" y="1946"/>
                    <a:pt x="4914" y="1957"/>
                    <a:pt x="4914" y="1969"/>
                  </a:cubicBezTo>
                  <a:cubicBezTo>
                    <a:pt x="4914" y="1969"/>
                    <a:pt x="4903" y="1969"/>
                    <a:pt x="4903" y="1980"/>
                  </a:cubicBezTo>
                  <a:cubicBezTo>
                    <a:pt x="4903" y="1991"/>
                    <a:pt x="4903" y="2003"/>
                    <a:pt x="4891" y="2014"/>
                  </a:cubicBezTo>
                  <a:cubicBezTo>
                    <a:pt x="4880" y="2025"/>
                    <a:pt x="4869" y="2025"/>
                    <a:pt x="4846" y="2025"/>
                  </a:cubicBezTo>
                  <a:cubicBezTo>
                    <a:pt x="4846" y="2014"/>
                    <a:pt x="4835" y="2014"/>
                    <a:pt x="4823" y="1980"/>
                  </a:cubicBezTo>
                  <a:cubicBezTo>
                    <a:pt x="4823" y="1969"/>
                    <a:pt x="4823" y="1969"/>
                    <a:pt x="4823" y="1969"/>
                  </a:cubicBezTo>
                  <a:cubicBezTo>
                    <a:pt x="4823" y="1957"/>
                    <a:pt x="4812" y="1957"/>
                    <a:pt x="4812" y="1957"/>
                  </a:cubicBezTo>
                  <a:cubicBezTo>
                    <a:pt x="4812" y="1946"/>
                    <a:pt x="4812" y="1946"/>
                    <a:pt x="4812" y="1934"/>
                  </a:cubicBezTo>
                  <a:lnTo>
                    <a:pt x="4812" y="1923"/>
                  </a:lnTo>
                  <a:cubicBezTo>
                    <a:pt x="4812" y="1900"/>
                    <a:pt x="4800" y="1866"/>
                    <a:pt x="4800" y="1843"/>
                  </a:cubicBezTo>
                  <a:lnTo>
                    <a:pt x="4800" y="1809"/>
                  </a:lnTo>
                  <a:lnTo>
                    <a:pt x="4800" y="1787"/>
                  </a:lnTo>
                  <a:cubicBezTo>
                    <a:pt x="4800" y="1775"/>
                    <a:pt x="4800" y="1764"/>
                    <a:pt x="4800" y="1752"/>
                  </a:cubicBezTo>
                  <a:lnTo>
                    <a:pt x="4800" y="1741"/>
                  </a:lnTo>
                  <a:cubicBezTo>
                    <a:pt x="4800" y="1730"/>
                    <a:pt x="4800" y="1718"/>
                    <a:pt x="4812" y="1707"/>
                  </a:cubicBezTo>
                  <a:cubicBezTo>
                    <a:pt x="4812" y="1696"/>
                    <a:pt x="4812" y="1696"/>
                    <a:pt x="4812" y="1696"/>
                  </a:cubicBezTo>
                  <a:cubicBezTo>
                    <a:pt x="4823" y="1684"/>
                    <a:pt x="4823" y="1673"/>
                    <a:pt x="4823" y="1673"/>
                  </a:cubicBezTo>
                  <a:close/>
                  <a:moveTo>
                    <a:pt x="4523" y="1511"/>
                  </a:moveTo>
                  <a:cubicBezTo>
                    <a:pt x="4536" y="1511"/>
                    <a:pt x="4554" y="1529"/>
                    <a:pt x="4573" y="1548"/>
                  </a:cubicBezTo>
                  <a:cubicBezTo>
                    <a:pt x="4584" y="1559"/>
                    <a:pt x="4584" y="1582"/>
                    <a:pt x="4596" y="1605"/>
                  </a:cubicBezTo>
                  <a:lnTo>
                    <a:pt x="4596" y="1616"/>
                  </a:lnTo>
                  <a:cubicBezTo>
                    <a:pt x="4619" y="1661"/>
                    <a:pt x="4630" y="1718"/>
                    <a:pt x="4630" y="1775"/>
                  </a:cubicBezTo>
                  <a:cubicBezTo>
                    <a:pt x="4641" y="1821"/>
                    <a:pt x="4641" y="1878"/>
                    <a:pt x="4630" y="1946"/>
                  </a:cubicBezTo>
                  <a:cubicBezTo>
                    <a:pt x="4630" y="1969"/>
                    <a:pt x="4630" y="2003"/>
                    <a:pt x="4619" y="2025"/>
                  </a:cubicBezTo>
                  <a:cubicBezTo>
                    <a:pt x="4607" y="2037"/>
                    <a:pt x="4607" y="2048"/>
                    <a:pt x="4596" y="2060"/>
                  </a:cubicBezTo>
                  <a:cubicBezTo>
                    <a:pt x="4596" y="2071"/>
                    <a:pt x="4584" y="2082"/>
                    <a:pt x="4573" y="2082"/>
                  </a:cubicBezTo>
                  <a:cubicBezTo>
                    <a:pt x="4562" y="2094"/>
                    <a:pt x="4550" y="2094"/>
                    <a:pt x="4539" y="2105"/>
                  </a:cubicBezTo>
                  <a:lnTo>
                    <a:pt x="4528" y="2105"/>
                  </a:lnTo>
                  <a:cubicBezTo>
                    <a:pt x="4516" y="2105"/>
                    <a:pt x="4505" y="2094"/>
                    <a:pt x="4493" y="2082"/>
                  </a:cubicBezTo>
                  <a:cubicBezTo>
                    <a:pt x="4482" y="2060"/>
                    <a:pt x="4471" y="2048"/>
                    <a:pt x="4471" y="2037"/>
                  </a:cubicBezTo>
                  <a:lnTo>
                    <a:pt x="4471" y="2003"/>
                  </a:lnTo>
                  <a:cubicBezTo>
                    <a:pt x="4459" y="1980"/>
                    <a:pt x="4471" y="1957"/>
                    <a:pt x="4471" y="1934"/>
                  </a:cubicBezTo>
                  <a:lnTo>
                    <a:pt x="4471" y="1923"/>
                  </a:lnTo>
                  <a:cubicBezTo>
                    <a:pt x="4471" y="1912"/>
                    <a:pt x="4471" y="1900"/>
                    <a:pt x="4471" y="1889"/>
                  </a:cubicBezTo>
                  <a:lnTo>
                    <a:pt x="4471" y="1866"/>
                  </a:lnTo>
                  <a:cubicBezTo>
                    <a:pt x="4471" y="1866"/>
                    <a:pt x="4471" y="1832"/>
                    <a:pt x="4471" y="1821"/>
                  </a:cubicBezTo>
                  <a:lnTo>
                    <a:pt x="4482" y="1798"/>
                  </a:lnTo>
                  <a:cubicBezTo>
                    <a:pt x="4482" y="1775"/>
                    <a:pt x="4482" y="1741"/>
                    <a:pt x="4482" y="1718"/>
                  </a:cubicBezTo>
                  <a:lnTo>
                    <a:pt x="4482" y="1661"/>
                  </a:lnTo>
                  <a:cubicBezTo>
                    <a:pt x="4482" y="1639"/>
                    <a:pt x="4482" y="1627"/>
                    <a:pt x="4482" y="1616"/>
                  </a:cubicBezTo>
                  <a:cubicBezTo>
                    <a:pt x="4471" y="1605"/>
                    <a:pt x="4471" y="1582"/>
                    <a:pt x="4482" y="1570"/>
                  </a:cubicBezTo>
                  <a:cubicBezTo>
                    <a:pt x="4482" y="1548"/>
                    <a:pt x="4493" y="1525"/>
                    <a:pt x="4516" y="1514"/>
                  </a:cubicBezTo>
                  <a:cubicBezTo>
                    <a:pt x="4518" y="1511"/>
                    <a:pt x="4521" y="1511"/>
                    <a:pt x="4523" y="1511"/>
                  </a:cubicBezTo>
                  <a:close/>
                  <a:moveTo>
                    <a:pt x="4084" y="1263"/>
                  </a:moveTo>
                  <a:cubicBezTo>
                    <a:pt x="4152" y="1320"/>
                    <a:pt x="4186" y="1411"/>
                    <a:pt x="4220" y="1502"/>
                  </a:cubicBezTo>
                  <a:cubicBezTo>
                    <a:pt x="4243" y="1605"/>
                    <a:pt x="4266" y="1707"/>
                    <a:pt x="4277" y="1809"/>
                  </a:cubicBezTo>
                  <a:cubicBezTo>
                    <a:pt x="4289" y="1923"/>
                    <a:pt x="4289" y="2037"/>
                    <a:pt x="4277" y="2116"/>
                  </a:cubicBezTo>
                  <a:cubicBezTo>
                    <a:pt x="4266" y="2253"/>
                    <a:pt x="4232" y="2332"/>
                    <a:pt x="4164" y="2367"/>
                  </a:cubicBezTo>
                  <a:cubicBezTo>
                    <a:pt x="4141" y="2367"/>
                    <a:pt x="4118" y="2355"/>
                    <a:pt x="4107" y="2344"/>
                  </a:cubicBezTo>
                  <a:cubicBezTo>
                    <a:pt x="4095" y="2321"/>
                    <a:pt x="4084" y="2276"/>
                    <a:pt x="4084" y="2219"/>
                  </a:cubicBezTo>
                  <a:cubicBezTo>
                    <a:pt x="4084" y="2185"/>
                    <a:pt x="4084" y="2151"/>
                    <a:pt x="4084" y="2116"/>
                  </a:cubicBezTo>
                  <a:cubicBezTo>
                    <a:pt x="4084" y="2105"/>
                    <a:pt x="4095" y="2082"/>
                    <a:pt x="4095" y="2071"/>
                  </a:cubicBezTo>
                  <a:cubicBezTo>
                    <a:pt x="4095" y="1991"/>
                    <a:pt x="4095" y="1900"/>
                    <a:pt x="4095" y="1809"/>
                  </a:cubicBezTo>
                  <a:cubicBezTo>
                    <a:pt x="4095" y="1718"/>
                    <a:pt x="4084" y="1616"/>
                    <a:pt x="4073" y="1536"/>
                  </a:cubicBezTo>
                  <a:lnTo>
                    <a:pt x="4073" y="1479"/>
                  </a:lnTo>
                  <a:cubicBezTo>
                    <a:pt x="4061" y="1411"/>
                    <a:pt x="4050" y="1343"/>
                    <a:pt x="4061" y="1275"/>
                  </a:cubicBezTo>
                  <a:cubicBezTo>
                    <a:pt x="4061" y="1263"/>
                    <a:pt x="4061" y="1263"/>
                    <a:pt x="4061" y="1263"/>
                  </a:cubicBezTo>
                  <a:close/>
                  <a:moveTo>
                    <a:pt x="2241" y="2310"/>
                  </a:moveTo>
                  <a:cubicBezTo>
                    <a:pt x="2264" y="2310"/>
                    <a:pt x="2298" y="2332"/>
                    <a:pt x="2332" y="2355"/>
                  </a:cubicBezTo>
                  <a:cubicBezTo>
                    <a:pt x="2344" y="2367"/>
                    <a:pt x="2367" y="2378"/>
                    <a:pt x="2378" y="2401"/>
                  </a:cubicBezTo>
                  <a:cubicBezTo>
                    <a:pt x="2412" y="2423"/>
                    <a:pt x="2435" y="2446"/>
                    <a:pt x="2446" y="2480"/>
                  </a:cubicBezTo>
                  <a:cubicBezTo>
                    <a:pt x="2457" y="2503"/>
                    <a:pt x="2457" y="2526"/>
                    <a:pt x="2469" y="2549"/>
                  </a:cubicBezTo>
                  <a:cubicBezTo>
                    <a:pt x="2469" y="2571"/>
                    <a:pt x="2469" y="2583"/>
                    <a:pt x="2469" y="2605"/>
                  </a:cubicBezTo>
                  <a:cubicBezTo>
                    <a:pt x="2469" y="2605"/>
                    <a:pt x="2469" y="2617"/>
                    <a:pt x="2469" y="2617"/>
                  </a:cubicBezTo>
                  <a:cubicBezTo>
                    <a:pt x="2469" y="2640"/>
                    <a:pt x="2457" y="2651"/>
                    <a:pt x="2446" y="2662"/>
                  </a:cubicBezTo>
                  <a:lnTo>
                    <a:pt x="2446" y="2674"/>
                  </a:lnTo>
                  <a:cubicBezTo>
                    <a:pt x="2446" y="2685"/>
                    <a:pt x="2435" y="2685"/>
                    <a:pt x="2423" y="2685"/>
                  </a:cubicBezTo>
                  <a:cubicBezTo>
                    <a:pt x="2423" y="2689"/>
                    <a:pt x="2422" y="2690"/>
                    <a:pt x="2420" y="2690"/>
                  </a:cubicBezTo>
                  <a:cubicBezTo>
                    <a:pt x="2416" y="2690"/>
                    <a:pt x="2408" y="2685"/>
                    <a:pt x="2401" y="2685"/>
                  </a:cubicBezTo>
                  <a:lnTo>
                    <a:pt x="2389" y="2674"/>
                  </a:lnTo>
                  <a:cubicBezTo>
                    <a:pt x="2378" y="2662"/>
                    <a:pt x="2378" y="2662"/>
                    <a:pt x="2367" y="2640"/>
                  </a:cubicBezTo>
                  <a:lnTo>
                    <a:pt x="2355" y="2640"/>
                  </a:lnTo>
                  <a:cubicBezTo>
                    <a:pt x="2344" y="2628"/>
                    <a:pt x="2344" y="2617"/>
                    <a:pt x="2332" y="2605"/>
                  </a:cubicBezTo>
                  <a:cubicBezTo>
                    <a:pt x="2332" y="2594"/>
                    <a:pt x="2332" y="2594"/>
                    <a:pt x="2332" y="2594"/>
                  </a:cubicBezTo>
                  <a:cubicBezTo>
                    <a:pt x="2321" y="2583"/>
                    <a:pt x="2310" y="2571"/>
                    <a:pt x="2298" y="2560"/>
                  </a:cubicBezTo>
                  <a:cubicBezTo>
                    <a:pt x="2298" y="2549"/>
                    <a:pt x="2287" y="2537"/>
                    <a:pt x="2287" y="2526"/>
                  </a:cubicBezTo>
                  <a:lnTo>
                    <a:pt x="2276" y="2492"/>
                  </a:lnTo>
                  <a:cubicBezTo>
                    <a:pt x="2264" y="2480"/>
                    <a:pt x="2253" y="2469"/>
                    <a:pt x="2241" y="2458"/>
                  </a:cubicBezTo>
                  <a:cubicBezTo>
                    <a:pt x="2241" y="2458"/>
                    <a:pt x="2230" y="2446"/>
                    <a:pt x="2230" y="2446"/>
                  </a:cubicBezTo>
                  <a:cubicBezTo>
                    <a:pt x="2230" y="2446"/>
                    <a:pt x="2230" y="2435"/>
                    <a:pt x="2219" y="2423"/>
                  </a:cubicBezTo>
                  <a:cubicBezTo>
                    <a:pt x="2219" y="2412"/>
                    <a:pt x="2207" y="2412"/>
                    <a:pt x="2207" y="2401"/>
                  </a:cubicBezTo>
                  <a:lnTo>
                    <a:pt x="2196" y="2401"/>
                  </a:lnTo>
                  <a:cubicBezTo>
                    <a:pt x="2196" y="2401"/>
                    <a:pt x="2196" y="2389"/>
                    <a:pt x="2196" y="2389"/>
                  </a:cubicBezTo>
                  <a:lnTo>
                    <a:pt x="2185" y="2378"/>
                  </a:lnTo>
                  <a:lnTo>
                    <a:pt x="2185" y="2367"/>
                  </a:lnTo>
                  <a:cubicBezTo>
                    <a:pt x="2185" y="2355"/>
                    <a:pt x="2173" y="2344"/>
                    <a:pt x="2173" y="2344"/>
                  </a:cubicBezTo>
                  <a:cubicBezTo>
                    <a:pt x="2173" y="2344"/>
                    <a:pt x="2173" y="2332"/>
                    <a:pt x="2173" y="2321"/>
                  </a:cubicBezTo>
                  <a:cubicBezTo>
                    <a:pt x="2173" y="2321"/>
                    <a:pt x="2185" y="2310"/>
                    <a:pt x="2185" y="2310"/>
                  </a:cubicBezTo>
                  <a:close/>
                  <a:moveTo>
                    <a:pt x="1741" y="2367"/>
                  </a:moveTo>
                  <a:cubicBezTo>
                    <a:pt x="1775" y="2367"/>
                    <a:pt x="1798" y="2378"/>
                    <a:pt x="1832" y="2389"/>
                  </a:cubicBezTo>
                  <a:cubicBezTo>
                    <a:pt x="1843" y="2389"/>
                    <a:pt x="1866" y="2401"/>
                    <a:pt x="1877" y="2412"/>
                  </a:cubicBezTo>
                  <a:lnTo>
                    <a:pt x="1889" y="2412"/>
                  </a:lnTo>
                  <a:cubicBezTo>
                    <a:pt x="1900" y="2423"/>
                    <a:pt x="1912" y="2423"/>
                    <a:pt x="1912" y="2423"/>
                  </a:cubicBezTo>
                  <a:cubicBezTo>
                    <a:pt x="1912" y="2423"/>
                    <a:pt x="1923" y="2435"/>
                    <a:pt x="1934" y="2435"/>
                  </a:cubicBezTo>
                  <a:cubicBezTo>
                    <a:pt x="1934" y="2446"/>
                    <a:pt x="1946" y="2446"/>
                    <a:pt x="1957" y="2458"/>
                  </a:cubicBezTo>
                  <a:lnTo>
                    <a:pt x="1957" y="2469"/>
                  </a:lnTo>
                  <a:lnTo>
                    <a:pt x="1968" y="2469"/>
                  </a:lnTo>
                  <a:cubicBezTo>
                    <a:pt x="1968" y="2469"/>
                    <a:pt x="1980" y="2480"/>
                    <a:pt x="1991" y="2480"/>
                  </a:cubicBezTo>
                  <a:cubicBezTo>
                    <a:pt x="1991" y="2492"/>
                    <a:pt x="1991" y="2492"/>
                    <a:pt x="2003" y="2503"/>
                  </a:cubicBezTo>
                  <a:cubicBezTo>
                    <a:pt x="2037" y="2537"/>
                    <a:pt x="2059" y="2560"/>
                    <a:pt x="2071" y="2594"/>
                  </a:cubicBezTo>
                  <a:cubicBezTo>
                    <a:pt x="2116" y="2651"/>
                    <a:pt x="2150" y="2708"/>
                    <a:pt x="2162" y="2776"/>
                  </a:cubicBezTo>
                  <a:cubicBezTo>
                    <a:pt x="2162" y="2799"/>
                    <a:pt x="2173" y="2822"/>
                    <a:pt x="2162" y="2833"/>
                  </a:cubicBezTo>
                  <a:cubicBezTo>
                    <a:pt x="2162" y="2833"/>
                    <a:pt x="2162" y="2844"/>
                    <a:pt x="2162" y="2844"/>
                  </a:cubicBezTo>
                  <a:cubicBezTo>
                    <a:pt x="2162" y="2844"/>
                    <a:pt x="2162" y="2856"/>
                    <a:pt x="2162" y="2867"/>
                  </a:cubicBezTo>
                  <a:cubicBezTo>
                    <a:pt x="2162" y="2878"/>
                    <a:pt x="2162" y="2890"/>
                    <a:pt x="2162" y="2901"/>
                  </a:cubicBezTo>
                  <a:cubicBezTo>
                    <a:pt x="2162" y="2901"/>
                    <a:pt x="2162" y="2913"/>
                    <a:pt x="2162" y="2913"/>
                  </a:cubicBezTo>
                  <a:cubicBezTo>
                    <a:pt x="2150" y="2924"/>
                    <a:pt x="2150" y="2935"/>
                    <a:pt x="2150" y="2935"/>
                  </a:cubicBezTo>
                  <a:lnTo>
                    <a:pt x="2150" y="2947"/>
                  </a:lnTo>
                  <a:cubicBezTo>
                    <a:pt x="2150" y="2958"/>
                    <a:pt x="2139" y="2981"/>
                    <a:pt x="2139" y="2992"/>
                  </a:cubicBezTo>
                  <a:cubicBezTo>
                    <a:pt x="2139" y="3004"/>
                    <a:pt x="2128" y="3004"/>
                    <a:pt x="2116" y="3004"/>
                  </a:cubicBezTo>
                  <a:lnTo>
                    <a:pt x="2094" y="3004"/>
                  </a:lnTo>
                  <a:cubicBezTo>
                    <a:pt x="2082" y="2981"/>
                    <a:pt x="2082" y="2969"/>
                    <a:pt x="2071" y="2958"/>
                  </a:cubicBezTo>
                  <a:cubicBezTo>
                    <a:pt x="2071" y="2947"/>
                    <a:pt x="2071" y="2947"/>
                    <a:pt x="2071" y="2947"/>
                  </a:cubicBezTo>
                  <a:lnTo>
                    <a:pt x="2071" y="2935"/>
                  </a:lnTo>
                  <a:cubicBezTo>
                    <a:pt x="2071" y="2935"/>
                    <a:pt x="2071" y="2935"/>
                    <a:pt x="2059" y="2924"/>
                  </a:cubicBezTo>
                  <a:cubicBezTo>
                    <a:pt x="2059" y="2924"/>
                    <a:pt x="2048" y="2913"/>
                    <a:pt x="2048" y="2913"/>
                  </a:cubicBezTo>
                  <a:cubicBezTo>
                    <a:pt x="2059" y="2901"/>
                    <a:pt x="2037" y="2878"/>
                    <a:pt x="2037" y="2878"/>
                  </a:cubicBezTo>
                  <a:cubicBezTo>
                    <a:pt x="2037" y="2878"/>
                    <a:pt x="2025" y="2867"/>
                    <a:pt x="2025" y="2867"/>
                  </a:cubicBezTo>
                  <a:cubicBezTo>
                    <a:pt x="2025" y="2856"/>
                    <a:pt x="2014" y="2844"/>
                    <a:pt x="2014" y="2833"/>
                  </a:cubicBezTo>
                  <a:cubicBezTo>
                    <a:pt x="2003" y="2810"/>
                    <a:pt x="1991" y="2776"/>
                    <a:pt x="1980" y="2753"/>
                  </a:cubicBezTo>
                  <a:cubicBezTo>
                    <a:pt x="1968" y="2742"/>
                    <a:pt x="1957" y="2708"/>
                    <a:pt x="1957" y="2708"/>
                  </a:cubicBezTo>
                  <a:lnTo>
                    <a:pt x="1946" y="2685"/>
                  </a:lnTo>
                  <a:cubicBezTo>
                    <a:pt x="1923" y="2651"/>
                    <a:pt x="1912" y="2628"/>
                    <a:pt x="1889" y="2605"/>
                  </a:cubicBezTo>
                  <a:lnTo>
                    <a:pt x="1877" y="2583"/>
                  </a:lnTo>
                  <a:cubicBezTo>
                    <a:pt x="1877" y="2571"/>
                    <a:pt x="1866" y="2571"/>
                    <a:pt x="1866" y="2560"/>
                  </a:cubicBezTo>
                  <a:cubicBezTo>
                    <a:pt x="1866" y="2560"/>
                    <a:pt x="1866" y="2549"/>
                    <a:pt x="1855" y="2549"/>
                  </a:cubicBezTo>
                  <a:lnTo>
                    <a:pt x="1843" y="2537"/>
                  </a:lnTo>
                  <a:cubicBezTo>
                    <a:pt x="1832" y="2526"/>
                    <a:pt x="1832" y="2514"/>
                    <a:pt x="1821" y="2503"/>
                  </a:cubicBezTo>
                  <a:lnTo>
                    <a:pt x="1809" y="2492"/>
                  </a:lnTo>
                  <a:cubicBezTo>
                    <a:pt x="1809" y="2480"/>
                    <a:pt x="1809" y="2480"/>
                    <a:pt x="1798" y="2480"/>
                  </a:cubicBezTo>
                  <a:cubicBezTo>
                    <a:pt x="1786" y="2469"/>
                    <a:pt x="1786" y="2469"/>
                    <a:pt x="1786" y="2458"/>
                  </a:cubicBezTo>
                  <a:cubicBezTo>
                    <a:pt x="1775" y="2458"/>
                    <a:pt x="1764" y="2446"/>
                    <a:pt x="1764" y="2435"/>
                  </a:cubicBezTo>
                  <a:cubicBezTo>
                    <a:pt x="1752" y="2423"/>
                    <a:pt x="1741" y="2412"/>
                    <a:pt x="1730" y="2401"/>
                  </a:cubicBezTo>
                  <a:cubicBezTo>
                    <a:pt x="1730" y="2389"/>
                    <a:pt x="1730" y="2378"/>
                    <a:pt x="1730" y="2378"/>
                  </a:cubicBezTo>
                  <a:cubicBezTo>
                    <a:pt x="1730" y="2367"/>
                    <a:pt x="1741" y="2367"/>
                    <a:pt x="1741" y="2367"/>
                  </a:cubicBezTo>
                  <a:close/>
                  <a:moveTo>
                    <a:pt x="6780" y="2173"/>
                  </a:moveTo>
                  <a:cubicBezTo>
                    <a:pt x="6814" y="2196"/>
                    <a:pt x="6848" y="2287"/>
                    <a:pt x="6859" y="2344"/>
                  </a:cubicBezTo>
                  <a:cubicBezTo>
                    <a:pt x="6871" y="2435"/>
                    <a:pt x="6871" y="2514"/>
                    <a:pt x="6871" y="2605"/>
                  </a:cubicBezTo>
                  <a:cubicBezTo>
                    <a:pt x="6859" y="2696"/>
                    <a:pt x="6836" y="2776"/>
                    <a:pt x="6814" y="2856"/>
                  </a:cubicBezTo>
                  <a:cubicBezTo>
                    <a:pt x="6791" y="2924"/>
                    <a:pt x="6757" y="3038"/>
                    <a:pt x="6689" y="3083"/>
                  </a:cubicBezTo>
                  <a:cubicBezTo>
                    <a:pt x="6654" y="3117"/>
                    <a:pt x="6643" y="3129"/>
                    <a:pt x="6609" y="3129"/>
                  </a:cubicBezTo>
                  <a:cubicBezTo>
                    <a:pt x="6586" y="3129"/>
                    <a:pt x="6575" y="3129"/>
                    <a:pt x="6563" y="3117"/>
                  </a:cubicBezTo>
                  <a:cubicBezTo>
                    <a:pt x="6552" y="3083"/>
                    <a:pt x="6552" y="3060"/>
                    <a:pt x="6563" y="3015"/>
                  </a:cubicBezTo>
                  <a:lnTo>
                    <a:pt x="6563" y="3004"/>
                  </a:lnTo>
                  <a:cubicBezTo>
                    <a:pt x="6563" y="2958"/>
                    <a:pt x="6586" y="2901"/>
                    <a:pt x="6598" y="2856"/>
                  </a:cubicBezTo>
                  <a:cubicBezTo>
                    <a:pt x="6609" y="2833"/>
                    <a:pt x="6620" y="2822"/>
                    <a:pt x="6620" y="2810"/>
                  </a:cubicBezTo>
                  <a:cubicBezTo>
                    <a:pt x="6643" y="2731"/>
                    <a:pt x="6666" y="2662"/>
                    <a:pt x="6677" y="2583"/>
                  </a:cubicBezTo>
                  <a:cubicBezTo>
                    <a:pt x="6689" y="2514"/>
                    <a:pt x="6700" y="2435"/>
                    <a:pt x="6711" y="2355"/>
                  </a:cubicBezTo>
                  <a:cubicBezTo>
                    <a:pt x="6711" y="2344"/>
                    <a:pt x="6711" y="2332"/>
                    <a:pt x="6711" y="2321"/>
                  </a:cubicBezTo>
                  <a:cubicBezTo>
                    <a:pt x="6723" y="2276"/>
                    <a:pt x="6734" y="2196"/>
                    <a:pt x="6768" y="2173"/>
                  </a:cubicBezTo>
                  <a:close/>
                  <a:moveTo>
                    <a:pt x="7085" y="2557"/>
                  </a:moveTo>
                  <a:cubicBezTo>
                    <a:pt x="7089" y="2557"/>
                    <a:pt x="7093" y="2558"/>
                    <a:pt x="7098" y="2560"/>
                  </a:cubicBezTo>
                  <a:cubicBezTo>
                    <a:pt x="7109" y="2571"/>
                    <a:pt x="7121" y="2583"/>
                    <a:pt x="7132" y="2594"/>
                  </a:cubicBezTo>
                  <a:cubicBezTo>
                    <a:pt x="7143" y="2617"/>
                    <a:pt x="7155" y="2640"/>
                    <a:pt x="7155" y="2674"/>
                  </a:cubicBezTo>
                  <a:cubicBezTo>
                    <a:pt x="7155" y="2674"/>
                    <a:pt x="7155" y="2674"/>
                    <a:pt x="7155" y="2685"/>
                  </a:cubicBezTo>
                  <a:cubicBezTo>
                    <a:pt x="7155" y="2696"/>
                    <a:pt x="7166" y="2708"/>
                    <a:pt x="7166" y="2719"/>
                  </a:cubicBezTo>
                  <a:cubicBezTo>
                    <a:pt x="7166" y="2742"/>
                    <a:pt x="7166" y="2753"/>
                    <a:pt x="7155" y="2776"/>
                  </a:cubicBezTo>
                  <a:cubicBezTo>
                    <a:pt x="7155" y="2822"/>
                    <a:pt x="7155" y="2867"/>
                    <a:pt x="7143" y="2901"/>
                  </a:cubicBezTo>
                  <a:lnTo>
                    <a:pt x="7132" y="2958"/>
                  </a:lnTo>
                  <a:cubicBezTo>
                    <a:pt x="7121" y="2981"/>
                    <a:pt x="7121" y="2992"/>
                    <a:pt x="7109" y="3004"/>
                  </a:cubicBezTo>
                  <a:cubicBezTo>
                    <a:pt x="7109" y="3004"/>
                    <a:pt x="7109" y="3004"/>
                    <a:pt x="7098" y="3015"/>
                  </a:cubicBezTo>
                  <a:cubicBezTo>
                    <a:pt x="7087" y="3049"/>
                    <a:pt x="7064" y="3083"/>
                    <a:pt x="7041" y="3095"/>
                  </a:cubicBezTo>
                  <a:lnTo>
                    <a:pt x="7030" y="3095"/>
                  </a:lnTo>
                  <a:cubicBezTo>
                    <a:pt x="7007" y="3125"/>
                    <a:pt x="6989" y="3135"/>
                    <a:pt x="6977" y="3135"/>
                  </a:cubicBezTo>
                  <a:cubicBezTo>
                    <a:pt x="6970" y="3135"/>
                    <a:pt x="6965" y="3132"/>
                    <a:pt x="6961" y="3129"/>
                  </a:cubicBezTo>
                  <a:cubicBezTo>
                    <a:pt x="6939" y="3117"/>
                    <a:pt x="6927" y="3106"/>
                    <a:pt x="6939" y="3060"/>
                  </a:cubicBezTo>
                  <a:cubicBezTo>
                    <a:pt x="6939" y="3049"/>
                    <a:pt x="6950" y="3049"/>
                    <a:pt x="6939" y="3049"/>
                  </a:cubicBezTo>
                  <a:cubicBezTo>
                    <a:pt x="6939" y="3026"/>
                    <a:pt x="6950" y="2992"/>
                    <a:pt x="6950" y="2969"/>
                  </a:cubicBezTo>
                  <a:cubicBezTo>
                    <a:pt x="6950" y="2969"/>
                    <a:pt x="6950" y="2958"/>
                    <a:pt x="6950" y="2958"/>
                  </a:cubicBezTo>
                  <a:cubicBezTo>
                    <a:pt x="6950" y="2947"/>
                    <a:pt x="6950" y="2935"/>
                    <a:pt x="6961" y="2924"/>
                  </a:cubicBezTo>
                  <a:lnTo>
                    <a:pt x="6961" y="2913"/>
                  </a:lnTo>
                  <a:cubicBezTo>
                    <a:pt x="6961" y="2901"/>
                    <a:pt x="6973" y="2878"/>
                    <a:pt x="6973" y="2867"/>
                  </a:cubicBezTo>
                  <a:cubicBezTo>
                    <a:pt x="6984" y="2833"/>
                    <a:pt x="6996" y="2799"/>
                    <a:pt x="6996" y="2765"/>
                  </a:cubicBezTo>
                  <a:cubicBezTo>
                    <a:pt x="7007" y="2731"/>
                    <a:pt x="7007" y="2696"/>
                    <a:pt x="7018" y="2662"/>
                  </a:cubicBezTo>
                  <a:cubicBezTo>
                    <a:pt x="7018" y="2628"/>
                    <a:pt x="7030" y="2594"/>
                    <a:pt x="7052" y="2571"/>
                  </a:cubicBezTo>
                  <a:cubicBezTo>
                    <a:pt x="7052" y="2571"/>
                    <a:pt x="7067" y="2557"/>
                    <a:pt x="7085" y="2557"/>
                  </a:cubicBezTo>
                  <a:close/>
                  <a:moveTo>
                    <a:pt x="7371" y="2810"/>
                  </a:moveTo>
                  <a:cubicBezTo>
                    <a:pt x="7371" y="2810"/>
                    <a:pt x="7382" y="2810"/>
                    <a:pt x="7394" y="2822"/>
                  </a:cubicBezTo>
                  <a:cubicBezTo>
                    <a:pt x="7394" y="2822"/>
                    <a:pt x="7394" y="2833"/>
                    <a:pt x="7394" y="2844"/>
                  </a:cubicBezTo>
                  <a:cubicBezTo>
                    <a:pt x="7405" y="2844"/>
                    <a:pt x="7405" y="2856"/>
                    <a:pt x="7405" y="2856"/>
                  </a:cubicBezTo>
                  <a:cubicBezTo>
                    <a:pt x="7416" y="2856"/>
                    <a:pt x="7416" y="2867"/>
                    <a:pt x="7416" y="2867"/>
                  </a:cubicBezTo>
                  <a:lnTo>
                    <a:pt x="7416" y="2878"/>
                  </a:lnTo>
                  <a:cubicBezTo>
                    <a:pt x="7416" y="2878"/>
                    <a:pt x="7428" y="2890"/>
                    <a:pt x="7428" y="2901"/>
                  </a:cubicBezTo>
                  <a:cubicBezTo>
                    <a:pt x="7428" y="2913"/>
                    <a:pt x="7428" y="2935"/>
                    <a:pt x="7439" y="2958"/>
                  </a:cubicBezTo>
                  <a:cubicBezTo>
                    <a:pt x="7439" y="2981"/>
                    <a:pt x="7439" y="3004"/>
                    <a:pt x="7439" y="3015"/>
                  </a:cubicBezTo>
                  <a:cubicBezTo>
                    <a:pt x="7428" y="3038"/>
                    <a:pt x="7428" y="3060"/>
                    <a:pt x="7416" y="3083"/>
                  </a:cubicBezTo>
                  <a:cubicBezTo>
                    <a:pt x="7416" y="3095"/>
                    <a:pt x="7405" y="3106"/>
                    <a:pt x="7405" y="3106"/>
                  </a:cubicBezTo>
                  <a:cubicBezTo>
                    <a:pt x="7405" y="3117"/>
                    <a:pt x="7405" y="3117"/>
                    <a:pt x="7394" y="3129"/>
                  </a:cubicBezTo>
                  <a:cubicBezTo>
                    <a:pt x="7394" y="3129"/>
                    <a:pt x="7382" y="3129"/>
                    <a:pt x="7382" y="3140"/>
                  </a:cubicBezTo>
                  <a:cubicBezTo>
                    <a:pt x="7382" y="3140"/>
                    <a:pt x="7371" y="3140"/>
                    <a:pt x="7371" y="3151"/>
                  </a:cubicBezTo>
                  <a:cubicBezTo>
                    <a:pt x="7371" y="3151"/>
                    <a:pt x="7371" y="3151"/>
                    <a:pt x="7371" y="3163"/>
                  </a:cubicBezTo>
                  <a:cubicBezTo>
                    <a:pt x="7360" y="3174"/>
                    <a:pt x="7348" y="3174"/>
                    <a:pt x="7337" y="3186"/>
                  </a:cubicBezTo>
                  <a:lnTo>
                    <a:pt x="7303" y="3186"/>
                  </a:lnTo>
                  <a:cubicBezTo>
                    <a:pt x="7291" y="3174"/>
                    <a:pt x="7280" y="3163"/>
                    <a:pt x="7280" y="3163"/>
                  </a:cubicBezTo>
                  <a:cubicBezTo>
                    <a:pt x="7280" y="3140"/>
                    <a:pt x="7280" y="3129"/>
                    <a:pt x="7280" y="3106"/>
                  </a:cubicBezTo>
                  <a:lnTo>
                    <a:pt x="7280" y="3095"/>
                  </a:lnTo>
                  <a:cubicBezTo>
                    <a:pt x="7280" y="3083"/>
                    <a:pt x="7280" y="3072"/>
                    <a:pt x="7280" y="3072"/>
                  </a:cubicBezTo>
                  <a:cubicBezTo>
                    <a:pt x="7291" y="3060"/>
                    <a:pt x="7291" y="3049"/>
                    <a:pt x="7291" y="3038"/>
                  </a:cubicBezTo>
                  <a:cubicBezTo>
                    <a:pt x="7303" y="3015"/>
                    <a:pt x="7303" y="2992"/>
                    <a:pt x="7314" y="2969"/>
                  </a:cubicBezTo>
                  <a:cubicBezTo>
                    <a:pt x="7314" y="2958"/>
                    <a:pt x="7314" y="2958"/>
                    <a:pt x="7314" y="2958"/>
                  </a:cubicBezTo>
                  <a:lnTo>
                    <a:pt x="7314" y="2947"/>
                  </a:lnTo>
                  <a:cubicBezTo>
                    <a:pt x="7325" y="2935"/>
                    <a:pt x="7325" y="2924"/>
                    <a:pt x="7325" y="2901"/>
                  </a:cubicBezTo>
                  <a:cubicBezTo>
                    <a:pt x="7337" y="2901"/>
                    <a:pt x="7337" y="2890"/>
                    <a:pt x="7337" y="2878"/>
                  </a:cubicBezTo>
                  <a:lnTo>
                    <a:pt x="7348" y="2867"/>
                  </a:lnTo>
                  <a:cubicBezTo>
                    <a:pt x="7348" y="2867"/>
                    <a:pt x="7348" y="2867"/>
                    <a:pt x="7348" y="2856"/>
                  </a:cubicBezTo>
                  <a:cubicBezTo>
                    <a:pt x="7348" y="2856"/>
                    <a:pt x="7348" y="2844"/>
                    <a:pt x="7360" y="2833"/>
                  </a:cubicBezTo>
                  <a:cubicBezTo>
                    <a:pt x="7360" y="2833"/>
                    <a:pt x="7360" y="2822"/>
                    <a:pt x="7360" y="2822"/>
                  </a:cubicBezTo>
                  <a:cubicBezTo>
                    <a:pt x="7360" y="2810"/>
                    <a:pt x="7371" y="2810"/>
                    <a:pt x="7371" y="2810"/>
                  </a:cubicBezTo>
                  <a:close/>
                  <a:moveTo>
                    <a:pt x="1218" y="2378"/>
                  </a:moveTo>
                  <a:cubicBezTo>
                    <a:pt x="1241" y="2378"/>
                    <a:pt x="1275" y="2389"/>
                    <a:pt x="1297" y="2401"/>
                  </a:cubicBezTo>
                  <a:cubicBezTo>
                    <a:pt x="1343" y="2423"/>
                    <a:pt x="1388" y="2446"/>
                    <a:pt x="1445" y="2480"/>
                  </a:cubicBezTo>
                  <a:cubicBezTo>
                    <a:pt x="1536" y="2549"/>
                    <a:pt x="1616" y="2617"/>
                    <a:pt x="1673" y="2708"/>
                  </a:cubicBezTo>
                  <a:cubicBezTo>
                    <a:pt x="1741" y="2787"/>
                    <a:pt x="1798" y="2878"/>
                    <a:pt x="1843" y="2981"/>
                  </a:cubicBezTo>
                  <a:cubicBezTo>
                    <a:pt x="1855" y="3004"/>
                    <a:pt x="1866" y="3038"/>
                    <a:pt x="1866" y="3060"/>
                  </a:cubicBezTo>
                  <a:cubicBezTo>
                    <a:pt x="1877" y="3083"/>
                    <a:pt x="1877" y="3106"/>
                    <a:pt x="1877" y="3140"/>
                  </a:cubicBezTo>
                  <a:lnTo>
                    <a:pt x="1889" y="3163"/>
                  </a:lnTo>
                  <a:lnTo>
                    <a:pt x="1889" y="3186"/>
                  </a:lnTo>
                  <a:cubicBezTo>
                    <a:pt x="1900" y="3220"/>
                    <a:pt x="1900" y="3254"/>
                    <a:pt x="1889" y="3277"/>
                  </a:cubicBezTo>
                  <a:cubicBezTo>
                    <a:pt x="1889" y="3288"/>
                    <a:pt x="1889" y="3288"/>
                    <a:pt x="1889" y="3288"/>
                  </a:cubicBezTo>
                  <a:cubicBezTo>
                    <a:pt x="1889" y="3333"/>
                    <a:pt x="1889" y="3379"/>
                    <a:pt x="1866" y="3413"/>
                  </a:cubicBezTo>
                  <a:cubicBezTo>
                    <a:pt x="1855" y="3424"/>
                    <a:pt x="1843" y="3424"/>
                    <a:pt x="1843" y="3424"/>
                  </a:cubicBezTo>
                  <a:cubicBezTo>
                    <a:pt x="1832" y="3424"/>
                    <a:pt x="1821" y="3424"/>
                    <a:pt x="1821" y="3413"/>
                  </a:cubicBezTo>
                  <a:cubicBezTo>
                    <a:pt x="1786" y="3390"/>
                    <a:pt x="1775" y="3356"/>
                    <a:pt x="1764" y="3311"/>
                  </a:cubicBezTo>
                  <a:cubicBezTo>
                    <a:pt x="1764" y="3311"/>
                    <a:pt x="1764" y="3311"/>
                    <a:pt x="1764" y="3299"/>
                  </a:cubicBezTo>
                  <a:cubicBezTo>
                    <a:pt x="1741" y="3277"/>
                    <a:pt x="1730" y="3242"/>
                    <a:pt x="1718" y="3220"/>
                  </a:cubicBezTo>
                  <a:lnTo>
                    <a:pt x="1707" y="3197"/>
                  </a:lnTo>
                  <a:cubicBezTo>
                    <a:pt x="1707" y="3186"/>
                    <a:pt x="1707" y="3186"/>
                    <a:pt x="1707" y="3186"/>
                  </a:cubicBezTo>
                  <a:cubicBezTo>
                    <a:pt x="1695" y="3163"/>
                    <a:pt x="1684" y="3140"/>
                    <a:pt x="1673" y="3117"/>
                  </a:cubicBezTo>
                  <a:cubicBezTo>
                    <a:pt x="1661" y="3106"/>
                    <a:pt x="1661" y="3083"/>
                    <a:pt x="1650" y="3072"/>
                  </a:cubicBezTo>
                  <a:lnTo>
                    <a:pt x="1627" y="3015"/>
                  </a:lnTo>
                  <a:cubicBezTo>
                    <a:pt x="1616" y="3004"/>
                    <a:pt x="1616" y="2992"/>
                    <a:pt x="1604" y="2981"/>
                  </a:cubicBezTo>
                  <a:cubicBezTo>
                    <a:pt x="1570" y="2901"/>
                    <a:pt x="1513" y="2822"/>
                    <a:pt x="1468" y="2765"/>
                  </a:cubicBezTo>
                  <a:cubicBezTo>
                    <a:pt x="1422" y="2708"/>
                    <a:pt x="1366" y="2651"/>
                    <a:pt x="1309" y="2605"/>
                  </a:cubicBezTo>
                  <a:lnTo>
                    <a:pt x="1297" y="2583"/>
                  </a:lnTo>
                  <a:cubicBezTo>
                    <a:pt x="1263" y="2560"/>
                    <a:pt x="1229" y="2537"/>
                    <a:pt x="1206" y="2503"/>
                  </a:cubicBezTo>
                  <a:cubicBezTo>
                    <a:pt x="1195" y="2503"/>
                    <a:pt x="1195" y="2492"/>
                    <a:pt x="1184" y="2492"/>
                  </a:cubicBezTo>
                  <a:cubicBezTo>
                    <a:pt x="1172" y="2480"/>
                    <a:pt x="1161" y="2469"/>
                    <a:pt x="1150" y="2458"/>
                  </a:cubicBezTo>
                  <a:cubicBezTo>
                    <a:pt x="1150" y="2458"/>
                    <a:pt x="1150" y="2446"/>
                    <a:pt x="1138" y="2446"/>
                  </a:cubicBezTo>
                  <a:cubicBezTo>
                    <a:pt x="1138" y="2435"/>
                    <a:pt x="1138" y="2423"/>
                    <a:pt x="1138" y="2412"/>
                  </a:cubicBezTo>
                  <a:cubicBezTo>
                    <a:pt x="1127" y="2412"/>
                    <a:pt x="1127" y="2412"/>
                    <a:pt x="1138" y="2401"/>
                  </a:cubicBezTo>
                  <a:cubicBezTo>
                    <a:pt x="1138" y="2389"/>
                    <a:pt x="1150" y="2389"/>
                    <a:pt x="1150" y="2389"/>
                  </a:cubicBezTo>
                  <a:cubicBezTo>
                    <a:pt x="1150" y="2389"/>
                    <a:pt x="1161" y="2389"/>
                    <a:pt x="1172" y="2378"/>
                  </a:cubicBezTo>
                  <a:close/>
                  <a:moveTo>
                    <a:pt x="8884" y="3959"/>
                  </a:moveTo>
                  <a:cubicBezTo>
                    <a:pt x="8884" y="3959"/>
                    <a:pt x="8895" y="3970"/>
                    <a:pt x="8895" y="3970"/>
                  </a:cubicBezTo>
                  <a:cubicBezTo>
                    <a:pt x="8952" y="4039"/>
                    <a:pt x="8929" y="4152"/>
                    <a:pt x="8918" y="4243"/>
                  </a:cubicBezTo>
                  <a:cubicBezTo>
                    <a:pt x="8906" y="4346"/>
                    <a:pt x="8872" y="4437"/>
                    <a:pt x="8850" y="4516"/>
                  </a:cubicBezTo>
                  <a:cubicBezTo>
                    <a:pt x="8815" y="4630"/>
                    <a:pt x="8781" y="4721"/>
                    <a:pt x="8736" y="4812"/>
                  </a:cubicBezTo>
                  <a:cubicBezTo>
                    <a:pt x="8713" y="4857"/>
                    <a:pt x="8690" y="4903"/>
                    <a:pt x="8668" y="4937"/>
                  </a:cubicBezTo>
                  <a:cubicBezTo>
                    <a:pt x="8633" y="4983"/>
                    <a:pt x="8588" y="5017"/>
                    <a:pt x="8565" y="5028"/>
                  </a:cubicBezTo>
                  <a:cubicBezTo>
                    <a:pt x="8542" y="5028"/>
                    <a:pt x="8520" y="5028"/>
                    <a:pt x="8508" y="5005"/>
                  </a:cubicBezTo>
                  <a:cubicBezTo>
                    <a:pt x="8497" y="4971"/>
                    <a:pt x="8508" y="4926"/>
                    <a:pt x="8520" y="4869"/>
                  </a:cubicBezTo>
                  <a:cubicBezTo>
                    <a:pt x="8542" y="4823"/>
                    <a:pt x="8554" y="4778"/>
                    <a:pt x="8577" y="4732"/>
                  </a:cubicBezTo>
                  <a:cubicBezTo>
                    <a:pt x="8622" y="4619"/>
                    <a:pt x="8656" y="4539"/>
                    <a:pt x="8679" y="4459"/>
                  </a:cubicBezTo>
                  <a:cubicBezTo>
                    <a:pt x="8702" y="4414"/>
                    <a:pt x="8713" y="4368"/>
                    <a:pt x="8724" y="4323"/>
                  </a:cubicBezTo>
                  <a:cubicBezTo>
                    <a:pt x="8736" y="4277"/>
                    <a:pt x="8747" y="4232"/>
                    <a:pt x="8770" y="4186"/>
                  </a:cubicBezTo>
                  <a:lnTo>
                    <a:pt x="8781" y="4152"/>
                  </a:lnTo>
                  <a:cubicBezTo>
                    <a:pt x="8804" y="4084"/>
                    <a:pt x="8827" y="4016"/>
                    <a:pt x="8884" y="3959"/>
                  </a:cubicBezTo>
                  <a:close/>
                  <a:moveTo>
                    <a:pt x="9100" y="4448"/>
                  </a:moveTo>
                  <a:cubicBezTo>
                    <a:pt x="9100" y="4459"/>
                    <a:pt x="9100" y="4459"/>
                    <a:pt x="9100" y="4459"/>
                  </a:cubicBezTo>
                  <a:cubicBezTo>
                    <a:pt x="9111" y="4471"/>
                    <a:pt x="9111" y="4482"/>
                    <a:pt x="9123" y="4516"/>
                  </a:cubicBezTo>
                  <a:cubicBezTo>
                    <a:pt x="9123" y="4528"/>
                    <a:pt x="9123" y="4550"/>
                    <a:pt x="9123" y="4562"/>
                  </a:cubicBezTo>
                  <a:cubicBezTo>
                    <a:pt x="9123" y="4573"/>
                    <a:pt x="9123" y="4584"/>
                    <a:pt x="9134" y="4596"/>
                  </a:cubicBezTo>
                  <a:lnTo>
                    <a:pt x="9123" y="4630"/>
                  </a:lnTo>
                  <a:cubicBezTo>
                    <a:pt x="9123" y="4641"/>
                    <a:pt x="9123" y="4653"/>
                    <a:pt x="9123" y="4664"/>
                  </a:cubicBezTo>
                  <a:cubicBezTo>
                    <a:pt x="9123" y="4687"/>
                    <a:pt x="9123" y="4710"/>
                    <a:pt x="9111" y="4732"/>
                  </a:cubicBezTo>
                  <a:cubicBezTo>
                    <a:pt x="9100" y="4778"/>
                    <a:pt x="9088" y="4835"/>
                    <a:pt x="9066" y="4869"/>
                  </a:cubicBezTo>
                  <a:lnTo>
                    <a:pt x="9066" y="4880"/>
                  </a:lnTo>
                  <a:cubicBezTo>
                    <a:pt x="9066" y="4892"/>
                    <a:pt x="9054" y="4892"/>
                    <a:pt x="9054" y="4903"/>
                  </a:cubicBezTo>
                  <a:cubicBezTo>
                    <a:pt x="9054" y="4903"/>
                    <a:pt x="9054" y="4914"/>
                    <a:pt x="9043" y="4926"/>
                  </a:cubicBezTo>
                  <a:cubicBezTo>
                    <a:pt x="9020" y="4948"/>
                    <a:pt x="9009" y="4971"/>
                    <a:pt x="8997" y="4983"/>
                  </a:cubicBezTo>
                  <a:cubicBezTo>
                    <a:pt x="8997" y="4983"/>
                    <a:pt x="8997" y="4983"/>
                    <a:pt x="8997" y="4994"/>
                  </a:cubicBezTo>
                  <a:cubicBezTo>
                    <a:pt x="8975" y="5017"/>
                    <a:pt x="8952" y="5051"/>
                    <a:pt x="8918" y="5051"/>
                  </a:cubicBezTo>
                  <a:cubicBezTo>
                    <a:pt x="8906" y="5051"/>
                    <a:pt x="8884" y="5039"/>
                    <a:pt x="8884" y="5028"/>
                  </a:cubicBezTo>
                  <a:cubicBezTo>
                    <a:pt x="8872" y="5005"/>
                    <a:pt x="8884" y="4994"/>
                    <a:pt x="8884" y="4971"/>
                  </a:cubicBezTo>
                  <a:lnTo>
                    <a:pt x="8895" y="4937"/>
                  </a:lnTo>
                  <a:cubicBezTo>
                    <a:pt x="8906" y="4937"/>
                    <a:pt x="8906" y="4937"/>
                    <a:pt x="8906" y="4926"/>
                  </a:cubicBezTo>
                  <a:cubicBezTo>
                    <a:pt x="8906" y="4914"/>
                    <a:pt x="8906" y="4903"/>
                    <a:pt x="8918" y="4880"/>
                  </a:cubicBezTo>
                  <a:lnTo>
                    <a:pt x="8918" y="4869"/>
                  </a:lnTo>
                  <a:cubicBezTo>
                    <a:pt x="8918" y="4857"/>
                    <a:pt x="8918" y="4846"/>
                    <a:pt x="8929" y="4835"/>
                  </a:cubicBezTo>
                  <a:cubicBezTo>
                    <a:pt x="8929" y="4835"/>
                    <a:pt x="8929" y="4823"/>
                    <a:pt x="8941" y="4812"/>
                  </a:cubicBezTo>
                  <a:cubicBezTo>
                    <a:pt x="8941" y="4812"/>
                    <a:pt x="8941" y="4801"/>
                    <a:pt x="8952" y="4789"/>
                  </a:cubicBezTo>
                  <a:lnTo>
                    <a:pt x="8952" y="4766"/>
                  </a:lnTo>
                  <a:lnTo>
                    <a:pt x="8963" y="4744"/>
                  </a:lnTo>
                  <a:cubicBezTo>
                    <a:pt x="8975" y="4732"/>
                    <a:pt x="8975" y="4710"/>
                    <a:pt x="8975" y="4698"/>
                  </a:cubicBezTo>
                  <a:lnTo>
                    <a:pt x="8952" y="4687"/>
                  </a:lnTo>
                  <a:lnTo>
                    <a:pt x="8986" y="4687"/>
                  </a:lnTo>
                  <a:lnTo>
                    <a:pt x="8997" y="4641"/>
                  </a:lnTo>
                  <a:cubicBezTo>
                    <a:pt x="9009" y="4619"/>
                    <a:pt x="9009" y="4596"/>
                    <a:pt x="9020" y="4573"/>
                  </a:cubicBezTo>
                  <a:cubicBezTo>
                    <a:pt x="9032" y="4550"/>
                    <a:pt x="9032" y="4528"/>
                    <a:pt x="9043" y="4505"/>
                  </a:cubicBezTo>
                  <a:cubicBezTo>
                    <a:pt x="9043" y="4505"/>
                    <a:pt x="9054" y="4494"/>
                    <a:pt x="9054" y="4494"/>
                  </a:cubicBezTo>
                  <a:cubicBezTo>
                    <a:pt x="9054" y="4471"/>
                    <a:pt x="9066" y="4471"/>
                    <a:pt x="9066" y="4459"/>
                  </a:cubicBezTo>
                  <a:cubicBezTo>
                    <a:pt x="9077" y="4459"/>
                    <a:pt x="9077" y="4459"/>
                    <a:pt x="9077" y="4448"/>
                  </a:cubicBezTo>
                  <a:close/>
                  <a:moveTo>
                    <a:pt x="9714" y="3652"/>
                  </a:moveTo>
                  <a:cubicBezTo>
                    <a:pt x="9907" y="3879"/>
                    <a:pt x="9907" y="4232"/>
                    <a:pt x="9885" y="4471"/>
                  </a:cubicBezTo>
                  <a:cubicBezTo>
                    <a:pt x="9839" y="4960"/>
                    <a:pt x="9646" y="5438"/>
                    <a:pt x="9452" y="5904"/>
                  </a:cubicBezTo>
                  <a:cubicBezTo>
                    <a:pt x="9430" y="5961"/>
                    <a:pt x="9407" y="6018"/>
                    <a:pt x="9384" y="6074"/>
                  </a:cubicBezTo>
                  <a:cubicBezTo>
                    <a:pt x="9270" y="6347"/>
                    <a:pt x="9157" y="6620"/>
                    <a:pt x="9043" y="6893"/>
                  </a:cubicBezTo>
                  <a:cubicBezTo>
                    <a:pt x="8986" y="7007"/>
                    <a:pt x="8929" y="7144"/>
                    <a:pt x="8850" y="7280"/>
                  </a:cubicBezTo>
                  <a:cubicBezTo>
                    <a:pt x="8838" y="7303"/>
                    <a:pt x="8827" y="7326"/>
                    <a:pt x="8815" y="7348"/>
                  </a:cubicBezTo>
                  <a:cubicBezTo>
                    <a:pt x="8759" y="7451"/>
                    <a:pt x="8702" y="7564"/>
                    <a:pt x="8645" y="7644"/>
                  </a:cubicBezTo>
                  <a:cubicBezTo>
                    <a:pt x="8633" y="7655"/>
                    <a:pt x="8633" y="7655"/>
                    <a:pt x="8622" y="7655"/>
                  </a:cubicBezTo>
                  <a:cubicBezTo>
                    <a:pt x="8611" y="7644"/>
                    <a:pt x="8599" y="7644"/>
                    <a:pt x="8611" y="7633"/>
                  </a:cubicBezTo>
                  <a:cubicBezTo>
                    <a:pt x="8633" y="7519"/>
                    <a:pt x="8679" y="7394"/>
                    <a:pt x="8724" y="7280"/>
                  </a:cubicBezTo>
                  <a:cubicBezTo>
                    <a:pt x="8736" y="7246"/>
                    <a:pt x="8759" y="7212"/>
                    <a:pt x="8770" y="7178"/>
                  </a:cubicBezTo>
                  <a:cubicBezTo>
                    <a:pt x="8827" y="7030"/>
                    <a:pt x="8884" y="6882"/>
                    <a:pt x="8941" y="6746"/>
                  </a:cubicBezTo>
                  <a:lnTo>
                    <a:pt x="8975" y="6666"/>
                  </a:lnTo>
                  <a:cubicBezTo>
                    <a:pt x="9179" y="6188"/>
                    <a:pt x="9395" y="5688"/>
                    <a:pt x="9566" y="5187"/>
                  </a:cubicBezTo>
                  <a:cubicBezTo>
                    <a:pt x="9668" y="4903"/>
                    <a:pt x="9725" y="4653"/>
                    <a:pt x="9759" y="4414"/>
                  </a:cubicBezTo>
                  <a:cubicBezTo>
                    <a:pt x="9771" y="4300"/>
                    <a:pt x="9771" y="4175"/>
                    <a:pt x="9759" y="4027"/>
                  </a:cubicBezTo>
                  <a:cubicBezTo>
                    <a:pt x="9748" y="3959"/>
                    <a:pt x="9737" y="3879"/>
                    <a:pt x="9725" y="3811"/>
                  </a:cubicBezTo>
                  <a:cubicBezTo>
                    <a:pt x="9725" y="3754"/>
                    <a:pt x="9714" y="3709"/>
                    <a:pt x="9703" y="3652"/>
                  </a:cubicBezTo>
                  <a:close/>
                  <a:moveTo>
                    <a:pt x="1889" y="8008"/>
                  </a:moveTo>
                  <a:cubicBezTo>
                    <a:pt x="1900" y="8008"/>
                    <a:pt x="1900" y="8008"/>
                    <a:pt x="1912" y="8019"/>
                  </a:cubicBezTo>
                  <a:cubicBezTo>
                    <a:pt x="1912" y="8019"/>
                    <a:pt x="1912" y="8031"/>
                    <a:pt x="1923" y="8031"/>
                  </a:cubicBezTo>
                  <a:cubicBezTo>
                    <a:pt x="1923" y="8031"/>
                    <a:pt x="1923" y="8031"/>
                    <a:pt x="1934" y="8042"/>
                  </a:cubicBezTo>
                  <a:cubicBezTo>
                    <a:pt x="1934" y="8053"/>
                    <a:pt x="1946" y="8065"/>
                    <a:pt x="1946" y="8065"/>
                  </a:cubicBezTo>
                  <a:lnTo>
                    <a:pt x="1957" y="8076"/>
                  </a:lnTo>
                  <a:lnTo>
                    <a:pt x="1957" y="8088"/>
                  </a:lnTo>
                  <a:cubicBezTo>
                    <a:pt x="1968" y="8110"/>
                    <a:pt x="1980" y="8133"/>
                    <a:pt x="1991" y="8156"/>
                  </a:cubicBezTo>
                  <a:lnTo>
                    <a:pt x="1991" y="8179"/>
                  </a:lnTo>
                  <a:cubicBezTo>
                    <a:pt x="2014" y="8213"/>
                    <a:pt x="2014" y="8247"/>
                    <a:pt x="2014" y="8270"/>
                  </a:cubicBezTo>
                  <a:lnTo>
                    <a:pt x="2025" y="8292"/>
                  </a:lnTo>
                  <a:cubicBezTo>
                    <a:pt x="2025" y="8315"/>
                    <a:pt x="2025" y="8338"/>
                    <a:pt x="2014" y="8361"/>
                  </a:cubicBezTo>
                  <a:cubicBezTo>
                    <a:pt x="2014" y="8361"/>
                    <a:pt x="2014" y="8361"/>
                    <a:pt x="2014" y="8372"/>
                  </a:cubicBezTo>
                  <a:cubicBezTo>
                    <a:pt x="2014" y="8372"/>
                    <a:pt x="2014" y="8383"/>
                    <a:pt x="2003" y="8383"/>
                  </a:cubicBezTo>
                  <a:cubicBezTo>
                    <a:pt x="2003" y="8383"/>
                    <a:pt x="1991" y="8406"/>
                    <a:pt x="1980" y="8406"/>
                  </a:cubicBezTo>
                  <a:cubicBezTo>
                    <a:pt x="1968" y="8395"/>
                    <a:pt x="1968" y="8383"/>
                    <a:pt x="1946" y="8372"/>
                  </a:cubicBezTo>
                  <a:cubicBezTo>
                    <a:pt x="1946" y="8372"/>
                    <a:pt x="1934" y="8361"/>
                    <a:pt x="1923" y="8338"/>
                  </a:cubicBezTo>
                  <a:lnTo>
                    <a:pt x="1912" y="8304"/>
                  </a:lnTo>
                  <a:cubicBezTo>
                    <a:pt x="1889" y="8270"/>
                    <a:pt x="1889" y="8224"/>
                    <a:pt x="1889" y="8201"/>
                  </a:cubicBezTo>
                  <a:lnTo>
                    <a:pt x="1877" y="8179"/>
                  </a:lnTo>
                  <a:cubicBezTo>
                    <a:pt x="1877" y="8156"/>
                    <a:pt x="1877" y="8133"/>
                    <a:pt x="1877" y="8110"/>
                  </a:cubicBezTo>
                  <a:cubicBezTo>
                    <a:pt x="1877" y="8110"/>
                    <a:pt x="1877" y="8099"/>
                    <a:pt x="1877" y="8099"/>
                  </a:cubicBezTo>
                  <a:cubicBezTo>
                    <a:pt x="1877" y="8088"/>
                    <a:pt x="1877" y="8088"/>
                    <a:pt x="1877" y="8076"/>
                  </a:cubicBezTo>
                  <a:cubicBezTo>
                    <a:pt x="1877" y="8053"/>
                    <a:pt x="1877" y="8042"/>
                    <a:pt x="1877" y="8042"/>
                  </a:cubicBezTo>
                  <a:cubicBezTo>
                    <a:pt x="1877" y="8031"/>
                    <a:pt x="1889" y="8019"/>
                    <a:pt x="1889" y="8019"/>
                  </a:cubicBezTo>
                  <a:cubicBezTo>
                    <a:pt x="1889" y="8019"/>
                    <a:pt x="1889" y="8008"/>
                    <a:pt x="1889" y="8008"/>
                  </a:cubicBezTo>
                  <a:close/>
                  <a:moveTo>
                    <a:pt x="5274" y="3546"/>
                  </a:moveTo>
                  <a:cubicBezTo>
                    <a:pt x="5294" y="3546"/>
                    <a:pt x="5314" y="3547"/>
                    <a:pt x="5335" y="3549"/>
                  </a:cubicBezTo>
                  <a:cubicBezTo>
                    <a:pt x="5506" y="3561"/>
                    <a:pt x="5654" y="3686"/>
                    <a:pt x="5710" y="3845"/>
                  </a:cubicBezTo>
                  <a:lnTo>
                    <a:pt x="6086" y="4903"/>
                  </a:lnTo>
                  <a:cubicBezTo>
                    <a:pt x="6108" y="4960"/>
                    <a:pt x="6154" y="5005"/>
                    <a:pt x="6211" y="5017"/>
                  </a:cubicBezTo>
                  <a:lnTo>
                    <a:pt x="7291" y="5301"/>
                  </a:lnTo>
                  <a:cubicBezTo>
                    <a:pt x="7462" y="5347"/>
                    <a:pt x="7587" y="5483"/>
                    <a:pt x="7621" y="5654"/>
                  </a:cubicBezTo>
                  <a:cubicBezTo>
                    <a:pt x="7655" y="5836"/>
                    <a:pt x="7587" y="6006"/>
                    <a:pt x="7451" y="6120"/>
                  </a:cubicBezTo>
                  <a:lnTo>
                    <a:pt x="6563" y="6791"/>
                  </a:lnTo>
                  <a:cubicBezTo>
                    <a:pt x="6518" y="6825"/>
                    <a:pt x="6495" y="6893"/>
                    <a:pt x="6495" y="6950"/>
                  </a:cubicBezTo>
                  <a:lnTo>
                    <a:pt x="6552" y="8065"/>
                  </a:lnTo>
                  <a:cubicBezTo>
                    <a:pt x="6563" y="8235"/>
                    <a:pt x="6472" y="8406"/>
                    <a:pt x="6325" y="8486"/>
                  </a:cubicBezTo>
                  <a:cubicBezTo>
                    <a:pt x="6250" y="8528"/>
                    <a:pt x="6170" y="8549"/>
                    <a:pt x="6091" y="8549"/>
                  </a:cubicBezTo>
                  <a:cubicBezTo>
                    <a:pt x="6002" y="8549"/>
                    <a:pt x="5914" y="8523"/>
                    <a:pt x="5835" y="8474"/>
                  </a:cubicBezTo>
                  <a:lnTo>
                    <a:pt x="4914" y="7837"/>
                  </a:lnTo>
                  <a:cubicBezTo>
                    <a:pt x="4880" y="7815"/>
                    <a:pt x="4835" y="7803"/>
                    <a:pt x="4800" y="7803"/>
                  </a:cubicBezTo>
                  <a:cubicBezTo>
                    <a:pt x="4778" y="7803"/>
                    <a:pt x="4755" y="7815"/>
                    <a:pt x="4744" y="7815"/>
                  </a:cubicBezTo>
                  <a:lnTo>
                    <a:pt x="3709" y="8213"/>
                  </a:lnTo>
                  <a:cubicBezTo>
                    <a:pt x="3651" y="8236"/>
                    <a:pt x="3591" y="8247"/>
                    <a:pt x="3533" y="8247"/>
                  </a:cubicBezTo>
                  <a:cubicBezTo>
                    <a:pt x="3421" y="8247"/>
                    <a:pt x="3314" y="8204"/>
                    <a:pt x="3231" y="8122"/>
                  </a:cubicBezTo>
                  <a:cubicBezTo>
                    <a:pt x="3094" y="8008"/>
                    <a:pt x="3049" y="7826"/>
                    <a:pt x="3094" y="7655"/>
                  </a:cubicBezTo>
                  <a:lnTo>
                    <a:pt x="3413" y="6586"/>
                  </a:lnTo>
                  <a:cubicBezTo>
                    <a:pt x="3424" y="6529"/>
                    <a:pt x="3413" y="6461"/>
                    <a:pt x="3379" y="6416"/>
                  </a:cubicBezTo>
                  <a:lnTo>
                    <a:pt x="2674" y="5551"/>
                  </a:lnTo>
                  <a:cubicBezTo>
                    <a:pt x="2560" y="5415"/>
                    <a:pt x="2537" y="5233"/>
                    <a:pt x="2617" y="5074"/>
                  </a:cubicBezTo>
                  <a:cubicBezTo>
                    <a:pt x="2685" y="4914"/>
                    <a:pt x="2844" y="4812"/>
                    <a:pt x="3026" y="4801"/>
                  </a:cubicBezTo>
                  <a:lnTo>
                    <a:pt x="4129" y="4766"/>
                  </a:lnTo>
                  <a:cubicBezTo>
                    <a:pt x="4198" y="4766"/>
                    <a:pt x="4255" y="4732"/>
                    <a:pt x="4289" y="4687"/>
                  </a:cubicBezTo>
                  <a:lnTo>
                    <a:pt x="4891" y="3754"/>
                  </a:lnTo>
                  <a:cubicBezTo>
                    <a:pt x="4972" y="3623"/>
                    <a:pt x="5115" y="3546"/>
                    <a:pt x="5274" y="3546"/>
                  </a:cubicBezTo>
                  <a:close/>
                  <a:moveTo>
                    <a:pt x="1468" y="8042"/>
                  </a:moveTo>
                  <a:cubicBezTo>
                    <a:pt x="1548" y="8088"/>
                    <a:pt x="1604" y="8156"/>
                    <a:pt x="1650" y="8224"/>
                  </a:cubicBezTo>
                  <a:cubicBezTo>
                    <a:pt x="1673" y="8258"/>
                    <a:pt x="1695" y="8304"/>
                    <a:pt x="1707" y="8349"/>
                  </a:cubicBezTo>
                  <a:cubicBezTo>
                    <a:pt x="1718" y="8372"/>
                    <a:pt x="1730" y="8395"/>
                    <a:pt x="1730" y="8406"/>
                  </a:cubicBezTo>
                  <a:lnTo>
                    <a:pt x="1741" y="8440"/>
                  </a:lnTo>
                  <a:cubicBezTo>
                    <a:pt x="1741" y="8452"/>
                    <a:pt x="1741" y="8463"/>
                    <a:pt x="1741" y="8474"/>
                  </a:cubicBezTo>
                  <a:cubicBezTo>
                    <a:pt x="1741" y="8520"/>
                    <a:pt x="1741" y="8565"/>
                    <a:pt x="1718" y="8588"/>
                  </a:cubicBezTo>
                  <a:cubicBezTo>
                    <a:pt x="1711" y="8588"/>
                    <a:pt x="1703" y="8593"/>
                    <a:pt x="1699" y="8593"/>
                  </a:cubicBezTo>
                  <a:cubicBezTo>
                    <a:pt x="1697" y="8593"/>
                    <a:pt x="1695" y="8592"/>
                    <a:pt x="1695" y="8588"/>
                  </a:cubicBezTo>
                  <a:cubicBezTo>
                    <a:pt x="1661" y="8565"/>
                    <a:pt x="1650" y="8543"/>
                    <a:pt x="1627" y="8497"/>
                  </a:cubicBezTo>
                  <a:cubicBezTo>
                    <a:pt x="1616" y="8474"/>
                    <a:pt x="1604" y="8440"/>
                    <a:pt x="1593" y="8417"/>
                  </a:cubicBezTo>
                  <a:cubicBezTo>
                    <a:pt x="1593" y="8406"/>
                    <a:pt x="1593" y="8395"/>
                    <a:pt x="1593" y="8395"/>
                  </a:cubicBezTo>
                  <a:cubicBezTo>
                    <a:pt x="1582" y="8349"/>
                    <a:pt x="1570" y="8315"/>
                    <a:pt x="1548" y="8270"/>
                  </a:cubicBezTo>
                  <a:cubicBezTo>
                    <a:pt x="1548" y="8270"/>
                    <a:pt x="1548" y="8258"/>
                    <a:pt x="1548" y="8247"/>
                  </a:cubicBezTo>
                  <a:lnTo>
                    <a:pt x="1536" y="8224"/>
                  </a:lnTo>
                  <a:cubicBezTo>
                    <a:pt x="1536" y="8224"/>
                    <a:pt x="1536" y="8213"/>
                    <a:pt x="1525" y="8213"/>
                  </a:cubicBezTo>
                  <a:cubicBezTo>
                    <a:pt x="1525" y="8201"/>
                    <a:pt x="1525" y="8201"/>
                    <a:pt x="1525" y="8201"/>
                  </a:cubicBezTo>
                  <a:cubicBezTo>
                    <a:pt x="1525" y="8190"/>
                    <a:pt x="1513" y="8190"/>
                    <a:pt x="1513" y="8190"/>
                  </a:cubicBezTo>
                  <a:lnTo>
                    <a:pt x="1513" y="8167"/>
                  </a:lnTo>
                  <a:cubicBezTo>
                    <a:pt x="1502" y="8156"/>
                    <a:pt x="1491" y="8144"/>
                    <a:pt x="1491" y="8133"/>
                  </a:cubicBezTo>
                  <a:cubicBezTo>
                    <a:pt x="1491" y="8122"/>
                    <a:pt x="1479" y="8122"/>
                    <a:pt x="1479" y="8110"/>
                  </a:cubicBezTo>
                  <a:cubicBezTo>
                    <a:pt x="1468" y="8088"/>
                    <a:pt x="1468" y="8076"/>
                    <a:pt x="1457" y="8053"/>
                  </a:cubicBezTo>
                  <a:cubicBezTo>
                    <a:pt x="1457" y="8053"/>
                    <a:pt x="1457" y="8042"/>
                    <a:pt x="1468" y="8042"/>
                  </a:cubicBezTo>
                  <a:close/>
                  <a:moveTo>
                    <a:pt x="7519" y="8406"/>
                  </a:moveTo>
                  <a:cubicBezTo>
                    <a:pt x="7519" y="8406"/>
                    <a:pt x="7519" y="8406"/>
                    <a:pt x="7519" y="8417"/>
                  </a:cubicBezTo>
                  <a:cubicBezTo>
                    <a:pt x="7530" y="8417"/>
                    <a:pt x="7542" y="8429"/>
                    <a:pt x="7542" y="8440"/>
                  </a:cubicBezTo>
                  <a:cubicBezTo>
                    <a:pt x="7542" y="8452"/>
                    <a:pt x="7553" y="8463"/>
                    <a:pt x="7553" y="8463"/>
                  </a:cubicBezTo>
                  <a:cubicBezTo>
                    <a:pt x="7553" y="8486"/>
                    <a:pt x="7553" y="8508"/>
                    <a:pt x="7542" y="8543"/>
                  </a:cubicBezTo>
                  <a:cubicBezTo>
                    <a:pt x="7542" y="8565"/>
                    <a:pt x="7542" y="8599"/>
                    <a:pt x="7530" y="8611"/>
                  </a:cubicBezTo>
                  <a:cubicBezTo>
                    <a:pt x="7530" y="8611"/>
                    <a:pt x="7530" y="8622"/>
                    <a:pt x="7519" y="8622"/>
                  </a:cubicBezTo>
                  <a:lnTo>
                    <a:pt x="7519" y="8645"/>
                  </a:lnTo>
                  <a:cubicBezTo>
                    <a:pt x="7519" y="8656"/>
                    <a:pt x="7507" y="8656"/>
                    <a:pt x="7507" y="8668"/>
                  </a:cubicBezTo>
                  <a:lnTo>
                    <a:pt x="7496" y="8668"/>
                  </a:lnTo>
                  <a:cubicBezTo>
                    <a:pt x="7496" y="8668"/>
                    <a:pt x="7485" y="8679"/>
                    <a:pt x="7485" y="8679"/>
                  </a:cubicBezTo>
                  <a:cubicBezTo>
                    <a:pt x="7485" y="8690"/>
                    <a:pt x="7473" y="8690"/>
                    <a:pt x="7462" y="8702"/>
                  </a:cubicBezTo>
                  <a:lnTo>
                    <a:pt x="7428" y="8702"/>
                  </a:lnTo>
                  <a:cubicBezTo>
                    <a:pt x="7416" y="8702"/>
                    <a:pt x="7405" y="8690"/>
                    <a:pt x="7405" y="8679"/>
                  </a:cubicBezTo>
                  <a:cubicBezTo>
                    <a:pt x="7405" y="8668"/>
                    <a:pt x="7405" y="8656"/>
                    <a:pt x="7405" y="8656"/>
                  </a:cubicBezTo>
                  <a:cubicBezTo>
                    <a:pt x="7405" y="8645"/>
                    <a:pt x="7394" y="8645"/>
                    <a:pt x="7394" y="8645"/>
                  </a:cubicBezTo>
                  <a:cubicBezTo>
                    <a:pt x="7394" y="8634"/>
                    <a:pt x="7394" y="8622"/>
                    <a:pt x="7394" y="8599"/>
                  </a:cubicBezTo>
                  <a:lnTo>
                    <a:pt x="7394" y="8577"/>
                  </a:lnTo>
                  <a:lnTo>
                    <a:pt x="7394" y="8565"/>
                  </a:lnTo>
                  <a:cubicBezTo>
                    <a:pt x="7394" y="8565"/>
                    <a:pt x="7405" y="8554"/>
                    <a:pt x="7405" y="8543"/>
                  </a:cubicBezTo>
                  <a:lnTo>
                    <a:pt x="7416" y="8520"/>
                  </a:lnTo>
                  <a:cubicBezTo>
                    <a:pt x="7416" y="8508"/>
                    <a:pt x="7416" y="8497"/>
                    <a:pt x="7428" y="8486"/>
                  </a:cubicBezTo>
                  <a:cubicBezTo>
                    <a:pt x="7439" y="8463"/>
                    <a:pt x="7439" y="8452"/>
                    <a:pt x="7451" y="8440"/>
                  </a:cubicBezTo>
                  <a:cubicBezTo>
                    <a:pt x="7451" y="8440"/>
                    <a:pt x="7462" y="8429"/>
                    <a:pt x="7462" y="8429"/>
                  </a:cubicBezTo>
                  <a:cubicBezTo>
                    <a:pt x="7473" y="8417"/>
                    <a:pt x="7485" y="8406"/>
                    <a:pt x="7496" y="8406"/>
                  </a:cubicBezTo>
                  <a:close/>
                  <a:moveTo>
                    <a:pt x="4721" y="8679"/>
                  </a:moveTo>
                  <a:cubicBezTo>
                    <a:pt x="4744" y="8679"/>
                    <a:pt x="4755" y="8690"/>
                    <a:pt x="4766" y="8690"/>
                  </a:cubicBezTo>
                  <a:cubicBezTo>
                    <a:pt x="4778" y="8690"/>
                    <a:pt x="4789" y="8702"/>
                    <a:pt x="4789" y="8713"/>
                  </a:cubicBezTo>
                  <a:cubicBezTo>
                    <a:pt x="4789" y="8725"/>
                    <a:pt x="4778" y="8736"/>
                    <a:pt x="4766" y="8736"/>
                  </a:cubicBezTo>
                  <a:cubicBezTo>
                    <a:pt x="4755" y="8736"/>
                    <a:pt x="4744" y="8736"/>
                    <a:pt x="4721" y="8747"/>
                  </a:cubicBezTo>
                  <a:lnTo>
                    <a:pt x="4675" y="8747"/>
                  </a:lnTo>
                  <a:lnTo>
                    <a:pt x="4641" y="8736"/>
                  </a:lnTo>
                  <a:lnTo>
                    <a:pt x="4630" y="8736"/>
                  </a:lnTo>
                  <a:cubicBezTo>
                    <a:pt x="4630" y="8736"/>
                    <a:pt x="4619" y="8736"/>
                    <a:pt x="4619" y="8725"/>
                  </a:cubicBezTo>
                  <a:lnTo>
                    <a:pt x="4596" y="8725"/>
                  </a:lnTo>
                  <a:cubicBezTo>
                    <a:pt x="4584" y="8725"/>
                    <a:pt x="4584" y="8713"/>
                    <a:pt x="4584" y="8713"/>
                  </a:cubicBezTo>
                  <a:lnTo>
                    <a:pt x="4596" y="8713"/>
                  </a:lnTo>
                  <a:lnTo>
                    <a:pt x="4584" y="8679"/>
                  </a:lnTo>
                  <a:lnTo>
                    <a:pt x="4584" y="8679"/>
                  </a:lnTo>
                  <a:lnTo>
                    <a:pt x="4607" y="8702"/>
                  </a:lnTo>
                  <a:lnTo>
                    <a:pt x="4619" y="8702"/>
                  </a:lnTo>
                  <a:cubicBezTo>
                    <a:pt x="4619" y="8702"/>
                    <a:pt x="4619" y="8702"/>
                    <a:pt x="4630" y="8690"/>
                  </a:cubicBezTo>
                  <a:lnTo>
                    <a:pt x="4675" y="8679"/>
                  </a:lnTo>
                  <a:close/>
                  <a:moveTo>
                    <a:pt x="1059" y="7997"/>
                  </a:moveTo>
                  <a:cubicBezTo>
                    <a:pt x="1093" y="8019"/>
                    <a:pt x="1115" y="8031"/>
                    <a:pt x="1138" y="8053"/>
                  </a:cubicBezTo>
                  <a:cubicBezTo>
                    <a:pt x="1161" y="8088"/>
                    <a:pt x="1184" y="8110"/>
                    <a:pt x="1195" y="8133"/>
                  </a:cubicBezTo>
                  <a:cubicBezTo>
                    <a:pt x="1229" y="8190"/>
                    <a:pt x="1263" y="8247"/>
                    <a:pt x="1286" y="8326"/>
                  </a:cubicBezTo>
                  <a:cubicBezTo>
                    <a:pt x="1309" y="8383"/>
                    <a:pt x="1331" y="8440"/>
                    <a:pt x="1343" y="8520"/>
                  </a:cubicBezTo>
                  <a:cubicBezTo>
                    <a:pt x="1366" y="8599"/>
                    <a:pt x="1354" y="8656"/>
                    <a:pt x="1331" y="8702"/>
                  </a:cubicBezTo>
                  <a:cubicBezTo>
                    <a:pt x="1331" y="8713"/>
                    <a:pt x="1331" y="8713"/>
                    <a:pt x="1331" y="8713"/>
                  </a:cubicBezTo>
                  <a:lnTo>
                    <a:pt x="1331" y="8725"/>
                  </a:lnTo>
                  <a:cubicBezTo>
                    <a:pt x="1320" y="8759"/>
                    <a:pt x="1297" y="8770"/>
                    <a:pt x="1286" y="8770"/>
                  </a:cubicBezTo>
                  <a:cubicBezTo>
                    <a:pt x="1263" y="8770"/>
                    <a:pt x="1241" y="8759"/>
                    <a:pt x="1229" y="8736"/>
                  </a:cubicBezTo>
                  <a:lnTo>
                    <a:pt x="1206" y="8747"/>
                  </a:lnTo>
                  <a:lnTo>
                    <a:pt x="1229" y="8725"/>
                  </a:lnTo>
                  <a:cubicBezTo>
                    <a:pt x="1195" y="8668"/>
                    <a:pt x="1184" y="8599"/>
                    <a:pt x="1172" y="8543"/>
                  </a:cubicBezTo>
                  <a:lnTo>
                    <a:pt x="1150" y="8474"/>
                  </a:lnTo>
                  <a:cubicBezTo>
                    <a:pt x="1150" y="8440"/>
                    <a:pt x="1138" y="8406"/>
                    <a:pt x="1127" y="8383"/>
                  </a:cubicBezTo>
                  <a:cubicBezTo>
                    <a:pt x="1115" y="8315"/>
                    <a:pt x="1093" y="8247"/>
                    <a:pt x="1070" y="8201"/>
                  </a:cubicBezTo>
                  <a:cubicBezTo>
                    <a:pt x="1047" y="8133"/>
                    <a:pt x="1036" y="8088"/>
                    <a:pt x="1036" y="8019"/>
                  </a:cubicBezTo>
                  <a:cubicBezTo>
                    <a:pt x="1036" y="8008"/>
                    <a:pt x="1036" y="8008"/>
                    <a:pt x="1047" y="7997"/>
                  </a:cubicBezTo>
                  <a:close/>
                  <a:moveTo>
                    <a:pt x="569" y="7872"/>
                  </a:moveTo>
                  <a:cubicBezTo>
                    <a:pt x="660" y="7883"/>
                    <a:pt x="729" y="7974"/>
                    <a:pt x="774" y="8076"/>
                  </a:cubicBezTo>
                  <a:cubicBezTo>
                    <a:pt x="831" y="8179"/>
                    <a:pt x="877" y="8281"/>
                    <a:pt x="911" y="8372"/>
                  </a:cubicBezTo>
                  <a:cubicBezTo>
                    <a:pt x="945" y="8463"/>
                    <a:pt x="968" y="8577"/>
                    <a:pt x="979" y="8702"/>
                  </a:cubicBezTo>
                  <a:cubicBezTo>
                    <a:pt x="979" y="8747"/>
                    <a:pt x="979" y="8770"/>
                    <a:pt x="968" y="8804"/>
                  </a:cubicBezTo>
                  <a:cubicBezTo>
                    <a:pt x="968" y="8827"/>
                    <a:pt x="968" y="8850"/>
                    <a:pt x="968" y="8861"/>
                  </a:cubicBezTo>
                  <a:cubicBezTo>
                    <a:pt x="956" y="8918"/>
                    <a:pt x="933" y="8963"/>
                    <a:pt x="922" y="8998"/>
                  </a:cubicBezTo>
                  <a:cubicBezTo>
                    <a:pt x="911" y="9009"/>
                    <a:pt x="911" y="9020"/>
                    <a:pt x="899" y="9020"/>
                  </a:cubicBezTo>
                  <a:cubicBezTo>
                    <a:pt x="888" y="9020"/>
                    <a:pt x="877" y="9009"/>
                    <a:pt x="865" y="8998"/>
                  </a:cubicBezTo>
                  <a:cubicBezTo>
                    <a:pt x="820" y="8895"/>
                    <a:pt x="797" y="8793"/>
                    <a:pt x="786" y="8702"/>
                  </a:cubicBezTo>
                  <a:cubicBezTo>
                    <a:pt x="763" y="8622"/>
                    <a:pt x="740" y="8554"/>
                    <a:pt x="717" y="8474"/>
                  </a:cubicBezTo>
                  <a:lnTo>
                    <a:pt x="706" y="8440"/>
                  </a:lnTo>
                  <a:cubicBezTo>
                    <a:pt x="672" y="8326"/>
                    <a:pt x="649" y="8235"/>
                    <a:pt x="615" y="8156"/>
                  </a:cubicBezTo>
                  <a:cubicBezTo>
                    <a:pt x="604" y="8144"/>
                    <a:pt x="604" y="8122"/>
                    <a:pt x="592" y="8110"/>
                  </a:cubicBezTo>
                  <a:cubicBezTo>
                    <a:pt x="558" y="8031"/>
                    <a:pt x="524" y="7962"/>
                    <a:pt x="535" y="7894"/>
                  </a:cubicBezTo>
                  <a:cubicBezTo>
                    <a:pt x="547" y="7872"/>
                    <a:pt x="558" y="7872"/>
                    <a:pt x="569" y="7872"/>
                  </a:cubicBezTo>
                  <a:close/>
                  <a:moveTo>
                    <a:pt x="7917" y="8304"/>
                  </a:moveTo>
                  <a:cubicBezTo>
                    <a:pt x="7928" y="8315"/>
                    <a:pt x="7940" y="8326"/>
                    <a:pt x="7940" y="8338"/>
                  </a:cubicBezTo>
                  <a:cubicBezTo>
                    <a:pt x="7940" y="8338"/>
                    <a:pt x="7940" y="8349"/>
                    <a:pt x="7940" y="8349"/>
                  </a:cubicBezTo>
                  <a:cubicBezTo>
                    <a:pt x="7951" y="8383"/>
                    <a:pt x="7928" y="8440"/>
                    <a:pt x="7906" y="8486"/>
                  </a:cubicBezTo>
                  <a:lnTo>
                    <a:pt x="7906" y="8508"/>
                  </a:lnTo>
                  <a:cubicBezTo>
                    <a:pt x="7883" y="8531"/>
                    <a:pt x="7883" y="8565"/>
                    <a:pt x="7871" y="8588"/>
                  </a:cubicBezTo>
                  <a:lnTo>
                    <a:pt x="7849" y="8622"/>
                  </a:lnTo>
                  <a:lnTo>
                    <a:pt x="7849" y="8634"/>
                  </a:lnTo>
                  <a:lnTo>
                    <a:pt x="7837" y="8656"/>
                  </a:lnTo>
                  <a:lnTo>
                    <a:pt x="7815" y="8736"/>
                  </a:lnTo>
                  <a:cubicBezTo>
                    <a:pt x="7815" y="8747"/>
                    <a:pt x="7815" y="8759"/>
                    <a:pt x="7815" y="8759"/>
                  </a:cubicBezTo>
                  <a:cubicBezTo>
                    <a:pt x="7803" y="8770"/>
                    <a:pt x="7803" y="8781"/>
                    <a:pt x="7803" y="8781"/>
                  </a:cubicBezTo>
                  <a:lnTo>
                    <a:pt x="7792" y="8804"/>
                  </a:lnTo>
                  <a:cubicBezTo>
                    <a:pt x="7792" y="8827"/>
                    <a:pt x="7780" y="8838"/>
                    <a:pt x="7780" y="8850"/>
                  </a:cubicBezTo>
                  <a:cubicBezTo>
                    <a:pt x="7769" y="8895"/>
                    <a:pt x="7758" y="8929"/>
                    <a:pt x="7746" y="8952"/>
                  </a:cubicBezTo>
                  <a:cubicBezTo>
                    <a:pt x="7746" y="8963"/>
                    <a:pt x="7746" y="8963"/>
                    <a:pt x="7746" y="8963"/>
                  </a:cubicBezTo>
                  <a:lnTo>
                    <a:pt x="7735" y="8963"/>
                  </a:lnTo>
                  <a:cubicBezTo>
                    <a:pt x="7724" y="8998"/>
                    <a:pt x="7724" y="9009"/>
                    <a:pt x="7701" y="9020"/>
                  </a:cubicBezTo>
                  <a:cubicBezTo>
                    <a:pt x="7695" y="9026"/>
                    <a:pt x="7687" y="9029"/>
                    <a:pt x="7678" y="9029"/>
                  </a:cubicBezTo>
                  <a:cubicBezTo>
                    <a:pt x="7670" y="9029"/>
                    <a:pt x="7661" y="9026"/>
                    <a:pt x="7655" y="9020"/>
                  </a:cubicBezTo>
                  <a:cubicBezTo>
                    <a:pt x="7633" y="8998"/>
                    <a:pt x="7633" y="8975"/>
                    <a:pt x="7621" y="8941"/>
                  </a:cubicBezTo>
                  <a:cubicBezTo>
                    <a:pt x="7621" y="8941"/>
                    <a:pt x="7621" y="8941"/>
                    <a:pt x="7621" y="8929"/>
                  </a:cubicBezTo>
                  <a:cubicBezTo>
                    <a:pt x="7610" y="8895"/>
                    <a:pt x="7621" y="8838"/>
                    <a:pt x="7633" y="8793"/>
                  </a:cubicBezTo>
                  <a:lnTo>
                    <a:pt x="7644" y="8770"/>
                  </a:lnTo>
                  <a:cubicBezTo>
                    <a:pt x="7644" y="8759"/>
                    <a:pt x="7644" y="8736"/>
                    <a:pt x="7644" y="8725"/>
                  </a:cubicBezTo>
                  <a:cubicBezTo>
                    <a:pt x="7644" y="8713"/>
                    <a:pt x="7655" y="8702"/>
                    <a:pt x="7655" y="8702"/>
                  </a:cubicBezTo>
                  <a:lnTo>
                    <a:pt x="7655" y="8679"/>
                  </a:lnTo>
                  <a:cubicBezTo>
                    <a:pt x="7667" y="8656"/>
                    <a:pt x="7678" y="8622"/>
                    <a:pt x="7689" y="8588"/>
                  </a:cubicBezTo>
                  <a:cubicBezTo>
                    <a:pt x="7712" y="8543"/>
                    <a:pt x="7735" y="8497"/>
                    <a:pt x="7758" y="8429"/>
                  </a:cubicBezTo>
                  <a:cubicBezTo>
                    <a:pt x="7780" y="8406"/>
                    <a:pt x="7792" y="8372"/>
                    <a:pt x="7815" y="8349"/>
                  </a:cubicBezTo>
                  <a:cubicBezTo>
                    <a:pt x="7826" y="8326"/>
                    <a:pt x="7849" y="8315"/>
                    <a:pt x="7871" y="8315"/>
                  </a:cubicBezTo>
                  <a:cubicBezTo>
                    <a:pt x="7871" y="8304"/>
                    <a:pt x="7883" y="8304"/>
                    <a:pt x="7883" y="8304"/>
                  </a:cubicBezTo>
                  <a:close/>
                  <a:moveTo>
                    <a:pt x="4664" y="8907"/>
                  </a:moveTo>
                  <a:cubicBezTo>
                    <a:pt x="4698" y="8907"/>
                    <a:pt x="4744" y="8907"/>
                    <a:pt x="4766" y="8918"/>
                  </a:cubicBezTo>
                  <a:cubicBezTo>
                    <a:pt x="4778" y="8929"/>
                    <a:pt x="4778" y="8929"/>
                    <a:pt x="4778" y="8929"/>
                  </a:cubicBezTo>
                  <a:cubicBezTo>
                    <a:pt x="4846" y="8941"/>
                    <a:pt x="4857" y="8952"/>
                    <a:pt x="4869" y="8975"/>
                  </a:cubicBezTo>
                  <a:cubicBezTo>
                    <a:pt x="4869" y="8998"/>
                    <a:pt x="4835" y="9020"/>
                    <a:pt x="4823" y="9020"/>
                  </a:cubicBezTo>
                  <a:cubicBezTo>
                    <a:pt x="4812" y="9020"/>
                    <a:pt x="4800" y="9020"/>
                    <a:pt x="4789" y="9032"/>
                  </a:cubicBezTo>
                  <a:lnTo>
                    <a:pt x="4778" y="9032"/>
                  </a:lnTo>
                  <a:cubicBezTo>
                    <a:pt x="4766" y="9043"/>
                    <a:pt x="4766" y="9043"/>
                    <a:pt x="4755" y="9043"/>
                  </a:cubicBezTo>
                  <a:lnTo>
                    <a:pt x="4732" y="9043"/>
                  </a:lnTo>
                  <a:lnTo>
                    <a:pt x="4721" y="9054"/>
                  </a:lnTo>
                  <a:lnTo>
                    <a:pt x="4630" y="9054"/>
                  </a:lnTo>
                  <a:cubicBezTo>
                    <a:pt x="4573" y="9054"/>
                    <a:pt x="4505" y="9043"/>
                    <a:pt x="4471" y="9020"/>
                  </a:cubicBezTo>
                  <a:cubicBezTo>
                    <a:pt x="4471" y="9009"/>
                    <a:pt x="4459" y="9009"/>
                    <a:pt x="4459" y="9009"/>
                  </a:cubicBezTo>
                  <a:cubicBezTo>
                    <a:pt x="4459" y="9009"/>
                    <a:pt x="4448" y="8998"/>
                    <a:pt x="4448" y="8998"/>
                  </a:cubicBezTo>
                  <a:cubicBezTo>
                    <a:pt x="4448" y="8986"/>
                    <a:pt x="4459" y="8975"/>
                    <a:pt x="4459" y="8975"/>
                  </a:cubicBezTo>
                  <a:cubicBezTo>
                    <a:pt x="4471" y="8975"/>
                    <a:pt x="4471" y="8975"/>
                    <a:pt x="4471" y="8963"/>
                  </a:cubicBezTo>
                  <a:cubicBezTo>
                    <a:pt x="4505" y="8929"/>
                    <a:pt x="4573" y="8918"/>
                    <a:pt x="4630" y="8918"/>
                  </a:cubicBezTo>
                  <a:cubicBezTo>
                    <a:pt x="4630" y="8907"/>
                    <a:pt x="4641" y="8907"/>
                    <a:pt x="4664" y="8907"/>
                  </a:cubicBezTo>
                  <a:close/>
                  <a:moveTo>
                    <a:pt x="5153" y="9236"/>
                  </a:moveTo>
                  <a:cubicBezTo>
                    <a:pt x="5164" y="9248"/>
                    <a:pt x="5176" y="9259"/>
                    <a:pt x="5176" y="9270"/>
                  </a:cubicBezTo>
                  <a:cubicBezTo>
                    <a:pt x="5176" y="9282"/>
                    <a:pt x="5176" y="9293"/>
                    <a:pt x="5164" y="9305"/>
                  </a:cubicBezTo>
                  <a:cubicBezTo>
                    <a:pt x="5130" y="9327"/>
                    <a:pt x="5096" y="9339"/>
                    <a:pt x="5051" y="9350"/>
                  </a:cubicBezTo>
                  <a:lnTo>
                    <a:pt x="5039" y="9350"/>
                  </a:lnTo>
                  <a:lnTo>
                    <a:pt x="5005" y="9361"/>
                  </a:lnTo>
                  <a:cubicBezTo>
                    <a:pt x="4971" y="9373"/>
                    <a:pt x="4948" y="9384"/>
                    <a:pt x="4926" y="9384"/>
                  </a:cubicBezTo>
                  <a:cubicBezTo>
                    <a:pt x="4857" y="9396"/>
                    <a:pt x="4766" y="9418"/>
                    <a:pt x="4675" y="9418"/>
                  </a:cubicBezTo>
                  <a:lnTo>
                    <a:pt x="4641" y="9418"/>
                  </a:lnTo>
                  <a:cubicBezTo>
                    <a:pt x="4603" y="9421"/>
                    <a:pt x="4561" y="9424"/>
                    <a:pt x="4518" y="9424"/>
                  </a:cubicBezTo>
                  <a:cubicBezTo>
                    <a:pt x="4398" y="9424"/>
                    <a:pt x="4270" y="9406"/>
                    <a:pt x="4186" y="9339"/>
                  </a:cubicBezTo>
                  <a:cubicBezTo>
                    <a:pt x="4175" y="9327"/>
                    <a:pt x="4175" y="9316"/>
                    <a:pt x="4175" y="9305"/>
                  </a:cubicBezTo>
                  <a:cubicBezTo>
                    <a:pt x="4175" y="9293"/>
                    <a:pt x="4175" y="9282"/>
                    <a:pt x="4186" y="9270"/>
                  </a:cubicBezTo>
                  <a:lnTo>
                    <a:pt x="4198" y="9270"/>
                  </a:lnTo>
                  <a:cubicBezTo>
                    <a:pt x="4220" y="9259"/>
                    <a:pt x="4232" y="9248"/>
                    <a:pt x="4255" y="9248"/>
                  </a:cubicBezTo>
                  <a:lnTo>
                    <a:pt x="4289" y="9248"/>
                  </a:lnTo>
                  <a:cubicBezTo>
                    <a:pt x="4311" y="9236"/>
                    <a:pt x="4323" y="9236"/>
                    <a:pt x="4346" y="9236"/>
                  </a:cubicBezTo>
                  <a:close/>
                  <a:moveTo>
                    <a:pt x="2408" y="9307"/>
                  </a:moveTo>
                  <a:cubicBezTo>
                    <a:pt x="2435" y="9307"/>
                    <a:pt x="2463" y="9310"/>
                    <a:pt x="2492" y="9316"/>
                  </a:cubicBezTo>
                  <a:cubicBezTo>
                    <a:pt x="2560" y="9327"/>
                    <a:pt x="2605" y="9327"/>
                    <a:pt x="2651" y="9339"/>
                  </a:cubicBezTo>
                  <a:cubicBezTo>
                    <a:pt x="2708" y="9350"/>
                    <a:pt x="2753" y="9373"/>
                    <a:pt x="2776" y="9396"/>
                  </a:cubicBezTo>
                  <a:lnTo>
                    <a:pt x="2787" y="9396"/>
                  </a:lnTo>
                  <a:cubicBezTo>
                    <a:pt x="2810" y="9418"/>
                    <a:pt x="2844" y="9430"/>
                    <a:pt x="2867" y="9441"/>
                  </a:cubicBezTo>
                  <a:cubicBezTo>
                    <a:pt x="2878" y="9452"/>
                    <a:pt x="2867" y="9464"/>
                    <a:pt x="2867" y="9464"/>
                  </a:cubicBezTo>
                  <a:cubicBezTo>
                    <a:pt x="2867" y="9475"/>
                    <a:pt x="2867" y="9475"/>
                    <a:pt x="2856" y="9475"/>
                  </a:cubicBezTo>
                  <a:lnTo>
                    <a:pt x="2708" y="9475"/>
                  </a:lnTo>
                  <a:lnTo>
                    <a:pt x="2685" y="9464"/>
                  </a:lnTo>
                  <a:cubicBezTo>
                    <a:pt x="2662" y="9464"/>
                    <a:pt x="2639" y="9464"/>
                    <a:pt x="2617" y="9452"/>
                  </a:cubicBezTo>
                  <a:cubicBezTo>
                    <a:pt x="2560" y="9441"/>
                    <a:pt x="2514" y="9441"/>
                    <a:pt x="2469" y="9430"/>
                  </a:cubicBezTo>
                  <a:cubicBezTo>
                    <a:pt x="2423" y="9418"/>
                    <a:pt x="2367" y="9418"/>
                    <a:pt x="2310" y="9407"/>
                  </a:cubicBezTo>
                  <a:cubicBezTo>
                    <a:pt x="2264" y="9384"/>
                    <a:pt x="2219" y="9373"/>
                    <a:pt x="2173" y="9350"/>
                  </a:cubicBezTo>
                  <a:cubicBezTo>
                    <a:pt x="2173" y="9350"/>
                    <a:pt x="2173" y="9350"/>
                    <a:pt x="2185" y="9339"/>
                  </a:cubicBezTo>
                  <a:cubicBezTo>
                    <a:pt x="2219" y="9327"/>
                    <a:pt x="2276" y="9316"/>
                    <a:pt x="2332" y="9316"/>
                  </a:cubicBezTo>
                  <a:cubicBezTo>
                    <a:pt x="2355" y="9310"/>
                    <a:pt x="2381" y="9307"/>
                    <a:pt x="2408" y="9307"/>
                  </a:cubicBezTo>
                  <a:close/>
                  <a:moveTo>
                    <a:pt x="8520" y="7997"/>
                  </a:moveTo>
                  <a:cubicBezTo>
                    <a:pt x="8531" y="7997"/>
                    <a:pt x="8531" y="7997"/>
                    <a:pt x="8531" y="8008"/>
                  </a:cubicBezTo>
                  <a:cubicBezTo>
                    <a:pt x="8520" y="8042"/>
                    <a:pt x="8508" y="8076"/>
                    <a:pt x="8508" y="8099"/>
                  </a:cubicBezTo>
                  <a:cubicBezTo>
                    <a:pt x="8497" y="8133"/>
                    <a:pt x="8497" y="8167"/>
                    <a:pt x="8486" y="8201"/>
                  </a:cubicBezTo>
                  <a:lnTo>
                    <a:pt x="8463" y="8258"/>
                  </a:lnTo>
                  <a:cubicBezTo>
                    <a:pt x="8451" y="8304"/>
                    <a:pt x="8429" y="8349"/>
                    <a:pt x="8417" y="8395"/>
                  </a:cubicBezTo>
                  <a:cubicBezTo>
                    <a:pt x="8360" y="8520"/>
                    <a:pt x="8326" y="8645"/>
                    <a:pt x="8281" y="8770"/>
                  </a:cubicBezTo>
                  <a:cubicBezTo>
                    <a:pt x="8258" y="8816"/>
                    <a:pt x="8247" y="8872"/>
                    <a:pt x="8224" y="8941"/>
                  </a:cubicBezTo>
                  <a:cubicBezTo>
                    <a:pt x="8201" y="9009"/>
                    <a:pt x="8178" y="9088"/>
                    <a:pt x="8156" y="9157"/>
                  </a:cubicBezTo>
                  <a:cubicBezTo>
                    <a:pt x="8133" y="9225"/>
                    <a:pt x="8110" y="9270"/>
                    <a:pt x="8087" y="9327"/>
                  </a:cubicBezTo>
                  <a:cubicBezTo>
                    <a:pt x="8076" y="9361"/>
                    <a:pt x="8065" y="9384"/>
                    <a:pt x="8053" y="9418"/>
                  </a:cubicBezTo>
                  <a:cubicBezTo>
                    <a:pt x="8042" y="9452"/>
                    <a:pt x="8031" y="9487"/>
                    <a:pt x="8008" y="9521"/>
                  </a:cubicBezTo>
                  <a:cubicBezTo>
                    <a:pt x="8008" y="9532"/>
                    <a:pt x="7997" y="9532"/>
                    <a:pt x="7985" y="9532"/>
                  </a:cubicBezTo>
                  <a:cubicBezTo>
                    <a:pt x="7985" y="9532"/>
                    <a:pt x="7962" y="9521"/>
                    <a:pt x="7962" y="9509"/>
                  </a:cubicBezTo>
                  <a:cubicBezTo>
                    <a:pt x="7962" y="9464"/>
                    <a:pt x="7962" y="9430"/>
                    <a:pt x="7974" y="9384"/>
                  </a:cubicBezTo>
                  <a:cubicBezTo>
                    <a:pt x="7974" y="9361"/>
                    <a:pt x="7974" y="9339"/>
                    <a:pt x="7974" y="9305"/>
                  </a:cubicBezTo>
                  <a:cubicBezTo>
                    <a:pt x="7974" y="9225"/>
                    <a:pt x="7985" y="9168"/>
                    <a:pt x="7997" y="9100"/>
                  </a:cubicBezTo>
                  <a:cubicBezTo>
                    <a:pt x="8031" y="8963"/>
                    <a:pt x="8076" y="8827"/>
                    <a:pt x="8122" y="8713"/>
                  </a:cubicBezTo>
                  <a:cubicBezTo>
                    <a:pt x="8167" y="8588"/>
                    <a:pt x="8224" y="8452"/>
                    <a:pt x="8281" y="8338"/>
                  </a:cubicBezTo>
                  <a:cubicBezTo>
                    <a:pt x="8315" y="8281"/>
                    <a:pt x="8338" y="8213"/>
                    <a:pt x="8383" y="8156"/>
                  </a:cubicBezTo>
                  <a:cubicBezTo>
                    <a:pt x="8406" y="8122"/>
                    <a:pt x="8429" y="8099"/>
                    <a:pt x="8451" y="8065"/>
                  </a:cubicBezTo>
                  <a:cubicBezTo>
                    <a:pt x="8474" y="8042"/>
                    <a:pt x="8497" y="8019"/>
                    <a:pt x="8520" y="7997"/>
                  </a:cubicBezTo>
                  <a:close/>
                  <a:moveTo>
                    <a:pt x="6598" y="9578"/>
                  </a:moveTo>
                  <a:cubicBezTo>
                    <a:pt x="6643" y="9578"/>
                    <a:pt x="6689" y="9589"/>
                    <a:pt x="6734" y="9589"/>
                  </a:cubicBezTo>
                  <a:cubicBezTo>
                    <a:pt x="6768" y="9589"/>
                    <a:pt x="6802" y="9600"/>
                    <a:pt x="6836" y="9600"/>
                  </a:cubicBezTo>
                  <a:cubicBezTo>
                    <a:pt x="6859" y="9600"/>
                    <a:pt x="6882" y="9623"/>
                    <a:pt x="6882" y="9646"/>
                  </a:cubicBezTo>
                  <a:cubicBezTo>
                    <a:pt x="6882" y="9657"/>
                    <a:pt x="6882" y="9680"/>
                    <a:pt x="6859" y="9680"/>
                  </a:cubicBezTo>
                  <a:cubicBezTo>
                    <a:pt x="6825" y="9691"/>
                    <a:pt x="6791" y="9703"/>
                    <a:pt x="6757" y="9703"/>
                  </a:cubicBezTo>
                  <a:cubicBezTo>
                    <a:pt x="6711" y="9725"/>
                    <a:pt x="6677" y="9737"/>
                    <a:pt x="6632" y="9737"/>
                  </a:cubicBezTo>
                  <a:cubicBezTo>
                    <a:pt x="6598" y="9748"/>
                    <a:pt x="6575" y="9748"/>
                    <a:pt x="6541" y="9760"/>
                  </a:cubicBezTo>
                  <a:cubicBezTo>
                    <a:pt x="6495" y="9771"/>
                    <a:pt x="6438" y="9771"/>
                    <a:pt x="6393" y="9782"/>
                  </a:cubicBezTo>
                  <a:cubicBezTo>
                    <a:pt x="6256" y="9794"/>
                    <a:pt x="6120" y="9805"/>
                    <a:pt x="5983" y="9816"/>
                  </a:cubicBezTo>
                  <a:lnTo>
                    <a:pt x="5904" y="9828"/>
                  </a:lnTo>
                  <a:cubicBezTo>
                    <a:pt x="5540" y="9851"/>
                    <a:pt x="5244" y="9862"/>
                    <a:pt x="4971" y="9862"/>
                  </a:cubicBezTo>
                  <a:cubicBezTo>
                    <a:pt x="4880" y="9865"/>
                    <a:pt x="4793" y="9866"/>
                    <a:pt x="4710" y="9866"/>
                  </a:cubicBezTo>
                  <a:cubicBezTo>
                    <a:pt x="4461" y="9866"/>
                    <a:pt x="4243" y="9853"/>
                    <a:pt x="4038" y="9828"/>
                  </a:cubicBezTo>
                  <a:cubicBezTo>
                    <a:pt x="3891" y="9816"/>
                    <a:pt x="3731" y="9794"/>
                    <a:pt x="3572" y="9760"/>
                  </a:cubicBezTo>
                  <a:cubicBezTo>
                    <a:pt x="3504" y="9748"/>
                    <a:pt x="3424" y="9725"/>
                    <a:pt x="3345" y="9703"/>
                  </a:cubicBezTo>
                  <a:cubicBezTo>
                    <a:pt x="3299" y="9691"/>
                    <a:pt x="3254" y="9669"/>
                    <a:pt x="3220" y="9646"/>
                  </a:cubicBezTo>
                  <a:cubicBezTo>
                    <a:pt x="3197" y="9634"/>
                    <a:pt x="3163" y="9612"/>
                    <a:pt x="3140" y="9600"/>
                  </a:cubicBezTo>
                  <a:cubicBezTo>
                    <a:pt x="3140" y="9589"/>
                    <a:pt x="3140" y="9589"/>
                    <a:pt x="3140" y="9589"/>
                  </a:cubicBezTo>
                  <a:cubicBezTo>
                    <a:pt x="3185" y="9589"/>
                    <a:pt x="3220" y="9578"/>
                    <a:pt x="3254" y="9578"/>
                  </a:cubicBezTo>
                  <a:lnTo>
                    <a:pt x="3379" y="9578"/>
                  </a:lnTo>
                  <a:cubicBezTo>
                    <a:pt x="3424" y="9578"/>
                    <a:pt x="3470" y="9589"/>
                    <a:pt x="3527" y="9600"/>
                  </a:cubicBezTo>
                  <a:lnTo>
                    <a:pt x="3618" y="9600"/>
                  </a:lnTo>
                  <a:lnTo>
                    <a:pt x="3652" y="9612"/>
                  </a:lnTo>
                  <a:cubicBezTo>
                    <a:pt x="3788" y="9623"/>
                    <a:pt x="3925" y="9634"/>
                    <a:pt x="4061" y="9646"/>
                  </a:cubicBezTo>
                  <a:cubicBezTo>
                    <a:pt x="4303" y="9662"/>
                    <a:pt x="4526" y="9673"/>
                    <a:pt x="4744" y="9673"/>
                  </a:cubicBezTo>
                  <a:cubicBezTo>
                    <a:pt x="4824" y="9673"/>
                    <a:pt x="4903" y="9672"/>
                    <a:pt x="4982" y="9669"/>
                  </a:cubicBezTo>
                  <a:cubicBezTo>
                    <a:pt x="5267" y="9669"/>
                    <a:pt x="5574" y="9646"/>
                    <a:pt x="5904" y="9623"/>
                  </a:cubicBezTo>
                  <a:cubicBezTo>
                    <a:pt x="5983" y="9623"/>
                    <a:pt x="6052" y="9612"/>
                    <a:pt x="6131" y="9600"/>
                  </a:cubicBezTo>
                  <a:cubicBezTo>
                    <a:pt x="6211" y="9600"/>
                    <a:pt x="6279" y="9589"/>
                    <a:pt x="6359" y="9589"/>
                  </a:cubicBezTo>
                  <a:cubicBezTo>
                    <a:pt x="6416" y="9578"/>
                    <a:pt x="6461" y="9578"/>
                    <a:pt x="6518" y="9578"/>
                  </a:cubicBezTo>
                  <a:close/>
                  <a:moveTo>
                    <a:pt x="4744" y="1"/>
                  </a:moveTo>
                  <a:cubicBezTo>
                    <a:pt x="4732" y="1"/>
                    <a:pt x="4721" y="1"/>
                    <a:pt x="4721" y="12"/>
                  </a:cubicBezTo>
                  <a:cubicBezTo>
                    <a:pt x="4709" y="24"/>
                    <a:pt x="4709" y="24"/>
                    <a:pt x="4709" y="35"/>
                  </a:cubicBezTo>
                  <a:cubicBezTo>
                    <a:pt x="4709" y="46"/>
                    <a:pt x="4709" y="58"/>
                    <a:pt x="4709" y="69"/>
                  </a:cubicBezTo>
                  <a:cubicBezTo>
                    <a:pt x="4709" y="69"/>
                    <a:pt x="4709" y="80"/>
                    <a:pt x="4709" y="80"/>
                  </a:cubicBezTo>
                  <a:cubicBezTo>
                    <a:pt x="4709" y="92"/>
                    <a:pt x="4709" y="103"/>
                    <a:pt x="4709" y="103"/>
                  </a:cubicBezTo>
                  <a:cubicBezTo>
                    <a:pt x="4709" y="115"/>
                    <a:pt x="4709" y="137"/>
                    <a:pt x="4709" y="149"/>
                  </a:cubicBezTo>
                  <a:cubicBezTo>
                    <a:pt x="4709" y="194"/>
                    <a:pt x="4687" y="228"/>
                    <a:pt x="4664" y="262"/>
                  </a:cubicBezTo>
                  <a:cubicBezTo>
                    <a:pt x="4657" y="276"/>
                    <a:pt x="4639" y="281"/>
                    <a:pt x="4623" y="281"/>
                  </a:cubicBezTo>
                  <a:cubicBezTo>
                    <a:pt x="4611" y="281"/>
                    <a:pt x="4600" y="279"/>
                    <a:pt x="4596" y="274"/>
                  </a:cubicBezTo>
                  <a:cubicBezTo>
                    <a:pt x="4584" y="274"/>
                    <a:pt x="4573" y="262"/>
                    <a:pt x="4550" y="251"/>
                  </a:cubicBezTo>
                  <a:cubicBezTo>
                    <a:pt x="4528" y="240"/>
                    <a:pt x="4516" y="217"/>
                    <a:pt x="4493" y="194"/>
                  </a:cubicBezTo>
                  <a:cubicBezTo>
                    <a:pt x="4493" y="171"/>
                    <a:pt x="4482" y="160"/>
                    <a:pt x="4471" y="137"/>
                  </a:cubicBezTo>
                  <a:lnTo>
                    <a:pt x="4471" y="126"/>
                  </a:lnTo>
                  <a:cubicBezTo>
                    <a:pt x="4459" y="115"/>
                    <a:pt x="4459" y="103"/>
                    <a:pt x="4459" y="92"/>
                  </a:cubicBezTo>
                  <a:cubicBezTo>
                    <a:pt x="4448" y="80"/>
                    <a:pt x="4448" y="69"/>
                    <a:pt x="4448" y="46"/>
                  </a:cubicBezTo>
                  <a:lnTo>
                    <a:pt x="4437" y="35"/>
                  </a:lnTo>
                  <a:cubicBezTo>
                    <a:pt x="4437" y="24"/>
                    <a:pt x="4425" y="12"/>
                    <a:pt x="4402" y="12"/>
                  </a:cubicBezTo>
                  <a:cubicBezTo>
                    <a:pt x="4311" y="12"/>
                    <a:pt x="4232" y="24"/>
                    <a:pt x="4141" y="46"/>
                  </a:cubicBezTo>
                  <a:cubicBezTo>
                    <a:pt x="4129" y="46"/>
                    <a:pt x="4129" y="46"/>
                    <a:pt x="4118" y="58"/>
                  </a:cubicBezTo>
                  <a:cubicBezTo>
                    <a:pt x="4118" y="69"/>
                    <a:pt x="4118" y="80"/>
                    <a:pt x="4118" y="92"/>
                  </a:cubicBezTo>
                  <a:cubicBezTo>
                    <a:pt x="4129" y="126"/>
                    <a:pt x="4152" y="171"/>
                    <a:pt x="4164" y="217"/>
                  </a:cubicBezTo>
                  <a:cubicBezTo>
                    <a:pt x="4209" y="376"/>
                    <a:pt x="4198" y="467"/>
                    <a:pt x="4107" y="490"/>
                  </a:cubicBezTo>
                  <a:cubicBezTo>
                    <a:pt x="4093" y="496"/>
                    <a:pt x="4080" y="499"/>
                    <a:pt x="4067" y="499"/>
                  </a:cubicBezTo>
                  <a:cubicBezTo>
                    <a:pt x="4004" y="499"/>
                    <a:pt x="3949" y="431"/>
                    <a:pt x="3902" y="308"/>
                  </a:cubicBezTo>
                  <a:cubicBezTo>
                    <a:pt x="3891" y="251"/>
                    <a:pt x="3868" y="206"/>
                    <a:pt x="3856" y="149"/>
                  </a:cubicBezTo>
                  <a:cubicBezTo>
                    <a:pt x="3856" y="137"/>
                    <a:pt x="3845" y="137"/>
                    <a:pt x="3834" y="126"/>
                  </a:cubicBezTo>
                  <a:lnTo>
                    <a:pt x="3811" y="126"/>
                  </a:lnTo>
                  <a:cubicBezTo>
                    <a:pt x="3709" y="160"/>
                    <a:pt x="3595" y="206"/>
                    <a:pt x="3504" y="251"/>
                  </a:cubicBezTo>
                  <a:cubicBezTo>
                    <a:pt x="3481" y="262"/>
                    <a:pt x="3481" y="285"/>
                    <a:pt x="3493" y="297"/>
                  </a:cubicBezTo>
                  <a:cubicBezTo>
                    <a:pt x="3800" y="1025"/>
                    <a:pt x="3913" y="1798"/>
                    <a:pt x="3811" y="2458"/>
                  </a:cubicBezTo>
                  <a:cubicBezTo>
                    <a:pt x="3800" y="2492"/>
                    <a:pt x="3777" y="2503"/>
                    <a:pt x="3743" y="2503"/>
                  </a:cubicBezTo>
                  <a:cubicBezTo>
                    <a:pt x="3731" y="2503"/>
                    <a:pt x="3697" y="2503"/>
                    <a:pt x="3697" y="2469"/>
                  </a:cubicBezTo>
                  <a:cubicBezTo>
                    <a:pt x="3652" y="2253"/>
                    <a:pt x="3606" y="2037"/>
                    <a:pt x="3572" y="1821"/>
                  </a:cubicBezTo>
                  <a:cubicBezTo>
                    <a:pt x="3549" y="1661"/>
                    <a:pt x="3527" y="1491"/>
                    <a:pt x="3493" y="1320"/>
                  </a:cubicBezTo>
                  <a:cubicBezTo>
                    <a:pt x="3424" y="990"/>
                    <a:pt x="3333" y="683"/>
                    <a:pt x="3208" y="388"/>
                  </a:cubicBezTo>
                  <a:cubicBezTo>
                    <a:pt x="3208" y="376"/>
                    <a:pt x="3197" y="376"/>
                    <a:pt x="3185" y="376"/>
                  </a:cubicBezTo>
                  <a:cubicBezTo>
                    <a:pt x="3151" y="365"/>
                    <a:pt x="3129" y="365"/>
                    <a:pt x="3106" y="353"/>
                  </a:cubicBezTo>
                  <a:cubicBezTo>
                    <a:pt x="3049" y="342"/>
                    <a:pt x="2969" y="319"/>
                    <a:pt x="2878" y="308"/>
                  </a:cubicBezTo>
                  <a:cubicBezTo>
                    <a:pt x="2799" y="297"/>
                    <a:pt x="2696" y="274"/>
                    <a:pt x="2605" y="274"/>
                  </a:cubicBezTo>
                  <a:cubicBezTo>
                    <a:pt x="2594" y="274"/>
                    <a:pt x="2583" y="274"/>
                    <a:pt x="2583" y="285"/>
                  </a:cubicBezTo>
                  <a:cubicBezTo>
                    <a:pt x="2571" y="285"/>
                    <a:pt x="2571" y="297"/>
                    <a:pt x="2571" y="308"/>
                  </a:cubicBezTo>
                  <a:lnTo>
                    <a:pt x="2571" y="319"/>
                  </a:lnTo>
                  <a:cubicBezTo>
                    <a:pt x="2583" y="353"/>
                    <a:pt x="2594" y="399"/>
                    <a:pt x="2594" y="433"/>
                  </a:cubicBezTo>
                  <a:cubicBezTo>
                    <a:pt x="2605" y="524"/>
                    <a:pt x="2605" y="581"/>
                    <a:pt x="2583" y="638"/>
                  </a:cubicBezTo>
                  <a:cubicBezTo>
                    <a:pt x="2560" y="695"/>
                    <a:pt x="2548" y="729"/>
                    <a:pt x="2514" y="729"/>
                  </a:cubicBezTo>
                  <a:cubicBezTo>
                    <a:pt x="2511" y="730"/>
                    <a:pt x="2507" y="731"/>
                    <a:pt x="2503" y="731"/>
                  </a:cubicBezTo>
                  <a:cubicBezTo>
                    <a:pt x="2471" y="731"/>
                    <a:pt x="2432" y="691"/>
                    <a:pt x="2412" y="661"/>
                  </a:cubicBezTo>
                  <a:cubicBezTo>
                    <a:pt x="2332" y="570"/>
                    <a:pt x="2321" y="433"/>
                    <a:pt x="2310" y="319"/>
                  </a:cubicBezTo>
                  <a:lnTo>
                    <a:pt x="2310" y="285"/>
                  </a:lnTo>
                  <a:cubicBezTo>
                    <a:pt x="2310" y="274"/>
                    <a:pt x="2298" y="262"/>
                    <a:pt x="2276" y="262"/>
                  </a:cubicBezTo>
                  <a:cubicBezTo>
                    <a:pt x="2082" y="262"/>
                    <a:pt x="1889" y="285"/>
                    <a:pt x="1707" y="331"/>
                  </a:cubicBezTo>
                  <a:cubicBezTo>
                    <a:pt x="1695" y="331"/>
                    <a:pt x="1684" y="331"/>
                    <a:pt x="1684" y="342"/>
                  </a:cubicBezTo>
                  <a:cubicBezTo>
                    <a:pt x="1673" y="353"/>
                    <a:pt x="1673" y="353"/>
                    <a:pt x="1684" y="365"/>
                  </a:cubicBezTo>
                  <a:cubicBezTo>
                    <a:pt x="1707" y="444"/>
                    <a:pt x="1707" y="501"/>
                    <a:pt x="1707" y="570"/>
                  </a:cubicBezTo>
                  <a:cubicBezTo>
                    <a:pt x="1695" y="615"/>
                    <a:pt x="1661" y="638"/>
                    <a:pt x="1639" y="638"/>
                  </a:cubicBezTo>
                  <a:cubicBezTo>
                    <a:pt x="1626" y="646"/>
                    <a:pt x="1611" y="650"/>
                    <a:pt x="1596" y="650"/>
                  </a:cubicBezTo>
                  <a:cubicBezTo>
                    <a:pt x="1571" y="650"/>
                    <a:pt x="1546" y="640"/>
                    <a:pt x="1525" y="626"/>
                  </a:cubicBezTo>
                  <a:cubicBezTo>
                    <a:pt x="1479" y="581"/>
                    <a:pt x="1445" y="524"/>
                    <a:pt x="1411" y="433"/>
                  </a:cubicBezTo>
                  <a:cubicBezTo>
                    <a:pt x="1403" y="425"/>
                    <a:pt x="1395" y="417"/>
                    <a:pt x="1383" y="417"/>
                  </a:cubicBezTo>
                  <a:cubicBezTo>
                    <a:pt x="1378" y="417"/>
                    <a:pt x="1372" y="418"/>
                    <a:pt x="1366" y="422"/>
                  </a:cubicBezTo>
                  <a:cubicBezTo>
                    <a:pt x="1218" y="467"/>
                    <a:pt x="1070" y="535"/>
                    <a:pt x="945" y="604"/>
                  </a:cubicBezTo>
                  <a:lnTo>
                    <a:pt x="922" y="615"/>
                  </a:lnTo>
                  <a:cubicBezTo>
                    <a:pt x="911" y="626"/>
                    <a:pt x="899" y="638"/>
                    <a:pt x="911" y="661"/>
                  </a:cubicBezTo>
                  <a:cubicBezTo>
                    <a:pt x="922" y="695"/>
                    <a:pt x="933" y="740"/>
                    <a:pt x="945" y="774"/>
                  </a:cubicBezTo>
                  <a:cubicBezTo>
                    <a:pt x="956" y="797"/>
                    <a:pt x="956" y="808"/>
                    <a:pt x="956" y="831"/>
                  </a:cubicBezTo>
                  <a:lnTo>
                    <a:pt x="956" y="854"/>
                  </a:lnTo>
                  <a:cubicBezTo>
                    <a:pt x="956" y="854"/>
                    <a:pt x="956" y="865"/>
                    <a:pt x="956" y="865"/>
                  </a:cubicBezTo>
                  <a:cubicBezTo>
                    <a:pt x="956" y="877"/>
                    <a:pt x="956" y="888"/>
                    <a:pt x="956" y="899"/>
                  </a:cubicBezTo>
                  <a:cubicBezTo>
                    <a:pt x="956" y="956"/>
                    <a:pt x="945" y="1002"/>
                    <a:pt x="899" y="1013"/>
                  </a:cubicBezTo>
                  <a:cubicBezTo>
                    <a:pt x="887" y="1019"/>
                    <a:pt x="875" y="1022"/>
                    <a:pt x="863" y="1022"/>
                  </a:cubicBezTo>
                  <a:cubicBezTo>
                    <a:pt x="830" y="1022"/>
                    <a:pt x="799" y="1001"/>
                    <a:pt x="774" y="968"/>
                  </a:cubicBezTo>
                  <a:cubicBezTo>
                    <a:pt x="774" y="968"/>
                    <a:pt x="774" y="968"/>
                    <a:pt x="763" y="956"/>
                  </a:cubicBezTo>
                  <a:cubicBezTo>
                    <a:pt x="763" y="945"/>
                    <a:pt x="751" y="934"/>
                    <a:pt x="729" y="899"/>
                  </a:cubicBezTo>
                  <a:cubicBezTo>
                    <a:pt x="717" y="888"/>
                    <a:pt x="717" y="877"/>
                    <a:pt x="706" y="865"/>
                  </a:cubicBezTo>
                  <a:cubicBezTo>
                    <a:pt x="706" y="854"/>
                    <a:pt x="695" y="843"/>
                    <a:pt x="695" y="820"/>
                  </a:cubicBezTo>
                  <a:lnTo>
                    <a:pt x="683" y="808"/>
                  </a:lnTo>
                  <a:cubicBezTo>
                    <a:pt x="683" y="797"/>
                    <a:pt x="672" y="797"/>
                    <a:pt x="672" y="786"/>
                  </a:cubicBezTo>
                  <a:cubicBezTo>
                    <a:pt x="660" y="786"/>
                    <a:pt x="649" y="786"/>
                    <a:pt x="638" y="797"/>
                  </a:cubicBezTo>
                  <a:cubicBezTo>
                    <a:pt x="581" y="843"/>
                    <a:pt x="524" y="877"/>
                    <a:pt x="490" y="911"/>
                  </a:cubicBezTo>
                  <a:cubicBezTo>
                    <a:pt x="478" y="922"/>
                    <a:pt x="467" y="934"/>
                    <a:pt x="478" y="945"/>
                  </a:cubicBezTo>
                  <a:lnTo>
                    <a:pt x="490" y="979"/>
                  </a:lnTo>
                  <a:cubicBezTo>
                    <a:pt x="513" y="1025"/>
                    <a:pt x="524" y="1070"/>
                    <a:pt x="524" y="1104"/>
                  </a:cubicBezTo>
                  <a:cubicBezTo>
                    <a:pt x="535" y="1161"/>
                    <a:pt x="524" y="1195"/>
                    <a:pt x="513" y="1241"/>
                  </a:cubicBezTo>
                  <a:cubicBezTo>
                    <a:pt x="501" y="1263"/>
                    <a:pt x="467" y="1286"/>
                    <a:pt x="444" y="1286"/>
                  </a:cubicBezTo>
                  <a:cubicBezTo>
                    <a:pt x="435" y="1289"/>
                    <a:pt x="427" y="1291"/>
                    <a:pt x="419" y="1291"/>
                  </a:cubicBezTo>
                  <a:cubicBezTo>
                    <a:pt x="397" y="1291"/>
                    <a:pt x="378" y="1280"/>
                    <a:pt x="353" y="1263"/>
                  </a:cubicBezTo>
                  <a:cubicBezTo>
                    <a:pt x="319" y="1241"/>
                    <a:pt x="296" y="1206"/>
                    <a:pt x="262" y="1161"/>
                  </a:cubicBezTo>
                  <a:cubicBezTo>
                    <a:pt x="262" y="1150"/>
                    <a:pt x="251" y="1150"/>
                    <a:pt x="240" y="1138"/>
                  </a:cubicBezTo>
                  <a:cubicBezTo>
                    <a:pt x="228" y="1138"/>
                    <a:pt x="228" y="1138"/>
                    <a:pt x="217" y="1150"/>
                  </a:cubicBezTo>
                  <a:cubicBezTo>
                    <a:pt x="183" y="1184"/>
                    <a:pt x="149" y="1218"/>
                    <a:pt x="115" y="1252"/>
                  </a:cubicBezTo>
                  <a:lnTo>
                    <a:pt x="80" y="1286"/>
                  </a:lnTo>
                  <a:cubicBezTo>
                    <a:pt x="69" y="1309"/>
                    <a:pt x="35" y="1343"/>
                    <a:pt x="12" y="1366"/>
                  </a:cubicBezTo>
                  <a:cubicBezTo>
                    <a:pt x="1" y="1377"/>
                    <a:pt x="1" y="1388"/>
                    <a:pt x="1" y="1400"/>
                  </a:cubicBezTo>
                  <a:cubicBezTo>
                    <a:pt x="24" y="1457"/>
                    <a:pt x="46" y="1514"/>
                    <a:pt x="58" y="1570"/>
                  </a:cubicBezTo>
                  <a:cubicBezTo>
                    <a:pt x="115" y="1741"/>
                    <a:pt x="183" y="1912"/>
                    <a:pt x="251" y="2082"/>
                  </a:cubicBezTo>
                  <a:lnTo>
                    <a:pt x="262" y="2094"/>
                  </a:lnTo>
                  <a:cubicBezTo>
                    <a:pt x="296" y="2185"/>
                    <a:pt x="331" y="2276"/>
                    <a:pt x="353" y="2378"/>
                  </a:cubicBezTo>
                  <a:cubicBezTo>
                    <a:pt x="353" y="2389"/>
                    <a:pt x="365" y="2389"/>
                    <a:pt x="376" y="2401"/>
                  </a:cubicBezTo>
                  <a:cubicBezTo>
                    <a:pt x="569" y="2458"/>
                    <a:pt x="751" y="2560"/>
                    <a:pt x="922" y="2685"/>
                  </a:cubicBezTo>
                  <a:cubicBezTo>
                    <a:pt x="1059" y="2787"/>
                    <a:pt x="1172" y="2901"/>
                    <a:pt x="1263" y="3015"/>
                  </a:cubicBezTo>
                  <a:cubicBezTo>
                    <a:pt x="1320" y="3083"/>
                    <a:pt x="1354" y="3163"/>
                    <a:pt x="1388" y="3231"/>
                  </a:cubicBezTo>
                  <a:lnTo>
                    <a:pt x="1400" y="3242"/>
                  </a:lnTo>
                  <a:cubicBezTo>
                    <a:pt x="1411" y="3277"/>
                    <a:pt x="1434" y="3311"/>
                    <a:pt x="1434" y="3333"/>
                  </a:cubicBezTo>
                  <a:cubicBezTo>
                    <a:pt x="1434" y="3345"/>
                    <a:pt x="1434" y="3356"/>
                    <a:pt x="1434" y="3379"/>
                  </a:cubicBezTo>
                  <a:cubicBezTo>
                    <a:pt x="1422" y="3390"/>
                    <a:pt x="1434" y="3402"/>
                    <a:pt x="1434" y="3402"/>
                  </a:cubicBezTo>
                  <a:cubicBezTo>
                    <a:pt x="1468" y="3447"/>
                    <a:pt x="1502" y="3504"/>
                    <a:pt x="1525" y="3561"/>
                  </a:cubicBezTo>
                  <a:cubicBezTo>
                    <a:pt x="1582" y="3663"/>
                    <a:pt x="1627" y="3777"/>
                    <a:pt x="1673" y="3902"/>
                  </a:cubicBezTo>
                  <a:cubicBezTo>
                    <a:pt x="1684" y="3925"/>
                    <a:pt x="1695" y="3948"/>
                    <a:pt x="1707" y="3970"/>
                  </a:cubicBezTo>
                  <a:lnTo>
                    <a:pt x="1718" y="4004"/>
                  </a:lnTo>
                  <a:cubicBezTo>
                    <a:pt x="1718" y="4012"/>
                    <a:pt x="1724" y="4021"/>
                    <a:pt x="1735" y="4021"/>
                  </a:cubicBezTo>
                  <a:cubicBezTo>
                    <a:pt x="1740" y="4021"/>
                    <a:pt x="1746" y="4019"/>
                    <a:pt x="1752" y="4016"/>
                  </a:cubicBezTo>
                  <a:lnTo>
                    <a:pt x="1798" y="4004"/>
                  </a:lnTo>
                  <a:cubicBezTo>
                    <a:pt x="1832" y="4004"/>
                    <a:pt x="1866" y="3993"/>
                    <a:pt x="1900" y="3993"/>
                  </a:cubicBezTo>
                  <a:cubicBezTo>
                    <a:pt x="1914" y="3990"/>
                    <a:pt x="1926" y="3988"/>
                    <a:pt x="1937" y="3988"/>
                  </a:cubicBezTo>
                  <a:cubicBezTo>
                    <a:pt x="1965" y="3988"/>
                    <a:pt x="1986" y="3996"/>
                    <a:pt x="2003" y="4004"/>
                  </a:cubicBezTo>
                  <a:cubicBezTo>
                    <a:pt x="2003" y="4016"/>
                    <a:pt x="2014" y="4016"/>
                    <a:pt x="2014" y="4016"/>
                  </a:cubicBezTo>
                  <a:cubicBezTo>
                    <a:pt x="2071" y="4039"/>
                    <a:pt x="2071" y="4107"/>
                    <a:pt x="2048" y="4152"/>
                  </a:cubicBezTo>
                  <a:cubicBezTo>
                    <a:pt x="2025" y="4221"/>
                    <a:pt x="1934" y="4243"/>
                    <a:pt x="1843" y="4266"/>
                  </a:cubicBezTo>
                  <a:lnTo>
                    <a:pt x="1832" y="4266"/>
                  </a:lnTo>
                  <a:cubicBezTo>
                    <a:pt x="1821" y="4266"/>
                    <a:pt x="1809" y="4277"/>
                    <a:pt x="1809" y="4277"/>
                  </a:cubicBezTo>
                  <a:cubicBezTo>
                    <a:pt x="1798" y="4289"/>
                    <a:pt x="1798" y="4300"/>
                    <a:pt x="1798" y="4300"/>
                  </a:cubicBezTo>
                  <a:cubicBezTo>
                    <a:pt x="1821" y="4357"/>
                    <a:pt x="1832" y="4414"/>
                    <a:pt x="1843" y="4482"/>
                  </a:cubicBezTo>
                  <a:cubicBezTo>
                    <a:pt x="1843" y="4505"/>
                    <a:pt x="1866" y="4516"/>
                    <a:pt x="1877" y="4516"/>
                  </a:cubicBezTo>
                  <a:cubicBezTo>
                    <a:pt x="1912" y="4505"/>
                    <a:pt x="1957" y="4505"/>
                    <a:pt x="1991" y="4494"/>
                  </a:cubicBezTo>
                  <a:cubicBezTo>
                    <a:pt x="2037" y="4494"/>
                    <a:pt x="2082" y="4494"/>
                    <a:pt x="2128" y="4505"/>
                  </a:cubicBezTo>
                  <a:cubicBezTo>
                    <a:pt x="2173" y="4505"/>
                    <a:pt x="2196" y="4528"/>
                    <a:pt x="2230" y="4573"/>
                  </a:cubicBezTo>
                  <a:cubicBezTo>
                    <a:pt x="2230" y="4584"/>
                    <a:pt x="2241" y="4596"/>
                    <a:pt x="2241" y="4619"/>
                  </a:cubicBezTo>
                  <a:cubicBezTo>
                    <a:pt x="2230" y="4630"/>
                    <a:pt x="2230" y="4641"/>
                    <a:pt x="2219" y="4664"/>
                  </a:cubicBezTo>
                  <a:cubicBezTo>
                    <a:pt x="2219" y="4675"/>
                    <a:pt x="2219" y="4687"/>
                    <a:pt x="2207" y="4687"/>
                  </a:cubicBezTo>
                  <a:cubicBezTo>
                    <a:pt x="2185" y="4710"/>
                    <a:pt x="2173" y="4721"/>
                    <a:pt x="2139" y="4732"/>
                  </a:cubicBezTo>
                  <a:cubicBezTo>
                    <a:pt x="2094" y="4744"/>
                    <a:pt x="2059" y="4755"/>
                    <a:pt x="2025" y="4755"/>
                  </a:cubicBezTo>
                  <a:lnTo>
                    <a:pt x="1923" y="4766"/>
                  </a:lnTo>
                  <a:cubicBezTo>
                    <a:pt x="1900" y="4778"/>
                    <a:pt x="1889" y="4789"/>
                    <a:pt x="1889" y="4812"/>
                  </a:cubicBezTo>
                  <a:cubicBezTo>
                    <a:pt x="1923" y="5153"/>
                    <a:pt x="1900" y="5472"/>
                    <a:pt x="1832" y="5756"/>
                  </a:cubicBezTo>
                  <a:cubicBezTo>
                    <a:pt x="1809" y="5847"/>
                    <a:pt x="1786" y="5927"/>
                    <a:pt x="1752" y="6018"/>
                  </a:cubicBezTo>
                  <a:cubicBezTo>
                    <a:pt x="1752" y="6040"/>
                    <a:pt x="1752" y="6052"/>
                    <a:pt x="1764" y="6063"/>
                  </a:cubicBezTo>
                  <a:lnTo>
                    <a:pt x="1786" y="6074"/>
                  </a:lnTo>
                  <a:cubicBezTo>
                    <a:pt x="1798" y="6074"/>
                    <a:pt x="1809" y="6074"/>
                    <a:pt x="1821" y="6086"/>
                  </a:cubicBezTo>
                  <a:cubicBezTo>
                    <a:pt x="1855" y="6109"/>
                    <a:pt x="1900" y="6131"/>
                    <a:pt x="1934" y="6154"/>
                  </a:cubicBezTo>
                  <a:cubicBezTo>
                    <a:pt x="1968" y="6200"/>
                    <a:pt x="1980" y="6256"/>
                    <a:pt x="1957" y="6302"/>
                  </a:cubicBezTo>
                  <a:cubicBezTo>
                    <a:pt x="1931" y="6346"/>
                    <a:pt x="1884" y="6363"/>
                    <a:pt x="1843" y="6363"/>
                  </a:cubicBezTo>
                  <a:cubicBezTo>
                    <a:pt x="1831" y="6363"/>
                    <a:pt x="1819" y="6361"/>
                    <a:pt x="1809" y="6359"/>
                  </a:cubicBezTo>
                  <a:cubicBezTo>
                    <a:pt x="1775" y="6359"/>
                    <a:pt x="1752" y="6347"/>
                    <a:pt x="1718" y="6336"/>
                  </a:cubicBezTo>
                  <a:lnTo>
                    <a:pt x="1695" y="6325"/>
                  </a:lnTo>
                  <a:cubicBezTo>
                    <a:pt x="1684" y="6325"/>
                    <a:pt x="1684" y="6325"/>
                    <a:pt x="1673" y="6313"/>
                  </a:cubicBezTo>
                  <a:lnTo>
                    <a:pt x="1661" y="6313"/>
                  </a:lnTo>
                  <a:cubicBezTo>
                    <a:pt x="1655" y="6310"/>
                    <a:pt x="1649" y="6309"/>
                    <a:pt x="1644" y="6309"/>
                  </a:cubicBezTo>
                  <a:cubicBezTo>
                    <a:pt x="1632" y="6309"/>
                    <a:pt x="1624" y="6317"/>
                    <a:pt x="1616" y="6325"/>
                  </a:cubicBezTo>
                  <a:cubicBezTo>
                    <a:pt x="1548" y="6461"/>
                    <a:pt x="1479" y="6575"/>
                    <a:pt x="1400" y="6700"/>
                  </a:cubicBezTo>
                  <a:cubicBezTo>
                    <a:pt x="1354" y="6746"/>
                    <a:pt x="1309" y="6802"/>
                    <a:pt x="1263" y="6871"/>
                  </a:cubicBezTo>
                  <a:cubicBezTo>
                    <a:pt x="1252" y="6871"/>
                    <a:pt x="1252" y="6882"/>
                    <a:pt x="1252" y="6893"/>
                  </a:cubicBezTo>
                  <a:cubicBezTo>
                    <a:pt x="1252" y="6905"/>
                    <a:pt x="1263" y="6905"/>
                    <a:pt x="1263" y="6916"/>
                  </a:cubicBezTo>
                  <a:cubicBezTo>
                    <a:pt x="1309" y="6939"/>
                    <a:pt x="1343" y="6973"/>
                    <a:pt x="1388" y="7007"/>
                  </a:cubicBezTo>
                  <a:lnTo>
                    <a:pt x="1400" y="7018"/>
                  </a:lnTo>
                  <a:cubicBezTo>
                    <a:pt x="1411" y="7030"/>
                    <a:pt x="1434" y="7053"/>
                    <a:pt x="1445" y="7064"/>
                  </a:cubicBezTo>
                  <a:lnTo>
                    <a:pt x="1457" y="7098"/>
                  </a:lnTo>
                  <a:cubicBezTo>
                    <a:pt x="1457" y="7109"/>
                    <a:pt x="1468" y="7132"/>
                    <a:pt x="1468" y="7144"/>
                  </a:cubicBezTo>
                  <a:cubicBezTo>
                    <a:pt x="1468" y="7144"/>
                    <a:pt x="1468" y="7155"/>
                    <a:pt x="1468" y="7155"/>
                  </a:cubicBezTo>
                  <a:cubicBezTo>
                    <a:pt x="1468" y="7189"/>
                    <a:pt x="1468" y="7212"/>
                    <a:pt x="1445" y="7223"/>
                  </a:cubicBezTo>
                  <a:cubicBezTo>
                    <a:pt x="1422" y="7235"/>
                    <a:pt x="1411" y="7246"/>
                    <a:pt x="1377" y="7246"/>
                  </a:cubicBezTo>
                  <a:cubicBezTo>
                    <a:pt x="1367" y="7249"/>
                    <a:pt x="1357" y="7251"/>
                    <a:pt x="1347" y="7251"/>
                  </a:cubicBezTo>
                  <a:cubicBezTo>
                    <a:pt x="1324" y="7251"/>
                    <a:pt x="1302" y="7243"/>
                    <a:pt x="1286" y="7235"/>
                  </a:cubicBezTo>
                  <a:cubicBezTo>
                    <a:pt x="1275" y="7235"/>
                    <a:pt x="1263" y="7223"/>
                    <a:pt x="1252" y="7223"/>
                  </a:cubicBezTo>
                  <a:lnTo>
                    <a:pt x="1241" y="7212"/>
                  </a:lnTo>
                  <a:cubicBezTo>
                    <a:pt x="1195" y="7189"/>
                    <a:pt x="1150" y="7155"/>
                    <a:pt x="1115" y="7132"/>
                  </a:cubicBezTo>
                  <a:cubicBezTo>
                    <a:pt x="1115" y="7121"/>
                    <a:pt x="1104" y="7121"/>
                    <a:pt x="1093" y="7121"/>
                  </a:cubicBezTo>
                  <a:lnTo>
                    <a:pt x="1081" y="7098"/>
                  </a:lnTo>
                  <a:cubicBezTo>
                    <a:pt x="1078" y="7095"/>
                    <a:pt x="1074" y="7093"/>
                    <a:pt x="1069" y="7093"/>
                  </a:cubicBezTo>
                  <a:cubicBezTo>
                    <a:pt x="1058" y="7093"/>
                    <a:pt x="1044" y="7101"/>
                    <a:pt x="1036" y="7109"/>
                  </a:cubicBezTo>
                  <a:cubicBezTo>
                    <a:pt x="968" y="7178"/>
                    <a:pt x="899" y="7223"/>
                    <a:pt x="842" y="7269"/>
                  </a:cubicBezTo>
                  <a:cubicBezTo>
                    <a:pt x="831" y="7280"/>
                    <a:pt x="831" y="7291"/>
                    <a:pt x="831" y="7291"/>
                  </a:cubicBezTo>
                  <a:cubicBezTo>
                    <a:pt x="831" y="7303"/>
                    <a:pt x="831" y="7314"/>
                    <a:pt x="842" y="7326"/>
                  </a:cubicBezTo>
                  <a:lnTo>
                    <a:pt x="865" y="7348"/>
                  </a:lnTo>
                  <a:cubicBezTo>
                    <a:pt x="899" y="7382"/>
                    <a:pt x="911" y="7405"/>
                    <a:pt x="922" y="7439"/>
                  </a:cubicBezTo>
                  <a:cubicBezTo>
                    <a:pt x="922" y="7451"/>
                    <a:pt x="922" y="7462"/>
                    <a:pt x="922" y="7485"/>
                  </a:cubicBezTo>
                  <a:cubicBezTo>
                    <a:pt x="922" y="7542"/>
                    <a:pt x="888" y="7576"/>
                    <a:pt x="831" y="7587"/>
                  </a:cubicBezTo>
                  <a:lnTo>
                    <a:pt x="774" y="7587"/>
                  </a:lnTo>
                  <a:cubicBezTo>
                    <a:pt x="740" y="7576"/>
                    <a:pt x="717" y="7564"/>
                    <a:pt x="683" y="7542"/>
                  </a:cubicBezTo>
                  <a:cubicBezTo>
                    <a:pt x="660" y="7519"/>
                    <a:pt x="638" y="7508"/>
                    <a:pt x="615" y="7485"/>
                  </a:cubicBezTo>
                  <a:lnTo>
                    <a:pt x="604" y="7473"/>
                  </a:lnTo>
                  <a:cubicBezTo>
                    <a:pt x="592" y="7462"/>
                    <a:pt x="569" y="7462"/>
                    <a:pt x="558" y="7462"/>
                  </a:cubicBezTo>
                  <a:cubicBezTo>
                    <a:pt x="456" y="7530"/>
                    <a:pt x="331" y="7587"/>
                    <a:pt x="217" y="7633"/>
                  </a:cubicBezTo>
                  <a:lnTo>
                    <a:pt x="171" y="7655"/>
                  </a:lnTo>
                  <a:cubicBezTo>
                    <a:pt x="149" y="7667"/>
                    <a:pt x="115" y="7678"/>
                    <a:pt x="80" y="7690"/>
                  </a:cubicBezTo>
                  <a:cubicBezTo>
                    <a:pt x="69" y="7701"/>
                    <a:pt x="58" y="7701"/>
                    <a:pt x="58" y="7712"/>
                  </a:cubicBezTo>
                  <a:cubicBezTo>
                    <a:pt x="58" y="7724"/>
                    <a:pt x="58" y="7735"/>
                    <a:pt x="58" y="7746"/>
                  </a:cubicBezTo>
                  <a:cubicBezTo>
                    <a:pt x="126" y="7860"/>
                    <a:pt x="183" y="7951"/>
                    <a:pt x="228" y="8042"/>
                  </a:cubicBezTo>
                  <a:cubicBezTo>
                    <a:pt x="319" y="8224"/>
                    <a:pt x="387" y="8383"/>
                    <a:pt x="444" y="8543"/>
                  </a:cubicBezTo>
                  <a:cubicBezTo>
                    <a:pt x="478" y="8634"/>
                    <a:pt x="501" y="8713"/>
                    <a:pt x="524" y="8804"/>
                  </a:cubicBezTo>
                  <a:cubicBezTo>
                    <a:pt x="535" y="8872"/>
                    <a:pt x="535" y="8929"/>
                    <a:pt x="535" y="8998"/>
                  </a:cubicBezTo>
                  <a:cubicBezTo>
                    <a:pt x="535" y="9009"/>
                    <a:pt x="547" y="9032"/>
                    <a:pt x="569" y="9032"/>
                  </a:cubicBezTo>
                  <a:cubicBezTo>
                    <a:pt x="729" y="9054"/>
                    <a:pt x="888" y="9123"/>
                    <a:pt x="1036" y="9191"/>
                  </a:cubicBezTo>
                  <a:lnTo>
                    <a:pt x="1047" y="9191"/>
                  </a:lnTo>
                  <a:cubicBezTo>
                    <a:pt x="1206" y="9270"/>
                    <a:pt x="1377" y="9350"/>
                    <a:pt x="1536" y="9418"/>
                  </a:cubicBezTo>
                  <a:lnTo>
                    <a:pt x="1582" y="9452"/>
                  </a:lnTo>
                  <a:cubicBezTo>
                    <a:pt x="2562" y="9923"/>
                    <a:pt x="3618" y="10140"/>
                    <a:pt x="4947" y="10140"/>
                  </a:cubicBezTo>
                  <a:cubicBezTo>
                    <a:pt x="5160" y="10140"/>
                    <a:pt x="5380" y="10135"/>
                    <a:pt x="5608" y="10124"/>
                  </a:cubicBezTo>
                  <a:cubicBezTo>
                    <a:pt x="5699" y="10124"/>
                    <a:pt x="5790" y="10124"/>
                    <a:pt x="5881" y="10112"/>
                  </a:cubicBezTo>
                  <a:cubicBezTo>
                    <a:pt x="6234" y="10089"/>
                    <a:pt x="6598" y="10044"/>
                    <a:pt x="6950" y="9998"/>
                  </a:cubicBezTo>
                  <a:cubicBezTo>
                    <a:pt x="7041" y="9987"/>
                    <a:pt x="7121" y="9976"/>
                    <a:pt x="7212" y="9953"/>
                  </a:cubicBezTo>
                  <a:cubicBezTo>
                    <a:pt x="7419" y="9921"/>
                    <a:pt x="7637" y="9884"/>
                    <a:pt x="7855" y="9884"/>
                  </a:cubicBezTo>
                  <a:cubicBezTo>
                    <a:pt x="7948" y="9884"/>
                    <a:pt x="8041" y="9890"/>
                    <a:pt x="8133" y="9907"/>
                  </a:cubicBezTo>
                  <a:cubicBezTo>
                    <a:pt x="8156" y="9907"/>
                    <a:pt x="8178" y="9907"/>
                    <a:pt x="8201" y="9919"/>
                  </a:cubicBezTo>
                  <a:lnTo>
                    <a:pt x="8235" y="9919"/>
                  </a:lnTo>
                  <a:cubicBezTo>
                    <a:pt x="8235" y="9907"/>
                    <a:pt x="8247" y="9896"/>
                    <a:pt x="8247" y="9896"/>
                  </a:cubicBezTo>
                  <a:cubicBezTo>
                    <a:pt x="8258" y="9748"/>
                    <a:pt x="8304" y="9589"/>
                    <a:pt x="8360" y="9452"/>
                  </a:cubicBezTo>
                  <a:lnTo>
                    <a:pt x="8383" y="9373"/>
                  </a:lnTo>
                  <a:cubicBezTo>
                    <a:pt x="8440" y="9225"/>
                    <a:pt x="8508" y="9054"/>
                    <a:pt x="8577" y="8895"/>
                  </a:cubicBezTo>
                  <a:cubicBezTo>
                    <a:pt x="8702" y="8588"/>
                    <a:pt x="8861" y="8281"/>
                    <a:pt x="9009" y="7985"/>
                  </a:cubicBezTo>
                  <a:lnTo>
                    <a:pt x="9032" y="7940"/>
                  </a:lnTo>
                  <a:cubicBezTo>
                    <a:pt x="9293" y="7417"/>
                    <a:pt x="9589" y="6814"/>
                    <a:pt x="9828" y="6188"/>
                  </a:cubicBezTo>
                  <a:cubicBezTo>
                    <a:pt x="9941" y="5892"/>
                    <a:pt x="10032" y="5597"/>
                    <a:pt x="10112" y="5312"/>
                  </a:cubicBezTo>
                  <a:cubicBezTo>
                    <a:pt x="10203" y="5005"/>
                    <a:pt x="10283" y="4675"/>
                    <a:pt x="10305" y="4346"/>
                  </a:cubicBezTo>
                  <a:cubicBezTo>
                    <a:pt x="10328" y="4027"/>
                    <a:pt x="10283" y="3754"/>
                    <a:pt x="10180" y="3527"/>
                  </a:cubicBezTo>
                  <a:cubicBezTo>
                    <a:pt x="10112" y="3402"/>
                    <a:pt x="10021" y="3288"/>
                    <a:pt x="9919" y="3208"/>
                  </a:cubicBezTo>
                  <a:cubicBezTo>
                    <a:pt x="9862" y="3151"/>
                    <a:pt x="9759" y="3095"/>
                    <a:pt x="9680" y="3072"/>
                  </a:cubicBezTo>
                  <a:cubicBezTo>
                    <a:pt x="9598" y="3054"/>
                    <a:pt x="9516" y="3044"/>
                    <a:pt x="9435" y="3044"/>
                  </a:cubicBezTo>
                  <a:cubicBezTo>
                    <a:pt x="9313" y="3044"/>
                    <a:pt x="9193" y="3065"/>
                    <a:pt x="9077" y="3106"/>
                  </a:cubicBezTo>
                  <a:cubicBezTo>
                    <a:pt x="8975" y="3151"/>
                    <a:pt x="8895" y="3197"/>
                    <a:pt x="8804" y="3265"/>
                  </a:cubicBezTo>
                  <a:cubicBezTo>
                    <a:pt x="8793" y="3277"/>
                    <a:pt x="8793" y="3277"/>
                    <a:pt x="8781" y="3288"/>
                  </a:cubicBezTo>
                  <a:lnTo>
                    <a:pt x="8770" y="3288"/>
                  </a:lnTo>
                  <a:cubicBezTo>
                    <a:pt x="8770" y="3299"/>
                    <a:pt x="8770" y="3299"/>
                    <a:pt x="8770" y="3311"/>
                  </a:cubicBezTo>
                  <a:cubicBezTo>
                    <a:pt x="8736" y="3447"/>
                    <a:pt x="8713" y="3584"/>
                    <a:pt x="8679" y="3720"/>
                  </a:cubicBezTo>
                  <a:cubicBezTo>
                    <a:pt x="8588" y="4061"/>
                    <a:pt x="8497" y="4323"/>
                    <a:pt x="8372" y="4539"/>
                  </a:cubicBezTo>
                  <a:cubicBezTo>
                    <a:pt x="8315" y="4653"/>
                    <a:pt x="8247" y="4778"/>
                    <a:pt x="8156" y="4892"/>
                  </a:cubicBezTo>
                  <a:cubicBezTo>
                    <a:pt x="8065" y="5005"/>
                    <a:pt x="7962" y="5119"/>
                    <a:pt x="7871" y="5221"/>
                  </a:cubicBezTo>
                  <a:cubicBezTo>
                    <a:pt x="7866" y="5233"/>
                    <a:pt x="7854" y="5238"/>
                    <a:pt x="7842" y="5238"/>
                  </a:cubicBezTo>
                  <a:cubicBezTo>
                    <a:pt x="7829" y="5238"/>
                    <a:pt x="7815" y="5233"/>
                    <a:pt x="7803" y="5221"/>
                  </a:cubicBezTo>
                  <a:cubicBezTo>
                    <a:pt x="7803" y="5221"/>
                    <a:pt x="7780" y="5199"/>
                    <a:pt x="7792" y="5176"/>
                  </a:cubicBezTo>
                  <a:cubicBezTo>
                    <a:pt x="7860" y="5051"/>
                    <a:pt x="7917" y="4926"/>
                    <a:pt x="7985" y="4766"/>
                  </a:cubicBezTo>
                  <a:cubicBezTo>
                    <a:pt x="8008" y="4698"/>
                    <a:pt x="8031" y="4641"/>
                    <a:pt x="8053" y="4573"/>
                  </a:cubicBezTo>
                  <a:cubicBezTo>
                    <a:pt x="8087" y="4505"/>
                    <a:pt x="8122" y="4425"/>
                    <a:pt x="8156" y="4346"/>
                  </a:cubicBezTo>
                  <a:cubicBezTo>
                    <a:pt x="8235" y="4107"/>
                    <a:pt x="8338" y="3822"/>
                    <a:pt x="8406" y="3538"/>
                  </a:cubicBezTo>
                  <a:cubicBezTo>
                    <a:pt x="8520" y="3060"/>
                    <a:pt x="8565" y="2560"/>
                    <a:pt x="8542" y="2037"/>
                  </a:cubicBezTo>
                  <a:cubicBezTo>
                    <a:pt x="8542" y="2025"/>
                    <a:pt x="8542" y="2025"/>
                    <a:pt x="8531" y="2014"/>
                  </a:cubicBezTo>
                  <a:cubicBezTo>
                    <a:pt x="8497" y="1980"/>
                    <a:pt x="8451" y="1946"/>
                    <a:pt x="8417" y="1912"/>
                  </a:cubicBezTo>
                  <a:cubicBezTo>
                    <a:pt x="8395" y="1889"/>
                    <a:pt x="8372" y="1855"/>
                    <a:pt x="8338" y="1832"/>
                  </a:cubicBezTo>
                  <a:cubicBezTo>
                    <a:pt x="8258" y="1764"/>
                    <a:pt x="8178" y="1696"/>
                    <a:pt x="8099" y="1639"/>
                  </a:cubicBezTo>
                  <a:cubicBezTo>
                    <a:pt x="8076" y="1639"/>
                    <a:pt x="8065" y="1627"/>
                    <a:pt x="8053" y="1616"/>
                  </a:cubicBezTo>
                  <a:lnTo>
                    <a:pt x="8031" y="1605"/>
                  </a:lnTo>
                  <a:cubicBezTo>
                    <a:pt x="8025" y="1599"/>
                    <a:pt x="8019" y="1596"/>
                    <a:pt x="8014" y="1596"/>
                  </a:cubicBezTo>
                  <a:cubicBezTo>
                    <a:pt x="8008" y="1596"/>
                    <a:pt x="8002" y="1599"/>
                    <a:pt x="7997" y="1605"/>
                  </a:cubicBezTo>
                  <a:cubicBezTo>
                    <a:pt x="7985" y="1605"/>
                    <a:pt x="7985" y="1616"/>
                    <a:pt x="7974" y="1627"/>
                  </a:cubicBezTo>
                  <a:lnTo>
                    <a:pt x="7974" y="1639"/>
                  </a:lnTo>
                  <a:cubicBezTo>
                    <a:pt x="7974" y="1650"/>
                    <a:pt x="7974" y="1650"/>
                    <a:pt x="7974" y="1661"/>
                  </a:cubicBezTo>
                  <a:cubicBezTo>
                    <a:pt x="7974" y="1684"/>
                    <a:pt x="7974" y="1696"/>
                    <a:pt x="7962" y="1707"/>
                  </a:cubicBezTo>
                  <a:cubicBezTo>
                    <a:pt x="7962" y="1730"/>
                    <a:pt x="7951" y="1741"/>
                    <a:pt x="7951" y="1752"/>
                  </a:cubicBezTo>
                  <a:cubicBezTo>
                    <a:pt x="7951" y="1764"/>
                    <a:pt x="7940" y="1764"/>
                    <a:pt x="7940" y="1764"/>
                  </a:cubicBezTo>
                  <a:cubicBezTo>
                    <a:pt x="7940" y="1764"/>
                    <a:pt x="7940" y="1775"/>
                    <a:pt x="7928" y="1775"/>
                  </a:cubicBezTo>
                  <a:cubicBezTo>
                    <a:pt x="7906" y="1809"/>
                    <a:pt x="7871" y="1832"/>
                    <a:pt x="7837" y="1832"/>
                  </a:cubicBezTo>
                  <a:cubicBezTo>
                    <a:pt x="7803" y="1821"/>
                    <a:pt x="7780" y="1798"/>
                    <a:pt x="7758" y="1764"/>
                  </a:cubicBezTo>
                  <a:cubicBezTo>
                    <a:pt x="7758" y="1764"/>
                    <a:pt x="7758" y="1752"/>
                    <a:pt x="7746" y="1752"/>
                  </a:cubicBezTo>
                  <a:cubicBezTo>
                    <a:pt x="7746" y="1752"/>
                    <a:pt x="7746" y="1752"/>
                    <a:pt x="7746" y="1741"/>
                  </a:cubicBezTo>
                  <a:cubicBezTo>
                    <a:pt x="7746" y="1730"/>
                    <a:pt x="7735" y="1707"/>
                    <a:pt x="7735" y="1696"/>
                  </a:cubicBezTo>
                  <a:cubicBezTo>
                    <a:pt x="7735" y="1673"/>
                    <a:pt x="7735" y="1661"/>
                    <a:pt x="7735" y="1650"/>
                  </a:cubicBezTo>
                  <a:cubicBezTo>
                    <a:pt x="7735" y="1593"/>
                    <a:pt x="7735" y="1559"/>
                    <a:pt x="7735" y="1525"/>
                  </a:cubicBezTo>
                  <a:lnTo>
                    <a:pt x="7735" y="1479"/>
                  </a:lnTo>
                  <a:cubicBezTo>
                    <a:pt x="7735" y="1468"/>
                    <a:pt x="7735" y="1445"/>
                    <a:pt x="7712" y="1445"/>
                  </a:cubicBezTo>
                  <a:cubicBezTo>
                    <a:pt x="7644" y="1423"/>
                    <a:pt x="7587" y="1400"/>
                    <a:pt x="7530" y="1377"/>
                  </a:cubicBezTo>
                  <a:lnTo>
                    <a:pt x="7519" y="1377"/>
                  </a:lnTo>
                  <a:lnTo>
                    <a:pt x="7496" y="1366"/>
                  </a:lnTo>
                  <a:cubicBezTo>
                    <a:pt x="7496" y="1366"/>
                    <a:pt x="7485" y="1366"/>
                    <a:pt x="7473" y="1377"/>
                  </a:cubicBezTo>
                  <a:cubicBezTo>
                    <a:pt x="7462" y="1377"/>
                    <a:pt x="7462" y="1388"/>
                    <a:pt x="7462" y="1400"/>
                  </a:cubicBezTo>
                  <a:cubicBezTo>
                    <a:pt x="7473" y="1548"/>
                    <a:pt x="7439" y="1627"/>
                    <a:pt x="7360" y="1650"/>
                  </a:cubicBezTo>
                  <a:cubicBezTo>
                    <a:pt x="7349" y="1654"/>
                    <a:pt x="7339" y="1656"/>
                    <a:pt x="7328" y="1656"/>
                  </a:cubicBezTo>
                  <a:cubicBezTo>
                    <a:pt x="7280" y="1656"/>
                    <a:pt x="7230" y="1617"/>
                    <a:pt x="7212" y="1570"/>
                  </a:cubicBezTo>
                  <a:cubicBezTo>
                    <a:pt x="7200" y="1525"/>
                    <a:pt x="7189" y="1479"/>
                    <a:pt x="7189" y="1434"/>
                  </a:cubicBezTo>
                  <a:cubicBezTo>
                    <a:pt x="7178" y="1400"/>
                    <a:pt x="7178" y="1366"/>
                    <a:pt x="7178" y="1320"/>
                  </a:cubicBezTo>
                  <a:cubicBezTo>
                    <a:pt x="7178" y="1309"/>
                    <a:pt x="7166" y="1297"/>
                    <a:pt x="7143" y="1297"/>
                  </a:cubicBezTo>
                  <a:cubicBezTo>
                    <a:pt x="7064" y="1286"/>
                    <a:pt x="6996" y="1275"/>
                    <a:pt x="6927" y="1275"/>
                  </a:cubicBezTo>
                  <a:cubicBezTo>
                    <a:pt x="6859" y="1275"/>
                    <a:pt x="6780" y="1275"/>
                    <a:pt x="6711" y="1286"/>
                  </a:cubicBezTo>
                  <a:lnTo>
                    <a:pt x="6575" y="1286"/>
                  </a:lnTo>
                  <a:cubicBezTo>
                    <a:pt x="6575" y="1286"/>
                    <a:pt x="6563" y="1297"/>
                    <a:pt x="6552" y="1297"/>
                  </a:cubicBezTo>
                  <a:cubicBezTo>
                    <a:pt x="6552" y="1309"/>
                    <a:pt x="6552" y="1320"/>
                    <a:pt x="6552" y="1320"/>
                  </a:cubicBezTo>
                  <a:cubicBezTo>
                    <a:pt x="6563" y="1570"/>
                    <a:pt x="6575" y="1809"/>
                    <a:pt x="6552" y="2048"/>
                  </a:cubicBezTo>
                  <a:cubicBezTo>
                    <a:pt x="6541" y="2412"/>
                    <a:pt x="6450" y="2765"/>
                    <a:pt x="6381" y="3060"/>
                  </a:cubicBezTo>
                  <a:cubicBezTo>
                    <a:pt x="6373" y="3086"/>
                    <a:pt x="6358" y="3099"/>
                    <a:pt x="6337" y="3099"/>
                  </a:cubicBezTo>
                  <a:cubicBezTo>
                    <a:pt x="6330" y="3099"/>
                    <a:pt x="6322" y="3097"/>
                    <a:pt x="6313" y="3095"/>
                  </a:cubicBezTo>
                  <a:cubicBezTo>
                    <a:pt x="6302" y="3095"/>
                    <a:pt x="6279" y="3083"/>
                    <a:pt x="6290" y="3060"/>
                  </a:cubicBezTo>
                  <a:cubicBezTo>
                    <a:pt x="6302" y="2776"/>
                    <a:pt x="6290" y="2480"/>
                    <a:pt x="6290" y="2196"/>
                  </a:cubicBezTo>
                  <a:lnTo>
                    <a:pt x="6290" y="2003"/>
                  </a:lnTo>
                  <a:cubicBezTo>
                    <a:pt x="6290" y="1582"/>
                    <a:pt x="6268" y="1241"/>
                    <a:pt x="6211" y="934"/>
                  </a:cubicBezTo>
                  <a:cubicBezTo>
                    <a:pt x="6211" y="899"/>
                    <a:pt x="6199" y="865"/>
                    <a:pt x="6188" y="820"/>
                  </a:cubicBezTo>
                  <a:lnTo>
                    <a:pt x="6188" y="808"/>
                  </a:lnTo>
                  <a:cubicBezTo>
                    <a:pt x="6188" y="797"/>
                    <a:pt x="6188" y="786"/>
                    <a:pt x="6177" y="786"/>
                  </a:cubicBezTo>
                  <a:cubicBezTo>
                    <a:pt x="6131" y="740"/>
                    <a:pt x="6086" y="683"/>
                    <a:pt x="6052" y="638"/>
                  </a:cubicBezTo>
                  <a:cubicBezTo>
                    <a:pt x="5995" y="535"/>
                    <a:pt x="5915" y="456"/>
                    <a:pt x="5824" y="376"/>
                  </a:cubicBezTo>
                  <a:cubicBezTo>
                    <a:pt x="5745" y="319"/>
                    <a:pt x="5654" y="262"/>
                    <a:pt x="5551" y="206"/>
                  </a:cubicBezTo>
                  <a:lnTo>
                    <a:pt x="5517" y="206"/>
                  </a:lnTo>
                  <a:cubicBezTo>
                    <a:pt x="5506" y="217"/>
                    <a:pt x="5506" y="228"/>
                    <a:pt x="5506" y="240"/>
                  </a:cubicBezTo>
                  <a:cubicBezTo>
                    <a:pt x="5506" y="251"/>
                    <a:pt x="5506" y="274"/>
                    <a:pt x="5506" y="285"/>
                  </a:cubicBezTo>
                  <a:cubicBezTo>
                    <a:pt x="5506" y="297"/>
                    <a:pt x="5506" y="297"/>
                    <a:pt x="5506" y="308"/>
                  </a:cubicBezTo>
                  <a:lnTo>
                    <a:pt x="5506" y="342"/>
                  </a:lnTo>
                  <a:cubicBezTo>
                    <a:pt x="5494" y="376"/>
                    <a:pt x="5494" y="410"/>
                    <a:pt x="5483" y="433"/>
                  </a:cubicBezTo>
                  <a:cubicBezTo>
                    <a:pt x="5483" y="433"/>
                    <a:pt x="5483" y="444"/>
                    <a:pt x="5483" y="444"/>
                  </a:cubicBezTo>
                  <a:cubicBezTo>
                    <a:pt x="5472" y="479"/>
                    <a:pt x="5460" y="501"/>
                    <a:pt x="5449" y="524"/>
                  </a:cubicBezTo>
                  <a:cubicBezTo>
                    <a:pt x="5437" y="535"/>
                    <a:pt x="5437" y="535"/>
                    <a:pt x="5426" y="535"/>
                  </a:cubicBezTo>
                  <a:cubicBezTo>
                    <a:pt x="5419" y="539"/>
                    <a:pt x="5414" y="540"/>
                    <a:pt x="5409" y="540"/>
                  </a:cubicBezTo>
                  <a:cubicBezTo>
                    <a:pt x="5397" y="540"/>
                    <a:pt x="5389" y="532"/>
                    <a:pt x="5381" y="524"/>
                  </a:cubicBezTo>
                  <a:cubicBezTo>
                    <a:pt x="5358" y="513"/>
                    <a:pt x="5346" y="479"/>
                    <a:pt x="5324" y="456"/>
                  </a:cubicBezTo>
                  <a:cubicBezTo>
                    <a:pt x="5324" y="456"/>
                    <a:pt x="5324" y="456"/>
                    <a:pt x="5324" y="444"/>
                  </a:cubicBezTo>
                  <a:cubicBezTo>
                    <a:pt x="5301" y="422"/>
                    <a:pt x="5290" y="399"/>
                    <a:pt x="5278" y="376"/>
                  </a:cubicBezTo>
                  <a:cubicBezTo>
                    <a:pt x="5278" y="365"/>
                    <a:pt x="5278" y="365"/>
                    <a:pt x="5278" y="353"/>
                  </a:cubicBezTo>
                  <a:lnTo>
                    <a:pt x="5267" y="319"/>
                  </a:lnTo>
                  <a:cubicBezTo>
                    <a:pt x="5255" y="308"/>
                    <a:pt x="5255" y="285"/>
                    <a:pt x="5255" y="262"/>
                  </a:cubicBezTo>
                  <a:lnTo>
                    <a:pt x="5244" y="251"/>
                  </a:lnTo>
                  <a:cubicBezTo>
                    <a:pt x="5244" y="194"/>
                    <a:pt x="5233" y="149"/>
                    <a:pt x="5233" y="103"/>
                  </a:cubicBezTo>
                  <a:cubicBezTo>
                    <a:pt x="5233" y="92"/>
                    <a:pt x="5221" y="80"/>
                    <a:pt x="5210" y="80"/>
                  </a:cubicBezTo>
                  <a:cubicBezTo>
                    <a:pt x="5062" y="35"/>
                    <a:pt x="4903" y="12"/>
                    <a:pt x="4744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4"/>
            <p:cNvSpPr/>
            <p:nvPr/>
          </p:nvSpPr>
          <p:spPr>
            <a:xfrm>
              <a:off x="2804825" y="3916850"/>
              <a:ext cx="113475" cy="111350"/>
            </a:xfrm>
            <a:custGeom>
              <a:rect b="b" l="l" r="r" t="t"/>
              <a:pathLst>
                <a:path extrusionOk="0" h="4454" w="4539">
                  <a:moveTo>
                    <a:pt x="2443" y="0"/>
                  </a:moveTo>
                  <a:cubicBezTo>
                    <a:pt x="2384" y="0"/>
                    <a:pt x="2328" y="33"/>
                    <a:pt x="2298" y="82"/>
                  </a:cubicBezTo>
                  <a:lnTo>
                    <a:pt x="1684" y="1015"/>
                  </a:lnTo>
                  <a:cubicBezTo>
                    <a:pt x="1605" y="1140"/>
                    <a:pt x="1468" y="1219"/>
                    <a:pt x="1309" y="1231"/>
                  </a:cubicBezTo>
                  <a:lnTo>
                    <a:pt x="194" y="1254"/>
                  </a:lnTo>
                  <a:cubicBezTo>
                    <a:pt x="126" y="1254"/>
                    <a:pt x="69" y="1299"/>
                    <a:pt x="35" y="1367"/>
                  </a:cubicBezTo>
                  <a:cubicBezTo>
                    <a:pt x="1" y="1424"/>
                    <a:pt x="12" y="1504"/>
                    <a:pt x="58" y="1561"/>
                  </a:cubicBezTo>
                  <a:lnTo>
                    <a:pt x="763" y="2425"/>
                  </a:lnTo>
                  <a:cubicBezTo>
                    <a:pt x="854" y="2539"/>
                    <a:pt x="888" y="2698"/>
                    <a:pt x="842" y="2846"/>
                  </a:cubicBezTo>
                  <a:lnTo>
                    <a:pt x="524" y="3915"/>
                  </a:lnTo>
                  <a:cubicBezTo>
                    <a:pt x="524" y="3949"/>
                    <a:pt x="513" y="3972"/>
                    <a:pt x="524" y="4006"/>
                  </a:cubicBezTo>
                  <a:cubicBezTo>
                    <a:pt x="535" y="4040"/>
                    <a:pt x="547" y="4074"/>
                    <a:pt x="581" y="4108"/>
                  </a:cubicBezTo>
                  <a:cubicBezTo>
                    <a:pt x="619" y="4139"/>
                    <a:pt x="662" y="4154"/>
                    <a:pt x="706" y="4154"/>
                  </a:cubicBezTo>
                  <a:cubicBezTo>
                    <a:pt x="729" y="4154"/>
                    <a:pt x="751" y="4150"/>
                    <a:pt x="774" y="4142"/>
                  </a:cubicBezTo>
                  <a:lnTo>
                    <a:pt x="1809" y="3744"/>
                  </a:lnTo>
                  <a:cubicBezTo>
                    <a:pt x="1865" y="3723"/>
                    <a:pt x="1923" y="3713"/>
                    <a:pt x="1979" y="3713"/>
                  </a:cubicBezTo>
                  <a:cubicBezTo>
                    <a:pt x="2072" y="3713"/>
                    <a:pt x="2164" y="3740"/>
                    <a:pt x="2241" y="3790"/>
                  </a:cubicBezTo>
                  <a:lnTo>
                    <a:pt x="3163" y="4415"/>
                  </a:lnTo>
                  <a:cubicBezTo>
                    <a:pt x="3188" y="4441"/>
                    <a:pt x="3214" y="4454"/>
                    <a:pt x="3244" y="4454"/>
                  </a:cubicBezTo>
                  <a:cubicBezTo>
                    <a:pt x="3254" y="4454"/>
                    <a:pt x="3265" y="4452"/>
                    <a:pt x="3276" y="4450"/>
                  </a:cubicBezTo>
                  <a:cubicBezTo>
                    <a:pt x="3299" y="4450"/>
                    <a:pt x="3333" y="4438"/>
                    <a:pt x="3356" y="4427"/>
                  </a:cubicBezTo>
                  <a:cubicBezTo>
                    <a:pt x="3424" y="4393"/>
                    <a:pt x="3458" y="4324"/>
                    <a:pt x="3447" y="4256"/>
                  </a:cubicBezTo>
                  <a:lnTo>
                    <a:pt x="3390" y="3142"/>
                  </a:lnTo>
                  <a:cubicBezTo>
                    <a:pt x="3379" y="2994"/>
                    <a:pt x="3447" y="2846"/>
                    <a:pt x="3572" y="2755"/>
                  </a:cubicBezTo>
                  <a:lnTo>
                    <a:pt x="4459" y="2072"/>
                  </a:lnTo>
                  <a:cubicBezTo>
                    <a:pt x="4516" y="2027"/>
                    <a:pt x="4539" y="1959"/>
                    <a:pt x="4528" y="1890"/>
                  </a:cubicBezTo>
                  <a:cubicBezTo>
                    <a:pt x="4505" y="1822"/>
                    <a:pt x="4459" y="1765"/>
                    <a:pt x="4391" y="1743"/>
                  </a:cubicBezTo>
                  <a:lnTo>
                    <a:pt x="3311" y="1458"/>
                  </a:lnTo>
                  <a:cubicBezTo>
                    <a:pt x="3163" y="1424"/>
                    <a:pt x="3049" y="1310"/>
                    <a:pt x="3003" y="1174"/>
                  </a:cubicBezTo>
                  <a:lnTo>
                    <a:pt x="2628" y="116"/>
                  </a:lnTo>
                  <a:cubicBezTo>
                    <a:pt x="2605" y="48"/>
                    <a:pt x="2549" y="2"/>
                    <a:pt x="2469" y="2"/>
                  </a:cubicBezTo>
                  <a:cubicBezTo>
                    <a:pt x="2460" y="1"/>
                    <a:pt x="2451" y="0"/>
                    <a:pt x="2443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4"/>
            <p:cNvSpPr/>
            <p:nvPr/>
          </p:nvSpPr>
          <p:spPr>
            <a:xfrm>
              <a:off x="2813075" y="4079250"/>
              <a:ext cx="53200" cy="71125"/>
            </a:xfrm>
            <a:custGeom>
              <a:rect b="b" l="l" r="r" t="t"/>
              <a:pathLst>
                <a:path extrusionOk="0" h="2845" w="2128">
                  <a:moveTo>
                    <a:pt x="319" y="1"/>
                  </a:moveTo>
                  <a:cubicBezTo>
                    <a:pt x="296" y="1"/>
                    <a:pt x="285" y="12"/>
                    <a:pt x="285" y="24"/>
                  </a:cubicBezTo>
                  <a:cubicBezTo>
                    <a:pt x="274" y="58"/>
                    <a:pt x="262" y="80"/>
                    <a:pt x="262" y="103"/>
                  </a:cubicBezTo>
                  <a:cubicBezTo>
                    <a:pt x="240" y="137"/>
                    <a:pt x="228" y="160"/>
                    <a:pt x="217" y="194"/>
                  </a:cubicBezTo>
                  <a:cubicBezTo>
                    <a:pt x="194" y="228"/>
                    <a:pt x="183" y="251"/>
                    <a:pt x="171" y="285"/>
                  </a:cubicBezTo>
                  <a:cubicBezTo>
                    <a:pt x="126" y="388"/>
                    <a:pt x="92" y="501"/>
                    <a:pt x="69" y="638"/>
                  </a:cubicBezTo>
                  <a:cubicBezTo>
                    <a:pt x="23" y="854"/>
                    <a:pt x="1" y="1104"/>
                    <a:pt x="1" y="1388"/>
                  </a:cubicBezTo>
                  <a:cubicBezTo>
                    <a:pt x="12" y="1605"/>
                    <a:pt x="23" y="1889"/>
                    <a:pt x="69" y="2162"/>
                  </a:cubicBezTo>
                  <a:cubicBezTo>
                    <a:pt x="92" y="2287"/>
                    <a:pt x="126" y="2412"/>
                    <a:pt x="183" y="2514"/>
                  </a:cubicBezTo>
                  <a:cubicBezTo>
                    <a:pt x="194" y="2560"/>
                    <a:pt x="217" y="2594"/>
                    <a:pt x="240" y="2628"/>
                  </a:cubicBezTo>
                  <a:cubicBezTo>
                    <a:pt x="251" y="2662"/>
                    <a:pt x="262" y="2685"/>
                    <a:pt x="274" y="2708"/>
                  </a:cubicBezTo>
                  <a:cubicBezTo>
                    <a:pt x="285" y="2719"/>
                    <a:pt x="285" y="2719"/>
                    <a:pt x="296" y="2719"/>
                  </a:cubicBezTo>
                  <a:cubicBezTo>
                    <a:pt x="785" y="2810"/>
                    <a:pt x="1252" y="2844"/>
                    <a:pt x="1695" y="2844"/>
                  </a:cubicBezTo>
                  <a:cubicBezTo>
                    <a:pt x="1707" y="2844"/>
                    <a:pt x="1718" y="2833"/>
                    <a:pt x="1718" y="2822"/>
                  </a:cubicBezTo>
                  <a:lnTo>
                    <a:pt x="1741" y="2776"/>
                  </a:lnTo>
                  <a:cubicBezTo>
                    <a:pt x="1786" y="2685"/>
                    <a:pt x="1820" y="2583"/>
                    <a:pt x="1855" y="2492"/>
                  </a:cubicBezTo>
                  <a:cubicBezTo>
                    <a:pt x="2002" y="2094"/>
                    <a:pt x="2093" y="1661"/>
                    <a:pt x="2116" y="1241"/>
                  </a:cubicBezTo>
                  <a:cubicBezTo>
                    <a:pt x="2128" y="1025"/>
                    <a:pt x="2116" y="808"/>
                    <a:pt x="2093" y="592"/>
                  </a:cubicBezTo>
                  <a:lnTo>
                    <a:pt x="2093" y="570"/>
                  </a:lnTo>
                  <a:cubicBezTo>
                    <a:pt x="2082" y="467"/>
                    <a:pt x="2071" y="365"/>
                    <a:pt x="2059" y="274"/>
                  </a:cubicBezTo>
                  <a:cubicBezTo>
                    <a:pt x="2048" y="240"/>
                    <a:pt x="2037" y="206"/>
                    <a:pt x="2025" y="171"/>
                  </a:cubicBezTo>
                  <a:cubicBezTo>
                    <a:pt x="2025" y="160"/>
                    <a:pt x="2014" y="149"/>
                    <a:pt x="2014" y="137"/>
                  </a:cubicBezTo>
                  <a:cubicBezTo>
                    <a:pt x="2002" y="126"/>
                    <a:pt x="1991" y="115"/>
                    <a:pt x="1980" y="115"/>
                  </a:cubicBezTo>
                  <a:lnTo>
                    <a:pt x="1513" y="115"/>
                  </a:lnTo>
                  <a:cubicBezTo>
                    <a:pt x="1093" y="103"/>
                    <a:pt x="706" y="69"/>
                    <a:pt x="319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2731750" y="4054125"/>
              <a:ext cx="38425" cy="76050"/>
            </a:xfrm>
            <a:custGeom>
              <a:rect b="b" l="l" r="r" t="t"/>
              <a:pathLst>
                <a:path extrusionOk="0" h="3042" w="1537">
                  <a:moveTo>
                    <a:pt x="568" y="0"/>
                  </a:moveTo>
                  <a:cubicBezTo>
                    <a:pt x="472" y="0"/>
                    <a:pt x="389" y="33"/>
                    <a:pt x="319" y="96"/>
                  </a:cubicBezTo>
                  <a:cubicBezTo>
                    <a:pt x="24" y="346"/>
                    <a:pt x="1" y="824"/>
                    <a:pt x="1" y="972"/>
                  </a:cubicBezTo>
                  <a:cubicBezTo>
                    <a:pt x="1" y="1609"/>
                    <a:pt x="319" y="2234"/>
                    <a:pt x="865" y="2689"/>
                  </a:cubicBezTo>
                  <a:cubicBezTo>
                    <a:pt x="1013" y="2814"/>
                    <a:pt x="1184" y="2939"/>
                    <a:pt x="1377" y="3042"/>
                  </a:cubicBezTo>
                  <a:lnTo>
                    <a:pt x="1411" y="3042"/>
                  </a:lnTo>
                  <a:cubicBezTo>
                    <a:pt x="1422" y="3030"/>
                    <a:pt x="1422" y="3008"/>
                    <a:pt x="1422" y="2996"/>
                  </a:cubicBezTo>
                  <a:cubicBezTo>
                    <a:pt x="1241" y="2632"/>
                    <a:pt x="1161" y="2155"/>
                    <a:pt x="1184" y="1654"/>
                  </a:cubicBezTo>
                  <a:cubicBezTo>
                    <a:pt x="1218" y="1211"/>
                    <a:pt x="1332" y="778"/>
                    <a:pt x="1525" y="414"/>
                  </a:cubicBezTo>
                  <a:cubicBezTo>
                    <a:pt x="1536" y="403"/>
                    <a:pt x="1536" y="392"/>
                    <a:pt x="1525" y="380"/>
                  </a:cubicBezTo>
                  <a:cubicBezTo>
                    <a:pt x="1525" y="380"/>
                    <a:pt x="1525" y="369"/>
                    <a:pt x="1513" y="369"/>
                  </a:cubicBezTo>
                  <a:cubicBezTo>
                    <a:pt x="1434" y="335"/>
                    <a:pt x="1354" y="301"/>
                    <a:pt x="1275" y="255"/>
                  </a:cubicBezTo>
                  <a:lnTo>
                    <a:pt x="1184" y="221"/>
                  </a:lnTo>
                  <a:cubicBezTo>
                    <a:pt x="1047" y="153"/>
                    <a:pt x="911" y="85"/>
                    <a:pt x="763" y="39"/>
                  </a:cubicBezTo>
                  <a:cubicBezTo>
                    <a:pt x="693" y="13"/>
                    <a:pt x="628" y="0"/>
                    <a:pt x="56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4"/>
            <p:cNvSpPr/>
            <p:nvPr/>
          </p:nvSpPr>
          <p:spPr>
            <a:xfrm>
              <a:off x="2767575" y="4066475"/>
              <a:ext cx="45825" cy="78775"/>
            </a:xfrm>
            <a:custGeom>
              <a:rect b="b" l="l" r="r" t="t"/>
              <a:pathLst>
                <a:path extrusionOk="0" h="3151" w="1833">
                  <a:moveTo>
                    <a:pt x="388" y="0"/>
                  </a:moveTo>
                  <a:cubicBezTo>
                    <a:pt x="376" y="0"/>
                    <a:pt x="353" y="0"/>
                    <a:pt x="353" y="23"/>
                  </a:cubicBezTo>
                  <a:cubicBezTo>
                    <a:pt x="251" y="205"/>
                    <a:pt x="183" y="387"/>
                    <a:pt x="137" y="569"/>
                  </a:cubicBezTo>
                  <a:cubicBezTo>
                    <a:pt x="24" y="1001"/>
                    <a:pt x="1" y="1433"/>
                    <a:pt x="80" y="1865"/>
                  </a:cubicBezTo>
                  <a:cubicBezTo>
                    <a:pt x="126" y="2081"/>
                    <a:pt x="183" y="2275"/>
                    <a:pt x="262" y="2423"/>
                  </a:cubicBezTo>
                  <a:cubicBezTo>
                    <a:pt x="308" y="2514"/>
                    <a:pt x="376" y="2605"/>
                    <a:pt x="433" y="2684"/>
                  </a:cubicBezTo>
                  <a:cubicBezTo>
                    <a:pt x="467" y="2730"/>
                    <a:pt x="501" y="2775"/>
                    <a:pt x="535" y="2821"/>
                  </a:cubicBezTo>
                  <a:cubicBezTo>
                    <a:pt x="547" y="2821"/>
                    <a:pt x="547" y="2821"/>
                    <a:pt x="547" y="2832"/>
                  </a:cubicBezTo>
                  <a:cubicBezTo>
                    <a:pt x="808" y="2923"/>
                    <a:pt x="1081" y="3014"/>
                    <a:pt x="1411" y="3082"/>
                  </a:cubicBezTo>
                  <a:cubicBezTo>
                    <a:pt x="1502" y="3105"/>
                    <a:pt x="1593" y="3128"/>
                    <a:pt x="1696" y="3151"/>
                  </a:cubicBezTo>
                  <a:lnTo>
                    <a:pt x="1707" y="3151"/>
                  </a:lnTo>
                  <a:cubicBezTo>
                    <a:pt x="1707" y="3151"/>
                    <a:pt x="1718" y="3151"/>
                    <a:pt x="1730" y="3139"/>
                  </a:cubicBezTo>
                  <a:cubicBezTo>
                    <a:pt x="1730" y="3128"/>
                    <a:pt x="1730" y="3116"/>
                    <a:pt x="1730" y="3105"/>
                  </a:cubicBezTo>
                  <a:cubicBezTo>
                    <a:pt x="1696" y="3037"/>
                    <a:pt x="1673" y="2957"/>
                    <a:pt x="1650" y="2866"/>
                  </a:cubicBezTo>
                  <a:cubicBezTo>
                    <a:pt x="1548" y="2480"/>
                    <a:pt x="1525" y="2025"/>
                    <a:pt x="1548" y="1536"/>
                  </a:cubicBezTo>
                  <a:cubicBezTo>
                    <a:pt x="1570" y="1285"/>
                    <a:pt x="1605" y="1069"/>
                    <a:pt x="1661" y="876"/>
                  </a:cubicBezTo>
                  <a:cubicBezTo>
                    <a:pt x="1696" y="773"/>
                    <a:pt x="1730" y="671"/>
                    <a:pt x="1787" y="580"/>
                  </a:cubicBezTo>
                  <a:cubicBezTo>
                    <a:pt x="1798" y="546"/>
                    <a:pt x="1809" y="523"/>
                    <a:pt x="1832" y="500"/>
                  </a:cubicBezTo>
                  <a:cubicBezTo>
                    <a:pt x="1832" y="489"/>
                    <a:pt x="1832" y="478"/>
                    <a:pt x="1832" y="466"/>
                  </a:cubicBezTo>
                  <a:cubicBezTo>
                    <a:pt x="1832" y="455"/>
                    <a:pt x="1821" y="455"/>
                    <a:pt x="1809" y="455"/>
                  </a:cubicBezTo>
                  <a:cubicBezTo>
                    <a:pt x="1343" y="353"/>
                    <a:pt x="877" y="205"/>
                    <a:pt x="388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4"/>
            <p:cNvSpPr/>
            <p:nvPr/>
          </p:nvSpPr>
          <p:spPr>
            <a:xfrm>
              <a:off x="2689400" y="4149450"/>
              <a:ext cx="98975" cy="104425"/>
            </a:xfrm>
            <a:custGeom>
              <a:rect b="b" l="l" r="r" t="t"/>
              <a:pathLst>
                <a:path extrusionOk="0" h="4177" w="3959">
                  <a:moveTo>
                    <a:pt x="1001" y="628"/>
                  </a:moveTo>
                  <a:cubicBezTo>
                    <a:pt x="1012" y="628"/>
                    <a:pt x="1012" y="639"/>
                    <a:pt x="1012" y="639"/>
                  </a:cubicBezTo>
                  <a:lnTo>
                    <a:pt x="1024" y="639"/>
                  </a:lnTo>
                  <a:cubicBezTo>
                    <a:pt x="1035" y="639"/>
                    <a:pt x="1046" y="650"/>
                    <a:pt x="1046" y="650"/>
                  </a:cubicBezTo>
                  <a:cubicBezTo>
                    <a:pt x="1046" y="650"/>
                    <a:pt x="1046" y="662"/>
                    <a:pt x="1046" y="673"/>
                  </a:cubicBezTo>
                  <a:cubicBezTo>
                    <a:pt x="1046" y="673"/>
                    <a:pt x="1046" y="685"/>
                    <a:pt x="1035" y="696"/>
                  </a:cubicBezTo>
                  <a:cubicBezTo>
                    <a:pt x="1035" y="707"/>
                    <a:pt x="1024" y="719"/>
                    <a:pt x="1012" y="741"/>
                  </a:cubicBezTo>
                  <a:cubicBezTo>
                    <a:pt x="1001" y="764"/>
                    <a:pt x="978" y="787"/>
                    <a:pt x="955" y="810"/>
                  </a:cubicBezTo>
                  <a:cubicBezTo>
                    <a:pt x="887" y="878"/>
                    <a:pt x="853" y="923"/>
                    <a:pt x="819" y="958"/>
                  </a:cubicBezTo>
                  <a:cubicBezTo>
                    <a:pt x="785" y="1014"/>
                    <a:pt x="739" y="1071"/>
                    <a:pt x="705" y="1140"/>
                  </a:cubicBezTo>
                  <a:cubicBezTo>
                    <a:pt x="705" y="1162"/>
                    <a:pt x="694" y="1174"/>
                    <a:pt x="683" y="1185"/>
                  </a:cubicBezTo>
                  <a:cubicBezTo>
                    <a:pt x="683" y="1196"/>
                    <a:pt x="671" y="1219"/>
                    <a:pt x="660" y="1231"/>
                  </a:cubicBezTo>
                  <a:lnTo>
                    <a:pt x="648" y="1253"/>
                  </a:lnTo>
                  <a:cubicBezTo>
                    <a:pt x="648" y="1276"/>
                    <a:pt x="637" y="1287"/>
                    <a:pt x="626" y="1310"/>
                  </a:cubicBezTo>
                  <a:cubicBezTo>
                    <a:pt x="614" y="1310"/>
                    <a:pt x="614" y="1310"/>
                    <a:pt x="614" y="1322"/>
                  </a:cubicBezTo>
                  <a:cubicBezTo>
                    <a:pt x="614" y="1333"/>
                    <a:pt x="603" y="1344"/>
                    <a:pt x="603" y="1367"/>
                  </a:cubicBezTo>
                  <a:cubicBezTo>
                    <a:pt x="592" y="1390"/>
                    <a:pt x="580" y="1424"/>
                    <a:pt x="569" y="1447"/>
                  </a:cubicBezTo>
                  <a:cubicBezTo>
                    <a:pt x="569" y="1458"/>
                    <a:pt x="569" y="1469"/>
                    <a:pt x="546" y="1469"/>
                  </a:cubicBezTo>
                  <a:cubicBezTo>
                    <a:pt x="535" y="1469"/>
                    <a:pt x="512" y="1447"/>
                    <a:pt x="512" y="1435"/>
                  </a:cubicBezTo>
                  <a:cubicBezTo>
                    <a:pt x="501" y="1390"/>
                    <a:pt x="501" y="1344"/>
                    <a:pt x="501" y="1287"/>
                  </a:cubicBezTo>
                  <a:lnTo>
                    <a:pt x="501" y="1276"/>
                  </a:lnTo>
                  <a:cubicBezTo>
                    <a:pt x="489" y="1208"/>
                    <a:pt x="512" y="1128"/>
                    <a:pt x="535" y="1071"/>
                  </a:cubicBezTo>
                  <a:cubicBezTo>
                    <a:pt x="569" y="1003"/>
                    <a:pt x="603" y="935"/>
                    <a:pt x="660" y="867"/>
                  </a:cubicBezTo>
                  <a:cubicBezTo>
                    <a:pt x="717" y="787"/>
                    <a:pt x="774" y="730"/>
                    <a:pt x="830" y="696"/>
                  </a:cubicBezTo>
                  <a:cubicBezTo>
                    <a:pt x="864" y="662"/>
                    <a:pt x="899" y="639"/>
                    <a:pt x="944" y="639"/>
                  </a:cubicBezTo>
                  <a:cubicBezTo>
                    <a:pt x="955" y="639"/>
                    <a:pt x="955" y="628"/>
                    <a:pt x="967" y="628"/>
                  </a:cubicBezTo>
                  <a:close/>
                  <a:moveTo>
                    <a:pt x="1900" y="901"/>
                  </a:moveTo>
                  <a:cubicBezTo>
                    <a:pt x="1956" y="912"/>
                    <a:pt x="2002" y="923"/>
                    <a:pt x="2047" y="935"/>
                  </a:cubicBezTo>
                  <a:cubicBezTo>
                    <a:pt x="2138" y="969"/>
                    <a:pt x="2229" y="1014"/>
                    <a:pt x="2309" y="1083"/>
                  </a:cubicBezTo>
                  <a:cubicBezTo>
                    <a:pt x="2389" y="1140"/>
                    <a:pt x="2457" y="1219"/>
                    <a:pt x="2514" y="1310"/>
                  </a:cubicBezTo>
                  <a:cubicBezTo>
                    <a:pt x="2559" y="1378"/>
                    <a:pt x="2616" y="1492"/>
                    <a:pt x="2593" y="1572"/>
                  </a:cubicBezTo>
                  <a:cubicBezTo>
                    <a:pt x="2593" y="1595"/>
                    <a:pt x="2593" y="1595"/>
                    <a:pt x="2582" y="1606"/>
                  </a:cubicBezTo>
                  <a:cubicBezTo>
                    <a:pt x="2571" y="1606"/>
                    <a:pt x="2559" y="1606"/>
                    <a:pt x="2548" y="1595"/>
                  </a:cubicBezTo>
                  <a:cubicBezTo>
                    <a:pt x="2525" y="1572"/>
                    <a:pt x="2491" y="1538"/>
                    <a:pt x="2468" y="1504"/>
                  </a:cubicBezTo>
                  <a:cubicBezTo>
                    <a:pt x="2457" y="1481"/>
                    <a:pt x="2434" y="1458"/>
                    <a:pt x="2423" y="1447"/>
                  </a:cubicBezTo>
                  <a:cubicBezTo>
                    <a:pt x="2411" y="1435"/>
                    <a:pt x="2400" y="1424"/>
                    <a:pt x="2389" y="1413"/>
                  </a:cubicBezTo>
                  <a:cubicBezTo>
                    <a:pt x="2343" y="1344"/>
                    <a:pt x="2275" y="1276"/>
                    <a:pt x="2207" y="1219"/>
                  </a:cubicBezTo>
                  <a:cubicBezTo>
                    <a:pt x="2150" y="1174"/>
                    <a:pt x="2081" y="1128"/>
                    <a:pt x="1990" y="1094"/>
                  </a:cubicBezTo>
                  <a:cubicBezTo>
                    <a:pt x="1968" y="1083"/>
                    <a:pt x="1945" y="1071"/>
                    <a:pt x="1922" y="1060"/>
                  </a:cubicBezTo>
                  <a:cubicBezTo>
                    <a:pt x="1911" y="1060"/>
                    <a:pt x="1888" y="1060"/>
                    <a:pt x="1877" y="1049"/>
                  </a:cubicBezTo>
                  <a:cubicBezTo>
                    <a:pt x="1831" y="1037"/>
                    <a:pt x="1797" y="1014"/>
                    <a:pt x="1763" y="992"/>
                  </a:cubicBezTo>
                  <a:cubicBezTo>
                    <a:pt x="1752" y="980"/>
                    <a:pt x="1740" y="958"/>
                    <a:pt x="1740" y="946"/>
                  </a:cubicBezTo>
                  <a:cubicBezTo>
                    <a:pt x="1740" y="935"/>
                    <a:pt x="1752" y="923"/>
                    <a:pt x="1763" y="923"/>
                  </a:cubicBezTo>
                  <a:cubicBezTo>
                    <a:pt x="1797" y="912"/>
                    <a:pt x="1820" y="901"/>
                    <a:pt x="1854" y="901"/>
                  </a:cubicBezTo>
                  <a:close/>
                  <a:moveTo>
                    <a:pt x="1911" y="1299"/>
                  </a:moveTo>
                  <a:cubicBezTo>
                    <a:pt x="1922" y="1310"/>
                    <a:pt x="1934" y="1310"/>
                    <a:pt x="1956" y="1322"/>
                  </a:cubicBezTo>
                  <a:cubicBezTo>
                    <a:pt x="1990" y="1333"/>
                    <a:pt x="2025" y="1356"/>
                    <a:pt x="2059" y="1378"/>
                  </a:cubicBezTo>
                  <a:cubicBezTo>
                    <a:pt x="2093" y="1401"/>
                    <a:pt x="2127" y="1424"/>
                    <a:pt x="2150" y="1458"/>
                  </a:cubicBezTo>
                  <a:cubicBezTo>
                    <a:pt x="2172" y="1481"/>
                    <a:pt x="2184" y="1492"/>
                    <a:pt x="2195" y="1504"/>
                  </a:cubicBezTo>
                  <a:cubicBezTo>
                    <a:pt x="2195" y="1515"/>
                    <a:pt x="2207" y="1515"/>
                    <a:pt x="2207" y="1526"/>
                  </a:cubicBezTo>
                  <a:cubicBezTo>
                    <a:pt x="2207" y="1538"/>
                    <a:pt x="2207" y="1538"/>
                    <a:pt x="2207" y="1538"/>
                  </a:cubicBezTo>
                  <a:cubicBezTo>
                    <a:pt x="2218" y="1538"/>
                    <a:pt x="2218" y="1549"/>
                    <a:pt x="2218" y="1549"/>
                  </a:cubicBezTo>
                  <a:lnTo>
                    <a:pt x="2229" y="1560"/>
                  </a:lnTo>
                  <a:cubicBezTo>
                    <a:pt x="2229" y="1572"/>
                    <a:pt x="2241" y="1583"/>
                    <a:pt x="2241" y="1595"/>
                  </a:cubicBezTo>
                  <a:cubicBezTo>
                    <a:pt x="2241" y="1595"/>
                    <a:pt x="2241" y="1606"/>
                    <a:pt x="2241" y="1617"/>
                  </a:cubicBezTo>
                  <a:cubicBezTo>
                    <a:pt x="2241" y="1617"/>
                    <a:pt x="2241" y="1629"/>
                    <a:pt x="2252" y="1629"/>
                  </a:cubicBezTo>
                  <a:cubicBezTo>
                    <a:pt x="2252" y="1640"/>
                    <a:pt x="2252" y="1663"/>
                    <a:pt x="2252" y="1674"/>
                  </a:cubicBezTo>
                  <a:cubicBezTo>
                    <a:pt x="2252" y="1697"/>
                    <a:pt x="2241" y="1708"/>
                    <a:pt x="2218" y="1708"/>
                  </a:cubicBezTo>
                  <a:cubicBezTo>
                    <a:pt x="2215" y="1711"/>
                    <a:pt x="2212" y="1713"/>
                    <a:pt x="2209" y="1713"/>
                  </a:cubicBezTo>
                  <a:cubicBezTo>
                    <a:pt x="2200" y="1713"/>
                    <a:pt x="2189" y="1702"/>
                    <a:pt x="2172" y="1685"/>
                  </a:cubicBezTo>
                  <a:cubicBezTo>
                    <a:pt x="2161" y="1674"/>
                    <a:pt x="2161" y="1674"/>
                    <a:pt x="2161" y="1674"/>
                  </a:cubicBezTo>
                  <a:cubicBezTo>
                    <a:pt x="2150" y="1663"/>
                    <a:pt x="2150" y="1663"/>
                    <a:pt x="2150" y="1663"/>
                  </a:cubicBezTo>
                  <a:cubicBezTo>
                    <a:pt x="2138" y="1663"/>
                    <a:pt x="2138" y="1663"/>
                    <a:pt x="2138" y="1651"/>
                  </a:cubicBezTo>
                  <a:cubicBezTo>
                    <a:pt x="2127" y="1651"/>
                    <a:pt x="2127" y="1640"/>
                    <a:pt x="2116" y="1629"/>
                  </a:cubicBezTo>
                  <a:lnTo>
                    <a:pt x="2104" y="1629"/>
                  </a:lnTo>
                  <a:cubicBezTo>
                    <a:pt x="2104" y="1617"/>
                    <a:pt x="2104" y="1617"/>
                    <a:pt x="2104" y="1617"/>
                  </a:cubicBezTo>
                  <a:cubicBezTo>
                    <a:pt x="2093" y="1617"/>
                    <a:pt x="2081" y="1606"/>
                    <a:pt x="2070" y="1595"/>
                  </a:cubicBezTo>
                  <a:cubicBezTo>
                    <a:pt x="2070" y="1595"/>
                    <a:pt x="2059" y="1583"/>
                    <a:pt x="2059" y="1572"/>
                  </a:cubicBezTo>
                  <a:cubicBezTo>
                    <a:pt x="2036" y="1560"/>
                    <a:pt x="2025" y="1549"/>
                    <a:pt x="2013" y="1538"/>
                  </a:cubicBezTo>
                  <a:lnTo>
                    <a:pt x="1979" y="1515"/>
                  </a:lnTo>
                  <a:cubicBezTo>
                    <a:pt x="1979" y="1504"/>
                    <a:pt x="1968" y="1504"/>
                    <a:pt x="1956" y="1492"/>
                  </a:cubicBezTo>
                  <a:cubicBezTo>
                    <a:pt x="1956" y="1492"/>
                    <a:pt x="1956" y="1481"/>
                    <a:pt x="1956" y="1481"/>
                  </a:cubicBezTo>
                  <a:lnTo>
                    <a:pt x="1922" y="1469"/>
                  </a:lnTo>
                  <a:lnTo>
                    <a:pt x="1911" y="1458"/>
                  </a:lnTo>
                  <a:cubicBezTo>
                    <a:pt x="1900" y="1447"/>
                    <a:pt x="1888" y="1435"/>
                    <a:pt x="1877" y="1435"/>
                  </a:cubicBezTo>
                  <a:lnTo>
                    <a:pt x="1865" y="1424"/>
                  </a:lnTo>
                  <a:cubicBezTo>
                    <a:pt x="1854" y="1413"/>
                    <a:pt x="1843" y="1413"/>
                    <a:pt x="1843" y="1401"/>
                  </a:cubicBezTo>
                  <a:cubicBezTo>
                    <a:pt x="1831" y="1401"/>
                    <a:pt x="1831" y="1401"/>
                    <a:pt x="1831" y="1390"/>
                  </a:cubicBezTo>
                  <a:lnTo>
                    <a:pt x="1820" y="1390"/>
                  </a:lnTo>
                  <a:cubicBezTo>
                    <a:pt x="1820" y="1378"/>
                    <a:pt x="1786" y="1356"/>
                    <a:pt x="1797" y="1333"/>
                  </a:cubicBezTo>
                  <a:cubicBezTo>
                    <a:pt x="1809" y="1310"/>
                    <a:pt x="1820" y="1299"/>
                    <a:pt x="1843" y="1299"/>
                  </a:cubicBezTo>
                  <a:close/>
                  <a:moveTo>
                    <a:pt x="1809" y="1617"/>
                  </a:moveTo>
                  <a:cubicBezTo>
                    <a:pt x="1820" y="1617"/>
                    <a:pt x="1831" y="1617"/>
                    <a:pt x="1831" y="1629"/>
                  </a:cubicBezTo>
                  <a:cubicBezTo>
                    <a:pt x="1854" y="1629"/>
                    <a:pt x="1865" y="1640"/>
                    <a:pt x="1877" y="1640"/>
                  </a:cubicBezTo>
                  <a:cubicBezTo>
                    <a:pt x="1888" y="1651"/>
                    <a:pt x="1900" y="1651"/>
                    <a:pt x="1900" y="1651"/>
                  </a:cubicBezTo>
                  <a:cubicBezTo>
                    <a:pt x="1911" y="1663"/>
                    <a:pt x="1922" y="1663"/>
                    <a:pt x="1934" y="1685"/>
                  </a:cubicBezTo>
                  <a:cubicBezTo>
                    <a:pt x="1956" y="1685"/>
                    <a:pt x="1968" y="1697"/>
                    <a:pt x="1979" y="1720"/>
                  </a:cubicBezTo>
                  <a:lnTo>
                    <a:pt x="1990" y="1731"/>
                  </a:lnTo>
                  <a:cubicBezTo>
                    <a:pt x="2002" y="1742"/>
                    <a:pt x="2002" y="1754"/>
                    <a:pt x="2013" y="1765"/>
                  </a:cubicBezTo>
                  <a:cubicBezTo>
                    <a:pt x="2013" y="1765"/>
                    <a:pt x="2013" y="1776"/>
                    <a:pt x="2013" y="1776"/>
                  </a:cubicBezTo>
                  <a:cubicBezTo>
                    <a:pt x="2036" y="1811"/>
                    <a:pt x="2047" y="1833"/>
                    <a:pt x="2036" y="1856"/>
                  </a:cubicBezTo>
                  <a:cubicBezTo>
                    <a:pt x="2036" y="1879"/>
                    <a:pt x="2013" y="1890"/>
                    <a:pt x="1990" y="1890"/>
                  </a:cubicBezTo>
                  <a:cubicBezTo>
                    <a:pt x="1968" y="1890"/>
                    <a:pt x="1956" y="1879"/>
                    <a:pt x="1934" y="1867"/>
                  </a:cubicBezTo>
                  <a:lnTo>
                    <a:pt x="1922" y="1867"/>
                  </a:lnTo>
                  <a:lnTo>
                    <a:pt x="1922" y="1856"/>
                  </a:lnTo>
                  <a:cubicBezTo>
                    <a:pt x="1911" y="1856"/>
                    <a:pt x="1900" y="1856"/>
                    <a:pt x="1888" y="1845"/>
                  </a:cubicBezTo>
                  <a:lnTo>
                    <a:pt x="1888" y="1833"/>
                  </a:lnTo>
                  <a:cubicBezTo>
                    <a:pt x="1865" y="1822"/>
                    <a:pt x="1854" y="1811"/>
                    <a:pt x="1843" y="1811"/>
                  </a:cubicBezTo>
                  <a:cubicBezTo>
                    <a:pt x="1820" y="1799"/>
                    <a:pt x="1809" y="1788"/>
                    <a:pt x="1797" y="1776"/>
                  </a:cubicBezTo>
                  <a:lnTo>
                    <a:pt x="1786" y="1765"/>
                  </a:lnTo>
                  <a:lnTo>
                    <a:pt x="1786" y="1754"/>
                  </a:lnTo>
                  <a:cubicBezTo>
                    <a:pt x="1763" y="1742"/>
                    <a:pt x="1763" y="1742"/>
                    <a:pt x="1752" y="1731"/>
                  </a:cubicBezTo>
                  <a:cubicBezTo>
                    <a:pt x="1752" y="1731"/>
                    <a:pt x="1752" y="1720"/>
                    <a:pt x="1752" y="1720"/>
                  </a:cubicBezTo>
                  <a:lnTo>
                    <a:pt x="1740" y="1720"/>
                  </a:lnTo>
                  <a:cubicBezTo>
                    <a:pt x="1740" y="1708"/>
                    <a:pt x="1740" y="1708"/>
                    <a:pt x="1740" y="1708"/>
                  </a:cubicBezTo>
                  <a:cubicBezTo>
                    <a:pt x="1740" y="1708"/>
                    <a:pt x="1729" y="1697"/>
                    <a:pt x="1729" y="1685"/>
                  </a:cubicBezTo>
                  <a:cubicBezTo>
                    <a:pt x="1729" y="1674"/>
                    <a:pt x="1729" y="1663"/>
                    <a:pt x="1729" y="1651"/>
                  </a:cubicBezTo>
                  <a:cubicBezTo>
                    <a:pt x="1740" y="1629"/>
                    <a:pt x="1763" y="1617"/>
                    <a:pt x="1786" y="1617"/>
                  </a:cubicBezTo>
                  <a:close/>
                  <a:moveTo>
                    <a:pt x="1750" y="374"/>
                  </a:moveTo>
                  <a:cubicBezTo>
                    <a:pt x="2078" y="374"/>
                    <a:pt x="2407" y="564"/>
                    <a:pt x="2639" y="764"/>
                  </a:cubicBezTo>
                  <a:cubicBezTo>
                    <a:pt x="2821" y="935"/>
                    <a:pt x="2969" y="1140"/>
                    <a:pt x="3060" y="1356"/>
                  </a:cubicBezTo>
                  <a:cubicBezTo>
                    <a:pt x="3173" y="1629"/>
                    <a:pt x="3230" y="1924"/>
                    <a:pt x="3276" y="2175"/>
                  </a:cubicBezTo>
                  <a:lnTo>
                    <a:pt x="3287" y="2243"/>
                  </a:lnTo>
                  <a:cubicBezTo>
                    <a:pt x="3310" y="2368"/>
                    <a:pt x="3333" y="2493"/>
                    <a:pt x="3355" y="2630"/>
                  </a:cubicBezTo>
                  <a:cubicBezTo>
                    <a:pt x="3367" y="2675"/>
                    <a:pt x="3378" y="2721"/>
                    <a:pt x="3389" y="2766"/>
                  </a:cubicBezTo>
                  <a:cubicBezTo>
                    <a:pt x="3424" y="2868"/>
                    <a:pt x="3446" y="2971"/>
                    <a:pt x="3446" y="3073"/>
                  </a:cubicBezTo>
                  <a:lnTo>
                    <a:pt x="3446" y="3084"/>
                  </a:lnTo>
                  <a:cubicBezTo>
                    <a:pt x="3446" y="3084"/>
                    <a:pt x="3435" y="3084"/>
                    <a:pt x="3435" y="3073"/>
                  </a:cubicBezTo>
                  <a:cubicBezTo>
                    <a:pt x="3344" y="2993"/>
                    <a:pt x="3287" y="2868"/>
                    <a:pt x="3253" y="2766"/>
                  </a:cubicBezTo>
                  <a:cubicBezTo>
                    <a:pt x="3219" y="2664"/>
                    <a:pt x="3185" y="2539"/>
                    <a:pt x="3151" y="2402"/>
                  </a:cubicBezTo>
                  <a:cubicBezTo>
                    <a:pt x="3128" y="2345"/>
                    <a:pt x="3116" y="2288"/>
                    <a:pt x="3105" y="2231"/>
                  </a:cubicBezTo>
                  <a:cubicBezTo>
                    <a:pt x="3060" y="2038"/>
                    <a:pt x="3014" y="1833"/>
                    <a:pt x="2946" y="1640"/>
                  </a:cubicBezTo>
                  <a:cubicBezTo>
                    <a:pt x="2787" y="1196"/>
                    <a:pt x="2468" y="844"/>
                    <a:pt x="2059" y="685"/>
                  </a:cubicBezTo>
                  <a:cubicBezTo>
                    <a:pt x="1820" y="594"/>
                    <a:pt x="1558" y="559"/>
                    <a:pt x="1319" y="548"/>
                  </a:cubicBezTo>
                  <a:cubicBezTo>
                    <a:pt x="1297" y="548"/>
                    <a:pt x="1297" y="525"/>
                    <a:pt x="1297" y="525"/>
                  </a:cubicBezTo>
                  <a:cubicBezTo>
                    <a:pt x="1297" y="514"/>
                    <a:pt x="1297" y="503"/>
                    <a:pt x="1308" y="491"/>
                  </a:cubicBezTo>
                  <a:cubicBezTo>
                    <a:pt x="1422" y="412"/>
                    <a:pt x="1547" y="378"/>
                    <a:pt x="1672" y="378"/>
                  </a:cubicBezTo>
                  <a:cubicBezTo>
                    <a:pt x="1698" y="375"/>
                    <a:pt x="1724" y="374"/>
                    <a:pt x="1750" y="374"/>
                  </a:cubicBezTo>
                  <a:close/>
                  <a:moveTo>
                    <a:pt x="1552" y="0"/>
                  </a:moveTo>
                  <a:cubicBezTo>
                    <a:pt x="1170" y="0"/>
                    <a:pt x="797" y="142"/>
                    <a:pt x="512" y="412"/>
                  </a:cubicBezTo>
                  <a:cubicBezTo>
                    <a:pt x="284" y="628"/>
                    <a:pt x="125" y="901"/>
                    <a:pt x="46" y="1219"/>
                  </a:cubicBezTo>
                  <a:cubicBezTo>
                    <a:pt x="11" y="1367"/>
                    <a:pt x="0" y="1526"/>
                    <a:pt x="11" y="1697"/>
                  </a:cubicBezTo>
                  <a:cubicBezTo>
                    <a:pt x="23" y="1776"/>
                    <a:pt x="23" y="1856"/>
                    <a:pt x="34" y="1924"/>
                  </a:cubicBezTo>
                  <a:cubicBezTo>
                    <a:pt x="34" y="1947"/>
                    <a:pt x="34" y="1970"/>
                    <a:pt x="46" y="1993"/>
                  </a:cubicBezTo>
                  <a:cubicBezTo>
                    <a:pt x="46" y="2038"/>
                    <a:pt x="57" y="2095"/>
                    <a:pt x="46" y="2129"/>
                  </a:cubicBezTo>
                  <a:cubicBezTo>
                    <a:pt x="34" y="2140"/>
                    <a:pt x="46" y="2152"/>
                    <a:pt x="46" y="2163"/>
                  </a:cubicBezTo>
                  <a:cubicBezTo>
                    <a:pt x="68" y="2186"/>
                    <a:pt x="80" y="2209"/>
                    <a:pt x="91" y="2231"/>
                  </a:cubicBezTo>
                  <a:lnTo>
                    <a:pt x="102" y="2254"/>
                  </a:lnTo>
                  <a:cubicBezTo>
                    <a:pt x="125" y="2300"/>
                    <a:pt x="148" y="2345"/>
                    <a:pt x="171" y="2379"/>
                  </a:cubicBezTo>
                  <a:cubicBezTo>
                    <a:pt x="205" y="2436"/>
                    <a:pt x="228" y="2482"/>
                    <a:pt x="250" y="2527"/>
                  </a:cubicBezTo>
                  <a:cubicBezTo>
                    <a:pt x="284" y="2584"/>
                    <a:pt x="319" y="2630"/>
                    <a:pt x="353" y="2686"/>
                  </a:cubicBezTo>
                  <a:cubicBezTo>
                    <a:pt x="353" y="2698"/>
                    <a:pt x="364" y="2698"/>
                    <a:pt x="375" y="2698"/>
                  </a:cubicBezTo>
                  <a:lnTo>
                    <a:pt x="398" y="2698"/>
                  </a:lnTo>
                  <a:lnTo>
                    <a:pt x="432" y="2664"/>
                  </a:lnTo>
                  <a:lnTo>
                    <a:pt x="444" y="2664"/>
                  </a:lnTo>
                  <a:cubicBezTo>
                    <a:pt x="455" y="2652"/>
                    <a:pt x="478" y="2630"/>
                    <a:pt x="501" y="2618"/>
                  </a:cubicBezTo>
                  <a:cubicBezTo>
                    <a:pt x="501" y="2618"/>
                    <a:pt x="512" y="2607"/>
                    <a:pt x="523" y="2607"/>
                  </a:cubicBezTo>
                  <a:cubicBezTo>
                    <a:pt x="546" y="2584"/>
                    <a:pt x="569" y="2573"/>
                    <a:pt x="603" y="2561"/>
                  </a:cubicBezTo>
                  <a:cubicBezTo>
                    <a:pt x="613" y="2558"/>
                    <a:pt x="623" y="2557"/>
                    <a:pt x="633" y="2557"/>
                  </a:cubicBezTo>
                  <a:cubicBezTo>
                    <a:pt x="657" y="2557"/>
                    <a:pt x="681" y="2565"/>
                    <a:pt x="705" y="2573"/>
                  </a:cubicBezTo>
                  <a:lnTo>
                    <a:pt x="728" y="2573"/>
                  </a:lnTo>
                  <a:cubicBezTo>
                    <a:pt x="728" y="2573"/>
                    <a:pt x="728" y="2573"/>
                    <a:pt x="728" y="2584"/>
                  </a:cubicBezTo>
                  <a:cubicBezTo>
                    <a:pt x="728" y="2595"/>
                    <a:pt x="728" y="2607"/>
                    <a:pt x="728" y="2607"/>
                  </a:cubicBezTo>
                  <a:cubicBezTo>
                    <a:pt x="728" y="2630"/>
                    <a:pt x="739" y="2652"/>
                    <a:pt x="728" y="2664"/>
                  </a:cubicBezTo>
                  <a:cubicBezTo>
                    <a:pt x="728" y="2686"/>
                    <a:pt x="717" y="2709"/>
                    <a:pt x="705" y="2721"/>
                  </a:cubicBezTo>
                  <a:cubicBezTo>
                    <a:pt x="694" y="2743"/>
                    <a:pt x="671" y="2766"/>
                    <a:pt x="648" y="2789"/>
                  </a:cubicBezTo>
                  <a:cubicBezTo>
                    <a:pt x="637" y="2800"/>
                    <a:pt x="637" y="2800"/>
                    <a:pt x="626" y="2811"/>
                  </a:cubicBezTo>
                  <a:cubicBezTo>
                    <a:pt x="603" y="2834"/>
                    <a:pt x="569" y="2868"/>
                    <a:pt x="523" y="2902"/>
                  </a:cubicBezTo>
                  <a:cubicBezTo>
                    <a:pt x="512" y="2914"/>
                    <a:pt x="512" y="2937"/>
                    <a:pt x="523" y="2948"/>
                  </a:cubicBezTo>
                  <a:lnTo>
                    <a:pt x="535" y="2959"/>
                  </a:lnTo>
                  <a:cubicBezTo>
                    <a:pt x="546" y="2982"/>
                    <a:pt x="569" y="3005"/>
                    <a:pt x="580" y="3028"/>
                  </a:cubicBezTo>
                  <a:cubicBezTo>
                    <a:pt x="603" y="3050"/>
                    <a:pt x="614" y="3073"/>
                    <a:pt x="637" y="3096"/>
                  </a:cubicBezTo>
                  <a:cubicBezTo>
                    <a:pt x="645" y="3104"/>
                    <a:pt x="659" y="3112"/>
                    <a:pt x="670" y="3112"/>
                  </a:cubicBezTo>
                  <a:cubicBezTo>
                    <a:pt x="675" y="3112"/>
                    <a:pt x="679" y="3111"/>
                    <a:pt x="683" y="3107"/>
                  </a:cubicBezTo>
                  <a:lnTo>
                    <a:pt x="694" y="3107"/>
                  </a:lnTo>
                  <a:cubicBezTo>
                    <a:pt x="694" y="3096"/>
                    <a:pt x="705" y="3096"/>
                    <a:pt x="717" y="3084"/>
                  </a:cubicBezTo>
                  <a:cubicBezTo>
                    <a:pt x="739" y="3073"/>
                    <a:pt x="751" y="3062"/>
                    <a:pt x="774" y="3050"/>
                  </a:cubicBezTo>
                  <a:cubicBezTo>
                    <a:pt x="785" y="3050"/>
                    <a:pt x="808" y="3039"/>
                    <a:pt x="819" y="3028"/>
                  </a:cubicBezTo>
                  <a:cubicBezTo>
                    <a:pt x="842" y="3016"/>
                    <a:pt x="864" y="3016"/>
                    <a:pt x="887" y="3005"/>
                  </a:cubicBezTo>
                  <a:cubicBezTo>
                    <a:pt x="899" y="3005"/>
                    <a:pt x="921" y="2993"/>
                    <a:pt x="933" y="2993"/>
                  </a:cubicBezTo>
                  <a:cubicBezTo>
                    <a:pt x="939" y="2991"/>
                    <a:pt x="945" y="2990"/>
                    <a:pt x="951" y="2990"/>
                  </a:cubicBezTo>
                  <a:cubicBezTo>
                    <a:pt x="979" y="2990"/>
                    <a:pt x="1003" y="3009"/>
                    <a:pt x="1012" y="3028"/>
                  </a:cubicBezTo>
                  <a:cubicBezTo>
                    <a:pt x="1035" y="3073"/>
                    <a:pt x="1012" y="3107"/>
                    <a:pt x="1001" y="3119"/>
                  </a:cubicBezTo>
                  <a:cubicBezTo>
                    <a:pt x="990" y="3130"/>
                    <a:pt x="990" y="3141"/>
                    <a:pt x="978" y="3153"/>
                  </a:cubicBezTo>
                  <a:cubicBezTo>
                    <a:pt x="978" y="3153"/>
                    <a:pt x="978" y="3164"/>
                    <a:pt x="967" y="3164"/>
                  </a:cubicBezTo>
                  <a:cubicBezTo>
                    <a:pt x="955" y="3175"/>
                    <a:pt x="944" y="3187"/>
                    <a:pt x="933" y="3198"/>
                  </a:cubicBezTo>
                  <a:lnTo>
                    <a:pt x="921" y="3210"/>
                  </a:lnTo>
                  <a:cubicBezTo>
                    <a:pt x="910" y="3221"/>
                    <a:pt x="899" y="3232"/>
                    <a:pt x="887" y="3244"/>
                  </a:cubicBezTo>
                  <a:cubicBezTo>
                    <a:pt x="876" y="3255"/>
                    <a:pt x="864" y="3266"/>
                    <a:pt x="853" y="3278"/>
                  </a:cubicBezTo>
                  <a:lnTo>
                    <a:pt x="842" y="3289"/>
                  </a:lnTo>
                  <a:cubicBezTo>
                    <a:pt x="830" y="3301"/>
                    <a:pt x="830" y="3301"/>
                    <a:pt x="830" y="3312"/>
                  </a:cubicBezTo>
                  <a:cubicBezTo>
                    <a:pt x="830" y="3323"/>
                    <a:pt x="830" y="3335"/>
                    <a:pt x="842" y="3335"/>
                  </a:cubicBezTo>
                  <a:cubicBezTo>
                    <a:pt x="1024" y="3539"/>
                    <a:pt x="1206" y="3699"/>
                    <a:pt x="1399" y="3812"/>
                  </a:cubicBezTo>
                  <a:cubicBezTo>
                    <a:pt x="1490" y="3869"/>
                    <a:pt x="1592" y="3926"/>
                    <a:pt x="1706" y="3972"/>
                  </a:cubicBezTo>
                  <a:lnTo>
                    <a:pt x="1729" y="3972"/>
                  </a:lnTo>
                  <a:cubicBezTo>
                    <a:pt x="1740" y="3960"/>
                    <a:pt x="1752" y="3960"/>
                    <a:pt x="1752" y="3949"/>
                  </a:cubicBezTo>
                  <a:cubicBezTo>
                    <a:pt x="1774" y="3892"/>
                    <a:pt x="1797" y="3812"/>
                    <a:pt x="1820" y="3756"/>
                  </a:cubicBezTo>
                  <a:lnTo>
                    <a:pt x="1831" y="3733"/>
                  </a:lnTo>
                  <a:cubicBezTo>
                    <a:pt x="1843" y="3710"/>
                    <a:pt x="1854" y="3687"/>
                    <a:pt x="1865" y="3676"/>
                  </a:cubicBezTo>
                  <a:cubicBezTo>
                    <a:pt x="1865" y="3676"/>
                    <a:pt x="1888" y="3665"/>
                    <a:pt x="1900" y="3653"/>
                  </a:cubicBezTo>
                  <a:cubicBezTo>
                    <a:pt x="1928" y="3632"/>
                    <a:pt x="1948" y="3624"/>
                    <a:pt x="1964" y="3624"/>
                  </a:cubicBezTo>
                  <a:cubicBezTo>
                    <a:pt x="1974" y="3624"/>
                    <a:pt x="1982" y="3626"/>
                    <a:pt x="1990" y="3630"/>
                  </a:cubicBezTo>
                  <a:cubicBezTo>
                    <a:pt x="1990" y="3642"/>
                    <a:pt x="1990" y="3642"/>
                    <a:pt x="2002" y="3642"/>
                  </a:cubicBezTo>
                  <a:cubicBezTo>
                    <a:pt x="2002" y="3653"/>
                    <a:pt x="2002" y="3653"/>
                    <a:pt x="2002" y="3665"/>
                  </a:cubicBezTo>
                  <a:lnTo>
                    <a:pt x="2013" y="3676"/>
                  </a:lnTo>
                  <a:lnTo>
                    <a:pt x="2013" y="3687"/>
                  </a:lnTo>
                  <a:lnTo>
                    <a:pt x="2025" y="3699"/>
                  </a:lnTo>
                  <a:cubicBezTo>
                    <a:pt x="2036" y="3733"/>
                    <a:pt x="2036" y="3778"/>
                    <a:pt x="2036" y="3812"/>
                  </a:cubicBezTo>
                  <a:cubicBezTo>
                    <a:pt x="2036" y="3847"/>
                    <a:pt x="2025" y="3881"/>
                    <a:pt x="2025" y="3903"/>
                  </a:cubicBezTo>
                  <a:lnTo>
                    <a:pt x="2013" y="3926"/>
                  </a:lnTo>
                  <a:cubicBezTo>
                    <a:pt x="2013" y="3937"/>
                    <a:pt x="2013" y="3949"/>
                    <a:pt x="2013" y="3960"/>
                  </a:cubicBezTo>
                  <a:cubicBezTo>
                    <a:pt x="2013" y="3960"/>
                    <a:pt x="2002" y="3994"/>
                    <a:pt x="2002" y="3994"/>
                  </a:cubicBezTo>
                  <a:cubicBezTo>
                    <a:pt x="2002" y="4006"/>
                    <a:pt x="2002" y="4017"/>
                    <a:pt x="2002" y="4028"/>
                  </a:cubicBezTo>
                  <a:lnTo>
                    <a:pt x="1990" y="4051"/>
                  </a:lnTo>
                  <a:cubicBezTo>
                    <a:pt x="1990" y="4063"/>
                    <a:pt x="2002" y="4074"/>
                    <a:pt x="2013" y="4085"/>
                  </a:cubicBezTo>
                  <a:cubicBezTo>
                    <a:pt x="2207" y="4142"/>
                    <a:pt x="2411" y="4165"/>
                    <a:pt x="2616" y="4176"/>
                  </a:cubicBezTo>
                  <a:cubicBezTo>
                    <a:pt x="2627" y="4176"/>
                    <a:pt x="2639" y="4165"/>
                    <a:pt x="2650" y="4154"/>
                  </a:cubicBezTo>
                  <a:lnTo>
                    <a:pt x="2650" y="4097"/>
                  </a:lnTo>
                  <a:cubicBezTo>
                    <a:pt x="2650" y="4051"/>
                    <a:pt x="2662" y="3994"/>
                    <a:pt x="2673" y="3937"/>
                  </a:cubicBezTo>
                  <a:cubicBezTo>
                    <a:pt x="2673" y="3937"/>
                    <a:pt x="2673" y="3937"/>
                    <a:pt x="2673" y="3926"/>
                  </a:cubicBezTo>
                  <a:lnTo>
                    <a:pt x="2684" y="3903"/>
                  </a:lnTo>
                  <a:cubicBezTo>
                    <a:pt x="2684" y="3869"/>
                    <a:pt x="2684" y="3858"/>
                    <a:pt x="2696" y="3835"/>
                  </a:cubicBezTo>
                  <a:lnTo>
                    <a:pt x="2718" y="3812"/>
                  </a:lnTo>
                  <a:cubicBezTo>
                    <a:pt x="2730" y="3801"/>
                    <a:pt x="2730" y="3801"/>
                    <a:pt x="2730" y="3790"/>
                  </a:cubicBezTo>
                  <a:cubicBezTo>
                    <a:pt x="2741" y="3778"/>
                    <a:pt x="2764" y="3767"/>
                    <a:pt x="2787" y="3767"/>
                  </a:cubicBezTo>
                  <a:cubicBezTo>
                    <a:pt x="2809" y="3767"/>
                    <a:pt x="2832" y="3778"/>
                    <a:pt x="2855" y="3801"/>
                  </a:cubicBezTo>
                  <a:cubicBezTo>
                    <a:pt x="2855" y="3812"/>
                    <a:pt x="2855" y="3812"/>
                    <a:pt x="2855" y="3824"/>
                  </a:cubicBezTo>
                  <a:lnTo>
                    <a:pt x="2866" y="3824"/>
                  </a:lnTo>
                  <a:cubicBezTo>
                    <a:pt x="2878" y="3835"/>
                    <a:pt x="2878" y="3847"/>
                    <a:pt x="2878" y="3858"/>
                  </a:cubicBezTo>
                  <a:cubicBezTo>
                    <a:pt x="2889" y="3881"/>
                    <a:pt x="2889" y="3892"/>
                    <a:pt x="2889" y="3915"/>
                  </a:cubicBezTo>
                  <a:cubicBezTo>
                    <a:pt x="2889" y="3926"/>
                    <a:pt x="2889" y="3926"/>
                    <a:pt x="2889" y="3937"/>
                  </a:cubicBezTo>
                  <a:cubicBezTo>
                    <a:pt x="2889" y="3949"/>
                    <a:pt x="2889" y="3949"/>
                    <a:pt x="2900" y="3960"/>
                  </a:cubicBezTo>
                  <a:lnTo>
                    <a:pt x="2900" y="4006"/>
                  </a:lnTo>
                  <a:lnTo>
                    <a:pt x="2900" y="4051"/>
                  </a:lnTo>
                  <a:cubicBezTo>
                    <a:pt x="2912" y="4085"/>
                    <a:pt x="2912" y="4108"/>
                    <a:pt x="2912" y="4131"/>
                  </a:cubicBezTo>
                  <a:cubicBezTo>
                    <a:pt x="2912" y="4142"/>
                    <a:pt x="2912" y="4154"/>
                    <a:pt x="2912" y="4154"/>
                  </a:cubicBezTo>
                  <a:cubicBezTo>
                    <a:pt x="2923" y="4165"/>
                    <a:pt x="2935" y="4165"/>
                    <a:pt x="2946" y="4165"/>
                  </a:cubicBezTo>
                  <a:cubicBezTo>
                    <a:pt x="3026" y="4154"/>
                    <a:pt x="3105" y="4142"/>
                    <a:pt x="3185" y="4131"/>
                  </a:cubicBezTo>
                  <a:cubicBezTo>
                    <a:pt x="3196" y="4131"/>
                    <a:pt x="3207" y="4119"/>
                    <a:pt x="3207" y="4097"/>
                  </a:cubicBezTo>
                  <a:lnTo>
                    <a:pt x="3207" y="4074"/>
                  </a:lnTo>
                  <a:cubicBezTo>
                    <a:pt x="3207" y="4040"/>
                    <a:pt x="3207" y="4017"/>
                    <a:pt x="3207" y="3983"/>
                  </a:cubicBezTo>
                  <a:cubicBezTo>
                    <a:pt x="3207" y="3972"/>
                    <a:pt x="3207" y="3972"/>
                    <a:pt x="3207" y="3960"/>
                  </a:cubicBezTo>
                  <a:cubicBezTo>
                    <a:pt x="3219" y="3960"/>
                    <a:pt x="3219" y="3949"/>
                    <a:pt x="3219" y="3937"/>
                  </a:cubicBezTo>
                  <a:cubicBezTo>
                    <a:pt x="3219" y="3937"/>
                    <a:pt x="3219" y="3937"/>
                    <a:pt x="3219" y="3926"/>
                  </a:cubicBezTo>
                  <a:cubicBezTo>
                    <a:pt x="3219" y="3926"/>
                    <a:pt x="3219" y="3903"/>
                    <a:pt x="3219" y="3892"/>
                  </a:cubicBezTo>
                  <a:cubicBezTo>
                    <a:pt x="3219" y="3881"/>
                    <a:pt x="3230" y="3869"/>
                    <a:pt x="3230" y="3858"/>
                  </a:cubicBezTo>
                  <a:lnTo>
                    <a:pt x="3230" y="3835"/>
                  </a:lnTo>
                  <a:cubicBezTo>
                    <a:pt x="3242" y="3835"/>
                    <a:pt x="3242" y="3824"/>
                    <a:pt x="3242" y="3812"/>
                  </a:cubicBezTo>
                  <a:lnTo>
                    <a:pt x="3253" y="3801"/>
                  </a:lnTo>
                  <a:cubicBezTo>
                    <a:pt x="3253" y="3801"/>
                    <a:pt x="3253" y="3790"/>
                    <a:pt x="3253" y="3790"/>
                  </a:cubicBezTo>
                  <a:cubicBezTo>
                    <a:pt x="3264" y="3767"/>
                    <a:pt x="3287" y="3744"/>
                    <a:pt x="3310" y="3744"/>
                  </a:cubicBezTo>
                  <a:cubicBezTo>
                    <a:pt x="3321" y="3744"/>
                    <a:pt x="3355" y="3744"/>
                    <a:pt x="3378" y="3778"/>
                  </a:cubicBezTo>
                  <a:cubicBezTo>
                    <a:pt x="3378" y="3778"/>
                    <a:pt x="3378" y="3778"/>
                    <a:pt x="3378" y="3790"/>
                  </a:cubicBezTo>
                  <a:cubicBezTo>
                    <a:pt x="3378" y="3801"/>
                    <a:pt x="3389" y="3812"/>
                    <a:pt x="3401" y="3824"/>
                  </a:cubicBezTo>
                  <a:cubicBezTo>
                    <a:pt x="3401" y="3824"/>
                    <a:pt x="3412" y="3835"/>
                    <a:pt x="3412" y="3835"/>
                  </a:cubicBezTo>
                  <a:cubicBezTo>
                    <a:pt x="3412" y="3847"/>
                    <a:pt x="3424" y="3858"/>
                    <a:pt x="3424" y="3869"/>
                  </a:cubicBezTo>
                  <a:cubicBezTo>
                    <a:pt x="3424" y="3869"/>
                    <a:pt x="3424" y="3869"/>
                    <a:pt x="3424" y="3881"/>
                  </a:cubicBezTo>
                  <a:cubicBezTo>
                    <a:pt x="3424" y="3881"/>
                    <a:pt x="3424" y="3892"/>
                    <a:pt x="3424" y="3903"/>
                  </a:cubicBezTo>
                  <a:cubicBezTo>
                    <a:pt x="3435" y="3903"/>
                    <a:pt x="3435" y="3926"/>
                    <a:pt x="3435" y="3937"/>
                  </a:cubicBezTo>
                  <a:lnTo>
                    <a:pt x="3446" y="3937"/>
                  </a:lnTo>
                  <a:cubicBezTo>
                    <a:pt x="3446" y="3937"/>
                    <a:pt x="3446" y="3949"/>
                    <a:pt x="3446" y="3949"/>
                  </a:cubicBezTo>
                  <a:lnTo>
                    <a:pt x="3446" y="3960"/>
                  </a:lnTo>
                  <a:cubicBezTo>
                    <a:pt x="3446" y="3972"/>
                    <a:pt x="3446" y="3994"/>
                    <a:pt x="3446" y="4006"/>
                  </a:cubicBezTo>
                  <a:lnTo>
                    <a:pt x="3458" y="4028"/>
                  </a:lnTo>
                  <a:cubicBezTo>
                    <a:pt x="3458" y="4040"/>
                    <a:pt x="3458" y="4040"/>
                    <a:pt x="3469" y="4051"/>
                  </a:cubicBezTo>
                  <a:lnTo>
                    <a:pt x="3492" y="4051"/>
                  </a:lnTo>
                  <a:cubicBezTo>
                    <a:pt x="3571" y="4028"/>
                    <a:pt x="3640" y="4006"/>
                    <a:pt x="3697" y="3972"/>
                  </a:cubicBezTo>
                  <a:cubicBezTo>
                    <a:pt x="3776" y="3937"/>
                    <a:pt x="3856" y="3903"/>
                    <a:pt x="3935" y="3847"/>
                  </a:cubicBezTo>
                  <a:cubicBezTo>
                    <a:pt x="3947" y="3847"/>
                    <a:pt x="3958" y="3835"/>
                    <a:pt x="3947" y="3812"/>
                  </a:cubicBezTo>
                  <a:cubicBezTo>
                    <a:pt x="3913" y="3687"/>
                    <a:pt x="3890" y="3574"/>
                    <a:pt x="3867" y="3460"/>
                  </a:cubicBezTo>
                  <a:cubicBezTo>
                    <a:pt x="3833" y="3312"/>
                    <a:pt x="3799" y="3153"/>
                    <a:pt x="3776" y="3005"/>
                  </a:cubicBezTo>
                  <a:cubicBezTo>
                    <a:pt x="3674" y="2470"/>
                    <a:pt x="3560" y="1924"/>
                    <a:pt x="3344" y="1424"/>
                  </a:cubicBezTo>
                  <a:cubicBezTo>
                    <a:pt x="3173" y="1049"/>
                    <a:pt x="2809" y="389"/>
                    <a:pt x="2138" y="116"/>
                  </a:cubicBezTo>
                  <a:cubicBezTo>
                    <a:pt x="1948" y="38"/>
                    <a:pt x="1749" y="0"/>
                    <a:pt x="155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4"/>
            <p:cNvSpPr/>
            <p:nvPr/>
          </p:nvSpPr>
          <p:spPr>
            <a:xfrm>
              <a:off x="2803125" y="4283875"/>
              <a:ext cx="54625" cy="70075"/>
            </a:xfrm>
            <a:custGeom>
              <a:rect b="b" l="l" r="r" t="t"/>
              <a:pathLst>
                <a:path extrusionOk="0" h="2803" w="2185">
                  <a:moveTo>
                    <a:pt x="691" y="1"/>
                  </a:moveTo>
                  <a:cubicBezTo>
                    <a:pt x="666" y="1"/>
                    <a:pt x="640" y="2"/>
                    <a:pt x="615" y="5"/>
                  </a:cubicBezTo>
                  <a:cubicBezTo>
                    <a:pt x="456" y="28"/>
                    <a:pt x="353" y="119"/>
                    <a:pt x="274" y="301"/>
                  </a:cubicBezTo>
                  <a:cubicBezTo>
                    <a:pt x="205" y="437"/>
                    <a:pt x="160" y="585"/>
                    <a:pt x="114" y="733"/>
                  </a:cubicBezTo>
                  <a:lnTo>
                    <a:pt x="92" y="824"/>
                  </a:lnTo>
                  <a:cubicBezTo>
                    <a:pt x="57" y="915"/>
                    <a:pt x="35" y="994"/>
                    <a:pt x="12" y="1074"/>
                  </a:cubicBezTo>
                  <a:cubicBezTo>
                    <a:pt x="1" y="1085"/>
                    <a:pt x="1" y="1085"/>
                    <a:pt x="12" y="1097"/>
                  </a:cubicBezTo>
                  <a:cubicBezTo>
                    <a:pt x="12" y="1108"/>
                    <a:pt x="23" y="1108"/>
                    <a:pt x="35" y="1120"/>
                  </a:cubicBezTo>
                  <a:cubicBezTo>
                    <a:pt x="433" y="1222"/>
                    <a:pt x="831" y="1427"/>
                    <a:pt x="1172" y="1711"/>
                  </a:cubicBezTo>
                  <a:cubicBezTo>
                    <a:pt x="1559" y="2018"/>
                    <a:pt x="1855" y="2405"/>
                    <a:pt x="2014" y="2792"/>
                  </a:cubicBezTo>
                  <a:cubicBezTo>
                    <a:pt x="2014" y="2803"/>
                    <a:pt x="2025" y="2803"/>
                    <a:pt x="2036" y="2803"/>
                  </a:cubicBezTo>
                  <a:cubicBezTo>
                    <a:pt x="2059" y="2803"/>
                    <a:pt x="2071" y="2792"/>
                    <a:pt x="2071" y="2780"/>
                  </a:cubicBezTo>
                  <a:cubicBezTo>
                    <a:pt x="2116" y="2575"/>
                    <a:pt x="2150" y="2371"/>
                    <a:pt x="2150" y="2177"/>
                  </a:cubicBezTo>
                  <a:cubicBezTo>
                    <a:pt x="2184" y="1461"/>
                    <a:pt x="1945" y="801"/>
                    <a:pt x="1479" y="369"/>
                  </a:cubicBezTo>
                  <a:cubicBezTo>
                    <a:pt x="1373" y="284"/>
                    <a:pt x="1048" y="1"/>
                    <a:pt x="69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4"/>
            <p:cNvSpPr/>
            <p:nvPr/>
          </p:nvSpPr>
          <p:spPr>
            <a:xfrm>
              <a:off x="2799150" y="3772600"/>
              <a:ext cx="85325" cy="52200"/>
            </a:xfrm>
            <a:custGeom>
              <a:rect b="b" l="l" r="r" t="t"/>
              <a:pathLst>
                <a:path extrusionOk="0" h="2088" w="3413">
                  <a:moveTo>
                    <a:pt x="1172" y="302"/>
                  </a:moveTo>
                  <a:cubicBezTo>
                    <a:pt x="1365" y="302"/>
                    <a:pt x="1559" y="359"/>
                    <a:pt x="1718" y="450"/>
                  </a:cubicBezTo>
                  <a:cubicBezTo>
                    <a:pt x="1888" y="541"/>
                    <a:pt x="1991" y="677"/>
                    <a:pt x="2059" y="848"/>
                  </a:cubicBezTo>
                  <a:cubicBezTo>
                    <a:pt x="2059" y="870"/>
                    <a:pt x="2048" y="882"/>
                    <a:pt x="2048" y="882"/>
                  </a:cubicBezTo>
                  <a:cubicBezTo>
                    <a:pt x="2042" y="887"/>
                    <a:pt x="2036" y="890"/>
                    <a:pt x="2031" y="890"/>
                  </a:cubicBezTo>
                  <a:cubicBezTo>
                    <a:pt x="2025" y="890"/>
                    <a:pt x="2019" y="887"/>
                    <a:pt x="2014" y="882"/>
                  </a:cubicBezTo>
                  <a:cubicBezTo>
                    <a:pt x="1888" y="779"/>
                    <a:pt x="1741" y="688"/>
                    <a:pt x="1615" y="620"/>
                  </a:cubicBezTo>
                  <a:cubicBezTo>
                    <a:pt x="1468" y="541"/>
                    <a:pt x="1320" y="506"/>
                    <a:pt x="1172" y="495"/>
                  </a:cubicBezTo>
                  <a:cubicBezTo>
                    <a:pt x="1149" y="495"/>
                    <a:pt x="1126" y="495"/>
                    <a:pt x="1092" y="506"/>
                  </a:cubicBezTo>
                  <a:cubicBezTo>
                    <a:pt x="967" y="506"/>
                    <a:pt x="831" y="552"/>
                    <a:pt x="717" y="609"/>
                  </a:cubicBezTo>
                  <a:cubicBezTo>
                    <a:pt x="649" y="643"/>
                    <a:pt x="569" y="700"/>
                    <a:pt x="512" y="757"/>
                  </a:cubicBezTo>
                  <a:cubicBezTo>
                    <a:pt x="501" y="768"/>
                    <a:pt x="489" y="768"/>
                    <a:pt x="478" y="779"/>
                  </a:cubicBezTo>
                  <a:cubicBezTo>
                    <a:pt x="433" y="825"/>
                    <a:pt x="387" y="859"/>
                    <a:pt x="330" y="882"/>
                  </a:cubicBezTo>
                  <a:cubicBezTo>
                    <a:pt x="307" y="882"/>
                    <a:pt x="296" y="882"/>
                    <a:pt x="285" y="870"/>
                  </a:cubicBezTo>
                  <a:cubicBezTo>
                    <a:pt x="273" y="859"/>
                    <a:pt x="273" y="859"/>
                    <a:pt x="273" y="836"/>
                  </a:cubicBezTo>
                  <a:cubicBezTo>
                    <a:pt x="262" y="791"/>
                    <a:pt x="273" y="768"/>
                    <a:pt x="296" y="723"/>
                  </a:cubicBezTo>
                  <a:cubicBezTo>
                    <a:pt x="319" y="677"/>
                    <a:pt x="353" y="643"/>
                    <a:pt x="387" y="620"/>
                  </a:cubicBezTo>
                  <a:cubicBezTo>
                    <a:pt x="455" y="552"/>
                    <a:pt x="535" y="495"/>
                    <a:pt x="626" y="438"/>
                  </a:cubicBezTo>
                  <a:cubicBezTo>
                    <a:pt x="808" y="347"/>
                    <a:pt x="990" y="302"/>
                    <a:pt x="1172" y="302"/>
                  </a:cubicBezTo>
                  <a:close/>
                  <a:moveTo>
                    <a:pt x="1013" y="711"/>
                  </a:moveTo>
                  <a:cubicBezTo>
                    <a:pt x="1058" y="711"/>
                    <a:pt x="1115" y="711"/>
                    <a:pt x="1149" y="734"/>
                  </a:cubicBezTo>
                  <a:cubicBezTo>
                    <a:pt x="1160" y="745"/>
                    <a:pt x="1172" y="745"/>
                    <a:pt x="1183" y="745"/>
                  </a:cubicBezTo>
                  <a:cubicBezTo>
                    <a:pt x="1195" y="757"/>
                    <a:pt x="1206" y="757"/>
                    <a:pt x="1217" y="768"/>
                  </a:cubicBezTo>
                  <a:cubicBezTo>
                    <a:pt x="1240" y="779"/>
                    <a:pt x="1251" y="791"/>
                    <a:pt x="1263" y="813"/>
                  </a:cubicBezTo>
                  <a:lnTo>
                    <a:pt x="1274" y="813"/>
                  </a:lnTo>
                  <a:cubicBezTo>
                    <a:pt x="1286" y="825"/>
                    <a:pt x="1297" y="836"/>
                    <a:pt x="1297" y="836"/>
                  </a:cubicBezTo>
                  <a:cubicBezTo>
                    <a:pt x="1320" y="848"/>
                    <a:pt x="1308" y="870"/>
                    <a:pt x="1308" y="882"/>
                  </a:cubicBezTo>
                  <a:cubicBezTo>
                    <a:pt x="1300" y="890"/>
                    <a:pt x="1292" y="898"/>
                    <a:pt x="1280" y="898"/>
                  </a:cubicBezTo>
                  <a:cubicBezTo>
                    <a:pt x="1275" y="898"/>
                    <a:pt x="1270" y="896"/>
                    <a:pt x="1263" y="893"/>
                  </a:cubicBezTo>
                  <a:lnTo>
                    <a:pt x="1251" y="893"/>
                  </a:lnTo>
                  <a:lnTo>
                    <a:pt x="1240" y="882"/>
                  </a:lnTo>
                  <a:lnTo>
                    <a:pt x="1195" y="882"/>
                  </a:lnTo>
                  <a:cubicBezTo>
                    <a:pt x="1183" y="882"/>
                    <a:pt x="1183" y="870"/>
                    <a:pt x="1172" y="870"/>
                  </a:cubicBezTo>
                  <a:lnTo>
                    <a:pt x="1138" y="870"/>
                  </a:lnTo>
                  <a:cubicBezTo>
                    <a:pt x="1126" y="882"/>
                    <a:pt x="1104" y="882"/>
                    <a:pt x="1092" y="882"/>
                  </a:cubicBezTo>
                  <a:lnTo>
                    <a:pt x="1024" y="882"/>
                  </a:lnTo>
                  <a:cubicBezTo>
                    <a:pt x="1013" y="882"/>
                    <a:pt x="990" y="882"/>
                    <a:pt x="967" y="893"/>
                  </a:cubicBezTo>
                  <a:lnTo>
                    <a:pt x="933" y="893"/>
                  </a:lnTo>
                  <a:cubicBezTo>
                    <a:pt x="922" y="893"/>
                    <a:pt x="922" y="904"/>
                    <a:pt x="910" y="904"/>
                  </a:cubicBezTo>
                  <a:cubicBezTo>
                    <a:pt x="899" y="904"/>
                    <a:pt x="888" y="916"/>
                    <a:pt x="888" y="916"/>
                  </a:cubicBezTo>
                  <a:lnTo>
                    <a:pt x="876" y="916"/>
                  </a:lnTo>
                  <a:cubicBezTo>
                    <a:pt x="853" y="916"/>
                    <a:pt x="842" y="927"/>
                    <a:pt x="831" y="939"/>
                  </a:cubicBezTo>
                  <a:cubicBezTo>
                    <a:pt x="819" y="939"/>
                    <a:pt x="808" y="950"/>
                    <a:pt x="797" y="950"/>
                  </a:cubicBezTo>
                  <a:cubicBezTo>
                    <a:pt x="785" y="961"/>
                    <a:pt x="774" y="973"/>
                    <a:pt x="762" y="973"/>
                  </a:cubicBezTo>
                  <a:lnTo>
                    <a:pt x="751" y="973"/>
                  </a:lnTo>
                  <a:cubicBezTo>
                    <a:pt x="751" y="973"/>
                    <a:pt x="751" y="973"/>
                    <a:pt x="751" y="984"/>
                  </a:cubicBezTo>
                  <a:cubicBezTo>
                    <a:pt x="748" y="987"/>
                    <a:pt x="743" y="989"/>
                    <a:pt x="738" y="989"/>
                  </a:cubicBezTo>
                  <a:cubicBezTo>
                    <a:pt x="726" y="989"/>
                    <a:pt x="710" y="981"/>
                    <a:pt x="694" y="973"/>
                  </a:cubicBezTo>
                  <a:cubicBezTo>
                    <a:pt x="683" y="961"/>
                    <a:pt x="683" y="939"/>
                    <a:pt x="694" y="927"/>
                  </a:cubicBezTo>
                  <a:lnTo>
                    <a:pt x="660" y="916"/>
                  </a:lnTo>
                  <a:lnTo>
                    <a:pt x="694" y="916"/>
                  </a:lnTo>
                  <a:cubicBezTo>
                    <a:pt x="694" y="882"/>
                    <a:pt x="728" y="848"/>
                    <a:pt x="762" y="825"/>
                  </a:cubicBezTo>
                  <a:cubicBezTo>
                    <a:pt x="808" y="779"/>
                    <a:pt x="842" y="757"/>
                    <a:pt x="888" y="745"/>
                  </a:cubicBezTo>
                  <a:cubicBezTo>
                    <a:pt x="933" y="723"/>
                    <a:pt x="978" y="711"/>
                    <a:pt x="1013" y="711"/>
                  </a:cubicBezTo>
                  <a:close/>
                  <a:moveTo>
                    <a:pt x="1027" y="1"/>
                  </a:moveTo>
                  <a:cubicBezTo>
                    <a:pt x="856" y="1"/>
                    <a:pt x="680" y="34"/>
                    <a:pt x="512" y="120"/>
                  </a:cubicBezTo>
                  <a:cubicBezTo>
                    <a:pt x="319" y="211"/>
                    <a:pt x="171" y="381"/>
                    <a:pt x="69" y="597"/>
                  </a:cubicBezTo>
                  <a:cubicBezTo>
                    <a:pt x="12" y="723"/>
                    <a:pt x="12" y="859"/>
                    <a:pt x="0" y="995"/>
                  </a:cubicBezTo>
                  <a:cubicBezTo>
                    <a:pt x="0" y="1007"/>
                    <a:pt x="12" y="1018"/>
                    <a:pt x="12" y="1018"/>
                  </a:cubicBezTo>
                  <a:cubicBezTo>
                    <a:pt x="307" y="1280"/>
                    <a:pt x="546" y="1598"/>
                    <a:pt x="740" y="1962"/>
                  </a:cubicBezTo>
                  <a:cubicBezTo>
                    <a:pt x="751" y="1962"/>
                    <a:pt x="751" y="1974"/>
                    <a:pt x="762" y="1974"/>
                  </a:cubicBezTo>
                  <a:lnTo>
                    <a:pt x="785" y="1974"/>
                  </a:lnTo>
                  <a:lnTo>
                    <a:pt x="774" y="1939"/>
                  </a:lnTo>
                  <a:lnTo>
                    <a:pt x="797" y="1962"/>
                  </a:lnTo>
                  <a:cubicBezTo>
                    <a:pt x="888" y="1917"/>
                    <a:pt x="1001" y="1860"/>
                    <a:pt x="1138" y="1814"/>
                  </a:cubicBezTo>
                  <a:cubicBezTo>
                    <a:pt x="1149" y="1814"/>
                    <a:pt x="1160" y="1792"/>
                    <a:pt x="1149" y="1780"/>
                  </a:cubicBezTo>
                  <a:lnTo>
                    <a:pt x="1149" y="1769"/>
                  </a:lnTo>
                  <a:cubicBezTo>
                    <a:pt x="1149" y="1758"/>
                    <a:pt x="1149" y="1746"/>
                    <a:pt x="1138" y="1746"/>
                  </a:cubicBezTo>
                  <a:cubicBezTo>
                    <a:pt x="1126" y="1701"/>
                    <a:pt x="1126" y="1678"/>
                    <a:pt x="1115" y="1644"/>
                  </a:cubicBezTo>
                  <a:lnTo>
                    <a:pt x="1115" y="1621"/>
                  </a:lnTo>
                  <a:cubicBezTo>
                    <a:pt x="1092" y="1541"/>
                    <a:pt x="1104" y="1485"/>
                    <a:pt x="1115" y="1450"/>
                  </a:cubicBezTo>
                  <a:cubicBezTo>
                    <a:pt x="1141" y="1425"/>
                    <a:pt x="1166" y="1412"/>
                    <a:pt x="1197" y="1412"/>
                  </a:cubicBezTo>
                  <a:cubicBezTo>
                    <a:pt x="1207" y="1412"/>
                    <a:pt x="1217" y="1413"/>
                    <a:pt x="1229" y="1416"/>
                  </a:cubicBezTo>
                  <a:cubicBezTo>
                    <a:pt x="1274" y="1439"/>
                    <a:pt x="1308" y="1496"/>
                    <a:pt x="1331" y="1541"/>
                  </a:cubicBezTo>
                  <a:cubicBezTo>
                    <a:pt x="1354" y="1576"/>
                    <a:pt x="1365" y="1621"/>
                    <a:pt x="1388" y="1655"/>
                  </a:cubicBezTo>
                  <a:cubicBezTo>
                    <a:pt x="1388" y="1667"/>
                    <a:pt x="1388" y="1678"/>
                    <a:pt x="1399" y="1689"/>
                  </a:cubicBezTo>
                  <a:lnTo>
                    <a:pt x="1399" y="1712"/>
                  </a:lnTo>
                  <a:cubicBezTo>
                    <a:pt x="1411" y="1723"/>
                    <a:pt x="1422" y="1735"/>
                    <a:pt x="1445" y="1735"/>
                  </a:cubicBezTo>
                  <a:cubicBezTo>
                    <a:pt x="1536" y="1712"/>
                    <a:pt x="1638" y="1701"/>
                    <a:pt x="1741" y="1689"/>
                  </a:cubicBezTo>
                  <a:cubicBezTo>
                    <a:pt x="1752" y="1689"/>
                    <a:pt x="1763" y="1678"/>
                    <a:pt x="1763" y="1678"/>
                  </a:cubicBezTo>
                  <a:cubicBezTo>
                    <a:pt x="1775" y="1667"/>
                    <a:pt x="1775" y="1655"/>
                    <a:pt x="1775" y="1644"/>
                  </a:cubicBezTo>
                  <a:lnTo>
                    <a:pt x="1763" y="1632"/>
                  </a:lnTo>
                  <a:cubicBezTo>
                    <a:pt x="1763" y="1621"/>
                    <a:pt x="1763" y="1610"/>
                    <a:pt x="1763" y="1598"/>
                  </a:cubicBezTo>
                  <a:cubicBezTo>
                    <a:pt x="1763" y="1587"/>
                    <a:pt x="1763" y="1587"/>
                    <a:pt x="1763" y="1576"/>
                  </a:cubicBezTo>
                  <a:cubicBezTo>
                    <a:pt x="1752" y="1564"/>
                    <a:pt x="1752" y="1553"/>
                    <a:pt x="1752" y="1553"/>
                  </a:cubicBezTo>
                  <a:cubicBezTo>
                    <a:pt x="1752" y="1530"/>
                    <a:pt x="1752" y="1519"/>
                    <a:pt x="1752" y="1519"/>
                  </a:cubicBezTo>
                  <a:lnTo>
                    <a:pt x="1752" y="1507"/>
                  </a:lnTo>
                  <a:cubicBezTo>
                    <a:pt x="1752" y="1507"/>
                    <a:pt x="1752" y="1496"/>
                    <a:pt x="1752" y="1485"/>
                  </a:cubicBezTo>
                  <a:cubicBezTo>
                    <a:pt x="1752" y="1485"/>
                    <a:pt x="1752" y="1473"/>
                    <a:pt x="1752" y="1473"/>
                  </a:cubicBezTo>
                  <a:cubicBezTo>
                    <a:pt x="1752" y="1462"/>
                    <a:pt x="1752" y="1450"/>
                    <a:pt x="1752" y="1450"/>
                  </a:cubicBezTo>
                  <a:cubicBezTo>
                    <a:pt x="1752" y="1428"/>
                    <a:pt x="1752" y="1416"/>
                    <a:pt x="1763" y="1405"/>
                  </a:cubicBezTo>
                  <a:lnTo>
                    <a:pt x="1775" y="1382"/>
                  </a:lnTo>
                  <a:cubicBezTo>
                    <a:pt x="1786" y="1359"/>
                    <a:pt x="1809" y="1348"/>
                    <a:pt x="1832" y="1337"/>
                  </a:cubicBezTo>
                  <a:cubicBezTo>
                    <a:pt x="1843" y="1337"/>
                    <a:pt x="1854" y="1337"/>
                    <a:pt x="1866" y="1348"/>
                  </a:cubicBezTo>
                  <a:lnTo>
                    <a:pt x="1877" y="1348"/>
                  </a:lnTo>
                  <a:cubicBezTo>
                    <a:pt x="1900" y="1359"/>
                    <a:pt x="1911" y="1371"/>
                    <a:pt x="1923" y="1382"/>
                  </a:cubicBezTo>
                  <a:cubicBezTo>
                    <a:pt x="1934" y="1405"/>
                    <a:pt x="1934" y="1428"/>
                    <a:pt x="1945" y="1439"/>
                  </a:cubicBezTo>
                  <a:lnTo>
                    <a:pt x="1957" y="1473"/>
                  </a:lnTo>
                  <a:cubicBezTo>
                    <a:pt x="1968" y="1496"/>
                    <a:pt x="1979" y="1519"/>
                    <a:pt x="1979" y="1541"/>
                  </a:cubicBezTo>
                  <a:lnTo>
                    <a:pt x="1991" y="1553"/>
                  </a:lnTo>
                  <a:cubicBezTo>
                    <a:pt x="2002" y="1576"/>
                    <a:pt x="2014" y="1610"/>
                    <a:pt x="2014" y="1644"/>
                  </a:cubicBezTo>
                  <a:cubicBezTo>
                    <a:pt x="2025" y="1667"/>
                    <a:pt x="2036" y="1667"/>
                    <a:pt x="2048" y="1678"/>
                  </a:cubicBezTo>
                  <a:cubicBezTo>
                    <a:pt x="2218" y="1678"/>
                    <a:pt x="2389" y="1701"/>
                    <a:pt x="2559" y="1735"/>
                  </a:cubicBezTo>
                  <a:cubicBezTo>
                    <a:pt x="2571" y="1735"/>
                    <a:pt x="2582" y="1735"/>
                    <a:pt x="2582" y="1723"/>
                  </a:cubicBezTo>
                  <a:cubicBezTo>
                    <a:pt x="2594" y="1723"/>
                    <a:pt x="2594" y="1712"/>
                    <a:pt x="2594" y="1701"/>
                  </a:cubicBezTo>
                  <a:cubicBezTo>
                    <a:pt x="2594" y="1678"/>
                    <a:pt x="2594" y="1644"/>
                    <a:pt x="2605" y="1621"/>
                  </a:cubicBezTo>
                  <a:cubicBezTo>
                    <a:pt x="2605" y="1576"/>
                    <a:pt x="2628" y="1553"/>
                    <a:pt x="2650" y="1519"/>
                  </a:cubicBezTo>
                  <a:cubicBezTo>
                    <a:pt x="2658" y="1511"/>
                    <a:pt x="2678" y="1503"/>
                    <a:pt x="2693" y="1503"/>
                  </a:cubicBezTo>
                  <a:cubicBezTo>
                    <a:pt x="2699" y="1503"/>
                    <a:pt x="2704" y="1504"/>
                    <a:pt x="2707" y="1507"/>
                  </a:cubicBezTo>
                  <a:cubicBezTo>
                    <a:pt x="2719" y="1507"/>
                    <a:pt x="2719" y="1507"/>
                    <a:pt x="2730" y="1519"/>
                  </a:cubicBezTo>
                  <a:cubicBezTo>
                    <a:pt x="2730" y="1519"/>
                    <a:pt x="2741" y="1519"/>
                    <a:pt x="2741" y="1530"/>
                  </a:cubicBezTo>
                  <a:cubicBezTo>
                    <a:pt x="2753" y="1530"/>
                    <a:pt x="2753" y="1541"/>
                    <a:pt x="2764" y="1553"/>
                  </a:cubicBezTo>
                  <a:cubicBezTo>
                    <a:pt x="2810" y="1610"/>
                    <a:pt x="2821" y="1678"/>
                    <a:pt x="2832" y="1746"/>
                  </a:cubicBezTo>
                  <a:lnTo>
                    <a:pt x="2844" y="1792"/>
                  </a:lnTo>
                  <a:cubicBezTo>
                    <a:pt x="2844" y="1803"/>
                    <a:pt x="2855" y="1814"/>
                    <a:pt x="2867" y="1826"/>
                  </a:cubicBezTo>
                  <a:cubicBezTo>
                    <a:pt x="3049" y="1883"/>
                    <a:pt x="3208" y="1974"/>
                    <a:pt x="3356" y="2076"/>
                  </a:cubicBezTo>
                  <a:cubicBezTo>
                    <a:pt x="3356" y="2087"/>
                    <a:pt x="3367" y="2087"/>
                    <a:pt x="3378" y="2087"/>
                  </a:cubicBezTo>
                  <a:cubicBezTo>
                    <a:pt x="3378" y="2087"/>
                    <a:pt x="3390" y="2087"/>
                    <a:pt x="3390" y="2076"/>
                  </a:cubicBezTo>
                  <a:cubicBezTo>
                    <a:pt x="3401" y="2076"/>
                    <a:pt x="3412" y="2053"/>
                    <a:pt x="3401" y="2042"/>
                  </a:cubicBezTo>
                  <a:cubicBezTo>
                    <a:pt x="3196" y="1496"/>
                    <a:pt x="2798" y="757"/>
                    <a:pt x="2025" y="313"/>
                  </a:cubicBezTo>
                  <a:cubicBezTo>
                    <a:pt x="1839" y="200"/>
                    <a:pt x="1447" y="1"/>
                    <a:pt x="102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2864250" y="4078300"/>
              <a:ext cx="50650" cy="71625"/>
            </a:xfrm>
            <a:custGeom>
              <a:rect b="b" l="l" r="r" t="t"/>
              <a:pathLst>
                <a:path extrusionOk="0" h="2865" w="2026">
                  <a:moveTo>
                    <a:pt x="1804" y="0"/>
                  </a:moveTo>
                  <a:cubicBezTo>
                    <a:pt x="1799" y="0"/>
                    <a:pt x="1793" y="1"/>
                    <a:pt x="1787" y="5"/>
                  </a:cubicBezTo>
                  <a:cubicBezTo>
                    <a:pt x="1286" y="73"/>
                    <a:pt x="786" y="118"/>
                    <a:pt x="285" y="141"/>
                  </a:cubicBezTo>
                  <a:cubicBezTo>
                    <a:pt x="274" y="141"/>
                    <a:pt x="274" y="153"/>
                    <a:pt x="263" y="153"/>
                  </a:cubicBezTo>
                  <a:cubicBezTo>
                    <a:pt x="263" y="164"/>
                    <a:pt x="263" y="175"/>
                    <a:pt x="263" y="187"/>
                  </a:cubicBezTo>
                  <a:cubicBezTo>
                    <a:pt x="297" y="300"/>
                    <a:pt x="319" y="448"/>
                    <a:pt x="331" y="539"/>
                  </a:cubicBezTo>
                  <a:lnTo>
                    <a:pt x="331" y="562"/>
                  </a:lnTo>
                  <a:cubicBezTo>
                    <a:pt x="354" y="801"/>
                    <a:pt x="365" y="1040"/>
                    <a:pt x="354" y="1279"/>
                  </a:cubicBezTo>
                  <a:cubicBezTo>
                    <a:pt x="331" y="1734"/>
                    <a:pt x="240" y="2166"/>
                    <a:pt x="92" y="2587"/>
                  </a:cubicBezTo>
                  <a:cubicBezTo>
                    <a:pt x="69" y="2655"/>
                    <a:pt x="35" y="2734"/>
                    <a:pt x="1" y="2825"/>
                  </a:cubicBezTo>
                  <a:cubicBezTo>
                    <a:pt x="1" y="2825"/>
                    <a:pt x="1" y="2837"/>
                    <a:pt x="1" y="2848"/>
                  </a:cubicBezTo>
                  <a:cubicBezTo>
                    <a:pt x="9" y="2856"/>
                    <a:pt x="17" y="2864"/>
                    <a:pt x="25" y="2864"/>
                  </a:cubicBezTo>
                  <a:cubicBezTo>
                    <a:pt x="28" y="2864"/>
                    <a:pt x="32" y="2863"/>
                    <a:pt x="35" y="2860"/>
                  </a:cubicBezTo>
                  <a:cubicBezTo>
                    <a:pt x="581" y="2825"/>
                    <a:pt x="1104" y="2712"/>
                    <a:pt x="1571" y="2530"/>
                  </a:cubicBezTo>
                  <a:cubicBezTo>
                    <a:pt x="1582" y="2530"/>
                    <a:pt x="1582" y="2518"/>
                    <a:pt x="1593" y="2518"/>
                  </a:cubicBezTo>
                  <a:cubicBezTo>
                    <a:pt x="1605" y="2496"/>
                    <a:pt x="1616" y="2473"/>
                    <a:pt x="1627" y="2450"/>
                  </a:cubicBezTo>
                  <a:cubicBezTo>
                    <a:pt x="1650" y="2416"/>
                    <a:pt x="1673" y="2370"/>
                    <a:pt x="1696" y="2325"/>
                  </a:cubicBezTo>
                  <a:cubicBezTo>
                    <a:pt x="1741" y="2223"/>
                    <a:pt x="1775" y="2109"/>
                    <a:pt x="1821" y="1984"/>
                  </a:cubicBezTo>
                  <a:cubicBezTo>
                    <a:pt x="1900" y="1745"/>
                    <a:pt x="1957" y="1483"/>
                    <a:pt x="1980" y="1222"/>
                  </a:cubicBezTo>
                  <a:cubicBezTo>
                    <a:pt x="2014" y="937"/>
                    <a:pt x="2025" y="699"/>
                    <a:pt x="1991" y="482"/>
                  </a:cubicBezTo>
                  <a:cubicBezTo>
                    <a:pt x="1980" y="369"/>
                    <a:pt x="1957" y="278"/>
                    <a:pt x="1923" y="198"/>
                  </a:cubicBezTo>
                  <a:cubicBezTo>
                    <a:pt x="1912" y="164"/>
                    <a:pt x="1889" y="130"/>
                    <a:pt x="1866" y="96"/>
                  </a:cubicBezTo>
                  <a:cubicBezTo>
                    <a:pt x="1855" y="73"/>
                    <a:pt x="1832" y="39"/>
                    <a:pt x="1821" y="16"/>
                  </a:cubicBezTo>
                  <a:cubicBezTo>
                    <a:pt x="1821" y="8"/>
                    <a:pt x="1815" y="0"/>
                    <a:pt x="1804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4"/>
            <p:cNvSpPr/>
            <p:nvPr/>
          </p:nvSpPr>
          <p:spPr>
            <a:xfrm>
              <a:off x="2885575" y="3801550"/>
              <a:ext cx="61175" cy="58500"/>
            </a:xfrm>
            <a:custGeom>
              <a:rect b="b" l="l" r="r" t="t"/>
              <a:pathLst>
                <a:path extrusionOk="0" h="2340" w="2447">
                  <a:moveTo>
                    <a:pt x="611" y="718"/>
                  </a:moveTo>
                  <a:cubicBezTo>
                    <a:pt x="630" y="718"/>
                    <a:pt x="651" y="720"/>
                    <a:pt x="672" y="725"/>
                  </a:cubicBezTo>
                  <a:cubicBezTo>
                    <a:pt x="718" y="725"/>
                    <a:pt x="774" y="736"/>
                    <a:pt x="843" y="759"/>
                  </a:cubicBezTo>
                  <a:cubicBezTo>
                    <a:pt x="899" y="793"/>
                    <a:pt x="945" y="816"/>
                    <a:pt x="979" y="850"/>
                  </a:cubicBezTo>
                  <a:cubicBezTo>
                    <a:pt x="1013" y="884"/>
                    <a:pt x="1059" y="918"/>
                    <a:pt x="1059" y="963"/>
                  </a:cubicBezTo>
                  <a:cubicBezTo>
                    <a:pt x="1059" y="963"/>
                    <a:pt x="1059" y="963"/>
                    <a:pt x="1059" y="975"/>
                  </a:cubicBezTo>
                  <a:cubicBezTo>
                    <a:pt x="1070" y="986"/>
                    <a:pt x="1070" y="998"/>
                    <a:pt x="1070" y="1020"/>
                  </a:cubicBezTo>
                  <a:cubicBezTo>
                    <a:pt x="1059" y="1020"/>
                    <a:pt x="1047" y="1032"/>
                    <a:pt x="1047" y="1032"/>
                  </a:cubicBezTo>
                  <a:cubicBezTo>
                    <a:pt x="1036" y="1020"/>
                    <a:pt x="1025" y="1020"/>
                    <a:pt x="1013" y="1020"/>
                  </a:cubicBezTo>
                  <a:cubicBezTo>
                    <a:pt x="990" y="1009"/>
                    <a:pt x="968" y="998"/>
                    <a:pt x="945" y="986"/>
                  </a:cubicBezTo>
                  <a:cubicBezTo>
                    <a:pt x="922" y="975"/>
                    <a:pt x="911" y="963"/>
                    <a:pt x="899" y="963"/>
                  </a:cubicBezTo>
                  <a:cubicBezTo>
                    <a:pt x="888" y="952"/>
                    <a:pt x="865" y="941"/>
                    <a:pt x="854" y="929"/>
                  </a:cubicBezTo>
                  <a:cubicBezTo>
                    <a:pt x="831" y="918"/>
                    <a:pt x="797" y="907"/>
                    <a:pt x="774" y="895"/>
                  </a:cubicBezTo>
                  <a:cubicBezTo>
                    <a:pt x="763" y="884"/>
                    <a:pt x="752" y="884"/>
                    <a:pt x="752" y="884"/>
                  </a:cubicBezTo>
                  <a:lnTo>
                    <a:pt x="740" y="884"/>
                  </a:lnTo>
                  <a:cubicBezTo>
                    <a:pt x="729" y="872"/>
                    <a:pt x="729" y="872"/>
                    <a:pt x="729" y="872"/>
                  </a:cubicBezTo>
                  <a:lnTo>
                    <a:pt x="718" y="872"/>
                  </a:lnTo>
                  <a:cubicBezTo>
                    <a:pt x="706" y="872"/>
                    <a:pt x="683" y="861"/>
                    <a:pt x="661" y="861"/>
                  </a:cubicBezTo>
                  <a:lnTo>
                    <a:pt x="649" y="850"/>
                  </a:lnTo>
                  <a:cubicBezTo>
                    <a:pt x="638" y="850"/>
                    <a:pt x="615" y="850"/>
                    <a:pt x="604" y="838"/>
                  </a:cubicBezTo>
                  <a:cubicBezTo>
                    <a:pt x="570" y="838"/>
                    <a:pt x="547" y="838"/>
                    <a:pt x="524" y="816"/>
                  </a:cubicBezTo>
                  <a:lnTo>
                    <a:pt x="501" y="816"/>
                  </a:lnTo>
                  <a:cubicBezTo>
                    <a:pt x="490" y="804"/>
                    <a:pt x="479" y="804"/>
                    <a:pt x="467" y="804"/>
                  </a:cubicBezTo>
                  <a:cubicBezTo>
                    <a:pt x="456" y="804"/>
                    <a:pt x="456" y="793"/>
                    <a:pt x="456" y="781"/>
                  </a:cubicBezTo>
                  <a:lnTo>
                    <a:pt x="467" y="781"/>
                  </a:lnTo>
                  <a:cubicBezTo>
                    <a:pt x="479" y="770"/>
                    <a:pt x="490" y="759"/>
                    <a:pt x="513" y="747"/>
                  </a:cubicBezTo>
                  <a:lnTo>
                    <a:pt x="524" y="747"/>
                  </a:lnTo>
                  <a:cubicBezTo>
                    <a:pt x="546" y="726"/>
                    <a:pt x="577" y="718"/>
                    <a:pt x="611" y="718"/>
                  </a:cubicBezTo>
                  <a:close/>
                  <a:moveTo>
                    <a:pt x="564" y="326"/>
                  </a:moveTo>
                  <a:cubicBezTo>
                    <a:pt x="633" y="326"/>
                    <a:pt x="695" y="334"/>
                    <a:pt x="729" y="338"/>
                  </a:cubicBezTo>
                  <a:cubicBezTo>
                    <a:pt x="911" y="361"/>
                    <a:pt x="1081" y="418"/>
                    <a:pt x="1241" y="509"/>
                  </a:cubicBezTo>
                  <a:cubicBezTo>
                    <a:pt x="1411" y="600"/>
                    <a:pt x="1559" y="702"/>
                    <a:pt x="1673" y="827"/>
                  </a:cubicBezTo>
                  <a:cubicBezTo>
                    <a:pt x="1741" y="907"/>
                    <a:pt x="1787" y="975"/>
                    <a:pt x="1821" y="1043"/>
                  </a:cubicBezTo>
                  <a:cubicBezTo>
                    <a:pt x="1855" y="1123"/>
                    <a:pt x="1900" y="1214"/>
                    <a:pt x="1900" y="1305"/>
                  </a:cubicBezTo>
                  <a:cubicBezTo>
                    <a:pt x="1900" y="1316"/>
                    <a:pt x="1878" y="1339"/>
                    <a:pt x="1866" y="1339"/>
                  </a:cubicBezTo>
                  <a:cubicBezTo>
                    <a:pt x="1862" y="1343"/>
                    <a:pt x="1859" y="1344"/>
                    <a:pt x="1855" y="1344"/>
                  </a:cubicBezTo>
                  <a:cubicBezTo>
                    <a:pt x="1847" y="1344"/>
                    <a:pt x="1840" y="1339"/>
                    <a:pt x="1832" y="1339"/>
                  </a:cubicBezTo>
                  <a:cubicBezTo>
                    <a:pt x="1809" y="1305"/>
                    <a:pt x="1775" y="1271"/>
                    <a:pt x="1753" y="1236"/>
                  </a:cubicBezTo>
                  <a:cubicBezTo>
                    <a:pt x="1730" y="1202"/>
                    <a:pt x="1707" y="1168"/>
                    <a:pt x="1673" y="1145"/>
                  </a:cubicBezTo>
                  <a:cubicBezTo>
                    <a:pt x="1662" y="1123"/>
                    <a:pt x="1639" y="1100"/>
                    <a:pt x="1616" y="1077"/>
                  </a:cubicBezTo>
                  <a:cubicBezTo>
                    <a:pt x="1593" y="1043"/>
                    <a:pt x="1559" y="1009"/>
                    <a:pt x="1525" y="975"/>
                  </a:cubicBezTo>
                  <a:cubicBezTo>
                    <a:pt x="1411" y="850"/>
                    <a:pt x="1286" y="759"/>
                    <a:pt x="1150" y="691"/>
                  </a:cubicBezTo>
                  <a:cubicBezTo>
                    <a:pt x="1002" y="611"/>
                    <a:pt x="854" y="565"/>
                    <a:pt x="695" y="543"/>
                  </a:cubicBezTo>
                  <a:cubicBezTo>
                    <a:pt x="627" y="531"/>
                    <a:pt x="547" y="520"/>
                    <a:pt x="479" y="520"/>
                  </a:cubicBezTo>
                  <a:lnTo>
                    <a:pt x="467" y="520"/>
                  </a:lnTo>
                  <a:cubicBezTo>
                    <a:pt x="388" y="509"/>
                    <a:pt x="319" y="509"/>
                    <a:pt x="263" y="463"/>
                  </a:cubicBezTo>
                  <a:cubicBezTo>
                    <a:pt x="263" y="463"/>
                    <a:pt x="251" y="440"/>
                    <a:pt x="263" y="440"/>
                  </a:cubicBezTo>
                  <a:cubicBezTo>
                    <a:pt x="313" y="347"/>
                    <a:pt x="448" y="326"/>
                    <a:pt x="564" y="326"/>
                  </a:cubicBezTo>
                  <a:close/>
                  <a:moveTo>
                    <a:pt x="564" y="0"/>
                  </a:moveTo>
                  <a:cubicBezTo>
                    <a:pt x="490" y="0"/>
                    <a:pt x="416" y="9"/>
                    <a:pt x="342" y="31"/>
                  </a:cubicBezTo>
                  <a:cubicBezTo>
                    <a:pt x="240" y="65"/>
                    <a:pt x="149" y="110"/>
                    <a:pt x="69" y="190"/>
                  </a:cubicBezTo>
                  <a:cubicBezTo>
                    <a:pt x="46" y="213"/>
                    <a:pt x="24" y="247"/>
                    <a:pt x="1" y="281"/>
                  </a:cubicBezTo>
                  <a:cubicBezTo>
                    <a:pt x="1" y="281"/>
                    <a:pt x="1" y="304"/>
                    <a:pt x="1" y="304"/>
                  </a:cubicBezTo>
                  <a:cubicBezTo>
                    <a:pt x="228" y="747"/>
                    <a:pt x="388" y="1248"/>
                    <a:pt x="467" y="1782"/>
                  </a:cubicBezTo>
                  <a:cubicBezTo>
                    <a:pt x="467" y="1794"/>
                    <a:pt x="467" y="1805"/>
                    <a:pt x="479" y="1805"/>
                  </a:cubicBezTo>
                  <a:cubicBezTo>
                    <a:pt x="479" y="1811"/>
                    <a:pt x="482" y="1814"/>
                    <a:pt x="486" y="1814"/>
                  </a:cubicBezTo>
                  <a:cubicBezTo>
                    <a:pt x="490" y="1814"/>
                    <a:pt x="496" y="1811"/>
                    <a:pt x="501" y="1805"/>
                  </a:cubicBezTo>
                  <a:lnTo>
                    <a:pt x="536" y="1805"/>
                  </a:lnTo>
                  <a:cubicBezTo>
                    <a:pt x="638" y="1782"/>
                    <a:pt x="740" y="1782"/>
                    <a:pt x="877" y="1782"/>
                  </a:cubicBezTo>
                  <a:cubicBezTo>
                    <a:pt x="934" y="1782"/>
                    <a:pt x="1002" y="1794"/>
                    <a:pt x="1081" y="1794"/>
                  </a:cubicBezTo>
                  <a:cubicBezTo>
                    <a:pt x="1081" y="1794"/>
                    <a:pt x="1093" y="1794"/>
                    <a:pt x="1104" y="1782"/>
                  </a:cubicBezTo>
                  <a:cubicBezTo>
                    <a:pt x="1104" y="1782"/>
                    <a:pt x="1116" y="1771"/>
                    <a:pt x="1116" y="1760"/>
                  </a:cubicBezTo>
                  <a:lnTo>
                    <a:pt x="1116" y="1748"/>
                  </a:lnTo>
                  <a:cubicBezTo>
                    <a:pt x="1116" y="1646"/>
                    <a:pt x="1127" y="1555"/>
                    <a:pt x="1195" y="1532"/>
                  </a:cubicBezTo>
                  <a:cubicBezTo>
                    <a:pt x="1205" y="1529"/>
                    <a:pt x="1215" y="1527"/>
                    <a:pt x="1225" y="1527"/>
                  </a:cubicBezTo>
                  <a:cubicBezTo>
                    <a:pt x="1248" y="1527"/>
                    <a:pt x="1270" y="1535"/>
                    <a:pt x="1286" y="1544"/>
                  </a:cubicBezTo>
                  <a:cubicBezTo>
                    <a:pt x="1343" y="1589"/>
                    <a:pt x="1366" y="1726"/>
                    <a:pt x="1377" y="1828"/>
                  </a:cubicBezTo>
                  <a:cubicBezTo>
                    <a:pt x="1377" y="1839"/>
                    <a:pt x="1389" y="1851"/>
                    <a:pt x="1400" y="1851"/>
                  </a:cubicBezTo>
                  <a:cubicBezTo>
                    <a:pt x="1457" y="1862"/>
                    <a:pt x="1514" y="1885"/>
                    <a:pt x="1559" y="1896"/>
                  </a:cubicBezTo>
                  <a:cubicBezTo>
                    <a:pt x="1593" y="1907"/>
                    <a:pt x="1627" y="1919"/>
                    <a:pt x="1662" y="1930"/>
                  </a:cubicBezTo>
                  <a:lnTo>
                    <a:pt x="1684" y="1942"/>
                  </a:lnTo>
                  <a:cubicBezTo>
                    <a:pt x="1684" y="1942"/>
                    <a:pt x="1696" y="1942"/>
                    <a:pt x="1707" y="1930"/>
                  </a:cubicBezTo>
                  <a:cubicBezTo>
                    <a:pt x="1718" y="1930"/>
                    <a:pt x="1718" y="1919"/>
                    <a:pt x="1718" y="1907"/>
                  </a:cubicBezTo>
                  <a:cubicBezTo>
                    <a:pt x="1730" y="1896"/>
                    <a:pt x="1730" y="1885"/>
                    <a:pt x="1730" y="1873"/>
                  </a:cubicBezTo>
                  <a:cubicBezTo>
                    <a:pt x="1741" y="1862"/>
                    <a:pt x="1741" y="1851"/>
                    <a:pt x="1741" y="1839"/>
                  </a:cubicBezTo>
                  <a:lnTo>
                    <a:pt x="1741" y="1828"/>
                  </a:lnTo>
                  <a:lnTo>
                    <a:pt x="1753" y="1817"/>
                  </a:lnTo>
                  <a:cubicBezTo>
                    <a:pt x="1753" y="1805"/>
                    <a:pt x="1753" y="1805"/>
                    <a:pt x="1753" y="1805"/>
                  </a:cubicBezTo>
                  <a:cubicBezTo>
                    <a:pt x="1753" y="1782"/>
                    <a:pt x="1753" y="1782"/>
                    <a:pt x="1764" y="1771"/>
                  </a:cubicBezTo>
                  <a:cubicBezTo>
                    <a:pt x="1764" y="1760"/>
                    <a:pt x="1775" y="1748"/>
                    <a:pt x="1775" y="1737"/>
                  </a:cubicBezTo>
                  <a:cubicBezTo>
                    <a:pt x="1798" y="1714"/>
                    <a:pt x="1809" y="1691"/>
                    <a:pt x="1832" y="1680"/>
                  </a:cubicBezTo>
                  <a:cubicBezTo>
                    <a:pt x="1844" y="1669"/>
                    <a:pt x="1844" y="1669"/>
                    <a:pt x="1844" y="1669"/>
                  </a:cubicBezTo>
                  <a:cubicBezTo>
                    <a:pt x="1900" y="1714"/>
                    <a:pt x="1923" y="1805"/>
                    <a:pt x="1923" y="1851"/>
                  </a:cubicBezTo>
                  <a:cubicBezTo>
                    <a:pt x="1923" y="1862"/>
                    <a:pt x="1923" y="1873"/>
                    <a:pt x="1935" y="1873"/>
                  </a:cubicBezTo>
                  <a:cubicBezTo>
                    <a:pt x="1935" y="1885"/>
                    <a:pt x="1935" y="1896"/>
                    <a:pt x="1935" y="1907"/>
                  </a:cubicBezTo>
                  <a:cubicBezTo>
                    <a:pt x="1935" y="1930"/>
                    <a:pt x="1935" y="1942"/>
                    <a:pt x="1935" y="1953"/>
                  </a:cubicBezTo>
                  <a:lnTo>
                    <a:pt x="1946" y="2033"/>
                  </a:lnTo>
                  <a:cubicBezTo>
                    <a:pt x="1946" y="2044"/>
                    <a:pt x="1946" y="2055"/>
                    <a:pt x="1957" y="2055"/>
                  </a:cubicBezTo>
                  <a:cubicBezTo>
                    <a:pt x="2048" y="2112"/>
                    <a:pt x="2139" y="2158"/>
                    <a:pt x="2207" y="2203"/>
                  </a:cubicBezTo>
                  <a:cubicBezTo>
                    <a:pt x="2276" y="2249"/>
                    <a:pt x="2333" y="2294"/>
                    <a:pt x="2389" y="2340"/>
                  </a:cubicBezTo>
                  <a:lnTo>
                    <a:pt x="2424" y="2340"/>
                  </a:lnTo>
                  <a:cubicBezTo>
                    <a:pt x="2435" y="2328"/>
                    <a:pt x="2446" y="2317"/>
                    <a:pt x="2446" y="2306"/>
                  </a:cubicBezTo>
                  <a:cubicBezTo>
                    <a:pt x="2378" y="1851"/>
                    <a:pt x="2264" y="1475"/>
                    <a:pt x="2094" y="1134"/>
                  </a:cubicBezTo>
                  <a:cubicBezTo>
                    <a:pt x="1855" y="679"/>
                    <a:pt x="1502" y="327"/>
                    <a:pt x="1104" y="133"/>
                  </a:cubicBezTo>
                  <a:cubicBezTo>
                    <a:pt x="955" y="67"/>
                    <a:pt x="763" y="0"/>
                    <a:pt x="564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4"/>
            <p:cNvSpPr/>
            <p:nvPr/>
          </p:nvSpPr>
          <p:spPr>
            <a:xfrm>
              <a:off x="2914600" y="4075325"/>
              <a:ext cx="36125" cy="60825"/>
            </a:xfrm>
            <a:custGeom>
              <a:rect b="b" l="l" r="r" t="t"/>
              <a:pathLst>
                <a:path extrusionOk="0" h="2433" w="1445">
                  <a:moveTo>
                    <a:pt x="644" y="0"/>
                  </a:moveTo>
                  <a:cubicBezTo>
                    <a:pt x="471" y="0"/>
                    <a:pt x="293" y="30"/>
                    <a:pt x="125" y="56"/>
                  </a:cubicBezTo>
                  <a:lnTo>
                    <a:pt x="125" y="67"/>
                  </a:lnTo>
                  <a:cubicBezTo>
                    <a:pt x="114" y="67"/>
                    <a:pt x="102" y="67"/>
                    <a:pt x="102" y="78"/>
                  </a:cubicBezTo>
                  <a:cubicBezTo>
                    <a:pt x="91" y="90"/>
                    <a:pt x="91" y="101"/>
                    <a:pt x="102" y="112"/>
                  </a:cubicBezTo>
                  <a:cubicBezTo>
                    <a:pt x="114" y="124"/>
                    <a:pt x="114" y="135"/>
                    <a:pt x="125" y="146"/>
                  </a:cubicBezTo>
                  <a:cubicBezTo>
                    <a:pt x="182" y="249"/>
                    <a:pt x="216" y="363"/>
                    <a:pt x="239" y="510"/>
                  </a:cubicBezTo>
                  <a:cubicBezTo>
                    <a:pt x="296" y="806"/>
                    <a:pt x="273" y="1136"/>
                    <a:pt x="250" y="1341"/>
                  </a:cubicBezTo>
                  <a:cubicBezTo>
                    <a:pt x="216" y="1636"/>
                    <a:pt x="159" y="1921"/>
                    <a:pt x="68" y="2194"/>
                  </a:cubicBezTo>
                  <a:cubicBezTo>
                    <a:pt x="46" y="2262"/>
                    <a:pt x="23" y="2319"/>
                    <a:pt x="0" y="2387"/>
                  </a:cubicBezTo>
                  <a:cubicBezTo>
                    <a:pt x="0" y="2398"/>
                    <a:pt x="0" y="2410"/>
                    <a:pt x="11" y="2421"/>
                  </a:cubicBezTo>
                  <a:cubicBezTo>
                    <a:pt x="11" y="2421"/>
                    <a:pt x="23" y="2433"/>
                    <a:pt x="34" y="2433"/>
                  </a:cubicBezTo>
                  <a:cubicBezTo>
                    <a:pt x="34" y="2433"/>
                    <a:pt x="34" y="2421"/>
                    <a:pt x="46" y="2421"/>
                  </a:cubicBezTo>
                  <a:cubicBezTo>
                    <a:pt x="91" y="2398"/>
                    <a:pt x="137" y="2376"/>
                    <a:pt x="182" y="2342"/>
                  </a:cubicBezTo>
                  <a:cubicBezTo>
                    <a:pt x="535" y="2137"/>
                    <a:pt x="830" y="1909"/>
                    <a:pt x="1046" y="1659"/>
                  </a:cubicBezTo>
                  <a:cubicBezTo>
                    <a:pt x="1228" y="1454"/>
                    <a:pt x="1445" y="1136"/>
                    <a:pt x="1445" y="783"/>
                  </a:cubicBezTo>
                  <a:cubicBezTo>
                    <a:pt x="1433" y="454"/>
                    <a:pt x="1285" y="181"/>
                    <a:pt x="1024" y="67"/>
                  </a:cubicBezTo>
                  <a:cubicBezTo>
                    <a:pt x="905" y="18"/>
                    <a:pt x="776" y="0"/>
                    <a:pt x="64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4"/>
            <p:cNvSpPr/>
            <p:nvPr/>
          </p:nvSpPr>
          <p:spPr>
            <a:xfrm>
              <a:off x="2687675" y="3886650"/>
              <a:ext cx="87900" cy="121275"/>
            </a:xfrm>
            <a:custGeom>
              <a:rect b="b" l="l" r="r" t="t"/>
              <a:pathLst>
                <a:path extrusionOk="0" h="4851" w="3516">
                  <a:moveTo>
                    <a:pt x="1721" y="410"/>
                  </a:moveTo>
                  <a:cubicBezTo>
                    <a:pt x="1746" y="410"/>
                    <a:pt x="1771" y="411"/>
                    <a:pt x="1798" y="414"/>
                  </a:cubicBezTo>
                  <a:cubicBezTo>
                    <a:pt x="1889" y="426"/>
                    <a:pt x="1969" y="437"/>
                    <a:pt x="2037" y="471"/>
                  </a:cubicBezTo>
                  <a:cubicBezTo>
                    <a:pt x="2094" y="494"/>
                    <a:pt x="2162" y="528"/>
                    <a:pt x="2207" y="585"/>
                  </a:cubicBezTo>
                  <a:lnTo>
                    <a:pt x="2219" y="585"/>
                  </a:lnTo>
                  <a:cubicBezTo>
                    <a:pt x="2253" y="619"/>
                    <a:pt x="2298" y="653"/>
                    <a:pt x="2321" y="699"/>
                  </a:cubicBezTo>
                  <a:cubicBezTo>
                    <a:pt x="2332" y="710"/>
                    <a:pt x="2332" y="733"/>
                    <a:pt x="2321" y="744"/>
                  </a:cubicBezTo>
                  <a:cubicBezTo>
                    <a:pt x="2310" y="756"/>
                    <a:pt x="2298" y="756"/>
                    <a:pt x="2287" y="756"/>
                  </a:cubicBezTo>
                  <a:cubicBezTo>
                    <a:pt x="2264" y="744"/>
                    <a:pt x="2230" y="733"/>
                    <a:pt x="2207" y="710"/>
                  </a:cubicBezTo>
                  <a:cubicBezTo>
                    <a:pt x="2185" y="710"/>
                    <a:pt x="2173" y="699"/>
                    <a:pt x="2162" y="699"/>
                  </a:cubicBezTo>
                  <a:lnTo>
                    <a:pt x="2150" y="699"/>
                  </a:lnTo>
                  <a:cubicBezTo>
                    <a:pt x="2128" y="687"/>
                    <a:pt x="2105" y="687"/>
                    <a:pt x="2094" y="676"/>
                  </a:cubicBezTo>
                  <a:lnTo>
                    <a:pt x="2071" y="676"/>
                  </a:lnTo>
                  <a:cubicBezTo>
                    <a:pt x="2048" y="665"/>
                    <a:pt x="2037" y="665"/>
                    <a:pt x="2014" y="653"/>
                  </a:cubicBezTo>
                  <a:cubicBezTo>
                    <a:pt x="2003" y="653"/>
                    <a:pt x="1991" y="653"/>
                    <a:pt x="1969" y="642"/>
                  </a:cubicBezTo>
                  <a:cubicBezTo>
                    <a:pt x="1900" y="619"/>
                    <a:pt x="1832" y="608"/>
                    <a:pt x="1764" y="596"/>
                  </a:cubicBezTo>
                  <a:lnTo>
                    <a:pt x="1559" y="596"/>
                  </a:lnTo>
                  <a:cubicBezTo>
                    <a:pt x="1542" y="602"/>
                    <a:pt x="1525" y="605"/>
                    <a:pt x="1508" y="605"/>
                  </a:cubicBezTo>
                  <a:cubicBezTo>
                    <a:pt x="1491" y="605"/>
                    <a:pt x="1474" y="602"/>
                    <a:pt x="1457" y="596"/>
                  </a:cubicBezTo>
                  <a:cubicBezTo>
                    <a:pt x="1445" y="596"/>
                    <a:pt x="1434" y="585"/>
                    <a:pt x="1411" y="585"/>
                  </a:cubicBezTo>
                  <a:cubicBezTo>
                    <a:pt x="1400" y="585"/>
                    <a:pt x="1400" y="574"/>
                    <a:pt x="1400" y="574"/>
                  </a:cubicBezTo>
                  <a:cubicBezTo>
                    <a:pt x="1388" y="562"/>
                    <a:pt x="1377" y="562"/>
                    <a:pt x="1377" y="562"/>
                  </a:cubicBezTo>
                  <a:lnTo>
                    <a:pt x="1377" y="551"/>
                  </a:lnTo>
                  <a:cubicBezTo>
                    <a:pt x="1377" y="551"/>
                    <a:pt x="1377" y="539"/>
                    <a:pt x="1377" y="539"/>
                  </a:cubicBezTo>
                  <a:lnTo>
                    <a:pt x="1388" y="528"/>
                  </a:lnTo>
                  <a:cubicBezTo>
                    <a:pt x="1388" y="517"/>
                    <a:pt x="1388" y="517"/>
                    <a:pt x="1400" y="505"/>
                  </a:cubicBezTo>
                  <a:cubicBezTo>
                    <a:pt x="1411" y="494"/>
                    <a:pt x="1423" y="483"/>
                    <a:pt x="1434" y="471"/>
                  </a:cubicBezTo>
                  <a:cubicBezTo>
                    <a:pt x="1468" y="437"/>
                    <a:pt x="1514" y="437"/>
                    <a:pt x="1548" y="426"/>
                  </a:cubicBezTo>
                  <a:cubicBezTo>
                    <a:pt x="1604" y="418"/>
                    <a:pt x="1660" y="410"/>
                    <a:pt x="1721" y="410"/>
                  </a:cubicBezTo>
                  <a:close/>
                  <a:moveTo>
                    <a:pt x="1627" y="1734"/>
                  </a:moveTo>
                  <a:cubicBezTo>
                    <a:pt x="1639" y="1734"/>
                    <a:pt x="1650" y="1734"/>
                    <a:pt x="1650" y="1745"/>
                  </a:cubicBezTo>
                  <a:cubicBezTo>
                    <a:pt x="1661" y="1745"/>
                    <a:pt x="1673" y="1756"/>
                    <a:pt x="1684" y="1756"/>
                  </a:cubicBezTo>
                  <a:cubicBezTo>
                    <a:pt x="1684" y="1768"/>
                    <a:pt x="1684" y="1779"/>
                    <a:pt x="1696" y="1791"/>
                  </a:cubicBezTo>
                  <a:cubicBezTo>
                    <a:pt x="1696" y="1802"/>
                    <a:pt x="1696" y="1802"/>
                    <a:pt x="1696" y="1802"/>
                  </a:cubicBezTo>
                  <a:cubicBezTo>
                    <a:pt x="1696" y="1813"/>
                    <a:pt x="1696" y="1825"/>
                    <a:pt x="1696" y="1836"/>
                  </a:cubicBezTo>
                  <a:lnTo>
                    <a:pt x="1696" y="1847"/>
                  </a:lnTo>
                  <a:lnTo>
                    <a:pt x="1696" y="1870"/>
                  </a:lnTo>
                  <a:cubicBezTo>
                    <a:pt x="1696" y="1882"/>
                    <a:pt x="1696" y="1904"/>
                    <a:pt x="1696" y="1916"/>
                  </a:cubicBezTo>
                  <a:cubicBezTo>
                    <a:pt x="1696" y="1938"/>
                    <a:pt x="1696" y="1950"/>
                    <a:pt x="1684" y="1972"/>
                  </a:cubicBezTo>
                  <a:lnTo>
                    <a:pt x="1684" y="1984"/>
                  </a:lnTo>
                  <a:cubicBezTo>
                    <a:pt x="1684" y="1995"/>
                    <a:pt x="1684" y="2007"/>
                    <a:pt x="1684" y="2018"/>
                  </a:cubicBezTo>
                  <a:lnTo>
                    <a:pt x="1673" y="2018"/>
                  </a:lnTo>
                  <a:cubicBezTo>
                    <a:pt x="1673" y="2018"/>
                    <a:pt x="1673" y="2029"/>
                    <a:pt x="1673" y="2029"/>
                  </a:cubicBezTo>
                  <a:cubicBezTo>
                    <a:pt x="1673" y="2052"/>
                    <a:pt x="1673" y="2075"/>
                    <a:pt x="1661" y="2086"/>
                  </a:cubicBezTo>
                  <a:cubicBezTo>
                    <a:pt x="1645" y="2094"/>
                    <a:pt x="1629" y="2102"/>
                    <a:pt x="1617" y="2102"/>
                  </a:cubicBezTo>
                  <a:cubicBezTo>
                    <a:pt x="1612" y="2102"/>
                    <a:pt x="1608" y="2101"/>
                    <a:pt x="1605" y="2098"/>
                  </a:cubicBezTo>
                  <a:cubicBezTo>
                    <a:pt x="1582" y="2086"/>
                    <a:pt x="1570" y="2063"/>
                    <a:pt x="1559" y="2029"/>
                  </a:cubicBezTo>
                  <a:cubicBezTo>
                    <a:pt x="1548" y="2018"/>
                    <a:pt x="1548" y="2018"/>
                    <a:pt x="1548" y="2018"/>
                  </a:cubicBezTo>
                  <a:cubicBezTo>
                    <a:pt x="1548" y="2007"/>
                    <a:pt x="1536" y="1995"/>
                    <a:pt x="1536" y="1972"/>
                  </a:cubicBezTo>
                  <a:cubicBezTo>
                    <a:pt x="1536" y="1972"/>
                    <a:pt x="1536" y="1972"/>
                    <a:pt x="1536" y="1961"/>
                  </a:cubicBezTo>
                  <a:lnTo>
                    <a:pt x="1536" y="1904"/>
                  </a:lnTo>
                  <a:cubicBezTo>
                    <a:pt x="1536" y="1893"/>
                    <a:pt x="1536" y="1870"/>
                    <a:pt x="1536" y="1859"/>
                  </a:cubicBezTo>
                  <a:cubicBezTo>
                    <a:pt x="1536" y="1859"/>
                    <a:pt x="1548" y="1847"/>
                    <a:pt x="1548" y="1836"/>
                  </a:cubicBezTo>
                  <a:cubicBezTo>
                    <a:pt x="1548" y="1825"/>
                    <a:pt x="1559" y="1813"/>
                    <a:pt x="1559" y="1791"/>
                  </a:cubicBezTo>
                  <a:cubicBezTo>
                    <a:pt x="1570" y="1791"/>
                    <a:pt x="1570" y="1779"/>
                    <a:pt x="1582" y="1768"/>
                  </a:cubicBezTo>
                  <a:lnTo>
                    <a:pt x="1593" y="1756"/>
                  </a:lnTo>
                  <a:cubicBezTo>
                    <a:pt x="1605" y="1745"/>
                    <a:pt x="1616" y="1734"/>
                    <a:pt x="1627" y="1734"/>
                  </a:cubicBezTo>
                  <a:close/>
                  <a:moveTo>
                    <a:pt x="1350" y="1567"/>
                  </a:moveTo>
                  <a:cubicBezTo>
                    <a:pt x="1358" y="1567"/>
                    <a:pt x="1368" y="1570"/>
                    <a:pt x="1377" y="1574"/>
                  </a:cubicBezTo>
                  <a:cubicBezTo>
                    <a:pt x="1400" y="1586"/>
                    <a:pt x="1400" y="1620"/>
                    <a:pt x="1400" y="1631"/>
                  </a:cubicBezTo>
                  <a:cubicBezTo>
                    <a:pt x="1400" y="1643"/>
                    <a:pt x="1400" y="1643"/>
                    <a:pt x="1400" y="1654"/>
                  </a:cubicBezTo>
                  <a:cubicBezTo>
                    <a:pt x="1400" y="1654"/>
                    <a:pt x="1400" y="1665"/>
                    <a:pt x="1400" y="1677"/>
                  </a:cubicBezTo>
                  <a:lnTo>
                    <a:pt x="1388" y="1756"/>
                  </a:lnTo>
                  <a:cubicBezTo>
                    <a:pt x="1388" y="1768"/>
                    <a:pt x="1388" y="1779"/>
                    <a:pt x="1377" y="1791"/>
                  </a:cubicBezTo>
                  <a:lnTo>
                    <a:pt x="1377" y="1802"/>
                  </a:lnTo>
                  <a:cubicBezTo>
                    <a:pt x="1377" y="1813"/>
                    <a:pt x="1377" y="1813"/>
                    <a:pt x="1377" y="1825"/>
                  </a:cubicBezTo>
                  <a:cubicBezTo>
                    <a:pt x="1377" y="1836"/>
                    <a:pt x="1377" y="1847"/>
                    <a:pt x="1377" y="1859"/>
                  </a:cubicBezTo>
                  <a:cubicBezTo>
                    <a:pt x="1377" y="1882"/>
                    <a:pt x="1377" y="1904"/>
                    <a:pt x="1377" y="1927"/>
                  </a:cubicBezTo>
                  <a:cubicBezTo>
                    <a:pt x="1377" y="1927"/>
                    <a:pt x="1377" y="1938"/>
                    <a:pt x="1388" y="1950"/>
                  </a:cubicBezTo>
                  <a:cubicBezTo>
                    <a:pt x="1388" y="1950"/>
                    <a:pt x="1388" y="1950"/>
                    <a:pt x="1388" y="1961"/>
                  </a:cubicBezTo>
                  <a:cubicBezTo>
                    <a:pt x="1388" y="1972"/>
                    <a:pt x="1377" y="1984"/>
                    <a:pt x="1377" y="1984"/>
                  </a:cubicBezTo>
                  <a:cubicBezTo>
                    <a:pt x="1377" y="1995"/>
                    <a:pt x="1377" y="1995"/>
                    <a:pt x="1388" y="1995"/>
                  </a:cubicBezTo>
                  <a:lnTo>
                    <a:pt x="1388" y="2007"/>
                  </a:lnTo>
                  <a:cubicBezTo>
                    <a:pt x="1388" y="2018"/>
                    <a:pt x="1388" y="2029"/>
                    <a:pt x="1388" y="2041"/>
                  </a:cubicBezTo>
                  <a:cubicBezTo>
                    <a:pt x="1388" y="2041"/>
                    <a:pt x="1388" y="2052"/>
                    <a:pt x="1388" y="2052"/>
                  </a:cubicBezTo>
                  <a:cubicBezTo>
                    <a:pt x="1388" y="2052"/>
                    <a:pt x="1388" y="2063"/>
                    <a:pt x="1388" y="2063"/>
                  </a:cubicBezTo>
                  <a:cubicBezTo>
                    <a:pt x="1388" y="2063"/>
                    <a:pt x="1388" y="2075"/>
                    <a:pt x="1388" y="2075"/>
                  </a:cubicBezTo>
                  <a:lnTo>
                    <a:pt x="1388" y="2086"/>
                  </a:lnTo>
                  <a:cubicBezTo>
                    <a:pt x="1388" y="2120"/>
                    <a:pt x="1377" y="2132"/>
                    <a:pt x="1377" y="2143"/>
                  </a:cubicBezTo>
                  <a:cubicBezTo>
                    <a:pt x="1366" y="2149"/>
                    <a:pt x="1354" y="2152"/>
                    <a:pt x="1344" y="2152"/>
                  </a:cubicBezTo>
                  <a:cubicBezTo>
                    <a:pt x="1334" y="2152"/>
                    <a:pt x="1326" y="2149"/>
                    <a:pt x="1320" y="2143"/>
                  </a:cubicBezTo>
                  <a:cubicBezTo>
                    <a:pt x="1309" y="2132"/>
                    <a:pt x="1297" y="2109"/>
                    <a:pt x="1297" y="2109"/>
                  </a:cubicBezTo>
                  <a:cubicBezTo>
                    <a:pt x="1297" y="2098"/>
                    <a:pt x="1297" y="2086"/>
                    <a:pt x="1286" y="2086"/>
                  </a:cubicBezTo>
                  <a:lnTo>
                    <a:pt x="1275" y="2075"/>
                  </a:lnTo>
                  <a:cubicBezTo>
                    <a:pt x="1263" y="2063"/>
                    <a:pt x="1263" y="2052"/>
                    <a:pt x="1263" y="2041"/>
                  </a:cubicBezTo>
                  <a:lnTo>
                    <a:pt x="1252" y="2029"/>
                  </a:lnTo>
                  <a:cubicBezTo>
                    <a:pt x="1252" y="2029"/>
                    <a:pt x="1252" y="2018"/>
                    <a:pt x="1252" y="2018"/>
                  </a:cubicBezTo>
                  <a:cubicBezTo>
                    <a:pt x="1252" y="2018"/>
                    <a:pt x="1252" y="2007"/>
                    <a:pt x="1241" y="2007"/>
                  </a:cubicBezTo>
                  <a:cubicBezTo>
                    <a:pt x="1241" y="1995"/>
                    <a:pt x="1241" y="1984"/>
                    <a:pt x="1241" y="1984"/>
                  </a:cubicBezTo>
                  <a:cubicBezTo>
                    <a:pt x="1229" y="1961"/>
                    <a:pt x="1229" y="1950"/>
                    <a:pt x="1229" y="1916"/>
                  </a:cubicBezTo>
                  <a:cubicBezTo>
                    <a:pt x="1229" y="1882"/>
                    <a:pt x="1229" y="1836"/>
                    <a:pt x="1229" y="1791"/>
                  </a:cubicBezTo>
                  <a:cubicBezTo>
                    <a:pt x="1241" y="1756"/>
                    <a:pt x="1241" y="1711"/>
                    <a:pt x="1263" y="1677"/>
                  </a:cubicBezTo>
                  <a:cubicBezTo>
                    <a:pt x="1263" y="1665"/>
                    <a:pt x="1275" y="1643"/>
                    <a:pt x="1275" y="1631"/>
                  </a:cubicBezTo>
                  <a:cubicBezTo>
                    <a:pt x="1286" y="1620"/>
                    <a:pt x="1286" y="1609"/>
                    <a:pt x="1297" y="1609"/>
                  </a:cubicBezTo>
                  <a:lnTo>
                    <a:pt x="1297" y="1597"/>
                  </a:lnTo>
                  <a:cubicBezTo>
                    <a:pt x="1309" y="1597"/>
                    <a:pt x="1309" y="1586"/>
                    <a:pt x="1320" y="1586"/>
                  </a:cubicBezTo>
                  <a:cubicBezTo>
                    <a:pt x="1327" y="1572"/>
                    <a:pt x="1337" y="1567"/>
                    <a:pt x="1350" y="1567"/>
                  </a:cubicBezTo>
                  <a:close/>
                  <a:moveTo>
                    <a:pt x="1127" y="1267"/>
                  </a:moveTo>
                  <a:cubicBezTo>
                    <a:pt x="1138" y="1279"/>
                    <a:pt x="1150" y="1301"/>
                    <a:pt x="1138" y="1313"/>
                  </a:cubicBezTo>
                  <a:cubicBezTo>
                    <a:pt x="1138" y="1358"/>
                    <a:pt x="1127" y="1392"/>
                    <a:pt x="1115" y="1438"/>
                  </a:cubicBezTo>
                  <a:cubicBezTo>
                    <a:pt x="1104" y="1449"/>
                    <a:pt x="1104" y="1461"/>
                    <a:pt x="1093" y="1472"/>
                  </a:cubicBezTo>
                  <a:cubicBezTo>
                    <a:pt x="1081" y="1506"/>
                    <a:pt x="1070" y="1529"/>
                    <a:pt x="1070" y="1552"/>
                  </a:cubicBezTo>
                  <a:cubicBezTo>
                    <a:pt x="1036" y="1643"/>
                    <a:pt x="1013" y="1722"/>
                    <a:pt x="1013" y="1802"/>
                  </a:cubicBezTo>
                  <a:cubicBezTo>
                    <a:pt x="1013" y="1882"/>
                    <a:pt x="1013" y="1972"/>
                    <a:pt x="1024" y="2063"/>
                  </a:cubicBezTo>
                  <a:cubicBezTo>
                    <a:pt x="1024" y="2075"/>
                    <a:pt x="1036" y="2086"/>
                    <a:pt x="1036" y="2109"/>
                  </a:cubicBezTo>
                  <a:cubicBezTo>
                    <a:pt x="1036" y="2132"/>
                    <a:pt x="1036" y="2154"/>
                    <a:pt x="1047" y="2177"/>
                  </a:cubicBezTo>
                  <a:cubicBezTo>
                    <a:pt x="1047" y="2223"/>
                    <a:pt x="1059" y="2268"/>
                    <a:pt x="1059" y="2302"/>
                  </a:cubicBezTo>
                  <a:cubicBezTo>
                    <a:pt x="1059" y="2314"/>
                    <a:pt x="1047" y="2325"/>
                    <a:pt x="1047" y="2325"/>
                  </a:cubicBezTo>
                  <a:cubicBezTo>
                    <a:pt x="1042" y="2331"/>
                    <a:pt x="1036" y="2334"/>
                    <a:pt x="1030" y="2334"/>
                  </a:cubicBezTo>
                  <a:cubicBezTo>
                    <a:pt x="1024" y="2334"/>
                    <a:pt x="1019" y="2331"/>
                    <a:pt x="1013" y="2325"/>
                  </a:cubicBezTo>
                  <a:cubicBezTo>
                    <a:pt x="933" y="2280"/>
                    <a:pt x="888" y="2166"/>
                    <a:pt x="865" y="2086"/>
                  </a:cubicBezTo>
                  <a:cubicBezTo>
                    <a:pt x="843" y="1984"/>
                    <a:pt x="831" y="1882"/>
                    <a:pt x="843" y="1779"/>
                  </a:cubicBezTo>
                  <a:cubicBezTo>
                    <a:pt x="854" y="1677"/>
                    <a:pt x="877" y="1574"/>
                    <a:pt x="911" y="1483"/>
                  </a:cubicBezTo>
                  <a:cubicBezTo>
                    <a:pt x="933" y="1449"/>
                    <a:pt x="956" y="1392"/>
                    <a:pt x="990" y="1358"/>
                  </a:cubicBezTo>
                  <a:cubicBezTo>
                    <a:pt x="1024" y="1313"/>
                    <a:pt x="1059" y="1290"/>
                    <a:pt x="1093" y="1267"/>
                  </a:cubicBezTo>
                  <a:close/>
                  <a:moveTo>
                    <a:pt x="1093" y="642"/>
                  </a:moveTo>
                  <a:cubicBezTo>
                    <a:pt x="1104" y="642"/>
                    <a:pt x="1115" y="653"/>
                    <a:pt x="1115" y="653"/>
                  </a:cubicBezTo>
                  <a:cubicBezTo>
                    <a:pt x="1115" y="653"/>
                    <a:pt x="1127" y="676"/>
                    <a:pt x="1115" y="687"/>
                  </a:cubicBezTo>
                  <a:cubicBezTo>
                    <a:pt x="979" y="869"/>
                    <a:pt x="820" y="1097"/>
                    <a:pt x="729" y="1324"/>
                  </a:cubicBezTo>
                  <a:cubicBezTo>
                    <a:pt x="558" y="1734"/>
                    <a:pt x="604" y="2211"/>
                    <a:pt x="820" y="2632"/>
                  </a:cubicBezTo>
                  <a:cubicBezTo>
                    <a:pt x="922" y="2814"/>
                    <a:pt x="1036" y="2985"/>
                    <a:pt x="1150" y="3144"/>
                  </a:cubicBezTo>
                  <a:cubicBezTo>
                    <a:pt x="1184" y="3189"/>
                    <a:pt x="1218" y="3235"/>
                    <a:pt x="1241" y="3292"/>
                  </a:cubicBezTo>
                  <a:cubicBezTo>
                    <a:pt x="1332" y="3417"/>
                    <a:pt x="1388" y="3519"/>
                    <a:pt x="1445" y="3610"/>
                  </a:cubicBezTo>
                  <a:cubicBezTo>
                    <a:pt x="1491" y="3713"/>
                    <a:pt x="1548" y="3826"/>
                    <a:pt x="1548" y="3952"/>
                  </a:cubicBezTo>
                  <a:cubicBezTo>
                    <a:pt x="1548" y="3963"/>
                    <a:pt x="1548" y="3963"/>
                    <a:pt x="1536" y="3974"/>
                  </a:cubicBezTo>
                  <a:cubicBezTo>
                    <a:pt x="1468" y="3895"/>
                    <a:pt x="1400" y="3804"/>
                    <a:pt x="1343" y="3713"/>
                  </a:cubicBezTo>
                  <a:cubicBezTo>
                    <a:pt x="1320" y="3679"/>
                    <a:pt x="1297" y="3633"/>
                    <a:pt x="1263" y="3599"/>
                  </a:cubicBezTo>
                  <a:cubicBezTo>
                    <a:pt x="1195" y="3485"/>
                    <a:pt x="1115" y="3383"/>
                    <a:pt x="1036" y="3292"/>
                  </a:cubicBezTo>
                  <a:lnTo>
                    <a:pt x="990" y="3224"/>
                  </a:lnTo>
                  <a:cubicBezTo>
                    <a:pt x="843" y="3019"/>
                    <a:pt x="661" y="2780"/>
                    <a:pt x="535" y="2518"/>
                  </a:cubicBezTo>
                  <a:cubicBezTo>
                    <a:pt x="433" y="2302"/>
                    <a:pt x="388" y="2052"/>
                    <a:pt x="388" y="1802"/>
                  </a:cubicBezTo>
                  <a:cubicBezTo>
                    <a:pt x="399" y="1358"/>
                    <a:pt x="581" y="778"/>
                    <a:pt x="1081" y="642"/>
                  </a:cubicBezTo>
                  <a:close/>
                  <a:moveTo>
                    <a:pt x="1685" y="1"/>
                  </a:moveTo>
                  <a:cubicBezTo>
                    <a:pt x="1647" y="1"/>
                    <a:pt x="1609" y="2"/>
                    <a:pt x="1570" y="5"/>
                  </a:cubicBezTo>
                  <a:cubicBezTo>
                    <a:pt x="968" y="50"/>
                    <a:pt x="456" y="448"/>
                    <a:pt x="251" y="994"/>
                  </a:cubicBezTo>
                  <a:cubicBezTo>
                    <a:pt x="1" y="1677"/>
                    <a:pt x="228" y="2405"/>
                    <a:pt x="388" y="2769"/>
                  </a:cubicBezTo>
                  <a:cubicBezTo>
                    <a:pt x="615" y="3269"/>
                    <a:pt x="945" y="3713"/>
                    <a:pt x="1263" y="4156"/>
                  </a:cubicBezTo>
                  <a:cubicBezTo>
                    <a:pt x="1354" y="4281"/>
                    <a:pt x="1445" y="4406"/>
                    <a:pt x="1536" y="4532"/>
                  </a:cubicBezTo>
                  <a:cubicBezTo>
                    <a:pt x="1605" y="4623"/>
                    <a:pt x="1673" y="4725"/>
                    <a:pt x="1741" y="4839"/>
                  </a:cubicBezTo>
                  <a:cubicBezTo>
                    <a:pt x="1752" y="4850"/>
                    <a:pt x="1764" y="4850"/>
                    <a:pt x="1775" y="4850"/>
                  </a:cubicBezTo>
                  <a:cubicBezTo>
                    <a:pt x="1866" y="4827"/>
                    <a:pt x="1946" y="4793"/>
                    <a:pt x="2037" y="4759"/>
                  </a:cubicBezTo>
                  <a:cubicBezTo>
                    <a:pt x="2094" y="4725"/>
                    <a:pt x="2150" y="4691"/>
                    <a:pt x="2219" y="4657"/>
                  </a:cubicBezTo>
                  <a:cubicBezTo>
                    <a:pt x="2230" y="4657"/>
                    <a:pt x="2241" y="4645"/>
                    <a:pt x="2241" y="4634"/>
                  </a:cubicBezTo>
                  <a:cubicBezTo>
                    <a:pt x="2241" y="4623"/>
                    <a:pt x="2241" y="4623"/>
                    <a:pt x="2230" y="4611"/>
                  </a:cubicBezTo>
                  <a:lnTo>
                    <a:pt x="2219" y="4600"/>
                  </a:lnTo>
                  <a:cubicBezTo>
                    <a:pt x="2207" y="4588"/>
                    <a:pt x="2207" y="4577"/>
                    <a:pt x="2196" y="4566"/>
                  </a:cubicBezTo>
                  <a:lnTo>
                    <a:pt x="2185" y="4554"/>
                  </a:lnTo>
                  <a:cubicBezTo>
                    <a:pt x="2185" y="4554"/>
                    <a:pt x="2185" y="4543"/>
                    <a:pt x="2173" y="4543"/>
                  </a:cubicBezTo>
                  <a:cubicBezTo>
                    <a:pt x="2173" y="4532"/>
                    <a:pt x="2162" y="4520"/>
                    <a:pt x="2162" y="4509"/>
                  </a:cubicBezTo>
                  <a:cubicBezTo>
                    <a:pt x="2150" y="4497"/>
                    <a:pt x="2150" y="4497"/>
                    <a:pt x="2139" y="4486"/>
                  </a:cubicBezTo>
                  <a:cubicBezTo>
                    <a:pt x="2139" y="4475"/>
                    <a:pt x="2128" y="4463"/>
                    <a:pt x="2128" y="4452"/>
                  </a:cubicBezTo>
                  <a:cubicBezTo>
                    <a:pt x="2116" y="4441"/>
                    <a:pt x="2116" y="4441"/>
                    <a:pt x="2116" y="4429"/>
                  </a:cubicBezTo>
                  <a:cubicBezTo>
                    <a:pt x="2116" y="4418"/>
                    <a:pt x="2116" y="4406"/>
                    <a:pt x="2105" y="4395"/>
                  </a:cubicBezTo>
                  <a:cubicBezTo>
                    <a:pt x="2105" y="4395"/>
                    <a:pt x="2105" y="4384"/>
                    <a:pt x="2105" y="4384"/>
                  </a:cubicBezTo>
                  <a:cubicBezTo>
                    <a:pt x="2094" y="4350"/>
                    <a:pt x="2116" y="4327"/>
                    <a:pt x="2128" y="4315"/>
                  </a:cubicBezTo>
                  <a:cubicBezTo>
                    <a:pt x="2136" y="4307"/>
                    <a:pt x="2155" y="4299"/>
                    <a:pt x="2174" y="4299"/>
                  </a:cubicBezTo>
                  <a:cubicBezTo>
                    <a:pt x="2182" y="4299"/>
                    <a:pt x="2189" y="4301"/>
                    <a:pt x="2196" y="4304"/>
                  </a:cubicBezTo>
                  <a:lnTo>
                    <a:pt x="2207" y="4304"/>
                  </a:lnTo>
                  <a:cubicBezTo>
                    <a:pt x="2219" y="4304"/>
                    <a:pt x="2219" y="4304"/>
                    <a:pt x="2219" y="4315"/>
                  </a:cubicBezTo>
                  <a:lnTo>
                    <a:pt x="2253" y="4315"/>
                  </a:lnTo>
                  <a:cubicBezTo>
                    <a:pt x="2253" y="4315"/>
                    <a:pt x="2253" y="4327"/>
                    <a:pt x="2264" y="4327"/>
                  </a:cubicBezTo>
                  <a:cubicBezTo>
                    <a:pt x="2276" y="4327"/>
                    <a:pt x="2287" y="4338"/>
                    <a:pt x="2298" y="4350"/>
                  </a:cubicBezTo>
                  <a:cubicBezTo>
                    <a:pt x="2298" y="4350"/>
                    <a:pt x="2321" y="4361"/>
                    <a:pt x="2321" y="4372"/>
                  </a:cubicBezTo>
                  <a:lnTo>
                    <a:pt x="2332" y="4372"/>
                  </a:lnTo>
                  <a:cubicBezTo>
                    <a:pt x="2344" y="4384"/>
                    <a:pt x="2344" y="4384"/>
                    <a:pt x="2355" y="4384"/>
                  </a:cubicBezTo>
                  <a:cubicBezTo>
                    <a:pt x="2355" y="4395"/>
                    <a:pt x="2367" y="4395"/>
                    <a:pt x="2367" y="4395"/>
                  </a:cubicBezTo>
                  <a:cubicBezTo>
                    <a:pt x="2389" y="4418"/>
                    <a:pt x="2412" y="4441"/>
                    <a:pt x="2435" y="4463"/>
                  </a:cubicBezTo>
                  <a:lnTo>
                    <a:pt x="2458" y="4475"/>
                  </a:lnTo>
                  <a:cubicBezTo>
                    <a:pt x="2463" y="4480"/>
                    <a:pt x="2472" y="4483"/>
                    <a:pt x="2480" y="4483"/>
                  </a:cubicBezTo>
                  <a:cubicBezTo>
                    <a:pt x="2489" y="4483"/>
                    <a:pt x="2497" y="4480"/>
                    <a:pt x="2503" y="4475"/>
                  </a:cubicBezTo>
                  <a:cubicBezTo>
                    <a:pt x="2560" y="4429"/>
                    <a:pt x="2628" y="4384"/>
                    <a:pt x="2685" y="4327"/>
                  </a:cubicBezTo>
                  <a:cubicBezTo>
                    <a:pt x="2696" y="4315"/>
                    <a:pt x="2696" y="4315"/>
                    <a:pt x="2696" y="4304"/>
                  </a:cubicBezTo>
                  <a:cubicBezTo>
                    <a:pt x="2696" y="4293"/>
                    <a:pt x="2696" y="4281"/>
                    <a:pt x="2685" y="4281"/>
                  </a:cubicBezTo>
                  <a:cubicBezTo>
                    <a:pt x="2662" y="4259"/>
                    <a:pt x="2651" y="4247"/>
                    <a:pt x="2628" y="4224"/>
                  </a:cubicBezTo>
                  <a:lnTo>
                    <a:pt x="2594" y="4179"/>
                  </a:lnTo>
                  <a:cubicBezTo>
                    <a:pt x="2583" y="4179"/>
                    <a:pt x="2571" y="4168"/>
                    <a:pt x="2560" y="4156"/>
                  </a:cubicBezTo>
                  <a:cubicBezTo>
                    <a:pt x="2560" y="4145"/>
                    <a:pt x="2549" y="4145"/>
                    <a:pt x="2549" y="4134"/>
                  </a:cubicBezTo>
                  <a:cubicBezTo>
                    <a:pt x="2549" y="4134"/>
                    <a:pt x="2537" y="4122"/>
                    <a:pt x="2526" y="4111"/>
                  </a:cubicBezTo>
                  <a:cubicBezTo>
                    <a:pt x="2514" y="4099"/>
                    <a:pt x="2503" y="4088"/>
                    <a:pt x="2503" y="4077"/>
                  </a:cubicBezTo>
                  <a:cubicBezTo>
                    <a:pt x="2492" y="4065"/>
                    <a:pt x="2492" y="4054"/>
                    <a:pt x="2480" y="4043"/>
                  </a:cubicBezTo>
                  <a:cubicBezTo>
                    <a:pt x="2480" y="4043"/>
                    <a:pt x="2480" y="4031"/>
                    <a:pt x="2480" y="4031"/>
                  </a:cubicBezTo>
                  <a:cubicBezTo>
                    <a:pt x="2480" y="4020"/>
                    <a:pt x="2480" y="4020"/>
                    <a:pt x="2480" y="4008"/>
                  </a:cubicBezTo>
                  <a:cubicBezTo>
                    <a:pt x="2469" y="3986"/>
                    <a:pt x="2480" y="3963"/>
                    <a:pt x="2492" y="3940"/>
                  </a:cubicBezTo>
                  <a:cubicBezTo>
                    <a:pt x="2503" y="3929"/>
                    <a:pt x="2526" y="3917"/>
                    <a:pt x="2549" y="3917"/>
                  </a:cubicBezTo>
                  <a:lnTo>
                    <a:pt x="2571" y="3917"/>
                  </a:lnTo>
                  <a:lnTo>
                    <a:pt x="2605" y="3929"/>
                  </a:lnTo>
                  <a:cubicBezTo>
                    <a:pt x="2617" y="3929"/>
                    <a:pt x="2640" y="3940"/>
                    <a:pt x="2662" y="3952"/>
                  </a:cubicBezTo>
                  <a:lnTo>
                    <a:pt x="2685" y="3974"/>
                  </a:lnTo>
                  <a:lnTo>
                    <a:pt x="2696" y="3974"/>
                  </a:lnTo>
                  <a:cubicBezTo>
                    <a:pt x="2742" y="3997"/>
                    <a:pt x="2787" y="4031"/>
                    <a:pt x="2822" y="4065"/>
                  </a:cubicBezTo>
                  <a:lnTo>
                    <a:pt x="2867" y="4099"/>
                  </a:lnTo>
                  <a:cubicBezTo>
                    <a:pt x="2872" y="4104"/>
                    <a:pt x="2878" y="4107"/>
                    <a:pt x="2885" y="4107"/>
                  </a:cubicBezTo>
                  <a:cubicBezTo>
                    <a:pt x="2895" y="4107"/>
                    <a:pt x="2906" y="4101"/>
                    <a:pt x="2913" y="4088"/>
                  </a:cubicBezTo>
                  <a:cubicBezTo>
                    <a:pt x="3038" y="3940"/>
                    <a:pt x="3151" y="3770"/>
                    <a:pt x="3242" y="3588"/>
                  </a:cubicBezTo>
                  <a:cubicBezTo>
                    <a:pt x="3254" y="3576"/>
                    <a:pt x="3254" y="3553"/>
                    <a:pt x="3231" y="3553"/>
                  </a:cubicBezTo>
                  <a:lnTo>
                    <a:pt x="3220" y="3542"/>
                  </a:lnTo>
                  <a:cubicBezTo>
                    <a:pt x="3208" y="3542"/>
                    <a:pt x="3197" y="3531"/>
                    <a:pt x="3197" y="3531"/>
                  </a:cubicBezTo>
                  <a:lnTo>
                    <a:pt x="3185" y="3531"/>
                  </a:lnTo>
                  <a:cubicBezTo>
                    <a:pt x="3185" y="3519"/>
                    <a:pt x="3163" y="3508"/>
                    <a:pt x="3151" y="3508"/>
                  </a:cubicBezTo>
                  <a:lnTo>
                    <a:pt x="3117" y="3474"/>
                  </a:lnTo>
                  <a:cubicBezTo>
                    <a:pt x="3095" y="3462"/>
                    <a:pt x="3060" y="3440"/>
                    <a:pt x="3038" y="3428"/>
                  </a:cubicBezTo>
                  <a:cubicBezTo>
                    <a:pt x="3004" y="3406"/>
                    <a:pt x="2981" y="3371"/>
                    <a:pt x="2958" y="3337"/>
                  </a:cubicBezTo>
                  <a:cubicBezTo>
                    <a:pt x="2958" y="3337"/>
                    <a:pt x="2958" y="3326"/>
                    <a:pt x="2958" y="3326"/>
                  </a:cubicBezTo>
                  <a:lnTo>
                    <a:pt x="2947" y="3315"/>
                  </a:lnTo>
                  <a:cubicBezTo>
                    <a:pt x="2947" y="3303"/>
                    <a:pt x="2947" y="3303"/>
                    <a:pt x="2947" y="3303"/>
                  </a:cubicBezTo>
                  <a:cubicBezTo>
                    <a:pt x="2947" y="3303"/>
                    <a:pt x="2935" y="3292"/>
                    <a:pt x="2935" y="3292"/>
                  </a:cubicBezTo>
                  <a:cubicBezTo>
                    <a:pt x="2935" y="3280"/>
                    <a:pt x="2935" y="3280"/>
                    <a:pt x="2935" y="3269"/>
                  </a:cubicBezTo>
                  <a:cubicBezTo>
                    <a:pt x="2935" y="3246"/>
                    <a:pt x="2947" y="3224"/>
                    <a:pt x="3004" y="3212"/>
                  </a:cubicBezTo>
                  <a:lnTo>
                    <a:pt x="3049" y="3212"/>
                  </a:lnTo>
                  <a:cubicBezTo>
                    <a:pt x="3072" y="3212"/>
                    <a:pt x="3095" y="3212"/>
                    <a:pt x="3117" y="3224"/>
                  </a:cubicBezTo>
                  <a:lnTo>
                    <a:pt x="3129" y="3235"/>
                  </a:lnTo>
                  <a:cubicBezTo>
                    <a:pt x="3197" y="3258"/>
                    <a:pt x="3276" y="3280"/>
                    <a:pt x="3333" y="3315"/>
                  </a:cubicBezTo>
                  <a:lnTo>
                    <a:pt x="3356" y="3315"/>
                  </a:lnTo>
                  <a:cubicBezTo>
                    <a:pt x="3367" y="3315"/>
                    <a:pt x="3367" y="3303"/>
                    <a:pt x="3379" y="3292"/>
                  </a:cubicBezTo>
                  <a:cubicBezTo>
                    <a:pt x="3413" y="3178"/>
                    <a:pt x="3447" y="3064"/>
                    <a:pt x="3470" y="2962"/>
                  </a:cubicBezTo>
                  <a:cubicBezTo>
                    <a:pt x="3515" y="2735"/>
                    <a:pt x="3515" y="2496"/>
                    <a:pt x="3493" y="2223"/>
                  </a:cubicBezTo>
                  <a:cubicBezTo>
                    <a:pt x="3493" y="2211"/>
                    <a:pt x="3493" y="2211"/>
                    <a:pt x="3481" y="2200"/>
                  </a:cubicBezTo>
                  <a:lnTo>
                    <a:pt x="3322" y="2200"/>
                  </a:lnTo>
                  <a:cubicBezTo>
                    <a:pt x="3314" y="2200"/>
                    <a:pt x="3307" y="2205"/>
                    <a:pt x="3296" y="2205"/>
                  </a:cubicBezTo>
                  <a:cubicBezTo>
                    <a:pt x="3290" y="2205"/>
                    <a:pt x="3284" y="2204"/>
                    <a:pt x="3276" y="2200"/>
                  </a:cubicBezTo>
                  <a:lnTo>
                    <a:pt x="3231" y="2200"/>
                  </a:lnTo>
                  <a:cubicBezTo>
                    <a:pt x="3208" y="2200"/>
                    <a:pt x="3163" y="2189"/>
                    <a:pt x="3151" y="2143"/>
                  </a:cubicBezTo>
                  <a:cubicBezTo>
                    <a:pt x="3140" y="2120"/>
                    <a:pt x="3151" y="2075"/>
                    <a:pt x="3174" y="2063"/>
                  </a:cubicBezTo>
                  <a:cubicBezTo>
                    <a:pt x="3185" y="2052"/>
                    <a:pt x="3208" y="2041"/>
                    <a:pt x="3220" y="2041"/>
                  </a:cubicBezTo>
                  <a:cubicBezTo>
                    <a:pt x="3242" y="2018"/>
                    <a:pt x="3265" y="2007"/>
                    <a:pt x="3288" y="2007"/>
                  </a:cubicBezTo>
                  <a:cubicBezTo>
                    <a:pt x="3299" y="1995"/>
                    <a:pt x="3322" y="1995"/>
                    <a:pt x="3333" y="1984"/>
                  </a:cubicBezTo>
                  <a:cubicBezTo>
                    <a:pt x="3356" y="1984"/>
                    <a:pt x="3379" y="1972"/>
                    <a:pt x="3402" y="1961"/>
                  </a:cubicBezTo>
                  <a:cubicBezTo>
                    <a:pt x="3413" y="1961"/>
                    <a:pt x="3413" y="1961"/>
                    <a:pt x="3436" y="1950"/>
                  </a:cubicBezTo>
                  <a:cubicBezTo>
                    <a:pt x="3447" y="1950"/>
                    <a:pt x="3458" y="1938"/>
                    <a:pt x="3458" y="1916"/>
                  </a:cubicBezTo>
                  <a:lnTo>
                    <a:pt x="3458" y="1904"/>
                  </a:lnTo>
                  <a:cubicBezTo>
                    <a:pt x="3447" y="1882"/>
                    <a:pt x="3447" y="1847"/>
                    <a:pt x="3447" y="1825"/>
                  </a:cubicBezTo>
                  <a:cubicBezTo>
                    <a:pt x="3436" y="1802"/>
                    <a:pt x="3436" y="1779"/>
                    <a:pt x="3424" y="1745"/>
                  </a:cubicBezTo>
                  <a:lnTo>
                    <a:pt x="3424" y="1734"/>
                  </a:lnTo>
                  <a:cubicBezTo>
                    <a:pt x="3424" y="1711"/>
                    <a:pt x="3402" y="1700"/>
                    <a:pt x="3390" y="1700"/>
                  </a:cubicBezTo>
                  <a:cubicBezTo>
                    <a:pt x="3333" y="1711"/>
                    <a:pt x="3288" y="1711"/>
                    <a:pt x="3254" y="1711"/>
                  </a:cubicBezTo>
                  <a:lnTo>
                    <a:pt x="3220" y="1711"/>
                  </a:lnTo>
                  <a:cubicBezTo>
                    <a:pt x="3203" y="1717"/>
                    <a:pt x="3185" y="1719"/>
                    <a:pt x="3170" y="1719"/>
                  </a:cubicBezTo>
                  <a:cubicBezTo>
                    <a:pt x="3154" y="1719"/>
                    <a:pt x="3140" y="1717"/>
                    <a:pt x="3129" y="1711"/>
                  </a:cubicBezTo>
                  <a:cubicBezTo>
                    <a:pt x="3117" y="1711"/>
                    <a:pt x="3095" y="1700"/>
                    <a:pt x="3083" y="1700"/>
                  </a:cubicBezTo>
                  <a:cubicBezTo>
                    <a:pt x="3060" y="1688"/>
                    <a:pt x="3049" y="1677"/>
                    <a:pt x="3038" y="1654"/>
                  </a:cubicBezTo>
                  <a:cubicBezTo>
                    <a:pt x="3026" y="1643"/>
                    <a:pt x="3026" y="1643"/>
                    <a:pt x="3015" y="1631"/>
                  </a:cubicBezTo>
                  <a:cubicBezTo>
                    <a:pt x="3015" y="1631"/>
                    <a:pt x="3015" y="1631"/>
                    <a:pt x="3015" y="1620"/>
                  </a:cubicBezTo>
                  <a:lnTo>
                    <a:pt x="3026" y="1609"/>
                  </a:lnTo>
                  <a:cubicBezTo>
                    <a:pt x="3038" y="1574"/>
                    <a:pt x="3060" y="1552"/>
                    <a:pt x="3083" y="1529"/>
                  </a:cubicBezTo>
                  <a:cubicBezTo>
                    <a:pt x="3117" y="1506"/>
                    <a:pt x="3140" y="1506"/>
                    <a:pt x="3174" y="1495"/>
                  </a:cubicBezTo>
                  <a:lnTo>
                    <a:pt x="3197" y="1495"/>
                  </a:lnTo>
                  <a:cubicBezTo>
                    <a:pt x="3220" y="1483"/>
                    <a:pt x="3254" y="1483"/>
                    <a:pt x="3276" y="1472"/>
                  </a:cubicBezTo>
                  <a:lnTo>
                    <a:pt x="3322" y="1461"/>
                  </a:lnTo>
                  <a:cubicBezTo>
                    <a:pt x="3333" y="1461"/>
                    <a:pt x="3345" y="1461"/>
                    <a:pt x="3345" y="1449"/>
                  </a:cubicBezTo>
                  <a:cubicBezTo>
                    <a:pt x="3356" y="1438"/>
                    <a:pt x="3356" y="1427"/>
                    <a:pt x="3356" y="1427"/>
                  </a:cubicBezTo>
                  <a:cubicBezTo>
                    <a:pt x="3333" y="1370"/>
                    <a:pt x="3322" y="1301"/>
                    <a:pt x="3299" y="1245"/>
                  </a:cubicBezTo>
                  <a:cubicBezTo>
                    <a:pt x="3288" y="1188"/>
                    <a:pt x="3265" y="1142"/>
                    <a:pt x="3242" y="1097"/>
                  </a:cubicBezTo>
                  <a:cubicBezTo>
                    <a:pt x="3231" y="1051"/>
                    <a:pt x="3220" y="1006"/>
                    <a:pt x="3197" y="960"/>
                  </a:cubicBezTo>
                  <a:lnTo>
                    <a:pt x="3197" y="926"/>
                  </a:lnTo>
                  <a:cubicBezTo>
                    <a:pt x="3185" y="903"/>
                    <a:pt x="3174" y="881"/>
                    <a:pt x="3163" y="846"/>
                  </a:cubicBezTo>
                  <a:cubicBezTo>
                    <a:pt x="3163" y="835"/>
                    <a:pt x="3163" y="835"/>
                    <a:pt x="3151" y="824"/>
                  </a:cubicBezTo>
                  <a:cubicBezTo>
                    <a:pt x="3106" y="812"/>
                    <a:pt x="3072" y="767"/>
                    <a:pt x="3038" y="721"/>
                  </a:cubicBezTo>
                  <a:cubicBezTo>
                    <a:pt x="3026" y="710"/>
                    <a:pt x="3015" y="699"/>
                    <a:pt x="3004" y="676"/>
                  </a:cubicBezTo>
                  <a:cubicBezTo>
                    <a:pt x="2958" y="619"/>
                    <a:pt x="2901" y="562"/>
                    <a:pt x="2844" y="505"/>
                  </a:cubicBezTo>
                  <a:cubicBezTo>
                    <a:pt x="2731" y="392"/>
                    <a:pt x="2605" y="289"/>
                    <a:pt x="2469" y="221"/>
                  </a:cubicBezTo>
                  <a:cubicBezTo>
                    <a:pt x="2220" y="71"/>
                    <a:pt x="1953" y="1"/>
                    <a:pt x="1685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4"/>
            <p:cNvSpPr/>
            <p:nvPr/>
          </p:nvSpPr>
          <p:spPr>
            <a:xfrm>
              <a:off x="2727775" y="3788800"/>
              <a:ext cx="82200" cy="59300"/>
            </a:xfrm>
            <a:custGeom>
              <a:rect b="b" l="l" r="r" t="t"/>
              <a:pathLst>
                <a:path extrusionOk="0" h="2372" w="3288">
                  <a:moveTo>
                    <a:pt x="1468" y="291"/>
                  </a:moveTo>
                  <a:cubicBezTo>
                    <a:pt x="1707" y="302"/>
                    <a:pt x="1866" y="359"/>
                    <a:pt x="2002" y="473"/>
                  </a:cubicBezTo>
                  <a:cubicBezTo>
                    <a:pt x="2014" y="484"/>
                    <a:pt x="2014" y="484"/>
                    <a:pt x="2014" y="495"/>
                  </a:cubicBezTo>
                  <a:cubicBezTo>
                    <a:pt x="2002" y="495"/>
                    <a:pt x="1991" y="507"/>
                    <a:pt x="1980" y="507"/>
                  </a:cubicBezTo>
                  <a:lnTo>
                    <a:pt x="1934" y="507"/>
                  </a:lnTo>
                  <a:cubicBezTo>
                    <a:pt x="1866" y="495"/>
                    <a:pt x="1786" y="495"/>
                    <a:pt x="1718" y="484"/>
                  </a:cubicBezTo>
                  <a:cubicBezTo>
                    <a:pt x="1638" y="461"/>
                    <a:pt x="1559" y="450"/>
                    <a:pt x="1468" y="450"/>
                  </a:cubicBezTo>
                  <a:cubicBezTo>
                    <a:pt x="1446" y="448"/>
                    <a:pt x="1424" y="448"/>
                    <a:pt x="1402" y="448"/>
                  </a:cubicBezTo>
                  <a:cubicBezTo>
                    <a:pt x="1256" y="448"/>
                    <a:pt x="1119" y="480"/>
                    <a:pt x="990" y="529"/>
                  </a:cubicBezTo>
                  <a:cubicBezTo>
                    <a:pt x="865" y="586"/>
                    <a:pt x="740" y="666"/>
                    <a:pt x="649" y="780"/>
                  </a:cubicBezTo>
                  <a:cubicBezTo>
                    <a:pt x="592" y="837"/>
                    <a:pt x="558" y="893"/>
                    <a:pt x="524" y="950"/>
                  </a:cubicBezTo>
                  <a:cubicBezTo>
                    <a:pt x="490" y="1007"/>
                    <a:pt x="455" y="1053"/>
                    <a:pt x="410" y="1098"/>
                  </a:cubicBezTo>
                  <a:cubicBezTo>
                    <a:pt x="410" y="1110"/>
                    <a:pt x="399" y="1110"/>
                    <a:pt x="387" y="1110"/>
                  </a:cubicBezTo>
                  <a:cubicBezTo>
                    <a:pt x="376" y="1110"/>
                    <a:pt x="376" y="1098"/>
                    <a:pt x="376" y="1098"/>
                  </a:cubicBezTo>
                  <a:cubicBezTo>
                    <a:pt x="353" y="1019"/>
                    <a:pt x="353" y="962"/>
                    <a:pt x="399" y="882"/>
                  </a:cubicBezTo>
                  <a:cubicBezTo>
                    <a:pt x="433" y="814"/>
                    <a:pt x="478" y="746"/>
                    <a:pt x="535" y="677"/>
                  </a:cubicBezTo>
                  <a:cubicBezTo>
                    <a:pt x="637" y="564"/>
                    <a:pt x="763" y="461"/>
                    <a:pt x="922" y="393"/>
                  </a:cubicBezTo>
                  <a:cubicBezTo>
                    <a:pt x="1047" y="336"/>
                    <a:pt x="1183" y="302"/>
                    <a:pt x="1331" y="291"/>
                  </a:cubicBezTo>
                  <a:close/>
                  <a:moveTo>
                    <a:pt x="1220" y="1"/>
                  </a:moveTo>
                  <a:cubicBezTo>
                    <a:pt x="1006" y="1"/>
                    <a:pt x="761" y="45"/>
                    <a:pt x="558" y="200"/>
                  </a:cubicBezTo>
                  <a:cubicBezTo>
                    <a:pt x="1" y="609"/>
                    <a:pt x="23" y="1462"/>
                    <a:pt x="57" y="1815"/>
                  </a:cubicBezTo>
                  <a:cubicBezTo>
                    <a:pt x="80" y="1985"/>
                    <a:pt x="103" y="2156"/>
                    <a:pt x="160" y="2349"/>
                  </a:cubicBezTo>
                  <a:cubicBezTo>
                    <a:pt x="160" y="2361"/>
                    <a:pt x="171" y="2361"/>
                    <a:pt x="183" y="2372"/>
                  </a:cubicBezTo>
                  <a:cubicBezTo>
                    <a:pt x="194" y="2372"/>
                    <a:pt x="205" y="2361"/>
                    <a:pt x="205" y="2361"/>
                  </a:cubicBezTo>
                  <a:cubicBezTo>
                    <a:pt x="262" y="2304"/>
                    <a:pt x="319" y="2247"/>
                    <a:pt x="376" y="2190"/>
                  </a:cubicBezTo>
                  <a:cubicBezTo>
                    <a:pt x="387" y="2179"/>
                    <a:pt x="399" y="2167"/>
                    <a:pt x="387" y="2145"/>
                  </a:cubicBezTo>
                  <a:lnTo>
                    <a:pt x="365" y="2099"/>
                  </a:lnTo>
                  <a:cubicBezTo>
                    <a:pt x="353" y="2065"/>
                    <a:pt x="330" y="2031"/>
                    <a:pt x="319" y="1985"/>
                  </a:cubicBezTo>
                  <a:cubicBezTo>
                    <a:pt x="308" y="1963"/>
                    <a:pt x="296" y="1928"/>
                    <a:pt x="296" y="1906"/>
                  </a:cubicBezTo>
                  <a:cubicBezTo>
                    <a:pt x="285" y="1894"/>
                    <a:pt x="285" y="1883"/>
                    <a:pt x="285" y="1872"/>
                  </a:cubicBezTo>
                  <a:cubicBezTo>
                    <a:pt x="285" y="1860"/>
                    <a:pt x="285" y="1860"/>
                    <a:pt x="285" y="1860"/>
                  </a:cubicBezTo>
                  <a:cubicBezTo>
                    <a:pt x="285" y="1860"/>
                    <a:pt x="285" y="1849"/>
                    <a:pt x="285" y="1837"/>
                  </a:cubicBezTo>
                  <a:cubicBezTo>
                    <a:pt x="285" y="1826"/>
                    <a:pt x="285" y="1815"/>
                    <a:pt x="285" y="1803"/>
                  </a:cubicBezTo>
                  <a:cubicBezTo>
                    <a:pt x="285" y="1803"/>
                    <a:pt x="296" y="1792"/>
                    <a:pt x="296" y="1792"/>
                  </a:cubicBezTo>
                  <a:cubicBezTo>
                    <a:pt x="296" y="1769"/>
                    <a:pt x="308" y="1758"/>
                    <a:pt x="319" y="1746"/>
                  </a:cubicBezTo>
                  <a:cubicBezTo>
                    <a:pt x="325" y="1741"/>
                    <a:pt x="330" y="1738"/>
                    <a:pt x="337" y="1738"/>
                  </a:cubicBezTo>
                  <a:cubicBezTo>
                    <a:pt x="345" y="1738"/>
                    <a:pt x="353" y="1741"/>
                    <a:pt x="365" y="1746"/>
                  </a:cubicBezTo>
                  <a:lnTo>
                    <a:pt x="376" y="1746"/>
                  </a:lnTo>
                  <a:cubicBezTo>
                    <a:pt x="387" y="1746"/>
                    <a:pt x="399" y="1758"/>
                    <a:pt x="399" y="1758"/>
                  </a:cubicBezTo>
                  <a:cubicBezTo>
                    <a:pt x="410" y="1758"/>
                    <a:pt x="421" y="1769"/>
                    <a:pt x="433" y="1769"/>
                  </a:cubicBezTo>
                  <a:cubicBezTo>
                    <a:pt x="433" y="1781"/>
                    <a:pt x="433" y="1781"/>
                    <a:pt x="433" y="1781"/>
                  </a:cubicBezTo>
                  <a:lnTo>
                    <a:pt x="444" y="1781"/>
                  </a:lnTo>
                  <a:cubicBezTo>
                    <a:pt x="444" y="1781"/>
                    <a:pt x="455" y="1792"/>
                    <a:pt x="455" y="1792"/>
                  </a:cubicBezTo>
                  <a:cubicBezTo>
                    <a:pt x="478" y="1815"/>
                    <a:pt x="512" y="1860"/>
                    <a:pt x="535" y="1883"/>
                  </a:cubicBezTo>
                  <a:cubicBezTo>
                    <a:pt x="558" y="1917"/>
                    <a:pt x="569" y="1940"/>
                    <a:pt x="581" y="1963"/>
                  </a:cubicBezTo>
                  <a:cubicBezTo>
                    <a:pt x="592" y="1974"/>
                    <a:pt x="592" y="1974"/>
                    <a:pt x="603" y="1974"/>
                  </a:cubicBezTo>
                  <a:cubicBezTo>
                    <a:pt x="607" y="1978"/>
                    <a:pt x="611" y="1979"/>
                    <a:pt x="614" y="1979"/>
                  </a:cubicBezTo>
                  <a:cubicBezTo>
                    <a:pt x="621" y="1979"/>
                    <a:pt x="626" y="1974"/>
                    <a:pt x="626" y="1974"/>
                  </a:cubicBezTo>
                  <a:cubicBezTo>
                    <a:pt x="683" y="1928"/>
                    <a:pt x="740" y="1894"/>
                    <a:pt x="819" y="1837"/>
                  </a:cubicBezTo>
                  <a:cubicBezTo>
                    <a:pt x="831" y="1837"/>
                    <a:pt x="831" y="1815"/>
                    <a:pt x="831" y="1803"/>
                  </a:cubicBezTo>
                  <a:lnTo>
                    <a:pt x="819" y="1769"/>
                  </a:lnTo>
                  <a:cubicBezTo>
                    <a:pt x="808" y="1735"/>
                    <a:pt x="797" y="1701"/>
                    <a:pt x="785" y="1678"/>
                  </a:cubicBezTo>
                  <a:lnTo>
                    <a:pt x="774" y="1644"/>
                  </a:lnTo>
                  <a:cubicBezTo>
                    <a:pt x="763" y="1610"/>
                    <a:pt x="763" y="1587"/>
                    <a:pt x="763" y="1553"/>
                  </a:cubicBezTo>
                  <a:cubicBezTo>
                    <a:pt x="774" y="1530"/>
                    <a:pt x="785" y="1508"/>
                    <a:pt x="797" y="1508"/>
                  </a:cubicBezTo>
                  <a:cubicBezTo>
                    <a:pt x="819" y="1496"/>
                    <a:pt x="842" y="1496"/>
                    <a:pt x="865" y="1496"/>
                  </a:cubicBezTo>
                  <a:cubicBezTo>
                    <a:pt x="899" y="1508"/>
                    <a:pt x="922" y="1542"/>
                    <a:pt x="945" y="1564"/>
                  </a:cubicBezTo>
                  <a:lnTo>
                    <a:pt x="956" y="1587"/>
                  </a:lnTo>
                  <a:cubicBezTo>
                    <a:pt x="979" y="1610"/>
                    <a:pt x="990" y="1633"/>
                    <a:pt x="1013" y="1667"/>
                  </a:cubicBezTo>
                  <a:lnTo>
                    <a:pt x="1024" y="1678"/>
                  </a:lnTo>
                  <a:cubicBezTo>
                    <a:pt x="1024" y="1692"/>
                    <a:pt x="1032" y="1697"/>
                    <a:pt x="1041" y="1697"/>
                  </a:cubicBezTo>
                  <a:cubicBezTo>
                    <a:pt x="1047" y="1697"/>
                    <a:pt x="1054" y="1694"/>
                    <a:pt x="1058" y="1690"/>
                  </a:cubicBezTo>
                  <a:cubicBezTo>
                    <a:pt x="1218" y="1610"/>
                    <a:pt x="1377" y="1542"/>
                    <a:pt x="1536" y="1485"/>
                  </a:cubicBezTo>
                  <a:cubicBezTo>
                    <a:pt x="1559" y="1485"/>
                    <a:pt x="1559" y="1462"/>
                    <a:pt x="1559" y="1451"/>
                  </a:cubicBezTo>
                  <a:cubicBezTo>
                    <a:pt x="1559" y="1428"/>
                    <a:pt x="1547" y="1417"/>
                    <a:pt x="1547" y="1405"/>
                  </a:cubicBezTo>
                  <a:cubicBezTo>
                    <a:pt x="1547" y="1394"/>
                    <a:pt x="1547" y="1394"/>
                    <a:pt x="1547" y="1394"/>
                  </a:cubicBezTo>
                  <a:lnTo>
                    <a:pt x="1536" y="1360"/>
                  </a:lnTo>
                  <a:cubicBezTo>
                    <a:pt x="1525" y="1348"/>
                    <a:pt x="1525" y="1326"/>
                    <a:pt x="1525" y="1303"/>
                  </a:cubicBezTo>
                  <a:lnTo>
                    <a:pt x="1525" y="1291"/>
                  </a:lnTo>
                  <a:lnTo>
                    <a:pt x="1525" y="1280"/>
                  </a:lnTo>
                  <a:lnTo>
                    <a:pt x="1525" y="1269"/>
                  </a:lnTo>
                  <a:lnTo>
                    <a:pt x="1513" y="1246"/>
                  </a:lnTo>
                  <a:cubicBezTo>
                    <a:pt x="1513" y="1235"/>
                    <a:pt x="1513" y="1223"/>
                    <a:pt x="1513" y="1201"/>
                  </a:cubicBezTo>
                  <a:cubicBezTo>
                    <a:pt x="1513" y="1189"/>
                    <a:pt x="1525" y="1178"/>
                    <a:pt x="1536" y="1155"/>
                  </a:cubicBezTo>
                  <a:cubicBezTo>
                    <a:pt x="1547" y="1144"/>
                    <a:pt x="1547" y="1132"/>
                    <a:pt x="1547" y="1132"/>
                  </a:cubicBezTo>
                  <a:cubicBezTo>
                    <a:pt x="1547" y="1121"/>
                    <a:pt x="1559" y="1121"/>
                    <a:pt x="1559" y="1121"/>
                  </a:cubicBezTo>
                  <a:lnTo>
                    <a:pt x="1593" y="1121"/>
                  </a:lnTo>
                  <a:cubicBezTo>
                    <a:pt x="1593" y="1127"/>
                    <a:pt x="1596" y="1129"/>
                    <a:pt x="1599" y="1129"/>
                  </a:cubicBezTo>
                  <a:cubicBezTo>
                    <a:pt x="1601" y="1129"/>
                    <a:pt x="1604" y="1127"/>
                    <a:pt x="1604" y="1121"/>
                  </a:cubicBezTo>
                  <a:lnTo>
                    <a:pt x="1616" y="1121"/>
                  </a:lnTo>
                  <a:cubicBezTo>
                    <a:pt x="1627" y="1132"/>
                    <a:pt x="1650" y="1144"/>
                    <a:pt x="1661" y="1155"/>
                  </a:cubicBezTo>
                  <a:cubicBezTo>
                    <a:pt x="1672" y="1166"/>
                    <a:pt x="1672" y="1178"/>
                    <a:pt x="1684" y="1189"/>
                  </a:cubicBezTo>
                  <a:lnTo>
                    <a:pt x="1695" y="1201"/>
                  </a:lnTo>
                  <a:cubicBezTo>
                    <a:pt x="1695" y="1201"/>
                    <a:pt x="1695" y="1201"/>
                    <a:pt x="1695" y="1212"/>
                  </a:cubicBezTo>
                  <a:cubicBezTo>
                    <a:pt x="1707" y="1212"/>
                    <a:pt x="1718" y="1235"/>
                    <a:pt x="1729" y="1246"/>
                  </a:cubicBezTo>
                  <a:cubicBezTo>
                    <a:pt x="1752" y="1291"/>
                    <a:pt x="1775" y="1337"/>
                    <a:pt x="1798" y="1382"/>
                  </a:cubicBezTo>
                  <a:cubicBezTo>
                    <a:pt x="1809" y="1394"/>
                    <a:pt x="1820" y="1405"/>
                    <a:pt x="1832" y="1405"/>
                  </a:cubicBezTo>
                  <a:cubicBezTo>
                    <a:pt x="1877" y="1394"/>
                    <a:pt x="1923" y="1382"/>
                    <a:pt x="1957" y="1371"/>
                  </a:cubicBezTo>
                  <a:cubicBezTo>
                    <a:pt x="2139" y="1337"/>
                    <a:pt x="2321" y="1314"/>
                    <a:pt x="2503" y="1314"/>
                  </a:cubicBezTo>
                  <a:cubicBezTo>
                    <a:pt x="2526" y="1314"/>
                    <a:pt x="2537" y="1303"/>
                    <a:pt x="2537" y="1280"/>
                  </a:cubicBezTo>
                  <a:cubicBezTo>
                    <a:pt x="2537" y="1212"/>
                    <a:pt x="2537" y="1155"/>
                    <a:pt x="2548" y="1110"/>
                  </a:cubicBezTo>
                  <a:cubicBezTo>
                    <a:pt x="2560" y="1053"/>
                    <a:pt x="2605" y="1041"/>
                    <a:pt x="2617" y="1041"/>
                  </a:cubicBezTo>
                  <a:cubicBezTo>
                    <a:pt x="2651" y="1041"/>
                    <a:pt x="2696" y="1053"/>
                    <a:pt x="2707" y="1098"/>
                  </a:cubicBezTo>
                  <a:cubicBezTo>
                    <a:pt x="2730" y="1155"/>
                    <a:pt x="2753" y="1212"/>
                    <a:pt x="2764" y="1291"/>
                  </a:cubicBezTo>
                  <a:cubicBezTo>
                    <a:pt x="2764" y="1303"/>
                    <a:pt x="2776" y="1314"/>
                    <a:pt x="2798" y="1314"/>
                  </a:cubicBezTo>
                  <a:lnTo>
                    <a:pt x="2821" y="1326"/>
                  </a:lnTo>
                  <a:cubicBezTo>
                    <a:pt x="2969" y="1326"/>
                    <a:pt x="3106" y="1348"/>
                    <a:pt x="3242" y="1382"/>
                  </a:cubicBezTo>
                  <a:cubicBezTo>
                    <a:pt x="3253" y="1382"/>
                    <a:pt x="3265" y="1371"/>
                    <a:pt x="3276" y="1360"/>
                  </a:cubicBezTo>
                  <a:cubicBezTo>
                    <a:pt x="3276" y="1360"/>
                    <a:pt x="3288" y="1337"/>
                    <a:pt x="3276" y="1326"/>
                  </a:cubicBezTo>
                  <a:cubicBezTo>
                    <a:pt x="3015" y="882"/>
                    <a:pt x="2662" y="529"/>
                    <a:pt x="2253" y="291"/>
                  </a:cubicBezTo>
                  <a:cubicBezTo>
                    <a:pt x="1991" y="143"/>
                    <a:pt x="1729" y="52"/>
                    <a:pt x="1456" y="18"/>
                  </a:cubicBezTo>
                  <a:cubicBezTo>
                    <a:pt x="1385" y="8"/>
                    <a:pt x="1305" y="1"/>
                    <a:pt x="1220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4"/>
            <p:cNvSpPr/>
            <p:nvPr/>
          </p:nvSpPr>
          <p:spPr>
            <a:xfrm>
              <a:off x="2539825" y="4143800"/>
              <a:ext cx="265875" cy="296025"/>
            </a:xfrm>
            <a:custGeom>
              <a:rect b="b" l="l" r="r" t="t"/>
              <a:pathLst>
                <a:path extrusionOk="0" h="11841" w="10635">
                  <a:moveTo>
                    <a:pt x="4948" y="1968"/>
                  </a:moveTo>
                  <a:cubicBezTo>
                    <a:pt x="4959" y="1968"/>
                    <a:pt x="4971" y="1968"/>
                    <a:pt x="4971" y="1980"/>
                  </a:cubicBezTo>
                  <a:cubicBezTo>
                    <a:pt x="4971" y="1991"/>
                    <a:pt x="4971" y="2014"/>
                    <a:pt x="4971" y="2025"/>
                  </a:cubicBezTo>
                  <a:cubicBezTo>
                    <a:pt x="4971" y="2037"/>
                    <a:pt x="4982" y="2048"/>
                    <a:pt x="4982" y="2059"/>
                  </a:cubicBezTo>
                  <a:cubicBezTo>
                    <a:pt x="4982" y="2071"/>
                    <a:pt x="4982" y="2071"/>
                    <a:pt x="4982" y="2082"/>
                  </a:cubicBezTo>
                  <a:cubicBezTo>
                    <a:pt x="4982" y="2093"/>
                    <a:pt x="4982" y="2093"/>
                    <a:pt x="4982" y="2105"/>
                  </a:cubicBezTo>
                  <a:lnTo>
                    <a:pt x="4982" y="2116"/>
                  </a:lnTo>
                  <a:cubicBezTo>
                    <a:pt x="4982" y="2128"/>
                    <a:pt x="4982" y="2139"/>
                    <a:pt x="4994" y="2150"/>
                  </a:cubicBezTo>
                  <a:lnTo>
                    <a:pt x="4994" y="2162"/>
                  </a:lnTo>
                  <a:lnTo>
                    <a:pt x="4994" y="2173"/>
                  </a:lnTo>
                  <a:cubicBezTo>
                    <a:pt x="4994" y="2184"/>
                    <a:pt x="4994" y="2184"/>
                    <a:pt x="4994" y="2196"/>
                  </a:cubicBezTo>
                  <a:cubicBezTo>
                    <a:pt x="4994" y="2196"/>
                    <a:pt x="4994" y="2207"/>
                    <a:pt x="5005" y="2219"/>
                  </a:cubicBezTo>
                  <a:lnTo>
                    <a:pt x="5005" y="2241"/>
                  </a:lnTo>
                  <a:cubicBezTo>
                    <a:pt x="5016" y="2264"/>
                    <a:pt x="5016" y="2298"/>
                    <a:pt x="5028" y="2332"/>
                  </a:cubicBezTo>
                  <a:lnTo>
                    <a:pt x="5062" y="2401"/>
                  </a:lnTo>
                  <a:cubicBezTo>
                    <a:pt x="5073" y="2423"/>
                    <a:pt x="5085" y="2457"/>
                    <a:pt x="5096" y="2480"/>
                  </a:cubicBezTo>
                  <a:cubicBezTo>
                    <a:pt x="5107" y="2492"/>
                    <a:pt x="5107" y="2503"/>
                    <a:pt x="5107" y="2514"/>
                  </a:cubicBezTo>
                  <a:cubicBezTo>
                    <a:pt x="5107" y="2514"/>
                    <a:pt x="5107" y="2526"/>
                    <a:pt x="5107" y="2526"/>
                  </a:cubicBezTo>
                  <a:cubicBezTo>
                    <a:pt x="5107" y="2537"/>
                    <a:pt x="5107" y="2560"/>
                    <a:pt x="5130" y="2571"/>
                  </a:cubicBezTo>
                  <a:lnTo>
                    <a:pt x="5130" y="2583"/>
                  </a:lnTo>
                  <a:cubicBezTo>
                    <a:pt x="5130" y="2594"/>
                    <a:pt x="5130" y="2594"/>
                    <a:pt x="5130" y="2594"/>
                  </a:cubicBezTo>
                  <a:lnTo>
                    <a:pt x="5141" y="2605"/>
                  </a:lnTo>
                  <a:lnTo>
                    <a:pt x="5141" y="2617"/>
                  </a:lnTo>
                  <a:cubicBezTo>
                    <a:pt x="5153" y="2628"/>
                    <a:pt x="5153" y="2639"/>
                    <a:pt x="5164" y="2662"/>
                  </a:cubicBezTo>
                  <a:cubicBezTo>
                    <a:pt x="5164" y="2662"/>
                    <a:pt x="5153" y="2674"/>
                    <a:pt x="5153" y="2674"/>
                  </a:cubicBezTo>
                  <a:cubicBezTo>
                    <a:pt x="5141" y="2685"/>
                    <a:pt x="5130" y="2685"/>
                    <a:pt x="5130" y="2685"/>
                  </a:cubicBezTo>
                  <a:cubicBezTo>
                    <a:pt x="5107" y="2685"/>
                    <a:pt x="5096" y="2674"/>
                    <a:pt x="5085" y="2662"/>
                  </a:cubicBezTo>
                  <a:lnTo>
                    <a:pt x="5073" y="2662"/>
                  </a:lnTo>
                  <a:cubicBezTo>
                    <a:pt x="5073" y="2651"/>
                    <a:pt x="5062" y="2651"/>
                    <a:pt x="5050" y="2651"/>
                  </a:cubicBezTo>
                  <a:cubicBezTo>
                    <a:pt x="5050" y="2651"/>
                    <a:pt x="5050" y="2639"/>
                    <a:pt x="5039" y="2639"/>
                  </a:cubicBezTo>
                  <a:cubicBezTo>
                    <a:pt x="5028" y="2639"/>
                    <a:pt x="5028" y="2628"/>
                    <a:pt x="5016" y="2617"/>
                  </a:cubicBezTo>
                  <a:cubicBezTo>
                    <a:pt x="5005" y="2617"/>
                    <a:pt x="5005" y="2605"/>
                    <a:pt x="4994" y="2605"/>
                  </a:cubicBezTo>
                  <a:cubicBezTo>
                    <a:pt x="4994" y="2605"/>
                    <a:pt x="4994" y="2594"/>
                    <a:pt x="4982" y="2594"/>
                  </a:cubicBezTo>
                  <a:cubicBezTo>
                    <a:pt x="4971" y="2594"/>
                    <a:pt x="4959" y="2571"/>
                    <a:pt x="4948" y="2560"/>
                  </a:cubicBezTo>
                  <a:cubicBezTo>
                    <a:pt x="4914" y="2503"/>
                    <a:pt x="4891" y="2435"/>
                    <a:pt x="4868" y="2366"/>
                  </a:cubicBezTo>
                  <a:cubicBezTo>
                    <a:pt x="4868" y="2332"/>
                    <a:pt x="4857" y="2298"/>
                    <a:pt x="4857" y="2241"/>
                  </a:cubicBezTo>
                  <a:cubicBezTo>
                    <a:pt x="4857" y="2241"/>
                    <a:pt x="4857" y="2230"/>
                    <a:pt x="4857" y="2230"/>
                  </a:cubicBezTo>
                  <a:cubicBezTo>
                    <a:pt x="4857" y="2219"/>
                    <a:pt x="4857" y="2219"/>
                    <a:pt x="4857" y="2207"/>
                  </a:cubicBezTo>
                  <a:cubicBezTo>
                    <a:pt x="4857" y="2207"/>
                    <a:pt x="4857" y="2196"/>
                    <a:pt x="4857" y="2196"/>
                  </a:cubicBezTo>
                  <a:lnTo>
                    <a:pt x="4857" y="2184"/>
                  </a:lnTo>
                  <a:cubicBezTo>
                    <a:pt x="4857" y="2173"/>
                    <a:pt x="4868" y="2162"/>
                    <a:pt x="4868" y="2150"/>
                  </a:cubicBezTo>
                  <a:cubicBezTo>
                    <a:pt x="4868" y="2150"/>
                    <a:pt x="4868" y="2139"/>
                    <a:pt x="4868" y="2128"/>
                  </a:cubicBezTo>
                  <a:cubicBezTo>
                    <a:pt x="4868" y="2128"/>
                    <a:pt x="4868" y="2116"/>
                    <a:pt x="4868" y="2105"/>
                  </a:cubicBezTo>
                  <a:lnTo>
                    <a:pt x="4880" y="2105"/>
                  </a:lnTo>
                  <a:lnTo>
                    <a:pt x="4880" y="2093"/>
                  </a:lnTo>
                  <a:cubicBezTo>
                    <a:pt x="4880" y="2082"/>
                    <a:pt x="4880" y="2059"/>
                    <a:pt x="4891" y="2048"/>
                  </a:cubicBezTo>
                  <a:cubicBezTo>
                    <a:pt x="4903" y="2014"/>
                    <a:pt x="4925" y="1991"/>
                    <a:pt x="4937" y="1968"/>
                  </a:cubicBezTo>
                  <a:close/>
                  <a:moveTo>
                    <a:pt x="4618" y="2253"/>
                  </a:moveTo>
                  <a:cubicBezTo>
                    <a:pt x="4630" y="2253"/>
                    <a:pt x="4630" y="2264"/>
                    <a:pt x="4641" y="2264"/>
                  </a:cubicBezTo>
                  <a:lnTo>
                    <a:pt x="4664" y="2264"/>
                  </a:lnTo>
                  <a:lnTo>
                    <a:pt x="4641" y="2275"/>
                  </a:lnTo>
                  <a:cubicBezTo>
                    <a:pt x="4641" y="2275"/>
                    <a:pt x="4641" y="2287"/>
                    <a:pt x="4641" y="2287"/>
                  </a:cubicBezTo>
                  <a:lnTo>
                    <a:pt x="4652" y="2287"/>
                  </a:lnTo>
                  <a:lnTo>
                    <a:pt x="4652" y="2298"/>
                  </a:lnTo>
                  <a:cubicBezTo>
                    <a:pt x="4652" y="2310"/>
                    <a:pt x="4652" y="2310"/>
                    <a:pt x="4652" y="2310"/>
                  </a:cubicBezTo>
                  <a:cubicBezTo>
                    <a:pt x="4652" y="2321"/>
                    <a:pt x="4652" y="2321"/>
                    <a:pt x="4652" y="2321"/>
                  </a:cubicBezTo>
                  <a:lnTo>
                    <a:pt x="4664" y="2332"/>
                  </a:lnTo>
                  <a:cubicBezTo>
                    <a:pt x="4652" y="2332"/>
                    <a:pt x="4652" y="2344"/>
                    <a:pt x="4664" y="2355"/>
                  </a:cubicBezTo>
                  <a:cubicBezTo>
                    <a:pt x="4664" y="2366"/>
                    <a:pt x="4664" y="2366"/>
                    <a:pt x="4664" y="2366"/>
                  </a:cubicBezTo>
                  <a:lnTo>
                    <a:pt x="4675" y="2401"/>
                  </a:lnTo>
                  <a:cubicBezTo>
                    <a:pt x="4675" y="2412"/>
                    <a:pt x="4675" y="2423"/>
                    <a:pt x="4675" y="2435"/>
                  </a:cubicBezTo>
                  <a:cubicBezTo>
                    <a:pt x="4686" y="2446"/>
                    <a:pt x="4686" y="2457"/>
                    <a:pt x="4686" y="2469"/>
                  </a:cubicBezTo>
                  <a:cubicBezTo>
                    <a:pt x="4698" y="2480"/>
                    <a:pt x="4698" y="2492"/>
                    <a:pt x="4698" y="2503"/>
                  </a:cubicBezTo>
                  <a:cubicBezTo>
                    <a:pt x="4698" y="2514"/>
                    <a:pt x="4709" y="2526"/>
                    <a:pt x="4709" y="2548"/>
                  </a:cubicBezTo>
                  <a:cubicBezTo>
                    <a:pt x="4709" y="2548"/>
                    <a:pt x="4709" y="2548"/>
                    <a:pt x="4709" y="2560"/>
                  </a:cubicBezTo>
                  <a:cubicBezTo>
                    <a:pt x="4721" y="2571"/>
                    <a:pt x="4721" y="2583"/>
                    <a:pt x="4721" y="2594"/>
                  </a:cubicBezTo>
                  <a:lnTo>
                    <a:pt x="4721" y="2605"/>
                  </a:lnTo>
                  <a:cubicBezTo>
                    <a:pt x="4721" y="2628"/>
                    <a:pt x="4721" y="2639"/>
                    <a:pt x="4721" y="2651"/>
                  </a:cubicBezTo>
                  <a:cubicBezTo>
                    <a:pt x="4721" y="2651"/>
                    <a:pt x="4721" y="2662"/>
                    <a:pt x="4721" y="2662"/>
                  </a:cubicBezTo>
                  <a:cubicBezTo>
                    <a:pt x="4721" y="2674"/>
                    <a:pt x="4721" y="2685"/>
                    <a:pt x="4721" y="2685"/>
                  </a:cubicBezTo>
                  <a:cubicBezTo>
                    <a:pt x="4709" y="2696"/>
                    <a:pt x="4698" y="2696"/>
                    <a:pt x="4686" y="2696"/>
                  </a:cubicBezTo>
                  <a:cubicBezTo>
                    <a:pt x="4686" y="2685"/>
                    <a:pt x="4675" y="2685"/>
                    <a:pt x="4675" y="2685"/>
                  </a:cubicBezTo>
                  <a:cubicBezTo>
                    <a:pt x="4664" y="2685"/>
                    <a:pt x="4652" y="2674"/>
                    <a:pt x="4630" y="2662"/>
                  </a:cubicBezTo>
                  <a:lnTo>
                    <a:pt x="4618" y="2662"/>
                  </a:lnTo>
                  <a:cubicBezTo>
                    <a:pt x="4607" y="2651"/>
                    <a:pt x="4595" y="2639"/>
                    <a:pt x="4584" y="2628"/>
                  </a:cubicBezTo>
                  <a:cubicBezTo>
                    <a:pt x="4573" y="2605"/>
                    <a:pt x="4561" y="2583"/>
                    <a:pt x="4550" y="2560"/>
                  </a:cubicBezTo>
                  <a:cubicBezTo>
                    <a:pt x="4539" y="2526"/>
                    <a:pt x="4539" y="2503"/>
                    <a:pt x="4527" y="2457"/>
                  </a:cubicBezTo>
                  <a:cubicBezTo>
                    <a:pt x="4527" y="2435"/>
                    <a:pt x="4527" y="2412"/>
                    <a:pt x="4527" y="2389"/>
                  </a:cubicBezTo>
                  <a:cubicBezTo>
                    <a:pt x="4539" y="2344"/>
                    <a:pt x="4550" y="2310"/>
                    <a:pt x="4561" y="2298"/>
                  </a:cubicBezTo>
                  <a:cubicBezTo>
                    <a:pt x="4573" y="2287"/>
                    <a:pt x="4573" y="2275"/>
                    <a:pt x="4584" y="2264"/>
                  </a:cubicBezTo>
                  <a:lnTo>
                    <a:pt x="4595" y="2264"/>
                  </a:lnTo>
                  <a:lnTo>
                    <a:pt x="4595" y="2253"/>
                  </a:lnTo>
                  <a:close/>
                  <a:moveTo>
                    <a:pt x="5365" y="1539"/>
                  </a:moveTo>
                  <a:cubicBezTo>
                    <a:pt x="5369" y="1539"/>
                    <a:pt x="5375" y="1542"/>
                    <a:pt x="5380" y="1548"/>
                  </a:cubicBezTo>
                  <a:lnTo>
                    <a:pt x="5392" y="1548"/>
                  </a:lnTo>
                  <a:cubicBezTo>
                    <a:pt x="5392" y="1559"/>
                    <a:pt x="5392" y="1570"/>
                    <a:pt x="5403" y="1570"/>
                  </a:cubicBezTo>
                  <a:cubicBezTo>
                    <a:pt x="5403" y="1582"/>
                    <a:pt x="5403" y="1593"/>
                    <a:pt x="5414" y="1593"/>
                  </a:cubicBezTo>
                  <a:cubicBezTo>
                    <a:pt x="5414" y="1604"/>
                    <a:pt x="5414" y="1627"/>
                    <a:pt x="5414" y="1639"/>
                  </a:cubicBezTo>
                  <a:cubicBezTo>
                    <a:pt x="5414" y="1650"/>
                    <a:pt x="5414" y="1650"/>
                    <a:pt x="5414" y="1661"/>
                  </a:cubicBezTo>
                  <a:cubicBezTo>
                    <a:pt x="5403" y="1707"/>
                    <a:pt x="5403" y="1741"/>
                    <a:pt x="5403" y="1786"/>
                  </a:cubicBezTo>
                  <a:lnTo>
                    <a:pt x="5403" y="1798"/>
                  </a:lnTo>
                  <a:cubicBezTo>
                    <a:pt x="5403" y="1877"/>
                    <a:pt x="5403" y="1957"/>
                    <a:pt x="5426" y="2037"/>
                  </a:cubicBezTo>
                  <a:cubicBezTo>
                    <a:pt x="5437" y="2105"/>
                    <a:pt x="5449" y="2196"/>
                    <a:pt x="5483" y="2287"/>
                  </a:cubicBezTo>
                  <a:cubicBezTo>
                    <a:pt x="5483" y="2298"/>
                    <a:pt x="5483" y="2298"/>
                    <a:pt x="5494" y="2321"/>
                  </a:cubicBezTo>
                  <a:lnTo>
                    <a:pt x="5517" y="2378"/>
                  </a:lnTo>
                  <a:cubicBezTo>
                    <a:pt x="5528" y="2389"/>
                    <a:pt x="5528" y="2401"/>
                    <a:pt x="5540" y="2412"/>
                  </a:cubicBezTo>
                  <a:cubicBezTo>
                    <a:pt x="5551" y="2446"/>
                    <a:pt x="5562" y="2469"/>
                    <a:pt x="5562" y="2492"/>
                  </a:cubicBezTo>
                  <a:cubicBezTo>
                    <a:pt x="5562" y="2492"/>
                    <a:pt x="5562" y="2492"/>
                    <a:pt x="5574" y="2503"/>
                  </a:cubicBezTo>
                  <a:lnTo>
                    <a:pt x="5585" y="2514"/>
                  </a:lnTo>
                  <a:cubicBezTo>
                    <a:pt x="5596" y="2548"/>
                    <a:pt x="5608" y="2583"/>
                    <a:pt x="5619" y="2617"/>
                  </a:cubicBezTo>
                  <a:cubicBezTo>
                    <a:pt x="5619" y="2617"/>
                    <a:pt x="5619" y="2617"/>
                    <a:pt x="5619" y="2628"/>
                  </a:cubicBezTo>
                  <a:cubicBezTo>
                    <a:pt x="5642" y="2662"/>
                    <a:pt x="5653" y="2696"/>
                    <a:pt x="5665" y="2730"/>
                  </a:cubicBezTo>
                  <a:cubicBezTo>
                    <a:pt x="5665" y="2742"/>
                    <a:pt x="5665" y="2753"/>
                    <a:pt x="5653" y="2753"/>
                  </a:cubicBezTo>
                  <a:cubicBezTo>
                    <a:pt x="5653" y="2753"/>
                    <a:pt x="5642" y="2765"/>
                    <a:pt x="5631" y="2765"/>
                  </a:cubicBezTo>
                  <a:cubicBezTo>
                    <a:pt x="5585" y="2753"/>
                    <a:pt x="5551" y="2719"/>
                    <a:pt x="5528" y="2696"/>
                  </a:cubicBezTo>
                  <a:cubicBezTo>
                    <a:pt x="5517" y="2696"/>
                    <a:pt x="5517" y="2696"/>
                    <a:pt x="5517" y="2685"/>
                  </a:cubicBezTo>
                  <a:cubicBezTo>
                    <a:pt x="5483" y="2674"/>
                    <a:pt x="5460" y="2651"/>
                    <a:pt x="5437" y="2628"/>
                  </a:cubicBezTo>
                  <a:cubicBezTo>
                    <a:pt x="5437" y="2617"/>
                    <a:pt x="5426" y="2605"/>
                    <a:pt x="5426" y="2605"/>
                  </a:cubicBezTo>
                  <a:lnTo>
                    <a:pt x="5414" y="2583"/>
                  </a:lnTo>
                  <a:cubicBezTo>
                    <a:pt x="5392" y="2571"/>
                    <a:pt x="5380" y="2548"/>
                    <a:pt x="5369" y="2526"/>
                  </a:cubicBezTo>
                  <a:cubicBezTo>
                    <a:pt x="5346" y="2503"/>
                    <a:pt x="5335" y="2480"/>
                    <a:pt x="5323" y="2457"/>
                  </a:cubicBezTo>
                  <a:cubicBezTo>
                    <a:pt x="5278" y="2355"/>
                    <a:pt x="5255" y="2253"/>
                    <a:pt x="5232" y="2139"/>
                  </a:cubicBezTo>
                  <a:cubicBezTo>
                    <a:pt x="5221" y="2037"/>
                    <a:pt x="5221" y="1934"/>
                    <a:pt x="5232" y="1821"/>
                  </a:cubicBezTo>
                  <a:cubicBezTo>
                    <a:pt x="5244" y="1764"/>
                    <a:pt x="5255" y="1707"/>
                    <a:pt x="5267" y="1661"/>
                  </a:cubicBezTo>
                  <a:cubicBezTo>
                    <a:pt x="5278" y="1639"/>
                    <a:pt x="5289" y="1604"/>
                    <a:pt x="5301" y="1582"/>
                  </a:cubicBezTo>
                  <a:cubicBezTo>
                    <a:pt x="5312" y="1570"/>
                    <a:pt x="5323" y="1570"/>
                    <a:pt x="5335" y="1559"/>
                  </a:cubicBezTo>
                  <a:cubicBezTo>
                    <a:pt x="5346" y="1548"/>
                    <a:pt x="5358" y="1548"/>
                    <a:pt x="5358" y="1548"/>
                  </a:cubicBezTo>
                  <a:cubicBezTo>
                    <a:pt x="5358" y="1542"/>
                    <a:pt x="5360" y="1539"/>
                    <a:pt x="5365" y="1539"/>
                  </a:cubicBezTo>
                  <a:close/>
                  <a:moveTo>
                    <a:pt x="2560" y="2924"/>
                  </a:moveTo>
                  <a:cubicBezTo>
                    <a:pt x="2628" y="2969"/>
                    <a:pt x="2662" y="3015"/>
                    <a:pt x="2707" y="3072"/>
                  </a:cubicBezTo>
                  <a:cubicBezTo>
                    <a:pt x="2719" y="3094"/>
                    <a:pt x="2730" y="3106"/>
                    <a:pt x="2742" y="3117"/>
                  </a:cubicBezTo>
                  <a:cubicBezTo>
                    <a:pt x="2798" y="3185"/>
                    <a:pt x="2867" y="3254"/>
                    <a:pt x="2935" y="3322"/>
                  </a:cubicBezTo>
                  <a:cubicBezTo>
                    <a:pt x="3003" y="3379"/>
                    <a:pt x="3060" y="3447"/>
                    <a:pt x="3128" y="3492"/>
                  </a:cubicBezTo>
                  <a:lnTo>
                    <a:pt x="3162" y="3515"/>
                  </a:lnTo>
                  <a:cubicBezTo>
                    <a:pt x="3197" y="3538"/>
                    <a:pt x="3219" y="3561"/>
                    <a:pt x="3242" y="3583"/>
                  </a:cubicBezTo>
                  <a:cubicBezTo>
                    <a:pt x="3288" y="3629"/>
                    <a:pt x="3310" y="3663"/>
                    <a:pt x="3322" y="3697"/>
                  </a:cubicBezTo>
                  <a:cubicBezTo>
                    <a:pt x="3322" y="3709"/>
                    <a:pt x="3322" y="3731"/>
                    <a:pt x="3299" y="3743"/>
                  </a:cubicBezTo>
                  <a:cubicBezTo>
                    <a:pt x="3282" y="3748"/>
                    <a:pt x="3265" y="3751"/>
                    <a:pt x="3247" y="3751"/>
                  </a:cubicBezTo>
                  <a:cubicBezTo>
                    <a:pt x="3190" y="3751"/>
                    <a:pt x="3123" y="3723"/>
                    <a:pt x="3037" y="3663"/>
                  </a:cubicBezTo>
                  <a:cubicBezTo>
                    <a:pt x="2969" y="3606"/>
                    <a:pt x="2878" y="3538"/>
                    <a:pt x="2810" y="3458"/>
                  </a:cubicBezTo>
                  <a:cubicBezTo>
                    <a:pt x="2742" y="3379"/>
                    <a:pt x="2685" y="3288"/>
                    <a:pt x="2628" y="3208"/>
                  </a:cubicBezTo>
                  <a:cubicBezTo>
                    <a:pt x="2582" y="3117"/>
                    <a:pt x="2537" y="3026"/>
                    <a:pt x="2548" y="2947"/>
                  </a:cubicBezTo>
                  <a:cubicBezTo>
                    <a:pt x="2548" y="2935"/>
                    <a:pt x="2548" y="2935"/>
                    <a:pt x="2548" y="2924"/>
                  </a:cubicBezTo>
                  <a:close/>
                  <a:moveTo>
                    <a:pt x="2463" y="3428"/>
                  </a:moveTo>
                  <a:cubicBezTo>
                    <a:pt x="2476" y="3428"/>
                    <a:pt x="2489" y="3434"/>
                    <a:pt x="2503" y="3447"/>
                  </a:cubicBezTo>
                  <a:cubicBezTo>
                    <a:pt x="2514" y="3458"/>
                    <a:pt x="2525" y="3458"/>
                    <a:pt x="2525" y="3470"/>
                  </a:cubicBezTo>
                  <a:cubicBezTo>
                    <a:pt x="2537" y="3481"/>
                    <a:pt x="2548" y="3492"/>
                    <a:pt x="2560" y="3504"/>
                  </a:cubicBezTo>
                  <a:cubicBezTo>
                    <a:pt x="2582" y="3515"/>
                    <a:pt x="2594" y="3527"/>
                    <a:pt x="2605" y="3538"/>
                  </a:cubicBezTo>
                  <a:cubicBezTo>
                    <a:pt x="2628" y="3561"/>
                    <a:pt x="2651" y="3583"/>
                    <a:pt x="2662" y="3595"/>
                  </a:cubicBezTo>
                  <a:lnTo>
                    <a:pt x="2685" y="3606"/>
                  </a:lnTo>
                  <a:cubicBezTo>
                    <a:pt x="2696" y="3618"/>
                    <a:pt x="2719" y="3640"/>
                    <a:pt x="2719" y="3640"/>
                  </a:cubicBezTo>
                  <a:lnTo>
                    <a:pt x="2742" y="3652"/>
                  </a:lnTo>
                  <a:cubicBezTo>
                    <a:pt x="2742" y="3663"/>
                    <a:pt x="2753" y="3663"/>
                    <a:pt x="2764" y="3674"/>
                  </a:cubicBezTo>
                  <a:lnTo>
                    <a:pt x="2776" y="3686"/>
                  </a:lnTo>
                  <a:cubicBezTo>
                    <a:pt x="2798" y="3697"/>
                    <a:pt x="2821" y="3709"/>
                    <a:pt x="2833" y="3731"/>
                  </a:cubicBezTo>
                  <a:cubicBezTo>
                    <a:pt x="2844" y="3743"/>
                    <a:pt x="2844" y="3743"/>
                    <a:pt x="2844" y="3754"/>
                  </a:cubicBezTo>
                  <a:cubicBezTo>
                    <a:pt x="2855" y="3765"/>
                    <a:pt x="2867" y="3777"/>
                    <a:pt x="2867" y="3800"/>
                  </a:cubicBezTo>
                  <a:cubicBezTo>
                    <a:pt x="2867" y="3811"/>
                    <a:pt x="2867" y="3834"/>
                    <a:pt x="2855" y="3845"/>
                  </a:cubicBezTo>
                  <a:lnTo>
                    <a:pt x="2855" y="3856"/>
                  </a:lnTo>
                  <a:cubicBezTo>
                    <a:pt x="2844" y="3856"/>
                    <a:pt x="2833" y="3856"/>
                    <a:pt x="2810" y="3868"/>
                  </a:cubicBezTo>
                  <a:cubicBezTo>
                    <a:pt x="2798" y="3868"/>
                    <a:pt x="2787" y="3868"/>
                    <a:pt x="2776" y="3856"/>
                  </a:cubicBezTo>
                  <a:lnTo>
                    <a:pt x="2742" y="3856"/>
                  </a:lnTo>
                  <a:cubicBezTo>
                    <a:pt x="2719" y="3845"/>
                    <a:pt x="2696" y="3822"/>
                    <a:pt x="2673" y="3811"/>
                  </a:cubicBezTo>
                  <a:cubicBezTo>
                    <a:pt x="2616" y="3765"/>
                    <a:pt x="2582" y="3731"/>
                    <a:pt x="2548" y="3697"/>
                  </a:cubicBezTo>
                  <a:cubicBezTo>
                    <a:pt x="2503" y="3652"/>
                    <a:pt x="2469" y="3606"/>
                    <a:pt x="2446" y="3561"/>
                  </a:cubicBezTo>
                  <a:lnTo>
                    <a:pt x="2446" y="3549"/>
                  </a:lnTo>
                  <a:cubicBezTo>
                    <a:pt x="2434" y="3538"/>
                    <a:pt x="2423" y="3515"/>
                    <a:pt x="2412" y="3492"/>
                  </a:cubicBezTo>
                  <a:cubicBezTo>
                    <a:pt x="2412" y="3470"/>
                    <a:pt x="2423" y="3436"/>
                    <a:pt x="2434" y="3436"/>
                  </a:cubicBezTo>
                  <a:cubicBezTo>
                    <a:pt x="2444" y="3431"/>
                    <a:pt x="2453" y="3428"/>
                    <a:pt x="2463" y="3428"/>
                  </a:cubicBezTo>
                  <a:close/>
                  <a:moveTo>
                    <a:pt x="2343" y="3765"/>
                  </a:moveTo>
                  <a:cubicBezTo>
                    <a:pt x="2343" y="3765"/>
                    <a:pt x="2355" y="3777"/>
                    <a:pt x="2355" y="3777"/>
                  </a:cubicBezTo>
                  <a:lnTo>
                    <a:pt x="2378" y="3777"/>
                  </a:lnTo>
                  <a:cubicBezTo>
                    <a:pt x="2389" y="3777"/>
                    <a:pt x="2400" y="3788"/>
                    <a:pt x="2400" y="3800"/>
                  </a:cubicBezTo>
                  <a:lnTo>
                    <a:pt x="2412" y="3800"/>
                  </a:lnTo>
                  <a:cubicBezTo>
                    <a:pt x="2423" y="3811"/>
                    <a:pt x="2423" y="3822"/>
                    <a:pt x="2434" y="3822"/>
                  </a:cubicBezTo>
                  <a:lnTo>
                    <a:pt x="2457" y="3845"/>
                  </a:lnTo>
                  <a:cubicBezTo>
                    <a:pt x="2469" y="3845"/>
                    <a:pt x="2469" y="3856"/>
                    <a:pt x="2480" y="3868"/>
                  </a:cubicBezTo>
                  <a:cubicBezTo>
                    <a:pt x="2503" y="3879"/>
                    <a:pt x="2514" y="3902"/>
                    <a:pt x="2537" y="3925"/>
                  </a:cubicBezTo>
                  <a:lnTo>
                    <a:pt x="2537" y="3936"/>
                  </a:lnTo>
                  <a:cubicBezTo>
                    <a:pt x="2548" y="3936"/>
                    <a:pt x="2560" y="3947"/>
                    <a:pt x="2560" y="3947"/>
                  </a:cubicBezTo>
                  <a:cubicBezTo>
                    <a:pt x="2560" y="3947"/>
                    <a:pt x="2560" y="3959"/>
                    <a:pt x="2560" y="3959"/>
                  </a:cubicBezTo>
                  <a:cubicBezTo>
                    <a:pt x="2560" y="3970"/>
                    <a:pt x="2560" y="3970"/>
                    <a:pt x="2571" y="3970"/>
                  </a:cubicBezTo>
                  <a:cubicBezTo>
                    <a:pt x="2582" y="3993"/>
                    <a:pt x="2582" y="4004"/>
                    <a:pt x="2582" y="4016"/>
                  </a:cubicBezTo>
                  <a:cubicBezTo>
                    <a:pt x="2582" y="4038"/>
                    <a:pt x="2560" y="4038"/>
                    <a:pt x="2548" y="4038"/>
                  </a:cubicBezTo>
                  <a:cubicBezTo>
                    <a:pt x="2537" y="4038"/>
                    <a:pt x="2525" y="4038"/>
                    <a:pt x="2514" y="4027"/>
                  </a:cubicBezTo>
                  <a:lnTo>
                    <a:pt x="2503" y="4027"/>
                  </a:lnTo>
                  <a:cubicBezTo>
                    <a:pt x="2491" y="4027"/>
                    <a:pt x="2480" y="4016"/>
                    <a:pt x="2469" y="4004"/>
                  </a:cubicBezTo>
                  <a:lnTo>
                    <a:pt x="2446" y="3993"/>
                  </a:lnTo>
                  <a:cubicBezTo>
                    <a:pt x="2434" y="3982"/>
                    <a:pt x="2423" y="3970"/>
                    <a:pt x="2412" y="3959"/>
                  </a:cubicBezTo>
                  <a:cubicBezTo>
                    <a:pt x="2400" y="3936"/>
                    <a:pt x="2378" y="3913"/>
                    <a:pt x="2378" y="3902"/>
                  </a:cubicBezTo>
                  <a:cubicBezTo>
                    <a:pt x="2366" y="3879"/>
                    <a:pt x="2355" y="3868"/>
                    <a:pt x="2355" y="3856"/>
                  </a:cubicBezTo>
                  <a:cubicBezTo>
                    <a:pt x="2355" y="3856"/>
                    <a:pt x="2343" y="3845"/>
                    <a:pt x="2343" y="3845"/>
                  </a:cubicBezTo>
                  <a:cubicBezTo>
                    <a:pt x="2343" y="3834"/>
                    <a:pt x="2332" y="3822"/>
                    <a:pt x="2332" y="3811"/>
                  </a:cubicBezTo>
                  <a:cubicBezTo>
                    <a:pt x="2332" y="3800"/>
                    <a:pt x="2332" y="3800"/>
                    <a:pt x="2332" y="3788"/>
                  </a:cubicBezTo>
                  <a:cubicBezTo>
                    <a:pt x="2332" y="3788"/>
                    <a:pt x="2332" y="3777"/>
                    <a:pt x="2332" y="3765"/>
                  </a:cubicBezTo>
                  <a:close/>
                  <a:moveTo>
                    <a:pt x="9805" y="4812"/>
                  </a:moveTo>
                  <a:cubicBezTo>
                    <a:pt x="9805" y="4812"/>
                    <a:pt x="9816" y="4812"/>
                    <a:pt x="9816" y="4823"/>
                  </a:cubicBezTo>
                  <a:cubicBezTo>
                    <a:pt x="9884" y="4857"/>
                    <a:pt x="9918" y="4926"/>
                    <a:pt x="9941" y="5005"/>
                  </a:cubicBezTo>
                  <a:cubicBezTo>
                    <a:pt x="9953" y="5017"/>
                    <a:pt x="9964" y="5039"/>
                    <a:pt x="9964" y="5051"/>
                  </a:cubicBezTo>
                  <a:cubicBezTo>
                    <a:pt x="9998" y="5130"/>
                    <a:pt x="10055" y="5221"/>
                    <a:pt x="10112" y="5312"/>
                  </a:cubicBezTo>
                  <a:lnTo>
                    <a:pt x="10123" y="5346"/>
                  </a:lnTo>
                  <a:cubicBezTo>
                    <a:pt x="10169" y="5415"/>
                    <a:pt x="10214" y="5483"/>
                    <a:pt x="10260" y="5540"/>
                  </a:cubicBezTo>
                  <a:cubicBezTo>
                    <a:pt x="10305" y="5619"/>
                    <a:pt x="10373" y="5710"/>
                    <a:pt x="10407" y="5813"/>
                  </a:cubicBezTo>
                  <a:cubicBezTo>
                    <a:pt x="10419" y="5824"/>
                    <a:pt x="10407" y="5835"/>
                    <a:pt x="10407" y="5847"/>
                  </a:cubicBezTo>
                  <a:lnTo>
                    <a:pt x="10385" y="5847"/>
                  </a:lnTo>
                  <a:cubicBezTo>
                    <a:pt x="10351" y="5835"/>
                    <a:pt x="10294" y="5824"/>
                    <a:pt x="10248" y="5790"/>
                  </a:cubicBezTo>
                  <a:cubicBezTo>
                    <a:pt x="10237" y="5779"/>
                    <a:pt x="10225" y="5767"/>
                    <a:pt x="10203" y="5756"/>
                  </a:cubicBezTo>
                  <a:cubicBezTo>
                    <a:pt x="10180" y="5733"/>
                    <a:pt x="10157" y="5722"/>
                    <a:pt x="10123" y="5688"/>
                  </a:cubicBezTo>
                  <a:cubicBezTo>
                    <a:pt x="10032" y="5597"/>
                    <a:pt x="9975" y="5506"/>
                    <a:pt x="9918" y="5415"/>
                  </a:cubicBezTo>
                  <a:cubicBezTo>
                    <a:pt x="9873" y="5335"/>
                    <a:pt x="9827" y="5233"/>
                    <a:pt x="9793" y="5119"/>
                  </a:cubicBezTo>
                  <a:cubicBezTo>
                    <a:pt x="9759" y="5017"/>
                    <a:pt x="9736" y="4903"/>
                    <a:pt x="9782" y="4823"/>
                  </a:cubicBezTo>
                  <a:cubicBezTo>
                    <a:pt x="9782" y="4823"/>
                    <a:pt x="9793" y="4812"/>
                    <a:pt x="9805" y="4812"/>
                  </a:cubicBezTo>
                  <a:close/>
                  <a:moveTo>
                    <a:pt x="9565" y="5262"/>
                  </a:moveTo>
                  <a:cubicBezTo>
                    <a:pt x="9572" y="5262"/>
                    <a:pt x="9577" y="5267"/>
                    <a:pt x="9577" y="5267"/>
                  </a:cubicBezTo>
                  <a:cubicBezTo>
                    <a:pt x="9623" y="5312"/>
                    <a:pt x="9645" y="5358"/>
                    <a:pt x="9680" y="5426"/>
                  </a:cubicBezTo>
                  <a:cubicBezTo>
                    <a:pt x="9714" y="5471"/>
                    <a:pt x="9736" y="5528"/>
                    <a:pt x="9782" y="5585"/>
                  </a:cubicBezTo>
                  <a:lnTo>
                    <a:pt x="9827" y="5665"/>
                  </a:lnTo>
                  <a:lnTo>
                    <a:pt x="9873" y="5722"/>
                  </a:lnTo>
                  <a:cubicBezTo>
                    <a:pt x="9907" y="5767"/>
                    <a:pt x="9953" y="5824"/>
                    <a:pt x="9964" y="5881"/>
                  </a:cubicBezTo>
                  <a:cubicBezTo>
                    <a:pt x="9964" y="5892"/>
                    <a:pt x="9964" y="5892"/>
                    <a:pt x="9964" y="5892"/>
                  </a:cubicBezTo>
                  <a:lnTo>
                    <a:pt x="9975" y="5904"/>
                  </a:lnTo>
                  <a:cubicBezTo>
                    <a:pt x="9987" y="5926"/>
                    <a:pt x="9975" y="5949"/>
                    <a:pt x="9964" y="5961"/>
                  </a:cubicBezTo>
                  <a:cubicBezTo>
                    <a:pt x="9951" y="5967"/>
                    <a:pt x="9938" y="5974"/>
                    <a:pt x="9924" y="5974"/>
                  </a:cubicBezTo>
                  <a:cubicBezTo>
                    <a:pt x="9915" y="5974"/>
                    <a:pt x="9905" y="5970"/>
                    <a:pt x="9896" y="5961"/>
                  </a:cubicBezTo>
                  <a:lnTo>
                    <a:pt x="9884" y="5961"/>
                  </a:lnTo>
                  <a:cubicBezTo>
                    <a:pt x="9827" y="5938"/>
                    <a:pt x="9782" y="5904"/>
                    <a:pt x="9736" y="5835"/>
                  </a:cubicBezTo>
                  <a:cubicBezTo>
                    <a:pt x="9691" y="5779"/>
                    <a:pt x="9657" y="5722"/>
                    <a:pt x="9623" y="5665"/>
                  </a:cubicBezTo>
                  <a:cubicBezTo>
                    <a:pt x="9600" y="5597"/>
                    <a:pt x="9566" y="5528"/>
                    <a:pt x="9554" y="5471"/>
                  </a:cubicBezTo>
                  <a:cubicBezTo>
                    <a:pt x="9543" y="5437"/>
                    <a:pt x="9543" y="5403"/>
                    <a:pt x="9532" y="5369"/>
                  </a:cubicBezTo>
                  <a:cubicBezTo>
                    <a:pt x="9532" y="5335"/>
                    <a:pt x="9532" y="5312"/>
                    <a:pt x="9543" y="5278"/>
                  </a:cubicBezTo>
                  <a:cubicBezTo>
                    <a:pt x="9543" y="5267"/>
                    <a:pt x="9554" y="5267"/>
                    <a:pt x="9554" y="5267"/>
                  </a:cubicBezTo>
                  <a:cubicBezTo>
                    <a:pt x="9558" y="5263"/>
                    <a:pt x="9562" y="5262"/>
                    <a:pt x="9565" y="5262"/>
                  </a:cubicBezTo>
                  <a:close/>
                  <a:moveTo>
                    <a:pt x="1426" y="5538"/>
                  </a:moveTo>
                  <a:cubicBezTo>
                    <a:pt x="1466" y="5538"/>
                    <a:pt x="1506" y="5576"/>
                    <a:pt x="1536" y="5597"/>
                  </a:cubicBezTo>
                  <a:cubicBezTo>
                    <a:pt x="1547" y="5608"/>
                    <a:pt x="1559" y="5608"/>
                    <a:pt x="1570" y="5619"/>
                  </a:cubicBezTo>
                  <a:cubicBezTo>
                    <a:pt x="1638" y="5665"/>
                    <a:pt x="1707" y="5710"/>
                    <a:pt x="1752" y="5744"/>
                  </a:cubicBezTo>
                  <a:cubicBezTo>
                    <a:pt x="1832" y="5790"/>
                    <a:pt x="1900" y="5824"/>
                    <a:pt x="1968" y="5858"/>
                  </a:cubicBezTo>
                  <a:cubicBezTo>
                    <a:pt x="1980" y="5858"/>
                    <a:pt x="1991" y="5870"/>
                    <a:pt x="2014" y="5881"/>
                  </a:cubicBezTo>
                  <a:cubicBezTo>
                    <a:pt x="2059" y="5892"/>
                    <a:pt x="2116" y="5915"/>
                    <a:pt x="2150" y="5949"/>
                  </a:cubicBezTo>
                  <a:cubicBezTo>
                    <a:pt x="2196" y="5972"/>
                    <a:pt x="2218" y="5995"/>
                    <a:pt x="2230" y="6029"/>
                  </a:cubicBezTo>
                  <a:cubicBezTo>
                    <a:pt x="2230" y="6040"/>
                    <a:pt x="2218" y="6052"/>
                    <a:pt x="2207" y="6063"/>
                  </a:cubicBezTo>
                  <a:cubicBezTo>
                    <a:pt x="2184" y="6086"/>
                    <a:pt x="2162" y="6097"/>
                    <a:pt x="2127" y="6097"/>
                  </a:cubicBezTo>
                  <a:cubicBezTo>
                    <a:pt x="2122" y="6091"/>
                    <a:pt x="2119" y="6089"/>
                    <a:pt x="2117" y="6089"/>
                  </a:cubicBezTo>
                  <a:cubicBezTo>
                    <a:pt x="2116" y="6089"/>
                    <a:pt x="2116" y="6091"/>
                    <a:pt x="2116" y="6097"/>
                  </a:cubicBezTo>
                  <a:cubicBezTo>
                    <a:pt x="2108" y="6098"/>
                    <a:pt x="2099" y="6099"/>
                    <a:pt x="2090" y="6099"/>
                  </a:cubicBezTo>
                  <a:cubicBezTo>
                    <a:pt x="2015" y="6099"/>
                    <a:pt x="1927" y="6059"/>
                    <a:pt x="1866" y="6029"/>
                  </a:cubicBezTo>
                  <a:cubicBezTo>
                    <a:pt x="1786" y="5995"/>
                    <a:pt x="1718" y="5949"/>
                    <a:pt x="1650" y="5904"/>
                  </a:cubicBezTo>
                  <a:cubicBezTo>
                    <a:pt x="1581" y="5847"/>
                    <a:pt x="1513" y="5790"/>
                    <a:pt x="1468" y="5722"/>
                  </a:cubicBezTo>
                  <a:cubicBezTo>
                    <a:pt x="1422" y="5665"/>
                    <a:pt x="1377" y="5585"/>
                    <a:pt x="1388" y="5551"/>
                  </a:cubicBezTo>
                  <a:cubicBezTo>
                    <a:pt x="1388" y="5540"/>
                    <a:pt x="1388" y="5540"/>
                    <a:pt x="1399" y="5540"/>
                  </a:cubicBezTo>
                  <a:lnTo>
                    <a:pt x="1411" y="5540"/>
                  </a:lnTo>
                  <a:cubicBezTo>
                    <a:pt x="1416" y="5538"/>
                    <a:pt x="1421" y="5538"/>
                    <a:pt x="1426" y="5538"/>
                  </a:cubicBezTo>
                  <a:close/>
                  <a:moveTo>
                    <a:pt x="9304" y="5597"/>
                  </a:moveTo>
                  <a:cubicBezTo>
                    <a:pt x="9316" y="5597"/>
                    <a:pt x="9316" y="5597"/>
                    <a:pt x="9316" y="5608"/>
                  </a:cubicBezTo>
                  <a:cubicBezTo>
                    <a:pt x="9327" y="5619"/>
                    <a:pt x="9338" y="5642"/>
                    <a:pt x="9338" y="5653"/>
                  </a:cubicBezTo>
                  <a:cubicBezTo>
                    <a:pt x="9350" y="5665"/>
                    <a:pt x="9350" y="5676"/>
                    <a:pt x="9350" y="5676"/>
                  </a:cubicBezTo>
                  <a:cubicBezTo>
                    <a:pt x="9361" y="5699"/>
                    <a:pt x="9361" y="5710"/>
                    <a:pt x="9372" y="5722"/>
                  </a:cubicBezTo>
                  <a:lnTo>
                    <a:pt x="9372" y="5733"/>
                  </a:lnTo>
                  <a:cubicBezTo>
                    <a:pt x="9372" y="5733"/>
                    <a:pt x="9384" y="5744"/>
                    <a:pt x="9384" y="5744"/>
                  </a:cubicBezTo>
                  <a:cubicBezTo>
                    <a:pt x="9384" y="5756"/>
                    <a:pt x="9384" y="5756"/>
                    <a:pt x="9384" y="5767"/>
                  </a:cubicBezTo>
                  <a:cubicBezTo>
                    <a:pt x="9395" y="5767"/>
                    <a:pt x="9395" y="5767"/>
                    <a:pt x="9395" y="5779"/>
                  </a:cubicBezTo>
                  <a:lnTo>
                    <a:pt x="9407" y="5801"/>
                  </a:lnTo>
                  <a:lnTo>
                    <a:pt x="9418" y="5824"/>
                  </a:lnTo>
                  <a:cubicBezTo>
                    <a:pt x="9441" y="5858"/>
                    <a:pt x="9452" y="5892"/>
                    <a:pt x="9475" y="5926"/>
                  </a:cubicBezTo>
                  <a:cubicBezTo>
                    <a:pt x="9486" y="5938"/>
                    <a:pt x="9486" y="5949"/>
                    <a:pt x="9498" y="5949"/>
                  </a:cubicBezTo>
                  <a:cubicBezTo>
                    <a:pt x="9509" y="5983"/>
                    <a:pt x="9520" y="6006"/>
                    <a:pt x="9532" y="6029"/>
                  </a:cubicBezTo>
                  <a:cubicBezTo>
                    <a:pt x="9554" y="6074"/>
                    <a:pt x="9566" y="6108"/>
                    <a:pt x="9554" y="6143"/>
                  </a:cubicBezTo>
                  <a:cubicBezTo>
                    <a:pt x="9554" y="6143"/>
                    <a:pt x="9543" y="6154"/>
                    <a:pt x="9532" y="6154"/>
                  </a:cubicBezTo>
                  <a:cubicBezTo>
                    <a:pt x="9498" y="6154"/>
                    <a:pt x="9475" y="6131"/>
                    <a:pt x="9429" y="6097"/>
                  </a:cubicBezTo>
                  <a:cubicBezTo>
                    <a:pt x="9429" y="6086"/>
                    <a:pt x="9418" y="6086"/>
                    <a:pt x="9418" y="6074"/>
                  </a:cubicBezTo>
                  <a:lnTo>
                    <a:pt x="9395" y="6040"/>
                  </a:lnTo>
                  <a:cubicBezTo>
                    <a:pt x="9384" y="6029"/>
                    <a:pt x="9372" y="6006"/>
                    <a:pt x="9361" y="5983"/>
                  </a:cubicBezTo>
                  <a:cubicBezTo>
                    <a:pt x="9338" y="5938"/>
                    <a:pt x="9327" y="5904"/>
                    <a:pt x="9316" y="5858"/>
                  </a:cubicBezTo>
                  <a:cubicBezTo>
                    <a:pt x="9293" y="5790"/>
                    <a:pt x="9281" y="5699"/>
                    <a:pt x="9304" y="5608"/>
                  </a:cubicBezTo>
                  <a:cubicBezTo>
                    <a:pt x="9304" y="5608"/>
                    <a:pt x="9304" y="5597"/>
                    <a:pt x="9304" y="5597"/>
                  </a:cubicBezTo>
                  <a:close/>
                  <a:moveTo>
                    <a:pt x="9009" y="5892"/>
                  </a:moveTo>
                  <a:lnTo>
                    <a:pt x="9009" y="5904"/>
                  </a:lnTo>
                  <a:lnTo>
                    <a:pt x="9020" y="5904"/>
                  </a:lnTo>
                  <a:cubicBezTo>
                    <a:pt x="9031" y="5915"/>
                    <a:pt x="9031" y="5915"/>
                    <a:pt x="9054" y="5926"/>
                  </a:cubicBezTo>
                  <a:cubicBezTo>
                    <a:pt x="9054" y="5926"/>
                    <a:pt x="9065" y="5938"/>
                    <a:pt x="9065" y="5938"/>
                  </a:cubicBezTo>
                  <a:cubicBezTo>
                    <a:pt x="9065" y="5938"/>
                    <a:pt x="9077" y="5949"/>
                    <a:pt x="9077" y="5949"/>
                  </a:cubicBezTo>
                  <a:cubicBezTo>
                    <a:pt x="9099" y="5961"/>
                    <a:pt x="9111" y="5983"/>
                    <a:pt x="9122" y="6006"/>
                  </a:cubicBezTo>
                  <a:lnTo>
                    <a:pt x="9134" y="6017"/>
                  </a:lnTo>
                  <a:cubicBezTo>
                    <a:pt x="9156" y="6040"/>
                    <a:pt x="9179" y="6074"/>
                    <a:pt x="9190" y="6108"/>
                  </a:cubicBezTo>
                  <a:lnTo>
                    <a:pt x="9213" y="6143"/>
                  </a:lnTo>
                  <a:cubicBezTo>
                    <a:pt x="9213" y="6165"/>
                    <a:pt x="9213" y="6177"/>
                    <a:pt x="9213" y="6188"/>
                  </a:cubicBezTo>
                  <a:cubicBezTo>
                    <a:pt x="9225" y="6211"/>
                    <a:pt x="9225" y="6211"/>
                    <a:pt x="9213" y="6222"/>
                  </a:cubicBezTo>
                  <a:cubicBezTo>
                    <a:pt x="9213" y="6245"/>
                    <a:pt x="9190" y="6245"/>
                    <a:pt x="9190" y="6245"/>
                  </a:cubicBezTo>
                  <a:cubicBezTo>
                    <a:pt x="9190" y="6234"/>
                    <a:pt x="9179" y="6234"/>
                    <a:pt x="9168" y="6234"/>
                  </a:cubicBezTo>
                  <a:cubicBezTo>
                    <a:pt x="9168" y="6222"/>
                    <a:pt x="9168" y="6222"/>
                    <a:pt x="9168" y="6222"/>
                  </a:cubicBezTo>
                  <a:cubicBezTo>
                    <a:pt x="9145" y="6222"/>
                    <a:pt x="9134" y="6199"/>
                    <a:pt x="9111" y="6177"/>
                  </a:cubicBezTo>
                  <a:lnTo>
                    <a:pt x="9099" y="6165"/>
                  </a:lnTo>
                  <a:cubicBezTo>
                    <a:pt x="9077" y="6143"/>
                    <a:pt x="9065" y="6120"/>
                    <a:pt x="9043" y="6086"/>
                  </a:cubicBezTo>
                  <a:lnTo>
                    <a:pt x="9031" y="6063"/>
                  </a:lnTo>
                  <a:cubicBezTo>
                    <a:pt x="9020" y="6040"/>
                    <a:pt x="9009" y="6017"/>
                    <a:pt x="8997" y="5995"/>
                  </a:cubicBezTo>
                  <a:cubicBezTo>
                    <a:pt x="8997" y="5983"/>
                    <a:pt x="8997" y="5983"/>
                    <a:pt x="8997" y="5983"/>
                  </a:cubicBezTo>
                  <a:cubicBezTo>
                    <a:pt x="8997" y="5972"/>
                    <a:pt x="8997" y="5961"/>
                    <a:pt x="8986" y="5949"/>
                  </a:cubicBezTo>
                  <a:cubicBezTo>
                    <a:pt x="8986" y="5938"/>
                    <a:pt x="8986" y="5938"/>
                    <a:pt x="8986" y="5926"/>
                  </a:cubicBezTo>
                  <a:lnTo>
                    <a:pt x="8986" y="5915"/>
                  </a:lnTo>
                  <a:cubicBezTo>
                    <a:pt x="8986" y="5904"/>
                    <a:pt x="8986" y="5904"/>
                    <a:pt x="8997" y="5892"/>
                  </a:cubicBezTo>
                  <a:close/>
                  <a:moveTo>
                    <a:pt x="1520" y="6014"/>
                  </a:moveTo>
                  <a:cubicBezTo>
                    <a:pt x="1545" y="6014"/>
                    <a:pt x="1565" y="6033"/>
                    <a:pt x="1593" y="6052"/>
                  </a:cubicBezTo>
                  <a:cubicBezTo>
                    <a:pt x="1616" y="6063"/>
                    <a:pt x="1650" y="6086"/>
                    <a:pt x="1672" y="6108"/>
                  </a:cubicBezTo>
                  <a:cubicBezTo>
                    <a:pt x="1707" y="6120"/>
                    <a:pt x="1729" y="6143"/>
                    <a:pt x="1763" y="6154"/>
                  </a:cubicBezTo>
                  <a:cubicBezTo>
                    <a:pt x="1775" y="6165"/>
                    <a:pt x="1798" y="6165"/>
                    <a:pt x="1809" y="6177"/>
                  </a:cubicBezTo>
                  <a:lnTo>
                    <a:pt x="1820" y="6177"/>
                  </a:lnTo>
                  <a:cubicBezTo>
                    <a:pt x="1820" y="6177"/>
                    <a:pt x="1820" y="6188"/>
                    <a:pt x="1820" y="6188"/>
                  </a:cubicBezTo>
                  <a:cubicBezTo>
                    <a:pt x="1832" y="6188"/>
                    <a:pt x="1843" y="6199"/>
                    <a:pt x="1854" y="6199"/>
                  </a:cubicBezTo>
                  <a:cubicBezTo>
                    <a:pt x="1854" y="6199"/>
                    <a:pt x="1854" y="6211"/>
                    <a:pt x="1854" y="6211"/>
                  </a:cubicBezTo>
                  <a:cubicBezTo>
                    <a:pt x="1877" y="6222"/>
                    <a:pt x="1911" y="6234"/>
                    <a:pt x="1923" y="6256"/>
                  </a:cubicBezTo>
                  <a:lnTo>
                    <a:pt x="1934" y="6256"/>
                  </a:lnTo>
                  <a:cubicBezTo>
                    <a:pt x="1980" y="6290"/>
                    <a:pt x="1980" y="6302"/>
                    <a:pt x="1980" y="6325"/>
                  </a:cubicBezTo>
                  <a:cubicBezTo>
                    <a:pt x="1968" y="6336"/>
                    <a:pt x="1957" y="6347"/>
                    <a:pt x="1900" y="6347"/>
                  </a:cubicBezTo>
                  <a:cubicBezTo>
                    <a:pt x="1900" y="6347"/>
                    <a:pt x="1900" y="6347"/>
                    <a:pt x="1889" y="6359"/>
                  </a:cubicBezTo>
                  <a:cubicBezTo>
                    <a:pt x="1866" y="6359"/>
                    <a:pt x="1832" y="6359"/>
                    <a:pt x="1798" y="6347"/>
                  </a:cubicBezTo>
                  <a:lnTo>
                    <a:pt x="1775" y="6347"/>
                  </a:lnTo>
                  <a:cubicBezTo>
                    <a:pt x="1763" y="6347"/>
                    <a:pt x="1741" y="6336"/>
                    <a:pt x="1729" y="6336"/>
                  </a:cubicBezTo>
                  <a:lnTo>
                    <a:pt x="1729" y="6325"/>
                  </a:lnTo>
                  <a:cubicBezTo>
                    <a:pt x="1707" y="6325"/>
                    <a:pt x="1695" y="6313"/>
                    <a:pt x="1684" y="6302"/>
                  </a:cubicBezTo>
                  <a:cubicBezTo>
                    <a:pt x="1650" y="6290"/>
                    <a:pt x="1616" y="6268"/>
                    <a:pt x="1570" y="6234"/>
                  </a:cubicBezTo>
                  <a:cubicBezTo>
                    <a:pt x="1559" y="6222"/>
                    <a:pt x="1547" y="6211"/>
                    <a:pt x="1536" y="6199"/>
                  </a:cubicBezTo>
                  <a:cubicBezTo>
                    <a:pt x="1525" y="6188"/>
                    <a:pt x="1525" y="6177"/>
                    <a:pt x="1513" y="6165"/>
                  </a:cubicBezTo>
                  <a:cubicBezTo>
                    <a:pt x="1513" y="6165"/>
                    <a:pt x="1502" y="6165"/>
                    <a:pt x="1502" y="6154"/>
                  </a:cubicBezTo>
                  <a:cubicBezTo>
                    <a:pt x="1479" y="6131"/>
                    <a:pt x="1468" y="6120"/>
                    <a:pt x="1468" y="6097"/>
                  </a:cubicBezTo>
                  <a:cubicBezTo>
                    <a:pt x="1456" y="6074"/>
                    <a:pt x="1456" y="6052"/>
                    <a:pt x="1456" y="6040"/>
                  </a:cubicBezTo>
                  <a:cubicBezTo>
                    <a:pt x="1468" y="6017"/>
                    <a:pt x="1490" y="6017"/>
                    <a:pt x="1502" y="6017"/>
                  </a:cubicBezTo>
                  <a:cubicBezTo>
                    <a:pt x="1508" y="6015"/>
                    <a:pt x="1514" y="6014"/>
                    <a:pt x="1520" y="6014"/>
                  </a:cubicBezTo>
                  <a:close/>
                  <a:moveTo>
                    <a:pt x="1468" y="6404"/>
                  </a:moveTo>
                  <a:cubicBezTo>
                    <a:pt x="1479" y="6416"/>
                    <a:pt x="1479" y="6416"/>
                    <a:pt x="1490" y="6416"/>
                  </a:cubicBezTo>
                  <a:cubicBezTo>
                    <a:pt x="1490" y="6427"/>
                    <a:pt x="1502" y="6427"/>
                    <a:pt x="1502" y="6427"/>
                  </a:cubicBezTo>
                  <a:lnTo>
                    <a:pt x="1525" y="6427"/>
                  </a:lnTo>
                  <a:cubicBezTo>
                    <a:pt x="1525" y="6438"/>
                    <a:pt x="1525" y="6438"/>
                    <a:pt x="1536" y="6438"/>
                  </a:cubicBezTo>
                  <a:cubicBezTo>
                    <a:pt x="1536" y="6438"/>
                    <a:pt x="1547" y="6438"/>
                    <a:pt x="1559" y="6450"/>
                  </a:cubicBezTo>
                  <a:cubicBezTo>
                    <a:pt x="1559" y="6450"/>
                    <a:pt x="1570" y="6461"/>
                    <a:pt x="1581" y="6461"/>
                  </a:cubicBezTo>
                  <a:lnTo>
                    <a:pt x="1593" y="6472"/>
                  </a:lnTo>
                  <a:lnTo>
                    <a:pt x="1604" y="6472"/>
                  </a:lnTo>
                  <a:cubicBezTo>
                    <a:pt x="1627" y="6484"/>
                    <a:pt x="1650" y="6495"/>
                    <a:pt x="1672" y="6506"/>
                  </a:cubicBezTo>
                  <a:cubicBezTo>
                    <a:pt x="1684" y="6506"/>
                    <a:pt x="1695" y="6518"/>
                    <a:pt x="1707" y="6518"/>
                  </a:cubicBezTo>
                  <a:cubicBezTo>
                    <a:pt x="1707" y="6529"/>
                    <a:pt x="1718" y="6529"/>
                    <a:pt x="1729" y="6541"/>
                  </a:cubicBezTo>
                  <a:cubicBezTo>
                    <a:pt x="1752" y="6552"/>
                    <a:pt x="1763" y="6563"/>
                    <a:pt x="1775" y="6575"/>
                  </a:cubicBezTo>
                  <a:cubicBezTo>
                    <a:pt x="1775" y="6586"/>
                    <a:pt x="1775" y="6597"/>
                    <a:pt x="1775" y="6609"/>
                  </a:cubicBezTo>
                  <a:cubicBezTo>
                    <a:pt x="1775" y="6620"/>
                    <a:pt x="1763" y="6632"/>
                    <a:pt x="1752" y="6632"/>
                  </a:cubicBezTo>
                  <a:cubicBezTo>
                    <a:pt x="1741" y="6643"/>
                    <a:pt x="1729" y="6643"/>
                    <a:pt x="1718" y="6643"/>
                  </a:cubicBezTo>
                  <a:lnTo>
                    <a:pt x="1672" y="6643"/>
                  </a:lnTo>
                  <a:cubicBezTo>
                    <a:pt x="1661" y="6643"/>
                    <a:pt x="1661" y="6643"/>
                    <a:pt x="1650" y="6632"/>
                  </a:cubicBezTo>
                  <a:lnTo>
                    <a:pt x="1627" y="6632"/>
                  </a:lnTo>
                  <a:cubicBezTo>
                    <a:pt x="1604" y="6620"/>
                    <a:pt x="1593" y="6609"/>
                    <a:pt x="1570" y="6597"/>
                  </a:cubicBezTo>
                  <a:cubicBezTo>
                    <a:pt x="1559" y="6586"/>
                    <a:pt x="1536" y="6575"/>
                    <a:pt x="1525" y="6552"/>
                  </a:cubicBezTo>
                  <a:cubicBezTo>
                    <a:pt x="1513" y="6541"/>
                    <a:pt x="1502" y="6518"/>
                    <a:pt x="1479" y="6506"/>
                  </a:cubicBezTo>
                  <a:cubicBezTo>
                    <a:pt x="1479" y="6506"/>
                    <a:pt x="1479" y="6495"/>
                    <a:pt x="1468" y="6484"/>
                  </a:cubicBezTo>
                  <a:cubicBezTo>
                    <a:pt x="1468" y="6472"/>
                    <a:pt x="1468" y="6472"/>
                    <a:pt x="1468" y="6461"/>
                  </a:cubicBezTo>
                  <a:cubicBezTo>
                    <a:pt x="1468" y="6461"/>
                    <a:pt x="1456" y="6450"/>
                    <a:pt x="1456" y="6450"/>
                  </a:cubicBezTo>
                  <a:cubicBezTo>
                    <a:pt x="1456" y="6438"/>
                    <a:pt x="1456" y="6438"/>
                    <a:pt x="1456" y="6427"/>
                  </a:cubicBezTo>
                  <a:cubicBezTo>
                    <a:pt x="1445" y="6416"/>
                    <a:pt x="1445" y="6416"/>
                    <a:pt x="1456" y="6416"/>
                  </a:cubicBezTo>
                  <a:cubicBezTo>
                    <a:pt x="1456" y="6404"/>
                    <a:pt x="1468" y="6404"/>
                    <a:pt x="1468" y="6404"/>
                  </a:cubicBezTo>
                  <a:close/>
                  <a:moveTo>
                    <a:pt x="9782" y="7007"/>
                  </a:moveTo>
                  <a:cubicBezTo>
                    <a:pt x="9782" y="7007"/>
                    <a:pt x="9793" y="7007"/>
                    <a:pt x="9793" y="7018"/>
                  </a:cubicBezTo>
                  <a:cubicBezTo>
                    <a:pt x="9782" y="7052"/>
                    <a:pt x="9759" y="7098"/>
                    <a:pt x="9736" y="7155"/>
                  </a:cubicBezTo>
                  <a:cubicBezTo>
                    <a:pt x="9702" y="7200"/>
                    <a:pt x="9680" y="7246"/>
                    <a:pt x="9645" y="7280"/>
                  </a:cubicBezTo>
                  <a:cubicBezTo>
                    <a:pt x="9623" y="7325"/>
                    <a:pt x="9600" y="7360"/>
                    <a:pt x="9566" y="7405"/>
                  </a:cubicBezTo>
                  <a:cubicBezTo>
                    <a:pt x="9554" y="7428"/>
                    <a:pt x="9543" y="7451"/>
                    <a:pt x="9532" y="7462"/>
                  </a:cubicBezTo>
                  <a:lnTo>
                    <a:pt x="9520" y="7485"/>
                  </a:lnTo>
                  <a:cubicBezTo>
                    <a:pt x="9509" y="7496"/>
                    <a:pt x="9498" y="7519"/>
                    <a:pt x="9486" y="7519"/>
                  </a:cubicBezTo>
                  <a:cubicBezTo>
                    <a:pt x="9486" y="7530"/>
                    <a:pt x="9475" y="7530"/>
                    <a:pt x="9475" y="7530"/>
                  </a:cubicBezTo>
                  <a:lnTo>
                    <a:pt x="9475" y="7542"/>
                  </a:lnTo>
                  <a:cubicBezTo>
                    <a:pt x="9452" y="7564"/>
                    <a:pt x="9441" y="7576"/>
                    <a:pt x="9418" y="7598"/>
                  </a:cubicBezTo>
                  <a:lnTo>
                    <a:pt x="9407" y="7598"/>
                  </a:lnTo>
                  <a:cubicBezTo>
                    <a:pt x="9395" y="7598"/>
                    <a:pt x="9395" y="7598"/>
                    <a:pt x="9395" y="7587"/>
                  </a:cubicBezTo>
                  <a:cubicBezTo>
                    <a:pt x="9395" y="7553"/>
                    <a:pt x="9407" y="7530"/>
                    <a:pt x="9407" y="7496"/>
                  </a:cubicBezTo>
                  <a:lnTo>
                    <a:pt x="9418" y="7496"/>
                  </a:lnTo>
                  <a:cubicBezTo>
                    <a:pt x="9418" y="7485"/>
                    <a:pt x="9418" y="7485"/>
                    <a:pt x="9418" y="7485"/>
                  </a:cubicBezTo>
                  <a:cubicBezTo>
                    <a:pt x="9418" y="7451"/>
                    <a:pt x="9429" y="7405"/>
                    <a:pt x="9463" y="7360"/>
                  </a:cubicBezTo>
                  <a:cubicBezTo>
                    <a:pt x="9486" y="7314"/>
                    <a:pt x="9509" y="7269"/>
                    <a:pt x="9554" y="7223"/>
                  </a:cubicBezTo>
                  <a:cubicBezTo>
                    <a:pt x="9589" y="7178"/>
                    <a:pt x="9623" y="7132"/>
                    <a:pt x="9657" y="7098"/>
                  </a:cubicBezTo>
                  <a:cubicBezTo>
                    <a:pt x="9702" y="7064"/>
                    <a:pt x="9748" y="7030"/>
                    <a:pt x="9782" y="7007"/>
                  </a:cubicBezTo>
                  <a:close/>
                  <a:moveTo>
                    <a:pt x="7678" y="8349"/>
                  </a:moveTo>
                  <a:cubicBezTo>
                    <a:pt x="7689" y="8349"/>
                    <a:pt x="7689" y="8349"/>
                    <a:pt x="7689" y="8360"/>
                  </a:cubicBezTo>
                  <a:lnTo>
                    <a:pt x="7723" y="8383"/>
                  </a:lnTo>
                  <a:lnTo>
                    <a:pt x="7689" y="8372"/>
                  </a:lnTo>
                  <a:lnTo>
                    <a:pt x="7678" y="8372"/>
                  </a:lnTo>
                  <a:cubicBezTo>
                    <a:pt x="7678" y="8383"/>
                    <a:pt x="7678" y="8383"/>
                    <a:pt x="7678" y="8395"/>
                  </a:cubicBezTo>
                  <a:cubicBezTo>
                    <a:pt x="7678" y="8395"/>
                    <a:pt x="7678" y="8406"/>
                    <a:pt x="7666" y="8406"/>
                  </a:cubicBezTo>
                  <a:lnTo>
                    <a:pt x="7644" y="8440"/>
                  </a:lnTo>
                  <a:cubicBezTo>
                    <a:pt x="7644" y="8451"/>
                    <a:pt x="7632" y="8451"/>
                    <a:pt x="7632" y="8463"/>
                  </a:cubicBezTo>
                  <a:lnTo>
                    <a:pt x="7621" y="8474"/>
                  </a:lnTo>
                  <a:cubicBezTo>
                    <a:pt x="7610" y="8486"/>
                    <a:pt x="7598" y="8497"/>
                    <a:pt x="7587" y="8497"/>
                  </a:cubicBezTo>
                  <a:cubicBezTo>
                    <a:pt x="7581" y="8503"/>
                    <a:pt x="7575" y="8505"/>
                    <a:pt x="7570" y="8505"/>
                  </a:cubicBezTo>
                  <a:cubicBezTo>
                    <a:pt x="7564" y="8505"/>
                    <a:pt x="7558" y="8503"/>
                    <a:pt x="7553" y="8497"/>
                  </a:cubicBezTo>
                  <a:cubicBezTo>
                    <a:pt x="7541" y="8497"/>
                    <a:pt x="7541" y="8474"/>
                    <a:pt x="7553" y="8463"/>
                  </a:cubicBezTo>
                  <a:cubicBezTo>
                    <a:pt x="7553" y="8451"/>
                    <a:pt x="7564" y="8440"/>
                    <a:pt x="7575" y="8429"/>
                  </a:cubicBezTo>
                  <a:lnTo>
                    <a:pt x="7587" y="8417"/>
                  </a:lnTo>
                  <a:cubicBezTo>
                    <a:pt x="7587" y="8406"/>
                    <a:pt x="7598" y="8406"/>
                    <a:pt x="7610" y="8395"/>
                  </a:cubicBezTo>
                  <a:lnTo>
                    <a:pt x="7655" y="8372"/>
                  </a:lnTo>
                  <a:cubicBezTo>
                    <a:pt x="7655" y="8372"/>
                    <a:pt x="7655" y="8360"/>
                    <a:pt x="7655" y="8360"/>
                  </a:cubicBezTo>
                  <a:lnTo>
                    <a:pt x="7678" y="8360"/>
                  </a:lnTo>
                  <a:lnTo>
                    <a:pt x="7678" y="8349"/>
                  </a:lnTo>
                  <a:close/>
                  <a:moveTo>
                    <a:pt x="7985" y="8440"/>
                  </a:moveTo>
                  <a:cubicBezTo>
                    <a:pt x="7985" y="8451"/>
                    <a:pt x="7985" y="8451"/>
                    <a:pt x="7985" y="8463"/>
                  </a:cubicBezTo>
                  <a:cubicBezTo>
                    <a:pt x="7985" y="8463"/>
                    <a:pt x="7985" y="8474"/>
                    <a:pt x="7985" y="8474"/>
                  </a:cubicBezTo>
                  <a:cubicBezTo>
                    <a:pt x="7985" y="8520"/>
                    <a:pt x="7951" y="8565"/>
                    <a:pt x="7905" y="8611"/>
                  </a:cubicBezTo>
                  <a:cubicBezTo>
                    <a:pt x="7894" y="8645"/>
                    <a:pt x="7871" y="8656"/>
                    <a:pt x="7848" y="8679"/>
                  </a:cubicBezTo>
                  <a:lnTo>
                    <a:pt x="7837" y="8690"/>
                  </a:lnTo>
                  <a:cubicBezTo>
                    <a:pt x="7826" y="8690"/>
                    <a:pt x="7826" y="8702"/>
                    <a:pt x="7814" y="8702"/>
                  </a:cubicBezTo>
                  <a:cubicBezTo>
                    <a:pt x="7814" y="8702"/>
                    <a:pt x="7803" y="8713"/>
                    <a:pt x="7792" y="8713"/>
                  </a:cubicBezTo>
                  <a:lnTo>
                    <a:pt x="7780" y="8713"/>
                  </a:lnTo>
                  <a:cubicBezTo>
                    <a:pt x="7769" y="8724"/>
                    <a:pt x="7769" y="8736"/>
                    <a:pt x="7757" y="8736"/>
                  </a:cubicBezTo>
                  <a:cubicBezTo>
                    <a:pt x="7750" y="8736"/>
                    <a:pt x="7732" y="8746"/>
                    <a:pt x="7714" y="8746"/>
                  </a:cubicBezTo>
                  <a:cubicBezTo>
                    <a:pt x="7706" y="8746"/>
                    <a:pt x="7697" y="8743"/>
                    <a:pt x="7689" y="8736"/>
                  </a:cubicBezTo>
                  <a:cubicBezTo>
                    <a:pt x="7678" y="8713"/>
                    <a:pt x="7678" y="8690"/>
                    <a:pt x="7712" y="8645"/>
                  </a:cubicBezTo>
                  <a:lnTo>
                    <a:pt x="7712" y="8633"/>
                  </a:lnTo>
                  <a:cubicBezTo>
                    <a:pt x="7723" y="8588"/>
                    <a:pt x="7780" y="8542"/>
                    <a:pt x="7803" y="8520"/>
                  </a:cubicBezTo>
                  <a:cubicBezTo>
                    <a:pt x="7848" y="8486"/>
                    <a:pt x="7905" y="8440"/>
                    <a:pt x="7951" y="8440"/>
                  </a:cubicBezTo>
                  <a:close/>
                  <a:moveTo>
                    <a:pt x="1322" y="8301"/>
                  </a:moveTo>
                  <a:cubicBezTo>
                    <a:pt x="1378" y="8301"/>
                    <a:pt x="1434" y="8321"/>
                    <a:pt x="1490" y="8349"/>
                  </a:cubicBezTo>
                  <a:cubicBezTo>
                    <a:pt x="1502" y="8360"/>
                    <a:pt x="1513" y="8360"/>
                    <a:pt x="1525" y="8372"/>
                  </a:cubicBezTo>
                  <a:cubicBezTo>
                    <a:pt x="1570" y="8383"/>
                    <a:pt x="1604" y="8406"/>
                    <a:pt x="1650" y="8429"/>
                  </a:cubicBezTo>
                  <a:cubicBezTo>
                    <a:pt x="1695" y="8451"/>
                    <a:pt x="1741" y="8474"/>
                    <a:pt x="1786" y="8497"/>
                  </a:cubicBezTo>
                  <a:cubicBezTo>
                    <a:pt x="1866" y="8520"/>
                    <a:pt x="1945" y="8554"/>
                    <a:pt x="2048" y="8599"/>
                  </a:cubicBezTo>
                  <a:cubicBezTo>
                    <a:pt x="2105" y="8611"/>
                    <a:pt x="2150" y="8633"/>
                    <a:pt x="2196" y="8656"/>
                  </a:cubicBezTo>
                  <a:cubicBezTo>
                    <a:pt x="2253" y="8679"/>
                    <a:pt x="2287" y="8702"/>
                    <a:pt x="2298" y="8736"/>
                  </a:cubicBezTo>
                  <a:cubicBezTo>
                    <a:pt x="2309" y="8758"/>
                    <a:pt x="2298" y="8781"/>
                    <a:pt x="2287" y="8781"/>
                  </a:cubicBezTo>
                  <a:cubicBezTo>
                    <a:pt x="2253" y="8804"/>
                    <a:pt x="2207" y="8804"/>
                    <a:pt x="2150" y="8804"/>
                  </a:cubicBezTo>
                  <a:cubicBezTo>
                    <a:pt x="2105" y="8793"/>
                    <a:pt x="2059" y="8781"/>
                    <a:pt x="2002" y="8770"/>
                  </a:cubicBezTo>
                  <a:cubicBezTo>
                    <a:pt x="1911" y="8736"/>
                    <a:pt x="1820" y="8702"/>
                    <a:pt x="1718" y="8656"/>
                  </a:cubicBezTo>
                  <a:cubicBezTo>
                    <a:pt x="1638" y="8622"/>
                    <a:pt x="1547" y="8577"/>
                    <a:pt x="1468" y="8520"/>
                  </a:cubicBezTo>
                  <a:cubicBezTo>
                    <a:pt x="1388" y="8463"/>
                    <a:pt x="1297" y="8406"/>
                    <a:pt x="1274" y="8315"/>
                  </a:cubicBezTo>
                  <a:cubicBezTo>
                    <a:pt x="1274" y="8304"/>
                    <a:pt x="1274" y="8304"/>
                    <a:pt x="1274" y="8304"/>
                  </a:cubicBezTo>
                  <a:lnTo>
                    <a:pt x="1286" y="8304"/>
                  </a:lnTo>
                  <a:cubicBezTo>
                    <a:pt x="1298" y="8302"/>
                    <a:pt x="1310" y="8301"/>
                    <a:pt x="1322" y="8301"/>
                  </a:cubicBezTo>
                  <a:close/>
                  <a:moveTo>
                    <a:pt x="1533" y="8776"/>
                  </a:moveTo>
                  <a:cubicBezTo>
                    <a:pt x="1538" y="8776"/>
                    <a:pt x="1544" y="8781"/>
                    <a:pt x="1559" y="8781"/>
                  </a:cubicBezTo>
                  <a:cubicBezTo>
                    <a:pt x="1559" y="8781"/>
                    <a:pt x="1570" y="8793"/>
                    <a:pt x="1570" y="8793"/>
                  </a:cubicBezTo>
                  <a:cubicBezTo>
                    <a:pt x="1593" y="8793"/>
                    <a:pt x="1616" y="8804"/>
                    <a:pt x="1638" y="8815"/>
                  </a:cubicBezTo>
                  <a:cubicBezTo>
                    <a:pt x="1661" y="8827"/>
                    <a:pt x="1684" y="8838"/>
                    <a:pt x="1707" y="8849"/>
                  </a:cubicBezTo>
                  <a:lnTo>
                    <a:pt x="1752" y="8872"/>
                  </a:lnTo>
                  <a:cubicBezTo>
                    <a:pt x="1775" y="8872"/>
                    <a:pt x="1786" y="8884"/>
                    <a:pt x="1798" y="8884"/>
                  </a:cubicBezTo>
                  <a:lnTo>
                    <a:pt x="1820" y="8895"/>
                  </a:lnTo>
                  <a:lnTo>
                    <a:pt x="1843" y="8906"/>
                  </a:lnTo>
                  <a:cubicBezTo>
                    <a:pt x="1854" y="8906"/>
                    <a:pt x="1866" y="8918"/>
                    <a:pt x="1877" y="8918"/>
                  </a:cubicBezTo>
                  <a:cubicBezTo>
                    <a:pt x="1877" y="8918"/>
                    <a:pt x="1889" y="8918"/>
                    <a:pt x="1900" y="8929"/>
                  </a:cubicBezTo>
                  <a:cubicBezTo>
                    <a:pt x="1911" y="8929"/>
                    <a:pt x="1923" y="8929"/>
                    <a:pt x="1934" y="8940"/>
                  </a:cubicBezTo>
                  <a:cubicBezTo>
                    <a:pt x="1957" y="8952"/>
                    <a:pt x="1968" y="8963"/>
                    <a:pt x="1980" y="8963"/>
                  </a:cubicBezTo>
                  <a:cubicBezTo>
                    <a:pt x="1980" y="8975"/>
                    <a:pt x="1980" y="8975"/>
                    <a:pt x="1991" y="8975"/>
                  </a:cubicBezTo>
                  <a:lnTo>
                    <a:pt x="2014" y="8986"/>
                  </a:lnTo>
                  <a:cubicBezTo>
                    <a:pt x="2048" y="8997"/>
                    <a:pt x="2059" y="8997"/>
                    <a:pt x="2059" y="9020"/>
                  </a:cubicBezTo>
                  <a:cubicBezTo>
                    <a:pt x="2071" y="9031"/>
                    <a:pt x="2071" y="9054"/>
                    <a:pt x="2059" y="9066"/>
                  </a:cubicBezTo>
                  <a:cubicBezTo>
                    <a:pt x="2036" y="9077"/>
                    <a:pt x="2002" y="9077"/>
                    <a:pt x="1957" y="9077"/>
                  </a:cubicBezTo>
                  <a:lnTo>
                    <a:pt x="1945" y="9077"/>
                  </a:lnTo>
                  <a:cubicBezTo>
                    <a:pt x="1934" y="9077"/>
                    <a:pt x="1911" y="9077"/>
                    <a:pt x="1877" y="9066"/>
                  </a:cubicBezTo>
                  <a:lnTo>
                    <a:pt x="1854" y="9066"/>
                  </a:lnTo>
                  <a:cubicBezTo>
                    <a:pt x="1843" y="9054"/>
                    <a:pt x="1832" y="9054"/>
                    <a:pt x="1832" y="9054"/>
                  </a:cubicBezTo>
                  <a:lnTo>
                    <a:pt x="1820" y="9054"/>
                  </a:lnTo>
                  <a:cubicBezTo>
                    <a:pt x="1775" y="9031"/>
                    <a:pt x="1729" y="9009"/>
                    <a:pt x="1684" y="8986"/>
                  </a:cubicBezTo>
                  <a:cubicBezTo>
                    <a:pt x="1661" y="8975"/>
                    <a:pt x="1650" y="8963"/>
                    <a:pt x="1627" y="8952"/>
                  </a:cubicBezTo>
                  <a:cubicBezTo>
                    <a:pt x="1627" y="8940"/>
                    <a:pt x="1616" y="8940"/>
                    <a:pt x="1604" y="8929"/>
                  </a:cubicBezTo>
                  <a:lnTo>
                    <a:pt x="1581" y="8906"/>
                  </a:lnTo>
                  <a:cubicBezTo>
                    <a:pt x="1570" y="8895"/>
                    <a:pt x="1559" y="8884"/>
                    <a:pt x="1559" y="8884"/>
                  </a:cubicBezTo>
                  <a:cubicBezTo>
                    <a:pt x="1547" y="8872"/>
                    <a:pt x="1536" y="8861"/>
                    <a:pt x="1525" y="8849"/>
                  </a:cubicBezTo>
                  <a:cubicBezTo>
                    <a:pt x="1502" y="8827"/>
                    <a:pt x="1502" y="8815"/>
                    <a:pt x="1502" y="8804"/>
                  </a:cubicBezTo>
                  <a:cubicBezTo>
                    <a:pt x="1502" y="8793"/>
                    <a:pt x="1490" y="8793"/>
                    <a:pt x="1490" y="8793"/>
                  </a:cubicBezTo>
                  <a:cubicBezTo>
                    <a:pt x="1502" y="8781"/>
                    <a:pt x="1502" y="8781"/>
                    <a:pt x="1502" y="8781"/>
                  </a:cubicBezTo>
                  <a:lnTo>
                    <a:pt x="1525" y="8781"/>
                  </a:lnTo>
                  <a:cubicBezTo>
                    <a:pt x="1528" y="8777"/>
                    <a:pt x="1531" y="8776"/>
                    <a:pt x="1533" y="8776"/>
                  </a:cubicBezTo>
                  <a:close/>
                  <a:moveTo>
                    <a:pt x="8383" y="8440"/>
                  </a:moveTo>
                  <a:cubicBezTo>
                    <a:pt x="8383" y="8440"/>
                    <a:pt x="8394" y="8440"/>
                    <a:pt x="8406" y="8451"/>
                  </a:cubicBezTo>
                  <a:cubicBezTo>
                    <a:pt x="8417" y="8451"/>
                    <a:pt x="8417" y="8463"/>
                    <a:pt x="8417" y="8474"/>
                  </a:cubicBezTo>
                  <a:cubicBezTo>
                    <a:pt x="8417" y="8633"/>
                    <a:pt x="8281" y="8770"/>
                    <a:pt x="8167" y="8872"/>
                  </a:cubicBezTo>
                  <a:lnTo>
                    <a:pt x="8155" y="8895"/>
                  </a:lnTo>
                  <a:cubicBezTo>
                    <a:pt x="8087" y="8963"/>
                    <a:pt x="8019" y="9020"/>
                    <a:pt x="7951" y="9066"/>
                  </a:cubicBezTo>
                  <a:cubicBezTo>
                    <a:pt x="7928" y="9077"/>
                    <a:pt x="7917" y="9088"/>
                    <a:pt x="7894" y="9100"/>
                  </a:cubicBezTo>
                  <a:cubicBezTo>
                    <a:pt x="7871" y="9111"/>
                    <a:pt x="7860" y="9111"/>
                    <a:pt x="7848" y="9122"/>
                  </a:cubicBezTo>
                  <a:lnTo>
                    <a:pt x="7837" y="9122"/>
                  </a:lnTo>
                  <a:cubicBezTo>
                    <a:pt x="7803" y="9145"/>
                    <a:pt x="7769" y="9168"/>
                    <a:pt x="7735" y="9179"/>
                  </a:cubicBezTo>
                  <a:cubicBezTo>
                    <a:pt x="7723" y="9179"/>
                    <a:pt x="7701" y="9179"/>
                    <a:pt x="7701" y="9157"/>
                  </a:cubicBezTo>
                  <a:cubicBezTo>
                    <a:pt x="7689" y="9157"/>
                    <a:pt x="7678" y="9145"/>
                    <a:pt x="7689" y="9122"/>
                  </a:cubicBezTo>
                  <a:cubicBezTo>
                    <a:pt x="7712" y="9100"/>
                    <a:pt x="7735" y="9077"/>
                    <a:pt x="7757" y="9043"/>
                  </a:cubicBezTo>
                  <a:lnTo>
                    <a:pt x="7769" y="9031"/>
                  </a:lnTo>
                  <a:cubicBezTo>
                    <a:pt x="7780" y="9020"/>
                    <a:pt x="7803" y="8997"/>
                    <a:pt x="7814" y="8986"/>
                  </a:cubicBezTo>
                  <a:cubicBezTo>
                    <a:pt x="7826" y="8975"/>
                    <a:pt x="7837" y="8952"/>
                    <a:pt x="7848" y="8940"/>
                  </a:cubicBezTo>
                  <a:cubicBezTo>
                    <a:pt x="7871" y="8918"/>
                    <a:pt x="7894" y="8895"/>
                    <a:pt x="7917" y="8872"/>
                  </a:cubicBezTo>
                  <a:cubicBezTo>
                    <a:pt x="7951" y="8838"/>
                    <a:pt x="7985" y="8804"/>
                    <a:pt x="8019" y="8770"/>
                  </a:cubicBezTo>
                  <a:cubicBezTo>
                    <a:pt x="8076" y="8702"/>
                    <a:pt x="8133" y="8645"/>
                    <a:pt x="8178" y="8588"/>
                  </a:cubicBezTo>
                  <a:cubicBezTo>
                    <a:pt x="8212" y="8554"/>
                    <a:pt x="8246" y="8520"/>
                    <a:pt x="8281" y="8497"/>
                  </a:cubicBezTo>
                  <a:cubicBezTo>
                    <a:pt x="8292" y="8486"/>
                    <a:pt x="8303" y="8474"/>
                    <a:pt x="8315" y="8463"/>
                  </a:cubicBezTo>
                  <a:cubicBezTo>
                    <a:pt x="8326" y="8451"/>
                    <a:pt x="8337" y="8451"/>
                    <a:pt x="8360" y="8440"/>
                  </a:cubicBezTo>
                  <a:close/>
                  <a:moveTo>
                    <a:pt x="6190" y="4413"/>
                  </a:moveTo>
                  <a:cubicBezTo>
                    <a:pt x="6238" y="4413"/>
                    <a:pt x="6288" y="4420"/>
                    <a:pt x="6336" y="4436"/>
                  </a:cubicBezTo>
                  <a:cubicBezTo>
                    <a:pt x="6506" y="4493"/>
                    <a:pt x="6631" y="4641"/>
                    <a:pt x="6654" y="4812"/>
                  </a:cubicBezTo>
                  <a:lnTo>
                    <a:pt x="6813" y="5915"/>
                  </a:lnTo>
                  <a:cubicBezTo>
                    <a:pt x="6825" y="5972"/>
                    <a:pt x="6859" y="6029"/>
                    <a:pt x="6916" y="6052"/>
                  </a:cubicBezTo>
                  <a:lnTo>
                    <a:pt x="7917" y="6541"/>
                  </a:lnTo>
                  <a:cubicBezTo>
                    <a:pt x="8076" y="6620"/>
                    <a:pt x="8178" y="6779"/>
                    <a:pt x="8178" y="6961"/>
                  </a:cubicBezTo>
                  <a:cubicBezTo>
                    <a:pt x="8178" y="7132"/>
                    <a:pt x="8076" y="7291"/>
                    <a:pt x="7917" y="7371"/>
                  </a:cubicBezTo>
                  <a:lnTo>
                    <a:pt x="6927" y="7871"/>
                  </a:lnTo>
                  <a:cubicBezTo>
                    <a:pt x="6870" y="7894"/>
                    <a:pt x="6825" y="7951"/>
                    <a:pt x="6825" y="8008"/>
                  </a:cubicBezTo>
                  <a:lnTo>
                    <a:pt x="6666" y="9111"/>
                  </a:lnTo>
                  <a:cubicBezTo>
                    <a:pt x="6631" y="9282"/>
                    <a:pt x="6518" y="9430"/>
                    <a:pt x="6347" y="9486"/>
                  </a:cubicBezTo>
                  <a:cubicBezTo>
                    <a:pt x="6299" y="9502"/>
                    <a:pt x="6250" y="9510"/>
                    <a:pt x="6201" y="9510"/>
                  </a:cubicBezTo>
                  <a:cubicBezTo>
                    <a:pt x="6078" y="9510"/>
                    <a:pt x="5959" y="9459"/>
                    <a:pt x="5869" y="9361"/>
                  </a:cubicBezTo>
                  <a:lnTo>
                    <a:pt x="5096" y="8565"/>
                  </a:lnTo>
                  <a:cubicBezTo>
                    <a:pt x="5059" y="8537"/>
                    <a:pt x="5021" y="8517"/>
                    <a:pt x="4977" y="8517"/>
                  </a:cubicBezTo>
                  <a:cubicBezTo>
                    <a:pt x="4968" y="8517"/>
                    <a:pt x="4958" y="8518"/>
                    <a:pt x="4948" y="8520"/>
                  </a:cubicBezTo>
                  <a:lnTo>
                    <a:pt x="4925" y="8520"/>
                  </a:lnTo>
                  <a:lnTo>
                    <a:pt x="3833" y="8713"/>
                  </a:lnTo>
                  <a:cubicBezTo>
                    <a:pt x="3812" y="8716"/>
                    <a:pt x="3790" y="8717"/>
                    <a:pt x="3769" y="8717"/>
                  </a:cubicBezTo>
                  <a:cubicBezTo>
                    <a:pt x="3618" y="8717"/>
                    <a:pt x="3468" y="8649"/>
                    <a:pt x="3379" y="8520"/>
                  </a:cubicBezTo>
                  <a:cubicBezTo>
                    <a:pt x="3276" y="8383"/>
                    <a:pt x="3265" y="8190"/>
                    <a:pt x="3344" y="8042"/>
                  </a:cubicBezTo>
                  <a:lnTo>
                    <a:pt x="3856" y="7052"/>
                  </a:lnTo>
                  <a:cubicBezTo>
                    <a:pt x="3890" y="6996"/>
                    <a:pt x="3890" y="6927"/>
                    <a:pt x="3856" y="6882"/>
                  </a:cubicBezTo>
                  <a:lnTo>
                    <a:pt x="3344" y="5892"/>
                  </a:lnTo>
                  <a:cubicBezTo>
                    <a:pt x="3253" y="5733"/>
                    <a:pt x="3276" y="5551"/>
                    <a:pt x="3379" y="5403"/>
                  </a:cubicBezTo>
                  <a:cubicBezTo>
                    <a:pt x="3468" y="5284"/>
                    <a:pt x="3609" y="5217"/>
                    <a:pt x="3757" y="5217"/>
                  </a:cubicBezTo>
                  <a:cubicBezTo>
                    <a:pt x="3779" y="5217"/>
                    <a:pt x="3800" y="5218"/>
                    <a:pt x="3822" y="5221"/>
                  </a:cubicBezTo>
                  <a:lnTo>
                    <a:pt x="4925" y="5415"/>
                  </a:lnTo>
                  <a:cubicBezTo>
                    <a:pt x="4982" y="5415"/>
                    <a:pt x="5050" y="5403"/>
                    <a:pt x="5085" y="5358"/>
                  </a:cubicBezTo>
                  <a:lnTo>
                    <a:pt x="5869" y="4562"/>
                  </a:lnTo>
                  <a:cubicBezTo>
                    <a:pt x="5951" y="4464"/>
                    <a:pt x="6068" y="4413"/>
                    <a:pt x="6190" y="4413"/>
                  </a:cubicBezTo>
                  <a:close/>
                  <a:moveTo>
                    <a:pt x="5528" y="10271"/>
                  </a:moveTo>
                  <a:cubicBezTo>
                    <a:pt x="5540" y="10271"/>
                    <a:pt x="5540" y="10283"/>
                    <a:pt x="5540" y="10283"/>
                  </a:cubicBezTo>
                  <a:cubicBezTo>
                    <a:pt x="5562" y="10283"/>
                    <a:pt x="5574" y="10283"/>
                    <a:pt x="5596" y="10294"/>
                  </a:cubicBezTo>
                  <a:cubicBezTo>
                    <a:pt x="5608" y="10294"/>
                    <a:pt x="5619" y="10294"/>
                    <a:pt x="5631" y="10305"/>
                  </a:cubicBezTo>
                  <a:lnTo>
                    <a:pt x="5653" y="10317"/>
                  </a:lnTo>
                  <a:cubicBezTo>
                    <a:pt x="5665" y="10317"/>
                    <a:pt x="5676" y="10317"/>
                    <a:pt x="5676" y="10328"/>
                  </a:cubicBezTo>
                  <a:lnTo>
                    <a:pt x="5699" y="10305"/>
                  </a:lnTo>
                  <a:lnTo>
                    <a:pt x="5687" y="10328"/>
                  </a:lnTo>
                  <a:cubicBezTo>
                    <a:pt x="5687" y="10339"/>
                    <a:pt x="5687" y="10339"/>
                    <a:pt x="5687" y="10339"/>
                  </a:cubicBezTo>
                  <a:lnTo>
                    <a:pt x="5699" y="10339"/>
                  </a:lnTo>
                  <a:cubicBezTo>
                    <a:pt x="5721" y="10362"/>
                    <a:pt x="5721" y="10374"/>
                    <a:pt x="5733" y="10385"/>
                  </a:cubicBezTo>
                  <a:cubicBezTo>
                    <a:pt x="5744" y="10396"/>
                    <a:pt x="5744" y="10396"/>
                    <a:pt x="5756" y="10408"/>
                  </a:cubicBezTo>
                  <a:cubicBezTo>
                    <a:pt x="5756" y="10419"/>
                    <a:pt x="5756" y="10430"/>
                    <a:pt x="5756" y="10442"/>
                  </a:cubicBezTo>
                  <a:cubicBezTo>
                    <a:pt x="5744" y="10453"/>
                    <a:pt x="5733" y="10465"/>
                    <a:pt x="5733" y="10465"/>
                  </a:cubicBezTo>
                  <a:lnTo>
                    <a:pt x="5653" y="10465"/>
                  </a:lnTo>
                  <a:lnTo>
                    <a:pt x="5631" y="10453"/>
                  </a:lnTo>
                  <a:lnTo>
                    <a:pt x="5619" y="10453"/>
                  </a:lnTo>
                  <a:cubicBezTo>
                    <a:pt x="5596" y="10453"/>
                    <a:pt x="5574" y="10430"/>
                    <a:pt x="5551" y="10419"/>
                  </a:cubicBezTo>
                  <a:cubicBezTo>
                    <a:pt x="5528" y="10396"/>
                    <a:pt x="5517" y="10385"/>
                    <a:pt x="5494" y="10362"/>
                  </a:cubicBezTo>
                  <a:lnTo>
                    <a:pt x="5483" y="10351"/>
                  </a:lnTo>
                  <a:cubicBezTo>
                    <a:pt x="5483" y="10339"/>
                    <a:pt x="5471" y="10328"/>
                    <a:pt x="5483" y="10317"/>
                  </a:cubicBezTo>
                  <a:cubicBezTo>
                    <a:pt x="5483" y="10305"/>
                    <a:pt x="5483" y="10305"/>
                    <a:pt x="5483" y="10294"/>
                  </a:cubicBezTo>
                  <a:lnTo>
                    <a:pt x="5494" y="10294"/>
                  </a:lnTo>
                  <a:cubicBezTo>
                    <a:pt x="5505" y="10283"/>
                    <a:pt x="5517" y="10271"/>
                    <a:pt x="5528" y="10271"/>
                  </a:cubicBezTo>
                  <a:close/>
                  <a:moveTo>
                    <a:pt x="490" y="8702"/>
                  </a:moveTo>
                  <a:cubicBezTo>
                    <a:pt x="524" y="8736"/>
                    <a:pt x="558" y="8781"/>
                    <a:pt x="592" y="8827"/>
                  </a:cubicBezTo>
                  <a:cubicBezTo>
                    <a:pt x="637" y="8884"/>
                    <a:pt x="683" y="8940"/>
                    <a:pt x="740" y="8997"/>
                  </a:cubicBezTo>
                  <a:cubicBezTo>
                    <a:pt x="831" y="9100"/>
                    <a:pt x="922" y="9179"/>
                    <a:pt x="1013" y="9248"/>
                  </a:cubicBezTo>
                  <a:cubicBezTo>
                    <a:pt x="1206" y="9395"/>
                    <a:pt x="1434" y="9521"/>
                    <a:pt x="1718" y="9646"/>
                  </a:cubicBezTo>
                  <a:cubicBezTo>
                    <a:pt x="2207" y="9850"/>
                    <a:pt x="2719" y="10032"/>
                    <a:pt x="3208" y="10203"/>
                  </a:cubicBezTo>
                  <a:lnTo>
                    <a:pt x="3288" y="10237"/>
                  </a:lnTo>
                  <a:cubicBezTo>
                    <a:pt x="3435" y="10283"/>
                    <a:pt x="3572" y="10339"/>
                    <a:pt x="3720" y="10396"/>
                  </a:cubicBezTo>
                  <a:cubicBezTo>
                    <a:pt x="3754" y="10408"/>
                    <a:pt x="3788" y="10419"/>
                    <a:pt x="3822" y="10442"/>
                  </a:cubicBezTo>
                  <a:cubicBezTo>
                    <a:pt x="3947" y="10476"/>
                    <a:pt x="4061" y="10521"/>
                    <a:pt x="4163" y="10590"/>
                  </a:cubicBezTo>
                  <a:cubicBezTo>
                    <a:pt x="4175" y="10590"/>
                    <a:pt x="4175" y="10601"/>
                    <a:pt x="4175" y="10612"/>
                  </a:cubicBezTo>
                  <a:cubicBezTo>
                    <a:pt x="4175" y="10612"/>
                    <a:pt x="4175" y="10624"/>
                    <a:pt x="4163" y="10624"/>
                  </a:cubicBezTo>
                  <a:cubicBezTo>
                    <a:pt x="4050" y="10612"/>
                    <a:pt x="3936" y="10578"/>
                    <a:pt x="3822" y="10544"/>
                  </a:cubicBezTo>
                  <a:cubicBezTo>
                    <a:pt x="3799" y="10544"/>
                    <a:pt x="3765" y="10533"/>
                    <a:pt x="3742" y="10521"/>
                  </a:cubicBezTo>
                  <a:cubicBezTo>
                    <a:pt x="3595" y="10487"/>
                    <a:pt x="3458" y="10442"/>
                    <a:pt x="3333" y="10396"/>
                  </a:cubicBezTo>
                  <a:cubicBezTo>
                    <a:pt x="3049" y="10305"/>
                    <a:pt x="2776" y="10203"/>
                    <a:pt x="2491" y="10101"/>
                  </a:cubicBezTo>
                  <a:cubicBezTo>
                    <a:pt x="2434" y="10078"/>
                    <a:pt x="2378" y="10055"/>
                    <a:pt x="2321" y="10032"/>
                  </a:cubicBezTo>
                  <a:cubicBezTo>
                    <a:pt x="1854" y="9862"/>
                    <a:pt x="1365" y="9691"/>
                    <a:pt x="979" y="9384"/>
                  </a:cubicBezTo>
                  <a:cubicBezTo>
                    <a:pt x="785" y="9236"/>
                    <a:pt x="524" y="9009"/>
                    <a:pt x="478" y="8713"/>
                  </a:cubicBezTo>
                  <a:cubicBezTo>
                    <a:pt x="478" y="8702"/>
                    <a:pt x="490" y="8702"/>
                    <a:pt x="490" y="8702"/>
                  </a:cubicBezTo>
                  <a:close/>
                  <a:moveTo>
                    <a:pt x="9316" y="7883"/>
                  </a:moveTo>
                  <a:cubicBezTo>
                    <a:pt x="9316" y="7883"/>
                    <a:pt x="9327" y="7894"/>
                    <a:pt x="9327" y="7894"/>
                  </a:cubicBezTo>
                  <a:cubicBezTo>
                    <a:pt x="9316" y="7917"/>
                    <a:pt x="9304" y="7951"/>
                    <a:pt x="9304" y="7974"/>
                  </a:cubicBezTo>
                  <a:cubicBezTo>
                    <a:pt x="9293" y="8019"/>
                    <a:pt x="9281" y="8065"/>
                    <a:pt x="9259" y="8110"/>
                  </a:cubicBezTo>
                  <a:cubicBezTo>
                    <a:pt x="9225" y="8178"/>
                    <a:pt x="9179" y="8258"/>
                    <a:pt x="9145" y="8315"/>
                  </a:cubicBezTo>
                  <a:cubicBezTo>
                    <a:pt x="9065" y="8451"/>
                    <a:pt x="8963" y="8588"/>
                    <a:pt x="8872" y="8713"/>
                  </a:cubicBezTo>
                  <a:cubicBezTo>
                    <a:pt x="8713" y="8929"/>
                    <a:pt x="8531" y="9157"/>
                    <a:pt x="8281" y="9418"/>
                  </a:cubicBezTo>
                  <a:cubicBezTo>
                    <a:pt x="8087" y="9623"/>
                    <a:pt x="7883" y="9828"/>
                    <a:pt x="7610" y="10078"/>
                  </a:cubicBezTo>
                  <a:lnTo>
                    <a:pt x="7553" y="10135"/>
                  </a:lnTo>
                  <a:cubicBezTo>
                    <a:pt x="7462" y="10226"/>
                    <a:pt x="7359" y="10317"/>
                    <a:pt x="7257" y="10408"/>
                  </a:cubicBezTo>
                  <a:cubicBezTo>
                    <a:pt x="7211" y="10442"/>
                    <a:pt x="7177" y="10476"/>
                    <a:pt x="7132" y="10510"/>
                  </a:cubicBezTo>
                  <a:lnTo>
                    <a:pt x="7064" y="10556"/>
                  </a:lnTo>
                  <a:cubicBezTo>
                    <a:pt x="7029" y="10590"/>
                    <a:pt x="6984" y="10601"/>
                    <a:pt x="6950" y="10635"/>
                  </a:cubicBezTo>
                  <a:cubicBezTo>
                    <a:pt x="6916" y="10647"/>
                    <a:pt x="6893" y="10658"/>
                    <a:pt x="6859" y="10681"/>
                  </a:cubicBezTo>
                  <a:cubicBezTo>
                    <a:pt x="6855" y="10684"/>
                    <a:pt x="6850" y="10686"/>
                    <a:pt x="6845" y="10686"/>
                  </a:cubicBezTo>
                  <a:cubicBezTo>
                    <a:pt x="6834" y="10686"/>
                    <a:pt x="6821" y="10681"/>
                    <a:pt x="6813" y="10681"/>
                  </a:cubicBezTo>
                  <a:cubicBezTo>
                    <a:pt x="6802" y="10658"/>
                    <a:pt x="6802" y="10635"/>
                    <a:pt x="6813" y="10612"/>
                  </a:cubicBezTo>
                  <a:cubicBezTo>
                    <a:pt x="6836" y="10590"/>
                    <a:pt x="6859" y="10556"/>
                    <a:pt x="6882" y="10533"/>
                  </a:cubicBezTo>
                  <a:cubicBezTo>
                    <a:pt x="6904" y="10487"/>
                    <a:pt x="6927" y="10453"/>
                    <a:pt x="6961" y="10419"/>
                  </a:cubicBezTo>
                  <a:cubicBezTo>
                    <a:pt x="6984" y="10408"/>
                    <a:pt x="7007" y="10385"/>
                    <a:pt x="7018" y="10362"/>
                  </a:cubicBezTo>
                  <a:cubicBezTo>
                    <a:pt x="7052" y="10328"/>
                    <a:pt x="7098" y="10283"/>
                    <a:pt x="7132" y="10248"/>
                  </a:cubicBezTo>
                  <a:cubicBezTo>
                    <a:pt x="7189" y="10203"/>
                    <a:pt x="7246" y="10146"/>
                    <a:pt x="7302" y="10101"/>
                  </a:cubicBezTo>
                  <a:cubicBezTo>
                    <a:pt x="7359" y="10044"/>
                    <a:pt x="7405" y="9998"/>
                    <a:pt x="7462" y="9941"/>
                  </a:cubicBezTo>
                  <a:cubicBezTo>
                    <a:pt x="7712" y="9714"/>
                    <a:pt x="7928" y="9498"/>
                    <a:pt x="8121" y="9293"/>
                  </a:cubicBezTo>
                  <a:cubicBezTo>
                    <a:pt x="8326" y="9077"/>
                    <a:pt x="8519" y="8849"/>
                    <a:pt x="8724" y="8599"/>
                  </a:cubicBezTo>
                  <a:cubicBezTo>
                    <a:pt x="8815" y="8497"/>
                    <a:pt x="8895" y="8383"/>
                    <a:pt x="8974" y="8281"/>
                  </a:cubicBezTo>
                  <a:lnTo>
                    <a:pt x="8997" y="8247"/>
                  </a:lnTo>
                  <a:cubicBezTo>
                    <a:pt x="9020" y="8224"/>
                    <a:pt x="9031" y="8190"/>
                    <a:pt x="9054" y="8167"/>
                  </a:cubicBezTo>
                  <a:cubicBezTo>
                    <a:pt x="9077" y="8133"/>
                    <a:pt x="9111" y="8087"/>
                    <a:pt x="9145" y="8053"/>
                  </a:cubicBezTo>
                  <a:cubicBezTo>
                    <a:pt x="9168" y="8019"/>
                    <a:pt x="9202" y="7985"/>
                    <a:pt x="9225" y="7962"/>
                  </a:cubicBezTo>
                  <a:cubicBezTo>
                    <a:pt x="9259" y="7940"/>
                    <a:pt x="9281" y="7917"/>
                    <a:pt x="9304" y="7883"/>
                  </a:cubicBezTo>
                  <a:close/>
                  <a:moveTo>
                    <a:pt x="5244" y="10487"/>
                  </a:moveTo>
                  <a:cubicBezTo>
                    <a:pt x="5267" y="10487"/>
                    <a:pt x="5301" y="10499"/>
                    <a:pt x="5335" y="10510"/>
                  </a:cubicBezTo>
                  <a:cubicBezTo>
                    <a:pt x="5392" y="10521"/>
                    <a:pt x="5449" y="10544"/>
                    <a:pt x="5494" y="10567"/>
                  </a:cubicBezTo>
                  <a:cubicBezTo>
                    <a:pt x="5528" y="10578"/>
                    <a:pt x="5551" y="10590"/>
                    <a:pt x="5585" y="10601"/>
                  </a:cubicBezTo>
                  <a:lnTo>
                    <a:pt x="5596" y="10601"/>
                  </a:lnTo>
                  <a:cubicBezTo>
                    <a:pt x="5608" y="10612"/>
                    <a:pt x="5619" y="10612"/>
                    <a:pt x="5619" y="10612"/>
                  </a:cubicBezTo>
                  <a:cubicBezTo>
                    <a:pt x="5631" y="10624"/>
                    <a:pt x="5653" y="10647"/>
                    <a:pt x="5665" y="10647"/>
                  </a:cubicBezTo>
                  <a:lnTo>
                    <a:pt x="5687" y="10658"/>
                  </a:lnTo>
                  <a:cubicBezTo>
                    <a:pt x="5721" y="10681"/>
                    <a:pt x="5778" y="10703"/>
                    <a:pt x="5790" y="10738"/>
                  </a:cubicBezTo>
                  <a:cubicBezTo>
                    <a:pt x="5801" y="10749"/>
                    <a:pt x="5801" y="10749"/>
                    <a:pt x="5801" y="10749"/>
                  </a:cubicBezTo>
                  <a:cubicBezTo>
                    <a:pt x="5824" y="10772"/>
                    <a:pt x="5835" y="10794"/>
                    <a:pt x="5835" y="10817"/>
                  </a:cubicBezTo>
                  <a:cubicBezTo>
                    <a:pt x="5847" y="10840"/>
                    <a:pt x="5824" y="10851"/>
                    <a:pt x="5801" y="10863"/>
                  </a:cubicBezTo>
                  <a:cubicBezTo>
                    <a:pt x="5790" y="10863"/>
                    <a:pt x="5767" y="10851"/>
                    <a:pt x="5744" y="10851"/>
                  </a:cubicBezTo>
                  <a:lnTo>
                    <a:pt x="5733" y="10840"/>
                  </a:lnTo>
                  <a:cubicBezTo>
                    <a:pt x="5699" y="10840"/>
                    <a:pt x="5665" y="10817"/>
                    <a:pt x="5631" y="10806"/>
                  </a:cubicBezTo>
                  <a:cubicBezTo>
                    <a:pt x="5619" y="10794"/>
                    <a:pt x="5596" y="10783"/>
                    <a:pt x="5585" y="10783"/>
                  </a:cubicBezTo>
                  <a:lnTo>
                    <a:pt x="5562" y="10772"/>
                  </a:lnTo>
                  <a:cubicBezTo>
                    <a:pt x="5562" y="10760"/>
                    <a:pt x="5551" y="10760"/>
                    <a:pt x="5540" y="10760"/>
                  </a:cubicBezTo>
                  <a:cubicBezTo>
                    <a:pt x="5528" y="10760"/>
                    <a:pt x="5528" y="10760"/>
                    <a:pt x="5517" y="10749"/>
                  </a:cubicBezTo>
                  <a:lnTo>
                    <a:pt x="5505" y="10749"/>
                  </a:lnTo>
                  <a:cubicBezTo>
                    <a:pt x="5494" y="10738"/>
                    <a:pt x="5483" y="10738"/>
                    <a:pt x="5471" y="10726"/>
                  </a:cubicBezTo>
                  <a:lnTo>
                    <a:pt x="5449" y="10715"/>
                  </a:lnTo>
                  <a:lnTo>
                    <a:pt x="5380" y="10692"/>
                  </a:lnTo>
                  <a:cubicBezTo>
                    <a:pt x="5346" y="10669"/>
                    <a:pt x="5323" y="10669"/>
                    <a:pt x="5289" y="10658"/>
                  </a:cubicBezTo>
                  <a:lnTo>
                    <a:pt x="5267" y="10647"/>
                  </a:lnTo>
                  <a:cubicBezTo>
                    <a:pt x="5221" y="10635"/>
                    <a:pt x="5164" y="10612"/>
                    <a:pt x="5153" y="10578"/>
                  </a:cubicBezTo>
                  <a:cubicBezTo>
                    <a:pt x="5141" y="10567"/>
                    <a:pt x="5141" y="10567"/>
                    <a:pt x="5141" y="10567"/>
                  </a:cubicBezTo>
                  <a:cubicBezTo>
                    <a:pt x="5130" y="10556"/>
                    <a:pt x="5130" y="10544"/>
                    <a:pt x="5130" y="10533"/>
                  </a:cubicBezTo>
                  <a:cubicBezTo>
                    <a:pt x="5130" y="10521"/>
                    <a:pt x="5141" y="10510"/>
                    <a:pt x="5153" y="10510"/>
                  </a:cubicBezTo>
                  <a:cubicBezTo>
                    <a:pt x="5153" y="10510"/>
                    <a:pt x="5164" y="10510"/>
                    <a:pt x="5164" y="10499"/>
                  </a:cubicBezTo>
                  <a:cubicBezTo>
                    <a:pt x="5187" y="10487"/>
                    <a:pt x="5210" y="10487"/>
                    <a:pt x="5244" y="10487"/>
                  </a:cubicBezTo>
                  <a:close/>
                  <a:moveTo>
                    <a:pt x="4595" y="10760"/>
                  </a:moveTo>
                  <a:cubicBezTo>
                    <a:pt x="4630" y="10760"/>
                    <a:pt x="4664" y="10760"/>
                    <a:pt x="4709" y="10772"/>
                  </a:cubicBezTo>
                  <a:cubicBezTo>
                    <a:pt x="4777" y="10783"/>
                    <a:pt x="4846" y="10806"/>
                    <a:pt x="4903" y="10817"/>
                  </a:cubicBezTo>
                  <a:cubicBezTo>
                    <a:pt x="5039" y="10863"/>
                    <a:pt x="5164" y="10908"/>
                    <a:pt x="5289" y="10954"/>
                  </a:cubicBezTo>
                  <a:cubicBezTo>
                    <a:pt x="5414" y="11011"/>
                    <a:pt x="5540" y="11067"/>
                    <a:pt x="5665" y="11136"/>
                  </a:cubicBezTo>
                  <a:cubicBezTo>
                    <a:pt x="5721" y="11170"/>
                    <a:pt x="5767" y="11204"/>
                    <a:pt x="5824" y="11249"/>
                  </a:cubicBezTo>
                  <a:cubicBezTo>
                    <a:pt x="5847" y="11272"/>
                    <a:pt x="5869" y="11283"/>
                    <a:pt x="5892" y="11306"/>
                  </a:cubicBezTo>
                  <a:cubicBezTo>
                    <a:pt x="5926" y="11329"/>
                    <a:pt x="5949" y="11352"/>
                    <a:pt x="5983" y="11386"/>
                  </a:cubicBezTo>
                  <a:cubicBezTo>
                    <a:pt x="5994" y="11397"/>
                    <a:pt x="5983" y="11409"/>
                    <a:pt x="5983" y="11409"/>
                  </a:cubicBezTo>
                  <a:cubicBezTo>
                    <a:pt x="5983" y="11417"/>
                    <a:pt x="5977" y="11425"/>
                    <a:pt x="5970" y="11425"/>
                  </a:cubicBezTo>
                  <a:cubicBezTo>
                    <a:pt x="5967" y="11425"/>
                    <a:pt x="5964" y="11423"/>
                    <a:pt x="5960" y="11420"/>
                  </a:cubicBezTo>
                  <a:cubicBezTo>
                    <a:pt x="5926" y="11420"/>
                    <a:pt x="5892" y="11397"/>
                    <a:pt x="5847" y="11386"/>
                  </a:cubicBezTo>
                  <a:cubicBezTo>
                    <a:pt x="5824" y="11374"/>
                    <a:pt x="5790" y="11363"/>
                    <a:pt x="5767" y="11352"/>
                  </a:cubicBezTo>
                  <a:cubicBezTo>
                    <a:pt x="5710" y="11329"/>
                    <a:pt x="5653" y="11318"/>
                    <a:pt x="5596" y="11283"/>
                  </a:cubicBezTo>
                  <a:cubicBezTo>
                    <a:pt x="5528" y="11261"/>
                    <a:pt x="5449" y="11227"/>
                    <a:pt x="5380" y="11192"/>
                  </a:cubicBezTo>
                  <a:cubicBezTo>
                    <a:pt x="5323" y="11158"/>
                    <a:pt x="5278" y="11136"/>
                    <a:pt x="5221" y="11113"/>
                  </a:cubicBezTo>
                  <a:cubicBezTo>
                    <a:pt x="5107" y="11056"/>
                    <a:pt x="4982" y="11011"/>
                    <a:pt x="4857" y="10954"/>
                  </a:cubicBezTo>
                  <a:cubicBezTo>
                    <a:pt x="4812" y="10942"/>
                    <a:pt x="4766" y="10920"/>
                    <a:pt x="4721" y="10908"/>
                  </a:cubicBezTo>
                  <a:lnTo>
                    <a:pt x="4675" y="10885"/>
                  </a:lnTo>
                  <a:cubicBezTo>
                    <a:pt x="4641" y="10874"/>
                    <a:pt x="4607" y="10851"/>
                    <a:pt x="4584" y="10829"/>
                  </a:cubicBezTo>
                  <a:cubicBezTo>
                    <a:pt x="4550" y="10817"/>
                    <a:pt x="4527" y="10794"/>
                    <a:pt x="4493" y="10783"/>
                  </a:cubicBezTo>
                  <a:cubicBezTo>
                    <a:pt x="4493" y="10772"/>
                    <a:pt x="4493" y="10772"/>
                    <a:pt x="4505" y="10760"/>
                  </a:cubicBezTo>
                  <a:cubicBezTo>
                    <a:pt x="4522" y="10766"/>
                    <a:pt x="4536" y="10769"/>
                    <a:pt x="4550" y="10769"/>
                  </a:cubicBezTo>
                  <a:cubicBezTo>
                    <a:pt x="4564" y="10769"/>
                    <a:pt x="4578" y="10766"/>
                    <a:pt x="4595" y="10760"/>
                  </a:cubicBezTo>
                  <a:close/>
                  <a:moveTo>
                    <a:pt x="5358" y="1"/>
                  </a:moveTo>
                  <a:cubicBezTo>
                    <a:pt x="5323" y="12"/>
                    <a:pt x="5289" y="12"/>
                    <a:pt x="5255" y="12"/>
                  </a:cubicBezTo>
                  <a:lnTo>
                    <a:pt x="5073" y="12"/>
                  </a:lnTo>
                  <a:cubicBezTo>
                    <a:pt x="5062" y="12"/>
                    <a:pt x="5050" y="23"/>
                    <a:pt x="5050" y="35"/>
                  </a:cubicBezTo>
                  <a:cubicBezTo>
                    <a:pt x="5039" y="35"/>
                    <a:pt x="5039" y="46"/>
                    <a:pt x="5050" y="58"/>
                  </a:cubicBezTo>
                  <a:cubicBezTo>
                    <a:pt x="5062" y="114"/>
                    <a:pt x="5073" y="160"/>
                    <a:pt x="5073" y="194"/>
                  </a:cubicBezTo>
                  <a:cubicBezTo>
                    <a:pt x="5062" y="240"/>
                    <a:pt x="5050" y="262"/>
                    <a:pt x="5028" y="274"/>
                  </a:cubicBezTo>
                  <a:cubicBezTo>
                    <a:pt x="5011" y="290"/>
                    <a:pt x="4988" y="301"/>
                    <a:pt x="4968" y="301"/>
                  </a:cubicBezTo>
                  <a:cubicBezTo>
                    <a:pt x="4961" y="301"/>
                    <a:pt x="4954" y="299"/>
                    <a:pt x="4948" y="296"/>
                  </a:cubicBezTo>
                  <a:cubicBezTo>
                    <a:pt x="4903" y="274"/>
                    <a:pt x="4868" y="251"/>
                    <a:pt x="4834" y="217"/>
                  </a:cubicBezTo>
                  <a:cubicBezTo>
                    <a:pt x="4812" y="183"/>
                    <a:pt x="4789" y="149"/>
                    <a:pt x="4766" y="103"/>
                  </a:cubicBezTo>
                  <a:lnTo>
                    <a:pt x="4755" y="69"/>
                  </a:lnTo>
                  <a:cubicBezTo>
                    <a:pt x="4743" y="58"/>
                    <a:pt x="4732" y="46"/>
                    <a:pt x="4721" y="46"/>
                  </a:cubicBezTo>
                  <a:cubicBezTo>
                    <a:pt x="4664" y="58"/>
                    <a:pt x="4595" y="69"/>
                    <a:pt x="4527" y="80"/>
                  </a:cubicBezTo>
                  <a:cubicBezTo>
                    <a:pt x="4516" y="92"/>
                    <a:pt x="4516" y="92"/>
                    <a:pt x="4505" y="103"/>
                  </a:cubicBezTo>
                  <a:cubicBezTo>
                    <a:pt x="4505" y="114"/>
                    <a:pt x="4505" y="126"/>
                    <a:pt x="4505" y="126"/>
                  </a:cubicBezTo>
                  <a:lnTo>
                    <a:pt x="4516" y="149"/>
                  </a:lnTo>
                  <a:cubicBezTo>
                    <a:pt x="4527" y="160"/>
                    <a:pt x="4527" y="171"/>
                    <a:pt x="4539" y="183"/>
                  </a:cubicBezTo>
                  <a:cubicBezTo>
                    <a:pt x="4539" y="194"/>
                    <a:pt x="4550" y="205"/>
                    <a:pt x="4550" y="228"/>
                  </a:cubicBezTo>
                  <a:cubicBezTo>
                    <a:pt x="4550" y="262"/>
                    <a:pt x="4550" y="285"/>
                    <a:pt x="4561" y="285"/>
                  </a:cubicBezTo>
                  <a:lnTo>
                    <a:pt x="4573" y="308"/>
                  </a:lnTo>
                  <a:cubicBezTo>
                    <a:pt x="4584" y="353"/>
                    <a:pt x="4561" y="410"/>
                    <a:pt x="4516" y="433"/>
                  </a:cubicBezTo>
                  <a:cubicBezTo>
                    <a:pt x="4508" y="436"/>
                    <a:pt x="4499" y="437"/>
                    <a:pt x="4490" y="437"/>
                  </a:cubicBezTo>
                  <a:cubicBezTo>
                    <a:pt x="4460" y="437"/>
                    <a:pt x="4426" y="422"/>
                    <a:pt x="4391" y="387"/>
                  </a:cubicBezTo>
                  <a:cubicBezTo>
                    <a:pt x="4391" y="387"/>
                    <a:pt x="4368" y="376"/>
                    <a:pt x="4368" y="365"/>
                  </a:cubicBezTo>
                  <a:lnTo>
                    <a:pt x="4345" y="342"/>
                  </a:lnTo>
                  <a:cubicBezTo>
                    <a:pt x="4334" y="331"/>
                    <a:pt x="4323" y="319"/>
                    <a:pt x="4300" y="296"/>
                  </a:cubicBezTo>
                  <a:cubicBezTo>
                    <a:pt x="4288" y="262"/>
                    <a:pt x="4266" y="228"/>
                    <a:pt x="4243" y="194"/>
                  </a:cubicBezTo>
                  <a:cubicBezTo>
                    <a:pt x="4243" y="171"/>
                    <a:pt x="4220" y="171"/>
                    <a:pt x="4209" y="171"/>
                  </a:cubicBezTo>
                  <a:lnTo>
                    <a:pt x="4186" y="183"/>
                  </a:lnTo>
                  <a:cubicBezTo>
                    <a:pt x="4050" y="228"/>
                    <a:pt x="3902" y="296"/>
                    <a:pt x="3765" y="365"/>
                  </a:cubicBezTo>
                  <a:cubicBezTo>
                    <a:pt x="3754" y="376"/>
                    <a:pt x="3742" y="399"/>
                    <a:pt x="3754" y="410"/>
                  </a:cubicBezTo>
                  <a:cubicBezTo>
                    <a:pt x="3799" y="501"/>
                    <a:pt x="3811" y="569"/>
                    <a:pt x="3811" y="626"/>
                  </a:cubicBezTo>
                  <a:cubicBezTo>
                    <a:pt x="3811" y="660"/>
                    <a:pt x="3777" y="706"/>
                    <a:pt x="3742" y="717"/>
                  </a:cubicBezTo>
                  <a:cubicBezTo>
                    <a:pt x="3729" y="724"/>
                    <a:pt x="3712" y="730"/>
                    <a:pt x="3694" y="730"/>
                  </a:cubicBezTo>
                  <a:cubicBezTo>
                    <a:pt x="3680" y="730"/>
                    <a:pt x="3666" y="727"/>
                    <a:pt x="3651" y="717"/>
                  </a:cubicBezTo>
                  <a:cubicBezTo>
                    <a:pt x="3595" y="683"/>
                    <a:pt x="3560" y="638"/>
                    <a:pt x="3515" y="558"/>
                  </a:cubicBezTo>
                  <a:cubicBezTo>
                    <a:pt x="3515" y="558"/>
                    <a:pt x="3504" y="547"/>
                    <a:pt x="3492" y="547"/>
                  </a:cubicBezTo>
                  <a:cubicBezTo>
                    <a:pt x="3481" y="547"/>
                    <a:pt x="3481" y="547"/>
                    <a:pt x="3469" y="558"/>
                  </a:cubicBezTo>
                  <a:cubicBezTo>
                    <a:pt x="3310" y="660"/>
                    <a:pt x="3162" y="785"/>
                    <a:pt x="3026" y="933"/>
                  </a:cubicBezTo>
                  <a:cubicBezTo>
                    <a:pt x="3015" y="945"/>
                    <a:pt x="3015" y="956"/>
                    <a:pt x="3026" y="967"/>
                  </a:cubicBezTo>
                  <a:lnTo>
                    <a:pt x="3049" y="990"/>
                  </a:lnTo>
                  <a:cubicBezTo>
                    <a:pt x="3128" y="1081"/>
                    <a:pt x="3219" y="1184"/>
                    <a:pt x="3231" y="1297"/>
                  </a:cubicBezTo>
                  <a:cubicBezTo>
                    <a:pt x="3242" y="1354"/>
                    <a:pt x="3242" y="1400"/>
                    <a:pt x="3219" y="1422"/>
                  </a:cubicBezTo>
                  <a:cubicBezTo>
                    <a:pt x="3206" y="1431"/>
                    <a:pt x="3193" y="1435"/>
                    <a:pt x="3179" y="1435"/>
                  </a:cubicBezTo>
                  <a:cubicBezTo>
                    <a:pt x="3156" y="1435"/>
                    <a:pt x="3129" y="1425"/>
                    <a:pt x="3094" y="1411"/>
                  </a:cubicBezTo>
                  <a:cubicBezTo>
                    <a:pt x="3049" y="1388"/>
                    <a:pt x="2992" y="1354"/>
                    <a:pt x="2946" y="1286"/>
                  </a:cubicBezTo>
                  <a:cubicBezTo>
                    <a:pt x="2924" y="1252"/>
                    <a:pt x="2889" y="1218"/>
                    <a:pt x="2867" y="1195"/>
                  </a:cubicBezTo>
                  <a:lnTo>
                    <a:pt x="2867" y="1184"/>
                  </a:lnTo>
                  <a:cubicBezTo>
                    <a:pt x="2855" y="1172"/>
                    <a:pt x="2844" y="1172"/>
                    <a:pt x="2844" y="1172"/>
                  </a:cubicBezTo>
                  <a:cubicBezTo>
                    <a:pt x="2833" y="1172"/>
                    <a:pt x="2821" y="1172"/>
                    <a:pt x="2810" y="1184"/>
                  </a:cubicBezTo>
                  <a:cubicBezTo>
                    <a:pt x="2753" y="1252"/>
                    <a:pt x="2707" y="1331"/>
                    <a:pt x="2651" y="1411"/>
                  </a:cubicBezTo>
                  <a:cubicBezTo>
                    <a:pt x="2605" y="1479"/>
                    <a:pt x="2571" y="1559"/>
                    <a:pt x="2537" y="1604"/>
                  </a:cubicBezTo>
                  <a:cubicBezTo>
                    <a:pt x="2525" y="1627"/>
                    <a:pt x="2514" y="1650"/>
                    <a:pt x="2503" y="1673"/>
                  </a:cubicBezTo>
                  <a:cubicBezTo>
                    <a:pt x="2491" y="1684"/>
                    <a:pt x="2491" y="1695"/>
                    <a:pt x="2491" y="1707"/>
                  </a:cubicBezTo>
                  <a:cubicBezTo>
                    <a:pt x="2628" y="1991"/>
                    <a:pt x="2787" y="2275"/>
                    <a:pt x="2992" y="2537"/>
                  </a:cubicBezTo>
                  <a:cubicBezTo>
                    <a:pt x="3094" y="2674"/>
                    <a:pt x="3197" y="2810"/>
                    <a:pt x="3299" y="2947"/>
                  </a:cubicBezTo>
                  <a:cubicBezTo>
                    <a:pt x="3435" y="3117"/>
                    <a:pt x="3572" y="3288"/>
                    <a:pt x="3697" y="3470"/>
                  </a:cubicBezTo>
                  <a:cubicBezTo>
                    <a:pt x="3720" y="3492"/>
                    <a:pt x="3697" y="3527"/>
                    <a:pt x="3697" y="3527"/>
                  </a:cubicBezTo>
                  <a:cubicBezTo>
                    <a:pt x="3680" y="3543"/>
                    <a:pt x="3658" y="3554"/>
                    <a:pt x="3638" y="3554"/>
                  </a:cubicBezTo>
                  <a:cubicBezTo>
                    <a:pt x="3630" y="3554"/>
                    <a:pt x="3623" y="3552"/>
                    <a:pt x="3617" y="3549"/>
                  </a:cubicBezTo>
                  <a:cubicBezTo>
                    <a:pt x="3049" y="3174"/>
                    <a:pt x="2560" y="2571"/>
                    <a:pt x="2241" y="1843"/>
                  </a:cubicBezTo>
                  <a:cubicBezTo>
                    <a:pt x="2230" y="1821"/>
                    <a:pt x="2207" y="1821"/>
                    <a:pt x="2196" y="1821"/>
                  </a:cubicBezTo>
                  <a:cubicBezTo>
                    <a:pt x="2093" y="1866"/>
                    <a:pt x="1991" y="1911"/>
                    <a:pt x="1889" y="1968"/>
                  </a:cubicBezTo>
                  <a:cubicBezTo>
                    <a:pt x="1877" y="1980"/>
                    <a:pt x="1877" y="1980"/>
                    <a:pt x="1877" y="1991"/>
                  </a:cubicBezTo>
                  <a:cubicBezTo>
                    <a:pt x="1866" y="2002"/>
                    <a:pt x="1877" y="2014"/>
                    <a:pt x="1877" y="2014"/>
                  </a:cubicBezTo>
                  <a:cubicBezTo>
                    <a:pt x="1900" y="2059"/>
                    <a:pt x="1934" y="2105"/>
                    <a:pt x="1957" y="2162"/>
                  </a:cubicBezTo>
                  <a:cubicBezTo>
                    <a:pt x="2036" y="2298"/>
                    <a:pt x="2036" y="2389"/>
                    <a:pt x="1957" y="2435"/>
                  </a:cubicBezTo>
                  <a:cubicBezTo>
                    <a:pt x="1939" y="2445"/>
                    <a:pt x="1920" y="2450"/>
                    <a:pt x="1902" y="2450"/>
                  </a:cubicBezTo>
                  <a:cubicBezTo>
                    <a:pt x="1841" y="2450"/>
                    <a:pt x="1779" y="2392"/>
                    <a:pt x="1718" y="2287"/>
                  </a:cubicBezTo>
                  <a:cubicBezTo>
                    <a:pt x="1695" y="2241"/>
                    <a:pt x="1672" y="2207"/>
                    <a:pt x="1650" y="2173"/>
                  </a:cubicBezTo>
                  <a:cubicBezTo>
                    <a:pt x="1650" y="2162"/>
                    <a:pt x="1638" y="2150"/>
                    <a:pt x="1627" y="2150"/>
                  </a:cubicBezTo>
                  <a:cubicBezTo>
                    <a:pt x="1627" y="2150"/>
                    <a:pt x="1616" y="2150"/>
                    <a:pt x="1604" y="2162"/>
                  </a:cubicBezTo>
                  <a:cubicBezTo>
                    <a:pt x="1536" y="2207"/>
                    <a:pt x="1468" y="2264"/>
                    <a:pt x="1399" y="2332"/>
                  </a:cubicBezTo>
                  <a:cubicBezTo>
                    <a:pt x="1388" y="2344"/>
                    <a:pt x="1388" y="2355"/>
                    <a:pt x="1399" y="2366"/>
                  </a:cubicBezTo>
                  <a:lnTo>
                    <a:pt x="1411" y="2389"/>
                  </a:lnTo>
                  <a:cubicBezTo>
                    <a:pt x="1422" y="2401"/>
                    <a:pt x="1422" y="2412"/>
                    <a:pt x="1434" y="2423"/>
                  </a:cubicBezTo>
                  <a:cubicBezTo>
                    <a:pt x="1445" y="2435"/>
                    <a:pt x="1445" y="2435"/>
                    <a:pt x="1445" y="2446"/>
                  </a:cubicBezTo>
                  <a:cubicBezTo>
                    <a:pt x="1445" y="2446"/>
                    <a:pt x="1445" y="2457"/>
                    <a:pt x="1445" y="2457"/>
                  </a:cubicBezTo>
                  <a:lnTo>
                    <a:pt x="1456" y="2469"/>
                  </a:lnTo>
                  <a:cubicBezTo>
                    <a:pt x="1468" y="2480"/>
                    <a:pt x="1468" y="2503"/>
                    <a:pt x="1479" y="2526"/>
                  </a:cubicBezTo>
                  <a:cubicBezTo>
                    <a:pt x="1490" y="2548"/>
                    <a:pt x="1490" y="2571"/>
                    <a:pt x="1490" y="2605"/>
                  </a:cubicBezTo>
                  <a:cubicBezTo>
                    <a:pt x="1479" y="2617"/>
                    <a:pt x="1479" y="2639"/>
                    <a:pt x="1479" y="2639"/>
                  </a:cubicBezTo>
                  <a:cubicBezTo>
                    <a:pt x="1479" y="2659"/>
                    <a:pt x="1454" y="2687"/>
                    <a:pt x="1432" y="2687"/>
                  </a:cubicBezTo>
                  <a:cubicBezTo>
                    <a:pt x="1429" y="2687"/>
                    <a:pt x="1425" y="2686"/>
                    <a:pt x="1422" y="2685"/>
                  </a:cubicBezTo>
                  <a:cubicBezTo>
                    <a:pt x="1377" y="2685"/>
                    <a:pt x="1331" y="2674"/>
                    <a:pt x="1308" y="2651"/>
                  </a:cubicBezTo>
                  <a:cubicBezTo>
                    <a:pt x="1286" y="2639"/>
                    <a:pt x="1286" y="2628"/>
                    <a:pt x="1274" y="2617"/>
                  </a:cubicBezTo>
                  <a:cubicBezTo>
                    <a:pt x="1274" y="2617"/>
                    <a:pt x="1263" y="2605"/>
                    <a:pt x="1263" y="2594"/>
                  </a:cubicBezTo>
                  <a:lnTo>
                    <a:pt x="1252" y="2594"/>
                  </a:lnTo>
                  <a:cubicBezTo>
                    <a:pt x="1240" y="2583"/>
                    <a:pt x="1229" y="2583"/>
                    <a:pt x="1229" y="2571"/>
                  </a:cubicBezTo>
                  <a:cubicBezTo>
                    <a:pt x="1217" y="2560"/>
                    <a:pt x="1206" y="2560"/>
                    <a:pt x="1195" y="2560"/>
                  </a:cubicBezTo>
                  <a:cubicBezTo>
                    <a:pt x="1195" y="2560"/>
                    <a:pt x="1183" y="2560"/>
                    <a:pt x="1172" y="2571"/>
                  </a:cubicBezTo>
                  <a:cubicBezTo>
                    <a:pt x="1070" y="2696"/>
                    <a:pt x="990" y="2821"/>
                    <a:pt x="910" y="2958"/>
                  </a:cubicBezTo>
                  <a:cubicBezTo>
                    <a:pt x="910" y="2969"/>
                    <a:pt x="910" y="2992"/>
                    <a:pt x="922" y="3003"/>
                  </a:cubicBezTo>
                  <a:cubicBezTo>
                    <a:pt x="956" y="3037"/>
                    <a:pt x="979" y="3072"/>
                    <a:pt x="1013" y="3106"/>
                  </a:cubicBezTo>
                  <a:lnTo>
                    <a:pt x="1024" y="3117"/>
                  </a:lnTo>
                  <a:cubicBezTo>
                    <a:pt x="1036" y="3140"/>
                    <a:pt x="1047" y="3151"/>
                    <a:pt x="1058" y="3174"/>
                  </a:cubicBezTo>
                  <a:lnTo>
                    <a:pt x="1070" y="3208"/>
                  </a:lnTo>
                  <a:cubicBezTo>
                    <a:pt x="1070" y="3219"/>
                    <a:pt x="1081" y="3219"/>
                    <a:pt x="1081" y="3219"/>
                  </a:cubicBezTo>
                  <a:cubicBezTo>
                    <a:pt x="1104" y="3242"/>
                    <a:pt x="1104" y="3276"/>
                    <a:pt x="1115" y="3299"/>
                  </a:cubicBezTo>
                  <a:cubicBezTo>
                    <a:pt x="1115" y="3310"/>
                    <a:pt x="1115" y="3310"/>
                    <a:pt x="1115" y="3310"/>
                  </a:cubicBezTo>
                  <a:cubicBezTo>
                    <a:pt x="1127" y="3345"/>
                    <a:pt x="1138" y="3367"/>
                    <a:pt x="1138" y="3401"/>
                  </a:cubicBezTo>
                  <a:cubicBezTo>
                    <a:pt x="1127" y="3413"/>
                    <a:pt x="1127" y="3424"/>
                    <a:pt x="1115" y="3436"/>
                  </a:cubicBezTo>
                  <a:cubicBezTo>
                    <a:pt x="1104" y="3447"/>
                    <a:pt x="1092" y="3447"/>
                    <a:pt x="1081" y="3447"/>
                  </a:cubicBezTo>
                  <a:cubicBezTo>
                    <a:pt x="1058" y="3447"/>
                    <a:pt x="1036" y="3436"/>
                    <a:pt x="1001" y="3413"/>
                  </a:cubicBezTo>
                  <a:lnTo>
                    <a:pt x="990" y="3413"/>
                  </a:lnTo>
                  <a:cubicBezTo>
                    <a:pt x="956" y="3401"/>
                    <a:pt x="933" y="3390"/>
                    <a:pt x="910" y="3367"/>
                  </a:cubicBezTo>
                  <a:lnTo>
                    <a:pt x="876" y="3345"/>
                  </a:lnTo>
                  <a:cubicBezTo>
                    <a:pt x="876" y="3333"/>
                    <a:pt x="865" y="3333"/>
                    <a:pt x="865" y="3333"/>
                  </a:cubicBezTo>
                  <a:cubicBezTo>
                    <a:pt x="854" y="3322"/>
                    <a:pt x="842" y="3310"/>
                    <a:pt x="831" y="3299"/>
                  </a:cubicBezTo>
                  <a:cubicBezTo>
                    <a:pt x="819" y="3288"/>
                    <a:pt x="808" y="3288"/>
                    <a:pt x="797" y="3288"/>
                  </a:cubicBezTo>
                  <a:cubicBezTo>
                    <a:pt x="785" y="3288"/>
                    <a:pt x="774" y="3299"/>
                    <a:pt x="774" y="3310"/>
                  </a:cubicBezTo>
                  <a:cubicBezTo>
                    <a:pt x="751" y="3413"/>
                    <a:pt x="728" y="3515"/>
                    <a:pt x="717" y="3618"/>
                  </a:cubicBezTo>
                  <a:cubicBezTo>
                    <a:pt x="706" y="3743"/>
                    <a:pt x="717" y="3856"/>
                    <a:pt x="740" y="3959"/>
                  </a:cubicBezTo>
                  <a:cubicBezTo>
                    <a:pt x="751" y="4016"/>
                    <a:pt x="763" y="4084"/>
                    <a:pt x="763" y="4152"/>
                  </a:cubicBezTo>
                  <a:lnTo>
                    <a:pt x="763" y="4163"/>
                  </a:lnTo>
                  <a:cubicBezTo>
                    <a:pt x="763" y="4163"/>
                    <a:pt x="763" y="4175"/>
                    <a:pt x="763" y="4175"/>
                  </a:cubicBezTo>
                  <a:lnTo>
                    <a:pt x="774" y="4186"/>
                  </a:lnTo>
                  <a:cubicBezTo>
                    <a:pt x="797" y="4220"/>
                    <a:pt x="819" y="4254"/>
                    <a:pt x="842" y="4277"/>
                  </a:cubicBezTo>
                  <a:cubicBezTo>
                    <a:pt x="1036" y="4527"/>
                    <a:pt x="1274" y="4778"/>
                    <a:pt x="1581" y="5062"/>
                  </a:cubicBezTo>
                  <a:lnTo>
                    <a:pt x="1718" y="5187"/>
                  </a:lnTo>
                  <a:cubicBezTo>
                    <a:pt x="1923" y="5392"/>
                    <a:pt x="2139" y="5585"/>
                    <a:pt x="2366" y="5779"/>
                  </a:cubicBezTo>
                  <a:cubicBezTo>
                    <a:pt x="2378" y="5790"/>
                    <a:pt x="2378" y="5813"/>
                    <a:pt x="2366" y="5824"/>
                  </a:cubicBezTo>
                  <a:cubicBezTo>
                    <a:pt x="2358" y="5841"/>
                    <a:pt x="2337" y="5851"/>
                    <a:pt x="2318" y="5851"/>
                  </a:cubicBezTo>
                  <a:cubicBezTo>
                    <a:pt x="2311" y="5851"/>
                    <a:pt x="2304" y="5850"/>
                    <a:pt x="2298" y="5847"/>
                  </a:cubicBezTo>
                  <a:cubicBezTo>
                    <a:pt x="2025" y="5699"/>
                    <a:pt x="1718" y="5517"/>
                    <a:pt x="1434" y="5290"/>
                  </a:cubicBezTo>
                  <a:cubicBezTo>
                    <a:pt x="1252" y="5142"/>
                    <a:pt x="1070" y="4971"/>
                    <a:pt x="899" y="4789"/>
                  </a:cubicBezTo>
                  <a:lnTo>
                    <a:pt x="854" y="4789"/>
                  </a:lnTo>
                  <a:lnTo>
                    <a:pt x="854" y="4800"/>
                  </a:lnTo>
                  <a:cubicBezTo>
                    <a:pt x="842" y="4800"/>
                    <a:pt x="842" y="4812"/>
                    <a:pt x="842" y="4812"/>
                  </a:cubicBezTo>
                  <a:cubicBezTo>
                    <a:pt x="819" y="4835"/>
                    <a:pt x="785" y="4857"/>
                    <a:pt x="763" y="4891"/>
                  </a:cubicBezTo>
                  <a:cubicBezTo>
                    <a:pt x="706" y="4937"/>
                    <a:pt x="660" y="4982"/>
                    <a:pt x="603" y="5039"/>
                  </a:cubicBezTo>
                  <a:cubicBezTo>
                    <a:pt x="569" y="5085"/>
                    <a:pt x="524" y="5142"/>
                    <a:pt x="478" y="5210"/>
                  </a:cubicBezTo>
                  <a:cubicBezTo>
                    <a:pt x="467" y="5221"/>
                    <a:pt x="467" y="5244"/>
                    <a:pt x="478" y="5255"/>
                  </a:cubicBezTo>
                  <a:cubicBezTo>
                    <a:pt x="501" y="5278"/>
                    <a:pt x="535" y="5312"/>
                    <a:pt x="558" y="5335"/>
                  </a:cubicBezTo>
                  <a:cubicBezTo>
                    <a:pt x="592" y="5369"/>
                    <a:pt x="615" y="5403"/>
                    <a:pt x="637" y="5449"/>
                  </a:cubicBezTo>
                  <a:cubicBezTo>
                    <a:pt x="660" y="5494"/>
                    <a:pt x="649" y="5585"/>
                    <a:pt x="592" y="5608"/>
                  </a:cubicBezTo>
                  <a:cubicBezTo>
                    <a:pt x="572" y="5621"/>
                    <a:pt x="551" y="5628"/>
                    <a:pt x="529" y="5628"/>
                  </a:cubicBezTo>
                  <a:cubicBezTo>
                    <a:pt x="475" y="5628"/>
                    <a:pt x="414" y="5589"/>
                    <a:pt x="342" y="5517"/>
                  </a:cubicBezTo>
                  <a:cubicBezTo>
                    <a:pt x="330" y="5506"/>
                    <a:pt x="330" y="5506"/>
                    <a:pt x="319" y="5506"/>
                  </a:cubicBezTo>
                  <a:cubicBezTo>
                    <a:pt x="308" y="5506"/>
                    <a:pt x="296" y="5517"/>
                    <a:pt x="285" y="5517"/>
                  </a:cubicBezTo>
                  <a:lnTo>
                    <a:pt x="285" y="5540"/>
                  </a:lnTo>
                  <a:cubicBezTo>
                    <a:pt x="285" y="5540"/>
                    <a:pt x="273" y="5551"/>
                    <a:pt x="273" y="5551"/>
                  </a:cubicBezTo>
                  <a:cubicBezTo>
                    <a:pt x="251" y="5608"/>
                    <a:pt x="228" y="5665"/>
                    <a:pt x="194" y="5733"/>
                  </a:cubicBezTo>
                  <a:cubicBezTo>
                    <a:pt x="194" y="5744"/>
                    <a:pt x="194" y="5756"/>
                    <a:pt x="205" y="5767"/>
                  </a:cubicBezTo>
                  <a:lnTo>
                    <a:pt x="251" y="5801"/>
                  </a:lnTo>
                  <a:cubicBezTo>
                    <a:pt x="273" y="5824"/>
                    <a:pt x="296" y="5847"/>
                    <a:pt x="330" y="5881"/>
                  </a:cubicBezTo>
                  <a:cubicBezTo>
                    <a:pt x="342" y="5892"/>
                    <a:pt x="353" y="5904"/>
                    <a:pt x="364" y="5915"/>
                  </a:cubicBezTo>
                  <a:cubicBezTo>
                    <a:pt x="376" y="5926"/>
                    <a:pt x="387" y="5938"/>
                    <a:pt x="399" y="5949"/>
                  </a:cubicBezTo>
                  <a:cubicBezTo>
                    <a:pt x="399" y="5961"/>
                    <a:pt x="399" y="5961"/>
                    <a:pt x="399" y="5961"/>
                  </a:cubicBezTo>
                  <a:cubicBezTo>
                    <a:pt x="399" y="5972"/>
                    <a:pt x="399" y="5972"/>
                    <a:pt x="399" y="5983"/>
                  </a:cubicBezTo>
                  <a:cubicBezTo>
                    <a:pt x="421" y="6017"/>
                    <a:pt x="410" y="6052"/>
                    <a:pt x="387" y="6086"/>
                  </a:cubicBezTo>
                  <a:cubicBezTo>
                    <a:pt x="379" y="6102"/>
                    <a:pt x="352" y="6113"/>
                    <a:pt x="325" y="6113"/>
                  </a:cubicBezTo>
                  <a:cubicBezTo>
                    <a:pt x="315" y="6113"/>
                    <a:pt x="305" y="6111"/>
                    <a:pt x="296" y="6108"/>
                  </a:cubicBezTo>
                  <a:lnTo>
                    <a:pt x="273" y="6108"/>
                  </a:lnTo>
                  <a:cubicBezTo>
                    <a:pt x="251" y="6108"/>
                    <a:pt x="239" y="6097"/>
                    <a:pt x="228" y="6086"/>
                  </a:cubicBezTo>
                  <a:cubicBezTo>
                    <a:pt x="205" y="6086"/>
                    <a:pt x="194" y="6074"/>
                    <a:pt x="182" y="6063"/>
                  </a:cubicBezTo>
                  <a:lnTo>
                    <a:pt x="148" y="6040"/>
                  </a:lnTo>
                  <a:lnTo>
                    <a:pt x="126" y="6040"/>
                  </a:lnTo>
                  <a:cubicBezTo>
                    <a:pt x="114" y="6040"/>
                    <a:pt x="103" y="6052"/>
                    <a:pt x="103" y="6063"/>
                  </a:cubicBezTo>
                  <a:lnTo>
                    <a:pt x="103" y="6086"/>
                  </a:lnTo>
                  <a:cubicBezTo>
                    <a:pt x="91" y="6108"/>
                    <a:pt x="91" y="6120"/>
                    <a:pt x="91" y="6143"/>
                  </a:cubicBezTo>
                  <a:cubicBezTo>
                    <a:pt x="69" y="6234"/>
                    <a:pt x="69" y="6336"/>
                    <a:pt x="69" y="6450"/>
                  </a:cubicBezTo>
                  <a:cubicBezTo>
                    <a:pt x="69" y="6484"/>
                    <a:pt x="69" y="6529"/>
                    <a:pt x="69" y="6563"/>
                  </a:cubicBezTo>
                  <a:cubicBezTo>
                    <a:pt x="69" y="6609"/>
                    <a:pt x="69" y="6666"/>
                    <a:pt x="69" y="6711"/>
                  </a:cubicBezTo>
                  <a:cubicBezTo>
                    <a:pt x="69" y="6723"/>
                    <a:pt x="69" y="6723"/>
                    <a:pt x="80" y="6734"/>
                  </a:cubicBezTo>
                  <a:cubicBezTo>
                    <a:pt x="444" y="7098"/>
                    <a:pt x="842" y="7405"/>
                    <a:pt x="1274" y="7655"/>
                  </a:cubicBezTo>
                  <a:cubicBezTo>
                    <a:pt x="1525" y="7792"/>
                    <a:pt x="1798" y="7905"/>
                    <a:pt x="2048" y="8008"/>
                  </a:cubicBezTo>
                  <a:cubicBezTo>
                    <a:pt x="2116" y="8042"/>
                    <a:pt x="2196" y="8065"/>
                    <a:pt x="2275" y="8099"/>
                  </a:cubicBezTo>
                  <a:cubicBezTo>
                    <a:pt x="2343" y="8122"/>
                    <a:pt x="2400" y="8144"/>
                    <a:pt x="2469" y="8167"/>
                  </a:cubicBezTo>
                  <a:cubicBezTo>
                    <a:pt x="2628" y="8235"/>
                    <a:pt x="2764" y="8269"/>
                    <a:pt x="2889" y="8304"/>
                  </a:cubicBezTo>
                  <a:cubicBezTo>
                    <a:pt x="2924" y="8315"/>
                    <a:pt x="2924" y="8338"/>
                    <a:pt x="2924" y="8349"/>
                  </a:cubicBezTo>
                  <a:cubicBezTo>
                    <a:pt x="2924" y="8372"/>
                    <a:pt x="2901" y="8395"/>
                    <a:pt x="2878" y="8395"/>
                  </a:cubicBezTo>
                  <a:cubicBezTo>
                    <a:pt x="2730" y="8395"/>
                    <a:pt x="2594" y="8395"/>
                    <a:pt x="2446" y="8383"/>
                  </a:cubicBezTo>
                  <a:cubicBezTo>
                    <a:pt x="2298" y="8372"/>
                    <a:pt x="2162" y="8338"/>
                    <a:pt x="2025" y="8304"/>
                  </a:cubicBezTo>
                  <a:cubicBezTo>
                    <a:pt x="1718" y="8224"/>
                    <a:pt x="1422" y="8076"/>
                    <a:pt x="1229" y="7974"/>
                  </a:cubicBezTo>
                  <a:cubicBezTo>
                    <a:pt x="1104" y="7905"/>
                    <a:pt x="979" y="7837"/>
                    <a:pt x="865" y="7758"/>
                  </a:cubicBezTo>
                  <a:cubicBezTo>
                    <a:pt x="857" y="7758"/>
                    <a:pt x="855" y="7753"/>
                    <a:pt x="851" y="7753"/>
                  </a:cubicBezTo>
                  <a:cubicBezTo>
                    <a:pt x="848" y="7753"/>
                    <a:pt x="846" y="7754"/>
                    <a:pt x="842" y="7758"/>
                  </a:cubicBezTo>
                  <a:lnTo>
                    <a:pt x="808" y="7758"/>
                  </a:lnTo>
                  <a:cubicBezTo>
                    <a:pt x="694" y="7769"/>
                    <a:pt x="603" y="7803"/>
                    <a:pt x="512" y="7849"/>
                  </a:cubicBezTo>
                  <a:cubicBezTo>
                    <a:pt x="319" y="7940"/>
                    <a:pt x="171" y="8087"/>
                    <a:pt x="80" y="8269"/>
                  </a:cubicBezTo>
                  <a:cubicBezTo>
                    <a:pt x="35" y="8349"/>
                    <a:pt x="12" y="8451"/>
                    <a:pt x="1" y="8542"/>
                  </a:cubicBezTo>
                  <a:cubicBezTo>
                    <a:pt x="1" y="8668"/>
                    <a:pt x="23" y="8815"/>
                    <a:pt x="69" y="8940"/>
                  </a:cubicBezTo>
                  <a:cubicBezTo>
                    <a:pt x="160" y="9179"/>
                    <a:pt x="330" y="9395"/>
                    <a:pt x="581" y="9589"/>
                  </a:cubicBezTo>
                  <a:cubicBezTo>
                    <a:pt x="842" y="9794"/>
                    <a:pt x="1138" y="9964"/>
                    <a:pt x="1422" y="10112"/>
                  </a:cubicBezTo>
                  <a:cubicBezTo>
                    <a:pt x="1684" y="10237"/>
                    <a:pt x="1968" y="10374"/>
                    <a:pt x="2264" y="10487"/>
                  </a:cubicBezTo>
                  <a:cubicBezTo>
                    <a:pt x="2889" y="10738"/>
                    <a:pt x="3538" y="10931"/>
                    <a:pt x="4084" y="11090"/>
                  </a:cubicBezTo>
                  <a:lnTo>
                    <a:pt x="4141" y="11101"/>
                  </a:lnTo>
                  <a:cubicBezTo>
                    <a:pt x="4459" y="11192"/>
                    <a:pt x="4789" y="11283"/>
                    <a:pt x="5107" y="11397"/>
                  </a:cubicBezTo>
                  <a:cubicBezTo>
                    <a:pt x="5278" y="11454"/>
                    <a:pt x="5437" y="11522"/>
                    <a:pt x="5585" y="11579"/>
                  </a:cubicBezTo>
                  <a:lnTo>
                    <a:pt x="5653" y="11613"/>
                  </a:lnTo>
                  <a:cubicBezTo>
                    <a:pt x="5801" y="11670"/>
                    <a:pt x="5949" y="11738"/>
                    <a:pt x="6063" y="11829"/>
                  </a:cubicBezTo>
                  <a:cubicBezTo>
                    <a:pt x="6074" y="11829"/>
                    <a:pt x="6074" y="11841"/>
                    <a:pt x="6085" y="11841"/>
                  </a:cubicBezTo>
                  <a:cubicBezTo>
                    <a:pt x="6097" y="11829"/>
                    <a:pt x="6108" y="11829"/>
                    <a:pt x="6108" y="11818"/>
                  </a:cubicBezTo>
                  <a:cubicBezTo>
                    <a:pt x="6120" y="11795"/>
                    <a:pt x="6131" y="11773"/>
                    <a:pt x="6142" y="11750"/>
                  </a:cubicBezTo>
                  <a:cubicBezTo>
                    <a:pt x="6313" y="11488"/>
                    <a:pt x="6563" y="11295"/>
                    <a:pt x="6813" y="11113"/>
                  </a:cubicBezTo>
                  <a:cubicBezTo>
                    <a:pt x="6882" y="11056"/>
                    <a:pt x="6950" y="11011"/>
                    <a:pt x="7018" y="10954"/>
                  </a:cubicBezTo>
                  <a:cubicBezTo>
                    <a:pt x="7359" y="10669"/>
                    <a:pt x="7701" y="10362"/>
                    <a:pt x="8019" y="10044"/>
                  </a:cubicBezTo>
                  <a:cubicBezTo>
                    <a:pt x="9190" y="8895"/>
                    <a:pt x="9884" y="7837"/>
                    <a:pt x="10248" y="6620"/>
                  </a:cubicBezTo>
                  <a:lnTo>
                    <a:pt x="10260" y="6575"/>
                  </a:lnTo>
                  <a:cubicBezTo>
                    <a:pt x="10316" y="6404"/>
                    <a:pt x="10362" y="6234"/>
                    <a:pt x="10419" y="6063"/>
                  </a:cubicBezTo>
                  <a:lnTo>
                    <a:pt x="10430" y="6052"/>
                  </a:lnTo>
                  <a:cubicBezTo>
                    <a:pt x="10476" y="5892"/>
                    <a:pt x="10533" y="5733"/>
                    <a:pt x="10624" y="5597"/>
                  </a:cubicBezTo>
                  <a:cubicBezTo>
                    <a:pt x="10635" y="5585"/>
                    <a:pt x="10635" y="5562"/>
                    <a:pt x="10624" y="5551"/>
                  </a:cubicBezTo>
                  <a:cubicBezTo>
                    <a:pt x="10578" y="5517"/>
                    <a:pt x="10533" y="5471"/>
                    <a:pt x="10487" y="5403"/>
                  </a:cubicBezTo>
                  <a:cubicBezTo>
                    <a:pt x="10442" y="5335"/>
                    <a:pt x="10396" y="5255"/>
                    <a:pt x="10351" y="5176"/>
                  </a:cubicBezTo>
                  <a:cubicBezTo>
                    <a:pt x="10271" y="5028"/>
                    <a:pt x="10203" y="4869"/>
                    <a:pt x="10123" y="4675"/>
                  </a:cubicBezTo>
                  <a:cubicBezTo>
                    <a:pt x="10089" y="4584"/>
                    <a:pt x="10055" y="4482"/>
                    <a:pt x="10021" y="4357"/>
                  </a:cubicBezTo>
                  <a:cubicBezTo>
                    <a:pt x="10021" y="4345"/>
                    <a:pt x="10009" y="4334"/>
                    <a:pt x="9998" y="4334"/>
                  </a:cubicBezTo>
                  <a:cubicBezTo>
                    <a:pt x="9994" y="4330"/>
                    <a:pt x="9992" y="4329"/>
                    <a:pt x="9990" y="4329"/>
                  </a:cubicBezTo>
                  <a:cubicBezTo>
                    <a:pt x="9985" y="4329"/>
                    <a:pt x="9983" y="4334"/>
                    <a:pt x="9975" y="4334"/>
                  </a:cubicBezTo>
                  <a:cubicBezTo>
                    <a:pt x="9941" y="4345"/>
                    <a:pt x="9907" y="4368"/>
                    <a:pt x="9884" y="4380"/>
                  </a:cubicBezTo>
                  <a:lnTo>
                    <a:pt x="9839" y="4391"/>
                  </a:lnTo>
                  <a:cubicBezTo>
                    <a:pt x="9725" y="4448"/>
                    <a:pt x="9600" y="4493"/>
                    <a:pt x="9475" y="4527"/>
                  </a:cubicBezTo>
                  <a:cubicBezTo>
                    <a:pt x="9463" y="4539"/>
                    <a:pt x="9452" y="4550"/>
                    <a:pt x="9452" y="4562"/>
                  </a:cubicBezTo>
                  <a:lnTo>
                    <a:pt x="9452" y="4584"/>
                  </a:lnTo>
                  <a:cubicBezTo>
                    <a:pt x="9452" y="4618"/>
                    <a:pt x="9452" y="4653"/>
                    <a:pt x="9452" y="4687"/>
                  </a:cubicBezTo>
                  <a:cubicBezTo>
                    <a:pt x="9441" y="4709"/>
                    <a:pt x="9441" y="4744"/>
                    <a:pt x="9429" y="4766"/>
                  </a:cubicBezTo>
                  <a:cubicBezTo>
                    <a:pt x="9418" y="4789"/>
                    <a:pt x="9395" y="4800"/>
                    <a:pt x="9384" y="4812"/>
                  </a:cubicBezTo>
                  <a:cubicBezTo>
                    <a:pt x="9361" y="4829"/>
                    <a:pt x="9338" y="4837"/>
                    <a:pt x="9316" y="4837"/>
                  </a:cubicBezTo>
                  <a:cubicBezTo>
                    <a:pt x="9293" y="4837"/>
                    <a:pt x="9270" y="4829"/>
                    <a:pt x="9247" y="4812"/>
                  </a:cubicBezTo>
                  <a:cubicBezTo>
                    <a:pt x="9236" y="4800"/>
                    <a:pt x="9225" y="4789"/>
                    <a:pt x="9225" y="4778"/>
                  </a:cubicBezTo>
                  <a:cubicBezTo>
                    <a:pt x="9202" y="4744"/>
                    <a:pt x="9202" y="4721"/>
                    <a:pt x="9190" y="4675"/>
                  </a:cubicBezTo>
                  <a:lnTo>
                    <a:pt x="9190" y="4641"/>
                  </a:lnTo>
                  <a:cubicBezTo>
                    <a:pt x="9190" y="4630"/>
                    <a:pt x="9179" y="4618"/>
                    <a:pt x="9179" y="4618"/>
                  </a:cubicBezTo>
                  <a:cubicBezTo>
                    <a:pt x="9168" y="4607"/>
                    <a:pt x="9156" y="4607"/>
                    <a:pt x="9156" y="4607"/>
                  </a:cubicBezTo>
                  <a:cubicBezTo>
                    <a:pt x="9077" y="4618"/>
                    <a:pt x="8997" y="4630"/>
                    <a:pt x="8895" y="4641"/>
                  </a:cubicBezTo>
                  <a:cubicBezTo>
                    <a:pt x="8883" y="4641"/>
                    <a:pt x="8861" y="4653"/>
                    <a:pt x="8861" y="4664"/>
                  </a:cubicBezTo>
                  <a:lnTo>
                    <a:pt x="8861" y="4687"/>
                  </a:lnTo>
                  <a:cubicBezTo>
                    <a:pt x="8861" y="4698"/>
                    <a:pt x="8861" y="4709"/>
                    <a:pt x="8861" y="4709"/>
                  </a:cubicBezTo>
                  <a:cubicBezTo>
                    <a:pt x="8861" y="4766"/>
                    <a:pt x="8849" y="4812"/>
                    <a:pt x="8838" y="4857"/>
                  </a:cubicBezTo>
                  <a:lnTo>
                    <a:pt x="8838" y="4869"/>
                  </a:lnTo>
                  <a:cubicBezTo>
                    <a:pt x="8827" y="4880"/>
                    <a:pt x="8827" y="4891"/>
                    <a:pt x="8827" y="4903"/>
                  </a:cubicBezTo>
                  <a:cubicBezTo>
                    <a:pt x="8815" y="4937"/>
                    <a:pt x="8804" y="4960"/>
                    <a:pt x="8770" y="4982"/>
                  </a:cubicBezTo>
                  <a:cubicBezTo>
                    <a:pt x="8747" y="5005"/>
                    <a:pt x="8736" y="5017"/>
                    <a:pt x="8713" y="5017"/>
                  </a:cubicBezTo>
                  <a:cubicBezTo>
                    <a:pt x="8679" y="5017"/>
                    <a:pt x="8656" y="5017"/>
                    <a:pt x="8633" y="4994"/>
                  </a:cubicBezTo>
                  <a:cubicBezTo>
                    <a:pt x="8633" y="4994"/>
                    <a:pt x="8633" y="4982"/>
                    <a:pt x="8622" y="4982"/>
                  </a:cubicBezTo>
                  <a:cubicBezTo>
                    <a:pt x="8622" y="4971"/>
                    <a:pt x="8610" y="4960"/>
                    <a:pt x="8599" y="4937"/>
                  </a:cubicBezTo>
                  <a:lnTo>
                    <a:pt x="8588" y="4914"/>
                  </a:lnTo>
                  <a:cubicBezTo>
                    <a:pt x="8588" y="4891"/>
                    <a:pt x="8588" y="4869"/>
                    <a:pt x="8588" y="4846"/>
                  </a:cubicBezTo>
                  <a:lnTo>
                    <a:pt x="8588" y="4823"/>
                  </a:lnTo>
                  <a:cubicBezTo>
                    <a:pt x="8588" y="4778"/>
                    <a:pt x="8588" y="4732"/>
                    <a:pt x="8599" y="4675"/>
                  </a:cubicBezTo>
                  <a:cubicBezTo>
                    <a:pt x="8599" y="4675"/>
                    <a:pt x="8599" y="4664"/>
                    <a:pt x="8588" y="4653"/>
                  </a:cubicBezTo>
                  <a:cubicBezTo>
                    <a:pt x="8588" y="4653"/>
                    <a:pt x="8576" y="4641"/>
                    <a:pt x="8565" y="4641"/>
                  </a:cubicBezTo>
                  <a:cubicBezTo>
                    <a:pt x="8485" y="4641"/>
                    <a:pt x="8417" y="4630"/>
                    <a:pt x="8349" y="4630"/>
                  </a:cubicBezTo>
                  <a:cubicBezTo>
                    <a:pt x="8212" y="4607"/>
                    <a:pt x="8064" y="4584"/>
                    <a:pt x="7928" y="4539"/>
                  </a:cubicBezTo>
                  <a:cubicBezTo>
                    <a:pt x="7917" y="4539"/>
                    <a:pt x="7894" y="4550"/>
                    <a:pt x="7894" y="4562"/>
                  </a:cubicBezTo>
                  <a:lnTo>
                    <a:pt x="7883" y="4573"/>
                  </a:lnTo>
                  <a:cubicBezTo>
                    <a:pt x="7883" y="4584"/>
                    <a:pt x="7883" y="4596"/>
                    <a:pt x="7871" y="4607"/>
                  </a:cubicBezTo>
                  <a:lnTo>
                    <a:pt x="7871" y="4630"/>
                  </a:lnTo>
                  <a:cubicBezTo>
                    <a:pt x="7860" y="4664"/>
                    <a:pt x="7848" y="4687"/>
                    <a:pt x="7826" y="4709"/>
                  </a:cubicBezTo>
                  <a:cubicBezTo>
                    <a:pt x="7808" y="4745"/>
                    <a:pt x="7769" y="4774"/>
                    <a:pt x="7721" y="4774"/>
                  </a:cubicBezTo>
                  <a:cubicBezTo>
                    <a:pt x="7707" y="4774"/>
                    <a:pt x="7693" y="4771"/>
                    <a:pt x="7678" y="4766"/>
                  </a:cubicBezTo>
                  <a:cubicBezTo>
                    <a:pt x="7632" y="4755"/>
                    <a:pt x="7598" y="4709"/>
                    <a:pt x="7598" y="4664"/>
                  </a:cubicBezTo>
                  <a:cubicBezTo>
                    <a:pt x="7587" y="4618"/>
                    <a:pt x="7598" y="4573"/>
                    <a:pt x="7621" y="4527"/>
                  </a:cubicBezTo>
                  <a:cubicBezTo>
                    <a:pt x="7621" y="4516"/>
                    <a:pt x="7621" y="4505"/>
                    <a:pt x="7621" y="4493"/>
                  </a:cubicBezTo>
                  <a:lnTo>
                    <a:pt x="7632" y="4471"/>
                  </a:lnTo>
                  <a:cubicBezTo>
                    <a:pt x="7632" y="4459"/>
                    <a:pt x="7632" y="4448"/>
                    <a:pt x="7610" y="4436"/>
                  </a:cubicBezTo>
                  <a:cubicBezTo>
                    <a:pt x="7530" y="4402"/>
                    <a:pt x="7439" y="4357"/>
                    <a:pt x="7359" y="4323"/>
                  </a:cubicBezTo>
                  <a:cubicBezTo>
                    <a:pt x="7098" y="4175"/>
                    <a:pt x="6859" y="3970"/>
                    <a:pt x="6631" y="3720"/>
                  </a:cubicBezTo>
                  <a:cubicBezTo>
                    <a:pt x="6626" y="3714"/>
                    <a:pt x="6617" y="3711"/>
                    <a:pt x="6609" y="3711"/>
                  </a:cubicBezTo>
                  <a:cubicBezTo>
                    <a:pt x="6600" y="3711"/>
                    <a:pt x="6592" y="3714"/>
                    <a:pt x="6586" y="3720"/>
                  </a:cubicBezTo>
                  <a:lnTo>
                    <a:pt x="6495" y="3788"/>
                  </a:lnTo>
                  <a:cubicBezTo>
                    <a:pt x="6472" y="3811"/>
                    <a:pt x="6438" y="3834"/>
                    <a:pt x="6404" y="3856"/>
                  </a:cubicBezTo>
                  <a:cubicBezTo>
                    <a:pt x="6370" y="3868"/>
                    <a:pt x="6347" y="3868"/>
                    <a:pt x="6324" y="3879"/>
                  </a:cubicBezTo>
                  <a:cubicBezTo>
                    <a:pt x="6313" y="3879"/>
                    <a:pt x="6302" y="3868"/>
                    <a:pt x="6302" y="3868"/>
                  </a:cubicBezTo>
                  <a:cubicBezTo>
                    <a:pt x="6279" y="3856"/>
                    <a:pt x="6267" y="3856"/>
                    <a:pt x="6256" y="3845"/>
                  </a:cubicBezTo>
                  <a:cubicBezTo>
                    <a:pt x="6233" y="3845"/>
                    <a:pt x="6233" y="3822"/>
                    <a:pt x="6233" y="3800"/>
                  </a:cubicBezTo>
                  <a:cubicBezTo>
                    <a:pt x="6211" y="3754"/>
                    <a:pt x="6222" y="3720"/>
                    <a:pt x="6245" y="3686"/>
                  </a:cubicBezTo>
                  <a:cubicBezTo>
                    <a:pt x="6267" y="3640"/>
                    <a:pt x="6302" y="3618"/>
                    <a:pt x="6336" y="3583"/>
                  </a:cubicBezTo>
                  <a:cubicBezTo>
                    <a:pt x="6358" y="3561"/>
                    <a:pt x="6393" y="3538"/>
                    <a:pt x="6415" y="3515"/>
                  </a:cubicBezTo>
                  <a:cubicBezTo>
                    <a:pt x="6438" y="3504"/>
                    <a:pt x="6438" y="3481"/>
                    <a:pt x="6427" y="3470"/>
                  </a:cubicBezTo>
                  <a:cubicBezTo>
                    <a:pt x="6393" y="3413"/>
                    <a:pt x="6347" y="3367"/>
                    <a:pt x="6313" y="3310"/>
                  </a:cubicBezTo>
                  <a:cubicBezTo>
                    <a:pt x="6313" y="3310"/>
                    <a:pt x="6302" y="3299"/>
                    <a:pt x="6302" y="3299"/>
                  </a:cubicBezTo>
                  <a:cubicBezTo>
                    <a:pt x="6290" y="3299"/>
                    <a:pt x="6279" y="3299"/>
                    <a:pt x="6267" y="3310"/>
                  </a:cubicBezTo>
                  <a:lnTo>
                    <a:pt x="6256" y="3322"/>
                  </a:lnTo>
                  <a:cubicBezTo>
                    <a:pt x="6202" y="3358"/>
                    <a:pt x="6142" y="3400"/>
                    <a:pt x="6079" y="3400"/>
                  </a:cubicBezTo>
                  <a:cubicBezTo>
                    <a:pt x="6063" y="3400"/>
                    <a:pt x="6046" y="3397"/>
                    <a:pt x="6029" y="3390"/>
                  </a:cubicBezTo>
                  <a:cubicBezTo>
                    <a:pt x="5983" y="3379"/>
                    <a:pt x="5938" y="3333"/>
                    <a:pt x="5960" y="3276"/>
                  </a:cubicBezTo>
                  <a:cubicBezTo>
                    <a:pt x="5960" y="3276"/>
                    <a:pt x="5960" y="3265"/>
                    <a:pt x="5960" y="3265"/>
                  </a:cubicBezTo>
                  <a:cubicBezTo>
                    <a:pt x="5972" y="3231"/>
                    <a:pt x="5983" y="3197"/>
                    <a:pt x="6017" y="3174"/>
                  </a:cubicBezTo>
                  <a:cubicBezTo>
                    <a:pt x="6040" y="3151"/>
                    <a:pt x="6074" y="3128"/>
                    <a:pt x="6097" y="3106"/>
                  </a:cubicBezTo>
                  <a:lnTo>
                    <a:pt x="6142" y="3083"/>
                  </a:lnTo>
                  <a:cubicBezTo>
                    <a:pt x="6154" y="3072"/>
                    <a:pt x="6154" y="3060"/>
                    <a:pt x="6154" y="3037"/>
                  </a:cubicBezTo>
                  <a:lnTo>
                    <a:pt x="6142" y="3015"/>
                  </a:lnTo>
                  <a:cubicBezTo>
                    <a:pt x="6131" y="2992"/>
                    <a:pt x="6108" y="2969"/>
                    <a:pt x="6097" y="2947"/>
                  </a:cubicBezTo>
                  <a:cubicBezTo>
                    <a:pt x="6040" y="2833"/>
                    <a:pt x="5994" y="2719"/>
                    <a:pt x="5949" y="2605"/>
                  </a:cubicBezTo>
                  <a:cubicBezTo>
                    <a:pt x="5926" y="2548"/>
                    <a:pt x="5915" y="2492"/>
                    <a:pt x="5903" y="2435"/>
                  </a:cubicBezTo>
                  <a:cubicBezTo>
                    <a:pt x="5903" y="2423"/>
                    <a:pt x="5892" y="2412"/>
                    <a:pt x="5881" y="2412"/>
                  </a:cubicBezTo>
                  <a:cubicBezTo>
                    <a:pt x="5869" y="2401"/>
                    <a:pt x="5858" y="2389"/>
                    <a:pt x="5847" y="2389"/>
                  </a:cubicBezTo>
                  <a:cubicBezTo>
                    <a:pt x="5835" y="2366"/>
                    <a:pt x="5824" y="2332"/>
                    <a:pt x="5812" y="2298"/>
                  </a:cubicBezTo>
                  <a:lnTo>
                    <a:pt x="5801" y="2275"/>
                  </a:lnTo>
                  <a:cubicBezTo>
                    <a:pt x="5778" y="2207"/>
                    <a:pt x="5744" y="2128"/>
                    <a:pt x="5733" y="2048"/>
                  </a:cubicBezTo>
                  <a:cubicBezTo>
                    <a:pt x="5710" y="1900"/>
                    <a:pt x="5699" y="1741"/>
                    <a:pt x="5721" y="1570"/>
                  </a:cubicBezTo>
                  <a:cubicBezTo>
                    <a:pt x="5744" y="1354"/>
                    <a:pt x="5801" y="1161"/>
                    <a:pt x="5881" y="967"/>
                  </a:cubicBezTo>
                  <a:cubicBezTo>
                    <a:pt x="5881" y="956"/>
                    <a:pt x="5881" y="945"/>
                    <a:pt x="5881" y="945"/>
                  </a:cubicBezTo>
                  <a:cubicBezTo>
                    <a:pt x="5824" y="854"/>
                    <a:pt x="5778" y="763"/>
                    <a:pt x="5733" y="683"/>
                  </a:cubicBezTo>
                  <a:lnTo>
                    <a:pt x="5721" y="672"/>
                  </a:lnTo>
                  <a:cubicBezTo>
                    <a:pt x="5653" y="501"/>
                    <a:pt x="5562" y="342"/>
                    <a:pt x="5483" y="171"/>
                  </a:cubicBezTo>
                  <a:cubicBezTo>
                    <a:pt x="5449" y="126"/>
                    <a:pt x="5426" y="69"/>
                    <a:pt x="5392" y="23"/>
                  </a:cubicBezTo>
                  <a:cubicBezTo>
                    <a:pt x="5392" y="12"/>
                    <a:pt x="5380" y="1"/>
                    <a:pt x="535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2594125" y="4107475"/>
              <a:ext cx="76250" cy="70200"/>
            </a:xfrm>
            <a:custGeom>
              <a:rect b="b" l="l" r="r" t="t"/>
              <a:pathLst>
                <a:path extrusionOk="0" h="2808" w="3050">
                  <a:moveTo>
                    <a:pt x="1559" y="316"/>
                  </a:moveTo>
                  <a:cubicBezTo>
                    <a:pt x="1639" y="316"/>
                    <a:pt x="1718" y="339"/>
                    <a:pt x="1798" y="362"/>
                  </a:cubicBezTo>
                  <a:cubicBezTo>
                    <a:pt x="1878" y="385"/>
                    <a:pt x="1923" y="419"/>
                    <a:pt x="1969" y="487"/>
                  </a:cubicBezTo>
                  <a:cubicBezTo>
                    <a:pt x="1980" y="487"/>
                    <a:pt x="1980" y="498"/>
                    <a:pt x="1969" y="498"/>
                  </a:cubicBezTo>
                  <a:cubicBezTo>
                    <a:pt x="1969" y="510"/>
                    <a:pt x="1957" y="521"/>
                    <a:pt x="1946" y="521"/>
                  </a:cubicBezTo>
                  <a:cubicBezTo>
                    <a:pt x="1889" y="521"/>
                    <a:pt x="1832" y="521"/>
                    <a:pt x="1764" y="498"/>
                  </a:cubicBezTo>
                  <a:cubicBezTo>
                    <a:pt x="1696" y="476"/>
                    <a:pt x="1627" y="476"/>
                    <a:pt x="1548" y="464"/>
                  </a:cubicBezTo>
                  <a:cubicBezTo>
                    <a:pt x="1411" y="464"/>
                    <a:pt x="1263" y="498"/>
                    <a:pt x="1127" y="555"/>
                  </a:cubicBezTo>
                  <a:cubicBezTo>
                    <a:pt x="990" y="623"/>
                    <a:pt x="854" y="726"/>
                    <a:pt x="752" y="851"/>
                  </a:cubicBezTo>
                  <a:cubicBezTo>
                    <a:pt x="695" y="919"/>
                    <a:pt x="649" y="987"/>
                    <a:pt x="604" y="1056"/>
                  </a:cubicBezTo>
                  <a:cubicBezTo>
                    <a:pt x="570" y="1124"/>
                    <a:pt x="524" y="1169"/>
                    <a:pt x="479" y="1226"/>
                  </a:cubicBezTo>
                  <a:lnTo>
                    <a:pt x="444" y="1272"/>
                  </a:lnTo>
                  <a:cubicBezTo>
                    <a:pt x="437" y="1272"/>
                    <a:pt x="429" y="1277"/>
                    <a:pt x="425" y="1277"/>
                  </a:cubicBezTo>
                  <a:cubicBezTo>
                    <a:pt x="423" y="1277"/>
                    <a:pt x="422" y="1276"/>
                    <a:pt x="422" y="1272"/>
                  </a:cubicBezTo>
                  <a:cubicBezTo>
                    <a:pt x="410" y="1272"/>
                    <a:pt x="410" y="1272"/>
                    <a:pt x="410" y="1260"/>
                  </a:cubicBezTo>
                  <a:cubicBezTo>
                    <a:pt x="410" y="1078"/>
                    <a:pt x="479" y="931"/>
                    <a:pt x="638" y="749"/>
                  </a:cubicBezTo>
                  <a:cubicBezTo>
                    <a:pt x="763" y="601"/>
                    <a:pt x="911" y="476"/>
                    <a:pt x="1081" y="407"/>
                  </a:cubicBezTo>
                  <a:cubicBezTo>
                    <a:pt x="1207" y="362"/>
                    <a:pt x="1332" y="328"/>
                    <a:pt x="1457" y="316"/>
                  </a:cubicBezTo>
                  <a:close/>
                  <a:moveTo>
                    <a:pt x="1374" y="1"/>
                  </a:moveTo>
                  <a:cubicBezTo>
                    <a:pt x="1308" y="1"/>
                    <a:pt x="1240" y="7"/>
                    <a:pt x="1172" y="21"/>
                  </a:cubicBezTo>
                  <a:cubicBezTo>
                    <a:pt x="831" y="77"/>
                    <a:pt x="581" y="350"/>
                    <a:pt x="433" y="555"/>
                  </a:cubicBezTo>
                  <a:cubicBezTo>
                    <a:pt x="285" y="783"/>
                    <a:pt x="171" y="1033"/>
                    <a:pt x="103" y="1317"/>
                  </a:cubicBezTo>
                  <a:cubicBezTo>
                    <a:pt x="1" y="1784"/>
                    <a:pt x="24" y="2284"/>
                    <a:pt x="171" y="2784"/>
                  </a:cubicBezTo>
                  <a:cubicBezTo>
                    <a:pt x="183" y="2796"/>
                    <a:pt x="194" y="2796"/>
                    <a:pt x="206" y="2807"/>
                  </a:cubicBezTo>
                  <a:cubicBezTo>
                    <a:pt x="217" y="2807"/>
                    <a:pt x="228" y="2796"/>
                    <a:pt x="228" y="2784"/>
                  </a:cubicBezTo>
                  <a:cubicBezTo>
                    <a:pt x="308" y="2671"/>
                    <a:pt x="388" y="2546"/>
                    <a:pt x="479" y="2443"/>
                  </a:cubicBezTo>
                  <a:lnTo>
                    <a:pt x="490" y="2420"/>
                  </a:lnTo>
                  <a:cubicBezTo>
                    <a:pt x="501" y="2409"/>
                    <a:pt x="501" y="2386"/>
                    <a:pt x="490" y="2386"/>
                  </a:cubicBezTo>
                  <a:cubicBezTo>
                    <a:pt x="444" y="2318"/>
                    <a:pt x="410" y="2261"/>
                    <a:pt x="388" y="2204"/>
                  </a:cubicBezTo>
                  <a:cubicBezTo>
                    <a:pt x="365" y="2170"/>
                    <a:pt x="388" y="2125"/>
                    <a:pt x="410" y="2102"/>
                  </a:cubicBezTo>
                  <a:cubicBezTo>
                    <a:pt x="417" y="2095"/>
                    <a:pt x="433" y="2084"/>
                    <a:pt x="454" y="2084"/>
                  </a:cubicBezTo>
                  <a:cubicBezTo>
                    <a:pt x="467" y="2084"/>
                    <a:pt x="483" y="2089"/>
                    <a:pt x="501" y="2102"/>
                  </a:cubicBezTo>
                  <a:cubicBezTo>
                    <a:pt x="547" y="2125"/>
                    <a:pt x="592" y="2159"/>
                    <a:pt x="638" y="2204"/>
                  </a:cubicBezTo>
                  <a:cubicBezTo>
                    <a:pt x="644" y="2210"/>
                    <a:pt x="652" y="2213"/>
                    <a:pt x="661" y="2213"/>
                  </a:cubicBezTo>
                  <a:cubicBezTo>
                    <a:pt x="669" y="2213"/>
                    <a:pt x="678" y="2210"/>
                    <a:pt x="683" y="2204"/>
                  </a:cubicBezTo>
                  <a:cubicBezTo>
                    <a:pt x="808" y="2068"/>
                    <a:pt x="956" y="1943"/>
                    <a:pt x="1093" y="1840"/>
                  </a:cubicBezTo>
                  <a:cubicBezTo>
                    <a:pt x="1127" y="1818"/>
                    <a:pt x="1172" y="1795"/>
                    <a:pt x="1207" y="1772"/>
                  </a:cubicBezTo>
                  <a:cubicBezTo>
                    <a:pt x="1218" y="1761"/>
                    <a:pt x="1218" y="1749"/>
                    <a:pt x="1218" y="1727"/>
                  </a:cubicBezTo>
                  <a:cubicBezTo>
                    <a:pt x="1195" y="1681"/>
                    <a:pt x="1184" y="1636"/>
                    <a:pt x="1161" y="1579"/>
                  </a:cubicBezTo>
                  <a:cubicBezTo>
                    <a:pt x="1161" y="1579"/>
                    <a:pt x="1161" y="1545"/>
                    <a:pt x="1161" y="1533"/>
                  </a:cubicBezTo>
                  <a:lnTo>
                    <a:pt x="1150" y="1533"/>
                  </a:lnTo>
                  <a:lnTo>
                    <a:pt x="1150" y="1511"/>
                  </a:lnTo>
                  <a:cubicBezTo>
                    <a:pt x="1150" y="1511"/>
                    <a:pt x="1150" y="1499"/>
                    <a:pt x="1150" y="1488"/>
                  </a:cubicBezTo>
                  <a:cubicBezTo>
                    <a:pt x="1138" y="1465"/>
                    <a:pt x="1150" y="1442"/>
                    <a:pt x="1150" y="1431"/>
                  </a:cubicBezTo>
                  <a:cubicBezTo>
                    <a:pt x="1150" y="1420"/>
                    <a:pt x="1161" y="1420"/>
                    <a:pt x="1161" y="1420"/>
                  </a:cubicBezTo>
                  <a:cubicBezTo>
                    <a:pt x="1161" y="1408"/>
                    <a:pt x="1161" y="1408"/>
                    <a:pt x="1172" y="1408"/>
                  </a:cubicBezTo>
                  <a:cubicBezTo>
                    <a:pt x="1172" y="1397"/>
                    <a:pt x="1172" y="1397"/>
                    <a:pt x="1184" y="1385"/>
                  </a:cubicBezTo>
                  <a:cubicBezTo>
                    <a:pt x="1184" y="1382"/>
                    <a:pt x="1185" y="1380"/>
                    <a:pt x="1187" y="1380"/>
                  </a:cubicBezTo>
                  <a:cubicBezTo>
                    <a:pt x="1190" y="1380"/>
                    <a:pt x="1195" y="1385"/>
                    <a:pt x="1195" y="1385"/>
                  </a:cubicBezTo>
                  <a:lnTo>
                    <a:pt x="1229" y="1385"/>
                  </a:lnTo>
                  <a:cubicBezTo>
                    <a:pt x="1241" y="1385"/>
                    <a:pt x="1263" y="1397"/>
                    <a:pt x="1275" y="1397"/>
                  </a:cubicBezTo>
                  <a:cubicBezTo>
                    <a:pt x="1286" y="1408"/>
                    <a:pt x="1297" y="1420"/>
                    <a:pt x="1309" y="1442"/>
                  </a:cubicBezTo>
                  <a:lnTo>
                    <a:pt x="1320" y="1454"/>
                  </a:lnTo>
                  <a:lnTo>
                    <a:pt x="1332" y="1465"/>
                  </a:lnTo>
                  <a:lnTo>
                    <a:pt x="1343" y="1476"/>
                  </a:lnTo>
                  <a:cubicBezTo>
                    <a:pt x="1354" y="1499"/>
                    <a:pt x="1366" y="1511"/>
                    <a:pt x="1377" y="1533"/>
                  </a:cubicBezTo>
                  <a:lnTo>
                    <a:pt x="1388" y="1556"/>
                  </a:lnTo>
                  <a:lnTo>
                    <a:pt x="1400" y="1556"/>
                  </a:lnTo>
                  <a:cubicBezTo>
                    <a:pt x="1400" y="1579"/>
                    <a:pt x="1411" y="1590"/>
                    <a:pt x="1423" y="1602"/>
                  </a:cubicBezTo>
                  <a:cubicBezTo>
                    <a:pt x="1431" y="1610"/>
                    <a:pt x="1444" y="1618"/>
                    <a:pt x="1456" y="1618"/>
                  </a:cubicBezTo>
                  <a:cubicBezTo>
                    <a:pt x="1460" y="1618"/>
                    <a:pt x="1465" y="1616"/>
                    <a:pt x="1468" y="1613"/>
                  </a:cubicBezTo>
                  <a:cubicBezTo>
                    <a:pt x="1616" y="1533"/>
                    <a:pt x="1775" y="1454"/>
                    <a:pt x="1946" y="1408"/>
                  </a:cubicBezTo>
                  <a:cubicBezTo>
                    <a:pt x="1957" y="1397"/>
                    <a:pt x="1969" y="1374"/>
                    <a:pt x="1957" y="1363"/>
                  </a:cubicBezTo>
                  <a:lnTo>
                    <a:pt x="1957" y="1351"/>
                  </a:lnTo>
                  <a:cubicBezTo>
                    <a:pt x="1946" y="1317"/>
                    <a:pt x="1934" y="1283"/>
                    <a:pt x="1934" y="1249"/>
                  </a:cubicBezTo>
                  <a:lnTo>
                    <a:pt x="1923" y="1226"/>
                  </a:lnTo>
                  <a:cubicBezTo>
                    <a:pt x="1923" y="1192"/>
                    <a:pt x="1912" y="1158"/>
                    <a:pt x="1923" y="1135"/>
                  </a:cubicBezTo>
                  <a:cubicBezTo>
                    <a:pt x="1934" y="1101"/>
                    <a:pt x="1957" y="1090"/>
                    <a:pt x="1980" y="1078"/>
                  </a:cubicBezTo>
                  <a:cubicBezTo>
                    <a:pt x="1991" y="1078"/>
                    <a:pt x="2014" y="1078"/>
                    <a:pt x="2037" y="1090"/>
                  </a:cubicBezTo>
                  <a:cubicBezTo>
                    <a:pt x="2071" y="1101"/>
                    <a:pt x="2082" y="1124"/>
                    <a:pt x="2094" y="1158"/>
                  </a:cubicBezTo>
                  <a:lnTo>
                    <a:pt x="2116" y="1181"/>
                  </a:lnTo>
                  <a:cubicBezTo>
                    <a:pt x="2128" y="1215"/>
                    <a:pt x="2139" y="1238"/>
                    <a:pt x="2162" y="1272"/>
                  </a:cubicBezTo>
                  <a:lnTo>
                    <a:pt x="2185" y="1306"/>
                  </a:lnTo>
                  <a:cubicBezTo>
                    <a:pt x="2185" y="1314"/>
                    <a:pt x="2190" y="1322"/>
                    <a:pt x="2202" y="1322"/>
                  </a:cubicBezTo>
                  <a:cubicBezTo>
                    <a:pt x="2206" y="1322"/>
                    <a:pt x="2212" y="1321"/>
                    <a:pt x="2219" y="1317"/>
                  </a:cubicBezTo>
                  <a:cubicBezTo>
                    <a:pt x="2298" y="1306"/>
                    <a:pt x="2367" y="1283"/>
                    <a:pt x="2435" y="1272"/>
                  </a:cubicBezTo>
                  <a:cubicBezTo>
                    <a:pt x="2446" y="1272"/>
                    <a:pt x="2458" y="1272"/>
                    <a:pt x="2458" y="1260"/>
                  </a:cubicBezTo>
                  <a:cubicBezTo>
                    <a:pt x="2458" y="1249"/>
                    <a:pt x="2469" y="1249"/>
                    <a:pt x="2458" y="1238"/>
                  </a:cubicBezTo>
                  <a:cubicBezTo>
                    <a:pt x="2446" y="1203"/>
                    <a:pt x="2446" y="1169"/>
                    <a:pt x="2435" y="1147"/>
                  </a:cubicBezTo>
                  <a:cubicBezTo>
                    <a:pt x="2435" y="1112"/>
                    <a:pt x="2423" y="1056"/>
                    <a:pt x="2423" y="1022"/>
                  </a:cubicBezTo>
                  <a:cubicBezTo>
                    <a:pt x="2423" y="1022"/>
                    <a:pt x="2423" y="1022"/>
                    <a:pt x="2423" y="1010"/>
                  </a:cubicBezTo>
                  <a:cubicBezTo>
                    <a:pt x="2423" y="1010"/>
                    <a:pt x="2423" y="999"/>
                    <a:pt x="2423" y="999"/>
                  </a:cubicBezTo>
                  <a:lnTo>
                    <a:pt x="2423" y="987"/>
                  </a:lnTo>
                  <a:cubicBezTo>
                    <a:pt x="2423" y="987"/>
                    <a:pt x="2435" y="976"/>
                    <a:pt x="2435" y="965"/>
                  </a:cubicBezTo>
                  <a:cubicBezTo>
                    <a:pt x="2435" y="953"/>
                    <a:pt x="2435" y="942"/>
                    <a:pt x="2446" y="942"/>
                  </a:cubicBezTo>
                  <a:cubicBezTo>
                    <a:pt x="2446" y="931"/>
                    <a:pt x="2446" y="931"/>
                    <a:pt x="2458" y="931"/>
                  </a:cubicBezTo>
                  <a:cubicBezTo>
                    <a:pt x="2458" y="908"/>
                    <a:pt x="2469" y="896"/>
                    <a:pt x="2480" y="896"/>
                  </a:cubicBezTo>
                  <a:cubicBezTo>
                    <a:pt x="2487" y="893"/>
                    <a:pt x="2493" y="892"/>
                    <a:pt x="2498" y="892"/>
                  </a:cubicBezTo>
                  <a:cubicBezTo>
                    <a:pt x="2511" y="892"/>
                    <a:pt x="2521" y="900"/>
                    <a:pt x="2537" y="908"/>
                  </a:cubicBezTo>
                  <a:cubicBezTo>
                    <a:pt x="2560" y="919"/>
                    <a:pt x="2571" y="919"/>
                    <a:pt x="2571" y="931"/>
                  </a:cubicBezTo>
                  <a:cubicBezTo>
                    <a:pt x="2583" y="942"/>
                    <a:pt x="2583" y="942"/>
                    <a:pt x="2583" y="942"/>
                  </a:cubicBezTo>
                  <a:cubicBezTo>
                    <a:pt x="2594" y="953"/>
                    <a:pt x="2594" y="953"/>
                    <a:pt x="2594" y="953"/>
                  </a:cubicBezTo>
                  <a:cubicBezTo>
                    <a:pt x="2605" y="965"/>
                    <a:pt x="2605" y="976"/>
                    <a:pt x="2617" y="976"/>
                  </a:cubicBezTo>
                  <a:cubicBezTo>
                    <a:pt x="2628" y="1010"/>
                    <a:pt x="2651" y="1033"/>
                    <a:pt x="2662" y="1067"/>
                  </a:cubicBezTo>
                  <a:cubicBezTo>
                    <a:pt x="2674" y="1101"/>
                    <a:pt x="2696" y="1135"/>
                    <a:pt x="2708" y="1169"/>
                  </a:cubicBezTo>
                  <a:lnTo>
                    <a:pt x="2731" y="1215"/>
                  </a:lnTo>
                  <a:cubicBezTo>
                    <a:pt x="2742" y="1226"/>
                    <a:pt x="2753" y="1238"/>
                    <a:pt x="2765" y="1238"/>
                  </a:cubicBezTo>
                  <a:cubicBezTo>
                    <a:pt x="2856" y="1226"/>
                    <a:pt x="2935" y="1226"/>
                    <a:pt x="3015" y="1226"/>
                  </a:cubicBezTo>
                  <a:cubicBezTo>
                    <a:pt x="3026" y="1226"/>
                    <a:pt x="3038" y="1226"/>
                    <a:pt x="3038" y="1215"/>
                  </a:cubicBezTo>
                  <a:cubicBezTo>
                    <a:pt x="3049" y="1203"/>
                    <a:pt x="3049" y="1192"/>
                    <a:pt x="3038" y="1181"/>
                  </a:cubicBezTo>
                  <a:cubicBezTo>
                    <a:pt x="2935" y="1022"/>
                    <a:pt x="2822" y="874"/>
                    <a:pt x="2708" y="749"/>
                  </a:cubicBezTo>
                  <a:cubicBezTo>
                    <a:pt x="2503" y="513"/>
                    <a:pt x="1975" y="1"/>
                    <a:pt x="1374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2628550" y="4261025"/>
              <a:ext cx="108625" cy="113475"/>
            </a:xfrm>
            <a:custGeom>
              <a:rect b="b" l="l" r="r" t="t"/>
              <a:pathLst>
                <a:path extrusionOk="0" h="4539" w="4345">
                  <a:moveTo>
                    <a:pt x="2651" y="0"/>
                  </a:moveTo>
                  <a:cubicBezTo>
                    <a:pt x="2599" y="0"/>
                    <a:pt x="2547" y="21"/>
                    <a:pt x="2514" y="55"/>
                  </a:cubicBezTo>
                  <a:lnTo>
                    <a:pt x="1740" y="862"/>
                  </a:lnTo>
                  <a:cubicBezTo>
                    <a:pt x="1649" y="944"/>
                    <a:pt x="1536" y="997"/>
                    <a:pt x="1418" y="997"/>
                  </a:cubicBezTo>
                  <a:cubicBezTo>
                    <a:pt x="1389" y="997"/>
                    <a:pt x="1360" y="994"/>
                    <a:pt x="1331" y="987"/>
                  </a:cubicBezTo>
                  <a:lnTo>
                    <a:pt x="228" y="805"/>
                  </a:lnTo>
                  <a:cubicBezTo>
                    <a:pt x="217" y="803"/>
                    <a:pt x="205" y="802"/>
                    <a:pt x="194" y="802"/>
                  </a:cubicBezTo>
                  <a:cubicBezTo>
                    <a:pt x="138" y="802"/>
                    <a:pt x="84" y="828"/>
                    <a:pt x="46" y="885"/>
                  </a:cubicBezTo>
                  <a:cubicBezTo>
                    <a:pt x="11" y="942"/>
                    <a:pt x="0" y="1010"/>
                    <a:pt x="34" y="1078"/>
                  </a:cubicBezTo>
                  <a:lnTo>
                    <a:pt x="557" y="2056"/>
                  </a:lnTo>
                  <a:cubicBezTo>
                    <a:pt x="626" y="2193"/>
                    <a:pt x="626" y="2352"/>
                    <a:pt x="557" y="2489"/>
                  </a:cubicBezTo>
                  <a:lnTo>
                    <a:pt x="34" y="3478"/>
                  </a:lnTo>
                  <a:cubicBezTo>
                    <a:pt x="0" y="3546"/>
                    <a:pt x="11" y="3615"/>
                    <a:pt x="57" y="3671"/>
                  </a:cubicBezTo>
                  <a:cubicBezTo>
                    <a:pt x="87" y="3721"/>
                    <a:pt x="142" y="3753"/>
                    <a:pt x="209" y="3753"/>
                  </a:cubicBezTo>
                  <a:cubicBezTo>
                    <a:pt x="219" y="3753"/>
                    <a:pt x="229" y="3753"/>
                    <a:pt x="239" y="3751"/>
                  </a:cubicBezTo>
                  <a:lnTo>
                    <a:pt x="1331" y="3558"/>
                  </a:lnTo>
                  <a:cubicBezTo>
                    <a:pt x="1355" y="3554"/>
                    <a:pt x="1380" y="3552"/>
                    <a:pt x="1405" y="3552"/>
                  </a:cubicBezTo>
                  <a:cubicBezTo>
                    <a:pt x="1530" y="3552"/>
                    <a:pt x="1655" y="3599"/>
                    <a:pt x="1740" y="3694"/>
                  </a:cubicBezTo>
                  <a:lnTo>
                    <a:pt x="2525" y="4490"/>
                  </a:lnTo>
                  <a:cubicBezTo>
                    <a:pt x="2553" y="4518"/>
                    <a:pt x="2597" y="4539"/>
                    <a:pt x="2637" y="4539"/>
                  </a:cubicBezTo>
                  <a:cubicBezTo>
                    <a:pt x="2645" y="4539"/>
                    <a:pt x="2654" y="4538"/>
                    <a:pt x="2662" y="4536"/>
                  </a:cubicBezTo>
                  <a:cubicBezTo>
                    <a:pt x="2684" y="4536"/>
                    <a:pt x="2696" y="4536"/>
                    <a:pt x="2718" y="4524"/>
                  </a:cubicBezTo>
                  <a:cubicBezTo>
                    <a:pt x="2787" y="4502"/>
                    <a:pt x="2832" y="4456"/>
                    <a:pt x="2844" y="4377"/>
                  </a:cubicBezTo>
                  <a:lnTo>
                    <a:pt x="3003" y="3273"/>
                  </a:lnTo>
                  <a:cubicBezTo>
                    <a:pt x="3014" y="3125"/>
                    <a:pt x="3117" y="3000"/>
                    <a:pt x="3253" y="2932"/>
                  </a:cubicBezTo>
                  <a:lnTo>
                    <a:pt x="4243" y="2432"/>
                  </a:lnTo>
                  <a:cubicBezTo>
                    <a:pt x="4311" y="2398"/>
                    <a:pt x="4345" y="2341"/>
                    <a:pt x="4345" y="2272"/>
                  </a:cubicBezTo>
                  <a:cubicBezTo>
                    <a:pt x="4345" y="2227"/>
                    <a:pt x="4334" y="2193"/>
                    <a:pt x="4311" y="2159"/>
                  </a:cubicBezTo>
                  <a:cubicBezTo>
                    <a:pt x="4299" y="2136"/>
                    <a:pt x="4277" y="2113"/>
                    <a:pt x="4243" y="2102"/>
                  </a:cubicBezTo>
                  <a:lnTo>
                    <a:pt x="3242" y="1613"/>
                  </a:lnTo>
                  <a:cubicBezTo>
                    <a:pt x="3105" y="1545"/>
                    <a:pt x="3014" y="1419"/>
                    <a:pt x="2991" y="1260"/>
                  </a:cubicBezTo>
                  <a:lnTo>
                    <a:pt x="2832" y="157"/>
                  </a:lnTo>
                  <a:cubicBezTo>
                    <a:pt x="2821" y="89"/>
                    <a:pt x="2775" y="32"/>
                    <a:pt x="2707" y="9"/>
                  </a:cubicBezTo>
                  <a:cubicBezTo>
                    <a:pt x="2689" y="3"/>
                    <a:pt x="2670" y="0"/>
                    <a:pt x="2651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4"/>
            <p:cNvSpPr/>
            <p:nvPr/>
          </p:nvSpPr>
          <p:spPr>
            <a:xfrm>
              <a:off x="2937050" y="3893375"/>
              <a:ext cx="45525" cy="45625"/>
            </a:xfrm>
            <a:custGeom>
              <a:rect b="b" l="l" r="r" t="t"/>
              <a:pathLst>
                <a:path extrusionOk="0" h="1825" w="1821">
                  <a:moveTo>
                    <a:pt x="1505" y="1"/>
                  </a:moveTo>
                  <a:cubicBezTo>
                    <a:pt x="1174" y="1"/>
                    <a:pt x="745" y="330"/>
                    <a:pt x="581" y="521"/>
                  </a:cubicBezTo>
                  <a:cubicBezTo>
                    <a:pt x="421" y="725"/>
                    <a:pt x="296" y="976"/>
                    <a:pt x="183" y="1214"/>
                  </a:cubicBezTo>
                  <a:cubicBezTo>
                    <a:pt x="103" y="1408"/>
                    <a:pt x="1" y="1613"/>
                    <a:pt x="114" y="1806"/>
                  </a:cubicBezTo>
                  <a:cubicBezTo>
                    <a:pt x="121" y="1819"/>
                    <a:pt x="132" y="1825"/>
                    <a:pt x="144" y="1825"/>
                  </a:cubicBezTo>
                  <a:cubicBezTo>
                    <a:pt x="152" y="1825"/>
                    <a:pt x="162" y="1822"/>
                    <a:pt x="171" y="1817"/>
                  </a:cubicBezTo>
                  <a:cubicBezTo>
                    <a:pt x="478" y="1624"/>
                    <a:pt x="581" y="1123"/>
                    <a:pt x="797" y="839"/>
                  </a:cubicBezTo>
                  <a:cubicBezTo>
                    <a:pt x="945" y="657"/>
                    <a:pt x="1115" y="509"/>
                    <a:pt x="1343" y="418"/>
                  </a:cubicBezTo>
                  <a:cubicBezTo>
                    <a:pt x="1502" y="361"/>
                    <a:pt x="1673" y="373"/>
                    <a:pt x="1786" y="236"/>
                  </a:cubicBezTo>
                  <a:cubicBezTo>
                    <a:pt x="1820" y="191"/>
                    <a:pt x="1809" y="145"/>
                    <a:pt x="1775" y="111"/>
                  </a:cubicBezTo>
                  <a:cubicBezTo>
                    <a:pt x="1702" y="33"/>
                    <a:pt x="1608" y="1"/>
                    <a:pt x="1505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4"/>
            <p:cNvSpPr/>
            <p:nvPr/>
          </p:nvSpPr>
          <p:spPr>
            <a:xfrm>
              <a:off x="2536125" y="4335900"/>
              <a:ext cx="41550" cy="46775"/>
            </a:xfrm>
            <a:custGeom>
              <a:rect b="b" l="l" r="r" t="t"/>
              <a:pathLst>
                <a:path extrusionOk="0" h="1871" w="1662">
                  <a:moveTo>
                    <a:pt x="1212" y="0"/>
                  </a:moveTo>
                  <a:cubicBezTo>
                    <a:pt x="860" y="0"/>
                    <a:pt x="516" y="243"/>
                    <a:pt x="319" y="563"/>
                  </a:cubicBezTo>
                  <a:cubicBezTo>
                    <a:pt x="103" y="915"/>
                    <a:pt x="1" y="1711"/>
                    <a:pt x="512" y="1871"/>
                  </a:cubicBezTo>
                  <a:cubicBezTo>
                    <a:pt x="535" y="1871"/>
                    <a:pt x="547" y="1859"/>
                    <a:pt x="547" y="1848"/>
                  </a:cubicBezTo>
                  <a:cubicBezTo>
                    <a:pt x="615" y="1461"/>
                    <a:pt x="433" y="1131"/>
                    <a:pt x="660" y="767"/>
                  </a:cubicBezTo>
                  <a:cubicBezTo>
                    <a:pt x="854" y="460"/>
                    <a:pt x="1275" y="324"/>
                    <a:pt x="1604" y="221"/>
                  </a:cubicBezTo>
                  <a:cubicBezTo>
                    <a:pt x="1661" y="210"/>
                    <a:pt x="1650" y="142"/>
                    <a:pt x="1616" y="119"/>
                  </a:cubicBezTo>
                  <a:cubicBezTo>
                    <a:pt x="1485" y="37"/>
                    <a:pt x="1348" y="0"/>
                    <a:pt x="121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796575" y="3909125"/>
              <a:ext cx="129975" cy="126775"/>
            </a:xfrm>
            <a:custGeom>
              <a:rect b="b" l="l" r="r" t="t"/>
              <a:pathLst>
                <a:path extrusionOk="0" h="5071" w="5199">
                  <a:moveTo>
                    <a:pt x="2799" y="334"/>
                  </a:moveTo>
                  <a:cubicBezTo>
                    <a:pt x="2856" y="346"/>
                    <a:pt x="2901" y="380"/>
                    <a:pt x="2924" y="437"/>
                  </a:cubicBezTo>
                  <a:lnTo>
                    <a:pt x="3299" y="1494"/>
                  </a:lnTo>
                  <a:cubicBezTo>
                    <a:pt x="3356" y="1642"/>
                    <a:pt x="3481" y="1756"/>
                    <a:pt x="3641" y="1801"/>
                  </a:cubicBezTo>
                  <a:lnTo>
                    <a:pt x="4710" y="2086"/>
                  </a:lnTo>
                  <a:cubicBezTo>
                    <a:pt x="4767" y="2109"/>
                    <a:pt x="4812" y="2143"/>
                    <a:pt x="4823" y="2211"/>
                  </a:cubicBezTo>
                  <a:cubicBezTo>
                    <a:pt x="4835" y="2268"/>
                    <a:pt x="4812" y="2325"/>
                    <a:pt x="4767" y="2359"/>
                  </a:cubicBezTo>
                  <a:lnTo>
                    <a:pt x="3879" y="3041"/>
                  </a:lnTo>
                  <a:cubicBezTo>
                    <a:pt x="3754" y="3144"/>
                    <a:pt x="3686" y="3291"/>
                    <a:pt x="3686" y="3462"/>
                  </a:cubicBezTo>
                  <a:lnTo>
                    <a:pt x="3743" y="4565"/>
                  </a:lnTo>
                  <a:cubicBezTo>
                    <a:pt x="3754" y="4633"/>
                    <a:pt x="3720" y="4679"/>
                    <a:pt x="3663" y="4713"/>
                  </a:cubicBezTo>
                  <a:cubicBezTo>
                    <a:pt x="3644" y="4727"/>
                    <a:pt x="3621" y="4734"/>
                    <a:pt x="3598" y="4734"/>
                  </a:cubicBezTo>
                  <a:cubicBezTo>
                    <a:pt x="3565" y="4734"/>
                    <a:pt x="3531" y="4722"/>
                    <a:pt x="3504" y="4702"/>
                  </a:cubicBezTo>
                  <a:lnTo>
                    <a:pt x="2583" y="4076"/>
                  </a:lnTo>
                  <a:cubicBezTo>
                    <a:pt x="2504" y="4019"/>
                    <a:pt x="2406" y="3988"/>
                    <a:pt x="2305" y="3988"/>
                  </a:cubicBezTo>
                  <a:cubicBezTo>
                    <a:pt x="2246" y="3988"/>
                    <a:pt x="2186" y="3998"/>
                    <a:pt x="2128" y="4019"/>
                  </a:cubicBezTo>
                  <a:lnTo>
                    <a:pt x="1093" y="4417"/>
                  </a:lnTo>
                  <a:cubicBezTo>
                    <a:pt x="1073" y="4425"/>
                    <a:pt x="1053" y="4429"/>
                    <a:pt x="1033" y="4429"/>
                  </a:cubicBezTo>
                  <a:cubicBezTo>
                    <a:pt x="997" y="4429"/>
                    <a:pt x="963" y="4417"/>
                    <a:pt x="934" y="4395"/>
                  </a:cubicBezTo>
                  <a:cubicBezTo>
                    <a:pt x="911" y="4372"/>
                    <a:pt x="888" y="4338"/>
                    <a:pt x="888" y="4304"/>
                  </a:cubicBezTo>
                  <a:cubicBezTo>
                    <a:pt x="877" y="4281"/>
                    <a:pt x="877" y="4258"/>
                    <a:pt x="888" y="4235"/>
                  </a:cubicBezTo>
                  <a:lnTo>
                    <a:pt x="1207" y="3166"/>
                  </a:lnTo>
                  <a:cubicBezTo>
                    <a:pt x="1252" y="3007"/>
                    <a:pt x="1218" y="2836"/>
                    <a:pt x="1116" y="2711"/>
                  </a:cubicBezTo>
                  <a:lnTo>
                    <a:pt x="410" y="1847"/>
                  </a:lnTo>
                  <a:cubicBezTo>
                    <a:pt x="376" y="1801"/>
                    <a:pt x="365" y="1745"/>
                    <a:pt x="388" y="1688"/>
                  </a:cubicBezTo>
                  <a:cubicBezTo>
                    <a:pt x="422" y="1631"/>
                    <a:pt x="467" y="1597"/>
                    <a:pt x="524" y="1597"/>
                  </a:cubicBezTo>
                  <a:lnTo>
                    <a:pt x="1639" y="1563"/>
                  </a:lnTo>
                  <a:cubicBezTo>
                    <a:pt x="1809" y="1563"/>
                    <a:pt x="1957" y="1483"/>
                    <a:pt x="2048" y="1346"/>
                  </a:cubicBezTo>
                  <a:lnTo>
                    <a:pt x="2651" y="402"/>
                  </a:lnTo>
                  <a:cubicBezTo>
                    <a:pt x="2685" y="357"/>
                    <a:pt x="2742" y="334"/>
                    <a:pt x="2799" y="334"/>
                  </a:cubicBezTo>
                  <a:close/>
                  <a:moveTo>
                    <a:pt x="2780" y="1"/>
                  </a:moveTo>
                  <a:cubicBezTo>
                    <a:pt x="2611" y="1"/>
                    <a:pt x="2458" y="79"/>
                    <a:pt x="2367" y="220"/>
                  </a:cubicBezTo>
                  <a:lnTo>
                    <a:pt x="1764" y="1153"/>
                  </a:lnTo>
                  <a:cubicBezTo>
                    <a:pt x="1730" y="1199"/>
                    <a:pt x="1684" y="1221"/>
                    <a:pt x="1639" y="1233"/>
                  </a:cubicBezTo>
                  <a:lnTo>
                    <a:pt x="524" y="1255"/>
                  </a:lnTo>
                  <a:cubicBezTo>
                    <a:pt x="331" y="1267"/>
                    <a:pt x="160" y="1369"/>
                    <a:pt x="81" y="1540"/>
                  </a:cubicBezTo>
                  <a:cubicBezTo>
                    <a:pt x="1" y="1722"/>
                    <a:pt x="35" y="1915"/>
                    <a:pt x="149" y="2063"/>
                  </a:cubicBezTo>
                  <a:lnTo>
                    <a:pt x="854" y="2927"/>
                  </a:lnTo>
                  <a:cubicBezTo>
                    <a:pt x="888" y="2962"/>
                    <a:pt x="888" y="3018"/>
                    <a:pt x="877" y="3064"/>
                  </a:cubicBezTo>
                  <a:lnTo>
                    <a:pt x="570" y="4133"/>
                  </a:lnTo>
                  <a:cubicBezTo>
                    <a:pt x="513" y="4315"/>
                    <a:pt x="570" y="4508"/>
                    <a:pt x="706" y="4633"/>
                  </a:cubicBezTo>
                  <a:cubicBezTo>
                    <a:pt x="797" y="4724"/>
                    <a:pt x="913" y="4770"/>
                    <a:pt x="1035" y="4770"/>
                  </a:cubicBezTo>
                  <a:cubicBezTo>
                    <a:pt x="1095" y="4770"/>
                    <a:pt x="1157" y="4759"/>
                    <a:pt x="1218" y="4736"/>
                  </a:cubicBezTo>
                  <a:lnTo>
                    <a:pt x="2253" y="4338"/>
                  </a:lnTo>
                  <a:cubicBezTo>
                    <a:pt x="2275" y="4329"/>
                    <a:pt x="2295" y="4325"/>
                    <a:pt x="2314" y="4325"/>
                  </a:cubicBezTo>
                  <a:cubicBezTo>
                    <a:pt x="2345" y="4325"/>
                    <a:pt x="2373" y="4335"/>
                    <a:pt x="2401" y="4349"/>
                  </a:cubicBezTo>
                  <a:lnTo>
                    <a:pt x="3322" y="4986"/>
                  </a:lnTo>
                  <a:cubicBezTo>
                    <a:pt x="3403" y="5042"/>
                    <a:pt x="3500" y="5071"/>
                    <a:pt x="3597" y="5071"/>
                  </a:cubicBezTo>
                  <a:cubicBezTo>
                    <a:pt x="3679" y="5071"/>
                    <a:pt x="3761" y="5050"/>
                    <a:pt x="3834" y="5009"/>
                  </a:cubicBezTo>
                  <a:cubicBezTo>
                    <a:pt x="4005" y="4918"/>
                    <a:pt x="4096" y="4736"/>
                    <a:pt x="4084" y="4554"/>
                  </a:cubicBezTo>
                  <a:lnTo>
                    <a:pt x="4027" y="3439"/>
                  </a:lnTo>
                  <a:cubicBezTo>
                    <a:pt x="4027" y="3382"/>
                    <a:pt x="4050" y="3337"/>
                    <a:pt x="4096" y="3303"/>
                  </a:cubicBezTo>
                  <a:lnTo>
                    <a:pt x="4971" y="2632"/>
                  </a:lnTo>
                  <a:cubicBezTo>
                    <a:pt x="5119" y="2518"/>
                    <a:pt x="5199" y="2325"/>
                    <a:pt x="5153" y="2143"/>
                  </a:cubicBezTo>
                  <a:cubicBezTo>
                    <a:pt x="5119" y="1961"/>
                    <a:pt x="4983" y="1813"/>
                    <a:pt x="4801" y="1756"/>
                  </a:cubicBezTo>
                  <a:lnTo>
                    <a:pt x="3732" y="1472"/>
                  </a:lnTo>
                  <a:cubicBezTo>
                    <a:pt x="3675" y="1460"/>
                    <a:pt x="3641" y="1426"/>
                    <a:pt x="3618" y="1381"/>
                  </a:cubicBezTo>
                  <a:lnTo>
                    <a:pt x="3243" y="323"/>
                  </a:lnTo>
                  <a:cubicBezTo>
                    <a:pt x="3186" y="152"/>
                    <a:pt x="3026" y="27"/>
                    <a:pt x="2844" y="4"/>
                  </a:cubicBezTo>
                  <a:cubicBezTo>
                    <a:pt x="2823" y="2"/>
                    <a:pt x="2801" y="1"/>
                    <a:pt x="27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4"/>
            <p:cNvSpPr/>
            <p:nvPr/>
          </p:nvSpPr>
          <p:spPr>
            <a:xfrm>
              <a:off x="2847200" y="3828175"/>
              <a:ext cx="300" cy="325"/>
            </a:xfrm>
            <a:custGeom>
              <a:rect b="b" l="l" r="r" t="t"/>
              <a:pathLst>
                <a:path extrusionOk="0" h="13" w="12">
                  <a:moveTo>
                    <a:pt x="12" y="1"/>
                  </a:moveTo>
                  <a:cubicBezTo>
                    <a:pt x="1" y="1"/>
                    <a:pt x="1" y="1"/>
                    <a:pt x="12" y="12"/>
                  </a:cubicBezTo>
                  <a:cubicBezTo>
                    <a:pt x="12" y="12"/>
                    <a:pt x="12" y="12"/>
                    <a:pt x="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4"/>
            <p:cNvSpPr/>
            <p:nvPr/>
          </p:nvSpPr>
          <p:spPr>
            <a:xfrm>
              <a:off x="2948225" y="3911775"/>
              <a:ext cx="34350" cy="101775"/>
            </a:xfrm>
            <a:custGeom>
              <a:rect b="b" l="l" r="r" t="t"/>
              <a:pathLst>
                <a:path extrusionOk="0" h="4071" w="1374">
                  <a:moveTo>
                    <a:pt x="1148" y="0"/>
                  </a:moveTo>
                  <a:cubicBezTo>
                    <a:pt x="1126" y="0"/>
                    <a:pt x="1104" y="13"/>
                    <a:pt x="1112" y="35"/>
                  </a:cubicBezTo>
                  <a:cubicBezTo>
                    <a:pt x="1123" y="160"/>
                    <a:pt x="1146" y="285"/>
                    <a:pt x="1157" y="410"/>
                  </a:cubicBezTo>
                  <a:cubicBezTo>
                    <a:pt x="1169" y="535"/>
                    <a:pt x="1169" y="672"/>
                    <a:pt x="1157" y="797"/>
                  </a:cubicBezTo>
                  <a:cubicBezTo>
                    <a:pt x="1135" y="1058"/>
                    <a:pt x="1055" y="1309"/>
                    <a:pt x="975" y="1559"/>
                  </a:cubicBezTo>
                  <a:cubicBezTo>
                    <a:pt x="793" y="2093"/>
                    <a:pt x="566" y="2605"/>
                    <a:pt x="350" y="3117"/>
                  </a:cubicBezTo>
                  <a:cubicBezTo>
                    <a:pt x="282" y="3265"/>
                    <a:pt x="225" y="3413"/>
                    <a:pt x="168" y="3549"/>
                  </a:cubicBezTo>
                  <a:cubicBezTo>
                    <a:pt x="111" y="3697"/>
                    <a:pt x="43" y="3856"/>
                    <a:pt x="9" y="4004"/>
                  </a:cubicBezTo>
                  <a:cubicBezTo>
                    <a:pt x="1" y="4043"/>
                    <a:pt x="30" y="4071"/>
                    <a:pt x="60" y="4071"/>
                  </a:cubicBezTo>
                  <a:cubicBezTo>
                    <a:pt x="74" y="4071"/>
                    <a:pt x="89" y="4064"/>
                    <a:pt x="100" y="4050"/>
                  </a:cubicBezTo>
                  <a:cubicBezTo>
                    <a:pt x="179" y="3936"/>
                    <a:pt x="247" y="3800"/>
                    <a:pt x="316" y="3674"/>
                  </a:cubicBezTo>
                  <a:cubicBezTo>
                    <a:pt x="384" y="3549"/>
                    <a:pt x="441" y="3413"/>
                    <a:pt x="498" y="3288"/>
                  </a:cubicBezTo>
                  <a:cubicBezTo>
                    <a:pt x="623" y="3015"/>
                    <a:pt x="736" y="2742"/>
                    <a:pt x="850" y="2469"/>
                  </a:cubicBezTo>
                  <a:cubicBezTo>
                    <a:pt x="1055" y="1957"/>
                    <a:pt x="1305" y="1422"/>
                    <a:pt x="1351" y="865"/>
                  </a:cubicBezTo>
                  <a:cubicBezTo>
                    <a:pt x="1373" y="581"/>
                    <a:pt x="1362" y="240"/>
                    <a:pt x="1180" y="12"/>
                  </a:cubicBezTo>
                  <a:cubicBezTo>
                    <a:pt x="1172" y="4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2932225" y="4020550"/>
              <a:ext cx="15850" cy="39950"/>
            </a:xfrm>
            <a:custGeom>
              <a:rect b="b" l="l" r="r" t="t"/>
              <a:pathLst>
                <a:path extrusionOk="0" h="1598" w="634">
                  <a:moveTo>
                    <a:pt x="588" y="1"/>
                  </a:moveTo>
                  <a:cubicBezTo>
                    <a:pt x="577" y="1"/>
                    <a:pt x="565" y="6"/>
                    <a:pt x="558" y="17"/>
                  </a:cubicBezTo>
                  <a:cubicBezTo>
                    <a:pt x="512" y="63"/>
                    <a:pt x="467" y="108"/>
                    <a:pt x="421" y="165"/>
                  </a:cubicBezTo>
                  <a:cubicBezTo>
                    <a:pt x="387" y="222"/>
                    <a:pt x="353" y="290"/>
                    <a:pt x="319" y="347"/>
                  </a:cubicBezTo>
                  <a:cubicBezTo>
                    <a:pt x="262" y="472"/>
                    <a:pt x="216" y="597"/>
                    <a:pt x="159" y="734"/>
                  </a:cubicBezTo>
                  <a:cubicBezTo>
                    <a:pt x="114" y="859"/>
                    <a:pt x="69" y="995"/>
                    <a:pt x="34" y="1132"/>
                  </a:cubicBezTo>
                  <a:cubicBezTo>
                    <a:pt x="23" y="1200"/>
                    <a:pt x="23" y="1268"/>
                    <a:pt x="23" y="1337"/>
                  </a:cubicBezTo>
                  <a:cubicBezTo>
                    <a:pt x="12" y="1405"/>
                    <a:pt x="0" y="1473"/>
                    <a:pt x="12" y="1541"/>
                  </a:cubicBezTo>
                  <a:cubicBezTo>
                    <a:pt x="12" y="1575"/>
                    <a:pt x="40" y="1597"/>
                    <a:pt x="68" y="1597"/>
                  </a:cubicBezTo>
                  <a:cubicBezTo>
                    <a:pt x="86" y="1597"/>
                    <a:pt x="105" y="1587"/>
                    <a:pt x="114" y="1564"/>
                  </a:cubicBezTo>
                  <a:cubicBezTo>
                    <a:pt x="148" y="1507"/>
                    <a:pt x="159" y="1439"/>
                    <a:pt x="194" y="1371"/>
                  </a:cubicBezTo>
                  <a:cubicBezTo>
                    <a:pt x="216" y="1314"/>
                    <a:pt x="239" y="1257"/>
                    <a:pt x="262" y="1200"/>
                  </a:cubicBezTo>
                  <a:cubicBezTo>
                    <a:pt x="307" y="1075"/>
                    <a:pt x="341" y="939"/>
                    <a:pt x="387" y="802"/>
                  </a:cubicBezTo>
                  <a:cubicBezTo>
                    <a:pt x="421" y="677"/>
                    <a:pt x="467" y="552"/>
                    <a:pt x="523" y="438"/>
                  </a:cubicBezTo>
                  <a:cubicBezTo>
                    <a:pt x="546" y="370"/>
                    <a:pt x="569" y="313"/>
                    <a:pt x="592" y="245"/>
                  </a:cubicBezTo>
                  <a:cubicBezTo>
                    <a:pt x="614" y="176"/>
                    <a:pt x="614" y="108"/>
                    <a:pt x="626" y="51"/>
                  </a:cubicBezTo>
                  <a:cubicBezTo>
                    <a:pt x="633" y="21"/>
                    <a:pt x="611" y="1"/>
                    <a:pt x="5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2923400" y="4028150"/>
              <a:ext cx="10550" cy="19900"/>
            </a:xfrm>
            <a:custGeom>
              <a:rect b="b" l="l" r="r" t="t"/>
              <a:pathLst>
                <a:path extrusionOk="0" h="796" w="422">
                  <a:moveTo>
                    <a:pt x="318" y="0"/>
                  </a:moveTo>
                  <a:cubicBezTo>
                    <a:pt x="306" y="0"/>
                    <a:pt x="294" y="3"/>
                    <a:pt x="285" y="9"/>
                  </a:cubicBezTo>
                  <a:cubicBezTo>
                    <a:pt x="262" y="20"/>
                    <a:pt x="240" y="32"/>
                    <a:pt x="217" y="66"/>
                  </a:cubicBezTo>
                  <a:cubicBezTo>
                    <a:pt x="194" y="89"/>
                    <a:pt x="171" y="123"/>
                    <a:pt x="160" y="157"/>
                  </a:cubicBezTo>
                  <a:cubicBezTo>
                    <a:pt x="137" y="202"/>
                    <a:pt x="114" y="259"/>
                    <a:pt x="92" y="305"/>
                  </a:cubicBezTo>
                  <a:cubicBezTo>
                    <a:pt x="80" y="339"/>
                    <a:pt x="69" y="373"/>
                    <a:pt x="58" y="407"/>
                  </a:cubicBezTo>
                  <a:cubicBezTo>
                    <a:pt x="58" y="418"/>
                    <a:pt x="46" y="430"/>
                    <a:pt x="46" y="453"/>
                  </a:cubicBezTo>
                  <a:cubicBezTo>
                    <a:pt x="46" y="463"/>
                    <a:pt x="46" y="471"/>
                    <a:pt x="46" y="475"/>
                  </a:cubicBezTo>
                  <a:lnTo>
                    <a:pt x="35" y="498"/>
                  </a:lnTo>
                  <a:cubicBezTo>
                    <a:pt x="23" y="544"/>
                    <a:pt x="1" y="623"/>
                    <a:pt x="23" y="680"/>
                  </a:cubicBezTo>
                  <a:cubicBezTo>
                    <a:pt x="23" y="714"/>
                    <a:pt x="23" y="748"/>
                    <a:pt x="58" y="782"/>
                  </a:cubicBezTo>
                  <a:cubicBezTo>
                    <a:pt x="67" y="792"/>
                    <a:pt x="79" y="796"/>
                    <a:pt x="92" y="796"/>
                  </a:cubicBezTo>
                  <a:cubicBezTo>
                    <a:pt x="109" y="796"/>
                    <a:pt x="129" y="789"/>
                    <a:pt x="149" y="782"/>
                  </a:cubicBezTo>
                  <a:cubicBezTo>
                    <a:pt x="171" y="760"/>
                    <a:pt x="183" y="737"/>
                    <a:pt x="194" y="703"/>
                  </a:cubicBezTo>
                  <a:cubicBezTo>
                    <a:pt x="228" y="657"/>
                    <a:pt x="228" y="600"/>
                    <a:pt x="251" y="544"/>
                  </a:cubicBezTo>
                  <a:cubicBezTo>
                    <a:pt x="251" y="544"/>
                    <a:pt x="251" y="532"/>
                    <a:pt x="251" y="521"/>
                  </a:cubicBezTo>
                  <a:cubicBezTo>
                    <a:pt x="257" y="515"/>
                    <a:pt x="259" y="512"/>
                    <a:pt x="261" y="512"/>
                  </a:cubicBezTo>
                  <a:cubicBezTo>
                    <a:pt x="262" y="512"/>
                    <a:pt x="262" y="515"/>
                    <a:pt x="262" y="521"/>
                  </a:cubicBezTo>
                  <a:cubicBezTo>
                    <a:pt x="262" y="509"/>
                    <a:pt x="274" y="487"/>
                    <a:pt x="274" y="464"/>
                  </a:cubicBezTo>
                  <a:cubicBezTo>
                    <a:pt x="274" y="453"/>
                    <a:pt x="285" y="441"/>
                    <a:pt x="285" y="430"/>
                  </a:cubicBezTo>
                  <a:cubicBezTo>
                    <a:pt x="285" y="430"/>
                    <a:pt x="293" y="405"/>
                    <a:pt x="296" y="405"/>
                  </a:cubicBezTo>
                  <a:cubicBezTo>
                    <a:pt x="296" y="405"/>
                    <a:pt x="296" y="405"/>
                    <a:pt x="296" y="407"/>
                  </a:cubicBezTo>
                  <a:cubicBezTo>
                    <a:pt x="296" y="396"/>
                    <a:pt x="308" y="384"/>
                    <a:pt x="308" y="373"/>
                  </a:cubicBezTo>
                  <a:cubicBezTo>
                    <a:pt x="308" y="373"/>
                    <a:pt x="308" y="373"/>
                    <a:pt x="308" y="362"/>
                  </a:cubicBezTo>
                  <a:cubicBezTo>
                    <a:pt x="308" y="350"/>
                    <a:pt x="319" y="339"/>
                    <a:pt x="319" y="327"/>
                  </a:cubicBezTo>
                  <a:cubicBezTo>
                    <a:pt x="331" y="305"/>
                    <a:pt x="342" y="282"/>
                    <a:pt x="353" y="248"/>
                  </a:cubicBezTo>
                  <a:cubicBezTo>
                    <a:pt x="376" y="191"/>
                    <a:pt x="422" y="123"/>
                    <a:pt x="399" y="66"/>
                  </a:cubicBezTo>
                  <a:cubicBezTo>
                    <a:pt x="399" y="24"/>
                    <a:pt x="355" y="0"/>
                    <a:pt x="3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2918000" y="4030625"/>
              <a:ext cx="5725" cy="9125"/>
            </a:xfrm>
            <a:custGeom>
              <a:rect b="b" l="l" r="r" t="t"/>
              <a:pathLst>
                <a:path extrusionOk="0" h="365" w="229">
                  <a:moveTo>
                    <a:pt x="137" y="1"/>
                  </a:moveTo>
                  <a:cubicBezTo>
                    <a:pt x="114" y="1"/>
                    <a:pt x="92" y="12"/>
                    <a:pt x="80" y="24"/>
                  </a:cubicBezTo>
                  <a:cubicBezTo>
                    <a:pt x="80" y="35"/>
                    <a:pt x="69" y="35"/>
                    <a:pt x="69" y="46"/>
                  </a:cubicBezTo>
                  <a:cubicBezTo>
                    <a:pt x="57" y="58"/>
                    <a:pt x="46" y="81"/>
                    <a:pt x="35" y="92"/>
                  </a:cubicBezTo>
                  <a:cubicBezTo>
                    <a:pt x="35" y="115"/>
                    <a:pt x="35" y="126"/>
                    <a:pt x="23" y="137"/>
                  </a:cubicBezTo>
                  <a:cubicBezTo>
                    <a:pt x="23" y="137"/>
                    <a:pt x="23" y="149"/>
                    <a:pt x="23" y="160"/>
                  </a:cubicBezTo>
                  <a:cubicBezTo>
                    <a:pt x="12" y="172"/>
                    <a:pt x="12" y="183"/>
                    <a:pt x="12" y="194"/>
                  </a:cubicBezTo>
                  <a:lnTo>
                    <a:pt x="12" y="206"/>
                  </a:lnTo>
                  <a:cubicBezTo>
                    <a:pt x="12" y="206"/>
                    <a:pt x="12" y="217"/>
                    <a:pt x="12" y="217"/>
                  </a:cubicBezTo>
                  <a:cubicBezTo>
                    <a:pt x="1" y="240"/>
                    <a:pt x="1" y="263"/>
                    <a:pt x="12" y="285"/>
                  </a:cubicBezTo>
                  <a:cubicBezTo>
                    <a:pt x="12" y="297"/>
                    <a:pt x="12" y="308"/>
                    <a:pt x="23" y="319"/>
                  </a:cubicBezTo>
                  <a:cubicBezTo>
                    <a:pt x="23" y="342"/>
                    <a:pt x="46" y="354"/>
                    <a:pt x="69" y="365"/>
                  </a:cubicBezTo>
                  <a:cubicBezTo>
                    <a:pt x="80" y="365"/>
                    <a:pt x="114" y="365"/>
                    <a:pt x="126" y="354"/>
                  </a:cubicBezTo>
                  <a:cubicBezTo>
                    <a:pt x="137" y="342"/>
                    <a:pt x="148" y="331"/>
                    <a:pt x="160" y="319"/>
                  </a:cubicBezTo>
                  <a:cubicBezTo>
                    <a:pt x="160" y="319"/>
                    <a:pt x="171" y="319"/>
                    <a:pt x="171" y="308"/>
                  </a:cubicBezTo>
                  <a:cubicBezTo>
                    <a:pt x="183" y="297"/>
                    <a:pt x="183" y="297"/>
                    <a:pt x="183" y="285"/>
                  </a:cubicBezTo>
                  <a:cubicBezTo>
                    <a:pt x="194" y="274"/>
                    <a:pt x="194" y="263"/>
                    <a:pt x="194" y="263"/>
                  </a:cubicBezTo>
                  <a:cubicBezTo>
                    <a:pt x="217" y="228"/>
                    <a:pt x="217" y="206"/>
                    <a:pt x="217" y="172"/>
                  </a:cubicBezTo>
                  <a:cubicBezTo>
                    <a:pt x="228" y="149"/>
                    <a:pt x="228" y="115"/>
                    <a:pt x="217" y="92"/>
                  </a:cubicBezTo>
                  <a:cubicBezTo>
                    <a:pt x="217" y="81"/>
                    <a:pt x="217" y="69"/>
                    <a:pt x="217" y="69"/>
                  </a:cubicBezTo>
                  <a:cubicBezTo>
                    <a:pt x="217" y="46"/>
                    <a:pt x="205" y="24"/>
                    <a:pt x="183" y="12"/>
                  </a:cubicBezTo>
                  <a:cubicBezTo>
                    <a:pt x="171" y="12"/>
                    <a:pt x="171" y="1"/>
                    <a:pt x="1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746250" y="4017275"/>
              <a:ext cx="13125" cy="30325"/>
            </a:xfrm>
            <a:custGeom>
              <a:rect b="b" l="l" r="r" t="t"/>
              <a:pathLst>
                <a:path extrusionOk="0" h="1213" w="525">
                  <a:moveTo>
                    <a:pt x="80" y="0"/>
                  </a:moveTo>
                  <a:cubicBezTo>
                    <a:pt x="58" y="0"/>
                    <a:pt x="24" y="12"/>
                    <a:pt x="24" y="46"/>
                  </a:cubicBezTo>
                  <a:cubicBezTo>
                    <a:pt x="1" y="148"/>
                    <a:pt x="58" y="251"/>
                    <a:pt x="92" y="330"/>
                  </a:cubicBezTo>
                  <a:cubicBezTo>
                    <a:pt x="126" y="421"/>
                    <a:pt x="160" y="512"/>
                    <a:pt x="183" y="615"/>
                  </a:cubicBezTo>
                  <a:cubicBezTo>
                    <a:pt x="217" y="694"/>
                    <a:pt x="240" y="785"/>
                    <a:pt x="251" y="876"/>
                  </a:cubicBezTo>
                  <a:cubicBezTo>
                    <a:pt x="274" y="979"/>
                    <a:pt x="308" y="1081"/>
                    <a:pt x="353" y="1172"/>
                  </a:cubicBezTo>
                  <a:cubicBezTo>
                    <a:pt x="360" y="1197"/>
                    <a:pt x="384" y="1212"/>
                    <a:pt x="408" y="1212"/>
                  </a:cubicBezTo>
                  <a:cubicBezTo>
                    <a:pt x="427" y="1212"/>
                    <a:pt x="446" y="1203"/>
                    <a:pt x="456" y="1183"/>
                  </a:cubicBezTo>
                  <a:cubicBezTo>
                    <a:pt x="479" y="1138"/>
                    <a:pt x="501" y="1081"/>
                    <a:pt x="501" y="1035"/>
                  </a:cubicBezTo>
                  <a:cubicBezTo>
                    <a:pt x="513" y="979"/>
                    <a:pt x="524" y="933"/>
                    <a:pt x="513" y="865"/>
                  </a:cubicBezTo>
                  <a:cubicBezTo>
                    <a:pt x="501" y="751"/>
                    <a:pt x="490" y="637"/>
                    <a:pt x="456" y="524"/>
                  </a:cubicBezTo>
                  <a:cubicBezTo>
                    <a:pt x="422" y="421"/>
                    <a:pt x="365" y="319"/>
                    <a:pt x="319" y="228"/>
                  </a:cubicBezTo>
                  <a:cubicBezTo>
                    <a:pt x="262" y="137"/>
                    <a:pt x="194" y="23"/>
                    <a:pt x="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2759050" y="4020350"/>
              <a:ext cx="9975" cy="21050"/>
            </a:xfrm>
            <a:custGeom>
              <a:rect b="b" l="l" r="r" t="t"/>
              <a:pathLst>
                <a:path extrusionOk="0" h="842" w="399">
                  <a:moveTo>
                    <a:pt x="63" y="0"/>
                  </a:moveTo>
                  <a:cubicBezTo>
                    <a:pt x="26" y="0"/>
                    <a:pt x="1" y="30"/>
                    <a:pt x="1" y="59"/>
                  </a:cubicBezTo>
                  <a:cubicBezTo>
                    <a:pt x="1" y="128"/>
                    <a:pt x="23" y="184"/>
                    <a:pt x="46" y="253"/>
                  </a:cubicBezTo>
                  <a:cubicBezTo>
                    <a:pt x="58" y="310"/>
                    <a:pt x="80" y="366"/>
                    <a:pt x="103" y="423"/>
                  </a:cubicBezTo>
                  <a:cubicBezTo>
                    <a:pt x="103" y="457"/>
                    <a:pt x="114" y="480"/>
                    <a:pt x="126" y="514"/>
                  </a:cubicBezTo>
                  <a:cubicBezTo>
                    <a:pt x="126" y="526"/>
                    <a:pt x="126" y="537"/>
                    <a:pt x="126" y="537"/>
                  </a:cubicBezTo>
                  <a:cubicBezTo>
                    <a:pt x="126" y="548"/>
                    <a:pt x="126" y="548"/>
                    <a:pt x="126" y="548"/>
                  </a:cubicBezTo>
                  <a:cubicBezTo>
                    <a:pt x="137" y="560"/>
                    <a:pt x="137" y="571"/>
                    <a:pt x="137" y="583"/>
                  </a:cubicBezTo>
                  <a:cubicBezTo>
                    <a:pt x="149" y="651"/>
                    <a:pt x="160" y="730"/>
                    <a:pt x="194" y="776"/>
                  </a:cubicBezTo>
                  <a:cubicBezTo>
                    <a:pt x="205" y="776"/>
                    <a:pt x="205" y="787"/>
                    <a:pt x="205" y="787"/>
                  </a:cubicBezTo>
                  <a:cubicBezTo>
                    <a:pt x="216" y="824"/>
                    <a:pt x="246" y="842"/>
                    <a:pt x="278" y="842"/>
                  </a:cubicBezTo>
                  <a:cubicBezTo>
                    <a:pt x="314" y="842"/>
                    <a:pt x="352" y="819"/>
                    <a:pt x="365" y="776"/>
                  </a:cubicBezTo>
                  <a:cubicBezTo>
                    <a:pt x="365" y="765"/>
                    <a:pt x="365" y="765"/>
                    <a:pt x="365" y="753"/>
                  </a:cubicBezTo>
                  <a:cubicBezTo>
                    <a:pt x="399" y="696"/>
                    <a:pt x="387" y="617"/>
                    <a:pt x="376" y="560"/>
                  </a:cubicBezTo>
                  <a:cubicBezTo>
                    <a:pt x="365" y="480"/>
                    <a:pt x="342" y="412"/>
                    <a:pt x="319" y="344"/>
                  </a:cubicBezTo>
                  <a:cubicBezTo>
                    <a:pt x="296" y="287"/>
                    <a:pt x="262" y="219"/>
                    <a:pt x="228" y="162"/>
                  </a:cubicBezTo>
                  <a:cubicBezTo>
                    <a:pt x="205" y="128"/>
                    <a:pt x="183" y="105"/>
                    <a:pt x="160" y="71"/>
                  </a:cubicBezTo>
                  <a:cubicBezTo>
                    <a:pt x="137" y="48"/>
                    <a:pt x="114" y="25"/>
                    <a:pt x="80" y="2"/>
                  </a:cubicBezTo>
                  <a:cubicBezTo>
                    <a:pt x="74" y="1"/>
                    <a:pt x="68" y="0"/>
                    <a:pt x="6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2769325" y="4021475"/>
              <a:ext cx="9100" cy="15550"/>
            </a:xfrm>
            <a:custGeom>
              <a:rect b="b" l="l" r="r" t="t"/>
              <a:pathLst>
                <a:path extrusionOk="0" h="622" w="364">
                  <a:moveTo>
                    <a:pt x="57" y="1"/>
                  </a:moveTo>
                  <a:cubicBezTo>
                    <a:pt x="33" y="1"/>
                    <a:pt x="1" y="30"/>
                    <a:pt x="10" y="60"/>
                  </a:cubicBezTo>
                  <a:cubicBezTo>
                    <a:pt x="22" y="83"/>
                    <a:pt x="33" y="94"/>
                    <a:pt x="33" y="117"/>
                  </a:cubicBezTo>
                  <a:cubicBezTo>
                    <a:pt x="45" y="139"/>
                    <a:pt x="56" y="151"/>
                    <a:pt x="67" y="185"/>
                  </a:cubicBezTo>
                  <a:cubicBezTo>
                    <a:pt x="67" y="185"/>
                    <a:pt x="79" y="196"/>
                    <a:pt x="79" y="196"/>
                  </a:cubicBezTo>
                  <a:cubicBezTo>
                    <a:pt x="79" y="196"/>
                    <a:pt x="79" y="208"/>
                    <a:pt x="90" y="208"/>
                  </a:cubicBezTo>
                  <a:cubicBezTo>
                    <a:pt x="90" y="219"/>
                    <a:pt x="90" y="230"/>
                    <a:pt x="90" y="242"/>
                  </a:cubicBezTo>
                  <a:cubicBezTo>
                    <a:pt x="90" y="242"/>
                    <a:pt x="90" y="253"/>
                    <a:pt x="101" y="253"/>
                  </a:cubicBezTo>
                  <a:cubicBezTo>
                    <a:pt x="101" y="265"/>
                    <a:pt x="101" y="276"/>
                    <a:pt x="113" y="276"/>
                  </a:cubicBezTo>
                  <a:cubicBezTo>
                    <a:pt x="124" y="321"/>
                    <a:pt x="136" y="356"/>
                    <a:pt x="147" y="390"/>
                  </a:cubicBezTo>
                  <a:cubicBezTo>
                    <a:pt x="158" y="424"/>
                    <a:pt x="170" y="469"/>
                    <a:pt x="181" y="503"/>
                  </a:cubicBezTo>
                  <a:cubicBezTo>
                    <a:pt x="204" y="549"/>
                    <a:pt x="215" y="583"/>
                    <a:pt x="261" y="617"/>
                  </a:cubicBezTo>
                  <a:cubicBezTo>
                    <a:pt x="267" y="620"/>
                    <a:pt x="273" y="622"/>
                    <a:pt x="279" y="622"/>
                  </a:cubicBezTo>
                  <a:cubicBezTo>
                    <a:pt x="296" y="622"/>
                    <a:pt x="312" y="611"/>
                    <a:pt x="329" y="594"/>
                  </a:cubicBezTo>
                  <a:cubicBezTo>
                    <a:pt x="363" y="560"/>
                    <a:pt x="363" y="515"/>
                    <a:pt x="363" y="469"/>
                  </a:cubicBezTo>
                  <a:cubicBezTo>
                    <a:pt x="363" y="458"/>
                    <a:pt x="363" y="435"/>
                    <a:pt x="352" y="424"/>
                  </a:cubicBezTo>
                  <a:cubicBezTo>
                    <a:pt x="352" y="412"/>
                    <a:pt x="352" y="401"/>
                    <a:pt x="352" y="390"/>
                  </a:cubicBezTo>
                  <a:cubicBezTo>
                    <a:pt x="340" y="367"/>
                    <a:pt x="340" y="344"/>
                    <a:pt x="329" y="333"/>
                  </a:cubicBezTo>
                  <a:cubicBezTo>
                    <a:pt x="306" y="287"/>
                    <a:pt x="283" y="242"/>
                    <a:pt x="261" y="196"/>
                  </a:cubicBezTo>
                  <a:cubicBezTo>
                    <a:pt x="215" y="128"/>
                    <a:pt x="158" y="48"/>
                    <a:pt x="67" y="3"/>
                  </a:cubicBezTo>
                  <a:cubicBezTo>
                    <a:pt x="64" y="1"/>
                    <a:pt x="61" y="1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2780100" y="4020875"/>
              <a:ext cx="5425" cy="11325"/>
            </a:xfrm>
            <a:custGeom>
              <a:rect b="b" l="l" r="r" t="t"/>
              <a:pathLst>
                <a:path extrusionOk="0" h="453" w="217">
                  <a:moveTo>
                    <a:pt x="55" y="1"/>
                  </a:moveTo>
                  <a:cubicBezTo>
                    <a:pt x="37" y="1"/>
                    <a:pt x="18" y="12"/>
                    <a:pt x="12" y="38"/>
                  </a:cubicBezTo>
                  <a:cubicBezTo>
                    <a:pt x="12" y="38"/>
                    <a:pt x="12" y="38"/>
                    <a:pt x="12" y="50"/>
                  </a:cubicBezTo>
                  <a:cubicBezTo>
                    <a:pt x="0" y="61"/>
                    <a:pt x="0" y="72"/>
                    <a:pt x="0" y="95"/>
                  </a:cubicBezTo>
                  <a:cubicBezTo>
                    <a:pt x="0" y="107"/>
                    <a:pt x="0" y="118"/>
                    <a:pt x="0" y="129"/>
                  </a:cubicBezTo>
                  <a:cubicBezTo>
                    <a:pt x="0" y="163"/>
                    <a:pt x="0" y="198"/>
                    <a:pt x="12" y="220"/>
                  </a:cubicBezTo>
                  <a:cubicBezTo>
                    <a:pt x="12" y="266"/>
                    <a:pt x="23" y="300"/>
                    <a:pt x="34" y="334"/>
                  </a:cubicBezTo>
                  <a:cubicBezTo>
                    <a:pt x="46" y="345"/>
                    <a:pt x="57" y="357"/>
                    <a:pt x="57" y="368"/>
                  </a:cubicBezTo>
                  <a:cubicBezTo>
                    <a:pt x="69" y="391"/>
                    <a:pt x="80" y="402"/>
                    <a:pt x="91" y="414"/>
                  </a:cubicBezTo>
                  <a:cubicBezTo>
                    <a:pt x="103" y="425"/>
                    <a:pt x="103" y="436"/>
                    <a:pt x="125" y="448"/>
                  </a:cubicBezTo>
                  <a:cubicBezTo>
                    <a:pt x="132" y="451"/>
                    <a:pt x="138" y="452"/>
                    <a:pt x="146" y="452"/>
                  </a:cubicBezTo>
                  <a:cubicBezTo>
                    <a:pt x="165" y="452"/>
                    <a:pt x="185" y="442"/>
                    <a:pt x="194" y="425"/>
                  </a:cubicBezTo>
                  <a:cubicBezTo>
                    <a:pt x="194" y="414"/>
                    <a:pt x="205" y="402"/>
                    <a:pt x="205" y="391"/>
                  </a:cubicBezTo>
                  <a:cubicBezTo>
                    <a:pt x="216" y="368"/>
                    <a:pt x="216" y="323"/>
                    <a:pt x="205" y="289"/>
                  </a:cubicBezTo>
                  <a:cubicBezTo>
                    <a:pt x="205" y="254"/>
                    <a:pt x="194" y="220"/>
                    <a:pt x="182" y="186"/>
                  </a:cubicBezTo>
                  <a:cubicBezTo>
                    <a:pt x="171" y="152"/>
                    <a:pt x="160" y="118"/>
                    <a:pt x="148" y="95"/>
                  </a:cubicBezTo>
                  <a:cubicBezTo>
                    <a:pt x="148" y="84"/>
                    <a:pt x="137" y="72"/>
                    <a:pt x="137" y="72"/>
                  </a:cubicBezTo>
                  <a:cubicBezTo>
                    <a:pt x="133" y="68"/>
                    <a:pt x="128" y="64"/>
                    <a:pt x="125" y="61"/>
                  </a:cubicBezTo>
                  <a:lnTo>
                    <a:pt x="125" y="61"/>
                  </a:lnTo>
                  <a:cubicBezTo>
                    <a:pt x="125" y="61"/>
                    <a:pt x="125" y="61"/>
                    <a:pt x="125" y="50"/>
                  </a:cubicBezTo>
                  <a:cubicBezTo>
                    <a:pt x="114" y="38"/>
                    <a:pt x="103" y="27"/>
                    <a:pt x="91" y="2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2" y="6"/>
                    <a:pt x="69" y="1"/>
                    <a:pt x="5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4"/>
            <p:cNvSpPr/>
            <p:nvPr/>
          </p:nvSpPr>
          <p:spPr>
            <a:xfrm>
              <a:off x="2696500" y="3901800"/>
              <a:ext cx="30725" cy="84850"/>
            </a:xfrm>
            <a:custGeom>
              <a:rect b="b" l="l" r="r" t="t"/>
              <a:pathLst>
                <a:path extrusionOk="0" h="3394" w="1229">
                  <a:moveTo>
                    <a:pt x="730" y="0"/>
                  </a:moveTo>
                  <a:cubicBezTo>
                    <a:pt x="725" y="0"/>
                    <a:pt x="721" y="1"/>
                    <a:pt x="717" y="2"/>
                  </a:cubicBezTo>
                  <a:cubicBezTo>
                    <a:pt x="217" y="150"/>
                    <a:pt x="12" y="730"/>
                    <a:pt x="0" y="1196"/>
                  </a:cubicBezTo>
                  <a:cubicBezTo>
                    <a:pt x="0" y="1446"/>
                    <a:pt x="46" y="1696"/>
                    <a:pt x="160" y="1924"/>
                  </a:cubicBezTo>
                  <a:cubicBezTo>
                    <a:pt x="285" y="2185"/>
                    <a:pt x="444" y="2413"/>
                    <a:pt x="615" y="2640"/>
                  </a:cubicBezTo>
                  <a:cubicBezTo>
                    <a:pt x="706" y="2754"/>
                    <a:pt x="797" y="2879"/>
                    <a:pt x="888" y="3004"/>
                  </a:cubicBezTo>
                  <a:cubicBezTo>
                    <a:pt x="979" y="3129"/>
                    <a:pt x="1058" y="3277"/>
                    <a:pt x="1161" y="3380"/>
                  </a:cubicBezTo>
                  <a:cubicBezTo>
                    <a:pt x="1171" y="3390"/>
                    <a:pt x="1181" y="3394"/>
                    <a:pt x="1190" y="3394"/>
                  </a:cubicBezTo>
                  <a:cubicBezTo>
                    <a:pt x="1212" y="3394"/>
                    <a:pt x="1229" y="3370"/>
                    <a:pt x="1229" y="3346"/>
                  </a:cubicBezTo>
                  <a:cubicBezTo>
                    <a:pt x="1229" y="3220"/>
                    <a:pt x="1172" y="3107"/>
                    <a:pt x="1115" y="2993"/>
                  </a:cubicBezTo>
                  <a:cubicBezTo>
                    <a:pt x="1058" y="2879"/>
                    <a:pt x="990" y="2765"/>
                    <a:pt x="922" y="2663"/>
                  </a:cubicBezTo>
                  <a:cubicBezTo>
                    <a:pt x="774" y="2447"/>
                    <a:pt x="626" y="2242"/>
                    <a:pt x="501" y="2003"/>
                  </a:cubicBezTo>
                  <a:cubicBezTo>
                    <a:pt x="285" y="1617"/>
                    <a:pt x="228" y="1150"/>
                    <a:pt x="399" y="730"/>
                  </a:cubicBezTo>
                  <a:cubicBezTo>
                    <a:pt x="490" y="502"/>
                    <a:pt x="637" y="297"/>
                    <a:pt x="785" y="104"/>
                  </a:cubicBezTo>
                  <a:cubicBezTo>
                    <a:pt x="817" y="62"/>
                    <a:pt x="780" y="0"/>
                    <a:pt x="7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4"/>
            <p:cNvSpPr/>
            <p:nvPr/>
          </p:nvSpPr>
          <p:spPr>
            <a:xfrm>
              <a:off x="2720950" y="3896150"/>
              <a:ext cx="26075" cy="10075"/>
            </a:xfrm>
            <a:custGeom>
              <a:rect b="b" l="l" r="r" t="t"/>
              <a:pathLst>
                <a:path extrusionOk="0" h="403" w="1043">
                  <a:moveTo>
                    <a:pt x="467" y="0"/>
                  </a:moveTo>
                  <a:cubicBezTo>
                    <a:pt x="387" y="0"/>
                    <a:pt x="296" y="0"/>
                    <a:pt x="217" y="12"/>
                  </a:cubicBezTo>
                  <a:cubicBezTo>
                    <a:pt x="171" y="23"/>
                    <a:pt x="126" y="34"/>
                    <a:pt x="92" y="57"/>
                  </a:cubicBezTo>
                  <a:cubicBezTo>
                    <a:pt x="69" y="80"/>
                    <a:pt x="57" y="91"/>
                    <a:pt x="35" y="103"/>
                  </a:cubicBezTo>
                  <a:cubicBezTo>
                    <a:pt x="35" y="114"/>
                    <a:pt x="23" y="125"/>
                    <a:pt x="23" y="125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1" y="159"/>
                    <a:pt x="12" y="205"/>
                    <a:pt x="46" y="216"/>
                  </a:cubicBezTo>
                  <a:cubicBezTo>
                    <a:pt x="46" y="216"/>
                    <a:pt x="57" y="228"/>
                    <a:pt x="69" y="228"/>
                  </a:cubicBezTo>
                  <a:cubicBezTo>
                    <a:pt x="80" y="228"/>
                    <a:pt x="103" y="239"/>
                    <a:pt x="126" y="239"/>
                  </a:cubicBezTo>
                  <a:cubicBezTo>
                    <a:pt x="143" y="250"/>
                    <a:pt x="160" y="253"/>
                    <a:pt x="178" y="253"/>
                  </a:cubicBezTo>
                  <a:cubicBezTo>
                    <a:pt x="197" y="253"/>
                    <a:pt x="217" y="250"/>
                    <a:pt x="239" y="250"/>
                  </a:cubicBezTo>
                  <a:lnTo>
                    <a:pt x="433" y="250"/>
                  </a:lnTo>
                  <a:cubicBezTo>
                    <a:pt x="501" y="262"/>
                    <a:pt x="558" y="273"/>
                    <a:pt x="626" y="296"/>
                  </a:cubicBezTo>
                  <a:cubicBezTo>
                    <a:pt x="660" y="307"/>
                    <a:pt x="694" y="307"/>
                    <a:pt x="728" y="319"/>
                  </a:cubicBezTo>
                  <a:cubicBezTo>
                    <a:pt x="751" y="330"/>
                    <a:pt x="785" y="341"/>
                    <a:pt x="819" y="341"/>
                  </a:cubicBezTo>
                  <a:cubicBezTo>
                    <a:pt x="854" y="364"/>
                    <a:pt x="899" y="387"/>
                    <a:pt x="945" y="398"/>
                  </a:cubicBezTo>
                  <a:cubicBezTo>
                    <a:pt x="953" y="401"/>
                    <a:pt x="961" y="402"/>
                    <a:pt x="968" y="402"/>
                  </a:cubicBezTo>
                  <a:cubicBezTo>
                    <a:pt x="1020" y="402"/>
                    <a:pt x="1043" y="336"/>
                    <a:pt x="1013" y="296"/>
                  </a:cubicBezTo>
                  <a:cubicBezTo>
                    <a:pt x="990" y="250"/>
                    <a:pt x="945" y="216"/>
                    <a:pt x="899" y="182"/>
                  </a:cubicBezTo>
                  <a:cubicBezTo>
                    <a:pt x="854" y="125"/>
                    <a:pt x="774" y="80"/>
                    <a:pt x="717" y="57"/>
                  </a:cubicBezTo>
                  <a:cubicBezTo>
                    <a:pt x="638" y="23"/>
                    <a:pt x="558" y="12"/>
                    <a:pt x="4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4"/>
            <p:cNvSpPr/>
            <p:nvPr/>
          </p:nvSpPr>
          <p:spPr>
            <a:xfrm>
              <a:off x="2707600" y="3917350"/>
              <a:ext cx="9625" cy="28400"/>
            </a:xfrm>
            <a:custGeom>
              <a:rect b="b" l="l" r="r" t="t"/>
              <a:pathLst>
                <a:path extrusionOk="0" h="1136" w="385">
                  <a:moveTo>
                    <a:pt x="310" y="0"/>
                  </a:moveTo>
                  <a:cubicBezTo>
                    <a:pt x="302" y="0"/>
                    <a:pt x="293" y="2"/>
                    <a:pt x="284" y="5"/>
                  </a:cubicBezTo>
                  <a:cubicBezTo>
                    <a:pt x="239" y="39"/>
                    <a:pt x="193" y="62"/>
                    <a:pt x="159" y="108"/>
                  </a:cubicBezTo>
                  <a:cubicBezTo>
                    <a:pt x="125" y="142"/>
                    <a:pt x="114" y="199"/>
                    <a:pt x="91" y="244"/>
                  </a:cubicBezTo>
                  <a:cubicBezTo>
                    <a:pt x="46" y="335"/>
                    <a:pt x="23" y="437"/>
                    <a:pt x="11" y="540"/>
                  </a:cubicBezTo>
                  <a:cubicBezTo>
                    <a:pt x="0" y="654"/>
                    <a:pt x="11" y="756"/>
                    <a:pt x="34" y="858"/>
                  </a:cubicBezTo>
                  <a:cubicBezTo>
                    <a:pt x="57" y="949"/>
                    <a:pt x="114" y="1063"/>
                    <a:pt x="193" y="1120"/>
                  </a:cubicBezTo>
                  <a:cubicBezTo>
                    <a:pt x="208" y="1131"/>
                    <a:pt x="223" y="1136"/>
                    <a:pt x="236" y="1136"/>
                  </a:cubicBezTo>
                  <a:cubicBezTo>
                    <a:pt x="263" y="1136"/>
                    <a:pt x="284" y="1113"/>
                    <a:pt x="284" y="1074"/>
                  </a:cubicBezTo>
                  <a:cubicBezTo>
                    <a:pt x="296" y="1029"/>
                    <a:pt x="284" y="983"/>
                    <a:pt x="273" y="938"/>
                  </a:cubicBezTo>
                  <a:cubicBezTo>
                    <a:pt x="273" y="904"/>
                    <a:pt x="262" y="870"/>
                    <a:pt x="262" y="824"/>
                  </a:cubicBezTo>
                  <a:cubicBezTo>
                    <a:pt x="250" y="744"/>
                    <a:pt x="239" y="654"/>
                    <a:pt x="250" y="574"/>
                  </a:cubicBezTo>
                  <a:cubicBezTo>
                    <a:pt x="250" y="494"/>
                    <a:pt x="273" y="415"/>
                    <a:pt x="296" y="335"/>
                  </a:cubicBezTo>
                  <a:cubicBezTo>
                    <a:pt x="307" y="290"/>
                    <a:pt x="330" y="267"/>
                    <a:pt x="341" y="221"/>
                  </a:cubicBezTo>
                  <a:cubicBezTo>
                    <a:pt x="364" y="176"/>
                    <a:pt x="375" y="142"/>
                    <a:pt x="375" y="85"/>
                  </a:cubicBezTo>
                  <a:cubicBezTo>
                    <a:pt x="385" y="46"/>
                    <a:pt x="354" y="0"/>
                    <a:pt x="31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4"/>
            <p:cNvSpPr/>
            <p:nvPr/>
          </p:nvSpPr>
          <p:spPr>
            <a:xfrm>
              <a:off x="2717550" y="3924975"/>
              <a:ext cx="5975" cy="16250"/>
            </a:xfrm>
            <a:custGeom>
              <a:rect b="b" l="l" r="r" t="t"/>
              <a:pathLst>
                <a:path extrusionOk="0" h="650" w="239">
                  <a:moveTo>
                    <a:pt x="157" y="0"/>
                  </a:moveTo>
                  <a:cubicBezTo>
                    <a:pt x="136" y="0"/>
                    <a:pt x="117" y="8"/>
                    <a:pt x="102" y="30"/>
                  </a:cubicBezTo>
                  <a:cubicBezTo>
                    <a:pt x="91" y="30"/>
                    <a:pt x="91" y="41"/>
                    <a:pt x="80" y="41"/>
                  </a:cubicBezTo>
                  <a:lnTo>
                    <a:pt x="80" y="53"/>
                  </a:lnTo>
                  <a:cubicBezTo>
                    <a:pt x="68" y="64"/>
                    <a:pt x="57" y="64"/>
                    <a:pt x="57" y="87"/>
                  </a:cubicBezTo>
                  <a:cubicBezTo>
                    <a:pt x="46" y="98"/>
                    <a:pt x="46" y="121"/>
                    <a:pt x="34" y="132"/>
                  </a:cubicBezTo>
                  <a:cubicBezTo>
                    <a:pt x="23" y="178"/>
                    <a:pt x="11" y="212"/>
                    <a:pt x="0" y="258"/>
                  </a:cubicBezTo>
                  <a:cubicBezTo>
                    <a:pt x="0" y="303"/>
                    <a:pt x="0" y="349"/>
                    <a:pt x="0" y="394"/>
                  </a:cubicBezTo>
                  <a:cubicBezTo>
                    <a:pt x="0" y="417"/>
                    <a:pt x="11" y="439"/>
                    <a:pt x="11" y="462"/>
                  </a:cubicBezTo>
                  <a:cubicBezTo>
                    <a:pt x="11" y="474"/>
                    <a:pt x="11" y="474"/>
                    <a:pt x="23" y="485"/>
                  </a:cubicBezTo>
                  <a:lnTo>
                    <a:pt x="23" y="496"/>
                  </a:lnTo>
                  <a:cubicBezTo>
                    <a:pt x="23" y="496"/>
                    <a:pt x="23" y="508"/>
                    <a:pt x="34" y="519"/>
                  </a:cubicBezTo>
                  <a:cubicBezTo>
                    <a:pt x="34" y="542"/>
                    <a:pt x="46" y="553"/>
                    <a:pt x="57" y="565"/>
                  </a:cubicBezTo>
                  <a:lnTo>
                    <a:pt x="68" y="576"/>
                  </a:lnTo>
                  <a:cubicBezTo>
                    <a:pt x="68" y="599"/>
                    <a:pt x="91" y="621"/>
                    <a:pt x="102" y="633"/>
                  </a:cubicBezTo>
                  <a:cubicBezTo>
                    <a:pt x="120" y="644"/>
                    <a:pt x="137" y="650"/>
                    <a:pt x="152" y="650"/>
                  </a:cubicBezTo>
                  <a:cubicBezTo>
                    <a:pt x="168" y="650"/>
                    <a:pt x="182" y="644"/>
                    <a:pt x="193" y="633"/>
                  </a:cubicBezTo>
                  <a:cubicBezTo>
                    <a:pt x="228" y="610"/>
                    <a:pt x="228" y="587"/>
                    <a:pt x="228" y="553"/>
                  </a:cubicBezTo>
                  <a:cubicBezTo>
                    <a:pt x="228" y="542"/>
                    <a:pt x="228" y="542"/>
                    <a:pt x="216" y="530"/>
                  </a:cubicBezTo>
                  <a:cubicBezTo>
                    <a:pt x="228" y="519"/>
                    <a:pt x="228" y="519"/>
                    <a:pt x="228" y="508"/>
                  </a:cubicBezTo>
                  <a:cubicBezTo>
                    <a:pt x="228" y="496"/>
                    <a:pt x="228" y="485"/>
                    <a:pt x="228" y="474"/>
                  </a:cubicBezTo>
                  <a:cubicBezTo>
                    <a:pt x="228" y="474"/>
                    <a:pt x="228" y="462"/>
                    <a:pt x="216" y="462"/>
                  </a:cubicBezTo>
                  <a:cubicBezTo>
                    <a:pt x="216" y="462"/>
                    <a:pt x="220" y="455"/>
                    <a:pt x="221" y="451"/>
                  </a:cubicBezTo>
                  <a:lnTo>
                    <a:pt x="221" y="451"/>
                  </a:lnTo>
                  <a:cubicBezTo>
                    <a:pt x="224" y="442"/>
                    <a:pt x="228" y="428"/>
                    <a:pt x="228" y="428"/>
                  </a:cubicBezTo>
                  <a:cubicBezTo>
                    <a:pt x="228" y="428"/>
                    <a:pt x="228" y="417"/>
                    <a:pt x="228" y="417"/>
                  </a:cubicBezTo>
                  <a:cubicBezTo>
                    <a:pt x="216" y="405"/>
                    <a:pt x="216" y="394"/>
                    <a:pt x="216" y="394"/>
                  </a:cubicBezTo>
                  <a:cubicBezTo>
                    <a:pt x="216" y="371"/>
                    <a:pt x="216" y="349"/>
                    <a:pt x="216" y="326"/>
                  </a:cubicBezTo>
                  <a:cubicBezTo>
                    <a:pt x="216" y="314"/>
                    <a:pt x="216" y="292"/>
                    <a:pt x="216" y="269"/>
                  </a:cubicBezTo>
                  <a:cubicBezTo>
                    <a:pt x="216" y="269"/>
                    <a:pt x="216" y="269"/>
                    <a:pt x="216" y="258"/>
                  </a:cubicBezTo>
                  <a:lnTo>
                    <a:pt x="228" y="223"/>
                  </a:lnTo>
                  <a:lnTo>
                    <a:pt x="228" y="167"/>
                  </a:lnTo>
                  <a:cubicBezTo>
                    <a:pt x="239" y="155"/>
                    <a:pt x="239" y="132"/>
                    <a:pt x="239" y="121"/>
                  </a:cubicBezTo>
                  <a:cubicBezTo>
                    <a:pt x="239" y="110"/>
                    <a:pt x="239" y="110"/>
                    <a:pt x="239" y="98"/>
                  </a:cubicBezTo>
                  <a:cubicBezTo>
                    <a:pt x="239" y="64"/>
                    <a:pt x="228" y="30"/>
                    <a:pt x="193" y="7"/>
                  </a:cubicBezTo>
                  <a:cubicBezTo>
                    <a:pt x="181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4"/>
            <p:cNvSpPr/>
            <p:nvPr/>
          </p:nvSpPr>
          <p:spPr>
            <a:xfrm>
              <a:off x="2725225" y="3929300"/>
              <a:ext cx="5700" cy="10675"/>
            </a:xfrm>
            <a:custGeom>
              <a:rect b="b" l="l" r="r" t="t"/>
              <a:pathLst>
                <a:path extrusionOk="0" h="427" w="228">
                  <a:moveTo>
                    <a:pt x="132" y="0"/>
                  </a:moveTo>
                  <a:cubicBezTo>
                    <a:pt x="108" y="0"/>
                    <a:pt x="85" y="11"/>
                    <a:pt x="68" y="28"/>
                  </a:cubicBezTo>
                  <a:cubicBezTo>
                    <a:pt x="57" y="28"/>
                    <a:pt x="57" y="39"/>
                    <a:pt x="57" y="39"/>
                  </a:cubicBezTo>
                  <a:cubicBezTo>
                    <a:pt x="46" y="50"/>
                    <a:pt x="34" y="62"/>
                    <a:pt x="23" y="73"/>
                  </a:cubicBezTo>
                  <a:cubicBezTo>
                    <a:pt x="23" y="96"/>
                    <a:pt x="12" y="107"/>
                    <a:pt x="12" y="119"/>
                  </a:cubicBezTo>
                  <a:cubicBezTo>
                    <a:pt x="12" y="130"/>
                    <a:pt x="12" y="141"/>
                    <a:pt x="0" y="141"/>
                  </a:cubicBezTo>
                  <a:cubicBezTo>
                    <a:pt x="0" y="164"/>
                    <a:pt x="0" y="176"/>
                    <a:pt x="0" y="198"/>
                  </a:cubicBezTo>
                  <a:cubicBezTo>
                    <a:pt x="0" y="221"/>
                    <a:pt x="0" y="232"/>
                    <a:pt x="0" y="255"/>
                  </a:cubicBezTo>
                  <a:cubicBezTo>
                    <a:pt x="0" y="255"/>
                    <a:pt x="0" y="266"/>
                    <a:pt x="0" y="278"/>
                  </a:cubicBezTo>
                  <a:cubicBezTo>
                    <a:pt x="0" y="289"/>
                    <a:pt x="12" y="312"/>
                    <a:pt x="23" y="323"/>
                  </a:cubicBezTo>
                  <a:cubicBezTo>
                    <a:pt x="34" y="369"/>
                    <a:pt x="46" y="403"/>
                    <a:pt x="80" y="414"/>
                  </a:cubicBezTo>
                  <a:cubicBezTo>
                    <a:pt x="93" y="423"/>
                    <a:pt x="106" y="427"/>
                    <a:pt x="118" y="427"/>
                  </a:cubicBezTo>
                  <a:cubicBezTo>
                    <a:pt x="138" y="427"/>
                    <a:pt x="157" y="417"/>
                    <a:pt x="171" y="403"/>
                  </a:cubicBezTo>
                  <a:cubicBezTo>
                    <a:pt x="194" y="380"/>
                    <a:pt x="194" y="346"/>
                    <a:pt x="205" y="323"/>
                  </a:cubicBezTo>
                  <a:cubicBezTo>
                    <a:pt x="205" y="301"/>
                    <a:pt x="216" y="289"/>
                    <a:pt x="216" y="278"/>
                  </a:cubicBezTo>
                  <a:lnTo>
                    <a:pt x="216" y="266"/>
                  </a:lnTo>
                  <a:cubicBezTo>
                    <a:pt x="216" y="255"/>
                    <a:pt x="216" y="232"/>
                    <a:pt x="216" y="221"/>
                  </a:cubicBezTo>
                  <a:cubicBezTo>
                    <a:pt x="228" y="187"/>
                    <a:pt x="228" y="164"/>
                    <a:pt x="228" y="141"/>
                  </a:cubicBezTo>
                  <a:cubicBezTo>
                    <a:pt x="228" y="119"/>
                    <a:pt x="228" y="96"/>
                    <a:pt x="216" y="85"/>
                  </a:cubicBezTo>
                  <a:cubicBezTo>
                    <a:pt x="228" y="85"/>
                    <a:pt x="216" y="85"/>
                    <a:pt x="216" y="73"/>
                  </a:cubicBezTo>
                  <a:cubicBezTo>
                    <a:pt x="216" y="62"/>
                    <a:pt x="216" y="50"/>
                    <a:pt x="205" y="39"/>
                  </a:cubicBezTo>
                  <a:cubicBezTo>
                    <a:pt x="194" y="28"/>
                    <a:pt x="182" y="16"/>
                    <a:pt x="159" y="5"/>
                  </a:cubicBezTo>
                  <a:cubicBezTo>
                    <a:pt x="150" y="2"/>
                    <a:pt x="141" y="0"/>
                    <a:pt x="1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4"/>
            <p:cNvSpPr/>
            <p:nvPr/>
          </p:nvSpPr>
          <p:spPr>
            <a:xfrm>
              <a:off x="2735750" y="3795150"/>
              <a:ext cx="43450" cy="22300"/>
            </a:xfrm>
            <a:custGeom>
              <a:rect b="b" l="l" r="r" t="t"/>
              <a:pathLst>
                <a:path extrusionOk="0" h="892" w="1738">
                  <a:moveTo>
                    <a:pt x="1080" y="0"/>
                  </a:moveTo>
                  <a:cubicBezTo>
                    <a:pt x="916" y="0"/>
                    <a:pt x="741" y="35"/>
                    <a:pt x="591" y="105"/>
                  </a:cubicBezTo>
                  <a:cubicBezTo>
                    <a:pt x="444" y="173"/>
                    <a:pt x="296" y="275"/>
                    <a:pt x="182" y="401"/>
                  </a:cubicBezTo>
                  <a:cubicBezTo>
                    <a:pt x="136" y="469"/>
                    <a:pt x="80" y="537"/>
                    <a:pt x="46" y="617"/>
                  </a:cubicBezTo>
                  <a:cubicBezTo>
                    <a:pt x="0" y="696"/>
                    <a:pt x="0" y="765"/>
                    <a:pt x="23" y="856"/>
                  </a:cubicBezTo>
                  <a:cubicBezTo>
                    <a:pt x="29" y="880"/>
                    <a:pt x="48" y="891"/>
                    <a:pt x="68" y="891"/>
                  </a:cubicBezTo>
                  <a:cubicBezTo>
                    <a:pt x="85" y="891"/>
                    <a:pt x="103" y="883"/>
                    <a:pt x="114" y="867"/>
                  </a:cubicBezTo>
                  <a:cubicBezTo>
                    <a:pt x="171" y="821"/>
                    <a:pt x="205" y="776"/>
                    <a:pt x="239" y="708"/>
                  </a:cubicBezTo>
                  <a:cubicBezTo>
                    <a:pt x="262" y="651"/>
                    <a:pt x="307" y="594"/>
                    <a:pt x="353" y="548"/>
                  </a:cubicBezTo>
                  <a:cubicBezTo>
                    <a:pt x="444" y="446"/>
                    <a:pt x="557" y="355"/>
                    <a:pt x="682" y="298"/>
                  </a:cubicBezTo>
                  <a:cubicBezTo>
                    <a:pt x="830" y="241"/>
                    <a:pt x="990" y="219"/>
                    <a:pt x="1149" y="219"/>
                  </a:cubicBezTo>
                  <a:cubicBezTo>
                    <a:pt x="1240" y="230"/>
                    <a:pt x="1319" y="241"/>
                    <a:pt x="1399" y="253"/>
                  </a:cubicBezTo>
                  <a:cubicBezTo>
                    <a:pt x="1479" y="275"/>
                    <a:pt x="1570" y="275"/>
                    <a:pt x="1661" y="275"/>
                  </a:cubicBezTo>
                  <a:cubicBezTo>
                    <a:pt x="1665" y="276"/>
                    <a:pt x="1669" y="277"/>
                    <a:pt x="1672" y="277"/>
                  </a:cubicBezTo>
                  <a:cubicBezTo>
                    <a:pt x="1712" y="277"/>
                    <a:pt x="1737" y="227"/>
                    <a:pt x="1706" y="196"/>
                  </a:cubicBezTo>
                  <a:cubicBezTo>
                    <a:pt x="1547" y="48"/>
                    <a:pt x="1365" y="14"/>
                    <a:pt x="1149" y="2"/>
                  </a:cubicBezTo>
                  <a:cubicBezTo>
                    <a:pt x="1126" y="1"/>
                    <a:pt x="1103" y="0"/>
                    <a:pt x="10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4"/>
            <p:cNvSpPr/>
            <p:nvPr/>
          </p:nvSpPr>
          <p:spPr>
            <a:xfrm>
              <a:off x="2891000" y="3808850"/>
              <a:ext cx="42675" cy="27100"/>
            </a:xfrm>
            <a:custGeom>
              <a:rect b="b" l="l" r="r" t="t"/>
              <a:pathLst>
                <a:path extrusionOk="0" h="1084" w="1707">
                  <a:moveTo>
                    <a:pt x="331" y="1"/>
                  </a:moveTo>
                  <a:cubicBezTo>
                    <a:pt x="203" y="1"/>
                    <a:pt x="70" y="23"/>
                    <a:pt x="11" y="126"/>
                  </a:cubicBezTo>
                  <a:cubicBezTo>
                    <a:pt x="0" y="148"/>
                    <a:pt x="11" y="182"/>
                    <a:pt x="34" y="194"/>
                  </a:cubicBezTo>
                  <a:cubicBezTo>
                    <a:pt x="91" y="251"/>
                    <a:pt x="182" y="251"/>
                    <a:pt x="262" y="251"/>
                  </a:cubicBezTo>
                  <a:cubicBezTo>
                    <a:pt x="330" y="262"/>
                    <a:pt x="410" y="262"/>
                    <a:pt x="478" y="273"/>
                  </a:cubicBezTo>
                  <a:cubicBezTo>
                    <a:pt x="637" y="308"/>
                    <a:pt x="785" y="353"/>
                    <a:pt x="921" y="433"/>
                  </a:cubicBezTo>
                  <a:cubicBezTo>
                    <a:pt x="1058" y="501"/>
                    <a:pt x="1183" y="592"/>
                    <a:pt x="1285" y="706"/>
                  </a:cubicBezTo>
                  <a:cubicBezTo>
                    <a:pt x="1342" y="762"/>
                    <a:pt x="1388" y="819"/>
                    <a:pt x="1433" y="876"/>
                  </a:cubicBezTo>
                  <a:cubicBezTo>
                    <a:pt x="1490" y="933"/>
                    <a:pt x="1536" y="1001"/>
                    <a:pt x="1592" y="1070"/>
                  </a:cubicBezTo>
                  <a:cubicBezTo>
                    <a:pt x="1605" y="1079"/>
                    <a:pt x="1619" y="1083"/>
                    <a:pt x="1633" y="1083"/>
                  </a:cubicBezTo>
                  <a:cubicBezTo>
                    <a:pt x="1670" y="1083"/>
                    <a:pt x="1706" y="1054"/>
                    <a:pt x="1706" y="1013"/>
                  </a:cubicBezTo>
                  <a:cubicBezTo>
                    <a:pt x="1706" y="910"/>
                    <a:pt x="1672" y="819"/>
                    <a:pt x="1627" y="740"/>
                  </a:cubicBezTo>
                  <a:cubicBezTo>
                    <a:pt x="1592" y="660"/>
                    <a:pt x="1536" y="580"/>
                    <a:pt x="1479" y="512"/>
                  </a:cubicBezTo>
                  <a:cubicBezTo>
                    <a:pt x="1354" y="387"/>
                    <a:pt x="1206" y="273"/>
                    <a:pt x="1046" y="182"/>
                  </a:cubicBezTo>
                  <a:cubicBezTo>
                    <a:pt x="876" y="103"/>
                    <a:pt x="705" y="46"/>
                    <a:pt x="523" y="12"/>
                  </a:cubicBezTo>
                  <a:cubicBezTo>
                    <a:pt x="470" y="8"/>
                    <a:pt x="401" y="1"/>
                    <a:pt x="33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4"/>
            <p:cNvSpPr/>
            <p:nvPr/>
          </p:nvSpPr>
          <p:spPr>
            <a:xfrm>
              <a:off x="2895825" y="3818775"/>
              <a:ext cx="17375" cy="9225"/>
            </a:xfrm>
            <a:custGeom>
              <a:rect b="b" l="l" r="r" t="t"/>
              <a:pathLst>
                <a:path extrusionOk="0" h="369" w="695">
                  <a:moveTo>
                    <a:pt x="197" y="0"/>
                  </a:moveTo>
                  <a:cubicBezTo>
                    <a:pt x="157" y="0"/>
                    <a:pt x="114" y="5"/>
                    <a:pt x="91" y="36"/>
                  </a:cubicBezTo>
                  <a:cubicBezTo>
                    <a:pt x="69" y="47"/>
                    <a:pt x="46" y="47"/>
                    <a:pt x="35" y="58"/>
                  </a:cubicBezTo>
                  <a:cubicBezTo>
                    <a:pt x="0" y="81"/>
                    <a:pt x="12" y="138"/>
                    <a:pt x="57" y="149"/>
                  </a:cubicBezTo>
                  <a:cubicBezTo>
                    <a:pt x="69" y="149"/>
                    <a:pt x="80" y="149"/>
                    <a:pt x="91" y="161"/>
                  </a:cubicBezTo>
                  <a:cubicBezTo>
                    <a:pt x="137" y="183"/>
                    <a:pt x="194" y="183"/>
                    <a:pt x="228" y="195"/>
                  </a:cubicBezTo>
                  <a:lnTo>
                    <a:pt x="251" y="195"/>
                  </a:lnTo>
                  <a:cubicBezTo>
                    <a:pt x="251" y="195"/>
                    <a:pt x="251" y="195"/>
                    <a:pt x="251" y="206"/>
                  </a:cubicBezTo>
                  <a:cubicBezTo>
                    <a:pt x="262" y="206"/>
                    <a:pt x="285" y="206"/>
                    <a:pt x="296" y="218"/>
                  </a:cubicBezTo>
                  <a:cubicBezTo>
                    <a:pt x="304" y="218"/>
                    <a:pt x="316" y="223"/>
                    <a:pt x="321" y="223"/>
                  </a:cubicBezTo>
                  <a:cubicBezTo>
                    <a:pt x="323" y="223"/>
                    <a:pt x="323" y="221"/>
                    <a:pt x="319" y="218"/>
                  </a:cubicBezTo>
                  <a:lnTo>
                    <a:pt x="319" y="218"/>
                  </a:lnTo>
                  <a:cubicBezTo>
                    <a:pt x="330" y="229"/>
                    <a:pt x="342" y="229"/>
                    <a:pt x="353" y="240"/>
                  </a:cubicBezTo>
                  <a:cubicBezTo>
                    <a:pt x="387" y="252"/>
                    <a:pt x="433" y="274"/>
                    <a:pt x="478" y="297"/>
                  </a:cubicBezTo>
                  <a:cubicBezTo>
                    <a:pt x="512" y="320"/>
                    <a:pt x="546" y="354"/>
                    <a:pt x="592" y="354"/>
                  </a:cubicBezTo>
                  <a:cubicBezTo>
                    <a:pt x="603" y="365"/>
                    <a:pt x="615" y="365"/>
                    <a:pt x="626" y="365"/>
                  </a:cubicBezTo>
                  <a:cubicBezTo>
                    <a:pt x="630" y="368"/>
                    <a:pt x="635" y="368"/>
                    <a:pt x="639" y="368"/>
                  </a:cubicBezTo>
                  <a:cubicBezTo>
                    <a:pt x="660" y="368"/>
                    <a:pt x="685" y="350"/>
                    <a:pt x="694" y="331"/>
                  </a:cubicBezTo>
                  <a:cubicBezTo>
                    <a:pt x="694" y="309"/>
                    <a:pt x="683" y="286"/>
                    <a:pt x="683" y="274"/>
                  </a:cubicBezTo>
                  <a:cubicBezTo>
                    <a:pt x="671" y="218"/>
                    <a:pt x="626" y="172"/>
                    <a:pt x="592" y="138"/>
                  </a:cubicBezTo>
                  <a:cubicBezTo>
                    <a:pt x="546" y="92"/>
                    <a:pt x="489" y="70"/>
                    <a:pt x="444" y="47"/>
                  </a:cubicBezTo>
                  <a:cubicBezTo>
                    <a:pt x="376" y="24"/>
                    <a:pt x="319" y="2"/>
                    <a:pt x="251" y="2"/>
                  </a:cubicBezTo>
                  <a:cubicBezTo>
                    <a:pt x="235" y="2"/>
                    <a:pt x="217" y="0"/>
                    <a:pt x="19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4"/>
            <p:cNvSpPr/>
            <p:nvPr/>
          </p:nvSpPr>
          <p:spPr>
            <a:xfrm>
              <a:off x="2945575" y="3919550"/>
              <a:ext cx="13125" cy="28375"/>
            </a:xfrm>
            <a:custGeom>
              <a:rect b="b" l="l" r="r" t="t"/>
              <a:pathLst>
                <a:path extrusionOk="0" h="1135" w="525">
                  <a:moveTo>
                    <a:pt x="426" y="1"/>
                  </a:moveTo>
                  <a:cubicBezTo>
                    <a:pt x="418" y="1"/>
                    <a:pt x="408" y="3"/>
                    <a:pt x="399" y="8"/>
                  </a:cubicBezTo>
                  <a:cubicBezTo>
                    <a:pt x="319" y="65"/>
                    <a:pt x="308" y="156"/>
                    <a:pt x="274" y="247"/>
                  </a:cubicBezTo>
                  <a:cubicBezTo>
                    <a:pt x="240" y="338"/>
                    <a:pt x="217" y="429"/>
                    <a:pt x="194" y="520"/>
                  </a:cubicBezTo>
                  <a:cubicBezTo>
                    <a:pt x="160" y="611"/>
                    <a:pt x="126" y="702"/>
                    <a:pt x="80" y="782"/>
                  </a:cubicBezTo>
                  <a:cubicBezTo>
                    <a:pt x="69" y="838"/>
                    <a:pt x="46" y="884"/>
                    <a:pt x="35" y="929"/>
                  </a:cubicBezTo>
                  <a:cubicBezTo>
                    <a:pt x="12" y="975"/>
                    <a:pt x="1" y="1043"/>
                    <a:pt x="24" y="1089"/>
                  </a:cubicBezTo>
                  <a:cubicBezTo>
                    <a:pt x="35" y="1123"/>
                    <a:pt x="69" y="1134"/>
                    <a:pt x="103" y="1134"/>
                  </a:cubicBezTo>
                  <a:cubicBezTo>
                    <a:pt x="160" y="1111"/>
                    <a:pt x="194" y="1066"/>
                    <a:pt x="228" y="1032"/>
                  </a:cubicBezTo>
                  <a:cubicBezTo>
                    <a:pt x="251" y="986"/>
                    <a:pt x="285" y="941"/>
                    <a:pt x="308" y="895"/>
                  </a:cubicBezTo>
                  <a:cubicBezTo>
                    <a:pt x="353" y="804"/>
                    <a:pt x="388" y="702"/>
                    <a:pt x="422" y="600"/>
                  </a:cubicBezTo>
                  <a:cubicBezTo>
                    <a:pt x="444" y="509"/>
                    <a:pt x="479" y="418"/>
                    <a:pt x="490" y="315"/>
                  </a:cubicBezTo>
                  <a:cubicBezTo>
                    <a:pt x="501" y="224"/>
                    <a:pt x="524" y="99"/>
                    <a:pt x="456" y="20"/>
                  </a:cubicBezTo>
                  <a:cubicBezTo>
                    <a:pt x="449" y="6"/>
                    <a:pt x="439" y="1"/>
                    <a:pt x="4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4"/>
            <p:cNvSpPr/>
            <p:nvPr/>
          </p:nvSpPr>
          <p:spPr>
            <a:xfrm>
              <a:off x="2955250" y="3931575"/>
              <a:ext cx="7975" cy="16900"/>
            </a:xfrm>
            <a:custGeom>
              <a:rect b="b" l="l" r="r" t="t"/>
              <a:pathLst>
                <a:path extrusionOk="0" h="676" w="319">
                  <a:moveTo>
                    <a:pt x="236" y="0"/>
                  </a:moveTo>
                  <a:cubicBezTo>
                    <a:pt x="222" y="0"/>
                    <a:pt x="210" y="6"/>
                    <a:pt x="205" y="16"/>
                  </a:cubicBezTo>
                  <a:cubicBezTo>
                    <a:pt x="183" y="39"/>
                    <a:pt x="183" y="62"/>
                    <a:pt x="171" y="85"/>
                  </a:cubicBezTo>
                  <a:cubicBezTo>
                    <a:pt x="160" y="107"/>
                    <a:pt x="160" y="130"/>
                    <a:pt x="148" y="153"/>
                  </a:cubicBezTo>
                  <a:cubicBezTo>
                    <a:pt x="126" y="187"/>
                    <a:pt x="126" y="221"/>
                    <a:pt x="114" y="244"/>
                  </a:cubicBezTo>
                  <a:cubicBezTo>
                    <a:pt x="103" y="255"/>
                    <a:pt x="103" y="266"/>
                    <a:pt x="103" y="266"/>
                  </a:cubicBezTo>
                  <a:lnTo>
                    <a:pt x="103" y="278"/>
                  </a:lnTo>
                  <a:cubicBezTo>
                    <a:pt x="92" y="289"/>
                    <a:pt x="92" y="301"/>
                    <a:pt x="92" y="323"/>
                  </a:cubicBezTo>
                  <a:cubicBezTo>
                    <a:pt x="92" y="323"/>
                    <a:pt x="80" y="335"/>
                    <a:pt x="80" y="335"/>
                  </a:cubicBezTo>
                  <a:cubicBezTo>
                    <a:pt x="80" y="335"/>
                    <a:pt x="80" y="346"/>
                    <a:pt x="80" y="346"/>
                  </a:cubicBezTo>
                  <a:lnTo>
                    <a:pt x="69" y="369"/>
                  </a:lnTo>
                  <a:cubicBezTo>
                    <a:pt x="69" y="380"/>
                    <a:pt x="57" y="403"/>
                    <a:pt x="46" y="414"/>
                  </a:cubicBezTo>
                  <a:cubicBezTo>
                    <a:pt x="46" y="426"/>
                    <a:pt x="46" y="437"/>
                    <a:pt x="35" y="460"/>
                  </a:cubicBezTo>
                  <a:cubicBezTo>
                    <a:pt x="35" y="483"/>
                    <a:pt x="23" y="494"/>
                    <a:pt x="23" y="517"/>
                  </a:cubicBezTo>
                  <a:cubicBezTo>
                    <a:pt x="23" y="528"/>
                    <a:pt x="23" y="539"/>
                    <a:pt x="12" y="551"/>
                  </a:cubicBezTo>
                  <a:cubicBezTo>
                    <a:pt x="1" y="574"/>
                    <a:pt x="1" y="596"/>
                    <a:pt x="12" y="619"/>
                  </a:cubicBezTo>
                  <a:cubicBezTo>
                    <a:pt x="12" y="653"/>
                    <a:pt x="46" y="676"/>
                    <a:pt x="80" y="676"/>
                  </a:cubicBezTo>
                  <a:cubicBezTo>
                    <a:pt x="126" y="665"/>
                    <a:pt x="148" y="630"/>
                    <a:pt x="171" y="596"/>
                  </a:cubicBezTo>
                  <a:cubicBezTo>
                    <a:pt x="194" y="574"/>
                    <a:pt x="205" y="551"/>
                    <a:pt x="217" y="528"/>
                  </a:cubicBezTo>
                  <a:lnTo>
                    <a:pt x="228" y="528"/>
                  </a:lnTo>
                  <a:cubicBezTo>
                    <a:pt x="228" y="517"/>
                    <a:pt x="239" y="517"/>
                    <a:pt x="239" y="505"/>
                  </a:cubicBezTo>
                  <a:lnTo>
                    <a:pt x="251" y="471"/>
                  </a:lnTo>
                  <a:cubicBezTo>
                    <a:pt x="274" y="426"/>
                    <a:pt x="285" y="369"/>
                    <a:pt x="296" y="323"/>
                  </a:cubicBezTo>
                  <a:cubicBezTo>
                    <a:pt x="308" y="301"/>
                    <a:pt x="308" y="278"/>
                    <a:pt x="308" y="255"/>
                  </a:cubicBezTo>
                  <a:cubicBezTo>
                    <a:pt x="308" y="244"/>
                    <a:pt x="308" y="232"/>
                    <a:pt x="308" y="221"/>
                  </a:cubicBezTo>
                  <a:cubicBezTo>
                    <a:pt x="319" y="210"/>
                    <a:pt x="319" y="198"/>
                    <a:pt x="319" y="187"/>
                  </a:cubicBezTo>
                  <a:cubicBezTo>
                    <a:pt x="311" y="170"/>
                    <a:pt x="308" y="160"/>
                    <a:pt x="308" y="160"/>
                  </a:cubicBezTo>
                  <a:cubicBezTo>
                    <a:pt x="308" y="160"/>
                    <a:pt x="308" y="161"/>
                    <a:pt x="308" y="164"/>
                  </a:cubicBezTo>
                  <a:cubicBezTo>
                    <a:pt x="308" y="141"/>
                    <a:pt x="308" y="119"/>
                    <a:pt x="308" y="107"/>
                  </a:cubicBezTo>
                  <a:cubicBezTo>
                    <a:pt x="308" y="73"/>
                    <a:pt x="296" y="50"/>
                    <a:pt x="285" y="28"/>
                  </a:cubicBezTo>
                  <a:cubicBezTo>
                    <a:pt x="272" y="9"/>
                    <a:pt x="253" y="0"/>
                    <a:pt x="23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4"/>
            <p:cNvSpPr/>
            <p:nvPr/>
          </p:nvSpPr>
          <p:spPr>
            <a:xfrm>
              <a:off x="2896950" y="3875000"/>
              <a:ext cx="9700" cy="25425"/>
            </a:xfrm>
            <a:custGeom>
              <a:rect b="b" l="l" r="r" t="t"/>
              <a:pathLst>
                <a:path extrusionOk="0" h="1017" w="388">
                  <a:moveTo>
                    <a:pt x="259" y="0"/>
                  </a:moveTo>
                  <a:cubicBezTo>
                    <a:pt x="253" y="0"/>
                    <a:pt x="247" y="2"/>
                    <a:pt x="240" y="5"/>
                  </a:cubicBezTo>
                  <a:cubicBezTo>
                    <a:pt x="172" y="27"/>
                    <a:pt x="172" y="141"/>
                    <a:pt x="172" y="198"/>
                  </a:cubicBezTo>
                  <a:cubicBezTo>
                    <a:pt x="160" y="277"/>
                    <a:pt x="149" y="357"/>
                    <a:pt x="126" y="425"/>
                  </a:cubicBezTo>
                  <a:cubicBezTo>
                    <a:pt x="115" y="505"/>
                    <a:pt x="103" y="573"/>
                    <a:pt x="69" y="653"/>
                  </a:cubicBezTo>
                  <a:cubicBezTo>
                    <a:pt x="58" y="710"/>
                    <a:pt x="12" y="789"/>
                    <a:pt x="12" y="858"/>
                  </a:cubicBezTo>
                  <a:cubicBezTo>
                    <a:pt x="1" y="903"/>
                    <a:pt x="1" y="937"/>
                    <a:pt x="24" y="983"/>
                  </a:cubicBezTo>
                  <a:cubicBezTo>
                    <a:pt x="35" y="1005"/>
                    <a:pt x="69" y="1017"/>
                    <a:pt x="92" y="1017"/>
                  </a:cubicBezTo>
                  <a:cubicBezTo>
                    <a:pt x="137" y="1017"/>
                    <a:pt x="172" y="994"/>
                    <a:pt x="194" y="960"/>
                  </a:cubicBezTo>
                  <a:cubicBezTo>
                    <a:pt x="263" y="914"/>
                    <a:pt x="308" y="801"/>
                    <a:pt x="331" y="721"/>
                  </a:cubicBezTo>
                  <a:cubicBezTo>
                    <a:pt x="354" y="641"/>
                    <a:pt x="376" y="550"/>
                    <a:pt x="388" y="459"/>
                  </a:cubicBezTo>
                  <a:cubicBezTo>
                    <a:pt x="388" y="368"/>
                    <a:pt x="388" y="289"/>
                    <a:pt x="376" y="198"/>
                  </a:cubicBezTo>
                  <a:cubicBezTo>
                    <a:pt x="366" y="156"/>
                    <a:pt x="327" y="0"/>
                    <a:pt x="25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4"/>
            <p:cNvSpPr/>
            <p:nvPr/>
          </p:nvSpPr>
          <p:spPr>
            <a:xfrm>
              <a:off x="2906350" y="3884450"/>
              <a:ext cx="7550" cy="16175"/>
            </a:xfrm>
            <a:custGeom>
              <a:rect b="b" l="l" r="r" t="t"/>
              <a:pathLst>
                <a:path extrusionOk="0" h="647" w="302">
                  <a:moveTo>
                    <a:pt x="187" y="1"/>
                  </a:moveTo>
                  <a:cubicBezTo>
                    <a:pt x="169" y="1"/>
                    <a:pt x="151" y="11"/>
                    <a:pt x="137" y="25"/>
                  </a:cubicBezTo>
                  <a:cubicBezTo>
                    <a:pt x="114" y="59"/>
                    <a:pt x="103" y="93"/>
                    <a:pt x="91" y="127"/>
                  </a:cubicBezTo>
                  <a:cubicBezTo>
                    <a:pt x="91" y="161"/>
                    <a:pt x="80" y="195"/>
                    <a:pt x="80" y="229"/>
                  </a:cubicBezTo>
                  <a:cubicBezTo>
                    <a:pt x="68" y="263"/>
                    <a:pt x="57" y="298"/>
                    <a:pt x="57" y="332"/>
                  </a:cubicBezTo>
                  <a:cubicBezTo>
                    <a:pt x="46" y="354"/>
                    <a:pt x="46" y="366"/>
                    <a:pt x="34" y="377"/>
                  </a:cubicBezTo>
                  <a:cubicBezTo>
                    <a:pt x="34" y="389"/>
                    <a:pt x="34" y="389"/>
                    <a:pt x="34" y="389"/>
                  </a:cubicBezTo>
                  <a:cubicBezTo>
                    <a:pt x="23" y="411"/>
                    <a:pt x="23" y="423"/>
                    <a:pt x="23" y="434"/>
                  </a:cubicBezTo>
                  <a:cubicBezTo>
                    <a:pt x="23" y="468"/>
                    <a:pt x="12" y="502"/>
                    <a:pt x="12" y="525"/>
                  </a:cubicBezTo>
                  <a:cubicBezTo>
                    <a:pt x="12" y="571"/>
                    <a:pt x="0" y="616"/>
                    <a:pt x="46" y="639"/>
                  </a:cubicBezTo>
                  <a:cubicBezTo>
                    <a:pt x="56" y="644"/>
                    <a:pt x="66" y="646"/>
                    <a:pt x="76" y="646"/>
                  </a:cubicBezTo>
                  <a:cubicBezTo>
                    <a:pt x="107" y="646"/>
                    <a:pt x="133" y="622"/>
                    <a:pt x="159" y="605"/>
                  </a:cubicBezTo>
                  <a:cubicBezTo>
                    <a:pt x="194" y="582"/>
                    <a:pt x="216" y="548"/>
                    <a:pt x="228" y="514"/>
                  </a:cubicBezTo>
                  <a:cubicBezTo>
                    <a:pt x="239" y="514"/>
                    <a:pt x="239" y="502"/>
                    <a:pt x="239" y="502"/>
                  </a:cubicBezTo>
                  <a:cubicBezTo>
                    <a:pt x="250" y="480"/>
                    <a:pt x="262" y="457"/>
                    <a:pt x="262" y="434"/>
                  </a:cubicBezTo>
                  <a:cubicBezTo>
                    <a:pt x="273" y="423"/>
                    <a:pt x="273" y="411"/>
                    <a:pt x="285" y="389"/>
                  </a:cubicBezTo>
                  <a:cubicBezTo>
                    <a:pt x="296" y="343"/>
                    <a:pt x="296" y="298"/>
                    <a:pt x="296" y="252"/>
                  </a:cubicBezTo>
                  <a:cubicBezTo>
                    <a:pt x="296" y="229"/>
                    <a:pt x="296" y="218"/>
                    <a:pt x="296" y="195"/>
                  </a:cubicBezTo>
                  <a:cubicBezTo>
                    <a:pt x="296" y="184"/>
                    <a:pt x="296" y="172"/>
                    <a:pt x="296" y="150"/>
                  </a:cubicBezTo>
                  <a:cubicBezTo>
                    <a:pt x="300" y="161"/>
                    <a:pt x="301" y="164"/>
                    <a:pt x="301" y="164"/>
                  </a:cubicBezTo>
                  <a:cubicBezTo>
                    <a:pt x="301" y="164"/>
                    <a:pt x="296" y="146"/>
                    <a:pt x="296" y="138"/>
                  </a:cubicBezTo>
                  <a:cubicBezTo>
                    <a:pt x="296" y="104"/>
                    <a:pt x="285" y="81"/>
                    <a:pt x="273" y="59"/>
                  </a:cubicBezTo>
                  <a:cubicBezTo>
                    <a:pt x="262" y="36"/>
                    <a:pt x="239" y="25"/>
                    <a:pt x="216" y="13"/>
                  </a:cubicBezTo>
                  <a:cubicBezTo>
                    <a:pt x="208" y="5"/>
                    <a:pt x="197" y="1"/>
                    <a:pt x="18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2916300" y="3894425"/>
              <a:ext cx="25" cy="600"/>
            </a:xfrm>
            <a:custGeom>
              <a:rect b="b" l="l" r="r" t="t"/>
              <a:pathLst>
                <a:path extrusionOk="0" h="24" w="1">
                  <a:moveTo>
                    <a:pt x="0" y="24"/>
                  </a:moveTo>
                  <a:cubicBezTo>
                    <a:pt x="0" y="12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915150" y="3890750"/>
              <a:ext cx="5725" cy="11050"/>
            </a:xfrm>
            <a:custGeom>
              <a:rect b="b" l="l" r="r" t="t"/>
              <a:pathLst>
                <a:path extrusionOk="0" h="442" w="229">
                  <a:moveTo>
                    <a:pt x="126" y="0"/>
                  </a:moveTo>
                  <a:cubicBezTo>
                    <a:pt x="103" y="0"/>
                    <a:pt x="92" y="11"/>
                    <a:pt x="80" y="34"/>
                  </a:cubicBezTo>
                  <a:cubicBezTo>
                    <a:pt x="80" y="46"/>
                    <a:pt x="80" y="46"/>
                    <a:pt x="80" y="57"/>
                  </a:cubicBezTo>
                  <a:cubicBezTo>
                    <a:pt x="80" y="57"/>
                    <a:pt x="80" y="57"/>
                    <a:pt x="80" y="68"/>
                  </a:cubicBezTo>
                  <a:cubicBezTo>
                    <a:pt x="69" y="68"/>
                    <a:pt x="69" y="80"/>
                    <a:pt x="69" y="91"/>
                  </a:cubicBezTo>
                  <a:cubicBezTo>
                    <a:pt x="58" y="102"/>
                    <a:pt x="58" y="114"/>
                    <a:pt x="58" y="125"/>
                  </a:cubicBezTo>
                  <a:cubicBezTo>
                    <a:pt x="58" y="137"/>
                    <a:pt x="58" y="148"/>
                    <a:pt x="46" y="159"/>
                  </a:cubicBezTo>
                  <a:cubicBezTo>
                    <a:pt x="46" y="159"/>
                    <a:pt x="46" y="171"/>
                    <a:pt x="46" y="171"/>
                  </a:cubicBezTo>
                  <a:cubicBezTo>
                    <a:pt x="35" y="193"/>
                    <a:pt x="24" y="228"/>
                    <a:pt x="24" y="250"/>
                  </a:cubicBezTo>
                  <a:cubicBezTo>
                    <a:pt x="12" y="262"/>
                    <a:pt x="12" y="273"/>
                    <a:pt x="12" y="284"/>
                  </a:cubicBezTo>
                  <a:cubicBezTo>
                    <a:pt x="12" y="296"/>
                    <a:pt x="12" y="307"/>
                    <a:pt x="12" y="319"/>
                  </a:cubicBezTo>
                  <a:cubicBezTo>
                    <a:pt x="1" y="341"/>
                    <a:pt x="1" y="364"/>
                    <a:pt x="1" y="387"/>
                  </a:cubicBezTo>
                  <a:cubicBezTo>
                    <a:pt x="9" y="420"/>
                    <a:pt x="42" y="441"/>
                    <a:pt x="72" y="441"/>
                  </a:cubicBezTo>
                  <a:cubicBezTo>
                    <a:pt x="83" y="441"/>
                    <a:pt x="94" y="438"/>
                    <a:pt x="103" y="432"/>
                  </a:cubicBezTo>
                  <a:cubicBezTo>
                    <a:pt x="115" y="432"/>
                    <a:pt x="137" y="421"/>
                    <a:pt x="149" y="398"/>
                  </a:cubicBezTo>
                  <a:cubicBezTo>
                    <a:pt x="149" y="398"/>
                    <a:pt x="160" y="387"/>
                    <a:pt x="160" y="387"/>
                  </a:cubicBezTo>
                  <a:cubicBezTo>
                    <a:pt x="160" y="387"/>
                    <a:pt x="171" y="375"/>
                    <a:pt x="183" y="364"/>
                  </a:cubicBezTo>
                  <a:cubicBezTo>
                    <a:pt x="183" y="364"/>
                    <a:pt x="183" y="353"/>
                    <a:pt x="194" y="341"/>
                  </a:cubicBezTo>
                  <a:cubicBezTo>
                    <a:pt x="194" y="341"/>
                    <a:pt x="194" y="330"/>
                    <a:pt x="206" y="319"/>
                  </a:cubicBezTo>
                  <a:cubicBezTo>
                    <a:pt x="206" y="296"/>
                    <a:pt x="217" y="273"/>
                    <a:pt x="217" y="250"/>
                  </a:cubicBezTo>
                  <a:cubicBezTo>
                    <a:pt x="228" y="228"/>
                    <a:pt x="228" y="205"/>
                    <a:pt x="228" y="171"/>
                  </a:cubicBezTo>
                  <a:cubicBezTo>
                    <a:pt x="217" y="159"/>
                    <a:pt x="217" y="137"/>
                    <a:pt x="217" y="114"/>
                  </a:cubicBezTo>
                  <a:cubicBezTo>
                    <a:pt x="217" y="114"/>
                    <a:pt x="206" y="91"/>
                    <a:pt x="206" y="80"/>
                  </a:cubicBezTo>
                  <a:cubicBezTo>
                    <a:pt x="206" y="68"/>
                    <a:pt x="194" y="68"/>
                    <a:pt x="194" y="57"/>
                  </a:cubicBezTo>
                  <a:cubicBezTo>
                    <a:pt x="194" y="57"/>
                    <a:pt x="183" y="57"/>
                    <a:pt x="183" y="46"/>
                  </a:cubicBezTo>
                  <a:cubicBezTo>
                    <a:pt x="183" y="46"/>
                    <a:pt x="183" y="34"/>
                    <a:pt x="171" y="34"/>
                  </a:cubicBezTo>
                  <a:cubicBezTo>
                    <a:pt x="171" y="11"/>
                    <a:pt x="149" y="0"/>
                    <a:pt x="1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4"/>
            <p:cNvSpPr/>
            <p:nvPr/>
          </p:nvSpPr>
          <p:spPr>
            <a:xfrm>
              <a:off x="2834400" y="3852050"/>
              <a:ext cx="7700" cy="29150"/>
            </a:xfrm>
            <a:custGeom>
              <a:rect b="b" l="l" r="r" t="t"/>
              <a:pathLst>
                <a:path extrusionOk="0" h="1166" w="308">
                  <a:moveTo>
                    <a:pt x="56" y="1"/>
                  </a:moveTo>
                  <a:cubicBezTo>
                    <a:pt x="36" y="1"/>
                    <a:pt x="19" y="13"/>
                    <a:pt x="12" y="35"/>
                  </a:cubicBezTo>
                  <a:cubicBezTo>
                    <a:pt x="1" y="126"/>
                    <a:pt x="12" y="217"/>
                    <a:pt x="35" y="308"/>
                  </a:cubicBezTo>
                  <a:cubicBezTo>
                    <a:pt x="46" y="399"/>
                    <a:pt x="46" y="490"/>
                    <a:pt x="46" y="581"/>
                  </a:cubicBezTo>
                  <a:cubicBezTo>
                    <a:pt x="58" y="672"/>
                    <a:pt x="58" y="752"/>
                    <a:pt x="46" y="843"/>
                  </a:cubicBezTo>
                  <a:cubicBezTo>
                    <a:pt x="46" y="888"/>
                    <a:pt x="35" y="945"/>
                    <a:pt x="35" y="991"/>
                  </a:cubicBezTo>
                  <a:cubicBezTo>
                    <a:pt x="35" y="1036"/>
                    <a:pt x="46" y="1093"/>
                    <a:pt x="69" y="1139"/>
                  </a:cubicBezTo>
                  <a:cubicBezTo>
                    <a:pt x="86" y="1155"/>
                    <a:pt x="108" y="1166"/>
                    <a:pt x="133" y="1166"/>
                  </a:cubicBezTo>
                  <a:cubicBezTo>
                    <a:pt x="142" y="1166"/>
                    <a:pt x="151" y="1164"/>
                    <a:pt x="160" y="1161"/>
                  </a:cubicBezTo>
                  <a:cubicBezTo>
                    <a:pt x="262" y="1116"/>
                    <a:pt x="285" y="991"/>
                    <a:pt x="296" y="888"/>
                  </a:cubicBezTo>
                  <a:cubicBezTo>
                    <a:pt x="308" y="786"/>
                    <a:pt x="308" y="684"/>
                    <a:pt x="296" y="570"/>
                  </a:cubicBezTo>
                  <a:cubicBezTo>
                    <a:pt x="285" y="468"/>
                    <a:pt x="262" y="365"/>
                    <a:pt x="228" y="263"/>
                  </a:cubicBezTo>
                  <a:cubicBezTo>
                    <a:pt x="205" y="172"/>
                    <a:pt x="160" y="69"/>
                    <a:pt x="92" y="13"/>
                  </a:cubicBezTo>
                  <a:cubicBezTo>
                    <a:pt x="80" y="5"/>
                    <a:pt x="68" y="1"/>
                    <a:pt x="5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2844650" y="3858375"/>
              <a:ext cx="6275" cy="16400"/>
            </a:xfrm>
            <a:custGeom>
              <a:rect b="b" l="l" r="r" t="t"/>
              <a:pathLst>
                <a:path extrusionOk="0" h="656" w="251">
                  <a:moveTo>
                    <a:pt x="99" y="1"/>
                  </a:moveTo>
                  <a:cubicBezTo>
                    <a:pt x="88" y="1"/>
                    <a:pt x="78" y="3"/>
                    <a:pt x="68" y="10"/>
                  </a:cubicBezTo>
                  <a:cubicBezTo>
                    <a:pt x="34" y="33"/>
                    <a:pt x="23" y="55"/>
                    <a:pt x="23" y="89"/>
                  </a:cubicBezTo>
                  <a:cubicBezTo>
                    <a:pt x="23" y="101"/>
                    <a:pt x="23" y="124"/>
                    <a:pt x="23" y="146"/>
                  </a:cubicBezTo>
                  <a:cubicBezTo>
                    <a:pt x="23" y="149"/>
                    <a:pt x="23" y="158"/>
                    <a:pt x="23" y="169"/>
                  </a:cubicBezTo>
                  <a:cubicBezTo>
                    <a:pt x="23" y="215"/>
                    <a:pt x="23" y="271"/>
                    <a:pt x="23" y="317"/>
                  </a:cubicBezTo>
                  <a:cubicBezTo>
                    <a:pt x="23" y="328"/>
                    <a:pt x="23" y="328"/>
                    <a:pt x="12" y="340"/>
                  </a:cubicBezTo>
                  <a:cubicBezTo>
                    <a:pt x="12" y="351"/>
                    <a:pt x="12" y="385"/>
                    <a:pt x="12" y="385"/>
                  </a:cubicBezTo>
                  <a:cubicBezTo>
                    <a:pt x="12" y="385"/>
                    <a:pt x="12" y="397"/>
                    <a:pt x="12" y="408"/>
                  </a:cubicBezTo>
                  <a:cubicBezTo>
                    <a:pt x="12" y="419"/>
                    <a:pt x="12" y="431"/>
                    <a:pt x="12" y="442"/>
                  </a:cubicBezTo>
                  <a:cubicBezTo>
                    <a:pt x="12" y="465"/>
                    <a:pt x="0" y="499"/>
                    <a:pt x="12" y="533"/>
                  </a:cubicBezTo>
                  <a:lnTo>
                    <a:pt x="12" y="556"/>
                  </a:lnTo>
                  <a:cubicBezTo>
                    <a:pt x="23" y="579"/>
                    <a:pt x="23" y="601"/>
                    <a:pt x="46" y="613"/>
                  </a:cubicBezTo>
                  <a:cubicBezTo>
                    <a:pt x="62" y="637"/>
                    <a:pt x="90" y="656"/>
                    <a:pt x="118" y="656"/>
                  </a:cubicBezTo>
                  <a:cubicBezTo>
                    <a:pt x="128" y="656"/>
                    <a:pt x="138" y="653"/>
                    <a:pt x="148" y="647"/>
                  </a:cubicBezTo>
                  <a:cubicBezTo>
                    <a:pt x="137" y="647"/>
                    <a:pt x="148" y="647"/>
                    <a:pt x="171" y="635"/>
                  </a:cubicBezTo>
                  <a:cubicBezTo>
                    <a:pt x="182" y="624"/>
                    <a:pt x="194" y="613"/>
                    <a:pt x="205" y="590"/>
                  </a:cubicBezTo>
                  <a:cubicBezTo>
                    <a:pt x="205" y="579"/>
                    <a:pt x="216" y="567"/>
                    <a:pt x="216" y="556"/>
                  </a:cubicBezTo>
                  <a:cubicBezTo>
                    <a:pt x="239" y="522"/>
                    <a:pt x="239" y="499"/>
                    <a:pt x="239" y="465"/>
                  </a:cubicBezTo>
                  <a:cubicBezTo>
                    <a:pt x="250" y="408"/>
                    <a:pt x="250" y="351"/>
                    <a:pt x="239" y="294"/>
                  </a:cubicBezTo>
                  <a:cubicBezTo>
                    <a:pt x="239" y="237"/>
                    <a:pt x="228" y="180"/>
                    <a:pt x="205" y="124"/>
                  </a:cubicBezTo>
                  <a:cubicBezTo>
                    <a:pt x="194" y="89"/>
                    <a:pt x="194" y="67"/>
                    <a:pt x="171" y="44"/>
                  </a:cubicBezTo>
                  <a:cubicBezTo>
                    <a:pt x="154" y="19"/>
                    <a:pt x="126" y="1"/>
                    <a:pt x="9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2853175" y="3862300"/>
              <a:ext cx="4575" cy="10450"/>
            </a:xfrm>
            <a:custGeom>
              <a:rect b="b" l="l" r="r" t="t"/>
              <a:pathLst>
                <a:path extrusionOk="0" h="418" w="183">
                  <a:moveTo>
                    <a:pt x="67" y="0"/>
                  </a:moveTo>
                  <a:cubicBezTo>
                    <a:pt x="47" y="0"/>
                    <a:pt x="23" y="13"/>
                    <a:pt x="23" y="35"/>
                  </a:cubicBezTo>
                  <a:cubicBezTo>
                    <a:pt x="23" y="35"/>
                    <a:pt x="12" y="46"/>
                    <a:pt x="12" y="58"/>
                  </a:cubicBezTo>
                  <a:cubicBezTo>
                    <a:pt x="0" y="69"/>
                    <a:pt x="12" y="92"/>
                    <a:pt x="12" y="103"/>
                  </a:cubicBezTo>
                  <a:cubicBezTo>
                    <a:pt x="0" y="126"/>
                    <a:pt x="0" y="137"/>
                    <a:pt x="0" y="160"/>
                  </a:cubicBezTo>
                  <a:cubicBezTo>
                    <a:pt x="0" y="171"/>
                    <a:pt x="0" y="183"/>
                    <a:pt x="0" y="205"/>
                  </a:cubicBezTo>
                  <a:cubicBezTo>
                    <a:pt x="0" y="228"/>
                    <a:pt x="0" y="262"/>
                    <a:pt x="12" y="296"/>
                  </a:cubicBezTo>
                  <a:cubicBezTo>
                    <a:pt x="12" y="308"/>
                    <a:pt x="12" y="319"/>
                    <a:pt x="12" y="331"/>
                  </a:cubicBezTo>
                  <a:cubicBezTo>
                    <a:pt x="23" y="331"/>
                    <a:pt x="23" y="342"/>
                    <a:pt x="23" y="342"/>
                  </a:cubicBezTo>
                  <a:cubicBezTo>
                    <a:pt x="23" y="342"/>
                    <a:pt x="23" y="342"/>
                    <a:pt x="23" y="353"/>
                  </a:cubicBezTo>
                  <a:cubicBezTo>
                    <a:pt x="34" y="376"/>
                    <a:pt x="46" y="399"/>
                    <a:pt x="69" y="410"/>
                  </a:cubicBezTo>
                  <a:cubicBezTo>
                    <a:pt x="78" y="415"/>
                    <a:pt x="89" y="418"/>
                    <a:pt x="101" y="418"/>
                  </a:cubicBezTo>
                  <a:cubicBezTo>
                    <a:pt x="118" y="418"/>
                    <a:pt x="135" y="412"/>
                    <a:pt x="148" y="399"/>
                  </a:cubicBezTo>
                  <a:cubicBezTo>
                    <a:pt x="160" y="376"/>
                    <a:pt x="160" y="365"/>
                    <a:pt x="171" y="342"/>
                  </a:cubicBezTo>
                  <a:cubicBezTo>
                    <a:pt x="182" y="331"/>
                    <a:pt x="182" y="308"/>
                    <a:pt x="182" y="296"/>
                  </a:cubicBezTo>
                  <a:cubicBezTo>
                    <a:pt x="182" y="285"/>
                    <a:pt x="182" y="274"/>
                    <a:pt x="182" y="262"/>
                  </a:cubicBezTo>
                  <a:cubicBezTo>
                    <a:pt x="182" y="251"/>
                    <a:pt x="182" y="228"/>
                    <a:pt x="182" y="205"/>
                  </a:cubicBezTo>
                  <a:cubicBezTo>
                    <a:pt x="171" y="183"/>
                    <a:pt x="171" y="160"/>
                    <a:pt x="160" y="137"/>
                  </a:cubicBezTo>
                  <a:cubicBezTo>
                    <a:pt x="160" y="114"/>
                    <a:pt x="148" y="103"/>
                    <a:pt x="148" y="80"/>
                  </a:cubicBezTo>
                  <a:cubicBezTo>
                    <a:pt x="137" y="69"/>
                    <a:pt x="125" y="46"/>
                    <a:pt x="114" y="35"/>
                  </a:cubicBezTo>
                  <a:cubicBezTo>
                    <a:pt x="114" y="23"/>
                    <a:pt x="103" y="23"/>
                    <a:pt x="91" y="12"/>
                  </a:cubicBezTo>
                  <a:cubicBezTo>
                    <a:pt x="87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4"/>
            <p:cNvSpPr/>
            <p:nvPr/>
          </p:nvSpPr>
          <p:spPr>
            <a:xfrm>
              <a:off x="2761325" y="3879925"/>
              <a:ext cx="21075" cy="27950"/>
            </a:xfrm>
            <a:custGeom>
              <a:rect b="b" l="l" r="r" t="t"/>
              <a:pathLst>
                <a:path extrusionOk="0" h="1118" w="843">
                  <a:moveTo>
                    <a:pt x="126" y="1"/>
                  </a:moveTo>
                  <a:cubicBezTo>
                    <a:pt x="92" y="1"/>
                    <a:pt x="69" y="12"/>
                    <a:pt x="46" y="12"/>
                  </a:cubicBezTo>
                  <a:cubicBezTo>
                    <a:pt x="12" y="24"/>
                    <a:pt x="1" y="58"/>
                    <a:pt x="12" y="92"/>
                  </a:cubicBezTo>
                  <a:cubicBezTo>
                    <a:pt x="12" y="103"/>
                    <a:pt x="23" y="126"/>
                    <a:pt x="35" y="137"/>
                  </a:cubicBezTo>
                  <a:cubicBezTo>
                    <a:pt x="46" y="160"/>
                    <a:pt x="69" y="171"/>
                    <a:pt x="80" y="183"/>
                  </a:cubicBezTo>
                  <a:cubicBezTo>
                    <a:pt x="114" y="217"/>
                    <a:pt x="149" y="240"/>
                    <a:pt x="171" y="274"/>
                  </a:cubicBezTo>
                  <a:cubicBezTo>
                    <a:pt x="239" y="331"/>
                    <a:pt x="296" y="376"/>
                    <a:pt x="342" y="444"/>
                  </a:cubicBezTo>
                  <a:cubicBezTo>
                    <a:pt x="399" y="513"/>
                    <a:pt x="444" y="581"/>
                    <a:pt x="490" y="649"/>
                  </a:cubicBezTo>
                  <a:lnTo>
                    <a:pt x="501" y="695"/>
                  </a:lnTo>
                  <a:lnTo>
                    <a:pt x="535" y="740"/>
                  </a:lnTo>
                  <a:cubicBezTo>
                    <a:pt x="547" y="786"/>
                    <a:pt x="558" y="820"/>
                    <a:pt x="581" y="854"/>
                  </a:cubicBezTo>
                  <a:cubicBezTo>
                    <a:pt x="603" y="899"/>
                    <a:pt x="615" y="945"/>
                    <a:pt x="638" y="979"/>
                  </a:cubicBezTo>
                  <a:cubicBezTo>
                    <a:pt x="649" y="1013"/>
                    <a:pt x="672" y="1059"/>
                    <a:pt x="694" y="1093"/>
                  </a:cubicBezTo>
                  <a:cubicBezTo>
                    <a:pt x="705" y="1109"/>
                    <a:pt x="723" y="1117"/>
                    <a:pt x="741" y="1117"/>
                  </a:cubicBezTo>
                  <a:cubicBezTo>
                    <a:pt x="763" y="1117"/>
                    <a:pt x="785" y="1106"/>
                    <a:pt x="797" y="1081"/>
                  </a:cubicBezTo>
                  <a:cubicBezTo>
                    <a:pt x="820" y="1036"/>
                    <a:pt x="820" y="990"/>
                    <a:pt x="820" y="945"/>
                  </a:cubicBezTo>
                  <a:cubicBezTo>
                    <a:pt x="842" y="899"/>
                    <a:pt x="820" y="854"/>
                    <a:pt x="820" y="808"/>
                  </a:cubicBezTo>
                  <a:cubicBezTo>
                    <a:pt x="820" y="786"/>
                    <a:pt x="820" y="740"/>
                    <a:pt x="808" y="706"/>
                  </a:cubicBezTo>
                  <a:cubicBezTo>
                    <a:pt x="797" y="683"/>
                    <a:pt x="785" y="649"/>
                    <a:pt x="774" y="626"/>
                  </a:cubicBezTo>
                  <a:cubicBezTo>
                    <a:pt x="729" y="524"/>
                    <a:pt x="672" y="433"/>
                    <a:pt x="603" y="342"/>
                  </a:cubicBezTo>
                  <a:cubicBezTo>
                    <a:pt x="535" y="251"/>
                    <a:pt x="456" y="171"/>
                    <a:pt x="365" y="115"/>
                  </a:cubicBezTo>
                  <a:cubicBezTo>
                    <a:pt x="319" y="80"/>
                    <a:pt x="274" y="58"/>
                    <a:pt x="217" y="35"/>
                  </a:cubicBezTo>
                  <a:cubicBezTo>
                    <a:pt x="194" y="24"/>
                    <a:pt x="160" y="12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4"/>
            <p:cNvSpPr/>
            <p:nvPr/>
          </p:nvSpPr>
          <p:spPr>
            <a:xfrm>
              <a:off x="2776125" y="3879925"/>
              <a:ext cx="13100" cy="17325"/>
            </a:xfrm>
            <a:custGeom>
              <a:rect b="b" l="l" r="r" t="t"/>
              <a:pathLst>
                <a:path extrusionOk="0" h="693" w="524">
                  <a:moveTo>
                    <a:pt x="57" y="1"/>
                  </a:moveTo>
                  <a:cubicBezTo>
                    <a:pt x="23" y="1"/>
                    <a:pt x="0" y="46"/>
                    <a:pt x="23" y="69"/>
                  </a:cubicBezTo>
                  <a:cubicBezTo>
                    <a:pt x="34" y="92"/>
                    <a:pt x="57" y="115"/>
                    <a:pt x="68" y="137"/>
                  </a:cubicBezTo>
                  <a:cubicBezTo>
                    <a:pt x="80" y="149"/>
                    <a:pt x="91" y="160"/>
                    <a:pt x="91" y="160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6" y="165"/>
                    <a:pt x="99" y="168"/>
                    <a:pt x="102" y="171"/>
                  </a:cubicBezTo>
                  <a:cubicBezTo>
                    <a:pt x="102" y="171"/>
                    <a:pt x="102" y="171"/>
                    <a:pt x="102" y="160"/>
                  </a:cubicBezTo>
                  <a:cubicBezTo>
                    <a:pt x="102" y="171"/>
                    <a:pt x="114" y="183"/>
                    <a:pt x="114" y="183"/>
                  </a:cubicBezTo>
                  <a:cubicBezTo>
                    <a:pt x="114" y="183"/>
                    <a:pt x="130" y="205"/>
                    <a:pt x="137" y="211"/>
                  </a:cubicBezTo>
                  <a:lnTo>
                    <a:pt x="137" y="211"/>
                  </a:lnTo>
                  <a:cubicBezTo>
                    <a:pt x="137" y="217"/>
                    <a:pt x="139" y="217"/>
                    <a:pt x="148" y="217"/>
                  </a:cubicBezTo>
                  <a:cubicBezTo>
                    <a:pt x="148" y="217"/>
                    <a:pt x="148" y="228"/>
                    <a:pt x="148" y="228"/>
                  </a:cubicBezTo>
                  <a:cubicBezTo>
                    <a:pt x="148" y="228"/>
                    <a:pt x="159" y="251"/>
                    <a:pt x="171" y="262"/>
                  </a:cubicBezTo>
                  <a:cubicBezTo>
                    <a:pt x="171" y="262"/>
                    <a:pt x="182" y="274"/>
                    <a:pt x="182" y="274"/>
                  </a:cubicBezTo>
                  <a:cubicBezTo>
                    <a:pt x="205" y="308"/>
                    <a:pt x="216" y="331"/>
                    <a:pt x="239" y="353"/>
                  </a:cubicBezTo>
                  <a:lnTo>
                    <a:pt x="239" y="376"/>
                  </a:lnTo>
                  <a:cubicBezTo>
                    <a:pt x="250" y="376"/>
                    <a:pt x="262" y="410"/>
                    <a:pt x="262" y="422"/>
                  </a:cubicBezTo>
                  <a:cubicBezTo>
                    <a:pt x="273" y="444"/>
                    <a:pt x="284" y="479"/>
                    <a:pt x="296" y="501"/>
                  </a:cubicBezTo>
                  <a:cubicBezTo>
                    <a:pt x="307" y="513"/>
                    <a:pt x="307" y="535"/>
                    <a:pt x="319" y="535"/>
                  </a:cubicBezTo>
                  <a:cubicBezTo>
                    <a:pt x="319" y="547"/>
                    <a:pt x="330" y="547"/>
                    <a:pt x="330" y="558"/>
                  </a:cubicBezTo>
                  <a:cubicBezTo>
                    <a:pt x="341" y="570"/>
                    <a:pt x="341" y="592"/>
                    <a:pt x="353" y="592"/>
                  </a:cubicBezTo>
                  <a:lnTo>
                    <a:pt x="364" y="604"/>
                  </a:lnTo>
                  <a:cubicBezTo>
                    <a:pt x="364" y="615"/>
                    <a:pt x="364" y="615"/>
                    <a:pt x="364" y="615"/>
                  </a:cubicBezTo>
                  <a:cubicBezTo>
                    <a:pt x="375" y="638"/>
                    <a:pt x="375" y="649"/>
                    <a:pt x="387" y="672"/>
                  </a:cubicBezTo>
                  <a:cubicBezTo>
                    <a:pt x="396" y="686"/>
                    <a:pt x="412" y="693"/>
                    <a:pt x="428" y="693"/>
                  </a:cubicBezTo>
                  <a:cubicBezTo>
                    <a:pt x="451" y="693"/>
                    <a:pt x="476" y="680"/>
                    <a:pt x="489" y="661"/>
                  </a:cubicBezTo>
                  <a:cubicBezTo>
                    <a:pt x="489" y="649"/>
                    <a:pt x="501" y="626"/>
                    <a:pt x="501" y="615"/>
                  </a:cubicBezTo>
                  <a:cubicBezTo>
                    <a:pt x="501" y="604"/>
                    <a:pt x="501" y="592"/>
                    <a:pt x="501" y="592"/>
                  </a:cubicBezTo>
                  <a:cubicBezTo>
                    <a:pt x="512" y="581"/>
                    <a:pt x="512" y="570"/>
                    <a:pt x="512" y="570"/>
                  </a:cubicBezTo>
                  <a:cubicBezTo>
                    <a:pt x="512" y="547"/>
                    <a:pt x="512" y="524"/>
                    <a:pt x="512" y="501"/>
                  </a:cubicBezTo>
                  <a:cubicBezTo>
                    <a:pt x="523" y="479"/>
                    <a:pt x="512" y="444"/>
                    <a:pt x="512" y="422"/>
                  </a:cubicBezTo>
                  <a:cubicBezTo>
                    <a:pt x="501" y="353"/>
                    <a:pt x="466" y="285"/>
                    <a:pt x="421" y="228"/>
                  </a:cubicBezTo>
                  <a:cubicBezTo>
                    <a:pt x="398" y="194"/>
                    <a:pt x="375" y="171"/>
                    <a:pt x="341" y="137"/>
                  </a:cubicBezTo>
                  <a:cubicBezTo>
                    <a:pt x="341" y="126"/>
                    <a:pt x="330" y="126"/>
                    <a:pt x="330" y="115"/>
                  </a:cubicBezTo>
                  <a:cubicBezTo>
                    <a:pt x="321" y="115"/>
                    <a:pt x="304" y="100"/>
                    <a:pt x="298" y="100"/>
                  </a:cubicBezTo>
                  <a:cubicBezTo>
                    <a:pt x="297" y="100"/>
                    <a:pt x="296" y="101"/>
                    <a:pt x="296" y="103"/>
                  </a:cubicBezTo>
                  <a:cubicBezTo>
                    <a:pt x="296" y="92"/>
                    <a:pt x="296" y="92"/>
                    <a:pt x="284" y="92"/>
                  </a:cubicBezTo>
                  <a:lnTo>
                    <a:pt x="273" y="69"/>
                  </a:lnTo>
                  <a:cubicBezTo>
                    <a:pt x="262" y="69"/>
                    <a:pt x="250" y="58"/>
                    <a:pt x="239" y="58"/>
                  </a:cubicBezTo>
                  <a:cubicBezTo>
                    <a:pt x="239" y="58"/>
                    <a:pt x="225" y="51"/>
                    <a:pt x="216" y="46"/>
                  </a:cubicBezTo>
                  <a:lnTo>
                    <a:pt x="216" y="46"/>
                  </a:lnTo>
                  <a:cubicBezTo>
                    <a:pt x="193" y="35"/>
                    <a:pt x="182" y="24"/>
                    <a:pt x="159" y="12"/>
                  </a:cubicBezTo>
                  <a:cubicBezTo>
                    <a:pt x="125" y="1"/>
                    <a:pt x="91" y="1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2786925" y="3878300"/>
              <a:ext cx="9675" cy="11050"/>
            </a:xfrm>
            <a:custGeom>
              <a:rect b="b" l="l" r="r" t="t"/>
              <a:pathLst>
                <a:path extrusionOk="0" h="442" w="387">
                  <a:moveTo>
                    <a:pt x="98" y="0"/>
                  </a:moveTo>
                  <a:cubicBezTo>
                    <a:pt x="91" y="0"/>
                    <a:pt x="86" y="3"/>
                    <a:pt x="80" y="9"/>
                  </a:cubicBezTo>
                  <a:lnTo>
                    <a:pt x="69" y="9"/>
                  </a:lnTo>
                  <a:cubicBezTo>
                    <a:pt x="23" y="9"/>
                    <a:pt x="0" y="54"/>
                    <a:pt x="23" y="89"/>
                  </a:cubicBezTo>
                  <a:lnTo>
                    <a:pt x="34" y="89"/>
                  </a:lnTo>
                  <a:cubicBezTo>
                    <a:pt x="34" y="100"/>
                    <a:pt x="34" y="100"/>
                    <a:pt x="34" y="111"/>
                  </a:cubicBezTo>
                  <a:lnTo>
                    <a:pt x="46" y="123"/>
                  </a:lnTo>
                  <a:cubicBezTo>
                    <a:pt x="46" y="134"/>
                    <a:pt x="46" y="134"/>
                    <a:pt x="57" y="145"/>
                  </a:cubicBezTo>
                  <a:cubicBezTo>
                    <a:pt x="57" y="145"/>
                    <a:pt x="57" y="157"/>
                    <a:pt x="69" y="157"/>
                  </a:cubicBezTo>
                  <a:cubicBezTo>
                    <a:pt x="69" y="157"/>
                    <a:pt x="69" y="168"/>
                    <a:pt x="69" y="168"/>
                  </a:cubicBezTo>
                  <a:cubicBezTo>
                    <a:pt x="80" y="168"/>
                    <a:pt x="80" y="168"/>
                    <a:pt x="80" y="180"/>
                  </a:cubicBezTo>
                  <a:cubicBezTo>
                    <a:pt x="103" y="202"/>
                    <a:pt x="114" y="214"/>
                    <a:pt x="125" y="236"/>
                  </a:cubicBezTo>
                  <a:cubicBezTo>
                    <a:pt x="137" y="248"/>
                    <a:pt x="148" y="271"/>
                    <a:pt x="160" y="293"/>
                  </a:cubicBezTo>
                  <a:cubicBezTo>
                    <a:pt x="169" y="313"/>
                    <a:pt x="179" y="324"/>
                    <a:pt x="188" y="340"/>
                  </a:cubicBezTo>
                  <a:lnTo>
                    <a:pt x="188" y="340"/>
                  </a:lnTo>
                  <a:cubicBezTo>
                    <a:pt x="187" y="339"/>
                    <a:pt x="185" y="339"/>
                    <a:pt x="182" y="339"/>
                  </a:cubicBezTo>
                  <a:cubicBezTo>
                    <a:pt x="194" y="350"/>
                    <a:pt x="205" y="373"/>
                    <a:pt x="216" y="384"/>
                  </a:cubicBezTo>
                  <a:cubicBezTo>
                    <a:pt x="228" y="396"/>
                    <a:pt x="239" y="407"/>
                    <a:pt x="251" y="418"/>
                  </a:cubicBezTo>
                  <a:cubicBezTo>
                    <a:pt x="262" y="418"/>
                    <a:pt x="262" y="430"/>
                    <a:pt x="262" y="430"/>
                  </a:cubicBezTo>
                  <a:cubicBezTo>
                    <a:pt x="274" y="438"/>
                    <a:pt x="287" y="442"/>
                    <a:pt x="300" y="442"/>
                  </a:cubicBezTo>
                  <a:cubicBezTo>
                    <a:pt x="324" y="442"/>
                    <a:pt x="346" y="429"/>
                    <a:pt x="353" y="407"/>
                  </a:cubicBezTo>
                  <a:cubicBezTo>
                    <a:pt x="364" y="407"/>
                    <a:pt x="364" y="407"/>
                    <a:pt x="364" y="396"/>
                  </a:cubicBezTo>
                  <a:cubicBezTo>
                    <a:pt x="376" y="384"/>
                    <a:pt x="376" y="362"/>
                    <a:pt x="376" y="339"/>
                  </a:cubicBezTo>
                  <a:lnTo>
                    <a:pt x="376" y="327"/>
                  </a:lnTo>
                  <a:cubicBezTo>
                    <a:pt x="387" y="305"/>
                    <a:pt x="387" y="293"/>
                    <a:pt x="376" y="271"/>
                  </a:cubicBezTo>
                  <a:cubicBezTo>
                    <a:pt x="376" y="248"/>
                    <a:pt x="364" y="214"/>
                    <a:pt x="353" y="191"/>
                  </a:cubicBezTo>
                  <a:cubicBezTo>
                    <a:pt x="330" y="157"/>
                    <a:pt x="307" y="134"/>
                    <a:pt x="285" y="100"/>
                  </a:cubicBezTo>
                  <a:cubicBezTo>
                    <a:pt x="262" y="77"/>
                    <a:pt x="251" y="66"/>
                    <a:pt x="228" y="54"/>
                  </a:cubicBezTo>
                  <a:cubicBezTo>
                    <a:pt x="205" y="32"/>
                    <a:pt x="160" y="9"/>
                    <a:pt x="125" y="9"/>
                  </a:cubicBezTo>
                  <a:cubicBezTo>
                    <a:pt x="114" y="3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2811100" y="4059925"/>
              <a:ext cx="96700" cy="8950"/>
            </a:xfrm>
            <a:custGeom>
              <a:rect b="b" l="l" r="r" t="t"/>
              <a:pathLst>
                <a:path extrusionOk="0" h="358" w="3868">
                  <a:moveTo>
                    <a:pt x="296" y="0"/>
                  </a:moveTo>
                  <a:cubicBezTo>
                    <a:pt x="216" y="0"/>
                    <a:pt x="148" y="12"/>
                    <a:pt x="68" y="12"/>
                  </a:cubicBezTo>
                  <a:cubicBezTo>
                    <a:pt x="23" y="12"/>
                    <a:pt x="0" y="69"/>
                    <a:pt x="46" y="91"/>
                  </a:cubicBezTo>
                  <a:cubicBezTo>
                    <a:pt x="114" y="126"/>
                    <a:pt x="171" y="160"/>
                    <a:pt x="250" y="194"/>
                  </a:cubicBezTo>
                  <a:cubicBezTo>
                    <a:pt x="319" y="217"/>
                    <a:pt x="398" y="228"/>
                    <a:pt x="478" y="251"/>
                  </a:cubicBezTo>
                  <a:cubicBezTo>
                    <a:pt x="637" y="285"/>
                    <a:pt x="796" y="296"/>
                    <a:pt x="955" y="319"/>
                  </a:cubicBezTo>
                  <a:cubicBezTo>
                    <a:pt x="1186" y="345"/>
                    <a:pt x="1422" y="357"/>
                    <a:pt x="1656" y="357"/>
                  </a:cubicBezTo>
                  <a:cubicBezTo>
                    <a:pt x="1734" y="357"/>
                    <a:pt x="1811" y="356"/>
                    <a:pt x="1888" y="353"/>
                  </a:cubicBezTo>
                  <a:cubicBezTo>
                    <a:pt x="2207" y="353"/>
                    <a:pt x="2514" y="342"/>
                    <a:pt x="2821" y="308"/>
                  </a:cubicBezTo>
                  <a:cubicBezTo>
                    <a:pt x="2991" y="296"/>
                    <a:pt x="3151" y="285"/>
                    <a:pt x="3310" y="273"/>
                  </a:cubicBezTo>
                  <a:cubicBezTo>
                    <a:pt x="3389" y="262"/>
                    <a:pt x="3469" y="239"/>
                    <a:pt x="3549" y="228"/>
                  </a:cubicBezTo>
                  <a:cubicBezTo>
                    <a:pt x="3628" y="217"/>
                    <a:pt x="3708" y="182"/>
                    <a:pt x="3776" y="171"/>
                  </a:cubicBezTo>
                  <a:cubicBezTo>
                    <a:pt x="3867" y="148"/>
                    <a:pt x="3833" y="23"/>
                    <a:pt x="3753" y="23"/>
                  </a:cubicBezTo>
                  <a:cubicBezTo>
                    <a:pt x="3674" y="23"/>
                    <a:pt x="3594" y="0"/>
                    <a:pt x="3515" y="0"/>
                  </a:cubicBezTo>
                  <a:cubicBezTo>
                    <a:pt x="3475" y="6"/>
                    <a:pt x="3435" y="6"/>
                    <a:pt x="3395" y="6"/>
                  </a:cubicBezTo>
                  <a:cubicBezTo>
                    <a:pt x="3355" y="6"/>
                    <a:pt x="3315" y="6"/>
                    <a:pt x="3276" y="12"/>
                  </a:cubicBezTo>
                  <a:cubicBezTo>
                    <a:pt x="3128" y="23"/>
                    <a:pt x="2969" y="35"/>
                    <a:pt x="2821" y="46"/>
                  </a:cubicBezTo>
                  <a:cubicBezTo>
                    <a:pt x="2514" y="69"/>
                    <a:pt x="2207" y="91"/>
                    <a:pt x="1899" y="91"/>
                  </a:cubicBezTo>
                  <a:cubicBezTo>
                    <a:pt x="1817" y="94"/>
                    <a:pt x="1735" y="96"/>
                    <a:pt x="1653" y="96"/>
                  </a:cubicBezTo>
                  <a:cubicBezTo>
                    <a:pt x="1428" y="96"/>
                    <a:pt x="1203" y="85"/>
                    <a:pt x="978" y="69"/>
                  </a:cubicBezTo>
                  <a:cubicBezTo>
                    <a:pt x="830" y="57"/>
                    <a:pt x="682" y="46"/>
                    <a:pt x="535" y="35"/>
                  </a:cubicBezTo>
                  <a:cubicBezTo>
                    <a:pt x="455" y="23"/>
                    <a:pt x="375" y="12"/>
                    <a:pt x="2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4"/>
            <p:cNvSpPr/>
            <p:nvPr/>
          </p:nvSpPr>
          <p:spPr>
            <a:xfrm>
              <a:off x="2787200" y="4053375"/>
              <a:ext cx="19925" cy="5725"/>
            </a:xfrm>
            <a:custGeom>
              <a:rect b="b" l="l" r="r" t="t"/>
              <a:pathLst>
                <a:path extrusionOk="0" h="229" w="797">
                  <a:moveTo>
                    <a:pt x="194" y="1"/>
                  </a:moveTo>
                  <a:cubicBezTo>
                    <a:pt x="149" y="12"/>
                    <a:pt x="92" y="24"/>
                    <a:pt x="35" y="35"/>
                  </a:cubicBezTo>
                  <a:cubicBezTo>
                    <a:pt x="12" y="46"/>
                    <a:pt x="1" y="92"/>
                    <a:pt x="35" y="115"/>
                  </a:cubicBezTo>
                  <a:cubicBezTo>
                    <a:pt x="80" y="126"/>
                    <a:pt x="126" y="137"/>
                    <a:pt x="183" y="149"/>
                  </a:cubicBezTo>
                  <a:cubicBezTo>
                    <a:pt x="228" y="160"/>
                    <a:pt x="285" y="171"/>
                    <a:pt x="330" y="183"/>
                  </a:cubicBezTo>
                  <a:cubicBezTo>
                    <a:pt x="387" y="194"/>
                    <a:pt x="433" y="194"/>
                    <a:pt x="478" y="206"/>
                  </a:cubicBezTo>
                  <a:cubicBezTo>
                    <a:pt x="501" y="217"/>
                    <a:pt x="524" y="217"/>
                    <a:pt x="558" y="217"/>
                  </a:cubicBezTo>
                  <a:cubicBezTo>
                    <a:pt x="581" y="228"/>
                    <a:pt x="603" y="228"/>
                    <a:pt x="638" y="228"/>
                  </a:cubicBezTo>
                  <a:lnTo>
                    <a:pt x="729" y="228"/>
                  </a:lnTo>
                  <a:cubicBezTo>
                    <a:pt x="774" y="228"/>
                    <a:pt x="797" y="171"/>
                    <a:pt x="763" y="149"/>
                  </a:cubicBezTo>
                  <a:cubicBezTo>
                    <a:pt x="729" y="126"/>
                    <a:pt x="706" y="103"/>
                    <a:pt x="672" y="92"/>
                  </a:cubicBezTo>
                  <a:cubicBezTo>
                    <a:pt x="638" y="58"/>
                    <a:pt x="569" y="46"/>
                    <a:pt x="524" y="35"/>
                  </a:cubicBezTo>
                  <a:cubicBezTo>
                    <a:pt x="478" y="24"/>
                    <a:pt x="421" y="12"/>
                    <a:pt x="365" y="12"/>
                  </a:cubicBezTo>
                  <a:cubicBezTo>
                    <a:pt x="308" y="1"/>
                    <a:pt x="251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4"/>
            <p:cNvSpPr/>
            <p:nvPr/>
          </p:nvSpPr>
          <p:spPr>
            <a:xfrm>
              <a:off x="2837250" y="4051400"/>
              <a:ext cx="27325" cy="6450"/>
            </a:xfrm>
            <a:custGeom>
              <a:rect b="b" l="l" r="r" t="t"/>
              <a:pathLst>
                <a:path extrusionOk="0" h="258" w="1093">
                  <a:moveTo>
                    <a:pt x="296" y="0"/>
                  </a:moveTo>
                  <a:cubicBezTo>
                    <a:pt x="251" y="0"/>
                    <a:pt x="205" y="0"/>
                    <a:pt x="160" y="12"/>
                  </a:cubicBezTo>
                  <a:cubicBezTo>
                    <a:pt x="137" y="12"/>
                    <a:pt x="137" y="12"/>
                    <a:pt x="114" y="23"/>
                  </a:cubicBezTo>
                  <a:cubicBezTo>
                    <a:pt x="91" y="23"/>
                    <a:pt x="69" y="34"/>
                    <a:pt x="46" y="46"/>
                  </a:cubicBezTo>
                  <a:cubicBezTo>
                    <a:pt x="0" y="68"/>
                    <a:pt x="0" y="125"/>
                    <a:pt x="35" y="159"/>
                  </a:cubicBezTo>
                  <a:cubicBezTo>
                    <a:pt x="130" y="239"/>
                    <a:pt x="259" y="257"/>
                    <a:pt x="386" y="257"/>
                  </a:cubicBezTo>
                  <a:cubicBezTo>
                    <a:pt x="440" y="257"/>
                    <a:pt x="495" y="254"/>
                    <a:pt x="546" y="250"/>
                  </a:cubicBezTo>
                  <a:cubicBezTo>
                    <a:pt x="626" y="250"/>
                    <a:pt x="717" y="239"/>
                    <a:pt x="808" y="216"/>
                  </a:cubicBezTo>
                  <a:cubicBezTo>
                    <a:pt x="842" y="205"/>
                    <a:pt x="888" y="194"/>
                    <a:pt x="922" y="182"/>
                  </a:cubicBezTo>
                  <a:cubicBezTo>
                    <a:pt x="967" y="171"/>
                    <a:pt x="1013" y="159"/>
                    <a:pt x="1047" y="137"/>
                  </a:cubicBezTo>
                  <a:cubicBezTo>
                    <a:pt x="1092" y="103"/>
                    <a:pt x="1092" y="23"/>
                    <a:pt x="1024" y="12"/>
                  </a:cubicBezTo>
                  <a:cubicBezTo>
                    <a:pt x="990" y="0"/>
                    <a:pt x="944" y="0"/>
                    <a:pt x="8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2844350" y="4043250"/>
              <a:ext cx="12250" cy="5325"/>
            </a:xfrm>
            <a:custGeom>
              <a:rect b="b" l="l" r="r" t="t"/>
              <a:pathLst>
                <a:path extrusionOk="0" h="213" w="490">
                  <a:moveTo>
                    <a:pt x="280" y="0"/>
                  </a:moveTo>
                  <a:cubicBezTo>
                    <a:pt x="255" y="0"/>
                    <a:pt x="229" y="3"/>
                    <a:pt x="206" y="8"/>
                  </a:cubicBezTo>
                  <a:cubicBezTo>
                    <a:pt x="149" y="8"/>
                    <a:pt x="69" y="19"/>
                    <a:pt x="35" y="76"/>
                  </a:cubicBezTo>
                  <a:cubicBezTo>
                    <a:pt x="1" y="87"/>
                    <a:pt x="1" y="144"/>
                    <a:pt x="35" y="156"/>
                  </a:cubicBezTo>
                  <a:cubicBezTo>
                    <a:pt x="80" y="201"/>
                    <a:pt x="149" y="212"/>
                    <a:pt x="217" y="212"/>
                  </a:cubicBezTo>
                  <a:cubicBezTo>
                    <a:pt x="251" y="212"/>
                    <a:pt x="274" y="212"/>
                    <a:pt x="308" y="201"/>
                  </a:cubicBezTo>
                  <a:lnTo>
                    <a:pt x="353" y="201"/>
                  </a:lnTo>
                  <a:cubicBezTo>
                    <a:pt x="365" y="190"/>
                    <a:pt x="376" y="190"/>
                    <a:pt x="376" y="178"/>
                  </a:cubicBezTo>
                  <a:lnTo>
                    <a:pt x="422" y="178"/>
                  </a:lnTo>
                  <a:cubicBezTo>
                    <a:pt x="456" y="167"/>
                    <a:pt x="490" y="133"/>
                    <a:pt x="478" y="99"/>
                  </a:cubicBezTo>
                  <a:cubicBezTo>
                    <a:pt x="478" y="42"/>
                    <a:pt x="422" y="31"/>
                    <a:pt x="376" y="19"/>
                  </a:cubicBezTo>
                  <a:cubicBezTo>
                    <a:pt x="349" y="6"/>
                    <a:pt x="315" y="0"/>
                    <a:pt x="2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2847775" y="4037450"/>
              <a:ext cx="6850" cy="3175"/>
            </a:xfrm>
            <a:custGeom>
              <a:rect b="b" l="l" r="r" t="t"/>
              <a:pathLst>
                <a:path extrusionOk="0" h="127" w="274">
                  <a:moveTo>
                    <a:pt x="148" y="1"/>
                  </a:moveTo>
                  <a:cubicBezTo>
                    <a:pt x="137" y="1"/>
                    <a:pt x="137" y="1"/>
                    <a:pt x="125" y="12"/>
                  </a:cubicBezTo>
                  <a:lnTo>
                    <a:pt x="69" y="12"/>
                  </a:lnTo>
                  <a:cubicBezTo>
                    <a:pt x="57" y="24"/>
                    <a:pt x="57" y="24"/>
                    <a:pt x="46" y="24"/>
                  </a:cubicBezTo>
                  <a:cubicBezTo>
                    <a:pt x="46" y="24"/>
                    <a:pt x="34" y="35"/>
                    <a:pt x="34" y="35"/>
                  </a:cubicBezTo>
                  <a:cubicBezTo>
                    <a:pt x="23" y="35"/>
                    <a:pt x="0" y="46"/>
                    <a:pt x="12" y="69"/>
                  </a:cubicBezTo>
                  <a:cubicBezTo>
                    <a:pt x="12" y="81"/>
                    <a:pt x="12" y="81"/>
                    <a:pt x="12" y="92"/>
                  </a:cubicBezTo>
                  <a:cubicBezTo>
                    <a:pt x="12" y="103"/>
                    <a:pt x="23" y="103"/>
                    <a:pt x="34" y="115"/>
                  </a:cubicBezTo>
                  <a:lnTo>
                    <a:pt x="69" y="115"/>
                  </a:lnTo>
                  <a:cubicBezTo>
                    <a:pt x="69" y="126"/>
                    <a:pt x="80" y="126"/>
                    <a:pt x="91" y="126"/>
                  </a:cubicBezTo>
                  <a:lnTo>
                    <a:pt x="228" y="126"/>
                  </a:lnTo>
                  <a:cubicBezTo>
                    <a:pt x="250" y="115"/>
                    <a:pt x="273" y="92"/>
                    <a:pt x="262" y="69"/>
                  </a:cubicBezTo>
                  <a:cubicBezTo>
                    <a:pt x="262" y="46"/>
                    <a:pt x="250" y="12"/>
                    <a:pt x="228" y="12"/>
                  </a:cubicBezTo>
                  <a:cubicBezTo>
                    <a:pt x="205" y="12"/>
                    <a:pt x="194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2620300" y="4253250"/>
              <a:ext cx="124550" cy="128900"/>
            </a:xfrm>
            <a:custGeom>
              <a:rect b="b" l="l" r="r" t="t"/>
              <a:pathLst>
                <a:path extrusionOk="0" h="5156" w="4982">
                  <a:moveTo>
                    <a:pt x="2978" y="345"/>
                  </a:moveTo>
                  <a:cubicBezTo>
                    <a:pt x="2994" y="345"/>
                    <a:pt x="3010" y="348"/>
                    <a:pt x="3026" y="354"/>
                  </a:cubicBezTo>
                  <a:cubicBezTo>
                    <a:pt x="3083" y="366"/>
                    <a:pt x="3117" y="422"/>
                    <a:pt x="3128" y="479"/>
                  </a:cubicBezTo>
                  <a:lnTo>
                    <a:pt x="3287" y="1583"/>
                  </a:lnTo>
                  <a:cubicBezTo>
                    <a:pt x="3321" y="1742"/>
                    <a:pt x="3412" y="1878"/>
                    <a:pt x="3560" y="1947"/>
                  </a:cubicBezTo>
                  <a:lnTo>
                    <a:pt x="4561" y="2436"/>
                  </a:lnTo>
                  <a:cubicBezTo>
                    <a:pt x="4584" y="2447"/>
                    <a:pt x="4607" y="2470"/>
                    <a:pt x="4618" y="2492"/>
                  </a:cubicBezTo>
                  <a:cubicBezTo>
                    <a:pt x="4641" y="2515"/>
                    <a:pt x="4652" y="2549"/>
                    <a:pt x="4652" y="2583"/>
                  </a:cubicBezTo>
                  <a:cubicBezTo>
                    <a:pt x="4652" y="2640"/>
                    <a:pt x="4618" y="2697"/>
                    <a:pt x="4561" y="2720"/>
                  </a:cubicBezTo>
                  <a:lnTo>
                    <a:pt x="3560" y="3209"/>
                  </a:lnTo>
                  <a:cubicBezTo>
                    <a:pt x="3424" y="3289"/>
                    <a:pt x="3321" y="3425"/>
                    <a:pt x="3299" y="3584"/>
                  </a:cubicBezTo>
                  <a:lnTo>
                    <a:pt x="3139" y="4688"/>
                  </a:lnTo>
                  <a:cubicBezTo>
                    <a:pt x="3128" y="4744"/>
                    <a:pt x="3083" y="4790"/>
                    <a:pt x="3037" y="4813"/>
                  </a:cubicBezTo>
                  <a:cubicBezTo>
                    <a:pt x="3021" y="4819"/>
                    <a:pt x="3004" y="4822"/>
                    <a:pt x="2988" y="4822"/>
                  </a:cubicBezTo>
                  <a:cubicBezTo>
                    <a:pt x="2945" y="4822"/>
                    <a:pt x="2902" y="4803"/>
                    <a:pt x="2878" y="4779"/>
                  </a:cubicBezTo>
                  <a:lnTo>
                    <a:pt x="2093" y="3982"/>
                  </a:lnTo>
                  <a:cubicBezTo>
                    <a:pt x="1998" y="3878"/>
                    <a:pt x="1871" y="3829"/>
                    <a:pt x="1739" y="3829"/>
                  </a:cubicBezTo>
                  <a:cubicBezTo>
                    <a:pt x="1713" y="3829"/>
                    <a:pt x="1687" y="3831"/>
                    <a:pt x="1661" y="3835"/>
                  </a:cubicBezTo>
                  <a:lnTo>
                    <a:pt x="558" y="4028"/>
                  </a:lnTo>
                  <a:cubicBezTo>
                    <a:pt x="548" y="4030"/>
                    <a:pt x="538" y="4031"/>
                    <a:pt x="528" y="4031"/>
                  </a:cubicBezTo>
                  <a:cubicBezTo>
                    <a:pt x="482" y="4031"/>
                    <a:pt x="438" y="4009"/>
                    <a:pt x="410" y="3971"/>
                  </a:cubicBezTo>
                  <a:cubicBezTo>
                    <a:pt x="376" y="3914"/>
                    <a:pt x="364" y="3857"/>
                    <a:pt x="398" y="3800"/>
                  </a:cubicBezTo>
                  <a:lnTo>
                    <a:pt x="910" y="2822"/>
                  </a:lnTo>
                  <a:cubicBezTo>
                    <a:pt x="990" y="2674"/>
                    <a:pt x="990" y="2504"/>
                    <a:pt x="910" y="2356"/>
                  </a:cubicBezTo>
                  <a:lnTo>
                    <a:pt x="387" y="1378"/>
                  </a:lnTo>
                  <a:cubicBezTo>
                    <a:pt x="364" y="1321"/>
                    <a:pt x="364" y="1264"/>
                    <a:pt x="398" y="1207"/>
                  </a:cubicBezTo>
                  <a:cubicBezTo>
                    <a:pt x="427" y="1170"/>
                    <a:pt x="470" y="1147"/>
                    <a:pt x="524" y="1147"/>
                  </a:cubicBezTo>
                  <a:cubicBezTo>
                    <a:pt x="535" y="1147"/>
                    <a:pt x="546" y="1148"/>
                    <a:pt x="558" y="1150"/>
                  </a:cubicBezTo>
                  <a:lnTo>
                    <a:pt x="1649" y="1332"/>
                  </a:lnTo>
                  <a:cubicBezTo>
                    <a:pt x="1680" y="1339"/>
                    <a:pt x="1712" y="1342"/>
                    <a:pt x="1743" y="1342"/>
                  </a:cubicBezTo>
                  <a:cubicBezTo>
                    <a:pt x="1873" y="1342"/>
                    <a:pt x="2001" y="1287"/>
                    <a:pt x="2093" y="1196"/>
                  </a:cubicBezTo>
                  <a:lnTo>
                    <a:pt x="2866" y="388"/>
                  </a:lnTo>
                  <a:cubicBezTo>
                    <a:pt x="2899" y="364"/>
                    <a:pt x="2938" y="345"/>
                    <a:pt x="2978" y="345"/>
                  </a:cubicBezTo>
                  <a:close/>
                  <a:moveTo>
                    <a:pt x="2973" y="0"/>
                  </a:moveTo>
                  <a:cubicBezTo>
                    <a:pt x="2841" y="0"/>
                    <a:pt x="2714" y="51"/>
                    <a:pt x="2616" y="149"/>
                  </a:cubicBezTo>
                  <a:lnTo>
                    <a:pt x="1843" y="957"/>
                  </a:lnTo>
                  <a:cubicBezTo>
                    <a:pt x="1809" y="991"/>
                    <a:pt x="1763" y="1002"/>
                    <a:pt x="1706" y="1002"/>
                  </a:cubicBezTo>
                  <a:lnTo>
                    <a:pt x="614" y="809"/>
                  </a:lnTo>
                  <a:cubicBezTo>
                    <a:pt x="590" y="806"/>
                    <a:pt x="566" y="805"/>
                    <a:pt x="543" y="805"/>
                  </a:cubicBezTo>
                  <a:cubicBezTo>
                    <a:pt x="377" y="805"/>
                    <a:pt x="225" y="875"/>
                    <a:pt x="125" y="1014"/>
                  </a:cubicBezTo>
                  <a:cubicBezTo>
                    <a:pt x="23" y="1162"/>
                    <a:pt x="0" y="1366"/>
                    <a:pt x="91" y="1526"/>
                  </a:cubicBezTo>
                  <a:lnTo>
                    <a:pt x="614" y="2515"/>
                  </a:lnTo>
                  <a:cubicBezTo>
                    <a:pt x="637" y="2561"/>
                    <a:pt x="637" y="2618"/>
                    <a:pt x="614" y="2663"/>
                  </a:cubicBezTo>
                  <a:lnTo>
                    <a:pt x="91" y="3641"/>
                  </a:lnTo>
                  <a:cubicBezTo>
                    <a:pt x="12" y="3812"/>
                    <a:pt x="23" y="4017"/>
                    <a:pt x="137" y="4164"/>
                  </a:cubicBezTo>
                  <a:cubicBezTo>
                    <a:pt x="222" y="4297"/>
                    <a:pt x="370" y="4366"/>
                    <a:pt x="522" y="4366"/>
                  </a:cubicBezTo>
                  <a:cubicBezTo>
                    <a:pt x="553" y="4366"/>
                    <a:pt x="584" y="4363"/>
                    <a:pt x="614" y="4358"/>
                  </a:cubicBezTo>
                  <a:lnTo>
                    <a:pt x="1718" y="4176"/>
                  </a:lnTo>
                  <a:cubicBezTo>
                    <a:pt x="1729" y="4173"/>
                    <a:pt x="1741" y="4172"/>
                    <a:pt x="1753" y="4172"/>
                  </a:cubicBezTo>
                  <a:cubicBezTo>
                    <a:pt x="1790" y="4172"/>
                    <a:pt x="1829" y="4184"/>
                    <a:pt x="1854" y="4210"/>
                  </a:cubicBezTo>
                  <a:lnTo>
                    <a:pt x="2628" y="5006"/>
                  </a:lnTo>
                  <a:cubicBezTo>
                    <a:pt x="2726" y="5104"/>
                    <a:pt x="2853" y="5155"/>
                    <a:pt x="2984" y="5155"/>
                  </a:cubicBezTo>
                  <a:cubicBezTo>
                    <a:pt x="3036" y="5155"/>
                    <a:pt x="3088" y="5147"/>
                    <a:pt x="3139" y="5131"/>
                  </a:cubicBezTo>
                  <a:cubicBezTo>
                    <a:pt x="3321" y="5074"/>
                    <a:pt x="3447" y="4926"/>
                    <a:pt x="3469" y="4733"/>
                  </a:cubicBezTo>
                  <a:lnTo>
                    <a:pt x="3628" y="3630"/>
                  </a:lnTo>
                  <a:cubicBezTo>
                    <a:pt x="3640" y="3584"/>
                    <a:pt x="3663" y="3539"/>
                    <a:pt x="3708" y="3516"/>
                  </a:cubicBezTo>
                  <a:lnTo>
                    <a:pt x="4709" y="3016"/>
                  </a:lnTo>
                  <a:cubicBezTo>
                    <a:pt x="4880" y="2936"/>
                    <a:pt x="4982" y="2765"/>
                    <a:pt x="4982" y="2572"/>
                  </a:cubicBezTo>
                  <a:cubicBezTo>
                    <a:pt x="4982" y="2390"/>
                    <a:pt x="4880" y="2219"/>
                    <a:pt x="4709" y="2128"/>
                  </a:cubicBezTo>
                  <a:lnTo>
                    <a:pt x="3708" y="1639"/>
                  </a:lnTo>
                  <a:cubicBezTo>
                    <a:pt x="3663" y="1617"/>
                    <a:pt x="3628" y="1583"/>
                    <a:pt x="3617" y="1526"/>
                  </a:cubicBezTo>
                  <a:lnTo>
                    <a:pt x="3458" y="422"/>
                  </a:lnTo>
                  <a:cubicBezTo>
                    <a:pt x="3435" y="240"/>
                    <a:pt x="3299" y="81"/>
                    <a:pt x="3128" y="24"/>
                  </a:cubicBezTo>
                  <a:cubicBezTo>
                    <a:pt x="3077" y="8"/>
                    <a:pt x="3024" y="0"/>
                    <a:pt x="297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4"/>
            <p:cNvSpPr/>
            <p:nvPr/>
          </p:nvSpPr>
          <p:spPr>
            <a:xfrm>
              <a:off x="2577650" y="4208625"/>
              <a:ext cx="25" cy="600"/>
            </a:xfrm>
            <a:custGeom>
              <a:rect b="b" l="l" r="r" t="t"/>
              <a:pathLst>
                <a:path extrusionOk="0" h="24" w="1">
                  <a:moveTo>
                    <a:pt x="0" y="12"/>
                  </a:moveTo>
                  <a:lnTo>
                    <a:pt x="0" y="24"/>
                  </a:lnTo>
                  <a:cubicBezTo>
                    <a:pt x="0" y="1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4"/>
            <p:cNvSpPr/>
            <p:nvPr/>
          </p:nvSpPr>
          <p:spPr>
            <a:xfrm>
              <a:off x="2504000" y="3764475"/>
              <a:ext cx="564725" cy="823275"/>
            </a:xfrm>
            <a:custGeom>
              <a:rect b="b" l="l" r="r" t="t"/>
              <a:pathLst>
                <a:path extrusionOk="0" h="32931" w="22589">
                  <a:moveTo>
                    <a:pt x="12825" y="361"/>
                  </a:moveTo>
                  <a:cubicBezTo>
                    <a:pt x="13172" y="361"/>
                    <a:pt x="13526" y="493"/>
                    <a:pt x="13808" y="661"/>
                  </a:cubicBezTo>
                  <a:cubicBezTo>
                    <a:pt x="14468" y="1036"/>
                    <a:pt x="14911" y="1673"/>
                    <a:pt x="15173" y="2378"/>
                  </a:cubicBezTo>
                  <a:cubicBezTo>
                    <a:pt x="15025" y="2264"/>
                    <a:pt x="14855" y="2174"/>
                    <a:pt x="14673" y="2117"/>
                  </a:cubicBezTo>
                  <a:cubicBezTo>
                    <a:pt x="14673" y="2105"/>
                    <a:pt x="14673" y="2094"/>
                    <a:pt x="14673" y="2083"/>
                  </a:cubicBezTo>
                  <a:cubicBezTo>
                    <a:pt x="14661" y="2014"/>
                    <a:pt x="14638" y="1923"/>
                    <a:pt x="14593" y="1866"/>
                  </a:cubicBezTo>
                  <a:cubicBezTo>
                    <a:pt x="14593" y="1844"/>
                    <a:pt x="14582" y="1832"/>
                    <a:pt x="14570" y="1832"/>
                  </a:cubicBezTo>
                  <a:cubicBezTo>
                    <a:pt x="14559" y="1821"/>
                    <a:pt x="14547" y="1810"/>
                    <a:pt x="14525" y="1798"/>
                  </a:cubicBezTo>
                  <a:cubicBezTo>
                    <a:pt x="14519" y="1795"/>
                    <a:pt x="14511" y="1794"/>
                    <a:pt x="14502" y="1794"/>
                  </a:cubicBezTo>
                  <a:cubicBezTo>
                    <a:pt x="14479" y="1794"/>
                    <a:pt x="14450" y="1804"/>
                    <a:pt x="14434" y="1821"/>
                  </a:cubicBezTo>
                  <a:cubicBezTo>
                    <a:pt x="14400" y="1855"/>
                    <a:pt x="14377" y="1889"/>
                    <a:pt x="14377" y="1935"/>
                  </a:cubicBezTo>
                  <a:cubicBezTo>
                    <a:pt x="14365" y="1969"/>
                    <a:pt x="14365" y="1992"/>
                    <a:pt x="14365" y="2026"/>
                  </a:cubicBezTo>
                  <a:cubicBezTo>
                    <a:pt x="14195" y="1992"/>
                    <a:pt x="14024" y="1969"/>
                    <a:pt x="13854" y="1969"/>
                  </a:cubicBezTo>
                  <a:cubicBezTo>
                    <a:pt x="13842" y="1935"/>
                    <a:pt x="13831" y="1901"/>
                    <a:pt x="13820" y="1866"/>
                  </a:cubicBezTo>
                  <a:cubicBezTo>
                    <a:pt x="13808" y="1832"/>
                    <a:pt x="13808" y="1810"/>
                    <a:pt x="13785" y="1787"/>
                  </a:cubicBezTo>
                  <a:cubicBezTo>
                    <a:pt x="13785" y="1775"/>
                    <a:pt x="13785" y="1775"/>
                    <a:pt x="13785" y="1775"/>
                  </a:cubicBezTo>
                  <a:cubicBezTo>
                    <a:pt x="13785" y="1775"/>
                    <a:pt x="13785" y="1764"/>
                    <a:pt x="13774" y="1764"/>
                  </a:cubicBezTo>
                  <a:cubicBezTo>
                    <a:pt x="13774" y="1741"/>
                    <a:pt x="13763" y="1707"/>
                    <a:pt x="13751" y="1696"/>
                  </a:cubicBezTo>
                  <a:cubicBezTo>
                    <a:pt x="13729" y="1673"/>
                    <a:pt x="13706" y="1662"/>
                    <a:pt x="13683" y="1639"/>
                  </a:cubicBezTo>
                  <a:cubicBezTo>
                    <a:pt x="13670" y="1629"/>
                    <a:pt x="13656" y="1625"/>
                    <a:pt x="13642" y="1625"/>
                  </a:cubicBezTo>
                  <a:cubicBezTo>
                    <a:pt x="13607" y="1625"/>
                    <a:pt x="13571" y="1652"/>
                    <a:pt x="13547" y="1684"/>
                  </a:cubicBezTo>
                  <a:cubicBezTo>
                    <a:pt x="13550" y="1681"/>
                    <a:pt x="13552" y="1680"/>
                    <a:pt x="13553" y="1680"/>
                  </a:cubicBezTo>
                  <a:cubicBezTo>
                    <a:pt x="13556" y="1680"/>
                    <a:pt x="13552" y="1691"/>
                    <a:pt x="13535" y="1707"/>
                  </a:cubicBezTo>
                  <a:cubicBezTo>
                    <a:pt x="13524" y="1730"/>
                    <a:pt x="13524" y="1753"/>
                    <a:pt x="13524" y="1775"/>
                  </a:cubicBezTo>
                  <a:cubicBezTo>
                    <a:pt x="13524" y="1787"/>
                    <a:pt x="13524" y="1798"/>
                    <a:pt x="13524" y="1821"/>
                  </a:cubicBezTo>
                  <a:cubicBezTo>
                    <a:pt x="13535" y="1821"/>
                    <a:pt x="13535" y="1832"/>
                    <a:pt x="13535" y="1844"/>
                  </a:cubicBezTo>
                  <a:cubicBezTo>
                    <a:pt x="13535" y="1844"/>
                    <a:pt x="13524" y="1855"/>
                    <a:pt x="13524" y="1878"/>
                  </a:cubicBezTo>
                  <a:cubicBezTo>
                    <a:pt x="13524" y="1889"/>
                    <a:pt x="13535" y="1912"/>
                    <a:pt x="13535" y="1923"/>
                  </a:cubicBezTo>
                  <a:cubicBezTo>
                    <a:pt x="13535" y="1946"/>
                    <a:pt x="13535" y="1957"/>
                    <a:pt x="13547" y="1980"/>
                  </a:cubicBezTo>
                  <a:cubicBezTo>
                    <a:pt x="13444" y="1992"/>
                    <a:pt x="13342" y="2003"/>
                    <a:pt x="13239" y="2026"/>
                  </a:cubicBezTo>
                  <a:cubicBezTo>
                    <a:pt x="13228" y="2003"/>
                    <a:pt x="13228" y="1992"/>
                    <a:pt x="13217" y="1969"/>
                  </a:cubicBezTo>
                  <a:cubicBezTo>
                    <a:pt x="13205" y="1923"/>
                    <a:pt x="13183" y="1889"/>
                    <a:pt x="13171" y="1844"/>
                  </a:cubicBezTo>
                  <a:cubicBezTo>
                    <a:pt x="13148" y="1798"/>
                    <a:pt x="13103" y="1730"/>
                    <a:pt x="13046" y="1707"/>
                  </a:cubicBezTo>
                  <a:cubicBezTo>
                    <a:pt x="13031" y="1701"/>
                    <a:pt x="13017" y="1698"/>
                    <a:pt x="13002" y="1698"/>
                  </a:cubicBezTo>
                  <a:cubicBezTo>
                    <a:pt x="12961" y="1698"/>
                    <a:pt x="12924" y="1722"/>
                    <a:pt x="12898" y="1764"/>
                  </a:cubicBezTo>
                  <a:cubicBezTo>
                    <a:pt x="12864" y="1810"/>
                    <a:pt x="12875" y="1889"/>
                    <a:pt x="12887" y="1946"/>
                  </a:cubicBezTo>
                  <a:cubicBezTo>
                    <a:pt x="12898" y="1992"/>
                    <a:pt x="12898" y="2026"/>
                    <a:pt x="12921" y="2071"/>
                  </a:cubicBezTo>
                  <a:cubicBezTo>
                    <a:pt x="12921" y="2083"/>
                    <a:pt x="12921" y="2094"/>
                    <a:pt x="12932" y="2117"/>
                  </a:cubicBezTo>
                  <a:cubicBezTo>
                    <a:pt x="12807" y="2151"/>
                    <a:pt x="12694" y="2196"/>
                    <a:pt x="12591" y="2264"/>
                  </a:cubicBezTo>
                  <a:lnTo>
                    <a:pt x="12580" y="2264"/>
                  </a:lnTo>
                  <a:cubicBezTo>
                    <a:pt x="12386" y="1912"/>
                    <a:pt x="12136" y="1582"/>
                    <a:pt x="11840" y="1320"/>
                  </a:cubicBezTo>
                  <a:cubicBezTo>
                    <a:pt x="11840" y="1184"/>
                    <a:pt x="11852" y="1059"/>
                    <a:pt x="11909" y="934"/>
                  </a:cubicBezTo>
                  <a:cubicBezTo>
                    <a:pt x="11988" y="729"/>
                    <a:pt x="12136" y="558"/>
                    <a:pt x="12330" y="467"/>
                  </a:cubicBezTo>
                  <a:cubicBezTo>
                    <a:pt x="12487" y="393"/>
                    <a:pt x="12655" y="361"/>
                    <a:pt x="12825" y="361"/>
                  </a:cubicBezTo>
                  <a:close/>
                  <a:moveTo>
                    <a:pt x="10174" y="1007"/>
                  </a:moveTo>
                  <a:cubicBezTo>
                    <a:pt x="10253" y="1007"/>
                    <a:pt x="10331" y="1013"/>
                    <a:pt x="10407" y="1025"/>
                  </a:cubicBezTo>
                  <a:cubicBezTo>
                    <a:pt x="10680" y="1059"/>
                    <a:pt x="10942" y="1150"/>
                    <a:pt x="11181" y="1286"/>
                  </a:cubicBezTo>
                  <a:cubicBezTo>
                    <a:pt x="11602" y="1525"/>
                    <a:pt x="11954" y="1901"/>
                    <a:pt x="12193" y="2321"/>
                  </a:cubicBezTo>
                  <a:cubicBezTo>
                    <a:pt x="12057" y="2287"/>
                    <a:pt x="11920" y="2264"/>
                    <a:pt x="11772" y="2264"/>
                  </a:cubicBezTo>
                  <a:lnTo>
                    <a:pt x="11749" y="2264"/>
                  </a:lnTo>
                  <a:cubicBezTo>
                    <a:pt x="11738" y="2196"/>
                    <a:pt x="11715" y="2128"/>
                    <a:pt x="11693" y="2060"/>
                  </a:cubicBezTo>
                  <a:cubicBezTo>
                    <a:pt x="11671" y="2011"/>
                    <a:pt x="11624" y="1986"/>
                    <a:pt x="11578" y="1986"/>
                  </a:cubicBezTo>
                  <a:cubicBezTo>
                    <a:pt x="11527" y="1986"/>
                    <a:pt x="11477" y="2017"/>
                    <a:pt x="11465" y="2083"/>
                  </a:cubicBezTo>
                  <a:cubicBezTo>
                    <a:pt x="11454" y="2139"/>
                    <a:pt x="11454" y="2196"/>
                    <a:pt x="11454" y="2253"/>
                  </a:cubicBezTo>
                  <a:cubicBezTo>
                    <a:pt x="11272" y="2264"/>
                    <a:pt x="11090" y="2276"/>
                    <a:pt x="10908" y="2310"/>
                  </a:cubicBezTo>
                  <a:cubicBezTo>
                    <a:pt x="10862" y="2321"/>
                    <a:pt x="10817" y="2333"/>
                    <a:pt x="10771" y="2344"/>
                  </a:cubicBezTo>
                  <a:cubicBezTo>
                    <a:pt x="10749" y="2299"/>
                    <a:pt x="10726" y="2253"/>
                    <a:pt x="10703" y="2208"/>
                  </a:cubicBezTo>
                  <a:cubicBezTo>
                    <a:pt x="10703" y="2196"/>
                    <a:pt x="10669" y="2162"/>
                    <a:pt x="10669" y="2162"/>
                  </a:cubicBezTo>
                  <a:cubicBezTo>
                    <a:pt x="10658" y="2139"/>
                    <a:pt x="10646" y="2128"/>
                    <a:pt x="10635" y="2117"/>
                  </a:cubicBezTo>
                  <a:cubicBezTo>
                    <a:pt x="10623" y="2094"/>
                    <a:pt x="10601" y="2071"/>
                    <a:pt x="10567" y="2071"/>
                  </a:cubicBezTo>
                  <a:lnTo>
                    <a:pt x="10544" y="2071"/>
                  </a:lnTo>
                  <a:cubicBezTo>
                    <a:pt x="10536" y="2067"/>
                    <a:pt x="10526" y="2064"/>
                    <a:pt x="10516" y="2064"/>
                  </a:cubicBezTo>
                  <a:cubicBezTo>
                    <a:pt x="10499" y="2064"/>
                    <a:pt x="10483" y="2072"/>
                    <a:pt x="10476" y="2094"/>
                  </a:cubicBezTo>
                  <a:cubicBezTo>
                    <a:pt x="10464" y="2117"/>
                    <a:pt x="10442" y="2139"/>
                    <a:pt x="10430" y="2174"/>
                  </a:cubicBezTo>
                  <a:cubicBezTo>
                    <a:pt x="10430" y="2185"/>
                    <a:pt x="10430" y="2208"/>
                    <a:pt x="10442" y="2230"/>
                  </a:cubicBezTo>
                  <a:cubicBezTo>
                    <a:pt x="10442" y="2242"/>
                    <a:pt x="10442" y="2242"/>
                    <a:pt x="10442" y="2253"/>
                  </a:cubicBezTo>
                  <a:cubicBezTo>
                    <a:pt x="10442" y="2253"/>
                    <a:pt x="10442" y="2264"/>
                    <a:pt x="10442" y="2264"/>
                  </a:cubicBezTo>
                  <a:cubicBezTo>
                    <a:pt x="10442" y="2276"/>
                    <a:pt x="10442" y="2276"/>
                    <a:pt x="10442" y="2287"/>
                  </a:cubicBezTo>
                  <a:cubicBezTo>
                    <a:pt x="10442" y="2310"/>
                    <a:pt x="10453" y="2333"/>
                    <a:pt x="10464" y="2367"/>
                  </a:cubicBezTo>
                  <a:cubicBezTo>
                    <a:pt x="10464" y="2367"/>
                    <a:pt x="10470" y="2391"/>
                    <a:pt x="10469" y="2391"/>
                  </a:cubicBezTo>
                  <a:cubicBezTo>
                    <a:pt x="10469" y="2391"/>
                    <a:pt x="10467" y="2388"/>
                    <a:pt x="10464" y="2378"/>
                  </a:cubicBezTo>
                  <a:lnTo>
                    <a:pt x="10464" y="2378"/>
                  </a:lnTo>
                  <a:cubicBezTo>
                    <a:pt x="10464" y="2401"/>
                    <a:pt x="10476" y="2412"/>
                    <a:pt x="10476" y="2435"/>
                  </a:cubicBezTo>
                  <a:cubicBezTo>
                    <a:pt x="10316" y="2492"/>
                    <a:pt x="10157" y="2560"/>
                    <a:pt x="9998" y="2640"/>
                  </a:cubicBezTo>
                  <a:cubicBezTo>
                    <a:pt x="9998" y="2640"/>
                    <a:pt x="9987" y="2628"/>
                    <a:pt x="9987" y="2628"/>
                  </a:cubicBezTo>
                  <a:cubicBezTo>
                    <a:pt x="9975" y="2594"/>
                    <a:pt x="9952" y="2572"/>
                    <a:pt x="9930" y="2537"/>
                  </a:cubicBezTo>
                  <a:cubicBezTo>
                    <a:pt x="9896" y="2503"/>
                    <a:pt x="9873" y="2458"/>
                    <a:pt x="9827" y="2446"/>
                  </a:cubicBezTo>
                  <a:cubicBezTo>
                    <a:pt x="9813" y="2441"/>
                    <a:pt x="9798" y="2438"/>
                    <a:pt x="9783" y="2438"/>
                  </a:cubicBezTo>
                  <a:cubicBezTo>
                    <a:pt x="9739" y="2438"/>
                    <a:pt x="9697" y="2464"/>
                    <a:pt x="9679" y="2515"/>
                  </a:cubicBezTo>
                  <a:cubicBezTo>
                    <a:pt x="9668" y="2572"/>
                    <a:pt x="9691" y="2606"/>
                    <a:pt x="9702" y="2651"/>
                  </a:cubicBezTo>
                  <a:cubicBezTo>
                    <a:pt x="9714" y="2685"/>
                    <a:pt x="9725" y="2719"/>
                    <a:pt x="9736" y="2742"/>
                  </a:cubicBezTo>
                  <a:cubicBezTo>
                    <a:pt x="9736" y="2765"/>
                    <a:pt x="9748" y="2776"/>
                    <a:pt x="9748" y="2788"/>
                  </a:cubicBezTo>
                  <a:cubicBezTo>
                    <a:pt x="9679" y="2833"/>
                    <a:pt x="9623" y="2879"/>
                    <a:pt x="9566" y="2924"/>
                  </a:cubicBezTo>
                  <a:cubicBezTo>
                    <a:pt x="9543" y="2890"/>
                    <a:pt x="9532" y="2867"/>
                    <a:pt x="9509" y="2845"/>
                  </a:cubicBezTo>
                  <a:cubicBezTo>
                    <a:pt x="9486" y="2810"/>
                    <a:pt x="9452" y="2765"/>
                    <a:pt x="9429" y="2742"/>
                  </a:cubicBezTo>
                  <a:cubicBezTo>
                    <a:pt x="9408" y="2728"/>
                    <a:pt x="9396" y="2718"/>
                    <a:pt x="9395" y="2718"/>
                  </a:cubicBezTo>
                  <a:lnTo>
                    <a:pt x="9395" y="2718"/>
                  </a:lnTo>
                  <a:cubicBezTo>
                    <a:pt x="9394" y="2718"/>
                    <a:pt x="9398" y="2722"/>
                    <a:pt x="9406" y="2731"/>
                  </a:cubicBezTo>
                  <a:cubicBezTo>
                    <a:pt x="9395" y="2719"/>
                    <a:pt x="9384" y="2708"/>
                    <a:pt x="9372" y="2697"/>
                  </a:cubicBezTo>
                  <a:cubicBezTo>
                    <a:pt x="9350" y="2697"/>
                    <a:pt x="9338" y="2697"/>
                    <a:pt x="9327" y="2685"/>
                  </a:cubicBezTo>
                  <a:cubicBezTo>
                    <a:pt x="9315" y="2678"/>
                    <a:pt x="9303" y="2675"/>
                    <a:pt x="9292" y="2675"/>
                  </a:cubicBezTo>
                  <a:cubicBezTo>
                    <a:pt x="9249" y="2675"/>
                    <a:pt x="9213" y="2720"/>
                    <a:pt x="9213" y="2765"/>
                  </a:cubicBezTo>
                  <a:cubicBezTo>
                    <a:pt x="9202" y="2776"/>
                    <a:pt x="9202" y="2799"/>
                    <a:pt x="9202" y="2810"/>
                  </a:cubicBezTo>
                  <a:cubicBezTo>
                    <a:pt x="9202" y="2822"/>
                    <a:pt x="9202" y="2833"/>
                    <a:pt x="9202" y="2833"/>
                  </a:cubicBezTo>
                  <a:cubicBezTo>
                    <a:pt x="9202" y="2856"/>
                    <a:pt x="9202" y="2867"/>
                    <a:pt x="9213" y="2890"/>
                  </a:cubicBezTo>
                  <a:cubicBezTo>
                    <a:pt x="9225" y="2913"/>
                    <a:pt x="9236" y="2947"/>
                    <a:pt x="9247" y="2970"/>
                  </a:cubicBezTo>
                  <a:cubicBezTo>
                    <a:pt x="9259" y="3027"/>
                    <a:pt x="9293" y="3083"/>
                    <a:pt x="9316" y="3140"/>
                  </a:cubicBezTo>
                  <a:cubicBezTo>
                    <a:pt x="9247" y="3186"/>
                    <a:pt x="9190" y="3254"/>
                    <a:pt x="9134" y="3311"/>
                  </a:cubicBezTo>
                  <a:cubicBezTo>
                    <a:pt x="9088" y="3140"/>
                    <a:pt x="9054" y="2958"/>
                    <a:pt x="9043" y="2788"/>
                  </a:cubicBezTo>
                  <a:cubicBezTo>
                    <a:pt x="8986" y="2242"/>
                    <a:pt x="9054" y="1537"/>
                    <a:pt x="9532" y="1195"/>
                  </a:cubicBezTo>
                  <a:cubicBezTo>
                    <a:pt x="9717" y="1060"/>
                    <a:pt x="9947" y="1007"/>
                    <a:pt x="10174" y="1007"/>
                  </a:cubicBezTo>
                  <a:close/>
                  <a:moveTo>
                    <a:pt x="15823" y="1509"/>
                  </a:moveTo>
                  <a:cubicBezTo>
                    <a:pt x="16003" y="1509"/>
                    <a:pt x="16189" y="1565"/>
                    <a:pt x="16344" y="1639"/>
                  </a:cubicBezTo>
                  <a:cubicBezTo>
                    <a:pt x="16777" y="1844"/>
                    <a:pt x="17118" y="2219"/>
                    <a:pt x="17334" y="2640"/>
                  </a:cubicBezTo>
                  <a:cubicBezTo>
                    <a:pt x="17516" y="2992"/>
                    <a:pt x="17618" y="3390"/>
                    <a:pt x="17675" y="3800"/>
                  </a:cubicBezTo>
                  <a:cubicBezTo>
                    <a:pt x="17607" y="3754"/>
                    <a:pt x="17550" y="3709"/>
                    <a:pt x="17493" y="3663"/>
                  </a:cubicBezTo>
                  <a:cubicBezTo>
                    <a:pt x="17402" y="3607"/>
                    <a:pt x="17323" y="3561"/>
                    <a:pt x="17232" y="3516"/>
                  </a:cubicBezTo>
                  <a:cubicBezTo>
                    <a:pt x="17232" y="3493"/>
                    <a:pt x="17232" y="3470"/>
                    <a:pt x="17232" y="3447"/>
                  </a:cubicBezTo>
                  <a:cubicBezTo>
                    <a:pt x="17232" y="3436"/>
                    <a:pt x="17232" y="3413"/>
                    <a:pt x="17232" y="3390"/>
                  </a:cubicBezTo>
                  <a:cubicBezTo>
                    <a:pt x="17232" y="3368"/>
                    <a:pt x="17220" y="3345"/>
                    <a:pt x="17220" y="3322"/>
                  </a:cubicBezTo>
                  <a:cubicBezTo>
                    <a:pt x="17220" y="3254"/>
                    <a:pt x="17186" y="3174"/>
                    <a:pt x="17129" y="3129"/>
                  </a:cubicBezTo>
                  <a:cubicBezTo>
                    <a:pt x="17125" y="3125"/>
                    <a:pt x="17120" y="3124"/>
                    <a:pt x="17115" y="3124"/>
                  </a:cubicBezTo>
                  <a:cubicBezTo>
                    <a:pt x="17104" y="3124"/>
                    <a:pt x="17091" y="3129"/>
                    <a:pt x="17084" y="3129"/>
                  </a:cubicBezTo>
                  <a:cubicBezTo>
                    <a:pt x="17050" y="3152"/>
                    <a:pt x="17038" y="3174"/>
                    <a:pt x="17016" y="3209"/>
                  </a:cubicBezTo>
                  <a:cubicBezTo>
                    <a:pt x="17004" y="3243"/>
                    <a:pt x="16993" y="3243"/>
                    <a:pt x="16981" y="3277"/>
                  </a:cubicBezTo>
                  <a:cubicBezTo>
                    <a:pt x="16981" y="3277"/>
                    <a:pt x="16970" y="3311"/>
                    <a:pt x="16981" y="3311"/>
                  </a:cubicBezTo>
                  <a:cubicBezTo>
                    <a:pt x="16970" y="3334"/>
                    <a:pt x="16959" y="3356"/>
                    <a:pt x="16959" y="3390"/>
                  </a:cubicBezTo>
                  <a:cubicBezTo>
                    <a:pt x="16913" y="3379"/>
                    <a:pt x="16879" y="3356"/>
                    <a:pt x="16834" y="3345"/>
                  </a:cubicBezTo>
                  <a:cubicBezTo>
                    <a:pt x="16788" y="3334"/>
                    <a:pt x="16731" y="3311"/>
                    <a:pt x="16674" y="3300"/>
                  </a:cubicBezTo>
                  <a:cubicBezTo>
                    <a:pt x="16664" y="3163"/>
                    <a:pt x="16624" y="2977"/>
                    <a:pt x="16492" y="2977"/>
                  </a:cubicBezTo>
                  <a:cubicBezTo>
                    <a:pt x="16481" y="2977"/>
                    <a:pt x="16470" y="2978"/>
                    <a:pt x="16458" y="2981"/>
                  </a:cubicBezTo>
                  <a:cubicBezTo>
                    <a:pt x="16344" y="3015"/>
                    <a:pt x="16344" y="3163"/>
                    <a:pt x="16344" y="3243"/>
                  </a:cubicBezTo>
                  <a:cubicBezTo>
                    <a:pt x="16276" y="3243"/>
                    <a:pt x="16208" y="3231"/>
                    <a:pt x="16140" y="3231"/>
                  </a:cubicBezTo>
                  <a:cubicBezTo>
                    <a:pt x="16026" y="3231"/>
                    <a:pt x="15901" y="3231"/>
                    <a:pt x="15787" y="3254"/>
                  </a:cubicBezTo>
                  <a:cubicBezTo>
                    <a:pt x="15776" y="3265"/>
                    <a:pt x="15764" y="3265"/>
                    <a:pt x="15753" y="3265"/>
                  </a:cubicBezTo>
                  <a:cubicBezTo>
                    <a:pt x="15685" y="2742"/>
                    <a:pt x="15537" y="2242"/>
                    <a:pt x="15298" y="1775"/>
                  </a:cubicBezTo>
                  <a:cubicBezTo>
                    <a:pt x="15309" y="1753"/>
                    <a:pt x="15332" y="1719"/>
                    <a:pt x="15355" y="1696"/>
                  </a:cubicBezTo>
                  <a:cubicBezTo>
                    <a:pt x="15435" y="1616"/>
                    <a:pt x="15526" y="1571"/>
                    <a:pt x="15617" y="1537"/>
                  </a:cubicBezTo>
                  <a:cubicBezTo>
                    <a:pt x="15683" y="1518"/>
                    <a:pt x="15753" y="1509"/>
                    <a:pt x="15823" y="1509"/>
                  </a:cubicBezTo>
                  <a:close/>
                  <a:moveTo>
                    <a:pt x="9022" y="4911"/>
                  </a:moveTo>
                  <a:cubicBezTo>
                    <a:pt x="9294" y="4911"/>
                    <a:pt x="9563" y="4988"/>
                    <a:pt x="9805" y="5119"/>
                  </a:cubicBezTo>
                  <a:cubicBezTo>
                    <a:pt x="9941" y="5199"/>
                    <a:pt x="10066" y="5301"/>
                    <a:pt x="10169" y="5415"/>
                  </a:cubicBezTo>
                  <a:cubicBezTo>
                    <a:pt x="10225" y="5472"/>
                    <a:pt x="10271" y="5529"/>
                    <a:pt x="10328" y="5586"/>
                  </a:cubicBezTo>
                  <a:cubicBezTo>
                    <a:pt x="10373" y="5643"/>
                    <a:pt x="10419" y="5711"/>
                    <a:pt x="10487" y="5733"/>
                  </a:cubicBezTo>
                  <a:cubicBezTo>
                    <a:pt x="10487" y="5768"/>
                    <a:pt x="10498" y="5813"/>
                    <a:pt x="10521" y="5847"/>
                  </a:cubicBezTo>
                  <a:cubicBezTo>
                    <a:pt x="10544" y="5938"/>
                    <a:pt x="10589" y="6041"/>
                    <a:pt x="10612" y="6132"/>
                  </a:cubicBezTo>
                  <a:cubicBezTo>
                    <a:pt x="10635" y="6188"/>
                    <a:pt x="10646" y="6257"/>
                    <a:pt x="10669" y="6314"/>
                  </a:cubicBezTo>
                  <a:lnTo>
                    <a:pt x="10646" y="6314"/>
                  </a:lnTo>
                  <a:cubicBezTo>
                    <a:pt x="10646" y="6314"/>
                    <a:pt x="10589" y="6325"/>
                    <a:pt x="10612" y="6325"/>
                  </a:cubicBezTo>
                  <a:cubicBezTo>
                    <a:pt x="10589" y="6325"/>
                    <a:pt x="10567" y="6336"/>
                    <a:pt x="10544" y="6336"/>
                  </a:cubicBezTo>
                  <a:cubicBezTo>
                    <a:pt x="10498" y="6348"/>
                    <a:pt x="10453" y="6359"/>
                    <a:pt x="10419" y="6382"/>
                  </a:cubicBezTo>
                  <a:cubicBezTo>
                    <a:pt x="10373" y="6405"/>
                    <a:pt x="10351" y="6450"/>
                    <a:pt x="10328" y="6496"/>
                  </a:cubicBezTo>
                  <a:cubicBezTo>
                    <a:pt x="10316" y="6507"/>
                    <a:pt x="10328" y="6530"/>
                    <a:pt x="10339" y="6541"/>
                  </a:cubicBezTo>
                  <a:cubicBezTo>
                    <a:pt x="10362" y="6564"/>
                    <a:pt x="10385" y="6587"/>
                    <a:pt x="10407" y="6609"/>
                  </a:cubicBezTo>
                  <a:cubicBezTo>
                    <a:pt x="10430" y="6609"/>
                    <a:pt x="10453" y="6621"/>
                    <a:pt x="10464" y="6632"/>
                  </a:cubicBezTo>
                  <a:lnTo>
                    <a:pt x="10601" y="6632"/>
                  </a:lnTo>
                  <a:cubicBezTo>
                    <a:pt x="10646" y="6632"/>
                    <a:pt x="10692" y="6621"/>
                    <a:pt x="10737" y="6621"/>
                  </a:cubicBezTo>
                  <a:cubicBezTo>
                    <a:pt x="10749" y="6655"/>
                    <a:pt x="10749" y="6689"/>
                    <a:pt x="10760" y="6712"/>
                  </a:cubicBezTo>
                  <a:cubicBezTo>
                    <a:pt x="10760" y="6746"/>
                    <a:pt x="10771" y="6780"/>
                    <a:pt x="10771" y="6803"/>
                  </a:cubicBezTo>
                  <a:cubicBezTo>
                    <a:pt x="10760" y="6814"/>
                    <a:pt x="10749" y="6814"/>
                    <a:pt x="10737" y="6814"/>
                  </a:cubicBezTo>
                  <a:cubicBezTo>
                    <a:pt x="10692" y="6825"/>
                    <a:pt x="10658" y="6848"/>
                    <a:pt x="10623" y="6859"/>
                  </a:cubicBezTo>
                  <a:cubicBezTo>
                    <a:pt x="10578" y="6871"/>
                    <a:pt x="10544" y="6894"/>
                    <a:pt x="10510" y="6916"/>
                  </a:cubicBezTo>
                  <a:cubicBezTo>
                    <a:pt x="10464" y="6939"/>
                    <a:pt x="10453" y="6996"/>
                    <a:pt x="10464" y="7041"/>
                  </a:cubicBezTo>
                  <a:cubicBezTo>
                    <a:pt x="10487" y="7087"/>
                    <a:pt x="10532" y="7110"/>
                    <a:pt x="10578" y="7110"/>
                  </a:cubicBezTo>
                  <a:cubicBezTo>
                    <a:pt x="10601" y="7110"/>
                    <a:pt x="10612" y="7121"/>
                    <a:pt x="10623" y="7121"/>
                  </a:cubicBezTo>
                  <a:lnTo>
                    <a:pt x="10692" y="7121"/>
                  </a:lnTo>
                  <a:cubicBezTo>
                    <a:pt x="10726" y="7121"/>
                    <a:pt x="10760" y="7121"/>
                    <a:pt x="10794" y="7110"/>
                  </a:cubicBezTo>
                  <a:lnTo>
                    <a:pt x="10817" y="7110"/>
                  </a:lnTo>
                  <a:cubicBezTo>
                    <a:pt x="10828" y="7360"/>
                    <a:pt x="10828" y="7599"/>
                    <a:pt x="10783" y="7838"/>
                  </a:cubicBezTo>
                  <a:cubicBezTo>
                    <a:pt x="10760" y="7951"/>
                    <a:pt x="10737" y="8065"/>
                    <a:pt x="10692" y="8167"/>
                  </a:cubicBezTo>
                  <a:cubicBezTo>
                    <a:pt x="10623" y="8133"/>
                    <a:pt x="10555" y="8111"/>
                    <a:pt x="10487" y="8088"/>
                  </a:cubicBezTo>
                  <a:cubicBezTo>
                    <a:pt x="10464" y="8076"/>
                    <a:pt x="10430" y="8065"/>
                    <a:pt x="10396" y="8065"/>
                  </a:cubicBezTo>
                  <a:cubicBezTo>
                    <a:pt x="10385" y="8065"/>
                    <a:pt x="10328" y="8076"/>
                    <a:pt x="10351" y="8076"/>
                  </a:cubicBezTo>
                  <a:cubicBezTo>
                    <a:pt x="10305" y="8076"/>
                    <a:pt x="10260" y="8099"/>
                    <a:pt x="10260" y="8156"/>
                  </a:cubicBezTo>
                  <a:cubicBezTo>
                    <a:pt x="10260" y="8156"/>
                    <a:pt x="10260" y="8167"/>
                    <a:pt x="10260" y="8179"/>
                  </a:cubicBezTo>
                  <a:cubicBezTo>
                    <a:pt x="10260" y="8179"/>
                    <a:pt x="10260" y="8190"/>
                    <a:pt x="10271" y="8202"/>
                  </a:cubicBezTo>
                  <a:cubicBezTo>
                    <a:pt x="10271" y="8213"/>
                    <a:pt x="10271" y="8213"/>
                    <a:pt x="10271" y="8224"/>
                  </a:cubicBezTo>
                  <a:cubicBezTo>
                    <a:pt x="10271" y="8224"/>
                    <a:pt x="10271" y="8236"/>
                    <a:pt x="10282" y="8236"/>
                  </a:cubicBezTo>
                  <a:cubicBezTo>
                    <a:pt x="10294" y="8281"/>
                    <a:pt x="10328" y="8304"/>
                    <a:pt x="10362" y="8338"/>
                  </a:cubicBezTo>
                  <a:cubicBezTo>
                    <a:pt x="10396" y="8361"/>
                    <a:pt x="10430" y="8384"/>
                    <a:pt x="10464" y="8395"/>
                  </a:cubicBezTo>
                  <a:cubicBezTo>
                    <a:pt x="10476" y="8406"/>
                    <a:pt x="10476" y="8406"/>
                    <a:pt x="10487" y="8418"/>
                  </a:cubicBezTo>
                  <a:cubicBezTo>
                    <a:pt x="10498" y="8418"/>
                    <a:pt x="10521" y="8440"/>
                    <a:pt x="10521" y="8440"/>
                  </a:cubicBezTo>
                  <a:cubicBezTo>
                    <a:pt x="10532" y="8440"/>
                    <a:pt x="10544" y="8452"/>
                    <a:pt x="10555" y="8452"/>
                  </a:cubicBezTo>
                  <a:cubicBezTo>
                    <a:pt x="10555" y="8463"/>
                    <a:pt x="10567" y="8463"/>
                    <a:pt x="10567" y="8463"/>
                  </a:cubicBezTo>
                  <a:cubicBezTo>
                    <a:pt x="10476" y="8645"/>
                    <a:pt x="10362" y="8804"/>
                    <a:pt x="10237" y="8964"/>
                  </a:cubicBezTo>
                  <a:cubicBezTo>
                    <a:pt x="10225" y="8952"/>
                    <a:pt x="10203" y="8941"/>
                    <a:pt x="10191" y="8930"/>
                  </a:cubicBezTo>
                  <a:cubicBezTo>
                    <a:pt x="10157" y="8895"/>
                    <a:pt x="10100" y="8850"/>
                    <a:pt x="10055" y="8827"/>
                  </a:cubicBezTo>
                  <a:lnTo>
                    <a:pt x="10021" y="8816"/>
                  </a:lnTo>
                  <a:cubicBezTo>
                    <a:pt x="9998" y="8793"/>
                    <a:pt x="9975" y="8782"/>
                    <a:pt x="9952" y="8782"/>
                  </a:cubicBezTo>
                  <a:lnTo>
                    <a:pt x="9918" y="8782"/>
                  </a:lnTo>
                  <a:cubicBezTo>
                    <a:pt x="9941" y="8782"/>
                    <a:pt x="9941" y="8770"/>
                    <a:pt x="9918" y="8770"/>
                  </a:cubicBezTo>
                  <a:cubicBezTo>
                    <a:pt x="9910" y="8768"/>
                    <a:pt x="9901" y="8767"/>
                    <a:pt x="9893" y="8767"/>
                  </a:cubicBezTo>
                  <a:cubicBezTo>
                    <a:pt x="9823" y="8767"/>
                    <a:pt x="9763" y="8847"/>
                    <a:pt x="9793" y="8918"/>
                  </a:cubicBezTo>
                  <a:cubicBezTo>
                    <a:pt x="9799" y="8924"/>
                    <a:pt x="9802" y="8927"/>
                    <a:pt x="9803" y="8927"/>
                  </a:cubicBezTo>
                  <a:cubicBezTo>
                    <a:pt x="9805" y="8927"/>
                    <a:pt x="9805" y="8924"/>
                    <a:pt x="9805" y="8918"/>
                  </a:cubicBezTo>
                  <a:cubicBezTo>
                    <a:pt x="9805" y="8930"/>
                    <a:pt x="9805" y="8930"/>
                    <a:pt x="9805" y="8930"/>
                  </a:cubicBezTo>
                  <a:cubicBezTo>
                    <a:pt x="9805" y="8952"/>
                    <a:pt x="9805" y="8952"/>
                    <a:pt x="9816" y="8975"/>
                  </a:cubicBezTo>
                  <a:cubicBezTo>
                    <a:pt x="9827" y="8998"/>
                    <a:pt x="9850" y="9021"/>
                    <a:pt x="9873" y="9043"/>
                  </a:cubicBezTo>
                  <a:cubicBezTo>
                    <a:pt x="9878" y="9051"/>
                    <a:pt x="9879" y="9053"/>
                    <a:pt x="9879" y="9053"/>
                  </a:cubicBezTo>
                  <a:cubicBezTo>
                    <a:pt x="9880" y="9053"/>
                    <a:pt x="9870" y="9038"/>
                    <a:pt x="9871" y="9038"/>
                  </a:cubicBezTo>
                  <a:lnTo>
                    <a:pt x="9871" y="9038"/>
                  </a:lnTo>
                  <a:cubicBezTo>
                    <a:pt x="9872" y="9038"/>
                    <a:pt x="9875" y="9042"/>
                    <a:pt x="9884" y="9055"/>
                  </a:cubicBezTo>
                  <a:cubicBezTo>
                    <a:pt x="9896" y="9066"/>
                    <a:pt x="9907" y="9077"/>
                    <a:pt x="9918" y="9089"/>
                  </a:cubicBezTo>
                  <a:cubicBezTo>
                    <a:pt x="9930" y="9100"/>
                    <a:pt x="9941" y="9123"/>
                    <a:pt x="9952" y="9134"/>
                  </a:cubicBezTo>
                  <a:cubicBezTo>
                    <a:pt x="9975" y="9157"/>
                    <a:pt x="9987" y="9168"/>
                    <a:pt x="10009" y="9191"/>
                  </a:cubicBezTo>
                  <a:cubicBezTo>
                    <a:pt x="9952" y="9237"/>
                    <a:pt x="9896" y="9293"/>
                    <a:pt x="9827" y="9339"/>
                  </a:cubicBezTo>
                  <a:cubicBezTo>
                    <a:pt x="9793" y="9316"/>
                    <a:pt x="9770" y="9282"/>
                    <a:pt x="9736" y="9259"/>
                  </a:cubicBezTo>
                  <a:lnTo>
                    <a:pt x="9714" y="9248"/>
                  </a:lnTo>
                  <a:cubicBezTo>
                    <a:pt x="9714" y="9237"/>
                    <a:pt x="9702" y="9237"/>
                    <a:pt x="9691" y="9237"/>
                  </a:cubicBezTo>
                  <a:cubicBezTo>
                    <a:pt x="9691" y="9225"/>
                    <a:pt x="9657" y="9202"/>
                    <a:pt x="9657" y="9202"/>
                  </a:cubicBezTo>
                  <a:cubicBezTo>
                    <a:pt x="9645" y="9191"/>
                    <a:pt x="9634" y="9191"/>
                    <a:pt x="9623" y="9180"/>
                  </a:cubicBezTo>
                  <a:cubicBezTo>
                    <a:pt x="9611" y="9180"/>
                    <a:pt x="9600" y="9168"/>
                    <a:pt x="9588" y="9168"/>
                  </a:cubicBezTo>
                  <a:lnTo>
                    <a:pt x="9577" y="9168"/>
                  </a:lnTo>
                  <a:cubicBezTo>
                    <a:pt x="9577" y="9157"/>
                    <a:pt x="9566" y="9157"/>
                    <a:pt x="9566" y="9157"/>
                  </a:cubicBezTo>
                  <a:cubicBezTo>
                    <a:pt x="9553" y="9151"/>
                    <a:pt x="9539" y="9149"/>
                    <a:pt x="9526" y="9149"/>
                  </a:cubicBezTo>
                  <a:cubicBezTo>
                    <a:pt x="9460" y="9149"/>
                    <a:pt x="9401" y="9215"/>
                    <a:pt x="9429" y="9282"/>
                  </a:cubicBezTo>
                  <a:cubicBezTo>
                    <a:pt x="9427" y="9277"/>
                    <a:pt x="9425" y="9274"/>
                    <a:pt x="9425" y="9274"/>
                  </a:cubicBezTo>
                  <a:lnTo>
                    <a:pt x="9425" y="9274"/>
                  </a:lnTo>
                  <a:cubicBezTo>
                    <a:pt x="9423" y="9274"/>
                    <a:pt x="9429" y="9296"/>
                    <a:pt x="9429" y="9305"/>
                  </a:cubicBezTo>
                  <a:cubicBezTo>
                    <a:pt x="9431" y="9301"/>
                    <a:pt x="9433" y="9300"/>
                    <a:pt x="9434" y="9300"/>
                  </a:cubicBezTo>
                  <a:cubicBezTo>
                    <a:pt x="9441" y="9300"/>
                    <a:pt x="9441" y="9341"/>
                    <a:pt x="9441" y="9350"/>
                  </a:cubicBezTo>
                  <a:cubicBezTo>
                    <a:pt x="9452" y="9362"/>
                    <a:pt x="9452" y="9373"/>
                    <a:pt x="9463" y="9384"/>
                  </a:cubicBezTo>
                  <a:cubicBezTo>
                    <a:pt x="9463" y="9396"/>
                    <a:pt x="9475" y="9396"/>
                    <a:pt x="9475" y="9407"/>
                  </a:cubicBezTo>
                  <a:cubicBezTo>
                    <a:pt x="9475" y="9407"/>
                    <a:pt x="9477" y="9407"/>
                    <a:pt x="9479" y="9408"/>
                  </a:cubicBezTo>
                  <a:lnTo>
                    <a:pt x="9479" y="9408"/>
                  </a:lnTo>
                  <a:cubicBezTo>
                    <a:pt x="9481" y="9414"/>
                    <a:pt x="9487" y="9425"/>
                    <a:pt x="9497" y="9441"/>
                  </a:cubicBezTo>
                  <a:lnTo>
                    <a:pt x="9509" y="9441"/>
                  </a:lnTo>
                  <a:lnTo>
                    <a:pt x="9520" y="9464"/>
                  </a:lnTo>
                  <a:lnTo>
                    <a:pt x="9554" y="9510"/>
                  </a:lnTo>
                  <a:cubicBezTo>
                    <a:pt x="9497" y="9544"/>
                    <a:pt x="9441" y="9578"/>
                    <a:pt x="9372" y="9612"/>
                  </a:cubicBezTo>
                  <a:cubicBezTo>
                    <a:pt x="9293" y="9646"/>
                    <a:pt x="9202" y="9680"/>
                    <a:pt x="9122" y="9703"/>
                  </a:cubicBezTo>
                  <a:lnTo>
                    <a:pt x="7769" y="7644"/>
                  </a:lnTo>
                  <a:cubicBezTo>
                    <a:pt x="7530" y="7098"/>
                    <a:pt x="7416" y="6461"/>
                    <a:pt x="7621" y="5893"/>
                  </a:cubicBezTo>
                  <a:cubicBezTo>
                    <a:pt x="7826" y="5347"/>
                    <a:pt x="8337" y="4960"/>
                    <a:pt x="8917" y="4915"/>
                  </a:cubicBezTo>
                  <a:cubicBezTo>
                    <a:pt x="8952" y="4912"/>
                    <a:pt x="8987" y="4911"/>
                    <a:pt x="9022" y="4911"/>
                  </a:cubicBezTo>
                  <a:close/>
                  <a:moveTo>
                    <a:pt x="13615" y="2310"/>
                  </a:moveTo>
                  <a:cubicBezTo>
                    <a:pt x="13615" y="2333"/>
                    <a:pt x="13615" y="2355"/>
                    <a:pt x="13626" y="2378"/>
                  </a:cubicBezTo>
                  <a:cubicBezTo>
                    <a:pt x="13626" y="2390"/>
                    <a:pt x="13638" y="2401"/>
                    <a:pt x="13638" y="2412"/>
                  </a:cubicBezTo>
                  <a:cubicBezTo>
                    <a:pt x="13638" y="2412"/>
                    <a:pt x="13649" y="2424"/>
                    <a:pt x="13649" y="2424"/>
                  </a:cubicBezTo>
                  <a:cubicBezTo>
                    <a:pt x="13649" y="2446"/>
                    <a:pt x="13660" y="2469"/>
                    <a:pt x="13672" y="2481"/>
                  </a:cubicBezTo>
                  <a:cubicBezTo>
                    <a:pt x="13683" y="2515"/>
                    <a:pt x="13706" y="2537"/>
                    <a:pt x="13740" y="2560"/>
                  </a:cubicBezTo>
                  <a:cubicBezTo>
                    <a:pt x="13751" y="2560"/>
                    <a:pt x="13774" y="2572"/>
                    <a:pt x="13774" y="2583"/>
                  </a:cubicBezTo>
                  <a:cubicBezTo>
                    <a:pt x="13787" y="2587"/>
                    <a:pt x="13802" y="2590"/>
                    <a:pt x="13818" y="2590"/>
                  </a:cubicBezTo>
                  <a:cubicBezTo>
                    <a:pt x="13845" y="2590"/>
                    <a:pt x="13873" y="2582"/>
                    <a:pt x="13888" y="2560"/>
                  </a:cubicBezTo>
                  <a:cubicBezTo>
                    <a:pt x="13910" y="2515"/>
                    <a:pt x="13945" y="2481"/>
                    <a:pt x="13945" y="2424"/>
                  </a:cubicBezTo>
                  <a:cubicBezTo>
                    <a:pt x="13945" y="2412"/>
                    <a:pt x="13945" y="2390"/>
                    <a:pt x="13945" y="2367"/>
                  </a:cubicBezTo>
                  <a:cubicBezTo>
                    <a:pt x="13945" y="2355"/>
                    <a:pt x="13945" y="2350"/>
                    <a:pt x="13943" y="2350"/>
                  </a:cubicBezTo>
                  <a:cubicBezTo>
                    <a:pt x="13942" y="2350"/>
                    <a:pt x="13939" y="2355"/>
                    <a:pt x="13933" y="2367"/>
                  </a:cubicBezTo>
                  <a:cubicBezTo>
                    <a:pt x="13945" y="2344"/>
                    <a:pt x="13945" y="2333"/>
                    <a:pt x="13933" y="2310"/>
                  </a:cubicBezTo>
                  <a:lnTo>
                    <a:pt x="13933" y="2310"/>
                  </a:lnTo>
                  <a:cubicBezTo>
                    <a:pt x="14092" y="2321"/>
                    <a:pt x="14252" y="2344"/>
                    <a:pt x="14400" y="2390"/>
                  </a:cubicBezTo>
                  <a:cubicBezTo>
                    <a:pt x="14400" y="2435"/>
                    <a:pt x="14411" y="2481"/>
                    <a:pt x="14411" y="2526"/>
                  </a:cubicBezTo>
                  <a:cubicBezTo>
                    <a:pt x="14422" y="2560"/>
                    <a:pt x="14422" y="2583"/>
                    <a:pt x="14434" y="2617"/>
                  </a:cubicBezTo>
                  <a:cubicBezTo>
                    <a:pt x="14434" y="2628"/>
                    <a:pt x="14445" y="2640"/>
                    <a:pt x="14456" y="2651"/>
                  </a:cubicBezTo>
                  <a:cubicBezTo>
                    <a:pt x="14452" y="2646"/>
                    <a:pt x="14449" y="2644"/>
                    <a:pt x="14448" y="2644"/>
                  </a:cubicBezTo>
                  <a:lnTo>
                    <a:pt x="14448" y="2644"/>
                  </a:lnTo>
                  <a:cubicBezTo>
                    <a:pt x="14447" y="2644"/>
                    <a:pt x="14450" y="2649"/>
                    <a:pt x="14456" y="2663"/>
                  </a:cubicBezTo>
                  <a:cubicBezTo>
                    <a:pt x="14456" y="2697"/>
                    <a:pt x="14479" y="2731"/>
                    <a:pt x="14502" y="2754"/>
                  </a:cubicBezTo>
                  <a:cubicBezTo>
                    <a:pt x="14513" y="2776"/>
                    <a:pt x="14525" y="2810"/>
                    <a:pt x="14559" y="2833"/>
                  </a:cubicBezTo>
                  <a:cubicBezTo>
                    <a:pt x="14576" y="2845"/>
                    <a:pt x="14599" y="2853"/>
                    <a:pt x="14620" y="2853"/>
                  </a:cubicBezTo>
                  <a:cubicBezTo>
                    <a:pt x="14641" y="2853"/>
                    <a:pt x="14661" y="2845"/>
                    <a:pt x="14673" y="2822"/>
                  </a:cubicBezTo>
                  <a:cubicBezTo>
                    <a:pt x="14695" y="2799"/>
                    <a:pt x="14707" y="2765"/>
                    <a:pt x="14707" y="2731"/>
                  </a:cubicBezTo>
                  <a:cubicBezTo>
                    <a:pt x="14729" y="2697"/>
                    <a:pt x="14729" y="2663"/>
                    <a:pt x="14729" y="2617"/>
                  </a:cubicBezTo>
                  <a:cubicBezTo>
                    <a:pt x="14729" y="2606"/>
                    <a:pt x="14741" y="2594"/>
                    <a:pt x="14741" y="2583"/>
                  </a:cubicBezTo>
                  <a:cubicBezTo>
                    <a:pt x="14741" y="2561"/>
                    <a:pt x="14741" y="2534"/>
                    <a:pt x="14741" y="2515"/>
                  </a:cubicBezTo>
                  <a:cubicBezTo>
                    <a:pt x="14832" y="2560"/>
                    <a:pt x="14923" y="2617"/>
                    <a:pt x="15002" y="2685"/>
                  </a:cubicBezTo>
                  <a:cubicBezTo>
                    <a:pt x="15093" y="2754"/>
                    <a:pt x="15173" y="2833"/>
                    <a:pt x="15241" y="2924"/>
                  </a:cubicBezTo>
                  <a:cubicBezTo>
                    <a:pt x="15275" y="2970"/>
                    <a:pt x="15321" y="3027"/>
                    <a:pt x="15366" y="3072"/>
                  </a:cubicBezTo>
                  <a:cubicBezTo>
                    <a:pt x="15378" y="3118"/>
                    <a:pt x="15389" y="3163"/>
                    <a:pt x="15389" y="3197"/>
                  </a:cubicBezTo>
                  <a:cubicBezTo>
                    <a:pt x="15446" y="3550"/>
                    <a:pt x="15469" y="3914"/>
                    <a:pt x="15469" y="4266"/>
                  </a:cubicBezTo>
                  <a:cubicBezTo>
                    <a:pt x="15469" y="4619"/>
                    <a:pt x="15480" y="4971"/>
                    <a:pt x="15469" y="5324"/>
                  </a:cubicBezTo>
                  <a:cubicBezTo>
                    <a:pt x="15463" y="5371"/>
                    <a:pt x="15499" y="5394"/>
                    <a:pt x="15539" y="5394"/>
                  </a:cubicBezTo>
                  <a:cubicBezTo>
                    <a:pt x="15577" y="5394"/>
                    <a:pt x="15617" y="5374"/>
                    <a:pt x="15628" y="5335"/>
                  </a:cubicBezTo>
                  <a:cubicBezTo>
                    <a:pt x="15708" y="4994"/>
                    <a:pt x="15776" y="4664"/>
                    <a:pt x="15799" y="4312"/>
                  </a:cubicBezTo>
                  <a:cubicBezTo>
                    <a:pt x="15821" y="4073"/>
                    <a:pt x="15810" y="3823"/>
                    <a:pt x="15799" y="3584"/>
                  </a:cubicBezTo>
                  <a:lnTo>
                    <a:pt x="15821" y="3584"/>
                  </a:lnTo>
                  <a:cubicBezTo>
                    <a:pt x="15903" y="3584"/>
                    <a:pt x="15992" y="3569"/>
                    <a:pt x="16077" y="3569"/>
                  </a:cubicBezTo>
                  <a:cubicBezTo>
                    <a:pt x="16098" y="3569"/>
                    <a:pt x="16119" y="3570"/>
                    <a:pt x="16140" y="3572"/>
                  </a:cubicBezTo>
                  <a:cubicBezTo>
                    <a:pt x="16208" y="3572"/>
                    <a:pt x="16288" y="3572"/>
                    <a:pt x="16356" y="3584"/>
                  </a:cubicBezTo>
                  <a:cubicBezTo>
                    <a:pt x="16356" y="3629"/>
                    <a:pt x="16356" y="3663"/>
                    <a:pt x="16367" y="3698"/>
                  </a:cubicBezTo>
                  <a:cubicBezTo>
                    <a:pt x="16367" y="3743"/>
                    <a:pt x="16379" y="3800"/>
                    <a:pt x="16390" y="3845"/>
                  </a:cubicBezTo>
                  <a:cubicBezTo>
                    <a:pt x="16417" y="3900"/>
                    <a:pt x="16473" y="3947"/>
                    <a:pt x="16535" y="3947"/>
                  </a:cubicBezTo>
                  <a:cubicBezTo>
                    <a:pt x="16551" y="3947"/>
                    <a:pt x="16567" y="3943"/>
                    <a:pt x="16583" y="3936"/>
                  </a:cubicBezTo>
                  <a:cubicBezTo>
                    <a:pt x="16708" y="3902"/>
                    <a:pt x="16708" y="3766"/>
                    <a:pt x="16708" y="3663"/>
                  </a:cubicBezTo>
                  <a:cubicBezTo>
                    <a:pt x="16720" y="3663"/>
                    <a:pt x="16731" y="3663"/>
                    <a:pt x="16743" y="3675"/>
                  </a:cubicBezTo>
                  <a:cubicBezTo>
                    <a:pt x="16799" y="3686"/>
                    <a:pt x="16856" y="3709"/>
                    <a:pt x="16913" y="3732"/>
                  </a:cubicBezTo>
                  <a:cubicBezTo>
                    <a:pt x="16913" y="3754"/>
                    <a:pt x="16913" y="3766"/>
                    <a:pt x="16913" y="3789"/>
                  </a:cubicBezTo>
                  <a:cubicBezTo>
                    <a:pt x="16913" y="3823"/>
                    <a:pt x="16913" y="3868"/>
                    <a:pt x="16913" y="3914"/>
                  </a:cubicBezTo>
                  <a:cubicBezTo>
                    <a:pt x="16913" y="3925"/>
                    <a:pt x="16913" y="3948"/>
                    <a:pt x="16913" y="3959"/>
                  </a:cubicBezTo>
                  <a:cubicBezTo>
                    <a:pt x="16925" y="3982"/>
                    <a:pt x="16925" y="3993"/>
                    <a:pt x="16925" y="4016"/>
                  </a:cubicBezTo>
                  <a:cubicBezTo>
                    <a:pt x="16932" y="4038"/>
                    <a:pt x="16939" y="4051"/>
                    <a:pt x="16944" y="4051"/>
                  </a:cubicBezTo>
                  <a:cubicBezTo>
                    <a:pt x="16946" y="4051"/>
                    <a:pt x="16947" y="4047"/>
                    <a:pt x="16947" y="4039"/>
                  </a:cubicBezTo>
                  <a:cubicBezTo>
                    <a:pt x="16972" y="4094"/>
                    <a:pt x="17017" y="4123"/>
                    <a:pt x="17062" y="4123"/>
                  </a:cubicBezTo>
                  <a:cubicBezTo>
                    <a:pt x="17100" y="4123"/>
                    <a:pt x="17137" y="4103"/>
                    <a:pt x="17163" y="4062"/>
                  </a:cubicBezTo>
                  <a:cubicBezTo>
                    <a:pt x="17163" y="4064"/>
                    <a:pt x="17164" y="4066"/>
                    <a:pt x="17165" y="4066"/>
                  </a:cubicBezTo>
                  <a:cubicBezTo>
                    <a:pt x="17169" y="4066"/>
                    <a:pt x="17178" y="4053"/>
                    <a:pt x="17186" y="4027"/>
                  </a:cubicBezTo>
                  <a:lnTo>
                    <a:pt x="17209" y="3982"/>
                  </a:lnTo>
                  <a:cubicBezTo>
                    <a:pt x="17209" y="3959"/>
                    <a:pt x="17209" y="3948"/>
                    <a:pt x="17220" y="3925"/>
                  </a:cubicBezTo>
                  <a:cubicBezTo>
                    <a:pt x="17220" y="3914"/>
                    <a:pt x="17220" y="3902"/>
                    <a:pt x="17220" y="3891"/>
                  </a:cubicBezTo>
                  <a:cubicBezTo>
                    <a:pt x="17243" y="3902"/>
                    <a:pt x="17266" y="3914"/>
                    <a:pt x="17288" y="3936"/>
                  </a:cubicBezTo>
                  <a:cubicBezTo>
                    <a:pt x="17368" y="3993"/>
                    <a:pt x="17448" y="4050"/>
                    <a:pt x="17527" y="4118"/>
                  </a:cubicBezTo>
                  <a:cubicBezTo>
                    <a:pt x="17596" y="4175"/>
                    <a:pt x="17652" y="4244"/>
                    <a:pt x="17721" y="4300"/>
                  </a:cubicBezTo>
                  <a:cubicBezTo>
                    <a:pt x="17743" y="4801"/>
                    <a:pt x="17698" y="5301"/>
                    <a:pt x="17584" y="5790"/>
                  </a:cubicBezTo>
                  <a:cubicBezTo>
                    <a:pt x="17516" y="6063"/>
                    <a:pt x="17425" y="6336"/>
                    <a:pt x="17334" y="6598"/>
                  </a:cubicBezTo>
                  <a:cubicBezTo>
                    <a:pt x="17277" y="6746"/>
                    <a:pt x="17209" y="6871"/>
                    <a:pt x="17163" y="7019"/>
                  </a:cubicBezTo>
                  <a:cubicBezTo>
                    <a:pt x="17107" y="7155"/>
                    <a:pt x="17050" y="7292"/>
                    <a:pt x="16970" y="7417"/>
                  </a:cubicBezTo>
                  <a:cubicBezTo>
                    <a:pt x="16937" y="7475"/>
                    <a:pt x="16995" y="7534"/>
                    <a:pt x="17051" y="7534"/>
                  </a:cubicBezTo>
                  <a:cubicBezTo>
                    <a:pt x="17071" y="7534"/>
                    <a:pt x="17091" y="7526"/>
                    <a:pt x="17107" y="7508"/>
                  </a:cubicBezTo>
                  <a:cubicBezTo>
                    <a:pt x="17198" y="7405"/>
                    <a:pt x="17300" y="7292"/>
                    <a:pt x="17379" y="7178"/>
                  </a:cubicBezTo>
                  <a:cubicBezTo>
                    <a:pt x="17470" y="7064"/>
                    <a:pt x="17539" y="6939"/>
                    <a:pt x="17607" y="6814"/>
                  </a:cubicBezTo>
                  <a:cubicBezTo>
                    <a:pt x="17743" y="6552"/>
                    <a:pt x="17834" y="6279"/>
                    <a:pt x="17914" y="5995"/>
                  </a:cubicBezTo>
                  <a:cubicBezTo>
                    <a:pt x="17948" y="5859"/>
                    <a:pt x="17982" y="5722"/>
                    <a:pt x="18005" y="5586"/>
                  </a:cubicBezTo>
                  <a:lnTo>
                    <a:pt x="18028" y="5552"/>
                  </a:lnTo>
                  <a:cubicBezTo>
                    <a:pt x="18119" y="5483"/>
                    <a:pt x="18198" y="5438"/>
                    <a:pt x="18289" y="5404"/>
                  </a:cubicBezTo>
                  <a:cubicBezTo>
                    <a:pt x="18407" y="5362"/>
                    <a:pt x="18525" y="5337"/>
                    <a:pt x="18646" y="5337"/>
                  </a:cubicBezTo>
                  <a:cubicBezTo>
                    <a:pt x="18723" y="5337"/>
                    <a:pt x="18801" y="5347"/>
                    <a:pt x="18881" y="5370"/>
                  </a:cubicBezTo>
                  <a:cubicBezTo>
                    <a:pt x="18949" y="5392"/>
                    <a:pt x="19040" y="5438"/>
                    <a:pt x="19108" y="5495"/>
                  </a:cubicBezTo>
                  <a:cubicBezTo>
                    <a:pt x="19211" y="5574"/>
                    <a:pt x="19290" y="5688"/>
                    <a:pt x="19359" y="5802"/>
                  </a:cubicBezTo>
                  <a:cubicBezTo>
                    <a:pt x="19472" y="6052"/>
                    <a:pt x="19506" y="6336"/>
                    <a:pt x="19484" y="6609"/>
                  </a:cubicBezTo>
                  <a:cubicBezTo>
                    <a:pt x="19461" y="6928"/>
                    <a:pt x="19381" y="7258"/>
                    <a:pt x="19290" y="7565"/>
                  </a:cubicBezTo>
                  <a:cubicBezTo>
                    <a:pt x="19211" y="7860"/>
                    <a:pt x="19108" y="8156"/>
                    <a:pt x="19006" y="8440"/>
                  </a:cubicBezTo>
                  <a:cubicBezTo>
                    <a:pt x="18778" y="9043"/>
                    <a:pt x="18494" y="9612"/>
                    <a:pt x="18210" y="10181"/>
                  </a:cubicBezTo>
                  <a:cubicBezTo>
                    <a:pt x="18051" y="10499"/>
                    <a:pt x="17891" y="10818"/>
                    <a:pt x="17755" y="11147"/>
                  </a:cubicBezTo>
                  <a:cubicBezTo>
                    <a:pt x="17687" y="11307"/>
                    <a:pt x="17618" y="11466"/>
                    <a:pt x="17561" y="11625"/>
                  </a:cubicBezTo>
                  <a:cubicBezTo>
                    <a:pt x="17505" y="11796"/>
                    <a:pt x="17436" y="11978"/>
                    <a:pt x="17425" y="12148"/>
                  </a:cubicBezTo>
                  <a:cubicBezTo>
                    <a:pt x="17391" y="12148"/>
                    <a:pt x="17368" y="12137"/>
                    <a:pt x="17345" y="12137"/>
                  </a:cubicBezTo>
                  <a:cubicBezTo>
                    <a:pt x="17252" y="12121"/>
                    <a:pt x="17158" y="12114"/>
                    <a:pt x="17065" y="12114"/>
                  </a:cubicBezTo>
                  <a:cubicBezTo>
                    <a:pt x="16760" y="12114"/>
                    <a:pt x="16456" y="12184"/>
                    <a:pt x="16151" y="12228"/>
                  </a:cubicBezTo>
                  <a:cubicBezTo>
                    <a:pt x="15708" y="12296"/>
                    <a:pt x="15264" y="12342"/>
                    <a:pt x="14809" y="12364"/>
                  </a:cubicBezTo>
                  <a:cubicBezTo>
                    <a:pt x="14589" y="12375"/>
                    <a:pt x="14372" y="12381"/>
                    <a:pt x="14156" y="12381"/>
                  </a:cubicBezTo>
                  <a:cubicBezTo>
                    <a:pt x="12997" y="12381"/>
                    <a:pt x="11887" y="12209"/>
                    <a:pt x="10794" y="11682"/>
                  </a:cubicBezTo>
                  <a:cubicBezTo>
                    <a:pt x="10623" y="11602"/>
                    <a:pt x="10442" y="11511"/>
                    <a:pt x="10271" y="11432"/>
                  </a:cubicBezTo>
                  <a:cubicBezTo>
                    <a:pt x="10112" y="11363"/>
                    <a:pt x="9941" y="11284"/>
                    <a:pt x="9770" y="11261"/>
                  </a:cubicBezTo>
                  <a:cubicBezTo>
                    <a:pt x="9782" y="11193"/>
                    <a:pt x="9770" y="11136"/>
                    <a:pt x="9759" y="11068"/>
                  </a:cubicBezTo>
                  <a:cubicBezTo>
                    <a:pt x="9736" y="10977"/>
                    <a:pt x="9714" y="10886"/>
                    <a:pt x="9679" y="10795"/>
                  </a:cubicBezTo>
                  <a:cubicBezTo>
                    <a:pt x="9623" y="10624"/>
                    <a:pt x="9543" y="10454"/>
                    <a:pt x="9463" y="10294"/>
                  </a:cubicBezTo>
                  <a:cubicBezTo>
                    <a:pt x="9406" y="10181"/>
                    <a:pt x="9350" y="10090"/>
                    <a:pt x="9293" y="9987"/>
                  </a:cubicBezTo>
                  <a:cubicBezTo>
                    <a:pt x="9338" y="9965"/>
                    <a:pt x="9384" y="9953"/>
                    <a:pt x="9429" y="9930"/>
                  </a:cubicBezTo>
                  <a:cubicBezTo>
                    <a:pt x="9554" y="9885"/>
                    <a:pt x="9668" y="9828"/>
                    <a:pt x="9782" y="9760"/>
                  </a:cubicBezTo>
                  <a:lnTo>
                    <a:pt x="9793" y="9771"/>
                  </a:lnTo>
                  <a:cubicBezTo>
                    <a:pt x="9816" y="9794"/>
                    <a:pt x="9850" y="9817"/>
                    <a:pt x="9873" y="9828"/>
                  </a:cubicBezTo>
                  <a:cubicBezTo>
                    <a:pt x="9896" y="9851"/>
                    <a:pt x="9930" y="9874"/>
                    <a:pt x="9964" y="9885"/>
                  </a:cubicBezTo>
                  <a:lnTo>
                    <a:pt x="10032" y="9885"/>
                  </a:lnTo>
                  <a:cubicBezTo>
                    <a:pt x="10112" y="9874"/>
                    <a:pt x="10146" y="9817"/>
                    <a:pt x="10157" y="9748"/>
                  </a:cubicBezTo>
                  <a:cubicBezTo>
                    <a:pt x="10157" y="9726"/>
                    <a:pt x="10157" y="9714"/>
                    <a:pt x="10146" y="9692"/>
                  </a:cubicBezTo>
                  <a:cubicBezTo>
                    <a:pt x="10134" y="9646"/>
                    <a:pt x="10112" y="9623"/>
                    <a:pt x="10089" y="9589"/>
                  </a:cubicBezTo>
                  <a:cubicBezTo>
                    <a:pt x="10078" y="9589"/>
                    <a:pt x="10078" y="9578"/>
                    <a:pt x="10078" y="9578"/>
                  </a:cubicBezTo>
                  <a:cubicBezTo>
                    <a:pt x="10066" y="9578"/>
                    <a:pt x="10066" y="9566"/>
                    <a:pt x="10055" y="9566"/>
                  </a:cubicBezTo>
                  <a:cubicBezTo>
                    <a:pt x="10134" y="9510"/>
                    <a:pt x="10191" y="9453"/>
                    <a:pt x="10260" y="9396"/>
                  </a:cubicBezTo>
                  <a:lnTo>
                    <a:pt x="10294" y="9419"/>
                  </a:lnTo>
                  <a:cubicBezTo>
                    <a:pt x="10339" y="9453"/>
                    <a:pt x="10373" y="9475"/>
                    <a:pt x="10419" y="9498"/>
                  </a:cubicBezTo>
                  <a:cubicBezTo>
                    <a:pt x="10430" y="9510"/>
                    <a:pt x="10453" y="9521"/>
                    <a:pt x="10464" y="9532"/>
                  </a:cubicBezTo>
                  <a:cubicBezTo>
                    <a:pt x="10510" y="9544"/>
                    <a:pt x="10544" y="9544"/>
                    <a:pt x="10578" y="9544"/>
                  </a:cubicBezTo>
                  <a:cubicBezTo>
                    <a:pt x="10612" y="9544"/>
                    <a:pt x="10635" y="9532"/>
                    <a:pt x="10669" y="9510"/>
                  </a:cubicBezTo>
                  <a:cubicBezTo>
                    <a:pt x="10692" y="9487"/>
                    <a:pt x="10703" y="9453"/>
                    <a:pt x="10703" y="9419"/>
                  </a:cubicBezTo>
                  <a:cubicBezTo>
                    <a:pt x="10703" y="9410"/>
                    <a:pt x="10697" y="9382"/>
                    <a:pt x="10693" y="9378"/>
                  </a:cubicBezTo>
                  <a:lnTo>
                    <a:pt x="10693" y="9378"/>
                  </a:lnTo>
                  <a:cubicBezTo>
                    <a:pt x="10692" y="9371"/>
                    <a:pt x="10692" y="9362"/>
                    <a:pt x="10692" y="9350"/>
                  </a:cubicBezTo>
                  <a:cubicBezTo>
                    <a:pt x="10680" y="9339"/>
                    <a:pt x="10680" y="9328"/>
                    <a:pt x="10669" y="9316"/>
                  </a:cubicBezTo>
                  <a:cubicBezTo>
                    <a:pt x="10658" y="9293"/>
                    <a:pt x="10635" y="9271"/>
                    <a:pt x="10601" y="9248"/>
                  </a:cubicBezTo>
                  <a:cubicBezTo>
                    <a:pt x="10567" y="9214"/>
                    <a:pt x="10532" y="9180"/>
                    <a:pt x="10487" y="9157"/>
                  </a:cubicBezTo>
                  <a:cubicBezTo>
                    <a:pt x="10532" y="9100"/>
                    <a:pt x="10578" y="9043"/>
                    <a:pt x="10623" y="8975"/>
                  </a:cubicBezTo>
                  <a:cubicBezTo>
                    <a:pt x="10703" y="8861"/>
                    <a:pt x="10783" y="8736"/>
                    <a:pt x="10851" y="8611"/>
                  </a:cubicBezTo>
                  <a:cubicBezTo>
                    <a:pt x="10862" y="8611"/>
                    <a:pt x="10874" y="8622"/>
                    <a:pt x="10896" y="8622"/>
                  </a:cubicBezTo>
                  <a:cubicBezTo>
                    <a:pt x="10931" y="8645"/>
                    <a:pt x="10965" y="8657"/>
                    <a:pt x="11010" y="8657"/>
                  </a:cubicBezTo>
                  <a:cubicBezTo>
                    <a:pt x="11021" y="8658"/>
                    <a:pt x="11032" y="8659"/>
                    <a:pt x="11043" y="8659"/>
                  </a:cubicBezTo>
                  <a:cubicBezTo>
                    <a:pt x="11100" y="8659"/>
                    <a:pt x="11152" y="8634"/>
                    <a:pt x="11181" y="8577"/>
                  </a:cubicBezTo>
                  <a:cubicBezTo>
                    <a:pt x="11215" y="8520"/>
                    <a:pt x="11192" y="8452"/>
                    <a:pt x="11158" y="8406"/>
                  </a:cubicBezTo>
                  <a:cubicBezTo>
                    <a:pt x="11124" y="8372"/>
                    <a:pt x="11078" y="8349"/>
                    <a:pt x="11033" y="8327"/>
                  </a:cubicBezTo>
                  <a:cubicBezTo>
                    <a:pt x="11022" y="8315"/>
                    <a:pt x="10999" y="8304"/>
                    <a:pt x="10987" y="8304"/>
                  </a:cubicBezTo>
                  <a:cubicBezTo>
                    <a:pt x="11010" y="8213"/>
                    <a:pt x="11044" y="8122"/>
                    <a:pt x="11067" y="8031"/>
                  </a:cubicBezTo>
                  <a:cubicBezTo>
                    <a:pt x="11147" y="7724"/>
                    <a:pt x="11158" y="7394"/>
                    <a:pt x="11124" y="7076"/>
                  </a:cubicBezTo>
                  <a:cubicBezTo>
                    <a:pt x="11158" y="7076"/>
                    <a:pt x="11192" y="7064"/>
                    <a:pt x="11226" y="7064"/>
                  </a:cubicBezTo>
                  <a:cubicBezTo>
                    <a:pt x="11272" y="7053"/>
                    <a:pt x="11317" y="7041"/>
                    <a:pt x="11351" y="7030"/>
                  </a:cubicBezTo>
                  <a:cubicBezTo>
                    <a:pt x="11386" y="7019"/>
                    <a:pt x="11408" y="7007"/>
                    <a:pt x="11431" y="6985"/>
                  </a:cubicBezTo>
                  <a:cubicBezTo>
                    <a:pt x="11442" y="6973"/>
                    <a:pt x="11454" y="6962"/>
                    <a:pt x="11454" y="6939"/>
                  </a:cubicBezTo>
                  <a:cubicBezTo>
                    <a:pt x="11461" y="6917"/>
                    <a:pt x="11464" y="6910"/>
                    <a:pt x="11465" y="6910"/>
                  </a:cubicBezTo>
                  <a:cubicBezTo>
                    <a:pt x="11465" y="6910"/>
                    <a:pt x="11465" y="6912"/>
                    <a:pt x="11465" y="6916"/>
                  </a:cubicBezTo>
                  <a:cubicBezTo>
                    <a:pt x="11488" y="6894"/>
                    <a:pt x="11477" y="6848"/>
                    <a:pt x="11454" y="6825"/>
                  </a:cubicBezTo>
                  <a:cubicBezTo>
                    <a:pt x="11431" y="6780"/>
                    <a:pt x="11386" y="6757"/>
                    <a:pt x="11329" y="6746"/>
                  </a:cubicBezTo>
                  <a:cubicBezTo>
                    <a:pt x="11283" y="6734"/>
                    <a:pt x="11238" y="6734"/>
                    <a:pt x="11192" y="6734"/>
                  </a:cubicBezTo>
                  <a:cubicBezTo>
                    <a:pt x="11158" y="6746"/>
                    <a:pt x="11113" y="6746"/>
                    <a:pt x="11078" y="6757"/>
                  </a:cubicBezTo>
                  <a:cubicBezTo>
                    <a:pt x="11067" y="6689"/>
                    <a:pt x="11044" y="6632"/>
                    <a:pt x="11033" y="6575"/>
                  </a:cubicBezTo>
                  <a:cubicBezTo>
                    <a:pt x="11044" y="6564"/>
                    <a:pt x="11044" y="6564"/>
                    <a:pt x="11056" y="6564"/>
                  </a:cubicBezTo>
                  <a:cubicBezTo>
                    <a:pt x="11147" y="6552"/>
                    <a:pt x="11249" y="6530"/>
                    <a:pt x="11283" y="6439"/>
                  </a:cubicBezTo>
                  <a:cubicBezTo>
                    <a:pt x="11317" y="6370"/>
                    <a:pt x="11295" y="6291"/>
                    <a:pt x="11226" y="6257"/>
                  </a:cubicBezTo>
                  <a:cubicBezTo>
                    <a:pt x="11201" y="6240"/>
                    <a:pt x="11170" y="6229"/>
                    <a:pt x="11138" y="6229"/>
                  </a:cubicBezTo>
                  <a:cubicBezTo>
                    <a:pt x="11126" y="6229"/>
                    <a:pt x="11113" y="6231"/>
                    <a:pt x="11101" y="6234"/>
                  </a:cubicBezTo>
                  <a:cubicBezTo>
                    <a:pt x="11056" y="6234"/>
                    <a:pt x="11010" y="6245"/>
                    <a:pt x="10965" y="6257"/>
                  </a:cubicBezTo>
                  <a:lnTo>
                    <a:pt x="10942" y="6257"/>
                  </a:lnTo>
                  <a:cubicBezTo>
                    <a:pt x="10931" y="6223"/>
                    <a:pt x="10919" y="6188"/>
                    <a:pt x="10908" y="6154"/>
                  </a:cubicBezTo>
                  <a:cubicBezTo>
                    <a:pt x="10862" y="6041"/>
                    <a:pt x="10817" y="5927"/>
                    <a:pt x="10760" y="5813"/>
                  </a:cubicBezTo>
                  <a:cubicBezTo>
                    <a:pt x="10726" y="5756"/>
                    <a:pt x="10703" y="5699"/>
                    <a:pt x="10658" y="5654"/>
                  </a:cubicBezTo>
                  <a:cubicBezTo>
                    <a:pt x="10669" y="5643"/>
                    <a:pt x="10669" y="5620"/>
                    <a:pt x="10669" y="5608"/>
                  </a:cubicBezTo>
                  <a:cubicBezTo>
                    <a:pt x="10669" y="5563"/>
                    <a:pt x="10646" y="5517"/>
                    <a:pt x="10623" y="5483"/>
                  </a:cubicBezTo>
                  <a:cubicBezTo>
                    <a:pt x="10589" y="5415"/>
                    <a:pt x="10544" y="5335"/>
                    <a:pt x="10498" y="5267"/>
                  </a:cubicBezTo>
                  <a:cubicBezTo>
                    <a:pt x="10396" y="5142"/>
                    <a:pt x="10271" y="5028"/>
                    <a:pt x="10146" y="4937"/>
                  </a:cubicBezTo>
                  <a:cubicBezTo>
                    <a:pt x="9975" y="4812"/>
                    <a:pt x="9793" y="4710"/>
                    <a:pt x="9588" y="4642"/>
                  </a:cubicBezTo>
                  <a:cubicBezTo>
                    <a:pt x="9566" y="4539"/>
                    <a:pt x="9532" y="4448"/>
                    <a:pt x="9497" y="4357"/>
                  </a:cubicBezTo>
                  <a:cubicBezTo>
                    <a:pt x="9418" y="4175"/>
                    <a:pt x="9350" y="4005"/>
                    <a:pt x="9293" y="3823"/>
                  </a:cubicBezTo>
                  <a:cubicBezTo>
                    <a:pt x="9270" y="3777"/>
                    <a:pt x="9259" y="3720"/>
                    <a:pt x="9236" y="3663"/>
                  </a:cubicBezTo>
                  <a:cubicBezTo>
                    <a:pt x="9270" y="3629"/>
                    <a:pt x="9293" y="3607"/>
                    <a:pt x="9327" y="3572"/>
                  </a:cubicBezTo>
                  <a:cubicBezTo>
                    <a:pt x="9361" y="3527"/>
                    <a:pt x="9406" y="3493"/>
                    <a:pt x="9441" y="3447"/>
                  </a:cubicBezTo>
                  <a:cubicBezTo>
                    <a:pt x="9463" y="3493"/>
                    <a:pt x="9486" y="3538"/>
                    <a:pt x="9532" y="3561"/>
                  </a:cubicBezTo>
                  <a:cubicBezTo>
                    <a:pt x="9566" y="3587"/>
                    <a:pt x="9587" y="3599"/>
                    <a:pt x="9615" y="3599"/>
                  </a:cubicBezTo>
                  <a:cubicBezTo>
                    <a:pt x="9624" y="3599"/>
                    <a:pt x="9634" y="3598"/>
                    <a:pt x="9645" y="3595"/>
                  </a:cubicBezTo>
                  <a:cubicBezTo>
                    <a:pt x="9691" y="3584"/>
                    <a:pt x="9725" y="3561"/>
                    <a:pt x="9736" y="3527"/>
                  </a:cubicBezTo>
                  <a:cubicBezTo>
                    <a:pt x="9759" y="3470"/>
                    <a:pt x="9770" y="3425"/>
                    <a:pt x="9759" y="3379"/>
                  </a:cubicBezTo>
                  <a:cubicBezTo>
                    <a:pt x="9748" y="3334"/>
                    <a:pt x="9736" y="3288"/>
                    <a:pt x="9725" y="3243"/>
                  </a:cubicBezTo>
                  <a:cubicBezTo>
                    <a:pt x="9714" y="3231"/>
                    <a:pt x="9714" y="3220"/>
                    <a:pt x="9702" y="3209"/>
                  </a:cubicBezTo>
                  <a:cubicBezTo>
                    <a:pt x="9759" y="3163"/>
                    <a:pt x="9805" y="3129"/>
                    <a:pt x="9861" y="3095"/>
                  </a:cubicBezTo>
                  <a:cubicBezTo>
                    <a:pt x="9861" y="3118"/>
                    <a:pt x="9873" y="3129"/>
                    <a:pt x="9873" y="3152"/>
                  </a:cubicBezTo>
                  <a:cubicBezTo>
                    <a:pt x="9884" y="3174"/>
                    <a:pt x="9896" y="3186"/>
                    <a:pt x="9907" y="3197"/>
                  </a:cubicBezTo>
                  <a:cubicBezTo>
                    <a:pt x="9922" y="3219"/>
                    <a:pt x="9932" y="3232"/>
                    <a:pt x="9931" y="3232"/>
                  </a:cubicBezTo>
                  <a:cubicBezTo>
                    <a:pt x="9930" y="3232"/>
                    <a:pt x="9926" y="3228"/>
                    <a:pt x="9918" y="3220"/>
                  </a:cubicBezTo>
                  <a:lnTo>
                    <a:pt x="9918" y="3220"/>
                  </a:lnTo>
                  <a:cubicBezTo>
                    <a:pt x="9930" y="3243"/>
                    <a:pt x="9941" y="3254"/>
                    <a:pt x="9952" y="3265"/>
                  </a:cubicBezTo>
                  <a:cubicBezTo>
                    <a:pt x="9977" y="3307"/>
                    <a:pt x="10020" y="3336"/>
                    <a:pt x="10063" y="3336"/>
                  </a:cubicBezTo>
                  <a:cubicBezTo>
                    <a:pt x="10079" y="3336"/>
                    <a:pt x="10096" y="3332"/>
                    <a:pt x="10112" y="3322"/>
                  </a:cubicBezTo>
                  <a:cubicBezTo>
                    <a:pt x="10180" y="3288"/>
                    <a:pt x="10191" y="3231"/>
                    <a:pt x="10191" y="3174"/>
                  </a:cubicBezTo>
                  <a:cubicBezTo>
                    <a:pt x="10191" y="3163"/>
                    <a:pt x="10191" y="3129"/>
                    <a:pt x="10191" y="3129"/>
                  </a:cubicBezTo>
                  <a:cubicBezTo>
                    <a:pt x="10191" y="3095"/>
                    <a:pt x="10191" y="3083"/>
                    <a:pt x="10180" y="3038"/>
                  </a:cubicBezTo>
                  <a:cubicBezTo>
                    <a:pt x="10169" y="3004"/>
                    <a:pt x="10157" y="2958"/>
                    <a:pt x="10134" y="2924"/>
                  </a:cubicBezTo>
                  <a:cubicBezTo>
                    <a:pt x="10146" y="2913"/>
                    <a:pt x="10157" y="2913"/>
                    <a:pt x="10157" y="2913"/>
                  </a:cubicBezTo>
                  <a:cubicBezTo>
                    <a:pt x="10294" y="2833"/>
                    <a:pt x="10430" y="2776"/>
                    <a:pt x="10578" y="2731"/>
                  </a:cubicBezTo>
                  <a:cubicBezTo>
                    <a:pt x="10612" y="2799"/>
                    <a:pt x="10646" y="2879"/>
                    <a:pt x="10703" y="2924"/>
                  </a:cubicBezTo>
                  <a:cubicBezTo>
                    <a:pt x="10731" y="2948"/>
                    <a:pt x="10767" y="2960"/>
                    <a:pt x="10801" y="2960"/>
                  </a:cubicBezTo>
                  <a:cubicBezTo>
                    <a:pt x="10864" y="2960"/>
                    <a:pt x="10923" y="2922"/>
                    <a:pt x="10931" y="2856"/>
                  </a:cubicBezTo>
                  <a:cubicBezTo>
                    <a:pt x="10942" y="2776"/>
                    <a:pt x="10931" y="2708"/>
                    <a:pt x="10908" y="2640"/>
                  </a:cubicBezTo>
                  <a:cubicBezTo>
                    <a:pt x="11101" y="2594"/>
                    <a:pt x="11283" y="2572"/>
                    <a:pt x="11477" y="2572"/>
                  </a:cubicBezTo>
                  <a:cubicBezTo>
                    <a:pt x="11488" y="2697"/>
                    <a:pt x="11499" y="2856"/>
                    <a:pt x="11579" y="2958"/>
                  </a:cubicBezTo>
                  <a:lnTo>
                    <a:pt x="11590" y="2958"/>
                  </a:lnTo>
                  <a:cubicBezTo>
                    <a:pt x="11611" y="2999"/>
                    <a:pt x="11649" y="3040"/>
                    <a:pt x="11698" y="3040"/>
                  </a:cubicBezTo>
                  <a:cubicBezTo>
                    <a:pt x="11703" y="3040"/>
                    <a:pt x="11709" y="3039"/>
                    <a:pt x="11715" y="3038"/>
                  </a:cubicBezTo>
                  <a:cubicBezTo>
                    <a:pt x="11772" y="3027"/>
                    <a:pt x="11795" y="2970"/>
                    <a:pt x="11806" y="2924"/>
                  </a:cubicBezTo>
                  <a:cubicBezTo>
                    <a:pt x="11840" y="2856"/>
                    <a:pt x="11840" y="2776"/>
                    <a:pt x="11829" y="2708"/>
                  </a:cubicBezTo>
                  <a:cubicBezTo>
                    <a:pt x="11818" y="2663"/>
                    <a:pt x="11818" y="2617"/>
                    <a:pt x="11806" y="2583"/>
                  </a:cubicBezTo>
                  <a:cubicBezTo>
                    <a:pt x="11897" y="2583"/>
                    <a:pt x="11988" y="2606"/>
                    <a:pt x="12079" y="2617"/>
                  </a:cubicBezTo>
                  <a:cubicBezTo>
                    <a:pt x="12148" y="2628"/>
                    <a:pt x="12227" y="2651"/>
                    <a:pt x="12295" y="2663"/>
                  </a:cubicBezTo>
                  <a:cubicBezTo>
                    <a:pt x="12330" y="2674"/>
                    <a:pt x="12352" y="2674"/>
                    <a:pt x="12375" y="2685"/>
                  </a:cubicBezTo>
                  <a:cubicBezTo>
                    <a:pt x="12500" y="2981"/>
                    <a:pt x="12591" y="3288"/>
                    <a:pt x="12659" y="3607"/>
                  </a:cubicBezTo>
                  <a:cubicBezTo>
                    <a:pt x="12728" y="3993"/>
                    <a:pt x="12773" y="4380"/>
                    <a:pt x="12864" y="4755"/>
                  </a:cubicBezTo>
                  <a:cubicBezTo>
                    <a:pt x="12869" y="4798"/>
                    <a:pt x="12905" y="4818"/>
                    <a:pt x="12942" y="4818"/>
                  </a:cubicBezTo>
                  <a:cubicBezTo>
                    <a:pt x="12984" y="4818"/>
                    <a:pt x="13029" y="4792"/>
                    <a:pt x="13035" y="4744"/>
                  </a:cubicBezTo>
                  <a:cubicBezTo>
                    <a:pt x="13148" y="4016"/>
                    <a:pt x="13001" y="3231"/>
                    <a:pt x="12716" y="2560"/>
                  </a:cubicBezTo>
                  <a:cubicBezTo>
                    <a:pt x="12819" y="2515"/>
                    <a:pt x="12921" y="2469"/>
                    <a:pt x="13023" y="2435"/>
                  </a:cubicBezTo>
                  <a:cubicBezTo>
                    <a:pt x="13046" y="2481"/>
                    <a:pt x="13057" y="2537"/>
                    <a:pt x="13080" y="2583"/>
                  </a:cubicBezTo>
                  <a:cubicBezTo>
                    <a:pt x="13109" y="2671"/>
                    <a:pt x="13164" y="2800"/>
                    <a:pt x="13264" y="2800"/>
                  </a:cubicBezTo>
                  <a:cubicBezTo>
                    <a:pt x="13281" y="2800"/>
                    <a:pt x="13299" y="2796"/>
                    <a:pt x="13319" y="2788"/>
                  </a:cubicBezTo>
                  <a:cubicBezTo>
                    <a:pt x="13456" y="2742"/>
                    <a:pt x="13421" y="2583"/>
                    <a:pt x="13387" y="2481"/>
                  </a:cubicBezTo>
                  <a:cubicBezTo>
                    <a:pt x="13376" y="2435"/>
                    <a:pt x="13365" y="2390"/>
                    <a:pt x="13353" y="2344"/>
                  </a:cubicBezTo>
                  <a:cubicBezTo>
                    <a:pt x="13433" y="2333"/>
                    <a:pt x="13524" y="2321"/>
                    <a:pt x="13615" y="2310"/>
                  </a:cubicBezTo>
                  <a:close/>
                  <a:moveTo>
                    <a:pt x="9675" y="11615"/>
                  </a:moveTo>
                  <a:cubicBezTo>
                    <a:pt x="9736" y="11615"/>
                    <a:pt x="9799" y="11628"/>
                    <a:pt x="9861" y="11648"/>
                  </a:cubicBezTo>
                  <a:cubicBezTo>
                    <a:pt x="10043" y="11705"/>
                    <a:pt x="10203" y="11796"/>
                    <a:pt x="10373" y="11875"/>
                  </a:cubicBezTo>
                  <a:cubicBezTo>
                    <a:pt x="10453" y="11909"/>
                    <a:pt x="10532" y="11944"/>
                    <a:pt x="10612" y="11978"/>
                  </a:cubicBezTo>
                  <a:cubicBezTo>
                    <a:pt x="10407" y="12364"/>
                    <a:pt x="10294" y="12797"/>
                    <a:pt x="10271" y="13240"/>
                  </a:cubicBezTo>
                  <a:cubicBezTo>
                    <a:pt x="10237" y="13695"/>
                    <a:pt x="10305" y="14184"/>
                    <a:pt x="10498" y="14594"/>
                  </a:cubicBezTo>
                  <a:cubicBezTo>
                    <a:pt x="10328" y="14503"/>
                    <a:pt x="10157" y="14389"/>
                    <a:pt x="9998" y="14252"/>
                  </a:cubicBezTo>
                  <a:cubicBezTo>
                    <a:pt x="9497" y="13832"/>
                    <a:pt x="9145" y="13217"/>
                    <a:pt x="9145" y="12558"/>
                  </a:cubicBezTo>
                  <a:cubicBezTo>
                    <a:pt x="9145" y="12273"/>
                    <a:pt x="9213" y="11898"/>
                    <a:pt x="9452" y="11705"/>
                  </a:cubicBezTo>
                  <a:cubicBezTo>
                    <a:pt x="9517" y="11639"/>
                    <a:pt x="9594" y="11615"/>
                    <a:pt x="9675" y="11615"/>
                  </a:cubicBezTo>
                  <a:close/>
                  <a:moveTo>
                    <a:pt x="17071" y="12469"/>
                  </a:moveTo>
                  <a:cubicBezTo>
                    <a:pt x="17197" y="12469"/>
                    <a:pt x="17321" y="12487"/>
                    <a:pt x="17436" y="12535"/>
                  </a:cubicBezTo>
                  <a:cubicBezTo>
                    <a:pt x="17709" y="12660"/>
                    <a:pt x="17834" y="12933"/>
                    <a:pt x="17834" y="13229"/>
                  </a:cubicBezTo>
                  <a:cubicBezTo>
                    <a:pt x="17834" y="13536"/>
                    <a:pt x="17652" y="13843"/>
                    <a:pt x="17448" y="14070"/>
                  </a:cubicBezTo>
                  <a:cubicBezTo>
                    <a:pt x="17209" y="14343"/>
                    <a:pt x="16913" y="14571"/>
                    <a:pt x="16595" y="14753"/>
                  </a:cubicBezTo>
                  <a:cubicBezTo>
                    <a:pt x="16549" y="14776"/>
                    <a:pt x="16504" y="14810"/>
                    <a:pt x="16458" y="14832"/>
                  </a:cubicBezTo>
                  <a:cubicBezTo>
                    <a:pt x="16481" y="14764"/>
                    <a:pt x="16504" y="14707"/>
                    <a:pt x="16515" y="14639"/>
                  </a:cubicBezTo>
                  <a:cubicBezTo>
                    <a:pt x="16606" y="14366"/>
                    <a:pt x="16674" y="14070"/>
                    <a:pt x="16708" y="13786"/>
                  </a:cubicBezTo>
                  <a:cubicBezTo>
                    <a:pt x="16731" y="13513"/>
                    <a:pt x="16743" y="13217"/>
                    <a:pt x="16697" y="12944"/>
                  </a:cubicBezTo>
                  <a:cubicBezTo>
                    <a:pt x="16674" y="12808"/>
                    <a:pt x="16640" y="12683"/>
                    <a:pt x="16583" y="12569"/>
                  </a:cubicBezTo>
                  <a:cubicBezTo>
                    <a:pt x="16572" y="12558"/>
                    <a:pt x="16561" y="12546"/>
                    <a:pt x="16549" y="12535"/>
                  </a:cubicBezTo>
                  <a:cubicBezTo>
                    <a:pt x="16720" y="12502"/>
                    <a:pt x="16898" y="12469"/>
                    <a:pt x="17071" y="12469"/>
                  </a:cubicBezTo>
                  <a:close/>
                  <a:moveTo>
                    <a:pt x="10919" y="12114"/>
                  </a:moveTo>
                  <a:cubicBezTo>
                    <a:pt x="11397" y="12308"/>
                    <a:pt x="11863" y="12467"/>
                    <a:pt x="12341" y="12569"/>
                  </a:cubicBezTo>
                  <a:cubicBezTo>
                    <a:pt x="12330" y="12592"/>
                    <a:pt x="12307" y="12615"/>
                    <a:pt x="12295" y="12649"/>
                  </a:cubicBezTo>
                  <a:cubicBezTo>
                    <a:pt x="12250" y="12740"/>
                    <a:pt x="12216" y="12853"/>
                    <a:pt x="12182" y="12956"/>
                  </a:cubicBezTo>
                  <a:cubicBezTo>
                    <a:pt x="12113" y="13172"/>
                    <a:pt x="12079" y="13388"/>
                    <a:pt x="12068" y="13616"/>
                  </a:cubicBezTo>
                  <a:cubicBezTo>
                    <a:pt x="12034" y="14059"/>
                    <a:pt x="12057" y="14525"/>
                    <a:pt x="12159" y="14958"/>
                  </a:cubicBezTo>
                  <a:cubicBezTo>
                    <a:pt x="12182" y="15049"/>
                    <a:pt x="12204" y="15128"/>
                    <a:pt x="12239" y="15208"/>
                  </a:cubicBezTo>
                  <a:cubicBezTo>
                    <a:pt x="12148" y="15185"/>
                    <a:pt x="12057" y="15162"/>
                    <a:pt x="11954" y="15140"/>
                  </a:cubicBezTo>
                  <a:cubicBezTo>
                    <a:pt x="11670" y="15071"/>
                    <a:pt x="11386" y="14980"/>
                    <a:pt x="11101" y="14878"/>
                  </a:cubicBezTo>
                  <a:cubicBezTo>
                    <a:pt x="11010" y="14753"/>
                    <a:pt x="10908" y="14628"/>
                    <a:pt x="10828" y="14491"/>
                  </a:cubicBezTo>
                  <a:cubicBezTo>
                    <a:pt x="10737" y="14321"/>
                    <a:pt x="10692" y="14127"/>
                    <a:pt x="10658" y="13945"/>
                  </a:cubicBezTo>
                  <a:cubicBezTo>
                    <a:pt x="10578" y="13513"/>
                    <a:pt x="10601" y="13081"/>
                    <a:pt x="10703" y="12660"/>
                  </a:cubicBezTo>
                  <a:cubicBezTo>
                    <a:pt x="10760" y="12467"/>
                    <a:pt x="10828" y="12285"/>
                    <a:pt x="10919" y="12114"/>
                  </a:cubicBezTo>
                  <a:close/>
                  <a:moveTo>
                    <a:pt x="16208" y="12592"/>
                  </a:moveTo>
                  <a:cubicBezTo>
                    <a:pt x="16231" y="12649"/>
                    <a:pt x="16288" y="12706"/>
                    <a:pt x="16310" y="12762"/>
                  </a:cubicBezTo>
                  <a:cubicBezTo>
                    <a:pt x="16344" y="12853"/>
                    <a:pt x="16367" y="12944"/>
                    <a:pt x="16379" y="13035"/>
                  </a:cubicBezTo>
                  <a:cubicBezTo>
                    <a:pt x="16401" y="13286"/>
                    <a:pt x="16390" y="13536"/>
                    <a:pt x="16356" y="13775"/>
                  </a:cubicBezTo>
                  <a:cubicBezTo>
                    <a:pt x="16333" y="14036"/>
                    <a:pt x="16276" y="14287"/>
                    <a:pt x="16197" y="14537"/>
                  </a:cubicBezTo>
                  <a:cubicBezTo>
                    <a:pt x="16162" y="14651"/>
                    <a:pt x="16117" y="14764"/>
                    <a:pt x="16072" y="14867"/>
                  </a:cubicBezTo>
                  <a:cubicBezTo>
                    <a:pt x="16037" y="14935"/>
                    <a:pt x="16003" y="14992"/>
                    <a:pt x="15969" y="15060"/>
                  </a:cubicBezTo>
                  <a:cubicBezTo>
                    <a:pt x="15480" y="15242"/>
                    <a:pt x="14957" y="15356"/>
                    <a:pt x="14445" y="15390"/>
                  </a:cubicBezTo>
                  <a:cubicBezTo>
                    <a:pt x="14468" y="15310"/>
                    <a:pt x="14502" y="15231"/>
                    <a:pt x="14536" y="15151"/>
                  </a:cubicBezTo>
                  <a:cubicBezTo>
                    <a:pt x="14684" y="14730"/>
                    <a:pt x="14775" y="14287"/>
                    <a:pt x="14798" y="13832"/>
                  </a:cubicBezTo>
                  <a:cubicBezTo>
                    <a:pt x="14809" y="13593"/>
                    <a:pt x="14798" y="13354"/>
                    <a:pt x="14775" y="13115"/>
                  </a:cubicBezTo>
                  <a:cubicBezTo>
                    <a:pt x="14764" y="13013"/>
                    <a:pt x="14752" y="12865"/>
                    <a:pt x="14695" y="12728"/>
                  </a:cubicBezTo>
                  <a:cubicBezTo>
                    <a:pt x="15207" y="12706"/>
                    <a:pt x="15708" y="12660"/>
                    <a:pt x="16208" y="12592"/>
                  </a:cubicBezTo>
                  <a:close/>
                  <a:moveTo>
                    <a:pt x="12671" y="12626"/>
                  </a:moveTo>
                  <a:cubicBezTo>
                    <a:pt x="13057" y="12694"/>
                    <a:pt x="13456" y="12728"/>
                    <a:pt x="13876" y="12740"/>
                  </a:cubicBezTo>
                  <a:lnTo>
                    <a:pt x="14343" y="12740"/>
                  </a:lnTo>
                  <a:cubicBezTo>
                    <a:pt x="14354" y="12785"/>
                    <a:pt x="14377" y="12831"/>
                    <a:pt x="14388" y="12865"/>
                  </a:cubicBezTo>
                  <a:cubicBezTo>
                    <a:pt x="14411" y="12979"/>
                    <a:pt x="14422" y="13081"/>
                    <a:pt x="14434" y="13183"/>
                  </a:cubicBezTo>
                  <a:cubicBezTo>
                    <a:pt x="14445" y="13399"/>
                    <a:pt x="14456" y="13616"/>
                    <a:pt x="14445" y="13832"/>
                  </a:cubicBezTo>
                  <a:cubicBezTo>
                    <a:pt x="14422" y="14252"/>
                    <a:pt x="14343" y="14673"/>
                    <a:pt x="14195" y="15071"/>
                  </a:cubicBezTo>
                  <a:cubicBezTo>
                    <a:pt x="14161" y="15174"/>
                    <a:pt x="14115" y="15265"/>
                    <a:pt x="14070" y="15356"/>
                  </a:cubicBezTo>
                  <a:cubicBezTo>
                    <a:pt x="14070" y="15367"/>
                    <a:pt x="14058" y="15390"/>
                    <a:pt x="14058" y="15401"/>
                  </a:cubicBezTo>
                  <a:cubicBezTo>
                    <a:pt x="13592" y="15401"/>
                    <a:pt x="13126" y="15367"/>
                    <a:pt x="12671" y="15287"/>
                  </a:cubicBezTo>
                  <a:cubicBezTo>
                    <a:pt x="12637" y="15219"/>
                    <a:pt x="12603" y="15162"/>
                    <a:pt x="12568" y="15094"/>
                  </a:cubicBezTo>
                  <a:cubicBezTo>
                    <a:pt x="12523" y="14992"/>
                    <a:pt x="12489" y="14867"/>
                    <a:pt x="12466" y="14753"/>
                  </a:cubicBezTo>
                  <a:cubicBezTo>
                    <a:pt x="12421" y="14503"/>
                    <a:pt x="12409" y="14241"/>
                    <a:pt x="12398" y="13979"/>
                  </a:cubicBezTo>
                  <a:cubicBezTo>
                    <a:pt x="12398" y="13729"/>
                    <a:pt x="12409" y="13479"/>
                    <a:pt x="12466" y="13229"/>
                  </a:cubicBezTo>
                  <a:cubicBezTo>
                    <a:pt x="12489" y="13115"/>
                    <a:pt x="12523" y="13001"/>
                    <a:pt x="12568" y="12888"/>
                  </a:cubicBezTo>
                  <a:cubicBezTo>
                    <a:pt x="12591" y="12831"/>
                    <a:pt x="12625" y="12762"/>
                    <a:pt x="12648" y="12706"/>
                  </a:cubicBezTo>
                  <a:cubicBezTo>
                    <a:pt x="12659" y="12683"/>
                    <a:pt x="12671" y="12660"/>
                    <a:pt x="12671" y="12626"/>
                  </a:cubicBezTo>
                  <a:close/>
                  <a:moveTo>
                    <a:pt x="4973" y="13744"/>
                  </a:moveTo>
                  <a:cubicBezTo>
                    <a:pt x="5483" y="13744"/>
                    <a:pt x="5967" y="14117"/>
                    <a:pt x="6290" y="14480"/>
                  </a:cubicBezTo>
                  <a:cubicBezTo>
                    <a:pt x="6404" y="14616"/>
                    <a:pt x="6518" y="14753"/>
                    <a:pt x="6609" y="14912"/>
                  </a:cubicBezTo>
                  <a:cubicBezTo>
                    <a:pt x="6529" y="14912"/>
                    <a:pt x="6449" y="14912"/>
                    <a:pt x="6358" y="14923"/>
                  </a:cubicBezTo>
                  <a:cubicBezTo>
                    <a:pt x="6336" y="14867"/>
                    <a:pt x="6313" y="14810"/>
                    <a:pt x="6290" y="14764"/>
                  </a:cubicBezTo>
                  <a:cubicBezTo>
                    <a:pt x="6279" y="14730"/>
                    <a:pt x="6256" y="14707"/>
                    <a:pt x="6245" y="14673"/>
                  </a:cubicBezTo>
                  <a:cubicBezTo>
                    <a:pt x="6233" y="14662"/>
                    <a:pt x="6222" y="14651"/>
                    <a:pt x="6210" y="14639"/>
                  </a:cubicBezTo>
                  <a:cubicBezTo>
                    <a:pt x="6210" y="14639"/>
                    <a:pt x="6210" y="14628"/>
                    <a:pt x="6199" y="14616"/>
                  </a:cubicBezTo>
                  <a:cubicBezTo>
                    <a:pt x="6188" y="14605"/>
                    <a:pt x="6176" y="14594"/>
                    <a:pt x="6154" y="14594"/>
                  </a:cubicBezTo>
                  <a:lnTo>
                    <a:pt x="6006" y="14673"/>
                  </a:lnTo>
                  <a:cubicBezTo>
                    <a:pt x="6006" y="14685"/>
                    <a:pt x="6006" y="14696"/>
                    <a:pt x="6006" y="14707"/>
                  </a:cubicBezTo>
                  <a:cubicBezTo>
                    <a:pt x="6006" y="14704"/>
                    <a:pt x="6006" y="14701"/>
                    <a:pt x="6005" y="14701"/>
                  </a:cubicBezTo>
                  <a:cubicBezTo>
                    <a:pt x="6004" y="14701"/>
                    <a:pt x="6002" y="14711"/>
                    <a:pt x="5994" y="14742"/>
                  </a:cubicBezTo>
                  <a:cubicBezTo>
                    <a:pt x="5994" y="14776"/>
                    <a:pt x="6006" y="14821"/>
                    <a:pt x="6017" y="14867"/>
                  </a:cubicBezTo>
                  <a:cubicBezTo>
                    <a:pt x="6017" y="14901"/>
                    <a:pt x="6028" y="14923"/>
                    <a:pt x="6040" y="14958"/>
                  </a:cubicBezTo>
                  <a:cubicBezTo>
                    <a:pt x="5960" y="14969"/>
                    <a:pt x="5892" y="14992"/>
                    <a:pt x="5812" y="15003"/>
                  </a:cubicBezTo>
                  <a:cubicBezTo>
                    <a:pt x="5801" y="14992"/>
                    <a:pt x="5801" y="14980"/>
                    <a:pt x="5790" y="14969"/>
                  </a:cubicBezTo>
                  <a:cubicBezTo>
                    <a:pt x="5778" y="14935"/>
                    <a:pt x="5756" y="14912"/>
                    <a:pt x="5744" y="14878"/>
                  </a:cubicBezTo>
                  <a:cubicBezTo>
                    <a:pt x="5710" y="14832"/>
                    <a:pt x="5699" y="14798"/>
                    <a:pt x="5653" y="14776"/>
                  </a:cubicBezTo>
                  <a:cubicBezTo>
                    <a:pt x="5638" y="14766"/>
                    <a:pt x="5621" y="14762"/>
                    <a:pt x="5605" y="14762"/>
                  </a:cubicBezTo>
                  <a:cubicBezTo>
                    <a:pt x="5562" y="14762"/>
                    <a:pt x="5522" y="14791"/>
                    <a:pt x="5505" y="14832"/>
                  </a:cubicBezTo>
                  <a:cubicBezTo>
                    <a:pt x="5483" y="14878"/>
                    <a:pt x="5494" y="14923"/>
                    <a:pt x="5505" y="14969"/>
                  </a:cubicBezTo>
                  <a:cubicBezTo>
                    <a:pt x="5505" y="15003"/>
                    <a:pt x="5517" y="15037"/>
                    <a:pt x="5528" y="15071"/>
                  </a:cubicBezTo>
                  <a:cubicBezTo>
                    <a:pt x="5528" y="15083"/>
                    <a:pt x="5528" y="15083"/>
                    <a:pt x="5539" y="15094"/>
                  </a:cubicBezTo>
                  <a:cubicBezTo>
                    <a:pt x="5369" y="15151"/>
                    <a:pt x="5210" y="15219"/>
                    <a:pt x="5050" y="15299"/>
                  </a:cubicBezTo>
                  <a:cubicBezTo>
                    <a:pt x="5050" y="15287"/>
                    <a:pt x="5039" y="15276"/>
                    <a:pt x="5028" y="15265"/>
                  </a:cubicBezTo>
                  <a:lnTo>
                    <a:pt x="5028" y="15265"/>
                  </a:lnTo>
                  <a:cubicBezTo>
                    <a:pt x="5030" y="15270"/>
                    <a:pt x="5031" y="15272"/>
                    <a:pt x="5031" y="15272"/>
                  </a:cubicBezTo>
                  <a:cubicBezTo>
                    <a:pt x="5029" y="15272"/>
                    <a:pt x="5016" y="15251"/>
                    <a:pt x="5016" y="15242"/>
                  </a:cubicBezTo>
                  <a:cubicBezTo>
                    <a:pt x="5005" y="15219"/>
                    <a:pt x="4993" y="15196"/>
                    <a:pt x="4971" y="15174"/>
                  </a:cubicBezTo>
                  <a:cubicBezTo>
                    <a:pt x="4971" y="15174"/>
                    <a:pt x="4971" y="15174"/>
                    <a:pt x="4959" y="15162"/>
                  </a:cubicBezTo>
                  <a:cubicBezTo>
                    <a:pt x="4959" y="15162"/>
                    <a:pt x="4948" y="15151"/>
                    <a:pt x="4948" y="15151"/>
                  </a:cubicBezTo>
                  <a:cubicBezTo>
                    <a:pt x="4948" y="15151"/>
                    <a:pt x="4937" y="15140"/>
                    <a:pt x="4937" y="15140"/>
                  </a:cubicBezTo>
                  <a:cubicBezTo>
                    <a:pt x="4925" y="15117"/>
                    <a:pt x="4914" y="15105"/>
                    <a:pt x="4891" y="15094"/>
                  </a:cubicBezTo>
                  <a:cubicBezTo>
                    <a:pt x="4868" y="15071"/>
                    <a:pt x="4834" y="15071"/>
                    <a:pt x="4812" y="15071"/>
                  </a:cubicBezTo>
                  <a:cubicBezTo>
                    <a:pt x="4802" y="15068"/>
                    <a:pt x="4794" y="15067"/>
                    <a:pt x="4787" y="15067"/>
                  </a:cubicBezTo>
                  <a:cubicBezTo>
                    <a:pt x="4766" y="15067"/>
                    <a:pt x="4752" y="15077"/>
                    <a:pt x="4743" y="15094"/>
                  </a:cubicBezTo>
                  <a:cubicBezTo>
                    <a:pt x="4743" y="15105"/>
                    <a:pt x="4743" y="15105"/>
                    <a:pt x="4743" y="15105"/>
                  </a:cubicBezTo>
                  <a:cubicBezTo>
                    <a:pt x="4747" y="15101"/>
                    <a:pt x="4750" y="15099"/>
                    <a:pt x="4751" y="15099"/>
                  </a:cubicBezTo>
                  <a:lnTo>
                    <a:pt x="4751" y="15099"/>
                  </a:lnTo>
                  <a:cubicBezTo>
                    <a:pt x="4752" y="15099"/>
                    <a:pt x="4746" y="15107"/>
                    <a:pt x="4732" y="15128"/>
                  </a:cubicBezTo>
                  <a:cubicBezTo>
                    <a:pt x="4721" y="15151"/>
                    <a:pt x="4709" y="15174"/>
                    <a:pt x="4709" y="15208"/>
                  </a:cubicBezTo>
                  <a:cubicBezTo>
                    <a:pt x="4721" y="15219"/>
                    <a:pt x="4721" y="15242"/>
                    <a:pt x="4732" y="15253"/>
                  </a:cubicBezTo>
                  <a:cubicBezTo>
                    <a:pt x="4721" y="15253"/>
                    <a:pt x="4732" y="15299"/>
                    <a:pt x="4732" y="15310"/>
                  </a:cubicBezTo>
                  <a:cubicBezTo>
                    <a:pt x="4755" y="15367"/>
                    <a:pt x="4766" y="15413"/>
                    <a:pt x="4789" y="15458"/>
                  </a:cubicBezTo>
                  <a:cubicBezTo>
                    <a:pt x="4755" y="15481"/>
                    <a:pt x="4721" y="15515"/>
                    <a:pt x="4686" y="15538"/>
                  </a:cubicBezTo>
                  <a:cubicBezTo>
                    <a:pt x="4527" y="15640"/>
                    <a:pt x="4391" y="15765"/>
                    <a:pt x="4266" y="15902"/>
                  </a:cubicBezTo>
                  <a:cubicBezTo>
                    <a:pt x="4220" y="15856"/>
                    <a:pt x="4175" y="15822"/>
                    <a:pt x="4129" y="15788"/>
                  </a:cubicBezTo>
                  <a:cubicBezTo>
                    <a:pt x="4109" y="15774"/>
                    <a:pt x="4088" y="15768"/>
                    <a:pt x="4068" y="15768"/>
                  </a:cubicBezTo>
                  <a:cubicBezTo>
                    <a:pt x="3988" y="15768"/>
                    <a:pt x="3922" y="15865"/>
                    <a:pt x="3958" y="15947"/>
                  </a:cubicBezTo>
                  <a:cubicBezTo>
                    <a:pt x="3993" y="16004"/>
                    <a:pt x="4027" y="16061"/>
                    <a:pt x="4072" y="16118"/>
                  </a:cubicBezTo>
                  <a:lnTo>
                    <a:pt x="4049" y="16140"/>
                  </a:lnTo>
                  <a:cubicBezTo>
                    <a:pt x="3958" y="16254"/>
                    <a:pt x="3879" y="16368"/>
                    <a:pt x="3811" y="16493"/>
                  </a:cubicBezTo>
                  <a:cubicBezTo>
                    <a:pt x="3663" y="16027"/>
                    <a:pt x="3629" y="15526"/>
                    <a:pt x="3742" y="15049"/>
                  </a:cubicBezTo>
                  <a:cubicBezTo>
                    <a:pt x="3799" y="14776"/>
                    <a:pt x="3913" y="14525"/>
                    <a:pt x="4072" y="14287"/>
                  </a:cubicBezTo>
                  <a:cubicBezTo>
                    <a:pt x="4243" y="14048"/>
                    <a:pt x="4482" y="13820"/>
                    <a:pt x="4777" y="13763"/>
                  </a:cubicBezTo>
                  <a:cubicBezTo>
                    <a:pt x="4843" y="13751"/>
                    <a:pt x="4908" y="13744"/>
                    <a:pt x="4973" y="13744"/>
                  </a:cubicBezTo>
                  <a:close/>
                  <a:moveTo>
                    <a:pt x="2423" y="17057"/>
                  </a:moveTo>
                  <a:lnTo>
                    <a:pt x="2423" y="17057"/>
                  </a:lnTo>
                  <a:cubicBezTo>
                    <a:pt x="2422" y="17057"/>
                    <a:pt x="2424" y="17057"/>
                    <a:pt x="2427" y="17058"/>
                  </a:cubicBezTo>
                  <a:lnTo>
                    <a:pt x="2427" y="17058"/>
                  </a:lnTo>
                  <a:cubicBezTo>
                    <a:pt x="2424" y="17057"/>
                    <a:pt x="2423" y="17057"/>
                    <a:pt x="2423" y="17057"/>
                  </a:cubicBezTo>
                  <a:close/>
                  <a:moveTo>
                    <a:pt x="2661" y="15277"/>
                  </a:moveTo>
                  <a:cubicBezTo>
                    <a:pt x="2773" y="15277"/>
                    <a:pt x="2885" y="15298"/>
                    <a:pt x="2992" y="15333"/>
                  </a:cubicBezTo>
                  <a:cubicBezTo>
                    <a:pt x="3117" y="15378"/>
                    <a:pt x="3219" y="15469"/>
                    <a:pt x="3322" y="15549"/>
                  </a:cubicBezTo>
                  <a:cubicBezTo>
                    <a:pt x="3310" y="15958"/>
                    <a:pt x="3390" y="16357"/>
                    <a:pt x="3515" y="16732"/>
                  </a:cubicBezTo>
                  <a:cubicBezTo>
                    <a:pt x="3515" y="16732"/>
                    <a:pt x="3515" y="16732"/>
                    <a:pt x="3515" y="16743"/>
                  </a:cubicBezTo>
                  <a:cubicBezTo>
                    <a:pt x="3390" y="16777"/>
                    <a:pt x="3276" y="16834"/>
                    <a:pt x="3162" y="16891"/>
                  </a:cubicBezTo>
                  <a:cubicBezTo>
                    <a:pt x="3162" y="16880"/>
                    <a:pt x="3151" y="16868"/>
                    <a:pt x="3151" y="16857"/>
                  </a:cubicBezTo>
                  <a:cubicBezTo>
                    <a:pt x="3117" y="16812"/>
                    <a:pt x="3105" y="16789"/>
                    <a:pt x="3071" y="16743"/>
                  </a:cubicBezTo>
                  <a:cubicBezTo>
                    <a:pt x="3037" y="16698"/>
                    <a:pt x="2992" y="16641"/>
                    <a:pt x="2923" y="16630"/>
                  </a:cubicBezTo>
                  <a:cubicBezTo>
                    <a:pt x="2914" y="16628"/>
                    <a:pt x="2905" y="16627"/>
                    <a:pt x="2895" y="16627"/>
                  </a:cubicBezTo>
                  <a:cubicBezTo>
                    <a:pt x="2849" y="16627"/>
                    <a:pt x="2806" y="16650"/>
                    <a:pt x="2787" y="16698"/>
                  </a:cubicBezTo>
                  <a:cubicBezTo>
                    <a:pt x="2764" y="16755"/>
                    <a:pt x="2787" y="16834"/>
                    <a:pt x="2810" y="16880"/>
                  </a:cubicBezTo>
                  <a:cubicBezTo>
                    <a:pt x="2832" y="16925"/>
                    <a:pt x="2844" y="16959"/>
                    <a:pt x="2867" y="17005"/>
                  </a:cubicBezTo>
                  <a:cubicBezTo>
                    <a:pt x="2878" y="17016"/>
                    <a:pt x="2878" y="17039"/>
                    <a:pt x="2889" y="17062"/>
                  </a:cubicBezTo>
                  <a:cubicBezTo>
                    <a:pt x="2810" y="17119"/>
                    <a:pt x="2730" y="17175"/>
                    <a:pt x="2650" y="17244"/>
                  </a:cubicBezTo>
                  <a:cubicBezTo>
                    <a:pt x="2639" y="17232"/>
                    <a:pt x="2628" y="17221"/>
                    <a:pt x="2616" y="17198"/>
                  </a:cubicBezTo>
                  <a:cubicBezTo>
                    <a:pt x="2605" y="17187"/>
                    <a:pt x="2594" y="17175"/>
                    <a:pt x="2594" y="17164"/>
                  </a:cubicBezTo>
                  <a:cubicBezTo>
                    <a:pt x="2571" y="17153"/>
                    <a:pt x="2560" y="17153"/>
                    <a:pt x="2560" y="17141"/>
                  </a:cubicBezTo>
                  <a:lnTo>
                    <a:pt x="2548" y="17130"/>
                  </a:lnTo>
                  <a:cubicBezTo>
                    <a:pt x="2537" y="17119"/>
                    <a:pt x="2525" y="17107"/>
                    <a:pt x="2514" y="17096"/>
                  </a:cubicBezTo>
                  <a:cubicBezTo>
                    <a:pt x="2503" y="17084"/>
                    <a:pt x="2480" y="17073"/>
                    <a:pt x="2457" y="17062"/>
                  </a:cubicBezTo>
                  <a:cubicBezTo>
                    <a:pt x="2443" y="17062"/>
                    <a:pt x="2432" y="17060"/>
                    <a:pt x="2427" y="17058"/>
                  </a:cubicBezTo>
                  <a:lnTo>
                    <a:pt x="2427" y="17058"/>
                  </a:lnTo>
                  <a:cubicBezTo>
                    <a:pt x="2429" y="17059"/>
                    <a:pt x="2431" y="17060"/>
                    <a:pt x="2434" y="17062"/>
                  </a:cubicBezTo>
                  <a:cubicBezTo>
                    <a:pt x="2427" y="17060"/>
                    <a:pt x="2419" y="17059"/>
                    <a:pt x="2410" y="17059"/>
                  </a:cubicBezTo>
                  <a:cubicBezTo>
                    <a:pt x="2368" y="17059"/>
                    <a:pt x="2319" y="17083"/>
                    <a:pt x="2309" y="17130"/>
                  </a:cubicBezTo>
                  <a:cubicBezTo>
                    <a:pt x="2309" y="17153"/>
                    <a:pt x="2298" y="17175"/>
                    <a:pt x="2298" y="17210"/>
                  </a:cubicBezTo>
                  <a:cubicBezTo>
                    <a:pt x="2309" y="17232"/>
                    <a:pt x="2321" y="17255"/>
                    <a:pt x="2332" y="17278"/>
                  </a:cubicBezTo>
                  <a:cubicBezTo>
                    <a:pt x="2332" y="17278"/>
                    <a:pt x="2332" y="17289"/>
                    <a:pt x="2343" y="17289"/>
                  </a:cubicBezTo>
                  <a:cubicBezTo>
                    <a:pt x="2343" y="17289"/>
                    <a:pt x="2343" y="17301"/>
                    <a:pt x="2343" y="17301"/>
                  </a:cubicBezTo>
                  <a:cubicBezTo>
                    <a:pt x="2355" y="17335"/>
                    <a:pt x="2366" y="17357"/>
                    <a:pt x="2378" y="17380"/>
                  </a:cubicBezTo>
                  <a:cubicBezTo>
                    <a:pt x="2400" y="17414"/>
                    <a:pt x="2412" y="17437"/>
                    <a:pt x="2434" y="17471"/>
                  </a:cubicBezTo>
                  <a:cubicBezTo>
                    <a:pt x="2321" y="17596"/>
                    <a:pt x="2218" y="17744"/>
                    <a:pt x="2127" y="17892"/>
                  </a:cubicBezTo>
                  <a:cubicBezTo>
                    <a:pt x="2105" y="17869"/>
                    <a:pt x="2082" y="17858"/>
                    <a:pt x="2059" y="17835"/>
                  </a:cubicBezTo>
                  <a:cubicBezTo>
                    <a:pt x="2025" y="17812"/>
                    <a:pt x="1979" y="17801"/>
                    <a:pt x="1934" y="17801"/>
                  </a:cubicBezTo>
                  <a:cubicBezTo>
                    <a:pt x="1900" y="17801"/>
                    <a:pt x="1866" y="17824"/>
                    <a:pt x="1854" y="17858"/>
                  </a:cubicBezTo>
                  <a:cubicBezTo>
                    <a:pt x="1854" y="17869"/>
                    <a:pt x="1843" y="17892"/>
                    <a:pt x="1843" y="17903"/>
                  </a:cubicBezTo>
                  <a:cubicBezTo>
                    <a:pt x="1843" y="17915"/>
                    <a:pt x="1854" y="17938"/>
                    <a:pt x="1854" y="17949"/>
                  </a:cubicBezTo>
                  <a:cubicBezTo>
                    <a:pt x="1866" y="18017"/>
                    <a:pt x="1923" y="18097"/>
                    <a:pt x="1968" y="18154"/>
                  </a:cubicBezTo>
                  <a:cubicBezTo>
                    <a:pt x="1968" y="18154"/>
                    <a:pt x="1979" y="18165"/>
                    <a:pt x="1991" y="18176"/>
                  </a:cubicBezTo>
                  <a:cubicBezTo>
                    <a:pt x="1911" y="18347"/>
                    <a:pt x="1866" y="18529"/>
                    <a:pt x="1843" y="18722"/>
                  </a:cubicBezTo>
                  <a:cubicBezTo>
                    <a:pt x="1502" y="18051"/>
                    <a:pt x="1343" y="17289"/>
                    <a:pt x="1502" y="16561"/>
                  </a:cubicBezTo>
                  <a:cubicBezTo>
                    <a:pt x="1604" y="16072"/>
                    <a:pt x="1866" y="15526"/>
                    <a:pt x="2355" y="15333"/>
                  </a:cubicBezTo>
                  <a:cubicBezTo>
                    <a:pt x="2453" y="15295"/>
                    <a:pt x="2557" y="15277"/>
                    <a:pt x="2661" y="15277"/>
                  </a:cubicBezTo>
                  <a:close/>
                  <a:moveTo>
                    <a:pt x="8974" y="15430"/>
                  </a:moveTo>
                  <a:cubicBezTo>
                    <a:pt x="9163" y="15430"/>
                    <a:pt x="9352" y="15465"/>
                    <a:pt x="9532" y="15538"/>
                  </a:cubicBezTo>
                  <a:cubicBezTo>
                    <a:pt x="10100" y="15765"/>
                    <a:pt x="10487" y="16288"/>
                    <a:pt x="10726" y="16834"/>
                  </a:cubicBezTo>
                  <a:cubicBezTo>
                    <a:pt x="11010" y="17471"/>
                    <a:pt x="11101" y="18188"/>
                    <a:pt x="11249" y="18870"/>
                  </a:cubicBezTo>
                  <a:cubicBezTo>
                    <a:pt x="11272" y="18984"/>
                    <a:pt x="11306" y="19098"/>
                    <a:pt x="11340" y="19223"/>
                  </a:cubicBezTo>
                  <a:cubicBezTo>
                    <a:pt x="11260" y="19268"/>
                    <a:pt x="11181" y="19302"/>
                    <a:pt x="11101" y="19336"/>
                  </a:cubicBezTo>
                  <a:cubicBezTo>
                    <a:pt x="11033" y="19371"/>
                    <a:pt x="10965" y="19393"/>
                    <a:pt x="10896" y="19416"/>
                  </a:cubicBezTo>
                  <a:cubicBezTo>
                    <a:pt x="10896" y="19393"/>
                    <a:pt x="10896" y="19371"/>
                    <a:pt x="10896" y="19348"/>
                  </a:cubicBezTo>
                  <a:cubicBezTo>
                    <a:pt x="10885" y="19348"/>
                    <a:pt x="10885" y="19336"/>
                    <a:pt x="10885" y="19325"/>
                  </a:cubicBezTo>
                  <a:cubicBezTo>
                    <a:pt x="10885" y="19325"/>
                    <a:pt x="10885" y="19325"/>
                    <a:pt x="10885" y="19314"/>
                  </a:cubicBezTo>
                  <a:cubicBezTo>
                    <a:pt x="10881" y="19301"/>
                    <a:pt x="10877" y="19292"/>
                    <a:pt x="10874" y="19286"/>
                  </a:cubicBezTo>
                  <a:lnTo>
                    <a:pt x="10874" y="19286"/>
                  </a:lnTo>
                  <a:cubicBezTo>
                    <a:pt x="10874" y="19284"/>
                    <a:pt x="10874" y="19282"/>
                    <a:pt x="10874" y="19280"/>
                  </a:cubicBezTo>
                  <a:cubicBezTo>
                    <a:pt x="10874" y="19280"/>
                    <a:pt x="10874" y="19268"/>
                    <a:pt x="10874" y="19257"/>
                  </a:cubicBezTo>
                  <a:cubicBezTo>
                    <a:pt x="10862" y="19246"/>
                    <a:pt x="10862" y="19234"/>
                    <a:pt x="10851" y="19211"/>
                  </a:cubicBezTo>
                  <a:cubicBezTo>
                    <a:pt x="10851" y="19203"/>
                    <a:pt x="10831" y="19181"/>
                    <a:pt x="10832" y="19181"/>
                  </a:cubicBezTo>
                  <a:lnTo>
                    <a:pt x="10832" y="19181"/>
                  </a:lnTo>
                  <a:cubicBezTo>
                    <a:pt x="10832" y="19181"/>
                    <a:pt x="10834" y="19183"/>
                    <a:pt x="10840" y="19189"/>
                  </a:cubicBezTo>
                  <a:cubicBezTo>
                    <a:pt x="10851" y="19189"/>
                    <a:pt x="10840" y="19189"/>
                    <a:pt x="10828" y="19177"/>
                  </a:cubicBezTo>
                  <a:cubicBezTo>
                    <a:pt x="10828" y="19169"/>
                    <a:pt x="10815" y="19147"/>
                    <a:pt x="10814" y="19147"/>
                  </a:cubicBezTo>
                  <a:lnTo>
                    <a:pt x="10814" y="19147"/>
                  </a:lnTo>
                  <a:cubicBezTo>
                    <a:pt x="10813" y="19147"/>
                    <a:pt x="10814" y="19149"/>
                    <a:pt x="10817" y="19155"/>
                  </a:cubicBezTo>
                  <a:cubicBezTo>
                    <a:pt x="10802" y="19124"/>
                    <a:pt x="10769" y="19110"/>
                    <a:pt x="10735" y="19110"/>
                  </a:cubicBezTo>
                  <a:cubicBezTo>
                    <a:pt x="10692" y="19110"/>
                    <a:pt x="10648" y="19133"/>
                    <a:pt x="10635" y="19177"/>
                  </a:cubicBezTo>
                  <a:cubicBezTo>
                    <a:pt x="10635" y="19177"/>
                    <a:pt x="10635" y="19189"/>
                    <a:pt x="10635" y="19189"/>
                  </a:cubicBezTo>
                  <a:cubicBezTo>
                    <a:pt x="10635" y="19200"/>
                    <a:pt x="10623" y="19211"/>
                    <a:pt x="10623" y="19211"/>
                  </a:cubicBezTo>
                  <a:lnTo>
                    <a:pt x="10623" y="19200"/>
                  </a:lnTo>
                  <a:cubicBezTo>
                    <a:pt x="10623" y="19211"/>
                    <a:pt x="10612" y="19223"/>
                    <a:pt x="10612" y="19234"/>
                  </a:cubicBezTo>
                  <a:cubicBezTo>
                    <a:pt x="10612" y="19246"/>
                    <a:pt x="10612" y="19268"/>
                    <a:pt x="10601" y="19280"/>
                  </a:cubicBezTo>
                  <a:cubicBezTo>
                    <a:pt x="10601" y="19280"/>
                    <a:pt x="10601" y="19314"/>
                    <a:pt x="10601" y="19325"/>
                  </a:cubicBezTo>
                  <a:cubicBezTo>
                    <a:pt x="10601" y="19336"/>
                    <a:pt x="10601" y="19348"/>
                    <a:pt x="10601" y="19348"/>
                  </a:cubicBezTo>
                  <a:cubicBezTo>
                    <a:pt x="10601" y="19359"/>
                    <a:pt x="10601" y="19371"/>
                    <a:pt x="10601" y="19371"/>
                  </a:cubicBezTo>
                  <a:cubicBezTo>
                    <a:pt x="10589" y="19416"/>
                    <a:pt x="10589" y="19450"/>
                    <a:pt x="10589" y="19496"/>
                  </a:cubicBezTo>
                  <a:cubicBezTo>
                    <a:pt x="10510" y="19507"/>
                    <a:pt x="10430" y="19518"/>
                    <a:pt x="10351" y="19530"/>
                  </a:cubicBezTo>
                  <a:cubicBezTo>
                    <a:pt x="10351" y="19496"/>
                    <a:pt x="10362" y="19473"/>
                    <a:pt x="10351" y="19450"/>
                  </a:cubicBezTo>
                  <a:lnTo>
                    <a:pt x="10351" y="19393"/>
                  </a:lnTo>
                  <a:cubicBezTo>
                    <a:pt x="10351" y="19371"/>
                    <a:pt x="10351" y="19359"/>
                    <a:pt x="10351" y="19348"/>
                  </a:cubicBezTo>
                  <a:cubicBezTo>
                    <a:pt x="10347" y="19332"/>
                    <a:pt x="10346" y="19326"/>
                    <a:pt x="10345" y="19326"/>
                  </a:cubicBezTo>
                  <a:lnTo>
                    <a:pt x="10345" y="19326"/>
                  </a:lnTo>
                  <a:cubicBezTo>
                    <a:pt x="10344" y="19326"/>
                    <a:pt x="10345" y="19340"/>
                    <a:pt x="10344" y="19340"/>
                  </a:cubicBezTo>
                  <a:cubicBezTo>
                    <a:pt x="10343" y="19340"/>
                    <a:pt x="10342" y="19336"/>
                    <a:pt x="10339" y="19325"/>
                  </a:cubicBezTo>
                  <a:cubicBezTo>
                    <a:pt x="10339" y="19302"/>
                    <a:pt x="10339" y="19268"/>
                    <a:pt x="10328" y="19234"/>
                  </a:cubicBezTo>
                  <a:cubicBezTo>
                    <a:pt x="10328" y="19223"/>
                    <a:pt x="10316" y="19211"/>
                    <a:pt x="10305" y="19200"/>
                  </a:cubicBezTo>
                  <a:cubicBezTo>
                    <a:pt x="10305" y="19200"/>
                    <a:pt x="10305" y="19189"/>
                    <a:pt x="10305" y="19189"/>
                  </a:cubicBezTo>
                  <a:cubicBezTo>
                    <a:pt x="10287" y="19147"/>
                    <a:pt x="10245" y="19127"/>
                    <a:pt x="10204" y="19127"/>
                  </a:cubicBezTo>
                  <a:cubicBezTo>
                    <a:pt x="10166" y="19127"/>
                    <a:pt x="10128" y="19144"/>
                    <a:pt x="10112" y="19177"/>
                  </a:cubicBezTo>
                  <a:cubicBezTo>
                    <a:pt x="10112" y="19189"/>
                    <a:pt x="10100" y="19200"/>
                    <a:pt x="10089" y="19211"/>
                  </a:cubicBezTo>
                  <a:cubicBezTo>
                    <a:pt x="10078" y="19234"/>
                    <a:pt x="10078" y="19257"/>
                    <a:pt x="10066" y="19280"/>
                  </a:cubicBezTo>
                  <a:lnTo>
                    <a:pt x="10066" y="19314"/>
                  </a:lnTo>
                  <a:cubicBezTo>
                    <a:pt x="10043" y="19371"/>
                    <a:pt x="10043" y="19427"/>
                    <a:pt x="10043" y="19484"/>
                  </a:cubicBezTo>
                  <a:lnTo>
                    <a:pt x="10032" y="19530"/>
                  </a:lnTo>
                  <a:cubicBezTo>
                    <a:pt x="9839" y="19530"/>
                    <a:pt x="9634" y="19496"/>
                    <a:pt x="9441" y="19439"/>
                  </a:cubicBezTo>
                  <a:cubicBezTo>
                    <a:pt x="9452" y="19439"/>
                    <a:pt x="9452" y="19439"/>
                    <a:pt x="9452" y="19427"/>
                  </a:cubicBezTo>
                  <a:cubicBezTo>
                    <a:pt x="9452" y="19416"/>
                    <a:pt x="9452" y="19405"/>
                    <a:pt x="9452" y="19393"/>
                  </a:cubicBezTo>
                  <a:cubicBezTo>
                    <a:pt x="9452" y="19393"/>
                    <a:pt x="9463" y="19359"/>
                    <a:pt x="9463" y="19359"/>
                  </a:cubicBezTo>
                  <a:cubicBezTo>
                    <a:pt x="9463" y="19359"/>
                    <a:pt x="9463" y="19348"/>
                    <a:pt x="9463" y="19348"/>
                  </a:cubicBezTo>
                  <a:cubicBezTo>
                    <a:pt x="9463" y="19336"/>
                    <a:pt x="9463" y="19336"/>
                    <a:pt x="9475" y="19325"/>
                  </a:cubicBezTo>
                  <a:cubicBezTo>
                    <a:pt x="9475" y="19280"/>
                    <a:pt x="9486" y="19246"/>
                    <a:pt x="9486" y="19211"/>
                  </a:cubicBezTo>
                  <a:cubicBezTo>
                    <a:pt x="9497" y="19166"/>
                    <a:pt x="9497" y="19120"/>
                    <a:pt x="9475" y="19075"/>
                  </a:cubicBezTo>
                  <a:cubicBezTo>
                    <a:pt x="9475" y="19075"/>
                    <a:pt x="9475" y="19064"/>
                    <a:pt x="9475" y="19064"/>
                  </a:cubicBezTo>
                  <a:lnTo>
                    <a:pt x="9463" y="19041"/>
                  </a:lnTo>
                  <a:cubicBezTo>
                    <a:pt x="9452" y="19041"/>
                    <a:pt x="9452" y="19029"/>
                    <a:pt x="9452" y="19018"/>
                  </a:cubicBezTo>
                  <a:cubicBezTo>
                    <a:pt x="9441" y="19018"/>
                    <a:pt x="9441" y="19007"/>
                    <a:pt x="9429" y="19007"/>
                  </a:cubicBezTo>
                  <a:cubicBezTo>
                    <a:pt x="9411" y="18988"/>
                    <a:pt x="9393" y="18981"/>
                    <a:pt x="9375" y="18981"/>
                  </a:cubicBezTo>
                  <a:cubicBezTo>
                    <a:pt x="9349" y="18981"/>
                    <a:pt x="9325" y="18998"/>
                    <a:pt x="9304" y="19018"/>
                  </a:cubicBezTo>
                  <a:cubicBezTo>
                    <a:pt x="9307" y="19016"/>
                    <a:pt x="9309" y="19016"/>
                    <a:pt x="9309" y="19016"/>
                  </a:cubicBezTo>
                  <a:lnTo>
                    <a:pt x="9309" y="19016"/>
                  </a:lnTo>
                  <a:cubicBezTo>
                    <a:pt x="9312" y="19016"/>
                    <a:pt x="9270" y="19041"/>
                    <a:pt x="9270" y="19041"/>
                  </a:cubicBezTo>
                  <a:cubicBezTo>
                    <a:pt x="9247" y="19075"/>
                    <a:pt x="9236" y="19098"/>
                    <a:pt x="9225" y="19132"/>
                  </a:cubicBezTo>
                  <a:cubicBezTo>
                    <a:pt x="9190" y="19200"/>
                    <a:pt x="9168" y="19268"/>
                    <a:pt x="9145" y="19325"/>
                  </a:cubicBezTo>
                  <a:cubicBezTo>
                    <a:pt x="9145" y="19336"/>
                    <a:pt x="9145" y="19336"/>
                    <a:pt x="9145" y="19336"/>
                  </a:cubicBezTo>
                  <a:cubicBezTo>
                    <a:pt x="9043" y="19291"/>
                    <a:pt x="8940" y="19234"/>
                    <a:pt x="8838" y="19177"/>
                  </a:cubicBezTo>
                  <a:cubicBezTo>
                    <a:pt x="8633" y="19052"/>
                    <a:pt x="8451" y="18882"/>
                    <a:pt x="8292" y="18711"/>
                  </a:cubicBezTo>
                  <a:cubicBezTo>
                    <a:pt x="8292" y="18700"/>
                    <a:pt x="8292" y="18700"/>
                    <a:pt x="8303" y="18700"/>
                  </a:cubicBezTo>
                  <a:cubicBezTo>
                    <a:pt x="8326" y="18677"/>
                    <a:pt x="8349" y="18654"/>
                    <a:pt x="8371" y="18620"/>
                  </a:cubicBezTo>
                  <a:cubicBezTo>
                    <a:pt x="8383" y="18609"/>
                    <a:pt x="8406" y="18597"/>
                    <a:pt x="8417" y="18574"/>
                  </a:cubicBezTo>
                  <a:cubicBezTo>
                    <a:pt x="8428" y="18563"/>
                    <a:pt x="8440" y="18552"/>
                    <a:pt x="8451" y="18540"/>
                  </a:cubicBezTo>
                  <a:cubicBezTo>
                    <a:pt x="8474" y="18495"/>
                    <a:pt x="8497" y="18449"/>
                    <a:pt x="8474" y="18404"/>
                  </a:cubicBezTo>
                  <a:cubicBezTo>
                    <a:pt x="8454" y="18374"/>
                    <a:pt x="8409" y="18345"/>
                    <a:pt x="8368" y="18345"/>
                  </a:cubicBezTo>
                  <a:cubicBezTo>
                    <a:pt x="8361" y="18345"/>
                    <a:pt x="8355" y="18345"/>
                    <a:pt x="8349" y="18347"/>
                  </a:cubicBezTo>
                  <a:cubicBezTo>
                    <a:pt x="8303" y="18370"/>
                    <a:pt x="8269" y="18370"/>
                    <a:pt x="8224" y="18392"/>
                  </a:cubicBezTo>
                  <a:cubicBezTo>
                    <a:pt x="8190" y="18415"/>
                    <a:pt x="8155" y="18427"/>
                    <a:pt x="8121" y="18449"/>
                  </a:cubicBezTo>
                  <a:cubicBezTo>
                    <a:pt x="8110" y="18461"/>
                    <a:pt x="8099" y="18461"/>
                    <a:pt x="8087" y="18472"/>
                  </a:cubicBezTo>
                  <a:cubicBezTo>
                    <a:pt x="8076" y="18449"/>
                    <a:pt x="8053" y="18427"/>
                    <a:pt x="8030" y="18404"/>
                  </a:cubicBezTo>
                  <a:lnTo>
                    <a:pt x="7973" y="18313"/>
                  </a:lnTo>
                  <a:cubicBezTo>
                    <a:pt x="8008" y="18290"/>
                    <a:pt x="8042" y="18256"/>
                    <a:pt x="8076" y="18222"/>
                  </a:cubicBezTo>
                  <a:cubicBezTo>
                    <a:pt x="8110" y="18199"/>
                    <a:pt x="8144" y="18165"/>
                    <a:pt x="8167" y="18131"/>
                  </a:cubicBezTo>
                  <a:cubicBezTo>
                    <a:pt x="8178" y="18108"/>
                    <a:pt x="8178" y="18085"/>
                    <a:pt x="8190" y="18063"/>
                  </a:cubicBezTo>
                  <a:cubicBezTo>
                    <a:pt x="8190" y="18040"/>
                    <a:pt x="8190" y="18006"/>
                    <a:pt x="8178" y="17972"/>
                  </a:cubicBezTo>
                  <a:cubicBezTo>
                    <a:pt x="8178" y="17960"/>
                    <a:pt x="8178" y="17938"/>
                    <a:pt x="8155" y="17938"/>
                  </a:cubicBezTo>
                  <a:cubicBezTo>
                    <a:pt x="8123" y="17929"/>
                    <a:pt x="8091" y="17921"/>
                    <a:pt x="8059" y="17921"/>
                  </a:cubicBezTo>
                  <a:cubicBezTo>
                    <a:pt x="8046" y="17921"/>
                    <a:pt x="8032" y="17923"/>
                    <a:pt x="8019" y="17926"/>
                  </a:cubicBezTo>
                  <a:cubicBezTo>
                    <a:pt x="7973" y="17938"/>
                    <a:pt x="7939" y="17960"/>
                    <a:pt x="7905" y="17983"/>
                  </a:cubicBezTo>
                  <a:cubicBezTo>
                    <a:pt x="7882" y="17994"/>
                    <a:pt x="7860" y="18017"/>
                    <a:pt x="7848" y="18029"/>
                  </a:cubicBezTo>
                  <a:cubicBezTo>
                    <a:pt x="7850" y="18027"/>
                    <a:pt x="7850" y="18026"/>
                    <a:pt x="7850" y="18026"/>
                  </a:cubicBezTo>
                  <a:lnTo>
                    <a:pt x="7850" y="18026"/>
                  </a:lnTo>
                  <a:cubicBezTo>
                    <a:pt x="7848" y="18026"/>
                    <a:pt x="7814" y="18051"/>
                    <a:pt x="7814" y="18051"/>
                  </a:cubicBezTo>
                  <a:cubicBezTo>
                    <a:pt x="7803" y="18051"/>
                    <a:pt x="7803" y="18063"/>
                    <a:pt x="7803" y="18063"/>
                  </a:cubicBezTo>
                  <a:cubicBezTo>
                    <a:pt x="7769" y="18006"/>
                    <a:pt x="7735" y="17960"/>
                    <a:pt x="7700" y="17903"/>
                  </a:cubicBezTo>
                  <a:cubicBezTo>
                    <a:pt x="7655" y="17812"/>
                    <a:pt x="7609" y="17721"/>
                    <a:pt x="7553" y="17630"/>
                  </a:cubicBezTo>
                  <a:cubicBezTo>
                    <a:pt x="7530" y="17596"/>
                    <a:pt x="7518" y="17562"/>
                    <a:pt x="7496" y="17539"/>
                  </a:cubicBezTo>
                  <a:cubicBezTo>
                    <a:pt x="7518" y="17471"/>
                    <a:pt x="7496" y="17403"/>
                    <a:pt x="7484" y="17323"/>
                  </a:cubicBezTo>
                  <a:cubicBezTo>
                    <a:pt x="7473" y="17244"/>
                    <a:pt x="7462" y="17164"/>
                    <a:pt x="7462" y="17096"/>
                  </a:cubicBezTo>
                  <a:cubicBezTo>
                    <a:pt x="7450" y="16937"/>
                    <a:pt x="7462" y="16777"/>
                    <a:pt x="7496" y="16630"/>
                  </a:cubicBezTo>
                  <a:cubicBezTo>
                    <a:pt x="7564" y="16322"/>
                    <a:pt x="7723" y="16049"/>
                    <a:pt x="7951" y="15833"/>
                  </a:cubicBezTo>
                  <a:cubicBezTo>
                    <a:pt x="8230" y="15569"/>
                    <a:pt x="8601" y="15430"/>
                    <a:pt x="8974" y="15430"/>
                  </a:cubicBezTo>
                  <a:close/>
                  <a:moveTo>
                    <a:pt x="1206" y="18392"/>
                  </a:moveTo>
                  <a:cubicBezTo>
                    <a:pt x="1252" y="18392"/>
                    <a:pt x="1286" y="18392"/>
                    <a:pt x="1320" y="18404"/>
                  </a:cubicBezTo>
                  <a:cubicBezTo>
                    <a:pt x="1490" y="18893"/>
                    <a:pt x="1763" y="19348"/>
                    <a:pt x="2093" y="19746"/>
                  </a:cubicBezTo>
                  <a:lnTo>
                    <a:pt x="2070" y="19769"/>
                  </a:lnTo>
                  <a:cubicBezTo>
                    <a:pt x="1979" y="19837"/>
                    <a:pt x="1888" y="19928"/>
                    <a:pt x="1820" y="20008"/>
                  </a:cubicBezTo>
                  <a:cubicBezTo>
                    <a:pt x="1775" y="20064"/>
                    <a:pt x="1729" y="20121"/>
                    <a:pt x="1684" y="20167"/>
                  </a:cubicBezTo>
                  <a:cubicBezTo>
                    <a:pt x="1631" y="20123"/>
                    <a:pt x="1557" y="20058"/>
                    <a:pt x="1484" y="20058"/>
                  </a:cubicBezTo>
                  <a:cubicBezTo>
                    <a:pt x="1463" y="20058"/>
                    <a:pt x="1442" y="20063"/>
                    <a:pt x="1422" y="20076"/>
                  </a:cubicBezTo>
                  <a:cubicBezTo>
                    <a:pt x="1274" y="20167"/>
                    <a:pt x="1399" y="20337"/>
                    <a:pt x="1502" y="20451"/>
                  </a:cubicBezTo>
                  <a:cubicBezTo>
                    <a:pt x="1479" y="20497"/>
                    <a:pt x="1456" y="20553"/>
                    <a:pt x="1422" y="20599"/>
                  </a:cubicBezTo>
                  <a:cubicBezTo>
                    <a:pt x="1411" y="20644"/>
                    <a:pt x="1399" y="20679"/>
                    <a:pt x="1388" y="20713"/>
                  </a:cubicBezTo>
                  <a:cubicBezTo>
                    <a:pt x="1354" y="20701"/>
                    <a:pt x="1331" y="20690"/>
                    <a:pt x="1308" y="20679"/>
                  </a:cubicBezTo>
                  <a:cubicBezTo>
                    <a:pt x="1317" y="20679"/>
                    <a:pt x="1290" y="20664"/>
                    <a:pt x="1285" y="20664"/>
                  </a:cubicBezTo>
                  <a:cubicBezTo>
                    <a:pt x="1283" y="20664"/>
                    <a:pt x="1283" y="20665"/>
                    <a:pt x="1286" y="20667"/>
                  </a:cubicBezTo>
                  <a:cubicBezTo>
                    <a:pt x="1252" y="20644"/>
                    <a:pt x="1240" y="20656"/>
                    <a:pt x="1206" y="20644"/>
                  </a:cubicBezTo>
                  <a:cubicBezTo>
                    <a:pt x="1182" y="20636"/>
                    <a:pt x="1158" y="20628"/>
                    <a:pt x="1134" y="20628"/>
                  </a:cubicBezTo>
                  <a:cubicBezTo>
                    <a:pt x="1124" y="20628"/>
                    <a:pt x="1114" y="20630"/>
                    <a:pt x="1104" y="20633"/>
                  </a:cubicBezTo>
                  <a:cubicBezTo>
                    <a:pt x="1092" y="20644"/>
                    <a:pt x="1081" y="20656"/>
                    <a:pt x="1070" y="20667"/>
                  </a:cubicBezTo>
                  <a:cubicBezTo>
                    <a:pt x="1058" y="20747"/>
                    <a:pt x="1115" y="20815"/>
                    <a:pt x="1149" y="20872"/>
                  </a:cubicBezTo>
                  <a:cubicBezTo>
                    <a:pt x="1172" y="20883"/>
                    <a:pt x="1183" y="20906"/>
                    <a:pt x="1195" y="20929"/>
                  </a:cubicBezTo>
                  <a:cubicBezTo>
                    <a:pt x="1206" y="20940"/>
                    <a:pt x="1229" y="20952"/>
                    <a:pt x="1240" y="20963"/>
                  </a:cubicBezTo>
                  <a:cubicBezTo>
                    <a:pt x="1252" y="20974"/>
                    <a:pt x="1263" y="20997"/>
                    <a:pt x="1286" y="21008"/>
                  </a:cubicBezTo>
                  <a:cubicBezTo>
                    <a:pt x="1252" y="21099"/>
                    <a:pt x="1229" y="21202"/>
                    <a:pt x="1217" y="21293"/>
                  </a:cubicBezTo>
                  <a:cubicBezTo>
                    <a:pt x="1206" y="21372"/>
                    <a:pt x="1195" y="21441"/>
                    <a:pt x="1195" y="21520"/>
                  </a:cubicBezTo>
                  <a:cubicBezTo>
                    <a:pt x="933" y="21213"/>
                    <a:pt x="706" y="20861"/>
                    <a:pt x="569" y="20485"/>
                  </a:cubicBezTo>
                  <a:cubicBezTo>
                    <a:pt x="410" y="20042"/>
                    <a:pt x="364" y="19541"/>
                    <a:pt x="501" y="19086"/>
                  </a:cubicBezTo>
                  <a:cubicBezTo>
                    <a:pt x="580" y="18859"/>
                    <a:pt x="706" y="18609"/>
                    <a:pt x="922" y="18483"/>
                  </a:cubicBezTo>
                  <a:cubicBezTo>
                    <a:pt x="1013" y="18427"/>
                    <a:pt x="1104" y="18392"/>
                    <a:pt x="1206" y="18392"/>
                  </a:cubicBezTo>
                  <a:close/>
                  <a:moveTo>
                    <a:pt x="12652" y="20811"/>
                  </a:moveTo>
                  <a:cubicBezTo>
                    <a:pt x="12936" y="20811"/>
                    <a:pt x="13222" y="20989"/>
                    <a:pt x="13421" y="21168"/>
                  </a:cubicBezTo>
                  <a:cubicBezTo>
                    <a:pt x="13899" y="21623"/>
                    <a:pt x="14115" y="22294"/>
                    <a:pt x="14092" y="22953"/>
                  </a:cubicBezTo>
                  <a:cubicBezTo>
                    <a:pt x="14081" y="23158"/>
                    <a:pt x="14047" y="23351"/>
                    <a:pt x="14001" y="23545"/>
                  </a:cubicBezTo>
                  <a:cubicBezTo>
                    <a:pt x="13831" y="23124"/>
                    <a:pt x="13512" y="22749"/>
                    <a:pt x="13160" y="22464"/>
                  </a:cubicBezTo>
                  <a:cubicBezTo>
                    <a:pt x="12819" y="22180"/>
                    <a:pt x="12432" y="21975"/>
                    <a:pt x="12000" y="21861"/>
                  </a:cubicBezTo>
                  <a:cubicBezTo>
                    <a:pt x="12034" y="21782"/>
                    <a:pt x="12057" y="21691"/>
                    <a:pt x="12079" y="21611"/>
                  </a:cubicBezTo>
                  <a:cubicBezTo>
                    <a:pt x="12136" y="21441"/>
                    <a:pt x="12193" y="21259"/>
                    <a:pt x="12261" y="21088"/>
                  </a:cubicBezTo>
                  <a:cubicBezTo>
                    <a:pt x="12330" y="20940"/>
                    <a:pt x="12421" y="20838"/>
                    <a:pt x="12580" y="20815"/>
                  </a:cubicBezTo>
                  <a:cubicBezTo>
                    <a:pt x="12604" y="20812"/>
                    <a:pt x="12628" y="20811"/>
                    <a:pt x="12652" y="20811"/>
                  </a:cubicBezTo>
                  <a:close/>
                  <a:moveTo>
                    <a:pt x="11886" y="22180"/>
                  </a:moveTo>
                  <a:cubicBezTo>
                    <a:pt x="12079" y="22237"/>
                    <a:pt x="12261" y="22305"/>
                    <a:pt x="12432" y="22396"/>
                  </a:cubicBezTo>
                  <a:cubicBezTo>
                    <a:pt x="12819" y="22601"/>
                    <a:pt x="13148" y="22874"/>
                    <a:pt x="13410" y="23226"/>
                  </a:cubicBezTo>
                  <a:cubicBezTo>
                    <a:pt x="13524" y="23374"/>
                    <a:pt x="13626" y="23545"/>
                    <a:pt x="13694" y="23727"/>
                  </a:cubicBezTo>
                  <a:cubicBezTo>
                    <a:pt x="13751" y="23875"/>
                    <a:pt x="13763" y="24034"/>
                    <a:pt x="13797" y="24193"/>
                  </a:cubicBezTo>
                  <a:cubicBezTo>
                    <a:pt x="13683" y="24466"/>
                    <a:pt x="13558" y="24728"/>
                    <a:pt x="13410" y="24989"/>
                  </a:cubicBezTo>
                  <a:cubicBezTo>
                    <a:pt x="13365" y="25069"/>
                    <a:pt x="13319" y="25160"/>
                    <a:pt x="13274" y="25239"/>
                  </a:cubicBezTo>
                  <a:cubicBezTo>
                    <a:pt x="13228" y="25171"/>
                    <a:pt x="13194" y="25092"/>
                    <a:pt x="13148" y="25023"/>
                  </a:cubicBezTo>
                  <a:cubicBezTo>
                    <a:pt x="12898" y="24648"/>
                    <a:pt x="12568" y="24318"/>
                    <a:pt x="12227" y="24034"/>
                  </a:cubicBezTo>
                  <a:cubicBezTo>
                    <a:pt x="12045" y="23897"/>
                    <a:pt x="11863" y="23772"/>
                    <a:pt x="11658" y="23670"/>
                  </a:cubicBezTo>
                  <a:cubicBezTo>
                    <a:pt x="11556" y="23624"/>
                    <a:pt x="11454" y="23579"/>
                    <a:pt x="11340" y="23556"/>
                  </a:cubicBezTo>
                  <a:cubicBezTo>
                    <a:pt x="11317" y="23545"/>
                    <a:pt x="11283" y="23533"/>
                    <a:pt x="11260" y="23533"/>
                  </a:cubicBezTo>
                  <a:cubicBezTo>
                    <a:pt x="11511" y="23101"/>
                    <a:pt x="11715" y="22658"/>
                    <a:pt x="11886" y="22180"/>
                  </a:cubicBezTo>
                  <a:close/>
                  <a:moveTo>
                    <a:pt x="11078" y="23818"/>
                  </a:moveTo>
                  <a:cubicBezTo>
                    <a:pt x="11101" y="23829"/>
                    <a:pt x="11124" y="23841"/>
                    <a:pt x="11147" y="23852"/>
                  </a:cubicBezTo>
                  <a:cubicBezTo>
                    <a:pt x="11215" y="23875"/>
                    <a:pt x="11283" y="23886"/>
                    <a:pt x="11340" y="23920"/>
                  </a:cubicBezTo>
                  <a:cubicBezTo>
                    <a:pt x="11454" y="23954"/>
                    <a:pt x="11568" y="24011"/>
                    <a:pt x="11670" y="24068"/>
                  </a:cubicBezTo>
                  <a:cubicBezTo>
                    <a:pt x="11886" y="24193"/>
                    <a:pt x="12079" y="24364"/>
                    <a:pt x="12261" y="24534"/>
                  </a:cubicBezTo>
                  <a:cubicBezTo>
                    <a:pt x="12443" y="24716"/>
                    <a:pt x="12625" y="24898"/>
                    <a:pt x="12784" y="25103"/>
                  </a:cubicBezTo>
                  <a:cubicBezTo>
                    <a:pt x="12853" y="25205"/>
                    <a:pt x="12921" y="25308"/>
                    <a:pt x="12966" y="25410"/>
                  </a:cubicBezTo>
                  <a:cubicBezTo>
                    <a:pt x="12989" y="25478"/>
                    <a:pt x="13012" y="25547"/>
                    <a:pt x="13035" y="25615"/>
                  </a:cubicBezTo>
                  <a:cubicBezTo>
                    <a:pt x="12784" y="26002"/>
                    <a:pt x="12500" y="26377"/>
                    <a:pt x="12182" y="26707"/>
                  </a:cubicBezTo>
                  <a:cubicBezTo>
                    <a:pt x="12170" y="26707"/>
                    <a:pt x="12159" y="26695"/>
                    <a:pt x="12136" y="26695"/>
                  </a:cubicBezTo>
                  <a:cubicBezTo>
                    <a:pt x="12045" y="26661"/>
                    <a:pt x="11943" y="26627"/>
                    <a:pt x="11852" y="26593"/>
                  </a:cubicBezTo>
                  <a:cubicBezTo>
                    <a:pt x="11465" y="26434"/>
                    <a:pt x="11090" y="26206"/>
                    <a:pt x="10760" y="25933"/>
                  </a:cubicBezTo>
                  <a:cubicBezTo>
                    <a:pt x="10601" y="25797"/>
                    <a:pt x="10442" y="25649"/>
                    <a:pt x="10305" y="25490"/>
                  </a:cubicBezTo>
                  <a:cubicBezTo>
                    <a:pt x="10225" y="25410"/>
                    <a:pt x="10157" y="25330"/>
                    <a:pt x="10100" y="25239"/>
                  </a:cubicBezTo>
                  <a:cubicBezTo>
                    <a:pt x="10066" y="25205"/>
                    <a:pt x="10055" y="25160"/>
                    <a:pt x="10032" y="25126"/>
                  </a:cubicBezTo>
                  <a:cubicBezTo>
                    <a:pt x="10134" y="25012"/>
                    <a:pt x="10237" y="24898"/>
                    <a:pt x="10339" y="24785"/>
                  </a:cubicBezTo>
                  <a:cubicBezTo>
                    <a:pt x="10623" y="24455"/>
                    <a:pt x="10862" y="24148"/>
                    <a:pt x="11078" y="23818"/>
                  </a:cubicBezTo>
                  <a:close/>
                  <a:moveTo>
                    <a:pt x="6677" y="15208"/>
                  </a:moveTo>
                  <a:cubicBezTo>
                    <a:pt x="6722" y="15219"/>
                    <a:pt x="6756" y="15219"/>
                    <a:pt x="6802" y="15219"/>
                  </a:cubicBezTo>
                  <a:cubicBezTo>
                    <a:pt x="6825" y="15265"/>
                    <a:pt x="6859" y="15322"/>
                    <a:pt x="6882" y="15367"/>
                  </a:cubicBezTo>
                  <a:cubicBezTo>
                    <a:pt x="6973" y="15538"/>
                    <a:pt x="7064" y="15708"/>
                    <a:pt x="7143" y="15868"/>
                  </a:cubicBezTo>
                  <a:cubicBezTo>
                    <a:pt x="7177" y="15958"/>
                    <a:pt x="7223" y="16049"/>
                    <a:pt x="7280" y="16140"/>
                  </a:cubicBezTo>
                  <a:cubicBezTo>
                    <a:pt x="7200" y="16334"/>
                    <a:pt x="7143" y="16539"/>
                    <a:pt x="7120" y="16743"/>
                  </a:cubicBezTo>
                  <a:cubicBezTo>
                    <a:pt x="7109" y="16903"/>
                    <a:pt x="7109" y="17073"/>
                    <a:pt x="7132" y="17232"/>
                  </a:cubicBezTo>
                  <a:cubicBezTo>
                    <a:pt x="7154" y="17312"/>
                    <a:pt x="7177" y="17392"/>
                    <a:pt x="7211" y="17471"/>
                  </a:cubicBezTo>
                  <a:cubicBezTo>
                    <a:pt x="7223" y="17505"/>
                    <a:pt x="7234" y="17562"/>
                    <a:pt x="7268" y="17585"/>
                  </a:cubicBezTo>
                  <a:cubicBezTo>
                    <a:pt x="7280" y="17596"/>
                    <a:pt x="7291" y="17608"/>
                    <a:pt x="7302" y="17619"/>
                  </a:cubicBezTo>
                  <a:cubicBezTo>
                    <a:pt x="7314" y="17676"/>
                    <a:pt x="7336" y="17733"/>
                    <a:pt x="7359" y="17790"/>
                  </a:cubicBezTo>
                  <a:cubicBezTo>
                    <a:pt x="7405" y="17915"/>
                    <a:pt x="7450" y="18029"/>
                    <a:pt x="7507" y="18142"/>
                  </a:cubicBezTo>
                  <a:cubicBezTo>
                    <a:pt x="7518" y="18176"/>
                    <a:pt x="7541" y="18199"/>
                    <a:pt x="7564" y="18233"/>
                  </a:cubicBezTo>
                  <a:cubicBezTo>
                    <a:pt x="7553" y="18233"/>
                    <a:pt x="7553" y="18245"/>
                    <a:pt x="7541" y="18245"/>
                  </a:cubicBezTo>
                  <a:cubicBezTo>
                    <a:pt x="7507" y="18279"/>
                    <a:pt x="7462" y="18301"/>
                    <a:pt x="7427" y="18324"/>
                  </a:cubicBezTo>
                  <a:cubicBezTo>
                    <a:pt x="7393" y="18358"/>
                    <a:pt x="7371" y="18392"/>
                    <a:pt x="7371" y="18438"/>
                  </a:cubicBezTo>
                  <a:lnTo>
                    <a:pt x="7371" y="18427"/>
                  </a:lnTo>
                  <a:lnTo>
                    <a:pt x="7359" y="18438"/>
                  </a:lnTo>
                  <a:cubicBezTo>
                    <a:pt x="7348" y="18518"/>
                    <a:pt x="7393" y="18586"/>
                    <a:pt x="7462" y="18597"/>
                  </a:cubicBezTo>
                  <a:cubicBezTo>
                    <a:pt x="7482" y="18608"/>
                    <a:pt x="7503" y="18612"/>
                    <a:pt x="7522" y="18612"/>
                  </a:cubicBezTo>
                  <a:cubicBezTo>
                    <a:pt x="7589" y="18612"/>
                    <a:pt x="7650" y="18561"/>
                    <a:pt x="7712" y="18518"/>
                  </a:cubicBezTo>
                  <a:cubicBezTo>
                    <a:pt x="7712" y="18518"/>
                    <a:pt x="7723" y="18518"/>
                    <a:pt x="7723" y="18506"/>
                  </a:cubicBezTo>
                  <a:cubicBezTo>
                    <a:pt x="7757" y="18563"/>
                    <a:pt x="7803" y="18609"/>
                    <a:pt x="7837" y="18665"/>
                  </a:cubicBezTo>
                  <a:lnTo>
                    <a:pt x="7746" y="18745"/>
                  </a:lnTo>
                  <a:cubicBezTo>
                    <a:pt x="7712" y="18768"/>
                    <a:pt x="7678" y="18813"/>
                    <a:pt x="7655" y="18847"/>
                  </a:cubicBezTo>
                  <a:cubicBezTo>
                    <a:pt x="7621" y="18893"/>
                    <a:pt x="7621" y="18938"/>
                    <a:pt x="7632" y="18995"/>
                  </a:cubicBezTo>
                  <a:cubicBezTo>
                    <a:pt x="7643" y="19028"/>
                    <a:pt x="7654" y="19061"/>
                    <a:pt x="7695" y="19063"/>
                  </a:cubicBezTo>
                  <a:lnTo>
                    <a:pt x="7695" y="19063"/>
                  </a:lnTo>
                  <a:cubicBezTo>
                    <a:pt x="7701" y="19066"/>
                    <a:pt x="7710" y="19071"/>
                    <a:pt x="7723" y="19075"/>
                  </a:cubicBezTo>
                  <a:cubicBezTo>
                    <a:pt x="7735" y="19086"/>
                    <a:pt x="7746" y="19086"/>
                    <a:pt x="7769" y="19086"/>
                  </a:cubicBezTo>
                  <a:cubicBezTo>
                    <a:pt x="7791" y="19086"/>
                    <a:pt x="7826" y="19075"/>
                    <a:pt x="7848" y="19064"/>
                  </a:cubicBezTo>
                  <a:cubicBezTo>
                    <a:pt x="7894" y="19041"/>
                    <a:pt x="7928" y="19018"/>
                    <a:pt x="7962" y="18984"/>
                  </a:cubicBezTo>
                  <a:cubicBezTo>
                    <a:pt x="7985" y="18961"/>
                    <a:pt x="8008" y="18938"/>
                    <a:pt x="8042" y="18916"/>
                  </a:cubicBezTo>
                  <a:cubicBezTo>
                    <a:pt x="8258" y="19155"/>
                    <a:pt x="8508" y="19371"/>
                    <a:pt x="8792" y="19530"/>
                  </a:cubicBezTo>
                  <a:cubicBezTo>
                    <a:pt x="8872" y="19564"/>
                    <a:pt x="8952" y="19609"/>
                    <a:pt x="9043" y="19644"/>
                  </a:cubicBezTo>
                  <a:cubicBezTo>
                    <a:pt x="9031" y="19666"/>
                    <a:pt x="9031" y="19678"/>
                    <a:pt x="9020" y="19700"/>
                  </a:cubicBezTo>
                  <a:cubicBezTo>
                    <a:pt x="9008" y="19746"/>
                    <a:pt x="8997" y="19791"/>
                    <a:pt x="8997" y="19837"/>
                  </a:cubicBezTo>
                  <a:cubicBezTo>
                    <a:pt x="9008" y="19905"/>
                    <a:pt x="9043" y="19962"/>
                    <a:pt x="9111" y="19973"/>
                  </a:cubicBezTo>
                  <a:cubicBezTo>
                    <a:pt x="9125" y="19978"/>
                    <a:pt x="9140" y="19981"/>
                    <a:pt x="9154" y="19981"/>
                  </a:cubicBezTo>
                  <a:cubicBezTo>
                    <a:pt x="9207" y="19981"/>
                    <a:pt x="9257" y="19950"/>
                    <a:pt x="9293" y="19905"/>
                  </a:cubicBezTo>
                  <a:cubicBezTo>
                    <a:pt x="9316" y="19871"/>
                    <a:pt x="9327" y="19837"/>
                    <a:pt x="9338" y="19791"/>
                  </a:cubicBezTo>
                  <a:cubicBezTo>
                    <a:pt x="9350" y="19780"/>
                    <a:pt x="9350" y="19769"/>
                    <a:pt x="9361" y="19746"/>
                  </a:cubicBezTo>
                  <a:cubicBezTo>
                    <a:pt x="9497" y="19791"/>
                    <a:pt x="9634" y="19814"/>
                    <a:pt x="9782" y="19837"/>
                  </a:cubicBezTo>
                  <a:cubicBezTo>
                    <a:pt x="9850" y="19848"/>
                    <a:pt x="9930" y="19848"/>
                    <a:pt x="9998" y="19848"/>
                  </a:cubicBezTo>
                  <a:cubicBezTo>
                    <a:pt x="9998" y="19905"/>
                    <a:pt x="9998" y="19951"/>
                    <a:pt x="9987" y="20008"/>
                  </a:cubicBezTo>
                  <a:cubicBezTo>
                    <a:pt x="9987" y="20030"/>
                    <a:pt x="9987" y="20064"/>
                    <a:pt x="9998" y="20099"/>
                  </a:cubicBezTo>
                  <a:cubicBezTo>
                    <a:pt x="9998" y="20110"/>
                    <a:pt x="10009" y="20121"/>
                    <a:pt x="10009" y="20133"/>
                  </a:cubicBezTo>
                  <a:cubicBezTo>
                    <a:pt x="10018" y="20145"/>
                    <a:pt x="10025" y="20155"/>
                    <a:pt x="10029" y="20161"/>
                  </a:cubicBezTo>
                  <a:lnTo>
                    <a:pt x="10029" y="20161"/>
                  </a:lnTo>
                  <a:cubicBezTo>
                    <a:pt x="10029" y="20161"/>
                    <a:pt x="10029" y="20160"/>
                    <a:pt x="10029" y="20160"/>
                  </a:cubicBezTo>
                  <a:lnTo>
                    <a:pt x="10029" y="20160"/>
                  </a:lnTo>
                  <a:cubicBezTo>
                    <a:pt x="10029" y="20160"/>
                    <a:pt x="10030" y="20161"/>
                    <a:pt x="10031" y="20163"/>
                  </a:cubicBezTo>
                  <a:lnTo>
                    <a:pt x="10031" y="20163"/>
                  </a:lnTo>
                  <a:cubicBezTo>
                    <a:pt x="10030" y="20162"/>
                    <a:pt x="10030" y="20162"/>
                    <a:pt x="10029" y="20161"/>
                  </a:cubicBezTo>
                  <a:lnTo>
                    <a:pt x="10029" y="20161"/>
                  </a:lnTo>
                  <a:cubicBezTo>
                    <a:pt x="10030" y="20162"/>
                    <a:pt x="10031" y="20164"/>
                    <a:pt x="10032" y="20167"/>
                  </a:cubicBezTo>
                  <a:cubicBezTo>
                    <a:pt x="10033" y="20168"/>
                    <a:pt x="10034" y="20169"/>
                    <a:pt x="10035" y="20170"/>
                  </a:cubicBezTo>
                  <a:lnTo>
                    <a:pt x="10035" y="20170"/>
                  </a:lnTo>
                  <a:cubicBezTo>
                    <a:pt x="10033" y="20167"/>
                    <a:pt x="10032" y="20165"/>
                    <a:pt x="10031" y="20163"/>
                  </a:cubicBezTo>
                  <a:lnTo>
                    <a:pt x="10031" y="20163"/>
                  </a:lnTo>
                  <a:cubicBezTo>
                    <a:pt x="10035" y="20168"/>
                    <a:pt x="10037" y="20171"/>
                    <a:pt x="10036" y="20171"/>
                  </a:cubicBezTo>
                  <a:cubicBezTo>
                    <a:pt x="10036" y="20171"/>
                    <a:pt x="10036" y="20171"/>
                    <a:pt x="10035" y="20170"/>
                  </a:cubicBezTo>
                  <a:lnTo>
                    <a:pt x="10035" y="20170"/>
                  </a:lnTo>
                  <a:cubicBezTo>
                    <a:pt x="10041" y="20178"/>
                    <a:pt x="10049" y="20190"/>
                    <a:pt x="10055" y="20190"/>
                  </a:cubicBezTo>
                  <a:cubicBezTo>
                    <a:pt x="10073" y="20208"/>
                    <a:pt x="10100" y="20227"/>
                    <a:pt x="10127" y="20227"/>
                  </a:cubicBezTo>
                  <a:cubicBezTo>
                    <a:pt x="10133" y="20227"/>
                    <a:pt x="10140" y="20226"/>
                    <a:pt x="10146" y="20224"/>
                  </a:cubicBezTo>
                  <a:cubicBezTo>
                    <a:pt x="10180" y="20224"/>
                    <a:pt x="10203" y="20201"/>
                    <a:pt x="10225" y="20190"/>
                  </a:cubicBezTo>
                  <a:cubicBezTo>
                    <a:pt x="10260" y="20155"/>
                    <a:pt x="10282" y="20133"/>
                    <a:pt x="10294" y="20087"/>
                  </a:cubicBezTo>
                  <a:cubicBezTo>
                    <a:pt x="10294" y="20076"/>
                    <a:pt x="10305" y="20053"/>
                    <a:pt x="10305" y="20042"/>
                  </a:cubicBezTo>
                  <a:cubicBezTo>
                    <a:pt x="10316" y="19985"/>
                    <a:pt x="10328" y="19939"/>
                    <a:pt x="10328" y="19894"/>
                  </a:cubicBezTo>
                  <a:cubicBezTo>
                    <a:pt x="10328" y="19882"/>
                    <a:pt x="10328" y="19860"/>
                    <a:pt x="10328" y="19848"/>
                  </a:cubicBezTo>
                  <a:cubicBezTo>
                    <a:pt x="10419" y="19837"/>
                    <a:pt x="10510" y="19826"/>
                    <a:pt x="10589" y="19814"/>
                  </a:cubicBezTo>
                  <a:cubicBezTo>
                    <a:pt x="10589" y="19826"/>
                    <a:pt x="10589" y="19826"/>
                    <a:pt x="10589" y="19837"/>
                  </a:cubicBezTo>
                  <a:cubicBezTo>
                    <a:pt x="10589" y="19837"/>
                    <a:pt x="10601" y="19848"/>
                    <a:pt x="10601" y="19848"/>
                  </a:cubicBezTo>
                  <a:cubicBezTo>
                    <a:pt x="10601" y="19894"/>
                    <a:pt x="10601" y="19928"/>
                    <a:pt x="10635" y="19973"/>
                  </a:cubicBezTo>
                  <a:cubicBezTo>
                    <a:pt x="10646" y="19985"/>
                    <a:pt x="10646" y="19996"/>
                    <a:pt x="10669" y="20008"/>
                  </a:cubicBezTo>
                  <a:cubicBezTo>
                    <a:pt x="10697" y="20030"/>
                    <a:pt x="10726" y="20042"/>
                    <a:pt x="10754" y="20042"/>
                  </a:cubicBezTo>
                  <a:cubicBezTo>
                    <a:pt x="10783" y="20042"/>
                    <a:pt x="10811" y="20030"/>
                    <a:pt x="10840" y="20008"/>
                  </a:cubicBezTo>
                  <a:cubicBezTo>
                    <a:pt x="10862" y="19996"/>
                    <a:pt x="10885" y="19973"/>
                    <a:pt x="10896" y="19962"/>
                  </a:cubicBezTo>
                  <a:cubicBezTo>
                    <a:pt x="10908" y="19928"/>
                    <a:pt x="10919" y="19894"/>
                    <a:pt x="10919" y="19848"/>
                  </a:cubicBezTo>
                  <a:cubicBezTo>
                    <a:pt x="10919" y="19826"/>
                    <a:pt x="10931" y="19791"/>
                    <a:pt x="10931" y="19757"/>
                  </a:cubicBezTo>
                  <a:cubicBezTo>
                    <a:pt x="10931" y="19746"/>
                    <a:pt x="10931" y="19746"/>
                    <a:pt x="10931" y="19735"/>
                  </a:cubicBezTo>
                  <a:cubicBezTo>
                    <a:pt x="11056" y="19700"/>
                    <a:pt x="11169" y="19655"/>
                    <a:pt x="11295" y="19598"/>
                  </a:cubicBezTo>
                  <a:cubicBezTo>
                    <a:pt x="11329" y="19575"/>
                    <a:pt x="11374" y="19553"/>
                    <a:pt x="11431" y="19530"/>
                  </a:cubicBezTo>
                  <a:cubicBezTo>
                    <a:pt x="11454" y="19644"/>
                    <a:pt x="11499" y="19757"/>
                    <a:pt x="11533" y="19860"/>
                  </a:cubicBezTo>
                  <a:cubicBezTo>
                    <a:pt x="11602" y="20030"/>
                    <a:pt x="11670" y="20201"/>
                    <a:pt x="11761" y="20360"/>
                  </a:cubicBezTo>
                  <a:cubicBezTo>
                    <a:pt x="11806" y="20440"/>
                    <a:pt x="11852" y="20519"/>
                    <a:pt x="11897" y="20599"/>
                  </a:cubicBezTo>
                  <a:cubicBezTo>
                    <a:pt x="11943" y="20656"/>
                    <a:pt x="11988" y="20701"/>
                    <a:pt x="12034" y="20747"/>
                  </a:cubicBezTo>
                  <a:cubicBezTo>
                    <a:pt x="11943" y="20895"/>
                    <a:pt x="11886" y="21065"/>
                    <a:pt x="11829" y="21225"/>
                  </a:cubicBezTo>
                  <a:cubicBezTo>
                    <a:pt x="11772" y="21418"/>
                    <a:pt x="11715" y="21600"/>
                    <a:pt x="11658" y="21793"/>
                  </a:cubicBezTo>
                  <a:cubicBezTo>
                    <a:pt x="11238" y="23158"/>
                    <a:pt x="10442" y="24216"/>
                    <a:pt x="9441" y="25205"/>
                  </a:cubicBezTo>
                  <a:cubicBezTo>
                    <a:pt x="9122" y="25512"/>
                    <a:pt x="8781" y="25820"/>
                    <a:pt x="8428" y="26104"/>
                  </a:cubicBezTo>
                  <a:cubicBezTo>
                    <a:pt x="8133" y="26354"/>
                    <a:pt x="7780" y="26570"/>
                    <a:pt x="7564" y="26911"/>
                  </a:cubicBezTo>
                  <a:cubicBezTo>
                    <a:pt x="7541" y="26934"/>
                    <a:pt x="7530" y="26957"/>
                    <a:pt x="7518" y="26980"/>
                  </a:cubicBezTo>
                  <a:cubicBezTo>
                    <a:pt x="7382" y="26866"/>
                    <a:pt x="7200" y="26798"/>
                    <a:pt x="7041" y="26729"/>
                  </a:cubicBezTo>
                  <a:cubicBezTo>
                    <a:pt x="6882" y="26661"/>
                    <a:pt x="6722" y="26604"/>
                    <a:pt x="6552" y="26547"/>
                  </a:cubicBezTo>
                  <a:cubicBezTo>
                    <a:pt x="6222" y="26422"/>
                    <a:pt x="5881" y="26331"/>
                    <a:pt x="5539" y="26229"/>
                  </a:cubicBezTo>
                  <a:cubicBezTo>
                    <a:pt x="4925" y="26058"/>
                    <a:pt x="4311" y="25876"/>
                    <a:pt x="3720" y="25638"/>
                  </a:cubicBezTo>
                  <a:cubicBezTo>
                    <a:pt x="3424" y="25524"/>
                    <a:pt x="3151" y="25399"/>
                    <a:pt x="2878" y="25251"/>
                  </a:cubicBezTo>
                  <a:cubicBezTo>
                    <a:pt x="2582" y="25103"/>
                    <a:pt x="2298" y="24944"/>
                    <a:pt x="2036" y="24739"/>
                  </a:cubicBezTo>
                  <a:cubicBezTo>
                    <a:pt x="1832" y="24580"/>
                    <a:pt x="1638" y="24364"/>
                    <a:pt x="1536" y="24113"/>
                  </a:cubicBezTo>
                  <a:cubicBezTo>
                    <a:pt x="1490" y="23988"/>
                    <a:pt x="1468" y="23852"/>
                    <a:pt x="1479" y="23715"/>
                  </a:cubicBezTo>
                  <a:cubicBezTo>
                    <a:pt x="1479" y="23636"/>
                    <a:pt x="1513" y="23533"/>
                    <a:pt x="1547" y="23465"/>
                  </a:cubicBezTo>
                  <a:cubicBezTo>
                    <a:pt x="1638" y="23283"/>
                    <a:pt x="1775" y="23147"/>
                    <a:pt x="1957" y="23056"/>
                  </a:cubicBezTo>
                  <a:cubicBezTo>
                    <a:pt x="2048" y="23010"/>
                    <a:pt x="2139" y="22976"/>
                    <a:pt x="2252" y="22965"/>
                  </a:cubicBezTo>
                  <a:lnTo>
                    <a:pt x="2287" y="22965"/>
                  </a:lnTo>
                  <a:cubicBezTo>
                    <a:pt x="2400" y="23033"/>
                    <a:pt x="2525" y="23113"/>
                    <a:pt x="2650" y="23169"/>
                  </a:cubicBezTo>
                  <a:cubicBezTo>
                    <a:pt x="2912" y="23306"/>
                    <a:pt x="3174" y="23431"/>
                    <a:pt x="3458" y="23511"/>
                  </a:cubicBezTo>
                  <a:cubicBezTo>
                    <a:pt x="3606" y="23545"/>
                    <a:pt x="3742" y="23579"/>
                    <a:pt x="3879" y="23590"/>
                  </a:cubicBezTo>
                  <a:cubicBezTo>
                    <a:pt x="4027" y="23602"/>
                    <a:pt x="4175" y="23602"/>
                    <a:pt x="4311" y="23602"/>
                  </a:cubicBezTo>
                  <a:cubicBezTo>
                    <a:pt x="4402" y="23602"/>
                    <a:pt x="4425" y="23465"/>
                    <a:pt x="4334" y="23442"/>
                  </a:cubicBezTo>
                  <a:cubicBezTo>
                    <a:pt x="4186" y="23408"/>
                    <a:pt x="4049" y="23363"/>
                    <a:pt x="3913" y="23306"/>
                  </a:cubicBezTo>
                  <a:cubicBezTo>
                    <a:pt x="3776" y="23260"/>
                    <a:pt x="3629" y="23215"/>
                    <a:pt x="3492" y="23158"/>
                  </a:cubicBezTo>
                  <a:cubicBezTo>
                    <a:pt x="3231" y="23044"/>
                    <a:pt x="2969" y="22942"/>
                    <a:pt x="2730" y="22794"/>
                  </a:cubicBezTo>
                  <a:cubicBezTo>
                    <a:pt x="2287" y="22544"/>
                    <a:pt x="1888" y="22237"/>
                    <a:pt x="1536" y="21884"/>
                  </a:cubicBezTo>
                  <a:cubicBezTo>
                    <a:pt x="1547" y="21793"/>
                    <a:pt x="1536" y="21714"/>
                    <a:pt x="1536" y="21623"/>
                  </a:cubicBezTo>
                  <a:cubicBezTo>
                    <a:pt x="1536" y="21520"/>
                    <a:pt x="1547" y="21418"/>
                    <a:pt x="1559" y="21316"/>
                  </a:cubicBezTo>
                  <a:cubicBezTo>
                    <a:pt x="1559" y="21293"/>
                    <a:pt x="1570" y="21270"/>
                    <a:pt x="1570" y="21247"/>
                  </a:cubicBezTo>
                  <a:cubicBezTo>
                    <a:pt x="1581" y="21247"/>
                    <a:pt x="1593" y="21259"/>
                    <a:pt x="1604" y="21259"/>
                  </a:cubicBezTo>
                  <a:cubicBezTo>
                    <a:pt x="1615" y="21270"/>
                    <a:pt x="1638" y="21281"/>
                    <a:pt x="1650" y="21293"/>
                  </a:cubicBezTo>
                  <a:cubicBezTo>
                    <a:pt x="1661" y="21293"/>
                    <a:pt x="1684" y="21304"/>
                    <a:pt x="1695" y="21316"/>
                  </a:cubicBezTo>
                  <a:cubicBezTo>
                    <a:pt x="1712" y="21321"/>
                    <a:pt x="1724" y="21324"/>
                    <a:pt x="1729" y="21324"/>
                  </a:cubicBezTo>
                  <a:cubicBezTo>
                    <a:pt x="1735" y="21324"/>
                    <a:pt x="1735" y="21321"/>
                    <a:pt x="1729" y="21316"/>
                  </a:cubicBezTo>
                  <a:lnTo>
                    <a:pt x="1729" y="21316"/>
                  </a:lnTo>
                  <a:cubicBezTo>
                    <a:pt x="1740" y="21318"/>
                    <a:pt x="1750" y="21319"/>
                    <a:pt x="1761" y="21319"/>
                  </a:cubicBezTo>
                  <a:cubicBezTo>
                    <a:pt x="1847" y="21319"/>
                    <a:pt x="1906" y="21237"/>
                    <a:pt x="1866" y="21145"/>
                  </a:cubicBezTo>
                  <a:lnTo>
                    <a:pt x="1866" y="21145"/>
                  </a:lnTo>
                  <a:cubicBezTo>
                    <a:pt x="1869" y="21148"/>
                    <a:pt x="1871" y="21149"/>
                    <a:pt x="1872" y="21149"/>
                  </a:cubicBezTo>
                  <a:cubicBezTo>
                    <a:pt x="1876" y="21149"/>
                    <a:pt x="1874" y="21136"/>
                    <a:pt x="1866" y="21111"/>
                  </a:cubicBezTo>
                  <a:cubicBezTo>
                    <a:pt x="1854" y="21088"/>
                    <a:pt x="1843" y="21077"/>
                    <a:pt x="1832" y="21065"/>
                  </a:cubicBezTo>
                  <a:cubicBezTo>
                    <a:pt x="1820" y="21054"/>
                    <a:pt x="1809" y="21043"/>
                    <a:pt x="1797" y="21031"/>
                  </a:cubicBezTo>
                  <a:cubicBezTo>
                    <a:pt x="1763" y="20997"/>
                    <a:pt x="1741" y="20974"/>
                    <a:pt x="1706" y="20940"/>
                  </a:cubicBezTo>
                  <a:lnTo>
                    <a:pt x="1661" y="20917"/>
                  </a:lnTo>
                  <a:cubicBezTo>
                    <a:pt x="1684" y="20849"/>
                    <a:pt x="1706" y="20792"/>
                    <a:pt x="1741" y="20735"/>
                  </a:cubicBezTo>
                  <a:cubicBezTo>
                    <a:pt x="1741" y="20724"/>
                    <a:pt x="1752" y="20713"/>
                    <a:pt x="1752" y="20701"/>
                  </a:cubicBezTo>
                  <a:cubicBezTo>
                    <a:pt x="1812" y="20761"/>
                    <a:pt x="1885" y="20828"/>
                    <a:pt x="1961" y="20828"/>
                  </a:cubicBezTo>
                  <a:cubicBezTo>
                    <a:pt x="1986" y="20828"/>
                    <a:pt x="2011" y="20821"/>
                    <a:pt x="2036" y="20804"/>
                  </a:cubicBezTo>
                  <a:cubicBezTo>
                    <a:pt x="2116" y="20770"/>
                    <a:pt x="2127" y="20667"/>
                    <a:pt x="2093" y="20599"/>
                  </a:cubicBezTo>
                  <a:cubicBezTo>
                    <a:pt x="2070" y="20553"/>
                    <a:pt x="2048" y="20519"/>
                    <a:pt x="2014" y="20485"/>
                  </a:cubicBezTo>
                  <a:cubicBezTo>
                    <a:pt x="1991" y="20451"/>
                    <a:pt x="1957" y="20428"/>
                    <a:pt x="1934" y="20394"/>
                  </a:cubicBezTo>
                  <a:cubicBezTo>
                    <a:pt x="1979" y="20337"/>
                    <a:pt x="2014" y="20281"/>
                    <a:pt x="2070" y="20224"/>
                  </a:cubicBezTo>
                  <a:cubicBezTo>
                    <a:pt x="2139" y="20144"/>
                    <a:pt x="2218" y="20076"/>
                    <a:pt x="2298" y="19996"/>
                  </a:cubicBezTo>
                  <a:cubicBezTo>
                    <a:pt x="2309" y="19996"/>
                    <a:pt x="2309" y="19985"/>
                    <a:pt x="2309" y="19985"/>
                  </a:cubicBezTo>
                  <a:cubicBezTo>
                    <a:pt x="2480" y="20155"/>
                    <a:pt x="2662" y="20326"/>
                    <a:pt x="2844" y="20485"/>
                  </a:cubicBezTo>
                  <a:cubicBezTo>
                    <a:pt x="3117" y="20701"/>
                    <a:pt x="3413" y="20872"/>
                    <a:pt x="3720" y="21043"/>
                  </a:cubicBezTo>
                  <a:cubicBezTo>
                    <a:pt x="3729" y="21047"/>
                    <a:pt x="3739" y="21049"/>
                    <a:pt x="3749" y="21049"/>
                  </a:cubicBezTo>
                  <a:cubicBezTo>
                    <a:pt x="3813" y="21049"/>
                    <a:pt x="3879" y="20966"/>
                    <a:pt x="3811" y="20917"/>
                  </a:cubicBezTo>
                  <a:cubicBezTo>
                    <a:pt x="3549" y="20690"/>
                    <a:pt x="3287" y="20440"/>
                    <a:pt x="3026" y="20201"/>
                  </a:cubicBezTo>
                  <a:cubicBezTo>
                    <a:pt x="2776" y="19962"/>
                    <a:pt x="2525" y="19712"/>
                    <a:pt x="2298" y="19427"/>
                  </a:cubicBezTo>
                  <a:cubicBezTo>
                    <a:pt x="2275" y="19393"/>
                    <a:pt x="2252" y="19359"/>
                    <a:pt x="2218" y="19325"/>
                  </a:cubicBezTo>
                  <a:lnTo>
                    <a:pt x="2218" y="19314"/>
                  </a:lnTo>
                  <a:cubicBezTo>
                    <a:pt x="2218" y="19246"/>
                    <a:pt x="2207" y="19189"/>
                    <a:pt x="2196" y="19120"/>
                  </a:cubicBezTo>
                  <a:cubicBezTo>
                    <a:pt x="2173" y="19007"/>
                    <a:pt x="2173" y="18893"/>
                    <a:pt x="2184" y="18779"/>
                  </a:cubicBezTo>
                  <a:cubicBezTo>
                    <a:pt x="2184" y="18677"/>
                    <a:pt x="2207" y="18586"/>
                    <a:pt x="2241" y="18483"/>
                  </a:cubicBezTo>
                  <a:cubicBezTo>
                    <a:pt x="2252" y="18506"/>
                    <a:pt x="2275" y="18518"/>
                    <a:pt x="2298" y="18529"/>
                  </a:cubicBezTo>
                  <a:lnTo>
                    <a:pt x="2287" y="18529"/>
                  </a:lnTo>
                  <a:cubicBezTo>
                    <a:pt x="2298" y="18529"/>
                    <a:pt x="2309" y="18540"/>
                    <a:pt x="2321" y="18552"/>
                  </a:cubicBezTo>
                  <a:cubicBezTo>
                    <a:pt x="2343" y="18574"/>
                    <a:pt x="2378" y="18597"/>
                    <a:pt x="2412" y="18609"/>
                  </a:cubicBezTo>
                  <a:cubicBezTo>
                    <a:pt x="2446" y="18620"/>
                    <a:pt x="2469" y="18643"/>
                    <a:pt x="2514" y="18643"/>
                  </a:cubicBezTo>
                  <a:cubicBezTo>
                    <a:pt x="2560" y="18643"/>
                    <a:pt x="2594" y="18597"/>
                    <a:pt x="2594" y="18563"/>
                  </a:cubicBezTo>
                  <a:cubicBezTo>
                    <a:pt x="2594" y="18529"/>
                    <a:pt x="2582" y="18495"/>
                    <a:pt x="2571" y="18461"/>
                  </a:cubicBezTo>
                  <a:cubicBezTo>
                    <a:pt x="2571" y="18427"/>
                    <a:pt x="2560" y="18404"/>
                    <a:pt x="2537" y="18370"/>
                  </a:cubicBezTo>
                  <a:cubicBezTo>
                    <a:pt x="2530" y="18356"/>
                    <a:pt x="2527" y="18351"/>
                    <a:pt x="2526" y="18351"/>
                  </a:cubicBezTo>
                  <a:cubicBezTo>
                    <a:pt x="2525" y="18351"/>
                    <a:pt x="2525" y="18354"/>
                    <a:pt x="2525" y="18358"/>
                  </a:cubicBezTo>
                  <a:cubicBezTo>
                    <a:pt x="2525" y="18347"/>
                    <a:pt x="2525" y="18336"/>
                    <a:pt x="2514" y="18324"/>
                  </a:cubicBezTo>
                  <a:cubicBezTo>
                    <a:pt x="2503" y="18301"/>
                    <a:pt x="2480" y="18279"/>
                    <a:pt x="2469" y="18256"/>
                  </a:cubicBezTo>
                  <a:cubicBezTo>
                    <a:pt x="2434" y="18210"/>
                    <a:pt x="2400" y="18176"/>
                    <a:pt x="2366" y="18142"/>
                  </a:cubicBezTo>
                  <a:cubicBezTo>
                    <a:pt x="2446" y="18006"/>
                    <a:pt x="2525" y="17869"/>
                    <a:pt x="2628" y="17756"/>
                  </a:cubicBezTo>
                  <a:cubicBezTo>
                    <a:pt x="2639" y="17767"/>
                    <a:pt x="2650" y="17778"/>
                    <a:pt x="2662" y="17790"/>
                  </a:cubicBezTo>
                  <a:cubicBezTo>
                    <a:pt x="2673" y="17812"/>
                    <a:pt x="2696" y="17824"/>
                    <a:pt x="2707" y="17835"/>
                  </a:cubicBezTo>
                  <a:cubicBezTo>
                    <a:pt x="2753" y="17869"/>
                    <a:pt x="2798" y="17881"/>
                    <a:pt x="2844" y="17881"/>
                  </a:cubicBezTo>
                  <a:cubicBezTo>
                    <a:pt x="2847" y="17882"/>
                    <a:pt x="2851" y="17882"/>
                    <a:pt x="2855" y="17882"/>
                  </a:cubicBezTo>
                  <a:cubicBezTo>
                    <a:pt x="2887" y="17882"/>
                    <a:pt x="2925" y="17843"/>
                    <a:pt x="2935" y="17812"/>
                  </a:cubicBezTo>
                  <a:cubicBezTo>
                    <a:pt x="2935" y="17812"/>
                    <a:pt x="2946" y="17778"/>
                    <a:pt x="2946" y="17767"/>
                  </a:cubicBezTo>
                  <a:cubicBezTo>
                    <a:pt x="2946" y="17733"/>
                    <a:pt x="2946" y="17710"/>
                    <a:pt x="2935" y="17676"/>
                  </a:cubicBezTo>
                  <a:cubicBezTo>
                    <a:pt x="2935" y="17653"/>
                    <a:pt x="2923" y="17630"/>
                    <a:pt x="2912" y="17619"/>
                  </a:cubicBezTo>
                  <a:cubicBezTo>
                    <a:pt x="2912" y="17608"/>
                    <a:pt x="2901" y="17608"/>
                    <a:pt x="2901" y="17608"/>
                  </a:cubicBezTo>
                  <a:cubicBezTo>
                    <a:pt x="2901" y="17596"/>
                    <a:pt x="2901" y="17574"/>
                    <a:pt x="2889" y="17562"/>
                  </a:cubicBezTo>
                  <a:cubicBezTo>
                    <a:pt x="2878" y="17551"/>
                    <a:pt x="2867" y="17528"/>
                    <a:pt x="2855" y="17517"/>
                  </a:cubicBezTo>
                  <a:cubicBezTo>
                    <a:pt x="2912" y="17460"/>
                    <a:pt x="2980" y="17403"/>
                    <a:pt x="3049" y="17346"/>
                  </a:cubicBezTo>
                  <a:cubicBezTo>
                    <a:pt x="3071" y="17392"/>
                    <a:pt x="3094" y="17426"/>
                    <a:pt x="3117" y="17471"/>
                  </a:cubicBezTo>
                  <a:cubicBezTo>
                    <a:pt x="3163" y="17545"/>
                    <a:pt x="3239" y="17649"/>
                    <a:pt x="3333" y="17649"/>
                  </a:cubicBezTo>
                  <a:cubicBezTo>
                    <a:pt x="3355" y="17649"/>
                    <a:pt x="3378" y="17643"/>
                    <a:pt x="3401" y="17630"/>
                  </a:cubicBezTo>
                  <a:cubicBezTo>
                    <a:pt x="3526" y="17562"/>
                    <a:pt x="3469" y="17403"/>
                    <a:pt x="3413" y="17312"/>
                  </a:cubicBezTo>
                  <a:cubicBezTo>
                    <a:pt x="3390" y="17255"/>
                    <a:pt x="3367" y="17210"/>
                    <a:pt x="3333" y="17164"/>
                  </a:cubicBezTo>
                  <a:lnTo>
                    <a:pt x="3344" y="17164"/>
                  </a:lnTo>
                  <a:cubicBezTo>
                    <a:pt x="3435" y="17107"/>
                    <a:pt x="3538" y="17062"/>
                    <a:pt x="3640" y="17016"/>
                  </a:cubicBezTo>
                  <a:cubicBezTo>
                    <a:pt x="3640" y="17016"/>
                    <a:pt x="3640" y="17028"/>
                    <a:pt x="3640" y="17028"/>
                  </a:cubicBezTo>
                  <a:cubicBezTo>
                    <a:pt x="3936" y="17687"/>
                    <a:pt x="4413" y="18324"/>
                    <a:pt x="5028" y="18734"/>
                  </a:cubicBezTo>
                  <a:cubicBezTo>
                    <a:pt x="5042" y="18745"/>
                    <a:pt x="5057" y="18750"/>
                    <a:pt x="5073" y="18750"/>
                  </a:cubicBezTo>
                  <a:cubicBezTo>
                    <a:pt x="5135" y="18750"/>
                    <a:pt x="5198" y="18674"/>
                    <a:pt x="5153" y="18620"/>
                  </a:cubicBezTo>
                  <a:cubicBezTo>
                    <a:pt x="4937" y="18301"/>
                    <a:pt x="4675" y="18006"/>
                    <a:pt x="4448" y="17687"/>
                  </a:cubicBezTo>
                  <a:cubicBezTo>
                    <a:pt x="4254" y="17426"/>
                    <a:pt x="4084" y="17153"/>
                    <a:pt x="3958" y="16857"/>
                  </a:cubicBezTo>
                  <a:cubicBezTo>
                    <a:pt x="3970" y="16834"/>
                    <a:pt x="3981" y="16812"/>
                    <a:pt x="4004" y="16789"/>
                  </a:cubicBezTo>
                  <a:cubicBezTo>
                    <a:pt x="4038" y="16721"/>
                    <a:pt x="4072" y="16652"/>
                    <a:pt x="4118" y="16595"/>
                  </a:cubicBezTo>
                  <a:cubicBezTo>
                    <a:pt x="4163" y="16516"/>
                    <a:pt x="4209" y="16436"/>
                    <a:pt x="4266" y="16368"/>
                  </a:cubicBezTo>
                  <a:cubicBezTo>
                    <a:pt x="4300" y="16402"/>
                    <a:pt x="4322" y="16436"/>
                    <a:pt x="4345" y="16470"/>
                  </a:cubicBezTo>
                  <a:cubicBezTo>
                    <a:pt x="4391" y="16527"/>
                    <a:pt x="4448" y="16584"/>
                    <a:pt x="4516" y="16607"/>
                  </a:cubicBezTo>
                  <a:cubicBezTo>
                    <a:pt x="4545" y="16621"/>
                    <a:pt x="4578" y="16636"/>
                    <a:pt x="4610" y="16636"/>
                  </a:cubicBezTo>
                  <a:cubicBezTo>
                    <a:pt x="4629" y="16636"/>
                    <a:pt x="4647" y="16631"/>
                    <a:pt x="4664" y="16618"/>
                  </a:cubicBezTo>
                  <a:cubicBezTo>
                    <a:pt x="4709" y="16584"/>
                    <a:pt x="4709" y="16516"/>
                    <a:pt x="4698" y="16459"/>
                  </a:cubicBezTo>
                  <a:cubicBezTo>
                    <a:pt x="4686" y="16334"/>
                    <a:pt x="4573" y="16209"/>
                    <a:pt x="4482" y="16118"/>
                  </a:cubicBezTo>
                  <a:cubicBezTo>
                    <a:pt x="4618" y="15981"/>
                    <a:pt x="4766" y="15856"/>
                    <a:pt x="4914" y="15742"/>
                  </a:cubicBezTo>
                  <a:cubicBezTo>
                    <a:pt x="4948" y="15811"/>
                    <a:pt x="4993" y="15868"/>
                    <a:pt x="5050" y="15913"/>
                  </a:cubicBezTo>
                  <a:cubicBezTo>
                    <a:pt x="5071" y="15926"/>
                    <a:pt x="5094" y="15932"/>
                    <a:pt x="5117" y="15932"/>
                  </a:cubicBezTo>
                  <a:cubicBezTo>
                    <a:pt x="5192" y="15932"/>
                    <a:pt x="5266" y="15867"/>
                    <a:pt x="5266" y="15788"/>
                  </a:cubicBezTo>
                  <a:cubicBezTo>
                    <a:pt x="5266" y="15708"/>
                    <a:pt x="5244" y="15629"/>
                    <a:pt x="5210" y="15560"/>
                  </a:cubicBezTo>
                  <a:cubicBezTo>
                    <a:pt x="5346" y="15492"/>
                    <a:pt x="5483" y="15424"/>
                    <a:pt x="5619" y="15378"/>
                  </a:cubicBezTo>
                  <a:cubicBezTo>
                    <a:pt x="5630" y="15378"/>
                    <a:pt x="5642" y="15367"/>
                    <a:pt x="5653" y="15367"/>
                  </a:cubicBezTo>
                  <a:cubicBezTo>
                    <a:pt x="5665" y="15413"/>
                    <a:pt x="5687" y="15447"/>
                    <a:pt x="5710" y="15481"/>
                  </a:cubicBezTo>
                  <a:cubicBezTo>
                    <a:pt x="5733" y="15515"/>
                    <a:pt x="5744" y="15526"/>
                    <a:pt x="5767" y="15549"/>
                  </a:cubicBezTo>
                  <a:cubicBezTo>
                    <a:pt x="5767" y="15549"/>
                    <a:pt x="5790" y="15572"/>
                    <a:pt x="5801" y="15583"/>
                  </a:cubicBezTo>
                  <a:cubicBezTo>
                    <a:pt x="5836" y="15610"/>
                    <a:pt x="5878" y="15636"/>
                    <a:pt x="5922" y="15636"/>
                  </a:cubicBezTo>
                  <a:cubicBezTo>
                    <a:pt x="5935" y="15636"/>
                    <a:pt x="5947" y="15634"/>
                    <a:pt x="5960" y="15629"/>
                  </a:cubicBezTo>
                  <a:cubicBezTo>
                    <a:pt x="6028" y="15595"/>
                    <a:pt x="6040" y="15526"/>
                    <a:pt x="6028" y="15469"/>
                  </a:cubicBezTo>
                  <a:cubicBezTo>
                    <a:pt x="6028" y="15447"/>
                    <a:pt x="6017" y="15435"/>
                    <a:pt x="6017" y="15413"/>
                  </a:cubicBezTo>
                  <a:cubicBezTo>
                    <a:pt x="6017" y="15422"/>
                    <a:pt x="6017" y="15427"/>
                    <a:pt x="6016" y="15427"/>
                  </a:cubicBezTo>
                  <a:cubicBezTo>
                    <a:pt x="6015" y="15427"/>
                    <a:pt x="6012" y="15416"/>
                    <a:pt x="6006" y="15390"/>
                  </a:cubicBezTo>
                  <a:cubicBezTo>
                    <a:pt x="6006" y="15367"/>
                    <a:pt x="6006" y="15356"/>
                    <a:pt x="5994" y="15333"/>
                  </a:cubicBezTo>
                  <a:cubicBezTo>
                    <a:pt x="5983" y="15310"/>
                    <a:pt x="5972" y="15299"/>
                    <a:pt x="5960" y="15276"/>
                  </a:cubicBezTo>
                  <a:cubicBezTo>
                    <a:pt x="6028" y="15265"/>
                    <a:pt x="6085" y="15253"/>
                    <a:pt x="6154" y="15242"/>
                  </a:cubicBezTo>
                  <a:cubicBezTo>
                    <a:pt x="6154" y="15253"/>
                    <a:pt x="6165" y="15265"/>
                    <a:pt x="6165" y="15276"/>
                  </a:cubicBezTo>
                  <a:cubicBezTo>
                    <a:pt x="6188" y="15322"/>
                    <a:pt x="6210" y="15356"/>
                    <a:pt x="6245" y="15401"/>
                  </a:cubicBezTo>
                  <a:cubicBezTo>
                    <a:pt x="6267" y="15447"/>
                    <a:pt x="6313" y="15469"/>
                    <a:pt x="6358" y="15481"/>
                  </a:cubicBezTo>
                  <a:cubicBezTo>
                    <a:pt x="6371" y="15489"/>
                    <a:pt x="6388" y="15493"/>
                    <a:pt x="6404" y="15493"/>
                  </a:cubicBezTo>
                  <a:cubicBezTo>
                    <a:pt x="6431" y="15493"/>
                    <a:pt x="6458" y="15483"/>
                    <a:pt x="6472" y="15469"/>
                  </a:cubicBezTo>
                  <a:cubicBezTo>
                    <a:pt x="6518" y="15435"/>
                    <a:pt x="6529" y="15401"/>
                    <a:pt x="6529" y="15356"/>
                  </a:cubicBezTo>
                  <a:cubicBezTo>
                    <a:pt x="6540" y="15310"/>
                    <a:pt x="6529" y="15253"/>
                    <a:pt x="6506" y="15208"/>
                  </a:cubicBezTo>
                  <a:close/>
                  <a:moveTo>
                    <a:pt x="9782" y="25376"/>
                  </a:moveTo>
                  <a:cubicBezTo>
                    <a:pt x="9850" y="25501"/>
                    <a:pt x="9952" y="25615"/>
                    <a:pt x="10009" y="25683"/>
                  </a:cubicBezTo>
                  <a:cubicBezTo>
                    <a:pt x="10169" y="25865"/>
                    <a:pt x="10339" y="26036"/>
                    <a:pt x="10532" y="26195"/>
                  </a:cubicBezTo>
                  <a:cubicBezTo>
                    <a:pt x="10874" y="26479"/>
                    <a:pt x="11260" y="26718"/>
                    <a:pt x="11670" y="26889"/>
                  </a:cubicBezTo>
                  <a:cubicBezTo>
                    <a:pt x="11749" y="26923"/>
                    <a:pt x="11829" y="26957"/>
                    <a:pt x="11909" y="26980"/>
                  </a:cubicBezTo>
                  <a:cubicBezTo>
                    <a:pt x="11533" y="27344"/>
                    <a:pt x="11113" y="27651"/>
                    <a:pt x="10635" y="27890"/>
                  </a:cubicBezTo>
                  <a:cubicBezTo>
                    <a:pt x="10567" y="27867"/>
                    <a:pt x="10498" y="27855"/>
                    <a:pt x="10430" y="27833"/>
                  </a:cubicBezTo>
                  <a:cubicBezTo>
                    <a:pt x="10316" y="27799"/>
                    <a:pt x="10203" y="27753"/>
                    <a:pt x="10100" y="27696"/>
                  </a:cubicBezTo>
                  <a:cubicBezTo>
                    <a:pt x="9861" y="27594"/>
                    <a:pt x="9634" y="27457"/>
                    <a:pt x="9429" y="27310"/>
                  </a:cubicBezTo>
                  <a:cubicBezTo>
                    <a:pt x="9225" y="27162"/>
                    <a:pt x="9031" y="27002"/>
                    <a:pt x="8872" y="26820"/>
                  </a:cubicBezTo>
                  <a:cubicBezTo>
                    <a:pt x="8815" y="26741"/>
                    <a:pt x="8758" y="26673"/>
                    <a:pt x="8713" y="26582"/>
                  </a:cubicBezTo>
                  <a:cubicBezTo>
                    <a:pt x="8690" y="26525"/>
                    <a:pt x="8679" y="26445"/>
                    <a:pt x="8656" y="26388"/>
                  </a:cubicBezTo>
                  <a:cubicBezTo>
                    <a:pt x="9054" y="26070"/>
                    <a:pt x="9429" y="25729"/>
                    <a:pt x="9782" y="25376"/>
                  </a:cubicBezTo>
                  <a:close/>
                  <a:moveTo>
                    <a:pt x="8383" y="26604"/>
                  </a:moveTo>
                  <a:cubicBezTo>
                    <a:pt x="8383" y="26627"/>
                    <a:pt x="8394" y="26638"/>
                    <a:pt x="8394" y="26661"/>
                  </a:cubicBezTo>
                  <a:cubicBezTo>
                    <a:pt x="8440" y="26786"/>
                    <a:pt x="8508" y="26889"/>
                    <a:pt x="8588" y="26991"/>
                  </a:cubicBezTo>
                  <a:cubicBezTo>
                    <a:pt x="8758" y="27219"/>
                    <a:pt x="8986" y="27400"/>
                    <a:pt x="9202" y="27571"/>
                  </a:cubicBezTo>
                  <a:cubicBezTo>
                    <a:pt x="9441" y="27742"/>
                    <a:pt x="9691" y="27890"/>
                    <a:pt x="9952" y="28015"/>
                  </a:cubicBezTo>
                  <a:cubicBezTo>
                    <a:pt x="10021" y="28037"/>
                    <a:pt x="10078" y="28072"/>
                    <a:pt x="10146" y="28094"/>
                  </a:cubicBezTo>
                  <a:cubicBezTo>
                    <a:pt x="10089" y="28106"/>
                    <a:pt x="10043" y="28128"/>
                    <a:pt x="9987" y="28140"/>
                  </a:cubicBezTo>
                  <a:cubicBezTo>
                    <a:pt x="9670" y="28245"/>
                    <a:pt x="9334" y="28312"/>
                    <a:pt x="8997" y="28312"/>
                  </a:cubicBezTo>
                  <a:cubicBezTo>
                    <a:pt x="8970" y="28312"/>
                    <a:pt x="8944" y="28311"/>
                    <a:pt x="8917" y="28310"/>
                  </a:cubicBezTo>
                  <a:cubicBezTo>
                    <a:pt x="8599" y="28310"/>
                    <a:pt x="8258" y="28231"/>
                    <a:pt x="8030" y="28015"/>
                  </a:cubicBezTo>
                  <a:cubicBezTo>
                    <a:pt x="7814" y="27821"/>
                    <a:pt x="7689" y="27548"/>
                    <a:pt x="7791" y="27264"/>
                  </a:cubicBezTo>
                  <a:cubicBezTo>
                    <a:pt x="7882" y="26980"/>
                    <a:pt x="8144" y="26786"/>
                    <a:pt x="8383" y="26604"/>
                  </a:cubicBezTo>
                  <a:close/>
                  <a:moveTo>
                    <a:pt x="17366" y="29168"/>
                  </a:moveTo>
                  <a:cubicBezTo>
                    <a:pt x="17689" y="29168"/>
                    <a:pt x="18012" y="29272"/>
                    <a:pt x="18210" y="29539"/>
                  </a:cubicBezTo>
                  <a:cubicBezTo>
                    <a:pt x="18335" y="29687"/>
                    <a:pt x="18403" y="29857"/>
                    <a:pt x="18369" y="30051"/>
                  </a:cubicBezTo>
                  <a:cubicBezTo>
                    <a:pt x="18346" y="30267"/>
                    <a:pt x="18233" y="30449"/>
                    <a:pt x="18107" y="30619"/>
                  </a:cubicBezTo>
                  <a:cubicBezTo>
                    <a:pt x="17750" y="31062"/>
                    <a:pt x="17203" y="31308"/>
                    <a:pt x="16649" y="31308"/>
                  </a:cubicBezTo>
                  <a:cubicBezTo>
                    <a:pt x="16391" y="31308"/>
                    <a:pt x="16132" y="31255"/>
                    <a:pt x="15890" y="31142"/>
                  </a:cubicBezTo>
                  <a:cubicBezTo>
                    <a:pt x="15662" y="31029"/>
                    <a:pt x="15457" y="30869"/>
                    <a:pt x="15298" y="30688"/>
                  </a:cubicBezTo>
                  <a:cubicBezTo>
                    <a:pt x="15503" y="29914"/>
                    <a:pt x="16310" y="29357"/>
                    <a:pt x="17061" y="29198"/>
                  </a:cubicBezTo>
                  <a:cubicBezTo>
                    <a:pt x="17160" y="29178"/>
                    <a:pt x="17263" y="29168"/>
                    <a:pt x="17366" y="29168"/>
                  </a:cubicBezTo>
                  <a:close/>
                  <a:moveTo>
                    <a:pt x="12838" y="1"/>
                  </a:moveTo>
                  <a:cubicBezTo>
                    <a:pt x="12633" y="1"/>
                    <a:pt x="12429" y="39"/>
                    <a:pt x="12239" y="126"/>
                  </a:cubicBezTo>
                  <a:cubicBezTo>
                    <a:pt x="11954" y="251"/>
                    <a:pt x="11727" y="479"/>
                    <a:pt x="11602" y="752"/>
                  </a:cubicBezTo>
                  <a:cubicBezTo>
                    <a:pt x="11568" y="843"/>
                    <a:pt x="11533" y="957"/>
                    <a:pt x="11522" y="1070"/>
                  </a:cubicBezTo>
                  <a:lnTo>
                    <a:pt x="11465" y="1036"/>
                  </a:lnTo>
                  <a:cubicBezTo>
                    <a:pt x="11204" y="866"/>
                    <a:pt x="10908" y="740"/>
                    <a:pt x="10601" y="684"/>
                  </a:cubicBezTo>
                  <a:cubicBezTo>
                    <a:pt x="10466" y="657"/>
                    <a:pt x="10322" y="640"/>
                    <a:pt x="10177" y="640"/>
                  </a:cubicBezTo>
                  <a:cubicBezTo>
                    <a:pt x="9955" y="640"/>
                    <a:pt x="9731" y="678"/>
                    <a:pt x="9532" y="775"/>
                  </a:cubicBezTo>
                  <a:cubicBezTo>
                    <a:pt x="8895" y="1070"/>
                    <a:pt x="8667" y="1810"/>
                    <a:pt x="8667" y="2458"/>
                  </a:cubicBezTo>
                  <a:cubicBezTo>
                    <a:pt x="8667" y="2901"/>
                    <a:pt x="8758" y="3334"/>
                    <a:pt x="8895" y="3754"/>
                  </a:cubicBezTo>
                  <a:cubicBezTo>
                    <a:pt x="8963" y="3959"/>
                    <a:pt x="9054" y="4164"/>
                    <a:pt x="9145" y="4369"/>
                  </a:cubicBezTo>
                  <a:cubicBezTo>
                    <a:pt x="9168" y="4426"/>
                    <a:pt x="9190" y="4494"/>
                    <a:pt x="9225" y="4551"/>
                  </a:cubicBezTo>
                  <a:cubicBezTo>
                    <a:pt x="9163" y="4544"/>
                    <a:pt x="9101" y="4541"/>
                    <a:pt x="9039" y="4541"/>
                  </a:cubicBezTo>
                  <a:cubicBezTo>
                    <a:pt x="8447" y="4541"/>
                    <a:pt x="7847" y="4830"/>
                    <a:pt x="7507" y="5324"/>
                  </a:cubicBezTo>
                  <a:cubicBezTo>
                    <a:pt x="7109" y="5893"/>
                    <a:pt x="7075" y="6609"/>
                    <a:pt x="7245" y="7269"/>
                  </a:cubicBezTo>
                  <a:cubicBezTo>
                    <a:pt x="7439" y="7997"/>
                    <a:pt x="7894" y="8622"/>
                    <a:pt x="8326" y="9214"/>
                  </a:cubicBezTo>
                  <a:cubicBezTo>
                    <a:pt x="8576" y="9555"/>
                    <a:pt x="8815" y="9885"/>
                    <a:pt x="9020" y="10249"/>
                  </a:cubicBezTo>
                  <a:cubicBezTo>
                    <a:pt x="9122" y="10419"/>
                    <a:pt x="9213" y="10590"/>
                    <a:pt x="9281" y="10783"/>
                  </a:cubicBezTo>
                  <a:cubicBezTo>
                    <a:pt x="9350" y="10943"/>
                    <a:pt x="9395" y="11125"/>
                    <a:pt x="9452" y="11284"/>
                  </a:cubicBezTo>
                  <a:cubicBezTo>
                    <a:pt x="9145" y="11386"/>
                    <a:pt x="8963" y="11705"/>
                    <a:pt x="8872" y="12012"/>
                  </a:cubicBezTo>
                  <a:cubicBezTo>
                    <a:pt x="8656" y="12706"/>
                    <a:pt x="8895" y="13490"/>
                    <a:pt x="9327" y="14059"/>
                  </a:cubicBezTo>
                  <a:cubicBezTo>
                    <a:pt x="9805" y="14685"/>
                    <a:pt x="10521" y="15060"/>
                    <a:pt x="11260" y="15299"/>
                  </a:cubicBezTo>
                  <a:cubicBezTo>
                    <a:pt x="11829" y="15492"/>
                    <a:pt x="12432" y="15629"/>
                    <a:pt x="13035" y="15697"/>
                  </a:cubicBezTo>
                  <a:cubicBezTo>
                    <a:pt x="12989" y="16527"/>
                    <a:pt x="13501" y="17232"/>
                    <a:pt x="14195" y="17653"/>
                  </a:cubicBezTo>
                  <a:cubicBezTo>
                    <a:pt x="14547" y="17869"/>
                    <a:pt x="14968" y="18029"/>
                    <a:pt x="15378" y="18074"/>
                  </a:cubicBezTo>
                  <a:cubicBezTo>
                    <a:pt x="15517" y="18093"/>
                    <a:pt x="15656" y="18101"/>
                    <a:pt x="15796" y="18101"/>
                  </a:cubicBezTo>
                  <a:cubicBezTo>
                    <a:pt x="16172" y="18101"/>
                    <a:pt x="16549" y="18040"/>
                    <a:pt x="16913" y="17949"/>
                  </a:cubicBezTo>
                  <a:cubicBezTo>
                    <a:pt x="17425" y="17824"/>
                    <a:pt x="17925" y="17630"/>
                    <a:pt x="18414" y="17437"/>
                  </a:cubicBezTo>
                  <a:cubicBezTo>
                    <a:pt x="18881" y="17244"/>
                    <a:pt x="19347" y="17028"/>
                    <a:pt x="19836" y="16880"/>
                  </a:cubicBezTo>
                  <a:cubicBezTo>
                    <a:pt x="20105" y="16795"/>
                    <a:pt x="20391" y="16732"/>
                    <a:pt x="20673" y="16732"/>
                  </a:cubicBezTo>
                  <a:cubicBezTo>
                    <a:pt x="20844" y="16732"/>
                    <a:pt x="21015" y="16756"/>
                    <a:pt x="21178" y="16812"/>
                  </a:cubicBezTo>
                  <a:cubicBezTo>
                    <a:pt x="21508" y="16925"/>
                    <a:pt x="21747" y="17153"/>
                    <a:pt x="21906" y="17471"/>
                  </a:cubicBezTo>
                  <a:cubicBezTo>
                    <a:pt x="21906" y="17471"/>
                    <a:pt x="21929" y="17505"/>
                    <a:pt x="21929" y="17505"/>
                  </a:cubicBezTo>
                  <a:lnTo>
                    <a:pt x="21952" y="17562"/>
                  </a:lnTo>
                  <a:cubicBezTo>
                    <a:pt x="21963" y="17596"/>
                    <a:pt x="21974" y="17630"/>
                    <a:pt x="21986" y="17665"/>
                  </a:cubicBezTo>
                  <a:cubicBezTo>
                    <a:pt x="22020" y="17744"/>
                    <a:pt x="22043" y="17858"/>
                    <a:pt x="22054" y="17903"/>
                  </a:cubicBezTo>
                  <a:cubicBezTo>
                    <a:pt x="22077" y="17994"/>
                    <a:pt x="22077" y="18085"/>
                    <a:pt x="22088" y="18165"/>
                  </a:cubicBezTo>
                  <a:cubicBezTo>
                    <a:pt x="22088" y="18210"/>
                    <a:pt x="22088" y="18256"/>
                    <a:pt x="22088" y="18301"/>
                  </a:cubicBezTo>
                  <a:lnTo>
                    <a:pt x="22088" y="18370"/>
                  </a:lnTo>
                  <a:cubicBezTo>
                    <a:pt x="22088" y="18381"/>
                    <a:pt x="22088" y="18427"/>
                    <a:pt x="22088" y="18438"/>
                  </a:cubicBezTo>
                  <a:cubicBezTo>
                    <a:pt x="22065" y="18813"/>
                    <a:pt x="21952" y="19143"/>
                    <a:pt x="21747" y="19450"/>
                  </a:cubicBezTo>
                  <a:cubicBezTo>
                    <a:pt x="21258" y="20167"/>
                    <a:pt x="20462" y="20599"/>
                    <a:pt x="19677" y="20906"/>
                  </a:cubicBezTo>
                  <a:cubicBezTo>
                    <a:pt x="18847" y="21236"/>
                    <a:pt x="17925" y="21463"/>
                    <a:pt x="17254" y="22089"/>
                  </a:cubicBezTo>
                  <a:cubicBezTo>
                    <a:pt x="16583" y="22715"/>
                    <a:pt x="16333" y="23727"/>
                    <a:pt x="16663" y="24591"/>
                  </a:cubicBezTo>
                  <a:cubicBezTo>
                    <a:pt x="17186" y="25967"/>
                    <a:pt x="18756" y="26411"/>
                    <a:pt x="19916" y="27071"/>
                  </a:cubicBezTo>
                  <a:cubicBezTo>
                    <a:pt x="20507" y="27412"/>
                    <a:pt x="21076" y="27844"/>
                    <a:pt x="21338" y="28504"/>
                  </a:cubicBezTo>
                  <a:cubicBezTo>
                    <a:pt x="21645" y="29243"/>
                    <a:pt x="21554" y="30085"/>
                    <a:pt x="21247" y="30813"/>
                  </a:cubicBezTo>
                  <a:cubicBezTo>
                    <a:pt x="21076" y="31188"/>
                    <a:pt x="20860" y="31529"/>
                    <a:pt x="20576" y="31836"/>
                  </a:cubicBezTo>
                  <a:cubicBezTo>
                    <a:pt x="20268" y="32177"/>
                    <a:pt x="19893" y="32462"/>
                    <a:pt x="19427" y="32519"/>
                  </a:cubicBezTo>
                  <a:cubicBezTo>
                    <a:pt x="19351" y="32527"/>
                    <a:pt x="19275" y="32531"/>
                    <a:pt x="19198" y="32531"/>
                  </a:cubicBezTo>
                  <a:cubicBezTo>
                    <a:pt x="18760" y="32531"/>
                    <a:pt x="18316" y="32410"/>
                    <a:pt x="17880" y="32371"/>
                  </a:cubicBezTo>
                  <a:cubicBezTo>
                    <a:pt x="17448" y="32337"/>
                    <a:pt x="17004" y="32359"/>
                    <a:pt x="16583" y="32314"/>
                  </a:cubicBezTo>
                  <a:cubicBezTo>
                    <a:pt x="16185" y="32280"/>
                    <a:pt x="15799" y="32177"/>
                    <a:pt x="15537" y="31882"/>
                  </a:cubicBezTo>
                  <a:cubicBezTo>
                    <a:pt x="15366" y="31688"/>
                    <a:pt x="15275" y="31427"/>
                    <a:pt x="15253" y="31165"/>
                  </a:cubicBezTo>
                  <a:lnTo>
                    <a:pt x="15253" y="31165"/>
                  </a:lnTo>
                  <a:cubicBezTo>
                    <a:pt x="15659" y="31504"/>
                    <a:pt x="16171" y="31688"/>
                    <a:pt x="16691" y="31688"/>
                  </a:cubicBezTo>
                  <a:cubicBezTo>
                    <a:pt x="16957" y="31688"/>
                    <a:pt x="17224" y="31640"/>
                    <a:pt x="17482" y="31541"/>
                  </a:cubicBezTo>
                  <a:cubicBezTo>
                    <a:pt x="17925" y="31370"/>
                    <a:pt x="18301" y="31063"/>
                    <a:pt x="18551" y="30665"/>
                  </a:cubicBezTo>
                  <a:cubicBezTo>
                    <a:pt x="18824" y="30244"/>
                    <a:pt x="18858" y="29721"/>
                    <a:pt x="18551" y="29311"/>
                  </a:cubicBezTo>
                  <a:cubicBezTo>
                    <a:pt x="18248" y="28922"/>
                    <a:pt x="17830" y="28771"/>
                    <a:pt x="17392" y="28771"/>
                  </a:cubicBezTo>
                  <a:cubicBezTo>
                    <a:pt x="16844" y="28771"/>
                    <a:pt x="16263" y="29008"/>
                    <a:pt x="15833" y="29311"/>
                  </a:cubicBezTo>
                  <a:cubicBezTo>
                    <a:pt x="15491" y="29562"/>
                    <a:pt x="15184" y="29891"/>
                    <a:pt x="15014" y="30278"/>
                  </a:cubicBezTo>
                  <a:cubicBezTo>
                    <a:pt x="14798" y="29846"/>
                    <a:pt x="14798" y="29345"/>
                    <a:pt x="14786" y="28890"/>
                  </a:cubicBezTo>
                  <a:cubicBezTo>
                    <a:pt x="14786" y="27992"/>
                    <a:pt x="14764" y="26843"/>
                    <a:pt x="13831" y="26411"/>
                  </a:cubicBezTo>
                  <a:cubicBezTo>
                    <a:pt x="13662" y="26330"/>
                    <a:pt x="13476" y="26284"/>
                    <a:pt x="13292" y="26284"/>
                  </a:cubicBezTo>
                  <a:cubicBezTo>
                    <a:pt x="13217" y="26284"/>
                    <a:pt x="13142" y="26292"/>
                    <a:pt x="13069" y="26309"/>
                  </a:cubicBezTo>
                  <a:cubicBezTo>
                    <a:pt x="13046" y="26309"/>
                    <a:pt x="13012" y="26309"/>
                    <a:pt x="12989" y="26320"/>
                  </a:cubicBezTo>
                  <a:cubicBezTo>
                    <a:pt x="13399" y="25785"/>
                    <a:pt x="13740" y="25194"/>
                    <a:pt x="14024" y="24580"/>
                  </a:cubicBezTo>
                  <a:cubicBezTo>
                    <a:pt x="14331" y="23875"/>
                    <a:pt x="14547" y="23090"/>
                    <a:pt x="14411" y="22316"/>
                  </a:cubicBezTo>
                  <a:cubicBezTo>
                    <a:pt x="14286" y="21611"/>
                    <a:pt x="13876" y="20917"/>
                    <a:pt x="13217" y="20599"/>
                  </a:cubicBezTo>
                  <a:cubicBezTo>
                    <a:pt x="13044" y="20516"/>
                    <a:pt x="12837" y="20454"/>
                    <a:pt x="12638" y="20454"/>
                  </a:cubicBezTo>
                  <a:cubicBezTo>
                    <a:pt x="12509" y="20454"/>
                    <a:pt x="12384" y="20480"/>
                    <a:pt x="12273" y="20542"/>
                  </a:cubicBezTo>
                  <a:cubicBezTo>
                    <a:pt x="12204" y="20383"/>
                    <a:pt x="12102" y="20235"/>
                    <a:pt x="12022" y="20076"/>
                  </a:cubicBezTo>
                  <a:cubicBezTo>
                    <a:pt x="11931" y="19894"/>
                    <a:pt x="11863" y="19712"/>
                    <a:pt x="11806" y="19518"/>
                  </a:cubicBezTo>
                  <a:cubicBezTo>
                    <a:pt x="11681" y="19120"/>
                    <a:pt x="11602" y="18711"/>
                    <a:pt x="11522" y="18313"/>
                  </a:cubicBezTo>
                  <a:cubicBezTo>
                    <a:pt x="11374" y="17585"/>
                    <a:pt x="11215" y="16823"/>
                    <a:pt x="10817" y="16197"/>
                  </a:cubicBezTo>
                  <a:cubicBezTo>
                    <a:pt x="10442" y="15629"/>
                    <a:pt x="9884" y="15162"/>
                    <a:pt x="9202" y="15071"/>
                  </a:cubicBezTo>
                  <a:cubicBezTo>
                    <a:pt x="9126" y="15061"/>
                    <a:pt x="9049" y="15055"/>
                    <a:pt x="8972" y="15055"/>
                  </a:cubicBezTo>
                  <a:cubicBezTo>
                    <a:pt x="8397" y="15055"/>
                    <a:pt x="7824" y="15349"/>
                    <a:pt x="7473" y="15811"/>
                  </a:cubicBezTo>
                  <a:cubicBezTo>
                    <a:pt x="7450" y="15754"/>
                    <a:pt x="7427" y="15686"/>
                    <a:pt x="7405" y="15629"/>
                  </a:cubicBezTo>
                  <a:cubicBezTo>
                    <a:pt x="7314" y="15424"/>
                    <a:pt x="7223" y="15219"/>
                    <a:pt x="7109" y="15026"/>
                  </a:cubicBezTo>
                  <a:cubicBezTo>
                    <a:pt x="6893" y="14651"/>
                    <a:pt x="6643" y="14287"/>
                    <a:pt x="6313" y="13991"/>
                  </a:cubicBezTo>
                  <a:cubicBezTo>
                    <a:pt x="5947" y="13659"/>
                    <a:pt x="5467" y="13391"/>
                    <a:pt x="4977" y="13391"/>
                  </a:cubicBezTo>
                  <a:cubicBezTo>
                    <a:pt x="4812" y="13391"/>
                    <a:pt x="4645" y="13422"/>
                    <a:pt x="4482" y="13490"/>
                  </a:cubicBezTo>
                  <a:cubicBezTo>
                    <a:pt x="4140" y="13627"/>
                    <a:pt x="3879" y="13911"/>
                    <a:pt x="3697" y="14218"/>
                  </a:cubicBezTo>
                  <a:cubicBezTo>
                    <a:pt x="3526" y="14480"/>
                    <a:pt x="3424" y="14776"/>
                    <a:pt x="3367" y="15083"/>
                  </a:cubicBezTo>
                  <a:cubicBezTo>
                    <a:pt x="3367" y="15105"/>
                    <a:pt x="3367" y="15128"/>
                    <a:pt x="3356" y="15151"/>
                  </a:cubicBezTo>
                  <a:cubicBezTo>
                    <a:pt x="3265" y="15083"/>
                    <a:pt x="3162" y="15026"/>
                    <a:pt x="3060" y="14992"/>
                  </a:cubicBezTo>
                  <a:cubicBezTo>
                    <a:pt x="2937" y="14952"/>
                    <a:pt x="2807" y="14932"/>
                    <a:pt x="2676" y="14932"/>
                  </a:cubicBezTo>
                  <a:cubicBezTo>
                    <a:pt x="2506" y="14932"/>
                    <a:pt x="2334" y="14966"/>
                    <a:pt x="2173" y="15037"/>
                  </a:cubicBezTo>
                  <a:cubicBezTo>
                    <a:pt x="1604" y="15276"/>
                    <a:pt x="1274" y="15902"/>
                    <a:pt x="1161" y="16493"/>
                  </a:cubicBezTo>
                  <a:cubicBezTo>
                    <a:pt x="1047" y="17005"/>
                    <a:pt x="1081" y="17539"/>
                    <a:pt x="1206" y="18051"/>
                  </a:cubicBezTo>
                  <a:cubicBezTo>
                    <a:pt x="1058" y="18051"/>
                    <a:pt x="899" y="18108"/>
                    <a:pt x="785" y="18165"/>
                  </a:cubicBezTo>
                  <a:cubicBezTo>
                    <a:pt x="467" y="18324"/>
                    <a:pt x="273" y="18654"/>
                    <a:pt x="171" y="18973"/>
                  </a:cubicBezTo>
                  <a:cubicBezTo>
                    <a:pt x="0" y="19496"/>
                    <a:pt x="46" y="20076"/>
                    <a:pt x="228" y="20588"/>
                  </a:cubicBezTo>
                  <a:cubicBezTo>
                    <a:pt x="444" y="21190"/>
                    <a:pt x="819" y="21702"/>
                    <a:pt x="1274" y="22146"/>
                  </a:cubicBezTo>
                  <a:cubicBezTo>
                    <a:pt x="1468" y="22339"/>
                    <a:pt x="1684" y="22533"/>
                    <a:pt x="1900" y="22703"/>
                  </a:cubicBezTo>
                  <a:cubicBezTo>
                    <a:pt x="1854" y="22715"/>
                    <a:pt x="1820" y="22737"/>
                    <a:pt x="1775" y="22749"/>
                  </a:cubicBezTo>
                  <a:cubicBezTo>
                    <a:pt x="1524" y="22874"/>
                    <a:pt x="1308" y="23078"/>
                    <a:pt x="1195" y="23329"/>
                  </a:cubicBezTo>
                  <a:cubicBezTo>
                    <a:pt x="933" y="23931"/>
                    <a:pt x="1252" y="24580"/>
                    <a:pt x="1718" y="24978"/>
                  </a:cubicBezTo>
                  <a:cubicBezTo>
                    <a:pt x="1991" y="25205"/>
                    <a:pt x="2298" y="25387"/>
                    <a:pt x="2616" y="25558"/>
                  </a:cubicBezTo>
                  <a:cubicBezTo>
                    <a:pt x="2923" y="25717"/>
                    <a:pt x="3231" y="25854"/>
                    <a:pt x="3549" y="25990"/>
                  </a:cubicBezTo>
                  <a:cubicBezTo>
                    <a:pt x="4186" y="26240"/>
                    <a:pt x="4834" y="26434"/>
                    <a:pt x="5483" y="26616"/>
                  </a:cubicBezTo>
                  <a:cubicBezTo>
                    <a:pt x="5812" y="26707"/>
                    <a:pt x="6131" y="26798"/>
                    <a:pt x="6449" y="26911"/>
                  </a:cubicBezTo>
                  <a:cubicBezTo>
                    <a:pt x="6609" y="26968"/>
                    <a:pt x="6756" y="27025"/>
                    <a:pt x="6904" y="27093"/>
                  </a:cubicBezTo>
                  <a:cubicBezTo>
                    <a:pt x="6984" y="27128"/>
                    <a:pt x="7052" y="27162"/>
                    <a:pt x="7132" y="27196"/>
                  </a:cubicBezTo>
                  <a:cubicBezTo>
                    <a:pt x="7211" y="27230"/>
                    <a:pt x="7291" y="27287"/>
                    <a:pt x="7371" y="27310"/>
                  </a:cubicBezTo>
                  <a:cubicBezTo>
                    <a:pt x="7382" y="27310"/>
                    <a:pt x="7393" y="27321"/>
                    <a:pt x="7405" y="27321"/>
                  </a:cubicBezTo>
                  <a:cubicBezTo>
                    <a:pt x="7382" y="27537"/>
                    <a:pt x="7416" y="27753"/>
                    <a:pt x="7530" y="27958"/>
                  </a:cubicBezTo>
                  <a:cubicBezTo>
                    <a:pt x="7700" y="28276"/>
                    <a:pt x="8008" y="28504"/>
                    <a:pt x="8360" y="28595"/>
                  </a:cubicBezTo>
                  <a:cubicBezTo>
                    <a:pt x="8548" y="28652"/>
                    <a:pt x="8741" y="28674"/>
                    <a:pt x="8936" y="28674"/>
                  </a:cubicBezTo>
                  <a:cubicBezTo>
                    <a:pt x="9131" y="28674"/>
                    <a:pt x="9327" y="28652"/>
                    <a:pt x="9520" y="28617"/>
                  </a:cubicBezTo>
                  <a:cubicBezTo>
                    <a:pt x="9918" y="28561"/>
                    <a:pt x="10305" y="28436"/>
                    <a:pt x="10669" y="28265"/>
                  </a:cubicBezTo>
                  <a:cubicBezTo>
                    <a:pt x="11090" y="28072"/>
                    <a:pt x="11477" y="27833"/>
                    <a:pt x="11829" y="27548"/>
                  </a:cubicBezTo>
                  <a:cubicBezTo>
                    <a:pt x="12000" y="27400"/>
                    <a:pt x="12159" y="27253"/>
                    <a:pt x="12318" y="27093"/>
                  </a:cubicBezTo>
                  <a:cubicBezTo>
                    <a:pt x="12500" y="26911"/>
                    <a:pt x="12671" y="26695"/>
                    <a:pt x="12944" y="26627"/>
                  </a:cubicBezTo>
                  <a:cubicBezTo>
                    <a:pt x="13019" y="26611"/>
                    <a:pt x="13097" y="26603"/>
                    <a:pt x="13174" y="26603"/>
                  </a:cubicBezTo>
                  <a:cubicBezTo>
                    <a:pt x="13424" y="26603"/>
                    <a:pt x="13674" y="26684"/>
                    <a:pt x="13865" y="26832"/>
                  </a:cubicBezTo>
                  <a:cubicBezTo>
                    <a:pt x="14218" y="27128"/>
                    <a:pt x="14354" y="27594"/>
                    <a:pt x="14400" y="28026"/>
                  </a:cubicBezTo>
                  <a:cubicBezTo>
                    <a:pt x="14456" y="28549"/>
                    <a:pt x="14400" y="29084"/>
                    <a:pt x="14456" y="29607"/>
                  </a:cubicBezTo>
                  <a:cubicBezTo>
                    <a:pt x="14502" y="30028"/>
                    <a:pt x="14638" y="30415"/>
                    <a:pt x="14866" y="30744"/>
                  </a:cubicBezTo>
                  <a:cubicBezTo>
                    <a:pt x="14809" y="31074"/>
                    <a:pt x="14843" y="31404"/>
                    <a:pt x="14968" y="31711"/>
                  </a:cubicBezTo>
                  <a:cubicBezTo>
                    <a:pt x="15139" y="32143"/>
                    <a:pt x="15491" y="32450"/>
                    <a:pt x="15935" y="32598"/>
                  </a:cubicBezTo>
                  <a:cubicBezTo>
                    <a:pt x="16356" y="32735"/>
                    <a:pt x="16799" y="32735"/>
                    <a:pt x="17243" y="32746"/>
                  </a:cubicBezTo>
                  <a:cubicBezTo>
                    <a:pt x="17459" y="32758"/>
                    <a:pt x="17675" y="32758"/>
                    <a:pt x="17891" y="32780"/>
                  </a:cubicBezTo>
                  <a:cubicBezTo>
                    <a:pt x="18164" y="32803"/>
                    <a:pt x="18426" y="32860"/>
                    <a:pt x="18699" y="32894"/>
                  </a:cubicBezTo>
                  <a:cubicBezTo>
                    <a:pt x="18863" y="32914"/>
                    <a:pt x="19030" y="32931"/>
                    <a:pt x="19200" y="32931"/>
                  </a:cubicBezTo>
                  <a:cubicBezTo>
                    <a:pt x="19313" y="32931"/>
                    <a:pt x="19427" y="32924"/>
                    <a:pt x="19540" y="32905"/>
                  </a:cubicBezTo>
                  <a:cubicBezTo>
                    <a:pt x="19802" y="32860"/>
                    <a:pt x="20041" y="32769"/>
                    <a:pt x="20268" y="32632"/>
                  </a:cubicBezTo>
                  <a:cubicBezTo>
                    <a:pt x="20666" y="32382"/>
                    <a:pt x="20996" y="32007"/>
                    <a:pt x="21258" y="31620"/>
                  </a:cubicBezTo>
                  <a:cubicBezTo>
                    <a:pt x="21508" y="31245"/>
                    <a:pt x="21690" y="30847"/>
                    <a:pt x="21804" y="30415"/>
                  </a:cubicBezTo>
                  <a:cubicBezTo>
                    <a:pt x="22031" y="29584"/>
                    <a:pt x="21963" y="28652"/>
                    <a:pt x="21485" y="27912"/>
                  </a:cubicBezTo>
                  <a:cubicBezTo>
                    <a:pt x="21087" y="27298"/>
                    <a:pt x="20439" y="26877"/>
                    <a:pt x="19802" y="26547"/>
                  </a:cubicBezTo>
                  <a:cubicBezTo>
                    <a:pt x="19472" y="26377"/>
                    <a:pt x="19142" y="26218"/>
                    <a:pt x="18824" y="26058"/>
                  </a:cubicBezTo>
                  <a:cubicBezTo>
                    <a:pt x="18665" y="25967"/>
                    <a:pt x="18505" y="25888"/>
                    <a:pt x="18358" y="25797"/>
                  </a:cubicBezTo>
                  <a:cubicBezTo>
                    <a:pt x="18198" y="25706"/>
                    <a:pt x="18073" y="25626"/>
                    <a:pt x="17937" y="25535"/>
                  </a:cubicBezTo>
                  <a:cubicBezTo>
                    <a:pt x="17800" y="25433"/>
                    <a:pt x="17675" y="25330"/>
                    <a:pt x="17550" y="25217"/>
                  </a:cubicBezTo>
                  <a:cubicBezTo>
                    <a:pt x="17527" y="25183"/>
                    <a:pt x="17505" y="25160"/>
                    <a:pt x="17470" y="25126"/>
                  </a:cubicBezTo>
                  <a:cubicBezTo>
                    <a:pt x="17470" y="25126"/>
                    <a:pt x="17448" y="25092"/>
                    <a:pt x="17448" y="25092"/>
                  </a:cubicBezTo>
                  <a:cubicBezTo>
                    <a:pt x="17425" y="25080"/>
                    <a:pt x="17414" y="25057"/>
                    <a:pt x="17402" y="25046"/>
                  </a:cubicBezTo>
                  <a:cubicBezTo>
                    <a:pt x="17345" y="24978"/>
                    <a:pt x="17300" y="24921"/>
                    <a:pt x="17254" y="24853"/>
                  </a:cubicBezTo>
                  <a:cubicBezTo>
                    <a:pt x="17152" y="24694"/>
                    <a:pt x="17095" y="24580"/>
                    <a:pt x="17027" y="24398"/>
                  </a:cubicBezTo>
                  <a:cubicBezTo>
                    <a:pt x="16959" y="24193"/>
                    <a:pt x="16925" y="23977"/>
                    <a:pt x="16925" y="23761"/>
                  </a:cubicBezTo>
                  <a:cubicBezTo>
                    <a:pt x="16936" y="23340"/>
                    <a:pt x="17072" y="22908"/>
                    <a:pt x="17345" y="22589"/>
                  </a:cubicBezTo>
                  <a:cubicBezTo>
                    <a:pt x="17618" y="22248"/>
                    <a:pt x="17994" y="22021"/>
                    <a:pt x="18380" y="21839"/>
                  </a:cubicBezTo>
                  <a:cubicBezTo>
                    <a:pt x="18801" y="21645"/>
                    <a:pt x="19233" y="21509"/>
                    <a:pt x="19666" y="21350"/>
                  </a:cubicBezTo>
                  <a:cubicBezTo>
                    <a:pt x="20098" y="21190"/>
                    <a:pt x="20530" y="20997"/>
                    <a:pt x="20928" y="20747"/>
                  </a:cubicBezTo>
                  <a:cubicBezTo>
                    <a:pt x="21667" y="20292"/>
                    <a:pt x="22316" y="19609"/>
                    <a:pt x="22464" y="18734"/>
                  </a:cubicBezTo>
                  <a:cubicBezTo>
                    <a:pt x="22589" y="17983"/>
                    <a:pt x="22384" y="17096"/>
                    <a:pt x="21736" y="16641"/>
                  </a:cubicBezTo>
                  <a:cubicBezTo>
                    <a:pt x="21405" y="16411"/>
                    <a:pt x="21044" y="16323"/>
                    <a:pt x="20673" y="16323"/>
                  </a:cubicBezTo>
                  <a:cubicBezTo>
                    <a:pt x="20074" y="16323"/>
                    <a:pt x="19452" y="16552"/>
                    <a:pt x="18904" y="16777"/>
                  </a:cubicBezTo>
                  <a:cubicBezTo>
                    <a:pt x="17914" y="17187"/>
                    <a:pt x="16913" y="17676"/>
                    <a:pt x="15821" y="17687"/>
                  </a:cubicBezTo>
                  <a:cubicBezTo>
                    <a:pt x="15809" y="17687"/>
                    <a:pt x="15797" y="17688"/>
                    <a:pt x="15785" y="17688"/>
                  </a:cubicBezTo>
                  <a:cubicBezTo>
                    <a:pt x="14999" y="17688"/>
                    <a:pt x="14154" y="17324"/>
                    <a:pt x="13706" y="16652"/>
                  </a:cubicBezTo>
                  <a:cubicBezTo>
                    <a:pt x="13512" y="16379"/>
                    <a:pt x="13410" y="16061"/>
                    <a:pt x="13433" y="15731"/>
                  </a:cubicBezTo>
                  <a:lnTo>
                    <a:pt x="13433" y="15731"/>
                  </a:lnTo>
                  <a:cubicBezTo>
                    <a:pt x="13535" y="15742"/>
                    <a:pt x="13649" y="15754"/>
                    <a:pt x="13763" y="15754"/>
                  </a:cubicBezTo>
                  <a:cubicBezTo>
                    <a:pt x="13851" y="15757"/>
                    <a:pt x="13940" y="15759"/>
                    <a:pt x="14029" y="15759"/>
                  </a:cubicBezTo>
                  <a:cubicBezTo>
                    <a:pt x="14783" y="15759"/>
                    <a:pt x="15539" y="15628"/>
                    <a:pt x="16231" y="15333"/>
                  </a:cubicBezTo>
                  <a:cubicBezTo>
                    <a:pt x="16595" y="15174"/>
                    <a:pt x="16959" y="14980"/>
                    <a:pt x="17277" y="14730"/>
                  </a:cubicBezTo>
                  <a:cubicBezTo>
                    <a:pt x="17573" y="14491"/>
                    <a:pt x="17857" y="14207"/>
                    <a:pt x="18039" y="13854"/>
                  </a:cubicBezTo>
                  <a:cubicBezTo>
                    <a:pt x="18198" y="13536"/>
                    <a:pt x="18255" y="13149"/>
                    <a:pt x="18130" y="12808"/>
                  </a:cubicBezTo>
                  <a:cubicBezTo>
                    <a:pt x="18062" y="12592"/>
                    <a:pt x="17914" y="12410"/>
                    <a:pt x="17743" y="12285"/>
                  </a:cubicBezTo>
                  <a:cubicBezTo>
                    <a:pt x="17743" y="12273"/>
                    <a:pt x="17755" y="12262"/>
                    <a:pt x="17766" y="12251"/>
                  </a:cubicBezTo>
                  <a:cubicBezTo>
                    <a:pt x="17800" y="12171"/>
                    <a:pt x="17812" y="12091"/>
                    <a:pt x="17834" y="12000"/>
                  </a:cubicBezTo>
                  <a:cubicBezTo>
                    <a:pt x="17857" y="11921"/>
                    <a:pt x="17891" y="11841"/>
                    <a:pt x="17914" y="11762"/>
                  </a:cubicBezTo>
                  <a:cubicBezTo>
                    <a:pt x="17971" y="11602"/>
                    <a:pt x="18028" y="11454"/>
                    <a:pt x="18096" y="11307"/>
                  </a:cubicBezTo>
                  <a:cubicBezTo>
                    <a:pt x="18221" y="11000"/>
                    <a:pt x="18380" y="10692"/>
                    <a:pt x="18528" y="10397"/>
                  </a:cubicBezTo>
                  <a:cubicBezTo>
                    <a:pt x="18835" y="9794"/>
                    <a:pt x="19131" y="9180"/>
                    <a:pt x="19370" y="8543"/>
                  </a:cubicBezTo>
                  <a:cubicBezTo>
                    <a:pt x="19484" y="8224"/>
                    <a:pt x="19597" y="7895"/>
                    <a:pt x="19688" y="7565"/>
                  </a:cubicBezTo>
                  <a:cubicBezTo>
                    <a:pt x="19779" y="7223"/>
                    <a:pt x="19848" y="6871"/>
                    <a:pt x="19870" y="6518"/>
                  </a:cubicBezTo>
                  <a:cubicBezTo>
                    <a:pt x="19893" y="5904"/>
                    <a:pt x="19631" y="5222"/>
                    <a:pt x="19006" y="5017"/>
                  </a:cubicBezTo>
                  <a:cubicBezTo>
                    <a:pt x="18894" y="4978"/>
                    <a:pt x="18776" y="4960"/>
                    <a:pt x="18657" y="4960"/>
                  </a:cubicBezTo>
                  <a:cubicBezTo>
                    <a:pt x="18498" y="4960"/>
                    <a:pt x="18337" y="4992"/>
                    <a:pt x="18187" y="5051"/>
                  </a:cubicBezTo>
                  <a:cubicBezTo>
                    <a:pt x="18153" y="5074"/>
                    <a:pt x="18107" y="5085"/>
                    <a:pt x="18062" y="5108"/>
                  </a:cubicBezTo>
                  <a:cubicBezTo>
                    <a:pt x="18096" y="4835"/>
                    <a:pt x="18096" y="4551"/>
                    <a:pt x="18085" y="4266"/>
                  </a:cubicBezTo>
                  <a:cubicBezTo>
                    <a:pt x="18062" y="3641"/>
                    <a:pt x="17937" y="3004"/>
                    <a:pt x="17641" y="2446"/>
                  </a:cubicBezTo>
                  <a:cubicBezTo>
                    <a:pt x="17391" y="1969"/>
                    <a:pt x="16993" y="1548"/>
                    <a:pt x="16492" y="1309"/>
                  </a:cubicBezTo>
                  <a:cubicBezTo>
                    <a:pt x="16293" y="1220"/>
                    <a:pt x="16064" y="1156"/>
                    <a:pt x="15838" y="1156"/>
                  </a:cubicBezTo>
                  <a:cubicBezTo>
                    <a:pt x="15716" y="1156"/>
                    <a:pt x="15595" y="1174"/>
                    <a:pt x="15480" y="1218"/>
                  </a:cubicBezTo>
                  <a:cubicBezTo>
                    <a:pt x="15366" y="1252"/>
                    <a:pt x="15218" y="1343"/>
                    <a:pt x="15116" y="1457"/>
                  </a:cubicBezTo>
                  <a:cubicBezTo>
                    <a:pt x="14832" y="1013"/>
                    <a:pt x="14456" y="627"/>
                    <a:pt x="14001" y="354"/>
                  </a:cubicBezTo>
                  <a:cubicBezTo>
                    <a:pt x="13661" y="150"/>
                    <a:pt x="13246" y="1"/>
                    <a:pt x="1283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4"/>
            <p:cNvSpPr/>
            <p:nvPr/>
          </p:nvSpPr>
          <p:spPr>
            <a:xfrm>
              <a:off x="2551200" y="4360400"/>
              <a:ext cx="94425" cy="49850"/>
            </a:xfrm>
            <a:custGeom>
              <a:rect b="b" l="l" r="r" t="t"/>
              <a:pathLst>
                <a:path extrusionOk="0" h="1994" w="3777">
                  <a:moveTo>
                    <a:pt x="40" y="1"/>
                  </a:moveTo>
                  <a:cubicBezTo>
                    <a:pt x="18" y="1"/>
                    <a:pt x="0" y="25"/>
                    <a:pt x="0" y="49"/>
                  </a:cubicBezTo>
                  <a:cubicBezTo>
                    <a:pt x="46" y="333"/>
                    <a:pt x="285" y="572"/>
                    <a:pt x="512" y="743"/>
                  </a:cubicBezTo>
                  <a:cubicBezTo>
                    <a:pt x="944" y="1084"/>
                    <a:pt x="1513" y="1277"/>
                    <a:pt x="2036" y="1471"/>
                  </a:cubicBezTo>
                  <a:cubicBezTo>
                    <a:pt x="2309" y="1573"/>
                    <a:pt x="2582" y="1664"/>
                    <a:pt x="2867" y="1766"/>
                  </a:cubicBezTo>
                  <a:cubicBezTo>
                    <a:pt x="3003" y="1812"/>
                    <a:pt x="3140" y="1857"/>
                    <a:pt x="3276" y="1892"/>
                  </a:cubicBezTo>
                  <a:cubicBezTo>
                    <a:pt x="3413" y="1926"/>
                    <a:pt x="3560" y="1971"/>
                    <a:pt x="3697" y="1994"/>
                  </a:cubicBezTo>
                  <a:cubicBezTo>
                    <a:pt x="3754" y="1994"/>
                    <a:pt x="3777" y="1914"/>
                    <a:pt x="3731" y="1892"/>
                  </a:cubicBezTo>
                  <a:cubicBezTo>
                    <a:pt x="3595" y="1812"/>
                    <a:pt x="3435" y="1766"/>
                    <a:pt x="3287" y="1698"/>
                  </a:cubicBezTo>
                  <a:cubicBezTo>
                    <a:pt x="3140" y="1641"/>
                    <a:pt x="2992" y="1596"/>
                    <a:pt x="2844" y="1539"/>
                  </a:cubicBezTo>
                  <a:cubicBezTo>
                    <a:pt x="2321" y="1357"/>
                    <a:pt x="1786" y="1175"/>
                    <a:pt x="1274" y="948"/>
                  </a:cubicBezTo>
                  <a:cubicBezTo>
                    <a:pt x="1035" y="845"/>
                    <a:pt x="797" y="720"/>
                    <a:pt x="592" y="561"/>
                  </a:cubicBezTo>
                  <a:cubicBezTo>
                    <a:pt x="490" y="481"/>
                    <a:pt x="399" y="402"/>
                    <a:pt x="308" y="311"/>
                  </a:cubicBezTo>
                  <a:cubicBezTo>
                    <a:pt x="217" y="220"/>
                    <a:pt x="148" y="106"/>
                    <a:pt x="69" y="15"/>
                  </a:cubicBezTo>
                  <a:cubicBezTo>
                    <a:pt x="59" y="5"/>
                    <a:pt x="49" y="1"/>
                    <a:pt x="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4"/>
            <p:cNvSpPr/>
            <p:nvPr/>
          </p:nvSpPr>
          <p:spPr>
            <a:xfrm>
              <a:off x="2651075" y="4412100"/>
              <a:ext cx="39900" cy="18175"/>
            </a:xfrm>
            <a:custGeom>
              <a:rect b="b" l="l" r="r" t="t"/>
              <a:pathLst>
                <a:path extrusionOk="0" h="727" w="1596">
                  <a:moveTo>
                    <a:pt x="191" y="0"/>
                  </a:moveTo>
                  <a:cubicBezTo>
                    <a:pt x="145" y="0"/>
                    <a:pt x="100" y="6"/>
                    <a:pt x="55" y="6"/>
                  </a:cubicBezTo>
                  <a:cubicBezTo>
                    <a:pt x="52" y="5"/>
                    <a:pt x="49" y="4"/>
                    <a:pt x="47" y="4"/>
                  </a:cubicBezTo>
                  <a:cubicBezTo>
                    <a:pt x="17" y="4"/>
                    <a:pt x="0" y="63"/>
                    <a:pt x="32" y="74"/>
                  </a:cubicBezTo>
                  <a:cubicBezTo>
                    <a:pt x="100" y="108"/>
                    <a:pt x="145" y="153"/>
                    <a:pt x="214" y="176"/>
                  </a:cubicBezTo>
                  <a:cubicBezTo>
                    <a:pt x="271" y="199"/>
                    <a:pt x="327" y="233"/>
                    <a:pt x="396" y="256"/>
                  </a:cubicBezTo>
                  <a:cubicBezTo>
                    <a:pt x="521" y="301"/>
                    <a:pt x="635" y="358"/>
                    <a:pt x="760" y="404"/>
                  </a:cubicBezTo>
                  <a:cubicBezTo>
                    <a:pt x="885" y="460"/>
                    <a:pt x="1010" y="529"/>
                    <a:pt x="1135" y="586"/>
                  </a:cubicBezTo>
                  <a:cubicBezTo>
                    <a:pt x="1192" y="608"/>
                    <a:pt x="1249" y="631"/>
                    <a:pt x="1306" y="654"/>
                  </a:cubicBezTo>
                  <a:cubicBezTo>
                    <a:pt x="1374" y="677"/>
                    <a:pt x="1431" y="711"/>
                    <a:pt x="1499" y="722"/>
                  </a:cubicBezTo>
                  <a:cubicBezTo>
                    <a:pt x="1507" y="725"/>
                    <a:pt x="1514" y="727"/>
                    <a:pt x="1521" y="727"/>
                  </a:cubicBezTo>
                  <a:cubicBezTo>
                    <a:pt x="1567" y="727"/>
                    <a:pt x="1595" y="670"/>
                    <a:pt x="1556" y="631"/>
                  </a:cubicBezTo>
                  <a:cubicBezTo>
                    <a:pt x="1510" y="574"/>
                    <a:pt x="1453" y="540"/>
                    <a:pt x="1397" y="495"/>
                  </a:cubicBezTo>
                  <a:cubicBezTo>
                    <a:pt x="1351" y="449"/>
                    <a:pt x="1294" y="415"/>
                    <a:pt x="1226" y="369"/>
                  </a:cubicBezTo>
                  <a:cubicBezTo>
                    <a:pt x="1112" y="301"/>
                    <a:pt x="976" y="256"/>
                    <a:pt x="851" y="199"/>
                  </a:cubicBezTo>
                  <a:cubicBezTo>
                    <a:pt x="726" y="142"/>
                    <a:pt x="600" y="97"/>
                    <a:pt x="464" y="62"/>
                  </a:cubicBezTo>
                  <a:cubicBezTo>
                    <a:pt x="396" y="40"/>
                    <a:pt x="327" y="17"/>
                    <a:pt x="259" y="6"/>
                  </a:cubicBezTo>
                  <a:cubicBezTo>
                    <a:pt x="236" y="2"/>
                    <a:pt x="214" y="0"/>
                    <a:pt x="19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4"/>
            <p:cNvSpPr/>
            <p:nvPr/>
          </p:nvSpPr>
          <p:spPr>
            <a:xfrm>
              <a:off x="2666650" y="4405125"/>
              <a:ext cx="19925" cy="10950"/>
            </a:xfrm>
            <a:custGeom>
              <a:rect b="b" l="l" r="r" t="t"/>
              <a:pathLst>
                <a:path extrusionOk="0" h="438" w="797">
                  <a:moveTo>
                    <a:pt x="159" y="0"/>
                  </a:moveTo>
                  <a:cubicBezTo>
                    <a:pt x="125" y="0"/>
                    <a:pt x="103" y="0"/>
                    <a:pt x="80" y="23"/>
                  </a:cubicBezTo>
                  <a:cubicBezTo>
                    <a:pt x="34" y="34"/>
                    <a:pt x="0" y="103"/>
                    <a:pt x="46" y="137"/>
                  </a:cubicBezTo>
                  <a:cubicBezTo>
                    <a:pt x="80" y="194"/>
                    <a:pt x="159" y="216"/>
                    <a:pt x="205" y="228"/>
                  </a:cubicBezTo>
                  <a:cubicBezTo>
                    <a:pt x="239" y="239"/>
                    <a:pt x="262" y="250"/>
                    <a:pt x="296" y="262"/>
                  </a:cubicBezTo>
                  <a:cubicBezTo>
                    <a:pt x="307" y="262"/>
                    <a:pt x="319" y="273"/>
                    <a:pt x="319" y="273"/>
                  </a:cubicBezTo>
                  <a:lnTo>
                    <a:pt x="330" y="273"/>
                  </a:lnTo>
                  <a:cubicBezTo>
                    <a:pt x="341" y="285"/>
                    <a:pt x="353" y="285"/>
                    <a:pt x="364" y="296"/>
                  </a:cubicBezTo>
                  <a:cubicBezTo>
                    <a:pt x="362" y="294"/>
                    <a:pt x="361" y="293"/>
                    <a:pt x="362" y="293"/>
                  </a:cubicBezTo>
                  <a:cubicBezTo>
                    <a:pt x="365" y="293"/>
                    <a:pt x="387" y="307"/>
                    <a:pt x="387" y="307"/>
                  </a:cubicBezTo>
                  <a:cubicBezTo>
                    <a:pt x="398" y="307"/>
                    <a:pt x="410" y="319"/>
                    <a:pt x="421" y="319"/>
                  </a:cubicBezTo>
                  <a:cubicBezTo>
                    <a:pt x="432" y="330"/>
                    <a:pt x="455" y="341"/>
                    <a:pt x="478" y="341"/>
                  </a:cubicBezTo>
                  <a:cubicBezTo>
                    <a:pt x="489" y="353"/>
                    <a:pt x="489" y="353"/>
                    <a:pt x="501" y="353"/>
                  </a:cubicBezTo>
                  <a:cubicBezTo>
                    <a:pt x="546" y="376"/>
                    <a:pt x="603" y="421"/>
                    <a:pt x="648" y="421"/>
                  </a:cubicBezTo>
                  <a:cubicBezTo>
                    <a:pt x="673" y="429"/>
                    <a:pt x="697" y="437"/>
                    <a:pt x="717" y="437"/>
                  </a:cubicBezTo>
                  <a:cubicBezTo>
                    <a:pt x="725" y="437"/>
                    <a:pt x="733" y="436"/>
                    <a:pt x="739" y="432"/>
                  </a:cubicBezTo>
                  <a:cubicBezTo>
                    <a:pt x="774" y="432"/>
                    <a:pt x="796" y="398"/>
                    <a:pt x="796" y="364"/>
                  </a:cubicBezTo>
                  <a:cubicBezTo>
                    <a:pt x="796" y="330"/>
                    <a:pt x="774" y="296"/>
                    <a:pt x="751" y="273"/>
                  </a:cubicBezTo>
                  <a:cubicBezTo>
                    <a:pt x="717" y="228"/>
                    <a:pt x="648" y="194"/>
                    <a:pt x="603" y="159"/>
                  </a:cubicBezTo>
                  <a:cubicBezTo>
                    <a:pt x="592" y="159"/>
                    <a:pt x="592" y="159"/>
                    <a:pt x="581" y="148"/>
                  </a:cubicBezTo>
                  <a:lnTo>
                    <a:pt x="581" y="148"/>
                  </a:lnTo>
                  <a:cubicBezTo>
                    <a:pt x="578" y="145"/>
                    <a:pt x="574" y="142"/>
                    <a:pt x="569" y="137"/>
                  </a:cubicBezTo>
                  <a:cubicBezTo>
                    <a:pt x="546" y="137"/>
                    <a:pt x="535" y="125"/>
                    <a:pt x="523" y="114"/>
                  </a:cubicBezTo>
                  <a:cubicBezTo>
                    <a:pt x="489" y="103"/>
                    <a:pt x="467" y="91"/>
                    <a:pt x="432" y="80"/>
                  </a:cubicBezTo>
                  <a:cubicBezTo>
                    <a:pt x="376" y="57"/>
                    <a:pt x="319" y="34"/>
                    <a:pt x="262" y="23"/>
                  </a:cubicBezTo>
                  <a:cubicBezTo>
                    <a:pt x="239" y="12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4"/>
            <p:cNvSpPr/>
            <p:nvPr/>
          </p:nvSpPr>
          <p:spPr>
            <a:xfrm>
              <a:off x="2676025" y="4400000"/>
              <a:ext cx="8550" cy="6275"/>
            </a:xfrm>
            <a:custGeom>
              <a:rect b="b" l="l" r="r" t="t"/>
              <a:pathLst>
                <a:path extrusionOk="0" h="251" w="342">
                  <a:moveTo>
                    <a:pt x="80" y="0"/>
                  </a:moveTo>
                  <a:cubicBezTo>
                    <a:pt x="57" y="0"/>
                    <a:pt x="46" y="0"/>
                    <a:pt x="23" y="12"/>
                  </a:cubicBezTo>
                  <a:cubicBezTo>
                    <a:pt x="23" y="23"/>
                    <a:pt x="12" y="23"/>
                    <a:pt x="12" y="35"/>
                  </a:cubicBezTo>
                  <a:cubicBezTo>
                    <a:pt x="1" y="35"/>
                    <a:pt x="1" y="46"/>
                    <a:pt x="1" y="57"/>
                  </a:cubicBezTo>
                  <a:cubicBezTo>
                    <a:pt x="1" y="80"/>
                    <a:pt x="1" y="103"/>
                    <a:pt x="12" y="114"/>
                  </a:cubicBezTo>
                  <a:cubicBezTo>
                    <a:pt x="23" y="126"/>
                    <a:pt x="23" y="137"/>
                    <a:pt x="35" y="137"/>
                  </a:cubicBezTo>
                  <a:cubicBezTo>
                    <a:pt x="46" y="160"/>
                    <a:pt x="69" y="182"/>
                    <a:pt x="92" y="194"/>
                  </a:cubicBezTo>
                  <a:cubicBezTo>
                    <a:pt x="114" y="217"/>
                    <a:pt x="137" y="228"/>
                    <a:pt x="171" y="239"/>
                  </a:cubicBezTo>
                  <a:lnTo>
                    <a:pt x="194" y="239"/>
                  </a:lnTo>
                  <a:cubicBezTo>
                    <a:pt x="205" y="251"/>
                    <a:pt x="217" y="251"/>
                    <a:pt x="228" y="251"/>
                  </a:cubicBezTo>
                  <a:lnTo>
                    <a:pt x="285" y="251"/>
                  </a:lnTo>
                  <a:cubicBezTo>
                    <a:pt x="308" y="251"/>
                    <a:pt x="330" y="228"/>
                    <a:pt x="342" y="205"/>
                  </a:cubicBezTo>
                  <a:cubicBezTo>
                    <a:pt x="342" y="182"/>
                    <a:pt x="342" y="171"/>
                    <a:pt x="330" y="148"/>
                  </a:cubicBezTo>
                  <a:cubicBezTo>
                    <a:pt x="330" y="137"/>
                    <a:pt x="319" y="126"/>
                    <a:pt x="319" y="114"/>
                  </a:cubicBezTo>
                  <a:cubicBezTo>
                    <a:pt x="308" y="91"/>
                    <a:pt x="285" y="80"/>
                    <a:pt x="273" y="69"/>
                  </a:cubicBezTo>
                  <a:cubicBezTo>
                    <a:pt x="273" y="69"/>
                    <a:pt x="262" y="57"/>
                    <a:pt x="262" y="57"/>
                  </a:cubicBezTo>
                  <a:lnTo>
                    <a:pt x="251" y="57"/>
                  </a:lnTo>
                  <a:cubicBezTo>
                    <a:pt x="239" y="46"/>
                    <a:pt x="228" y="35"/>
                    <a:pt x="217" y="35"/>
                  </a:cubicBezTo>
                  <a:lnTo>
                    <a:pt x="194" y="23"/>
                  </a:lnTo>
                  <a:cubicBezTo>
                    <a:pt x="183" y="23"/>
                    <a:pt x="171" y="12"/>
                    <a:pt x="160" y="12"/>
                  </a:cubicBezTo>
                  <a:cubicBezTo>
                    <a:pt x="137" y="0"/>
                    <a:pt x="126" y="0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4"/>
            <p:cNvSpPr/>
            <p:nvPr/>
          </p:nvSpPr>
          <p:spPr>
            <a:xfrm>
              <a:off x="2782375" y="4263350"/>
              <a:ext cx="19000" cy="27525"/>
            </a:xfrm>
            <a:custGeom>
              <a:rect b="b" l="l" r="r" t="t"/>
              <a:pathLst>
                <a:path extrusionOk="0" h="1101" w="760">
                  <a:moveTo>
                    <a:pt x="103" y="0"/>
                  </a:moveTo>
                  <a:cubicBezTo>
                    <a:pt x="86" y="0"/>
                    <a:pt x="72" y="8"/>
                    <a:pt x="57" y="30"/>
                  </a:cubicBezTo>
                  <a:cubicBezTo>
                    <a:pt x="0" y="121"/>
                    <a:pt x="34" y="246"/>
                    <a:pt x="69" y="348"/>
                  </a:cubicBezTo>
                  <a:cubicBezTo>
                    <a:pt x="103" y="451"/>
                    <a:pt x="137" y="553"/>
                    <a:pt x="194" y="655"/>
                  </a:cubicBezTo>
                  <a:cubicBezTo>
                    <a:pt x="251" y="758"/>
                    <a:pt x="319" y="849"/>
                    <a:pt x="398" y="928"/>
                  </a:cubicBezTo>
                  <a:cubicBezTo>
                    <a:pt x="444" y="974"/>
                    <a:pt x="489" y="997"/>
                    <a:pt x="535" y="1031"/>
                  </a:cubicBezTo>
                  <a:cubicBezTo>
                    <a:pt x="569" y="1065"/>
                    <a:pt x="626" y="1088"/>
                    <a:pt x="671" y="1099"/>
                  </a:cubicBezTo>
                  <a:cubicBezTo>
                    <a:pt x="677" y="1100"/>
                    <a:pt x="683" y="1101"/>
                    <a:pt x="689" y="1101"/>
                  </a:cubicBezTo>
                  <a:cubicBezTo>
                    <a:pt x="735" y="1101"/>
                    <a:pt x="760" y="1060"/>
                    <a:pt x="740" y="1019"/>
                  </a:cubicBezTo>
                  <a:cubicBezTo>
                    <a:pt x="705" y="917"/>
                    <a:pt x="637" y="826"/>
                    <a:pt x="580" y="746"/>
                  </a:cubicBezTo>
                  <a:cubicBezTo>
                    <a:pt x="535" y="667"/>
                    <a:pt x="478" y="587"/>
                    <a:pt x="433" y="508"/>
                  </a:cubicBezTo>
                  <a:cubicBezTo>
                    <a:pt x="387" y="428"/>
                    <a:pt x="342" y="348"/>
                    <a:pt x="296" y="257"/>
                  </a:cubicBezTo>
                  <a:cubicBezTo>
                    <a:pt x="262" y="166"/>
                    <a:pt x="228" y="53"/>
                    <a:pt x="137" y="7"/>
                  </a:cubicBezTo>
                  <a:cubicBezTo>
                    <a:pt x="124" y="3"/>
                    <a:pt x="113" y="0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4"/>
            <p:cNvSpPr/>
            <p:nvPr/>
          </p:nvSpPr>
          <p:spPr>
            <a:xfrm>
              <a:off x="2777250" y="4274600"/>
              <a:ext cx="13225" cy="19425"/>
            </a:xfrm>
            <a:custGeom>
              <a:rect b="b" l="l" r="r" t="t"/>
              <a:pathLst>
                <a:path extrusionOk="0" h="777" w="529">
                  <a:moveTo>
                    <a:pt x="69" y="0"/>
                  </a:moveTo>
                  <a:cubicBezTo>
                    <a:pt x="46" y="0"/>
                    <a:pt x="19" y="13"/>
                    <a:pt x="12" y="35"/>
                  </a:cubicBezTo>
                  <a:cubicBezTo>
                    <a:pt x="12" y="69"/>
                    <a:pt x="1" y="103"/>
                    <a:pt x="12" y="148"/>
                  </a:cubicBezTo>
                  <a:cubicBezTo>
                    <a:pt x="12" y="183"/>
                    <a:pt x="23" y="217"/>
                    <a:pt x="23" y="251"/>
                  </a:cubicBezTo>
                  <a:cubicBezTo>
                    <a:pt x="46" y="319"/>
                    <a:pt x="69" y="387"/>
                    <a:pt x="103" y="444"/>
                  </a:cubicBezTo>
                  <a:cubicBezTo>
                    <a:pt x="137" y="512"/>
                    <a:pt x="171" y="569"/>
                    <a:pt x="217" y="626"/>
                  </a:cubicBezTo>
                  <a:cubicBezTo>
                    <a:pt x="251" y="683"/>
                    <a:pt x="308" y="740"/>
                    <a:pt x="376" y="763"/>
                  </a:cubicBezTo>
                  <a:lnTo>
                    <a:pt x="387" y="763"/>
                  </a:lnTo>
                  <a:cubicBezTo>
                    <a:pt x="401" y="772"/>
                    <a:pt x="416" y="776"/>
                    <a:pt x="430" y="776"/>
                  </a:cubicBezTo>
                  <a:cubicBezTo>
                    <a:pt x="483" y="776"/>
                    <a:pt x="528" y="715"/>
                    <a:pt x="501" y="660"/>
                  </a:cubicBezTo>
                  <a:lnTo>
                    <a:pt x="501" y="649"/>
                  </a:lnTo>
                  <a:cubicBezTo>
                    <a:pt x="490" y="581"/>
                    <a:pt x="444" y="524"/>
                    <a:pt x="399" y="467"/>
                  </a:cubicBezTo>
                  <a:cubicBezTo>
                    <a:pt x="387" y="467"/>
                    <a:pt x="387" y="456"/>
                    <a:pt x="376" y="444"/>
                  </a:cubicBezTo>
                  <a:cubicBezTo>
                    <a:pt x="376" y="444"/>
                    <a:pt x="376" y="444"/>
                    <a:pt x="376" y="433"/>
                  </a:cubicBezTo>
                  <a:cubicBezTo>
                    <a:pt x="365" y="421"/>
                    <a:pt x="365" y="421"/>
                    <a:pt x="353" y="410"/>
                  </a:cubicBezTo>
                  <a:cubicBezTo>
                    <a:pt x="342" y="387"/>
                    <a:pt x="319" y="365"/>
                    <a:pt x="308" y="330"/>
                  </a:cubicBezTo>
                  <a:cubicBezTo>
                    <a:pt x="274" y="285"/>
                    <a:pt x="251" y="228"/>
                    <a:pt x="217" y="183"/>
                  </a:cubicBezTo>
                  <a:cubicBezTo>
                    <a:pt x="183" y="114"/>
                    <a:pt x="160" y="69"/>
                    <a:pt x="103" y="12"/>
                  </a:cubicBezTo>
                  <a:cubicBezTo>
                    <a:pt x="95" y="4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4"/>
            <p:cNvSpPr/>
            <p:nvPr/>
          </p:nvSpPr>
          <p:spPr>
            <a:xfrm>
              <a:off x="2771000" y="4282900"/>
              <a:ext cx="8825" cy="15625"/>
            </a:xfrm>
            <a:custGeom>
              <a:rect b="b" l="l" r="r" t="t"/>
              <a:pathLst>
                <a:path extrusionOk="0" h="625" w="353">
                  <a:moveTo>
                    <a:pt x="66" y="1"/>
                  </a:moveTo>
                  <a:cubicBezTo>
                    <a:pt x="48" y="1"/>
                    <a:pt x="30" y="13"/>
                    <a:pt x="23" y="33"/>
                  </a:cubicBezTo>
                  <a:cubicBezTo>
                    <a:pt x="0" y="124"/>
                    <a:pt x="12" y="215"/>
                    <a:pt x="34" y="306"/>
                  </a:cubicBezTo>
                  <a:cubicBezTo>
                    <a:pt x="46" y="351"/>
                    <a:pt x="69" y="397"/>
                    <a:pt x="91" y="442"/>
                  </a:cubicBezTo>
                  <a:cubicBezTo>
                    <a:pt x="103" y="465"/>
                    <a:pt x="114" y="476"/>
                    <a:pt x="125" y="499"/>
                  </a:cubicBezTo>
                  <a:cubicBezTo>
                    <a:pt x="125" y="510"/>
                    <a:pt x="137" y="522"/>
                    <a:pt x="137" y="522"/>
                  </a:cubicBezTo>
                  <a:cubicBezTo>
                    <a:pt x="148" y="544"/>
                    <a:pt x="160" y="544"/>
                    <a:pt x="171" y="556"/>
                  </a:cubicBezTo>
                  <a:cubicBezTo>
                    <a:pt x="205" y="590"/>
                    <a:pt x="239" y="624"/>
                    <a:pt x="285" y="624"/>
                  </a:cubicBezTo>
                  <a:cubicBezTo>
                    <a:pt x="307" y="624"/>
                    <a:pt x="342" y="601"/>
                    <a:pt x="342" y="579"/>
                  </a:cubicBezTo>
                  <a:cubicBezTo>
                    <a:pt x="353" y="533"/>
                    <a:pt x="330" y="499"/>
                    <a:pt x="319" y="453"/>
                  </a:cubicBezTo>
                  <a:cubicBezTo>
                    <a:pt x="307" y="419"/>
                    <a:pt x="273" y="385"/>
                    <a:pt x="262" y="351"/>
                  </a:cubicBezTo>
                  <a:cubicBezTo>
                    <a:pt x="239" y="317"/>
                    <a:pt x="216" y="283"/>
                    <a:pt x="205" y="237"/>
                  </a:cubicBezTo>
                  <a:cubicBezTo>
                    <a:pt x="194" y="237"/>
                    <a:pt x="194" y="226"/>
                    <a:pt x="194" y="215"/>
                  </a:cubicBezTo>
                  <a:cubicBezTo>
                    <a:pt x="182" y="215"/>
                    <a:pt x="182" y="203"/>
                    <a:pt x="182" y="203"/>
                  </a:cubicBezTo>
                  <a:cubicBezTo>
                    <a:pt x="182" y="192"/>
                    <a:pt x="171" y="180"/>
                    <a:pt x="171" y="180"/>
                  </a:cubicBezTo>
                  <a:cubicBezTo>
                    <a:pt x="171" y="169"/>
                    <a:pt x="160" y="158"/>
                    <a:pt x="160" y="158"/>
                  </a:cubicBezTo>
                  <a:cubicBezTo>
                    <a:pt x="160" y="158"/>
                    <a:pt x="160" y="146"/>
                    <a:pt x="160" y="146"/>
                  </a:cubicBezTo>
                  <a:cubicBezTo>
                    <a:pt x="148" y="124"/>
                    <a:pt x="137" y="101"/>
                    <a:pt x="125" y="78"/>
                  </a:cubicBezTo>
                  <a:cubicBezTo>
                    <a:pt x="114" y="55"/>
                    <a:pt x="114" y="44"/>
                    <a:pt x="103" y="21"/>
                  </a:cubicBezTo>
                  <a:cubicBezTo>
                    <a:pt x="93" y="7"/>
                    <a:pt x="80" y="1"/>
                    <a:pt x="6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4"/>
            <p:cNvSpPr/>
            <p:nvPr/>
          </p:nvSpPr>
          <p:spPr>
            <a:xfrm>
              <a:off x="2763600" y="4290350"/>
              <a:ext cx="7700" cy="10250"/>
            </a:xfrm>
            <a:custGeom>
              <a:rect b="b" l="l" r="r" t="t"/>
              <a:pathLst>
                <a:path extrusionOk="0" h="410" w="308">
                  <a:moveTo>
                    <a:pt x="46" y="0"/>
                  </a:moveTo>
                  <a:cubicBezTo>
                    <a:pt x="21" y="0"/>
                    <a:pt x="1" y="27"/>
                    <a:pt x="1" y="5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76"/>
                    <a:pt x="1" y="87"/>
                    <a:pt x="12" y="110"/>
                  </a:cubicBezTo>
                  <a:cubicBezTo>
                    <a:pt x="12" y="113"/>
                    <a:pt x="12" y="117"/>
                    <a:pt x="12" y="121"/>
                  </a:cubicBezTo>
                  <a:cubicBezTo>
                    <a:pt x="12" y="133"/>
                    <a:pt x="12" y="144"/>
                    <a:pt x="23" y="144"/>
                  </a:cubicBezTo>
                  <a:cubicBezTo>
                    <a:pt x="35" y="178"/>
                    <a:pt x="46" y="212"/>
                    <a:pt x="69" y="235"/>
                  </a:cubicBezTo>
                  <a:cubicBezTo>
                    <a:pt x="80" y="269"/>
                    <a:pt x="103" y="303"/>
                    <a:pt x="126" y="326"/>
                  </a:cubicBezTo>
                  <a:cubicBezTo>
                    <a:pt x="148" y="349"/>
                    <a:pt x="171" y="383"/>
                    <a:pt x="205" y="394"/>
                  </a:cubicBezTo>
                  <a:cubicBezTo>
                    <a:pt x="217" y="406"/>
                    <a:pt x="228" y="406"/>
                    <a:pt x="239" y="406"/>
                  </a:cubicBezTo>
                  <a:cubicBezTo>
                    <a:pt x="245" y="408"/>
                    <a:pt x="251" y="410"/>
                    <a:pt x="256" y="410"/>
                  </a:cubicBezTo>
                  <a:cubicBezTo>
                    <a:pt x="273" y="410"/>
                    <a:pt x="288" y="397"/>
                    <a:pt x="296" y="372"/>
                  </a:cubicBezTo>
                  <a:cubicBezTo>
                    <a:pt x="308" y="360"/>
                    <a:pt x="308" y="337"/>
                    <a:pt x="296" y="326"/>
                  </a:cubicBezTo>
                  <a:cubicBezTo>
                    <a:pt x="308" y="303"/>
                    <a:pt x="296" y="292"/>
                    <a:pt x="285" y="269"/>
                  </a:cubicBezTo>
                  <a:cubicBezTo>
                    <a:pt x="285" y="258"/>
                    <a:pt x="274" y="246"/>
                    <a:pt x="274" y="235"/>
                  </a:cubicBezTo>
                  <a:cubicBezTo>
                    <a:pt x="262" y="201"/>
                    <a:pt x="239" y="167"/>
                    <a:pt x="217" y="133"/>
                  </a:cubicBezTo>
                  <a:cubicBezTo>
                    <a:pt x="194" y="110"/>
                    <a:pt x="171" y="87"/>
                    <a:pt x="148" y="64"/>
                  </a:cubicBezTo>
                  <a:cubicBezTo>
                    <a:pt x="148" y="53"/>
                    <a:pt x="137" y="53"/>
                    <a:pt x="126" y="42"/>
                  </a:cubicBezTo>
                  <a:lnTo>
                    <a:pt x="114" y="42"/>
                  </a:lnTo>
                  <a:cubicBezTo>
                    <a:pt x="103" y="30"/>
                    <a:pt x="92" y="19"/>
                    <a:pt x="80" y="19"/>
                  </a:cubicBezTo>
                  <a:cubicBezTo>
                    <a:pt x="80" y="19"/>
                    <a:pt x="69" y="8"/>
                    <a:pt x="69" y="8"/>
                  </a:cubicBezTo>
                  <a:cubicBezTo>
                    <a:pt x="61" y="2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4"/>
            <p:cNvSpPr/>
            <p:nvPr/>
          </p:nvSpPr>
          <p:spPr>
            <a:xfrm>
              <a:off x="2720375" y="4157950"/>
              <a:ext cx="56250" cy="69350"/>
            </a:xfrm>
            <a:custGeom>
              <a:rect b="b" l="l" r="r" t="t"/>
              <a:pathLst>
                <a:path extrusionOk="0" h="2774" w="2250">
                  <a:moveTo>
                    <a:pt x="483" y="0"/>
                  </a:moveTo>
                  <a:cubicBezTo>
                    <a:pt x="336" y="0"/>
                    <a:pt x="191" y="35"/>
                    <a:pt x="58" y="117"/>
                  </a:cubicBezTo>
                  <a:cubicBezTo>
                    <a:pt x="1" y="151"/>
                    <a:pt x="24" y="231"/>
                    <a:pt x="80" y="231"/>
                  </a:cubicBezTo>
                  <a:cubicBezTo>
                    <a:pt x="319" y="254"/>
                    <a:pt x="581" y="288"/>
                    <a:pt x="808" y="379"/>
                  </a:cubicBezTo>
                  <a:cubicBezTo>
                    <a:pt x="1229" y="538"/>
                    <a:pt x="1536" y="902"/>
                    <a:pt x="1684" y="1311"/>
                  </a:cubicBezTo>
                  <a:cubicBezTo>
                    <a:pt x="1764" y="1562"/>
                    <a:pt x="1821" y="1812"/>
                    <a:pt x="1877" y="2062"/>
                  </a:cubicBezTo>
                  <a:cubicBezTo>
                    <a:pt x="1912" y="2187"/>
                    <a:pt x="1946" y="2312"/>
                    <a:pt x="1991" y="2437"/>
                  </a:cubicBezTo>
                  <a:cubicBezTo>
                    <a:pt x="2025" y="2551"/>
                    <a:pt x="2082" y="2676"/>
                    <a:pt x="2173" y="2767"/>
                  </a:cubicBezTo>
                  <a:cubicBezTo>
                    <a:pt x="2181" y="2771"/>
                    <a:pt x="2192" y="2774"/>
                    <a:pt x="2204" y="2774"/>
                  </a:cubicBezTo>
                  <a:cubicBezTo>
                    <a:pt x="2226" y="2774"/>
                    <a:pt x="2249" y="2763"/>
                    <a:pt x="2241" y="2733"/>
                  </a:cubicBezTo>
                  <a:cubicBezTo>
                    <a:pt x="2241" y="2574"/>
                    <a:pt x="2185" y="2426"/>
                    <a:pt x="2150" y="2278"/>
                  </a:cubicBezTo>
                  <a:cubicBezTo>
                    <a:pt x="2116" y="2130"/>
                    <a:pt x="2094" y="1971"/>
                    <a:pt x="2071" y="1823"/>
                  </a:cubicBezTo>
                  <a:cubicBezTo>
                    <a:pt x="2014" y="1550"/>
                    <a:pt x="1957" y="1277"/>
                    <a:pt x="1855" y="1004"/>
                  </a:cubicBezTo>
                  <a:cubicBezTo>
                    <a:pt x="1764" y="777"/>
                    <a:pt x="1605" y="561"/>
                    <a:pt x="1423" y="401"/>
                  </a:cubicBezTo>
                  <a:cubicBezTo>
                    <a:pt x="1176" y="187"/>
                    <a:pt x="824" y="0"/>
                    <a:pt x="4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4"/>
            <p:cNvSpPr/>
            <p:nvPr/>
          </p:nvSpPr>
          <p:spPr>
            <a:xfrm>
              <a:off x="2700775" y="4164275"/>
              <a:ext cx="15925" cy="22750"/>
            </a:xfrm>
            <a:custGeom>
              <a:rect b="b" l="l" r="r" t="t"/>
              <a:pathLst>
                <a:path extrusionOk="0" h="910" w="637">
                  <a:moveTo>
                    <a:pt x="546" y="1"/>
                  </a:moveTo>
                  <a:cubicBezTo>
                    <a:pt x="523" y="1"/>
                    <a:pt x="500" y="1"/>
                    <a:pt x="478" y="12"/>
                  </a:cubicBezTo>
                  <a:cubicBezTo>
                    <a:pt x="432" y="12"/>
                    <a:pt x="398" y="35"/>
                    <a:pt x="353" y="69"/>
                  </a:cubicBezTo>
                  <a:cubicBezTo>
                    <a:pt x="284" y="114"/>
                    <a:pt x="228" y="183"/>
                    <a:pt x="182" y="251"/>
                  </a:cubicBezTo>
                  <a:cubicBezTo>
                    <a:pt x="125" y="319"/>
                    <a:pt x="80" y="387"/>
                    <a:pt x="46" y="467"/>
                  </a:cubicBezTo>
                  <a:cubicBezTo>
                    <a:pt x="23" y="535"/>
                    <a:pt x="0" y="615"/>
                    <a:pt x="11" y="683"/>
                  </a:cubicBezTo>
                  <a:cubicBezTo>
                    <a:pt x="11" y="740"/>
                    <a:pt x="11" y="797"/>
                    <a:pt x="23" y="854"/>
                  </a:cubicBezTo>
                  <a:cubicBezTo>
                    <a:pt x="30" y="888"/>
                    <a:pt x="65" y="909"/>
                    <a:pt x="97" y="909"/>
                  </a:cubicBezTo>
                  <a:cubicBezTo>
                    <a:pt x="118" y="909"/>
                    <a:pt x="139" y="899"/>
                    <a:pt x="148" y="876"/>
                  </a:cubicBezTo>
                  <a:cubicBezTo>
                    <a:pt x="171" y="831"/>
                    <a:pt x="182" y="785"/>
                    <a:pt x="193" y="740"/>
                  </a:cubicBezTo>
                  <a:cubicBezTo>
                    <a:pt x="216" y="717"/>
                    <a:pt x="228" y="683"/>
                    <a:pt x="239" y="660"/>
                  </a:cubicBezTo>
                  <a:cubicBezTo>
                    <a:pt x="250" y="626"/>
                    <a:pt x="273" y="592"/>
                    <a:pt x="284" y="569"/>
                  </a:cubicBezTo>
                  <a:cubicBezTo>
                    <a:pt x="319" y="501"/>
                    <a:pt x="353" y="444"/>
                    <a:pt x="387" y="387"/>
                  </a:cubicBezTo>
                  <a:cubicBezTo>
                    <a:pt x="421" y="342"/>
                    <a:pt x="466" y="296"/>
                    <a:pt x="523" y="239"/>
                  </a:cubicBezTo>
                  <a:cubicBezTo>
                    <a:pt x="546" y="217"/>
                    <a:pt x="569" y="194"/>
                    <a:pt x="591" y="160"/>
                  </a:cubicBezTo>
                  <a:cubicBezTo>
                    <a:pt x="603" y="148"/>
                    <a:pt x="614" y="126"/>
                    <a:pt x="614" y="103"/>
                  </a:cubicBezTo>
                  <a:cubicBezTo>
                    <a:pt x="614" y="103"/>
                    <a:pt x="626" y="92"/>
                    <a:pt x="626" y="80"/>
                  </a:cubicBezTo>
                  <a:cubicBezTo>
                    <a:pt x="637" y="57"/>
                    <a:pt x="614" y="12"/>
                    <a:pt x="580" y="12"/>
                  </a:cubicBezTo>
                  <a:lnTo>
                    <a:pt x="569" y="12"/>
                  </a:lnTo>
                  <a:cubicBezTo>
                    <a:pt x="569" y="1"/>
                    <a:pt x="557" y="1"/>
                    <a:pt x="5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4"/>
            <p:cNvSpPr/>
            <p:nvPr/>
          </p:nvSpPr>
          <p:spPr>
            <a:xfrm>
              <a:off x="2731750" y="4171100"/>
              <a:ext cx="23925" cy="19200"/>
            </a:xfrm>
            <a:custGeom>
              <a:rect b="b" l="l" r="r" t="t"/>
              <a:pathLst>
                <a:path extrusionOk="0" h="768" w="957">
                  <a:moveTo>
                    <a:pt x="206" y="1"/>
                  </a:moveTo>
                  <a:cubicBezTo>
                    <a:pt x="149" y="1"/>
                    <a:pt x="115" y="1"/>
                    <a:pt x="58" y="23"/>
                  </a:cubicBezTo>
                  <a:cubicBezTo>
                    <a:pt x="1" y="46"/>
                    <a:pt x="12" y="114"/>
                    <a:pt x="58" y="148"/>
                  </a:cubicBezTo>
                  <a:cubicBezTo>
                    <a:pt x="92" y="183"/>
                    <a:pt x="137" y="194"/>
                    <a:pt x="183" y="217"/>
                  </a:cubicBezTo>
                  <a:cubicBezTo>
                    <a:pt x="217" y="228"/>
                    <a:pt x="251" y="239"/>
                    <a:pt x="285" y="251"/>
                  </a:cubicBezTo>
                  <a:cubicBezTo>
                    <a:pt x="353" y="285"/>
                    <a:pt x="433" y="330"/>
                    <a:pt x="501" y="387"/>
                  </a:cubicBezTo>
                  <a:cubicBezTo>
                    <a:pt x="558" y="433"/>
                    <a:pt x="626" y="501"/>
                    <a:pt x="672" y="558"/>
                  </a:cubicBezTo>
                  <a:cubicBezTo>
                    <a:pt x="706" y="592"/>
                    <a:pt x="729" y="615"/>
                    <a:pt x="751" y="649"/>
                  </a:cubicBezTo>
                  <a:cubicBezTo>
                    <a:pt x="774" y="683"/>
                    <a:pt x="808" y="729"/>
                    <a:pt x="842" y="751"/>
                  </a:cubicBezTo>
                  <a:cubicBezTo>
                    <a:pt x="854" y="763"/>
                    <a:pt x="868" y="768"/>
                    <a:pt x="881" y="768"/>
                  </a:cubicBezTo>
                  <a:cubicBezTo>
                    <a:pt x="908" y="768"/>
                    <a:pt x="933" y="747"/>
                    <a:pt x="933" y="717"/>
                  </a:cubicBezTo>
                  <a:cubicBezTo>
                    <a:pt x="956" y="615"/>
                    <a:pt x="899" y="501"/>
                    <a:pt x="854" y="421"/>
                  </a:cubicBezTo>
                  <a:cubicBezTo>
                    <a:pt x="786" y="330"/>
                    <a:pt x="717" y="251"/>
                    <a:pt x="626" y="183"/>
                  </a:cubicBezTo>
                  <a:cubicBezTo>
                    <a:pt x="547" y="126"/>
                    <a:pt x="456" y="69"/>
                    <a:pt x="365" y="35"/>
                  </a:cubicBezTo>
                  <a:cubicBezTo>
                    <a:pt x="308" y="23"/>
                    <a:pt x="262" y="12"/>
                    <a:pt x="20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4"/>
            <p:cNvSpPr/>
            <p:nvPr/>
          </p:nvSpPr>
          <p:spPr>
            <a:xfrm>
              <a:off x="2733175" y="4181050"/>
              <a:ext cx="13400" cy="12250"/>
            </a:xfrm>
            <a:custGeom>
              <a:rect b="b" l="l" r="r" t="t"/>
              <a:pathLst>
                <a:path extrusionOk="0" h="490" w="536">
                  <a:moveTo>
                    <a:pt x="92" y="1"/>
                  </a:moveTo>
                  <a:cubicBezTo>
                    <a:pt x="58" y="1"/>
                    <a:pt x="23" y="23"/>
                    <a:pt x="12" y="58"/>
                  </a:cubicBezTo>
                  <a:cubicBezTo>
                    <a:pt x="1" y="92"/>
                    <a:pt x="23" y="126"/>
                    <a:pt x="58" y="149"/>
                  </a:cubicBezTo>
                  <a:cubicBezTo>
                    <a:pt x="58" y="160"/>
                    <a:pt x="58" y="160"/>
                    <a:pt x="69" y="160"/>
                  </a:cubicBezTo>
                  <a:cubicBezTo>
                    <a:pt x="80" y="183"/>
                    <a:pt x="92" y="183"/>
                    <a:pt x="103" y="194"/>
                  </a:cubicBezTo>
                  <a:cubicBezTo>
                    <a:pt x="126" y="205"/>
                    <a:pt x="137" y="217"/>
                    <a:pt x="160" y="228"/>
                  </a:cubicBezTo>
                  <a:cubicBezTo>
                    <a:pt x="160" y="240"/>
                    <a:pt x="171" y="240"/>
                    <a:pt x="183" y="251"/>
                  </a:cubicBezTo>
                  <a:lnTo>
                    <a:pt x="194" y="251"/>
                  </a:lnTo>
                  <a:cubicBezTo>
                    <a:pt x="205" y="274"/>
                    <a:pt x="228" y="285"/>
                    <a:pt x="239" y="296"/>
                  </a:cubicBezTo>
                  <a:lnTo>
                    <a:pt x="285" y="342"/>
                  </a:lnTo>
                  <a:cubicBezTo>
                    <a:pt x="285" y="342"/>
                    <a:pt x="296" y="353"/>
                    <a:pt x="296" y="353"/>
                  </a:cubicBezTo>
                  <a:cubicBezTo>
                    <a:pt x="296" y="365"/>
                    <a:pt x="308" y="365"/>
                    <a:pt x="308" y="365"/>
                  </a:cubicBezTo>
                  <a:cubicBezTo>
                    <a:pt x="308" y="365"/>
                    <a:pt x="321" y="378"/>
                    <a:pt x="325" y="385"/>
                  </a:cubicBezTo>
                  <a:lnTo>
                    <a:pt x="325" y="385"/>
                  </a:lnTo>
                  <a:cubicBezTo>
                    <a:pt x="322" y="384"/>
                    <a:pt x="319" y="382"/>
                    <a:pt x="317" y="382"/>
                  </a:cubicBezTo>
                  <a:cubicBezTo>
                    <a:pt x="315" y="382"/>
                    <a:pt x="315" y="384"/>
                    <a:pt x="319" y="387"/>
                  </a:cubicBezTo>
                  <a:cubicBezTo>
                    <a:pt x="322" y="389"/>
                    <a:pt x="324" y="390"/>
                    <a:pt x="326" y="390"/>
                  </a:cubicBezTo>
                  <a:cubicBezTo>
                    <a:pt x="328" y="390"/>
                    <a:pt x="327" y="388"/>
                    <a:pt x="325" y="385"/>
                  </a:cubicBezTo>
                  <a:lnTo>
                    <a:pt x="325" y="385"/>
                  </a:lnTo>
                  <a:cubicBezTo>
                    <a:pt x="328" y="386"/>
                    <a:pt x="330" y="387"/>
                    <a:pt x="330" y="387"/>
                  </a:cubicBezTo>
                  <a:cubicBezTo>
                    <a:pt x="330" y="387"/>
                    <a:pt x="342" y="399"/>
                    <a:pt x="342" y="399"/>
                  </a:cubicBezTo>
                  <a:cubicBezTo>
                    <a:pt x="353" y="410"/>
                    <a:pt x="353" y="421"/>
                    <a:pt x="365" y="421"/>
                  </a:cubicBezTo>
                  <a:cubicBezTo>
                    <a:pt x="365" y="433"/>
                    <a:pt x="376" y="433"/>
                    <a:pt x="376" y="433"/>
                  </a:cubicBezTo>
                  <a:cubicBezTo>
                    <a:pt x="387" y="444"/>
                    <a:pt x="399" y="444"/>
                    <a:pt x="399" y="456"/>
                  </a:cubicBezTo>
                  <a:cubicBezTo>
                    <a:pt x="421" y="478"/>
                    <a:pt x="444" y="490"/>
                    <a:pt x="478" y="490"/>
                  </a:cubicBezTo>
                  <a:cubicBezTo>
                    <a:pt x="512" y="490"/>
                    <a:pt x="535" y="456"/>
                    <a:pt x="535" y="421"/>
                  </a:cubicBezTo>
                  <a:cubicBezTo>
                    <a:pt x="535" y="399"/>
                    <a:pt x="535" y="365"/>
                    <a:pt x="524" y="353"/>
                  </a:cubicBezTo>
                  <a:lnTo>
                    <a:pt x="512" y="353"/>
                  </a:lnTo>
                  <a:cubicBezTo>
                    <a:pt x="512" y="342"/>
                    <a:pt x="512" y="331"/>
                    <a:pt x="512" y="331"/>
                  </a:cubicBezTo>
                  <a:cubicBezTo>
                    <a:pt x="512" y="319"/>
                    <a:pt x="501" y="296"/>
                    <a:pt x="501" y="285"/>
                  </a:cubicBezTo>
                  <a:cubicBezTo>
                    <a:pt x="490" y="274"/>
                    <a:pt x="490" y="262"/>
                    <a:pt x="490" y="262"/>
                  </a:cubicBezTo>
                  <a:lnTo>
                    <a:pt x="478" y="262"/>
                  </a:lnTo>
                  <a:cubicBezTo>
                    <a:pt x="478" y="251"/>
                    <a:pt x="478" y="240"/>
                    <a:pt x="467" y="228"/>
                  </a:cubicBezTo>
                  <a:cubicBezTo>
                    <a:pt x="456" y="205"/>
                    <a:pt x="444" y="194"/>
                    <a:pt x="421" y="183"/>
                  </a:cubicBezTo>
                  <a:cubicBezTo>
                    <a:pt x="399" y="149"/>
                    <a:pt x="365" y="114"/>
                    <a:pt x="330" y="92"/>
                  </a:cubicBezTo>
                  <a:cubicBezTo>
                    <a:pt x="296" y="69"/>
                    <a:pt x="251" y="46"/>
                    <a:pt x="217" y="23"/>
                  </a:cubicBezTo>
                  <a:cubicBezTo>
                    <a:pt x="194" y="23"/>
                    <a:pt x="183" y="12"/>
                    <a:pt x="160" y="12"/>
                  </a:cubicBezTo>
                  <a:cubicBezTo>
                    <a:pt x="149" y="1"/>
                    <a:pt x="137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4"/>
            <p:cNvSpPr/>
            <p:nvPr/>
          </p:nvSpPr>
          <p:spPr>
            <a:xfrm>
              <a:off x="2731750" y="4189025"/>
              <a:ext cx="9700" cy="8550"/>
            </a:xfrm>
            <a:custGeom>
              <a:rect b="b" l="l" r="r" t="t"/>
              <a:pathLst>
                <a:path extrusionOk="0" h="342" w="388">
                  <a:moveTo>
                    <a:pt x="92" y="0"/>
                  </a:moveTo>
                  <a:cubicBezTo>
                    <a:pt x="58" y="0"/>
                    <a:pt x="24" y="23"/>
                    <a:pt x="12" y="57"/>
                  </a:cubicBezTo>
                  <a:cubicBezTo>
                    <a:pt x="1" y="80"/>
                    <a:pt x="1" y="91"/>
                    <a:pt x="1" y="114"/>
                  </a:cubicBezTo>
                  <a:cubicBezTo>
                    <a:pt x="1" y="125"/>
                    <a:pt x="12" y="137"/>
                    <a:pt x="24" y="148"/>
                  </a:cubicBezTo>
                  <a:cubicBezTo>
                    <a:pt x="24" y="148"/>
                    <a:pt x="24" y="148"/>
                    <a:pt x="24" y="159"/>
                  </a:cubicBezTo>
                  <a:cubicBezTo>
                    <a:pt x="35" y="171"/>
                    <a:pt x="46" y="182"/>
                    <a:pt x="58" y="193"/>
                  </a:cubicBezTo>
                  <a:cubicBezTo>
                    <a:pt x="69" y="193"/>
                    <a:pt x="69" y="193"/>
                    <a:pt x="69" y="205"/>
                  </a:cubicBezTo>
                  <a:cubicBezTo>
                    <a:pt x="92" y="216"/>
                    <a:pt x="103" y="228"/>
                    <a:pt x="126" y="250"/>
                  </a:cubicBezTo>
                  <a:cubicBezTo>
                    <a:pt x="137" y="262"/>
                    <a:pt x="160" y="262"/>
                    <a:pt x="171" y="273"/>
                  </a:cubicBezTo>
                  <a:cubicBezTo>
                    <a:pt x="171" y="273"/>
                    <a:pt x="171" y="284"/>
                    <a:pt x="171" y="284"/>
                  </a:cubicBezTo>
                  <a:cubicBezTo>
                    <a:pt x="194" y="296"/>
                    <a:pt x="206" y="296"/>
                    <a:pt x="217" y="307"/>
                  </a:cubicBezTo>
                  <a:cubicBezTo>
                    <a:pt x="240" y="319"/>
                    <a:pt x="262" y="341"/>
                    <a:pt x="296" y="341"/>
                  </a:cubicBezTo>
                  <a:cubicBezTo>
                    <a:pt x="331" y="330"/>
                    <a:pt x="365" y="319"/>
                    <a:pt x="376" y="273"/>
                  </a:cubicBezTo>
                  <a:cubicBezTo>
                    <a:pt x="387" y="239"/>
                    <a:pt x="365" y="205"/>
                    <a:pt x="342" y="171"/>
                  </a:cubicBezTo>
                  <a:cubicBezTo>
                    <a:pt x="342" y="159"/>
                    <a:pt x="331" y="137"/>
                    <a:pt x="319" y="125"/>
                  </a:cubicBezTo>
                  <a:lnTo>
                    <a:pt x="296" y="102"/>
                  </a:lnTo>
                  <a:cubicBezTo>
                    <a:pt x="285" y="91"/>
                    <a:pt x="274" y="80"/>
                    <a:pt x="262" y="68"/>
                  </a:cubicBezTo>
                  <a:cubicBezTo>
                    <a:pt x="251" y="57"/>
                    <a:pt x="240" y="46"/>
                    <a:pt x="217" y="46"/>
                  </a:cubicBezTo>
                  <a:cubicBezTo>
                    <a:pt x="217" y="34"/>
                    <a:pt x="206" y="34"/>
                    <a:pt x="194" y="34"/>
                  </a:cubicBezTo>
                  <a:cubicBezTo>
                    <a:pt x="183" y="23"/>
                    <a:pt x="171" y="12"/>
                    <a:pt x="149" y="12"/>
                  </a:cubicBezTo>
                  <a:cubicBezTo>
                    <a:pt x="137" y="0"/>
                    <a:pt x="126" y="0"/>
                    <a:pt x="10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4"/>
            <p:cNvSpPr/>
            <p:nvPr/>
          </p:nvSpPr>
          <p:spPr>
            <a:xfrm>
              <a:off x="2603525" y="4114525"/>
              <a:ext cx="41250" cy="25800"/>
            </a:xfrm>
            <a:custGeom>
              <a:rect b="b" l="l" r="r" t="t"/>
              <a:pathLst>
                <a:path extrusionOk="0" h="1032" w="1650">
                  <a:moveTo>
                    <a:pt x="1183" y="0"/>
                  </a:moveTo>
                  <a:cubicBezTo>
                    <a:pt x="1012" y="0"/>
                    <a:pt x="842" y="34"/>
                    <a:pt x="683" y="103"/>
                  </a:cubicBezTo>
                  <a:cubicBezTo>
                    <a:pt x="512" y="182"/>
                    <a:pt x="353" y="296"/>
                    <a:pt x="228" y="444"/>
                  </a:cubicBezTo>
                  <a:cubicBezTo>
                    <a:pt x="103" y="603"/>
                    <a:pt x="0" y="774"/>
                    <a:pt x="0" y="978"/>
                  </a:cubicBezTo>
                  <a:cubicBezTo>
                    <a:pt x="0" y="1014"/>
                    <a:pt x="27" y="1032"/>
                    <a:pt x="52" y="1032"/>
                  </a:cubicBezTo>
                  <a:cubicBezTo>
                    <a:pt x="68" y="1032"/>
                    <a:pt x="83" y="1025"/>
                    <a:pt x="91" y="1012"/>
                  </a:cubicBezTo>
                  <a:cubicBezTo>
                    <a:pt x="148" y="944"/>
                    <a:pt x="205" y="876"/>
                    <a:pt x="250" y="796"/>
                  </a:cubicBezTo>
                  <a:cubicBezTo>
                    <a:pt x="296" y="728"/>
                    <a:pt x="341" y="660"/>
                    <a:pt x="398" y="592"/>
                  </a:cubicBezTo>
                  <a:cubicBezTo>
                    <a:pt x="501" y="478"/>
                    <a:pt x="626" y="376"/>
                    <a:pt x="774" y="307"/>
                  </a:cubicBezTo>
                  <a:cubicBezTo>
                    <a:pt x="899" y="250"/>
                    <a:pt x="1035" y="216"/>
                    <a:pt x="1172" y="216"/>
                  </a:cubicBezTo>
                  <a:cubicBezTo>
                    <a:pt x="1240" y="228"/>
                    <a:pt x="1308" y="228"/>
                    <a:pt x="1376" y="250"/>
                  </a:cubicBezTo>
                  <a:cubicBezTo>
                    <a:pt x="1445" y="262"/>
                    <a:pt x="1502" y="273"/>
                    <a:pt x="1570" y="273"/>
                  </a:cubicBezTo>
                  <a:cubicBezTo>
                    <a:pt x="1604" y="273"/>
                    <a:pt x="1649" y="228"/>
                    <a:pt x="1627" y="182"/>
                  </a:cubicBezTo>
                  <a:cubicBezTo>
                    <a:pt x="1570" y="114"/>
                    <a:pt x="1524" y="68"/>
                    <a:pt x="1433" y="46"/>
                  </a:cubicBezTo>
                  <a:cubicBezTo>
                    <a:pt x="1354" y="23"/>
                    <a:pt x="1263" y="12"/>
                    <a:pt x="11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4"/>
            <p:cNvSpPr/>
            <p:nvPr/>
          </p:nvSpPr>
          <p:spPr>
            <a:xfrm>
              <a:off x="2546375" y="4152325"/>
              <a:ext cx="35275" cy="36975"/>
            </a:xfrm>
            <a:custGeom>
              <a:rect b="b" l="l" r="r" t="t"/>
              <a:pathLst>
                <a:path extrusionOk="0" h="1479" w="1411">
                  <a:moveTo>
                    <a:pt x="1103" y="1"/>
                  </a:moveTo>
                  <a:cubicBezTo>
                    <a:pt x="1001" y="12"/>
                    <a:pt x="899" y="35"/>
                    <a:pt x="808" y="69"/>
                  </a:cubicBezTo>
                  <a:cubicBezTo>
                    <a:pt x="626" y="126"/>
                    <a:pt x="455" y="240"/>
                    <a:pt x="319" y="376"/>
                  </a:cubicBezTo>
                  <a:cubicBezTo>
                    <a:pt x="193" y="524"/>
                    <a:pt x="91" y="706"/>
                    <a:pt x="46" y="888"/>
                  </a:cubicBezTo>
                  <a:cubicBezTo>
                    <a:pt x="0" y="1093"/>
                    <a:pt x="23" y="1263"/>
                    <a:pt x="125" y="1445"/>
                  </a:cubicBezTo>
                  <a:cubicBezTo>
                    <a:pt x="134" y="1468"/>
                    <a:pt x="155" y="1478"/>
                    <a:pt x="176" y="1478"/>
                  </a:cubicBezTo>
                  <a:cubicBezTo>
                    <a:pt x="207" y="1478"/>
                    <a:pt x="239" y="1457"/>
                    <a:pt x="239" y="1423"/>
                  </a:cubicBezTo>
                  <a:cubicBezTo>
                    <a:pt x="250" y="1263"/>
                    <a:pt x="273" y="1104"/>
                    <a:pt x="307" y="956"/>
                  </a:cubicBezTo>
                  <a:cubicBezTo>
                    <a:pt x="353" y="808"/>
                    <a:pt x="410" y="672"/>
                    <a:pt x="512" y="558"/>
                  </a:cubicBezTo>
                  <a:cubicBezTo>
                    <a:pt x="614" y="444"/>
                    <a:pt x="751" y="354"/>
                    <a:pt x="887" y="308"/>
                  </a:cubicBezTo>
                  <a:cubicBezTo>
                    <a:pt x="967" y="274"/>
                    <a:pt x="1046" y="263"/>
                    <a:pt x="1126" y="251"/>
                  </a:cubicBezTo>
                  <a:cubicBezTo>
                    <a:pt x="1217" y="240"/>
                    <a:pt x="1285" y="240"/>
                    <a:pt x="1354" y="194"/>
                  </a:cubicBezTo>
                  <a:cubicBezTo>
                    <a:pt x="1399" y="172"/>
                    <a:pt x="1410" y="115"/>
                    <a:pt x="1376" y="81"/>
                  </a:cubicBezTo>
                  <a:cubicBezTo>
                    <a:pt x="1331" y="35"/>
                    <a:pt x="1308" y="24"/>
                    <a:pt x="1251" y="12"/>
                  </a:cubicBezTo>
                  <a:cubicBezTo>
                    <a:pt x="1206" y="1"/>
                    <a:pt x="1149" y="1"/>
                    <a:pt x="11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4"/>
            <p:cNvSpPr/>
            <p:nvPr/>
          </p:nvSpPr>
          <p:spPr>
            <a:xfrm>
              <a:off x="2561725" y="4162850"/>
              <a:ext cx="14525" cy="12725"/>
            </a:xfrm>
            <a:custGeom>
              <a:rect b="b" l="l" r="r" t="t"/>
              <a:pathLst>
                <a:path extrusionOk="0" h="509" w="581">
                  <a:moveTo>
                    <a:pt x="387" y="1"/>
                  </a:moveTo>
                  <a:cubicBezTo>
                    <a:pt x="330" y="12"/>
                    <a:pt x="285" y="23"/>
                    <a:pt x="239" y="46"/>
                  </a:cubicBezTo>
                  <a:cubicBezTo>
                    <a:pt x="194" y="69"/>
                    <a:pt x="148" y="92"/>
                    <a:pt x="114" y="126"/>
                  </a:cubicBezTo>
                  <a:cubicBezTo>
                    <a:pt x="80" y="160"/>
                    <a:pt x="46" y="205"/>
                    <a:pt x="34" y="251"/>
                  </a:cubicBezTo>
                  <a:cubicBezTo>
                    <a:pt x="23" y="274"/>
                    <a:pt x="23" y="296"/>
                    <a:pt x="12" y="319"/>
                  </a:cubicBezTo>
                  <a:cubicBezTo>
                    <a:pt x="0" y="353"/>
                    <a:pt x="0" y="387"/>
                    <a:pt x="12" y="410"/>
                  </a:cubicBezTo>
                  <a:cubicBezTo>
                    <a:pt x="12" y="422"/>
                    <a:pt x="12" y="433"/>
                    <a:pt x="12" y="444"/>
                  </a:cubicBezTo>
                  <a:cubicBezTo>
                    <a:pt x="12" y="484"/>
                    <a:pt x="46" y="508"/>
                    <a:pt x="80" y="508"/>
                  </a:cubicBezTo>
                  <a:cubicBezTo>
                    <a:pt x="104" y="508"/>
                    <a:pt x="127" y="496"/>
                    <a:pt x="137" y="467"/>
                  </a:cubicBezTo>
                  <a:cubicBezTo>
                    <a:pt x="137" y="456"/>
                    <a:pt x="137" y="456"/>
                    <a:pt x="137" y="444"/>
                  </a:cubicBezTo>
                  <a:lnTo>
                    <a:pt x="148" y="444"/>
                  </a:lnTo>
                  <a:cubicBezTo>
                    <a:pt x="148" y="433"/>
                    <a:pt x="160" y="422"/>
                    <a:pt x="160" y="422"/>
                  </a:cubicBezTo>
                  <a:cubicBezTo>
                    <a:pt x="171" y="410"/>
                    <a:pt x="171" y="399"/>
                    <a:pt x="182" y="387"/>
                  </a:cubicBezTo>
                  <a:cubicBezTo>
                    <a:pt x="182" y="387"/>
                    <a:pt x="182" y="376"/>
                    <a:pt x="194" y="376"/>
                  </a:cubicBezTo>
                  <a:cubicBezTo>
                    <a:pt x="194" y="376"/>
                    <a:pt x="194" y="365"/>
                    <a:pt x="194" y="365"/>
                  </a:cubicBezTo>
                  <a:cubicBezTo>
                    <a:pt x="216" y="353"/>
                    <a:pt x="228" y="342"/>
                    <a:pt x="239" y="331"/>
                  </a:cubicBezTo>
                  <a:cubicBezTo>
                    <a:pt x="251" y="308"/>
                    <a:pt x="262" y="296"/>
                    <a:pt x="273" y="285"/>
                  </a:cubicBezTo>
                  <a:cubicBezTo>
                    <a:pt x="285" y="274"/>
                    <a:pt x="307" y="262"/>
                    <a:pt x="319" y="251"/>
                  </a:cubicBezTo>
                  <a:lnTo>
                    <a:pt x="341" y="240"/>
                  </a:lnTo>
                  <a:cubicBezTo>
                    <a:pt x="353" y="228"/>
                    <a:pt x="376" y="217"/>
                    <a:pt x="387" y="217"/>
                  </a:cubicBezTo>
                  <a:cubicBezTo>
                    <a:pt x="398" y="205"/>
                    <a:pt x="421" y="194"/>
                    <a:pt x="432" y="194"/>
                  </a:cubicBezTo>
                  <a:lnTo>
                    <a:pt x="444" y="194"/>
                  </a:lnTo>
                  <a:cubicBezTo>
                    <a:pt x="455" y="183"/>
                    <a:pt x="455" y="183"/>
                    <a:pt x="467" y="183"/>
                  </a:cubicBezTo>
                  <a:cubicBezTo>
                    <a:pt x="489" y="183"/>
                    <a:pt x="501" y="171"/>
                    <a:pt x="512" y="160"/>
                  </a:cubicBezTo>
                  <a:lnTo>
                    <a:pt x="523" y="160"/>
                  </a:lnTo>
                  <a:cubicBezTo>
                    <a:pt x="558" y="149"/>
                    <a:pt x="580" y="126"/>
                    <a:pt x="580" y="92"/>
                  </a:cubicBezTo>
                  <a:cubicBezTo>
                    <a:pt x="580" y="58"/>
                    <a:pt x="558" y="35"/>
                    <a:pt x="523" y="23"/>
                  </a:cubicBezTo>
                  <a:cubicBezTo>
                    <a:pt x="489" y="1"/>
                    <a:pt x="432" y="1"/>
                    <a:pt x="38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4"/>
            <p:cNvSpPr/>
            <p:nvPr/>
          </p:nvSpPr>
          <p:spPr>
            <a:xfrm>
              <a:off x="2517925" y="4230150"/>
              <a:ext cx="19075" cy="46875"/>
            </a:xfrm>
            <a:custGeom>
              <a:rect b="b" l="l" r="r" t="t"/>
              <a:pathLst>
                <a:path extrusionOk="0" h="1875" w="763">
                  <a:moveTo>
                    <a:pt x="681" y="1"/>
                  </a:moveTo>
                  <a:cubicBezTo>
                    <a:pt x="523" y="1"/>
                    <a:pt x="370" y="195"/>
                    <a:pt x="296" y="311"/>
                  </a:cubicBezTo>
                  <a:cubicBezTo>
                    <a:pt x="194" y="459"/>
                    <a:pt x="114" y="630"/>
                    <a:pt x="69" y="800"/>
                  </a:cubicBezTo>
                  <a:cubicBezTo>
                    <a:pt x="23" y="982"/>
                    <a:pt x="1" y="1164"/>
                    <a:pt x="12" y="1346"/>
                  </a:cubicBezTo>
                  <a:cubicBezTo>
                    <a:pt x="23" y="1437"/>
                    <a:pt x="35" y="1528"/>
                    <a:pt x="80" y="1608"/>
                  </a:cubicBezTo>
                  <a:cubicBezTo>
                    <a:pt x="114" y="1699"/>
                    <a:pt x="149" y="1790"/>
                    <a:pt x="217" y="1858"/>
                  </a:cubicBezTo>
                  <a:cubicBezTo>
                    <a:pt x="231" y="1869"/>
                    <a:pt x="249" y="1874"/>
                    <a:pt x="267" y="1874"/>
                  </a:cubicBezTo>
                  <a:cubicBezTo>
                    <a:pt x="305" y="1874"/>
                    <a:pt x="342" y="1851"/>
                    <a:pt x="342" y="1813"/>
                  </a:cubicBezTo>
                  <a:cubicBezTo>
                    <a:pt x="331" y="1722"/>
                    <a:pt x="308" y="1642"/>
                    <a:pt x="308" y="1563"/>
                  </a:cubicBezTo>
                  <a:cubicBezTo>
                    <a:pt x="296" y="1483"/>
                    <a:pt x="285" y="1415"/>
                    <a:pt x="285" y="1335"/>
                  </a:cubicBezTo>
                  <a:cubicBezTo>
                    <a:pt x="274" y="1187"/>
                    <a:pt x="285" y="1028"/>
                    <a:pt x="319" y="880"/>
                  </a:cubicBezTo>
                  <a:cubicBezTo>
                    <a:pt x="365" y="732"/>
                    <a:pt x="433" y="584"/>
                    <a:pt x="513" y="448"/>
                  </a:cubicBezTo>
                  <a:cubicBezTo>
                    <a:pt x="558" y="391"/>
                    <a:pt x="604" y="334"/>
                    <a:pt x="649" y="277"/>
                  </a:cubicBezTo>
                  <a:cubicBezTo>
                    <a:pt x="706" y="209"/>
                    <a:pt x="763" y="152"/>
                    <a:pt x="763" y="61"/>
                  </a:cubicBezTo>
                  <a:cubicBezTo>
                    <a:pt x="763" y="38"/>
                    <a:pt x="740" y="16"/>
                    <a:pt x="717" y="4"/>
                  </a:cubicBezTo>
                  <a:cubicBezTo>
                    <a:pt x="705" y="2"/>
                    <a:pt x="693" y="1"/>
                    <a:pt x="6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4"/>
            <p:cNvSpPr/>
            <p:nvPr/>
          </p:nvSpPr>
          <p:spPr>
            <a:xfrm>
              <a:off x="2530150" y="4239875"/>
              <a:ext cx="9925" cy="16875"/>
            </a:xfrm>
            <a:custGeom>
              <a:rect b="b" l="l" r="r" t="t"/>
              <a:pathLst>
                <a:path extrusionOk="0" h="675" w="397">
                  <a:moveTo>
                    <a:pt x="342" y="0"/>
                  </a:moveTo>
                  <a:cubicBezTo>
                    <a:pt x="338" y="0"/>
                    <a:pt x="334" y="1"/>
                    <a:pt x="331" y="2"/>
                  </a:cubicBezTo>
                  <a:cubicBezTo>
                    <a:pt x="308" y="2"/>
                    <a:pt x="285" y="13"/>
                    <a:pt x="274" y="25"/>
                  </a:cubicBezTo>
                  <a:cubicBezTo>
                    <a:pt x="217" y="25"/>
                    <a:pt x="171" y="82"/>
                    <a:pt x="137" y="127"/>
                  </a:cubicBezTo>
                  <a:cubicBezTo>
                    <a:pt x="92" y="173"/>
                    <a:pt x="69" y="230"/>
                    <a:pt x="46" y="286"/>
                  </a:cubicBezTo>
                  <a:cubicBezTo>
                    <a:pt x="24" y="343"/>
                    <a:pt x="1" y="400"/>
                    <a:pt x="12" y="457"/>
                  </a:cubicBezTo>
                  <a:cubicBezTo>
                    <a:pt x="12" y="514"/>
                    <a:pt x="12" y="582"/>
                    <a:pt x="46" y="616"/>
                  </a:cubicBezTo>
                  <a:cubicBezTo>
                    <a:pt x="58" y="639"/>
                    <a:pt x="69" y="650"/>
                    <a:pt x="80" y="662"/>
                  </a:cubicBezTo>
                  <a:cubicBezTo>
                    <a:pt x="89" y="670"/>
                    <a:pt x="99" y="674"/>
                    <a:pt x="110" y="674"/>
                  </a:cubicBezTo>
                  <a:cubicBezTo>
                    <a:pt x="128" y="674"/>
                    <a:pt x="146" y="664"/>
                    <a:pt x="160" y="650"/>
                  </a:cubicBezTo>
                  <a:cubicBezTo>
                    <a:pt x="160" y="639"/>
                    <a:pt x="171" y="628"/>
                    <a:pt x="171" y="616"/>
                  </a:cubicBezTo>
                  <a:cubicBezTo>
                    <a:pt x="194" y="582"/>
                    <a:pt x="194" y="525"/>
                    <a:pt x="206" y="491"/>
                  </a:cubicBezTo>
                  <a:cubicBezTo>
                    <a:pt x="217" y="446"/>
                    <a:pt x="228" y="400"/>
                    <a:pt x="240" y="355"/>
                  </a:cubicBezTo>
                  <a:cubicBezTo>
                    <a:pt x="251" y="343"/>
                    <a:pt x="251" y="332"/>
                    <a:pt x="262" y="321"/>
                  </a:cubicBezTo>
                  <a:lnTo>
                    <a:pt x="262" y="321"/>
                  </a:lnTo>
                  <a:cubicBezTo>
                    <a:pt x="260" y="323"/>
                    <a:pt x="259" y="324"/>
                    <a:pt x="258" y="324"/>
                  </a:cubicBezTo>
                  <a:cubicBezTo>
                    <a:pt x="255" y="324"/>
                    <a:pt x="262" y="307"/>
                    <a:pt x="262" y="298"/>
                  </a:cubicBezTo>
                  <a:cubicBezTo>
                    <a:pt x="274" y="286"/>
                    <a:pt x="274" y="275"/>
                    <a:pt x="285" y="252"/>
                  </a:cubicBezTo>
                  <a:cubicBezTo>
                    <a:pt x="285" y="252"/>
                    <a:pt x="297" y="241"/>
                    <a:pt x="297" y="241"/>
                  </a:cubicBezTo>
                  <a:cubicBezTo>
                    <a:pt x="319" y="195"/>
                    <a:pt x="353" y="161"/>
                    <a:pt x="353" y="104"/>
                  </a:cubicBezTo>
                  <a:lnTo>
                    <a:pt x="376" y="70"/>
                  </a:lnTo>
                  <a:cubicBezTo>
                    <a:pt x="396" y="40"/>
                    <a:pt x="371" y="0"/>
                    <a:pt x="34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4"/>
            <p:cNvSpPr/>
            <p:nvPr/>
          </p:nvSpPr>
          <p:spPr>
            <a:xfrm>
              <a:off x="2570825" y="4350475"/>
              <a:ext cx="27600" cy="14300"/>
            </a:xfrm>
            <a:custGeom>
              <a:rect b="b" l="l" r="r" t="t"/>
              <a:pathLst>
                <a:path extrusionOk="0" h="572" w="1104">
                  <a:moveTo>
                    <a:pt x="66" y="1"/>
                  </a:moveTo>
                  <a:cubicBezTo>
                    <a:pt x="56" y="1"/>
                    <a:pt x="45" y="1"/>
                    <a:pt x="34" y="2"/>
                  </a:cubicBezTo>
                  <a:cubicBezTo>
                    <a:pt x="12" y="2"/>
                    <a:pt x="0" y="37"/>
                    <a:pt x="12" y="48"/>
                  </a:cubicBezTo>
                  <a:cubicBezTo>
                    <a:pt x="23" y="150"/>
                    <a:pt x="125" y="219"/>
                    <a:pt x="205" y="275"/>
                  </a:cubicBezTo>
                  <a:cubicBezTo>
                    <a:pt x="285" y="332"/>
                    <a:pt x="376" y="378"/>
                    <a:pt x="467" y="412"/>
                  </a:cubicBezTo>
                  <a:cubicBezTo>
                    <a:pt x="558" y="457"/>
                    <a:pt x="660" y="503"/>
                    <a:pt x="751" y="537"/>
                  </a:cubicBezTo>
                  <a:cubicBezTo>
                    <a:pt x="796" y="548"/>
                    <a:pt x="853" y="560"/>
                    <a:pt x="910" y="571"/>
                  </a:cubicBezTo>
                  <a:cubicBezTo>
                    <a:pt x="956" y="571"/>
                    <a:pt x="1013" y="571"/>
                    <a:pt x="1058" y="548"/>
                  </a:cubicBezTo>
                  <a:cubicBezTo>
                    <a:pt x="1092" y="526"/>
                    <a:pt x="1103" y="491"/>
                    <a:pt x="1092" y="457"/>
                  </a:cubicBezTo>
                  <a:cubicBezTo>
                    <a:pt x="1058" y="412"/>
                    <a:pt x="1013" y="378"/>
                    <a:pt x="967" y="355"/>
                  </a:cubicBezTo>
                  <a:cubicBezTo>
                    <a:pt x="922" y="332"/>
                    <a:pt x="876" y="321"/>
                    <a:pt x="819" y="298"/>
                  </a:cubicBezTo>
                  <a:cubicBezTo>
                    <a:pt x="728" y="264"/>
                    <a:pt x="649" y="230"/>
                    <a:pt x="558" y="196"/>
                  </a:cubicBezTo>
                  <a:cubicBezTo>
                    <a:pt x="467" y="162"/>
                    <a:pt x="387" y="116"/>
                    <a:pt x="296" y="71"/>
                  </a:cubicBezTo>
                  <a:cubicBezTo>
                    <a:pt x="225" y="40"/>
                    <a:pt x="154" y="1"/>
                    <a:pt x="6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4"/>
            <p:cNvSpPr/>
            <p:nvPr/>
          </p:nvSpPr>
          <p:spPr>
            <a:xfrm>
              <a:off x="2576250" y="4362400"/>
              <a:ext cx="16200" cy="9225"/>
            </a:xfrm>
            <a:custGeom>
              <a:rect b="b" l="l" r="r" t="t"/>
              <a:pathLst>
                <a:path extrusionOk="0" h="369" w="648">
                  <a:moveTo>
                    <a:pt x="43" y="1"/>
                  </a:moveTo>
                  <a:cubicBezTo>
                    <a:pt x="17" y="1"/>
                    <a:pt x="1" y="30"/>
                    <a:pt x="11" y="60"/>
                  </a:cubicBezTo>
                  <a:cubicBezTo>
                    <a:pt x="11" y="83"/>
                    <a:pt x="33" y="105"/>
                    <a:pt x="45" y="128"/>
                  </a:cubicBezTo>
                  <a:cubicBezTo>
                    <a:pt x="56" y="140"/>
                    <a:pt x="79" y="162"/>
                    <a:pt x="90" y="185"/>
                  </a:cubicBezTo>
                  <a:cubicBezTo>
                    <a:pt x="90" y="176"/>
                    <a:pt x="90" y="173"/>
                    <a:pt x="91" y="173"/>
                  </a:cubicBezTo>
                  <a:cubicBezTo>
                    <a:pt x="92" y="173"/>
                    <a:pt x="95" y="182"/>
                    <a:pt x="102" y="196"/>
                  </a:cubicBezTo>
                  <a:lnTo>
                    <a:pt x="124" y="219"/>
                  </a:lnTo>
                  <a:cubicBezTo>
                    <a:pt x="136" y="219"/>
                    <a:pt x="147" y="231"/>
                    <a:pt x="159" y="242"/>
                  </a:cubicBezTo>
                  <a:cubicBezTo>
                    <a:pt x="181" y="253"/>
                    <a:pt x="193" y="265"/>
                    <a:pt x="215" y="276"/>
                  </a:cubicBezTo>
                  <a:cubicBezTo>
                    <a:pt x="261" y="299"/>
                    <a:pt x="306" y="322"/>
                    <a:pt x="352" y="344"/>
                  </a:cubicBezTo>
                  <a:cubicBezTo>
                    <a:pt x="363" y="344"/>
                    <a:pt x="375" y="344"/>
                    <a:pt x="386" y="356"/>
                  </a:cubicBezTo>
                  <a:lnTo>
                    <a:pt x="420" y="356"/>
                  </a:lnTo>
                  <a:cubicBezTo>
                    <a:pt x="443" y="367"/>
                    <a:pt x="477" y="367"/>
                    <a:pt x="500" y="367"/>
                  </a:cubicBezTo>
                  <a:cubicBezTo>
                    <a:pt x="518" y="367"/>
                    <a:pt x="534" y="369"/>
                    <a:pt x="550" y="369"/>
                  </a:cubicBezTo>
                  <a:cubicBezTo>
                    <a:pt x="574" y="369"/>
                    <a:pt x="598" y="365"/>
                    <a:pt x="625" y="344"/>
                  </a:cubicBezTo>
                  <a:cubicBezTo>
                    <a:pt x="648" y="322"/>
                    <a:pt x="648" y="287"/>
                    <a:pt x="636" y="265"/>
                  </a:cubicBezTo>
                  <a:cubicBezTo>
                    <a:pt x="625" y="231"/>
                    <a:pt x="602" y="219"/>
                    <a:pt x="568" y="208"/>
                  </a:cubicBezTo>
                  <a:cubicBezTo>
                    <a:pt x="557" y="208"/>
                    <a:pt x="545" y="208"/>
                    <a:pt x="545" y="196"/>
                  </a:cubicBezTo>
                  <a:cubicBezTo>
                    <a:pt x="523" y="185"/>
                    <a:pt x="511" y="185"/>
                    <a:pt x="488" y="174"/>
                  </a:cubicBezTo>
                  <a:cubicBezTo>
                    <a:pt x="477" y="162"/>
                    <a:pt x="466" y="151"/>
                    <a:pt x="454" y="151"/>
                  </a:cubicBezTo>
                  <a:cubicBezTo>
                    <a:pt x="432" y="151"/>
                    <a:pt x="420" y="140"/>
                    <a:pt x="397" y="140"/>
                  </a:cubicBezTo>
                  <a:lnTo>
                    <a:pt x="375" y="128"/>
                  </a:lnTo>
                  <a:cubicBezTo>
                    <a:pt x="375" y="128"/>
                    <a:pt x="375" y="117"/>
                    <a:pt x="363" y="117"/>
                  </a:cubicBezTo>
                  <a:lnTo>
                    <a:pt x="352" y="117"/>
                  </a:lnTo>
                  <a:cubicBezTo>
                    <a:pt x="341" y="105"/>
                    <a:pt x="329" y="105"/>
                    <a:pt x="306" y="94"/>
                  </a:cubicBezTo>
                  <a:cubicBezTo>
                    <a:pt x="295" y="94"/>
                    <a:pt x="295" y="94"/>
                    <a:pt x="284" y="83"/>
                  </a:cubicBezTo>
                  <a:cubicBezTo>
                    <a:pt x="250" y="71"/>
                    <a:pt x="227" y="60"/>
                    <a:pt x="193" y="49"/>
                  </a:cubicBezTo>
                  <a:cubicBezTo>
                    <a:pt x="170" y="37"/>
                    <a:pt x="147" y="26"/>
                    <a:pt x="124" y="14"/>
                  </a:cubicBezTo>
                  <a:cubicBezTo>
                    <a:pt x="102" y="14"/>
                    <a:pt x="79" y="3"/>
                    <a:pt x="56" y="3"/>
                  </a:cubicBezTo>
                  <a:cubicBezTo>
                    <a:pt x="52" y="2"/>
                    <a:pt x="47" y="1"/>
                    <a:pt x="4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4"/>
            <p:cNvSpPr/>
            <p:nvPr/>
          </p:nvSpPr>
          <p:spPr>
            <a:xfrm>
              <a:off x="2572525" y="4281325"/>
              <a:ext cx="23900" cy="15625"/>
            </a:xfrm>
            <a:custGeom>
              <a:rect b="b" l="l" r="r" t="t"/>
              <a:pathLst>
                <a:path extrusionOk="0" h="625" w="956">
                  <a:moveTo>
                    <a:pt x="109" y="0"/>
                  </a:moveTo>
                  <a:cubicBezTo>
                    <a:pt x="99" y="0"/>
                    <a:pt x="90" y="1"/>
                    <a:pt x="80" y="5"/>
                  </a:cubicBezTo>
                  <a:cubicBezTo>
                    <a:pt x="0" y="39"/>
                    <a:pt x="103" y="198"/>
                    <a:pt x="126" y="232"/>
                  </a:cubicBezTo>
                  <a:cubicBezTo>
                    <a:pt x="182" y="312"/>
                    <a:pt x="251" y="369"/>
                    <a:pt x="319" y="425"/>
                  </a:cubicBezTo>
                  <a:cubicBezTo>
                    <a:pt x="387" y="482"/>
                    <a:pt x="467" y="528"/>
                    <a:pt x="546" y="562"/>
                  </a:cubicBezTo>
                  <a:cubicBezTo>
                    <a:pt x="611" y="590"/>
                    <a:pt x="691" y="625"/>
                    <a:pt x="767" y="625"/>
                  </a:cubicBezTo>
                  <a:cubicBezTo>
                    <a:pt x="785" y="625"/>
                    <a:pt x="802" y="623"/>
                    <a:pt x="819" y="619"/>
                  </a:cubicBezTo>
                  <a:cubicBezTo>
                    <a:pt x="854" y="619"/>
                    <a:pt x="899" y="619"/>
                    <a:pt x="922" y="596"/>
                  </a:cubicBezTo>
                  <a:cubicBezTo>
                    <a:pt x="945" y="573"/>
                    <a:pt x="956" y="539"/>
                    <a:pt x="945" y="516"/>
                  </a:cubicBezTo>
                  <a:cubicBezTo>
                    <a:pt x="933" y="471"/>
                    <a:pt x="899" y="448"/>
                    <a:pt x="865" y="425"/>
                  </a:cubicBezTo>
                  <a:cubicBezTo>
                    <a:pt x="808" y="380"/>
                    <a:pt x="717" y="346"/>
                    <a:pt x="672" y="323"/>
                  </a:cubicBezTo>
                  <a:cubicBezTo>
                    <a:pt x="603" y="289"/>
                    <a:pt x="535" y="255"/>
                    <a:pt x="467" y="221"/>
                  </a:cubicBezTo>
                  <a:cubicBezTo>
                    <a:pt x="399" y="175"/>
                    <a:pt x="342" y="130"/>
                    <a:pt x="273" y="84"/>
                  </a:cubicBezTo>
                  <a:cubicBezTo>
                    <a:pt x="234" y="55"/>
                    <a:pt x="170" y="0"/>
                    <a:pt x="1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4"/>
            <p:cNvSpPr/>
            <p:nvPr/>
          </p:nvSpPr>
          <p:spPr>
            <a:xfrm>
              <a:off x="2575375" y="4293375"/>
              <a:ext cx="15100" cy="10175"/>
            </a:xfrm>
            <a:custGeom>
              <a:rect b="b" l="l" r="r" t="t"/>
              <a:pathLst>
                <a:path extrusionOk="0" h="407" w="604">
                  <a:moveTo>
                    <a:pt x="68" y="0"/>
                  </a:moveTo>
                  <a:cubicBezTo>
                    <a:pt x="46" y="0"/>
                    <a:pt x="12" y="23"/>
                    <a:pt x="12" y="46"/>
                  </a:cubicBezTo>
                  <a:cubicBezTo>
                    <a:pt x="0" y="80"/>
                    <a:pt x="0" y="91"/>
                    <a:pt x="12" y="125"/>
                  </a:cubicBezTo>
                  <a:cubicBezTo>
                    <a:pt x="12" y="148"/>
                    <a:pt x="34" y="171"/>
                    <a:pt x="57" y="194"/>
                  </a:cubicBezTo>
                  <a:cubicBezTo>
                    <a:pt x="57" y="202"/>
                    <a:pt x="68" y="215"/>
                    <a:pt x="67" y="215"/>
                  </a:cubicBezTo>
                  <a:cubicBezTo>
                    <a:pt x="67" y="215"/>
                    <a:pt x="64" y="212"/>
                    <a:pt x="58" y="206"/>
                  </a:cubicBezTo>
                  <a:lnTo>
                    <a:pt x="58" y="206"/>
                  </a:lnTo>
                  <a:cubicBezTo>
                    <a:pt x="69" y="217"/>
                    <a:pt x="80" y="228"/>
                    <a:pt x="91" y="239"/>
                  </a:cubicBezTo>
                  <a:cubicBezTo>
                    <a:pt x="103" y="251"/>
                    <a:pt x="114" y="262"/>
                    <a:pt x="137" y="273"/>
                  </a:cubicBezTo>
                  <a:cubicBezTo>
                    <a:pt x="171" y="307"/>
                    <a:pt x="205" y="330"/>
                    <a:pt x="239" y="353"/>
                  </a:cubicBezTo>
                  <a:cubicBezTo>
                    <a:pt x="262" y="364"/>
                    <a:pt x="273" y="364"/>
                    <a:pt x="285" y="376"/>
                  </a:cubicBezTo>
                  <a:cubicBezTo>
                    <a:pt x="307" y="387"/>
                    <a:pt x="330" y="398"/>
                    <a:pt x="353" y="398"/>
                  </a:cubicBezTo>
                  <a:lnTo>
                    <a:pt x="364" y="398"/>
                  </a:lnTo>
                  <a:cubicBezTo>
                    <a:pt x="387" y="404"/>
                    <a:pt x="407" y="407"/>
                    <a:pt x="425" y="407"/>
                  </a:cubicBezTo>
                  <a:cubicBezTo>
                    <a:pt x="444" y="407"/>
                    <a:pt x="461" y="404"/>
                    <a:pt x="478" y="398"/>
                  </a:cubicBezTo>
                  <a:cubicBezTo>
                    <a:pt x="523" y="398"/>
                    <a:pt x="569" y="398"/>
                    <a:pt x="580" y="353"/>
                  </a:cubicBezTo>
                  <a:cubicBezTo>
                    <a:pt x="603" y="296"/>
                    <a:pt x="558" y="273"/>
                    <a:pt x="523" y="251"/>
                  </a:cubicBezTo>
                  <a:cubicBezTo>
                    <a:pt x="501" y="228"/>
                    <a:pt x="478" y="216"/>
                    <a:pt x="455" y="194"/>
                  </a:cubicBezTo>
                  <a:cubicBezTo>
                    <a:pt x="444" y="182"/>
                    <a:pt x="432" y="182"/>
                    <a:pt x="410" y="171"/>
                  </a:cubicBezTo>
                  <a:lnTo>
                    <a:pt x="398" y="171"/>
                  </a:lnTo>
                  <a:cubicBezTo>
                    <a:pt x="387" y="160"/>
                    <a:pt x="376" y="148"/>
                    <a:pt x="353" y="148"/>
                  </a:cubicBezTo>
                  <a:cubicBezTo>
                    <a:pt x="330" y="125"/>
                    <a:pt x="296" y="114"/>
                    <a:pt x="273" y="91"/>
                  </a:cubicBezTo>
                  <a:cubicBezTo>
                    <a:pt x="239" y="80"/>
                    <a:pt x="205" y="57"/>
                    <a:pt x="182" y="34"/>
                  </a:cubicBezTo>
                  <a:cubicBezTo>
                    <a:pt x="148" y="12"/>
                    <a:pt x="114" y="0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4"/>
            <p:cNvSpPr/>
            <p:nvPr/>
          </p:nvSpPr>
          <p:spPr>
            <a:xfrm>
              <a:off x="2579825" y="4304625"/>
              <a:ext cx="400" cy="150"/>
            </a:xfrm>
            <a:custGeom>
              <a:rect b="b" l="l" r="r" t="t"/>
              <a:pathLst>
                <a:path extrusionOk="0" h="6" w="16">
                  <a:moveTo>
                    <a:pt x="3" y="0"/>
                  </a:moveTo>
                  <a:cubicBezTo>
                    <a:pt x="0" y="0"/>
                    <a:pt x="8" y="5"/>
                    <a:pt x="16" y="5"/>
                  </a:cubicBezTo>
                  <a:cubicBezTo>
                    <a:pt x="8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4"/>
            <p:cNvSpPr/>
            <p:nvPr/>
          </p:nvSpPr>
          <p:spPr>
            <a:xfrm>
              <a:off x="2575075" y="4303125"/>
              <a:ext cx="10275" cy="7625"/>
            </a:xfrm>
            <a:custGeom>
              <a:rect b="b" l="l" r="r" t="t"/>
              <a:pathLst>
                <a:path extrusionOk="0" h="305" w="411">
                  <a:moveTo>
                    <a:pt x="53" y="1"/>
                  </a:moveTo>
                  <a:cubicBezTo>
                    <a:pt x="41" y="1"/>
                    <a:pt x="30" y="6"/>
                    <a:pt x="24" y="20"/>
                  </a:cubicBezTo>
                  <a:cubicBezTo>
                    <a:pt x="1" y="31"/>
                    <a:pt x="1" y="54"/>
                    <a:pt x="12" y="65"/>
                  </a:cubicBezTo>
                  <a:lnTo>
                    <a:pt x="24" y="88"/>
                  </a:lnTo>
                  <a:lnTo>
                    <a:pt x="24" y="99"/>
                  </a:lnTo>
                  <a:cubicBezTo>
                    <a:pt x="24" y="111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33"/>
                  </a:cubicBezTo>
                  <a:cubicBezTo>
                    <a:pt x="35" y="133"/>
                    <a:pt x="46" y="156"/>
                    <a:pt x="46" y="156"/>
                  </a:cubicBezTo>
                  <a:cubicBezTo>
                    <a:pt x="58" y="179"/>
                    <a:pt x="69" y="190"/>
                    <a:pt x="80" y="202"/>
                  </a:cubicBezTo>
                  <a:cubicBezTo>
                    <a:pt x="103" y="224"/>
                    <a:pt x="115" y="236"/>
                    <a:pt x="137" y="259"/>
                  </a:cubicBezTo>
                  <a:cubicBezTo>
                    <a:pt x="160" y="270"/>
                    <a:pt x="183" y="281"/>
                    <a:pt x="206" y="281"/>
                  </a:cubicBezTo>
                  <a:cubicBezTo>
                    <a:pt x="217" y="293"/>
                    <a:pt x="228" y="293"/>
                    <a:pt x="228" y="293"/>
                  </a:cubicBezTo>
                  <a:cubicBezTo>
                    <a:pt x="240" y="304"/>
                    <a:pt x="251" y="304"/>
                    <a:pt x="251" y="304"/>
                  </a:cubicBezTo>
                  <a:lnTo>
                    <a:pt x="308" y="304"/>
                  </a:lnTo>
                  <a:cubicBezTo>
                    <a:pt x="319" y="304"/>
                    <a:pt x="342" y="304"/>
                    <a:pt x="353" y="293"/>
                  </a:cubicBezTo>
                  <a:cubicBezTo>
                    <a:pt x="399" y="281"/>
                    <a:pt x="410" y="224"/>
                    <a:pt x="388" y="190"/>
                  </a:cubicBezTo>
                  <a:cubicBezTo>
                    <a:pt x="376" y="168"/>
                    <a:pt x="353" y="156"/>
                    <a:pt x="342" y="145"/>
                  </a:cubicBezTo>
                  <a:cubicBezTo>
                    <a:pt x="331" y="133"/>
                    <a:pt x="319" y="122"/>
                    <a:pt x="308" y="122"/>
                  </a:cubicBezTo>
                  <a:cubicBezTo>
                    <a:pt x="297" y="111"/>
                    <a:pt x="285" y="111"/>
                    <a:pt x="274" y="111"/>
                  </a:cubicBezTo>
                  <a:cubicBezTo>
                    <a:pt x="251" y="88"/>
                    <a:pt x="228" y="77"/>
                    <a:pt x="206" y="65"/>
                  </a:cubicBezTo>
                  <a:lnTo>
                    <a:pt x="194" y="65"/>
                  </a:lnTo>
                  <a:cubicBezTo>
                    <a:pt x="183" y="54"/>
                    <a:pt x="171" y="54"/>
                    <a:pt x="160" y="43"/>
                  </a:cubicBezTo>
                  <a:cubicBezTo>
                    <a:pt x="149" y="43"/>
                    <a:pt x="137" y="31"/>
                    <a:pt x="137" y="31"/>
                  </a:cubicBezTo>
                  <a:lnTo>
                    <a:pt x="126" y="31"/>
                  </a:lnTo>
                  <a:lnTo>
                    <a:pt x="103" y="20"/>
                  </a:lnTo>
                  <a:lnTo>
                    <a:pt x="92" y="20"/>
                  </a:lnTo>
                  <a:cubicBezTo>
                    <a:pt x="92" y="20"/>
                    <a:pt x="80" y="8"/>
                    <a:pt x="80" y="8"/>
                  </a:cubicBezTo>
                  <a:cubicBezTo>
                    <a:pt x="71" y="4"/>
                    <a:pt x="62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4"/>
            <p:cNvSpPr/>
            <p:nvPr/>
          </p:nvSpPr>
          <p:spPr>
            <a:xfrm>
              <a:off x="2602375" y="4216075"/>
              <a:ext cx="21350" cy="22400"/>
            </a:xfrm>
            <a:custGeom>
              <a:rect b="b" l="l" r="r" t="t"/>
              <a:pathLst>
                <a:path extrusionOk="0" h="896" w="854">
                  <a:moveTo>
                    <a:pt x="53" y="1"/>
                  </a:moveTo>
                  <a:cubicBezTo>
                    <a:pt x="30" y="1"/>
                    <a:pt x="12" y="20"/>
                    <a:pt x="12" y="44"/>
                  </a:cubicBezTo>
                  <a:cubicBezTo>
                    <a:pt x="1" y="146"/>
                    <a:pt x="46" y="237"/>
                    <a:pt x="103" y="328"/>
                  </a:cubicBezTo>
                  <a:cubicBezTo>
                    <a:pt x="160" y="419"/>
                    <a:pt x="217" y="499"/>
                    <a:pt x="285" y="579"/>
                  </a:cubicBezTo>
                  <a:cubicBezTo>
                    <a:pt x="353" y="670"/>
                    <a:pt x="433" y="738"/>
                    <a:pt x="524" y="795"/>
                  </a:cubicBezTo>
                  <a:cubicBezTo>
                    <a:pt x="578" y="849"/>
                    <a:pt x="661" y="896"/>
                    <a:pt x="744" y="896"/>
                  </a:cubicBezTo>
                  <a:cubicBezTo>
                    <a:pt x="766" y="896"/>
                    <a:pt x="787" y="893"/>
                    <a:pt x="808" y="886"/>
                  </a:cubicBezTo>
                  <a:cubicBezTo>
                    <a:pt x="842" y="863"/>
                    <a:pt x="854" y="829"/>
                    <a:pt x="842" y="795"/>
                  </a:cubicBezTo>
                  <a:cubicBezTo>
                    <a:pt x="842" y="749"/>
                    <a:pt x="797" y="704"/>
                    <a:pt x="763" y="670"/>
                  </a:cubicBezTo>
                  <a:cubicBezTo>
                    <a:pt x="729" y="636"/>
                    <a:pt x="683" y="613"/>
                    <a:pt x="649" y="579"/>
                  </a:cubicBezTo>
                  <a:cubicBezTo>
                    <a:pt x="581" y="533"/>
                    <a:pt x="513" y="465"/>
                    <a:pt x="456" y="408"/>
                  </a:cubicBezTo>
                  <a:cubicBezTo>
                    <a:pt x="387" y="351"/>
                    <a:pt x="319" y="283"/>
                    <a:pt x="262" y="203"/>
                  </a:cubicBezTo>
                  <a:cubicBezTo>
                    <a:pt x="205" y="135"/>
                    <a:pt x="160" y="56"/>
                    <a:pt x="80" y="10"/>
                  </a:cubicBezTo>
                  <a:cubicBezTo>
                    <a:pt x="71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4"/>
            <p:cNvSpPr/>
            <p:nvPr/>
          </p:nvSpPr>
          <p:spPr>
            <a:xfrm>
              <a:off x="2599525" y="4228700"/>
              <a:ext cx="13125" cy="12500"/>
            </a:xfrm>
            <a:custGeom>
              <a:rect b="b" l="l" r="r" t="t"/>
              <a:pathLst>
                <a:path extrusionOk="0" h="500" w="525">
                  <a:moveTo>
                    <a:pt x="74" y="1"/>
                  </a:moveTo>
                  <a:cubicBezTo>
                    <a:pt x="65" y="1"/>
                    <a:pt x="56" y="2"/>
                    <a:pt x="46" y="5"/>
                  </a:cubicBezTo>
                  <a:cubicBezTo>
                    <a:pt x="1" y="17"/>
                    <a:pt x="1" y="62"/>
                    <a:pt x="1" y="96"/>
                  </a:cubicBezTo>
                  <a:cubicBezTo>
                    <a:pt x="12" y="131"/>
                    <a:pt x="24" y="153"/>
                    <a:pt x="35" y="187"/>
                  </a:cubicBezTo>
                  <a:cubicBezTo>
                    <a:pt x="58" y="233"/>
                    <a:pt x="92" y="278"/>
                    <a:pt x="137" y="324"/>
                  </a:cubicBezTo>
                  <a:cubicBezTo>
                    <a:pt x="172" y="358"/>
                    <a:pt x="217" y="404"/>
                    <a:pt x="263" y="438"/>
                  </a:cubicBezTo>
                  <a:cubicBezTo>
                    <a:pt x="285" y="460"/>
                    <a:pt x="308" y="472"/>
                    <a:pt x="342" y="483"/>
                  </a:cubicBezTo>
                  <a:cubicBezTo>
                    <a:pt x="365" y="495"/>
                    <a:pt x="376" y="495"/>
                    <a:pt x="388" y="495"/>
                  </a:cubicBezTo>
                  <a:cubicBezTo>
                    <a:pt x="395" y="495"/>
                    <a:pt x="408" y="500"/>
                    <a:pt x="419" y="500"/>
                  </a:cubicBezTo>
                  <a:cubicBezTo>
                    <a:pt x="424" y="500"/>
                    <a:pt x="429" y="498"/>
                    <a:pt x="433" y="495"/>
                  </a:cubicBezTo>
                  <a:cubicBezTo>
                    <a:pt x="445" y="489"/>
                    <a:pt x="453" y="486"/>
                    <a:pt x="457" y="486"/>
                  </a:cubicBezTo>
                  <a:cubicBezTo>
                    <a:pt x="462" y="486"/>
                    <a:pt x="462" y="489"/>
                    <a:pt x="456" y="495"/>
                  </a:cubicBezTo>
                  <a:cubicBezTo>
                    <a:pt x="501" y="483"/>
                    <a:pt x="524" y="438"/>
                    <a:pt x="513" y="392"/>
                  </a:cubicBezTo>
                  <a:cubicBezTo>
                    <a:pt x="501" y="369"/>
                    <a:pt x="501" y="358"/>
                    <a:pt x="490" y="335"/>
                  </a:cubicBezTo>
                  <a:cubicBezTo>
                    <a:pt x="479" y="324"/>
                    <a:pt x="467" y="313"/>
                    <a:pt x="467" y="313"/>
                  </a:cubicBezTo>
                  <a:cubicBezTo>
                    <a:pt x="445" y="290"/>
                    <a:pt x="422" y="267"/>
                    <a:pt x="399" y="256"/>
                  </a:cubicBezTo>
                  <a:cubicBezTo>
                    <a:pt x="388" y="244"/>
                    <a:pt x="376" y="233"/>
                    <a:pt x="376" y="233"/>
                  </a:cubicBezTo>
                  <a:cubicBezTo>
                    <a:pt x="365" y="233"/>
                    <a:pt x="354" y="222"/>
                    <a:pt x="354" y="222"/>
                  </a:cubicBezTo>
                  <a:cubicBezTo>
                    <a:pt x="354" y="210"/>
                    <a:pt x="331" y="199"/>
                    <a:pt x="319" y="187"/>
                  </a:cubicBezTo>
                  <a:cubicBezTo>
                    <a:pt x="319" y="187"/>
                    <a:pt x="308" y="176"/>
                    <a:pt x="308" y="176"/>
                  </a:cubicBezTo>
                  <a:cubicBezTo>
                    <a:pt x="263" y="142"/>
                    <a:pt x="228" y="108"/>
                    <a:pt x="194" y="74"/>
                  </a:cubicBezTo>
                  <a:cubicBezTo>
                    <a:pt x="172" y="62"/>
                    <a:pt x="172" y="62"/>
                    <a:pt x="183" y="62"/>
                  </a:cubicBezTo>
                  <a:lnTo>
                    <a:pt x="172" y="62"/>
                  </a:lnTo>
                  <a:cubicBezTo>
                    <a:pt x="160" y="51"/>
                    <a:pt x="149" y="28"/>
                    <a:pt x="137" y="17"/>
                  </a:cubicBezTo>
                  <a:cubicBezTo>
                    <a:pt x="113" y="9"/>
                    <a:pt x="95" y="1"/>
                    <a:pt x="7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4"/>
            <p:cNvSpPr/>
            <p:nvPr/>
          </p:nvSpPr>
          <p:spPr>
            <a:xfrm>
              <a:off x="2597050" y="4237000"/>
              <a:ext cx="8200" cy="8625"/>
            </a:xfrm>
            <a:custGeom>
              <a:rect b="b" l="l" r="r" t="t"/>
              <a:pathLst>
                <a:path extrusionOk="0" h="345" w="328">
                  <a:moveTo>
                    <a:pt x="46" y="1"/>
                  </a:moveTo>
                  <a:cubicBezTo>
                    <a:pt x="21" y="1"/>
                    <a:pt x="1" y="25"/>
                    <a:pt x="9" y="49"/>
                  </a:cubicBezTo>
                  <a:cubicBezTo>
                    <a:pt x="9" y="60"/>
                    <a:pt x="9" y="72"/>
                    <a:pt x="9" y="83"/>
                  </a:cubicBezTo>
                  <a:cubicBezTo>
                    <a:pt x="9" y="106"/>
                    <a:pt x="20" y="117"/>
                    <a:pt x="32" y="140"/>
                  </a:cubicBezTo>
                  <a:cubicBezTo>
                    <a:pt x="32" y="151"/>
                    <a:pt x="43" y="174"/>
                    <a:pt x="54" y="185"/>
                  </a:cubicBezTo>
                  <a:cubicBezTo>
                    <a:pt x="66" y="208"/>
                    <a:pt x="77" y="219"/>
                    <a:pt x="100" y="242"/>
                  </a:cubicBezTo>
                  <a:cubicBezTo>
                    <a:pt x="111" y="265"/>
                    <a:pt x="123" y="276"/>
                    <a:pt x="134" y="288"/>
                  </a:cubicBezTo>
                  <a:cubicBezTo>
                    <a:pt x="145" y="288"/>
                    <a:pt x="157" y="299"/>
                    <a:pt x="157" y="310"/>
                  </a:cubicBezTo>
                  <a:cubicBezTo>
                    <a:pt x="180" y="322"/>
                    <a:pt x="191" y="322"/>
                    <a:pt x="202" y="333"/>
                  </a:cubicBezTo>
                  <a:cubicBezTo>
                    <a:pt x="225" y="333"/>
                    <a:pt x="236" y="345"/>
                    <a:pt x="259" y="345"/>
                  </a:cubicBezTo>
                  <a:cubicBezTo>
                    <a:pt x="282" y="345"/>
                    <a:pt x="316" y="333"/>
                    <a:pt x="316" y="299"/>
                  </a:cubicBezTo>
                  <a:cubicBezTo>
                    <a:pt x="327" y="276"/>
                    <a:pt x="316" y="254"/>
                    <a:pt x="305" y="231"/>
                  </a:cubicBezTo>
                  <a:cubicBezTo>
                    <a:pt x="305" y="219"/>
                    <a:pt x="305" y="208"/>
                    <a:pt x="293" y="208"/>
                  </a:cubicBezTo>
                  <a:cubicBezTo>
                    <a:pt x="293" y="197"/>
                    <a:pt x="282" y="185"/>
                    <a:pt x="271" y="174"/>
                  </a:cubicBezTo>
                  <a:cubicBezTo>
                    <a:pt x="248" y="151"/>
                    <a:pt x="236" y="128"/>
                    <a:pt x="214" y="117"/>
                  </a:cubicBezTo>
                  <a:cubicBezTo>
                    <a:pt x="202" y="106"/>
                    <a:pt x="191" y="94"/>
                    <a:pt x="180" y="83"/>
                  </a:cubicBezTo>
                  <a:cubicBezTo>
                    <a:pt x="157" y="72"/>
                    <a:pt x="145" y="60"/>
                    <a:pt x="134" y="49"/>
                  </a:cubicBezTo>
                  <a:cubicBezTo>
                    <a:pt x="123" y="37"/>
                    <a:pt x="111" y="26"/>
                    <a:pt x="100" y="15"/>
                  </a:cubicBezTo>
                  <a:lnTo>
                    <a:pt x="77" y="15"/>
                  </a:lnTo>
                  <a:cubicBezTo>
                    <a:pt x="67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4"/>
            <p:cNvSpPr/>
            <p:nvPr/>
          </p:nvSpPr>
          <p:spPr>
            <a:xfrm>
              <a:off x="2669475" y="4181500"/>
              <a:ext cx="13075" cy="32150"/>
            </a:xfrm>
            <a:custGeom>
              <a:rect b="b" l="l" r="r" t="t"/>
              <a:pathLst>
                <a:path extrusionOk="0" h="1286" w="523">
                  <a:moveTo>
                    <a:pt x="171" y="1"/>
                  </a:moveTo>
                  <a:cubicBezTo>
                    <a:pt x="163" y="1"/>
                    <a:pt x="155" y="2"/>
                    <a:pt x="149" y="5"/>
                  </a:cubicBezTo>
                  <a:cubicBezTo>
                    <a:pt x="126" y="28"/>
                    <a:pt x="103" y="28"/>
                    <a:pt x="81" y="62"/>
                  </a:cubicBezTo>
                  <a:cubicBezTo>
                    <a:pt x="69" y="85"/>
                    <a:pt x="58" y="119"/>
                    <a:pt x="46" y="142"/>
                  </a:cubicBezTo>
                  <a:cubicBezTo>
                    <a:pt x="24" y="199"/>
                    <a:pt x="12" y="256"/>
                    <a:pt x="12" y="313"/>
                  </a:cubicBezTo>
                  <a:cubicBezTo>
                    <a:pt x="1" y="415"/>
                    <a:pt x="1" y="529"/>
                    <a:pt x="12" y="642"/>
                  </a:cubicBezTo>
                  <a:cubicBezTo>
                    <a:pt x="35" y="745"/>
                    <a:pt x="69" y="858"/>
                    <a:pt x="115" y="961"/>
                  </a:cubicBezTo>
                  <a:cubicBezTo>
                    <a:pt x="126" y="984"/>
                    <a:pt x="137" y="1006"/>
                    <a:pt x="149" y="1029"/>
                  </a:cubicBezTo>
                  <a:cubicBezTo>
                    <a:pt x="172" y="1063"/>
                    <a:pt x="194" y="1097"/>
                    <a:pt x="217" y="1120"/>
                  </a:cubicBezTo>
                  <a:cubicBezTo>
                    <a:pt x="240" y="1143"/>
                    <a:pt x="274" y="1188"/>
                    <a:pt x="319" y="1211"/>
                  </a:cubicBezTo>
                  <a:cubicBezTo>
                    <a:pt x="354" y="1245"/>
                    <a:pt x="388" y="1268"/>
                    <a:pt x="433" y="1279"/>
                  </a:cubicBezTo>
                  <a:cubicBezTo>
                    <a:pt x="441" y="1283"/>
                    <a:pt x="450" y="1285"/>
                    <a:pt x="458" y="1285"/>
                  </a:cubicBezTo>
                  <a:cubicBezTo>
                    <a:pt x="493" y="1285"/>
                    <a:pt x="522" y="1248"/>
                    <a:pt x="513" y="1211"/>
                  </a:cubicBezTo>
                  <a:cubicBezTo>
                    <a:pt x="501" y="1177"/>
                    <a:pt x="479" y="1131"/>
                    <a:pt x="467" y="1097"/>
                  </a:cubicBezTo>
                  <a:cubicBezTo>
                    <a:pt x="456" y="1052"/>
                    <a:pt x="433" y="1018"/>
                    <a:pt x="410" y="972"/>
                  </a:cubicBezTo>
                  <a:cubicBezTo>
                    <a:pt x="399" y="938"/>
                    <a:pt x="376" y="904"/>
                    <a:pt x="365" y="858"/>
                  </a:cubicBezTo>
                  <a:cubicBezTo>
                    <a:pt x="354" y="836"/>
                    <a:pt x="342" y="824"/>
                    <a:pt x="342" y="802"/>
                  </a:cubicBezTo>
                  <a:cubicBezTo>
                    <a:pt x="331" y="779"/>
                    <a:pt x="331" y="779"/>
                    <a:pt x="319" y="767"/>
                  </a:cubicBezTo>
                  <a:cubicBezTo>
                    <a:pt x="297" y="688"/>
                    <a:pt x="274" y="597"/>
                    <a:pt x="263" y="517"/>
                  </a:cubicBezTo>
                  <a:cubicBezTo>
                    <a:pt x="251" y="438"/>
                    <a:pt x="251" y="358"/>
                    <a:pt x="251" y="278"/>
                  </a:cubicBezTo>
                  <a:cubicBezTo>
                    <a:pt x="251" y="233"/>
                    <a:pt x="251" y="199"/>
                    <a:pt x="251" y="153"/>
                  </a:cubicBezTo>
                  <a:cubicBezTo>
                    <a:pt x="251" y="131"/>
                    <a:pt x="251" y="108"/>
                    <a:pt x="251" y="74"/>
                  </a:cubicBezTo>
                  <a:cubicBezTo>
                    <a:pt x="251" y="62"/>
                    <a:pt x="228" y="51"/>
                    <a:pt x="228" y="28"/>
                  </a:cubicBezTo>
                  <a:cubicBezTo>
                    <a:pt x="220" y="12"/>
                    <a:pt x="193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4"/>
            <p:cNvSpPr/>
            <p:nvPr/>
          </p:nvSpPr>
          <p:spPr>
            <a:xfrm>
              <a:off x="2660375" y="4192000"/>
              <a:ext cx="9675" cy="19825"/>
            </a:xfrm>
            <a:custGeom>
              <a:rect b="b" l="l" r="r" t="t"/>
              <a:pathLst>
                <a:path extrusionOk="0" h="793" w="387">
                  <a:moveTo>
                    <a:pt x="124" y="1"/>
                  </a:moveTo>
                  <a:cubicBezTo>
                    <a:pt x="112" y="1"/>
                    <a:pt x="100" y="6"/>
                    <a:pt x="92" y="18"/>
                  </a:cubicBezTo>
                  <a:cubicBezTo>
                    <a:pt x="69" y="40"/>
                    <a:pt x="58" y="74"/>
                    <a:pt x="35" y="97"/>
                  </a:cubicBezTo>
                  <a:cubicBezTo>
                    <a:pt x="35" y="120"/>
                    <a:pt x="24" y="143"/>
                    <a:pt x="24" y="165"/>
                  </a:cubicBezTo>
                  <a:cubicBezTo>
                    <a:pt x="24" y="161"/>
                    <a:pt x="23" y="159"/>
                    <a:pt x="23" y="159"/>
                  </a:cubicBezTo>
                  <a:cubicBezTo>
                    <a:pt x="20" y="159"/>
                    <a:pt x="12" y="190"/>
                    <a:pt x="12" y="200"/>
                  </a:cubicBezTo>
                  <a:lnTo>
                    <a:pt x="12" y="222"/>
                  </a:lnTo>
                  <a:cubicBezTo>
                    <a:pt x="1" y="234"/>
                    <a:pt x="1" y="245"/>
                    <a:pt x="1" y="256"/>
                  </a:cubicBezTo>
                  <a:lnTo>
                    <a:pt x="1" y="268"/>
                  </a:lnTo>
                  <a:cubicBezTo>
                    <a:pt x="1" y="275"/>
                    <a:pt x="1" y="294"/>
                    <a:pt x="1" y="302"/>
                  </a:cubicBezTo>
                  <a:cubicBezTo>
                    <a:pt x="1" y="313"/>
                    <a:pt x="1" y="313"/>
                    <a:pt x="1" y="325"/>
                  </a:cubicBezTo>
                  <a:cubicBezTo>
                    <a:pt x="1" y="370"/>
                    <a:pt x="12" y="404"/>
                    <a:pt x="24" y="438"/>
                  </a:cubicBezTo>
                  <a:cubicBezTo>
                    <a:pt x="35" y="518"/>
                    <a:pt x="69" y="586"/>
                    <a:pt x="103" y="643"/>
                  </a:cubicBezTo>
                  <a:cubicBezTo>
                    <a:pt x="126" y="666"/>
                    <a:pt x="137" y="689"/>
                    <a:pt x="160" y="700"/>
                  </a:cubicBezTo>
                  <a:cubicBezTo>
                    <a:pt x="172" y="711"/>
                    <a:pt x="194" y="723"/>
                    <a:pt x="206" y="734"/>
                  </a:cubicBezTo>
                  <a:cubicBezTo>
                    <a:pt x="217" y="746"/>
                    <a:pt x="228" y="746"/>
                    <a:pt x="228" y="746"/>
                  </a:cubicBezTo>
                  <a:cubicBezTo>
                    <a:pt x="240" y="757"/>
                    <a:pt x="240" y="757"/>
                    <a:pt x="251" y="757"/>
                  </a:cubicBezTo>
                  <a:cubicBezTo>
                    <a:pt x="263" y="768"/>
                    <a:pt x="285" y="780"/>
                    <a:pt x="297" y="791"/>
                  </a:cubicBezTo>
                  <a:cubicBezTo>
                    <a:pt x="302" y="792"/>
                    <a:pt x="306" y="793"/>
                    <a:pt x="311" y="793"/>
                  </a:cubicBezTo>
                  <a:cubicBezTo>
                    <a:pt x="351" y="793"/>
                    <a:pt x="386" y="753"/>
                    <a:pt x="376" y="723"/>
                  </a:cubicBezTo>
                  <a:cubicBezTo>
                    <a:pt x="365" y="700"/>
                    <a:pt x="354" y="689"/>
                    <a:pt x="354" y="666"/>
                  </a:cubicBezTo>
                  <a:cubicBezTo>
                    <a:pt x="354" y="666"/>
                    <a:pt x="342" y="655"/>
                    <a:pt x="342" y="655"/>
                  </a:cubicBezTo>
                  <a:cubicBezTo>
                    <a:pt x="342" y="643"/>
                    <a:pt x="342" y="643"/>
                    <a:pt x="342" y="643"/>
                  </a:cubicBezTo>
                  <a:cubicBezTo>
                    <a:pt x="342" y="632"/>
                    <a:pt x="331" y="609"/>
                    <a:pt x="331" y="598"/>
                  </a:cubicBezTo>
                  <a:cubicBezTo>
                    <a:pt x="331" y="607"/>
                    <a:pt x="329" y="611"/>
                    <a:pt x="326" y="611"/>
                  </a:cubicBezTo>
                  <a:cubicBezTo>
                    <a:pt x="323" y="611"/>
                    <a:pt x="319" y="604"/>
                    <a:pt x="319" y="598"/>
                  </a:cubicBezTo>
                  <a:cubicBezTo>
                    <a:pt x="319" y="586"/>
                    <a:pt x="319" y="586"/>
                    <a:pt x="319" y="575"/>
                  </a:cubicBezTo>
                  <a:cubicBezTo>
                    <a:pt x="319" y="564"/>
                    <a:pt x="308" y="552"/>
                    <a:pt x="308" y="541"/>
                  </a:cubicBezTo>
                  <a:cubicBezTo>
                    <a:pt x="297" y="507"/>
                    <a:pt x="274" y="484"/>
                    <a:pt x="263" y="461"/>
                  </a:cubicBezTo>
                  <a:cubicBezTo>
                    <a:pt x="263" y="438"/>
                    <a:pt x="251" y="416"/>
                    <a:pt x="251" y="404"/>
                  </a:cubicBezTo>
                  <a:cubicBezTo>
                    <a:pt x="251" y="404"/>
                    <a:pt x="240" y="393"/>
                    <a:pt x="240" y="393"/>
                  </a:cubicBezTo>
                  <a:cubicBezTo>
                    <a:pt x="228" y="359"/>
                    <a:pt x="217" y="336"/>
                    <a:pt x="217" y="302"/>
                  </a:cubicBezTo>
                  <a:cubicBezTo>
                    <a:pt x="217" y="291"/>
                    <a:pt x="217" y="279"/>
                    <a:pt x="217" y="279"/>
                  </a:cubicBezTo>
                  <a:cubicBezTo>
                    <a:pt x="207" y="269"/>
                    <a:pt x="206" y="243"/>
                    <a:pt x="206" y="243"/>
                  </a:cubicBezTo>
                  <a:cubicBezTo>
                    <a:pt x="206" y="243"/>
                    <a:pt x="206" y="244"/>
                    <a:pt x="206" y="245"/>
                  </a:cubicBezTo>
                  <a:cubicBezTo>
                    <a:pt x="206" y="245"/>
                    <a:pt x="206" y="234"/>
                    <a:pt x="206" y="234"/>
                  </a:cubicBezTo>
                  <a:cubicBezTo>
                    <a:pt x="206" y="234"/>
                    <a:pt x="206" y="226"/>
                    <a:pt x="199" y="217"/>
                  </a:cubicBezTo>
                  <a:lnTo>
                    <a:pt x="199" y="217"/>
                  </a:lnTo>
                  <a:cubicBezTo>
                    <a:pt x="200" y="213"/>
                    <a:pt x="194" y="188"/>
                    <a:pt x="194" y="188"/>
                  </a:cubicBezTo>
                  <a:cubicBezTo>
                    <a:pt x="194" y="177"/>
                    <a:pt x="194" y="165"/>
                    <a:pt x="183" y="165"/>
                  </a:cubicBezTo>
                  <a:lnTo>
                    <a:pt x="194" y="165"/>
                  </a:lnTo>
                  <a:cubicBezTo>
                    <a:pt x="194" y="164"/>
                    <a:pt x="194" y="163"/>
                    <a:pt x="194" y="162"/>
                  </a:cubicBezTo>
                  <a:cubicBezTo>
                    <a:pt x="194" y="162"/>
                    <a:pt x="194" y="160"/>
                    <a:pt x="194" y="154"/>
                  </a:cubicBezTo>
                  <a:cubicBezTo>
                    <a:pt x="183" y="143"/>
                    <a:pt x="183" y="131"/>
                    <a:pt x="183" y="120"/>
                  </a:cubicBezTo>
                  <a:cubicBezTo>
                    <a:pt x="183" y="97"/>
                    <a:pt x="183" y="74"/>
                    <a:pt x="172" y="40"/>
                  </a:cubicBezTo>
                  <a:cubicBezTo>
                    <a:pt x="172" y="18"/>
                    <a:pt x="147" y="1"/>
                    <a:pt x="1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4"/>
            <p:cNvSpPr/>
            <p:nvPr/>
          </p:nvSpPr>
          <p:spPr>
            <a:xfrm>
              <a:off x="2652150" y="4199250"/>
              <a:ext cx="6550" cy="12825"/>
            </a:xfrm>
            <a:custGeom>
              <a:rect b="b" l="l" r="r" t="t"/>
              <a:pathLst>
                <a:path extrusionOk="0" h="513" w="262">
                  <a:moveTo>
                    <a:pt x="119" y="1"/>
                  </a:moveTo>
                  <a:cubicBezTo>
                    <a:pt x="105" y="1"/>
                    <a:pt x="91" y="4"/>
                    <a:pt x="80" y="12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68" y="35"/>
                    <a:pt x="57" y="46"/>
                    <a:pt x="46" y="57"/>
                  </a:cubicBezTo>
                  <a:cubicBezTo>
                    <a:pt x="23" y="92"/>
                    <a:pt x="12" y="137"/>
                    <a:pt x="12" y="171"/>
                  </a:cubicBezTo>
                  <a:cubicBezTo>
                    <a:pt x="0" y="194"/>
                    <a:pt x="0" y="217"/>
                    <a:pt x="12" y="239"/>
                  </a:cubicBezTo>
                  <a:cubicBezTo>
                    <a:pt x="12" y="285"/>
                    <a:pt x="12" y="319"/>
                    <a:pt x="34" y="353"/>
                  </a:cubicBezTo>
                  <a:cubicBezTo>
                    <a:pt x="46" y="387"/>
                    <a:pt x="57" y="410"/>
                    <a:pt x="68" y="421"/>
                  </a:cubicBezTo>
                  <a:cubicBezTo>
                    <a:pt x="80" y="444"/>
                    <a:pt x="91" y="456"/>
                    <a:pt x="114" y="467"/>
                  </a:cubicBezTo>
                  <a:cubicBezTo>
                    <a:pt x="114" y="467"/>
                    <a:pt x="114" y="467"/>
                    <a:pt x="114" y="478"/>
                  </a:cubicBezTo>
                  <a:cubicBezTo>
                    <a:pt x="137" y="490"/>
                    <a:pt x="159" y="501"/>
                    <a:pt x="171" y="501"/>
                  </a:cubicBezTo>
                  <a:cubicBezTo>
                    <a:pt x="182" y="501"/>
                    <a:pt x="182" y="501"/>
                    <a:pt x="182" y="512"/>
                  </a:cubicBezTo>
                  <a:cubicBezTo>
                    <a:pt x="228" y="512"/>
                    <a:pt x="262" y="490"/>
                    <a:pt x="262" y="444"/>
                  </a:cubicBezTo>
                  <a:cubicBezTo>
                    <a:pt x="262" y="444"/>
                    <a:pt x="262" y="444"/>
                    <a:pt x="262" y="433"/>
                  </a:cubicBezTo>
                  <a:cubicBezTo>
                    <a:pt x="262" y="421"/>
                    <a:pt x="262" y="399"/>
                    <a:pt x="262" y="387"/>
                  </a:cubicBezTo>
                  <a:cubicBezTo>
                    <a:pt x="262" y="365"/>
                    <a:pt x="250" y="353"/>
                    <a:pt x="250" y="330"/>
                  </a:cubicBezTo>
                  <a:cubicBezTo>
                    <a:pt x="250" y="330"/>
                    <a:pt x="250" y="342"/>
                    <a:pt x="250" y="353"/>
                  </a:cubicBezTo>
                  <a:cubicBezTo>
                    <a:pt x="250" y="330"/>
                    <a:pt x="239" y="308"/>
                    <a:pt x="239" y="274"/>
                  </a:cubicBezTo>
                  <a:cubicBezTo>
                    <a:pt x="228" y="262"/>
                    <a:pt x="216" y="239"/>
                    <a:pt x="216" y="217"/>
                  </a:cubicBezTo>
                  <a:cubicBezTo>
                    <a:pt x="205" y="194"/>
                    <a:pt x="205" y="171"/>
                    <a:pt x="205" y="148"/>
                  </a:cubicBezTo>
                  <a:cubicBezTo>
                    <a:pt x="202" y="144"/>
                    <a:pt x="201" y="139"/>
                    <a:pt x="199" y="136"/>
                  </a:cubicBezTo>
                  <a:lnTo>
                    <a:pt x="199" y="136"/>
                  </a:lnTo>
                  <a:cubicBezTo>
                    <a:pt x="202" y="137"/>
                    <a:pt x="205" y="137"/>
                    <a:pt x="205" y="137"/>
                  </a:cubicBezTo>
                  <a:cubicBezTo>
                    <a:pt x="201" y="128"/>
                    <a:pt x="198" y="125"/>
                    <a:pt x="197" y="125"/>
                  </a:cubicBezTo>
                  <a:lnTo>
                    <a:pt x="197" y="125"/>
                  </a:lnTo>
                  <a:cubicBezTo>
                    <a:pt x="196" y="125"/>
                    <a:pt x="196" y="129"/>
                    <a:pt x="199" y="136"/>
                  </a:cubicBezTo>
                  <a:lnTo>
                    <a:pt x="199" y="136"/>
                  </a:lnTo>
                  <a:cubicBezTo>
                    <a:pt x="196" y="134"/>
                    <a:pt x="193" y="131"/>
                    <a:pt x="193" y="126"/>
                  </a:cubicBezTo>
                  <a:cubicBezTo>
                    <a:pt x="193" y="126"/>
                    <a:pt x="193" y="126"/>
                    <a:pt x="193" y="114"/>
                  </a:cubicBezTo>
                  <a:cubicBezTo>
                    <a:pt x="193" y="114"/>
                    <a:pt x="193" y="103"/>
                    <a:pt x="193" y="103"/>
                  </a:cubicBezTo>
                  <a:cubicBezTo>
                    <a:pt x="193" y="92"/>
                    <a:pt x="193" y="80"/>
                    <a:pt x="193" y="80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57"/>
                    <a:pt x="182" y="57"/>
                    <a:pt x="171" y="46"/>
                  </a:cubicBezTo>
                  <a:cubicBezTo>
                    <a:pt x="171" y="16"/>
                    <a:pt x="145" y="1"/>
                    <a:pt x="11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4"/>
            <p:cNvSpPr/>
            <p:nvPr/>
          </p:nvSpPr>
          <p:spPr>
            <a:xfrm>
              <a:off x="2708400" y="4340075"/>
              <a:ext cx="65400" cy="71600"/>
            </a:xfrm>
            <a:custGeom>
              <a:rect b="b" l="l" r="r" t="t"/>
              <a:pathLst>
                <a:path extrusionOk="0" h="2864" w="2616">
                  <a:moveTo>
                    <a:pt x="2562" y="0"/>
                  </a:moveTo>
                  <a:cubicBezTo>
                    <a:pt x="2553" y="0"/>
                    <a:pt x="2545" y="3"/>
                    <a:pt x="2538" y="9"/>
                  </a:cubicBezTo>
                  <a:cubicBezTo>
                    <a:pt x="2482" y="77"/>
                    <a:pt x="2425" y="123"/>
                    <a:pt x="2379" y="180"/>
                  </a:cubicBezTo>
                  <a:cubicBezTo>
                    <a:pt x="2322" y="248"/>
                    <a:pt x="2277" y="305"/>
                    <a:pt x="2231" y="373"/>
                  </a:cubicBezTo>
                  <a:cubicBezTo>
                    <a:pt x="2140" y="487"/>
                    <a:pt x="2049" y="612"/>
                    <a:pt x="1958" y="726"/>
                  </a:cubicBezTo>
                  <a:cubicBezTo>
                    <a:pt x="1765" y="964"/>
                    <a:pt x="1572" y="1203"/>
                    <a:pt x="1356" y="1419"/>
                  </a:cubicBezTo>
                  <a:cubicBezTo>
                    <a:pt x="1140" y="1647"/>
                    <a:pt x="923" y="1863"/>
                    <a:pt x="696" y="2068"/>
                  </a:cubicBezTo>
                  <a:cubicBezTo>
                    <a:pt x="582" y="2170"/>
                    <a:pt x="468" y="2272"/>
                    <a:pt x="366" y="2375"/>
                  </a:cubicBezTo>
                  <a:cubicBezTo>
                    <a:pt x="309" y="2432"/>
                    <a:pt x="252" y="2488"/>
                    <a:pt x="195" y="2545"/>
                  </a:cubicBezTo>
                  <a:cubicBezTo>
                    <a:pt x="139" y="2602"/>
                    <a:pt x="93" y="2682"/>
                    <a:pt x="48" y="2739"/>
                  </a:cubicBezTo>
                  <a:cubicBezTo>
                    <a:pt x="1" y="2786"/>
                    <a:pt x="47" y="2864"/>
                    <a:pt x="103" y="2864"/>
                  </a:cubicBezTo>
                  <a:cubicBezTo>
                    <a:pt x="115" y="2864"/>
                    <a:pt x="127" y="2860"/>
                    <a:pt x="139" y="2852"/>
                  </a:cubicBezTo>
                  <a:cubicBezTo>
                    <a:pt x="207" y="2807"/>
                    <a:pt x="275" y="2773"/>
                    <a:pt x="343" y="2727"/>
                  </a:cubicBezTo>
                  <a:cubicBezTo>
                    <a:pt x="400" y="2682"/>
                    <a:pt x="468" y="2625"/>
                    <a:pt x="537" y="2579"/>
                  </a:cubicBezTo>
                  <a:cubicBezTo>
                    <a:pt x="650" y="2477"/>
                    <a:pt x="776" y="2363"/>
                    <a:pt x="889" y="2250"/>
                  </a:cubicBezTo>
                  <a:cubicBezTo>
                    <a:pt x="1117" y="2033"/>
                    <a:pt x="1344" y="1817"/>
                    <a:pt x="1560" y="1590"/>
                  </a:cubicBezTo>
                  <a:cubicBezTo>
                    <a:pt x="1765" y="1362"/>
                    <a:pt x="1970" y="1124"/>
                    <a:pt x="2163" y="873"/>
                  </a:cubicBezTo>
                  <a:cubicBezTo>
                    <a:pt x="2254" y="748"/>
                    <a:pt x="2345" y="612"/>
                    <a:pt x="2425" y="475"/>
                  </a:cubicBezTo>
                  <a:cubicBezTo>
                    <a:pt x="2470" y="407"/>
                    <a:pt x="2516" y="339"/>
                    <a:pt x="2550" y="271"/>
                  </a:cubicBezTo>
                  <a:cubicBezTo>
                    <a:pt x="2573" y="191"/>
                    <a:pt x="2584" y="123"/>
                    <a:pt x="2607" y="54"/>
                  </a:cubicBezTo>
                  <a:cubicBezTo>
                    <a:pt x="2615" y="21"/>
                    <a:pt x="2587" y="0"/>
                    <a:pt x="256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4"/>
            <p:cNvSpPr/>
            <p:nvPr/>
          </p:nvSpPr>
          <p:spPr>
            <a:xfrm>
              <a:off x="2773850" y="4318325"/>
              <a:ext cx="11900" cy="16425"/>
            </a:xfrm>
            <a:custGeom>
              <a:rect b="b" l="l" r="r" t="t"/>
              <a:pathLst>
                <a:path extrusionOk="0" h="657" w="476">
                  <a:moveTo>
                    <a:pt x="423" y="0"/>
                  </a:moveTo>
                  <a:cubicBezTo>
                    <a:pt x="418" y="0"/>
                    <a:pt x="414" y="1"/>
                    <a:pt x="410" y="3"/>
                  </a:cubicBezTo>
                  <a:cubicBezTo>
                    <a:pt x="364" y="26"/>
                    <a:pt x="319" y="60"/>
                    <a:pt x="273" y="94"/>
                  </a:cubicBezTo>
                  <a:cubicBezTo>
                    <a:pt x="239" y="128"/>
                    <a:pt x="193" y="174"/>
                    <a:pt x="159" y="219"/>
                  </a:cubicBezTo>
                  <a:cubicBezTo>
                    <a:pt x="137" y="265"/>
                    <a:pt x="102" y="310"/>
                    <a:pt x="80" y="356"/>
                  </a:cubicBezTo>
                  <a:cubicBezTo>
                    <a:pt x="57" y="401"/>
                    <a:pt x="23" y="447"/>
                    <a:pt x="23" y="504"/>
                  </a:cubicBezTo>
                  <a:cubicBezTo>
                    <a:pt x="11" y="538"/>
                    <a:pt x="0" y="572"/>
                    <a:pt x="0" y="606"/>
                  </a:cubicBezTo>
                  <a:cubicBezTo>
                    <a:pt x="0" y="636"/>
                    <a:pt x="25" y="657"/>
                    <a:pt x="49" y="657"/>
                  </a:cubicBezTo>
                  <a:cubicBezTo>
                    <a:pt x="61" y="657"/>
                    <a:pt x="72" y="651"/>
                    <a:pt x="80" y="640"/>
                  </a:cubicBezTo>
                  <a:cubicBezTo>
                    <a:pt x="102" y="617"/>
                    <a:pt x="125" y="595"/>
                    <a:pt x="137" y="572"/>
                  </a:cubicBezTo>
                  <a:cubicBezTo>
                    <a:pt x="159" y="549"/>
                    <a:pt x="182" y="526"/>
                    <a:pt x="193" y="504"/>
                  </a:cubicBezTo>
                  <a:cubicBezTo>
                    <a:pt x="216" y="481"/>
                    <a:pt x="228" y="470"/>
                    <a:pt x="239" y="435"/>
                  </a:cubicBezTo>
                  <a:cubicBezTo>
                    <a:pt x="262" y="401"/>
                    <a:pt x="284" y="356"/>
                    <a:pt x="319" y="310"/>
                  </a:cubicBezTo>
                  <a:cubicBezTo>
                    <a:pt x="341" y="276"/>
                    <a:pt x="375" y="231"/>
                    <a:pt x="398" y="185"/>
                  </a:cubicBezTo>
                  <a:cubicBezTo>
                    <a:pt x="421" y="140"/>
                    <a:pt x="444" y="94"/>
                    <a:pt x="466" y="49"/>
                  </a:cubicBezTo>
                  <a:cubicBezTo>
                    <a:pt x="476" y="21"/>
                    <a:pt x="447" y="0"/>
                    <a:pt x="42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4"/>
            <p:cNvSpPr/>
            <p:nvPr/>
          </p:nvSpPr>
          <p:spPr>
            <a:xfrm>
              <a:off x="2730700" y="4354075"/>
              <a:ext cx="20425" cy="20100"/>
            </a:xfrm>
            <a:custGeom>
              <a:rect b="b" l="l" r="r" t="t"/>
              <a:pathLst>
                <a:path extrusionOk="0" h="804" w="817">
                  <a:moveTo>
                    <a:pt x="746" y="0"/>
                  </a:moveTo>
                  <a:cubicBezTo>
                    <a:pt x="738" y="0"/>
                    <a:pt x="731" y="2"/>
                    <a:pt x="725" y="6"/>
                  </a:cubicBezTo>
                  <a:cubicBezTo>
                    <a:pt x="702" y="6"/>
                    <a:pt x="680" y="18"/>
                    <a:pt x="657" y="40"/>
                  </a:cubicBezTo>
                  <a:cubicBezTo>
                    <a:pt x="646" y="40"/>
                    <a:pt x="634" y="52"/>
                    <a:pt x="623" y="63"/>
                  </a:cubicBezTo>
                  <a:cubicBezTo>
                    <a:pt x="589" y="86"/>
                    <a:pt x="555" y="120"/>
                    <a:pt x="520" y="154"/>
                  </a:cubicBezTo>
                  <a:cubicBezTo>
                    <a:pt x="475" y="211"/>
                    <a:pt x="418" y="279"/>
                    <a:pt x="361" y="336"/>
                  </a:cubicBezTo>
                  <a:cubicBezTo>
                    <a:pt x="304" y="393"/>
                    <a:pt x="248" y="450"/>
                    <a:pt x="191" y="518"/>
                  </a:cubicBezTo>
                  <a:cubicBezTo>
                    <a:pt x="168" y="541"/>
                    <a:pt x="145" y="575"/>
                    <a:pt x="111" y="609"/>
                  </a:cubicBezTo>
                  <a:cubicBezTo>
                    <a:pt x="77" y="632"/>
                    <a:pt x="54" y="666"/>
                    <a:pt x="31" y="700"/>
                  </a:cubicBezTo>
                  <a:cubicBezTo>
                    <a:pt x="0" y="752"/>
                    <a:pt x="45" y="804"/>
                    <a:pt x="96" y="804"/>
                  </a:cubicBezTo>
                  <a:cubicBezTo>
                    <a:pt x="101" y="804"/>
                    <a:pt x="106" y="803"/>
                    <a:pt x="111" y="802"/>
                  </a:cubicBezTo>
                  <a:cubicBezTo>
                    <a:pt x="157" y="791"/>
                    <a:pt x="191" y="768"/>
                    <a:pt x="225" y="746"/>
                  </a:cubicBezTo>
                  <a:cubicBezTo>
                    <a:pt x="270" y="723"/>
                    <a:pt x="304" y="700"/>
                    <a:pt x="338" y="677"/>
                  </a:cubicBezTo>
                  <a:cubicBezTo>
                    <a:pt x="407" y="620"/>
                    <a:pt x="475" y="575"/>
                    <a:pt x="543" y="507"/>
                  </a:cubicBezTo>
                  <a:cubicBezTo>
                    <a:pt x="657" y="393"/>
                    <a:pt x="805" y="245"/>
                    <a:pt x="816" y="75"/>
                  </a:cubicBezTo>
                  <a:cubicBezTo>
                    <a:pt x="816" y="37"/>
                    <a:pt x="778" y="0"/>
                    <a:pt x="7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4"/>
            <p:cNvSpPr/>
            <p:nvPr/>
          </p:nvSpPr>
          <p:spPr>
            <a:xfrm>
              <a:off x="2730625" y="4353875"/>
              <a:ext cx="9925" cy="9450"/>
            </a:xfrm>
            <a:custGeom>
              <a:rect b="b" l="l" r="r" t="t"/>
              <a:pathLst>
                <a:path extrusionOk="0" h="378" w="397">
                  <a:moveTo>
                    <a:pt x="344" y="1"/>
                  </a:moveTo>
                  <a:cubicBezTo>
                    <a:pt x="339" y="1"/>
                    <a:pt x="335" y="1"/>
                    <a:pt x="330" y="3"/>
                  </a:cubicBezTo>
                  <a:lnTo>
                    <a:pt x="319" y="3"/>
                  </a:lnTo>
                  <a:cubicBezTo>
                    <a:pt x="262" y="3"/>
                    <a:pt x="205" y="48"/>
                    <a:pt x="160" y="94"/>
                  </a:cubicBezTo>
                  <a:cubicBezTo>
                    <a:pt x="114" y="128"/>
                    <a:pt x="69" y="174"/>
                    <a:pt x="57" y="219"/>
                  </a:cubicBezTo>
                  <a:cubicBezTo>
                    <a:pt x="23" y="265"/>
                    <a:pt x="0" y="310"/>
                    <a:pt x="34" y="355"/>
                  </a:cubicBezTo>
                  <a:cubicBezTo>
                    <a:pt x="50" y="371"/>
                    <a:pt x="65" y="377"/>
                    <a:pt x="81" y="377"/>
                  </a:cubicBezTo>
                  <a:cubicBezTo>
                    <a:pt x="99" y="377"/>
                    <a:pt x="118" y="368"/>
                    <a:pt x="137" y="355"/>
                  </a:cubicBezTo>
                  <a:cubicBezTo>
                    <a:pt x="148" y="355"/>
                    <a:pt x="160" y="344"/>
                    <a:pt x="171" y="333"/>
                  </a:cubicBezTo>
                  <a:cubicBezTo>
                    <a:pt x="182" y="333"/>
                    <a:pt x="194" y="333"/>
                    <a:pt x="205" y="321"/>
                  </a:cubicBezTo>
                  <a:cubicBezTo>
                    <a:pt x="216" y="321"/>
                    <a:pt x="216" y="310"/>
                    <a:pt x="228" y="299"/>
                  </a:cubicBezTo>
                  <a:cubicBezTo>
                    <a:pt x="262" y="287"/>
                    <a:pt x="285" y="253"/>
                    <a:pt x="307" y="230"/>
                  </a:cubicBezTo>
                  <a:cubicBezTo>
                    <a:pt x="341" y="185"/>
                    <a:pt x="387" y="128"/>
                    <a:pt x="387" y="71"/>
                  </a:cubicBezTo>
                  <a:cubicBezTo>
                    <a:pt x="387" y="71"/>
                    <a:pt x="387" y="71"/>
                    <a:pt x="387" y="60"/>
                  </a:cubicBezTo>
                  <a:cubicBezTo>
                    <a:pt x="397" y="30"/>
                    <a:pt x="373" y="1"/>
                    <a:pt x="3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4"/>
            <p:cNvSpPr/>
            <p:nvPr/>
          </p:nvSpPr>
          <p:spPr>
            <a:xfrm>
              <a:off x="2727500" y="4351825"/>
              <a:ext cx="5425" cy="5300"/>
            </a:xfrm>
            <a:custGeom>
              <a:rect b="b" l="l" r="r" t="t"/>
              <a:pathLst>
                <a:path extrusionOk="0" h="212" w="217">
                  <a:moveTo>
                    <a:pt x="168" y="1"/>
                  </a:moveTo>
                  <a:cubicBezTo>
                    <a:pt x="161" y="1"/>
                    <a:pt x="155" y="2"/>
                    <a:pt x="148" y="5"/>
                  </a:cubicBezTo>
                  <a:cubicBezTo>
                    <a:pt x="148" y="5"/>
                    <a:pt x="148" y="17"/>
                    <a:pt x="148" y="17"/>
                  </a:cubicBezTo>
                  <a:lnTo>
                    <a:pt x="125" y="17"/>
                  </a:lnTo>
                  <a:cubicBezTo>
                    <a:pt x="114" y="28"/>
                    <a:pt x="114" y="28"/>
                    <a:pt x="114" y="28"/>
                  </a:cubicBezTo>
                  <a:cubicBezTo>
                    <a:pt x="103" y="39"/>
                    <a:pt x="91" y="51"/>
                    <a:pt x="80" y="51"/>
                  </a:cubicBezTo>
                  <a:cubicBezTo>
                    <a:pt x="68" y="62"/>
                    <a:pt x="57" y="62"/>
                    <a:pt x="57" y="74"/>
                  </a:cubicBezTo>
                  <a:lnTo>
                    <a:pt x="46" y="85"/>
                  </a:lnTo>
                  <a:cubicBezTo>
                    <a:pt x="23" y="108"/>
                    <a:pt x="23" y="119"/>
                    <a:pt x="12" y="130"/>
                  </a:cubicBezTo>
                  <a:cubicBezTo>
                    <a:pt x="0" y="153"/>
                    <a:pt x="0" y="176"/>
                    <a:pt x="23" y="199"/>
                  </a:cubicBezTo>
                  <a:cubicBezTo>
                    <a:pt x="29" y="205"/>
                    <a:pt x="44" y="212"/>
                    <a:pt x="59" y="212"/>
                  </a:cubicBezTo>
                  <a:cubicBezTo>
                    <a:pt x="70" y="212"/>
                    <a:pt x="82" y="208"/>
                    <a:pt x="91" y="199"/>
                  </a:cubicBezTo>
                  <a:cubicBezTo>
                    <a:pt x="103" y="199"/>
                    <a:pt x="114" y="187"/>
                    <a:pt x="125" y="176"/>
                  </a:cubicBezTo>
                  <a:cubicBezTo>
                    <a:pt x="137" y="165"/>
                    <a:pt x="137" y="165"/>
                    <a:pt x="148" y="165"/>
                  </a:cubicBezTo>
                  <a:cubicBezTo>
                    <a:pt x="148" y="153"/>
                    <a:pt x="159" y="142"/>
                    <a:pt x="171" y="130"/>
                  </a:cubicBezTo>
                  <a:cubicBezTo>
                    <a:pt x="171" y="119"/>
                    <a:pt x="182" y="108"/>
                    <a:pt x="182" y="108"/>
                  </a:cubicBezTo>
                  <a:cubicBezTo>
                    <a:pt x="182" y="96"/>
                    <a:pt x="194" y="96"/>
                    <a:pt x="194" y="85"/>
                  </a:cubicBezTo>
                  <a:cubicBezTo>
                    <a:pt x="194" y="85"/>
                    <a:pt x="205" y="74"/>
                    <a:pt x="205" y="74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16" y="51"/>
                    <a:pt x="216" y="39"/>
                    <a:pt x="205" y="28"/>
                  </a:cubicBezTo>
                  <a:cubicBezTo>
                    <a:pt x="205" y="28"/>
                    <a:pt x="205" y="17"/>
                    <a:pt x="205" y="17"/>
                  </a:cubicBezTo>
                  <a:cubicBezTo>
                    <a:pt x="197" y="9"/>
                    <a:pt x="183" y="1"/>
                    <a:pt x="1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0" name="Google Shape;1230;p44"/>
          <p:cNvSpPr txBox="1"/>
          <p:nvPr/>
        </p:nvSpPr>
        <p:spPr>
          <a:xfrm>
            <a:off x="1024025" y="1214250"/>
            <a:ext cx="18555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accent4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03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45"/>
          <p:cNvGrpSpPr/>
          <p:nvPr/>
        </p:nvGrpSpPr>
        <p:grpSpPr>
          <a:xfrm>
            <a:off x="6479616" y="1803221"/>
            <a:ext cx="2326142" cy="2985799"/>
            <a:chOff x="6192588" y="1432335"/>
            <a:chExt cx="2709542" cy="3477926"/>
          </a:xfrm>
        </p:grpSpPr>
        <p:sp>
          <p:nvSpPr>
            <p:cNvPr id="1236" name="Google Shape;1236;p45"/>
            <p:cNvSpPr/>
            <p:nvPr/>
          </p:nvSpPr>
          <p:spPr>
            <a:xfrm rot="1091685">
              <a:off x="6710548" y="1731750"/>
              <a:ext cx="1673739" cy="2879136"/>
            </a:xfrm>
            <a:custGeom>
              <a:rect b="b" l="l" r="r" t="t"/>
              <a:pathLst>
                <a:path extrusionOk="0" h="23597" w="13718">
                  <a:moveTo>
                    <a:pt x="6798" y="0"/>
                  </a:moveTo>
                  <a:cubicBezTo>
                    <a:pt x="6514" y="0"/>
                    <a:pt x="6227" y="20"/>
                    <a:pt x="5938" y="62"/>
                  </a:cubicBezTo>
                  <a:cubicBezTo>
                    <a:pt x="3242" y="448"/>
                    <a:pt x="399" y="2803"/>
                    <a:pt x="69" y="5635"/>
                  </a:cubicBezTo>
                  <a:cubicBezTo>
                    <a:pt x="0" y="6147"/>
                    <a:pt x="35" y="6658"/>
                    <a:pt x="217" y="7147"/>
                  </a:cubicBezTo>
                  <a:cubicBezTo>
                    <a:pt x="376" y="7591"/>
                    <a:pt x="637" y="8012"/>
                    <a:pt x="979" y="8342"/>
                  </a:cubicBezTo>
                  <a:cubicBezTo>
                    <a:pt x="1308" y="8660"/>
                    <a:pt x="1741" y="8899"/>
                    <a:pt x="2196" y="8990"/>
                  </a:cubicBezTo>
                  <a:cubicBezTo>
                    <a:pt x="2318" y="9011"/>
                    <a:pt x="2440" y="9021"/>
                    <a:pt x="2561" y="9021"/>
                  </a:cubicBezTo>
                  <a:cubicBezTo>
                    <a:pt x="2956" y="9021"/>
                    <a:pt x="3340" y="8914"/>
                    <a:pt x="3697" y="8740"/>
                  </a:cubicBezTo>
                  <a:cubicBezTo>
                    <a:pt x="4175" y="8501"/>
                    <a:pt x="4550" y="8126"/>
                    <a:pt x="4880" y="7705"/>
                  </a:cubicBezTo>
                  <a:cubicBezTo>
                    <a:pt x="5198" y="7307"/>
                    <a:pt x="5494" y="6863"/>
                    <a:pt x="5938" y="6579"/>
                  </a:cubicBezTo>
                  <a:cubicBezTo>
                    <a:pt x="6120" y="6454"/>
                    <a:pt x="6324" y="6363"/>
                    <a:pt x="6529" y="6351"/>
                  </a:cubicBezTo>
                  <a:cubicBezTo>
                    <a:pt x="6573" y="6347"/>
                    <a:pt x="6615" y="6345"/>
                    <a:pt x="6656" y="6345"/>
                  </a:cubicBezTo>
                  <a:cubicBezTo>
                    <a:pt x="6827" y="6345"/>
                    <a:pt x="6976" y="6385"/>
                    <a:pt x="7132" y="6476"/>
                  </a:cubicBezTo>
                  <a:cubicBezTo>
                    <a:pt x="7507" y="6692"/>
                    <a:pt x="7757" y="7102"/>
                    <a:pt x="7860" y="7523"/>
                  </a:cubicBezTo>
                  <a:cubicBezTo>
                    <a:pt x="7973" y="8046"/>
                    <a:pt x="7894" y="8603"/>
                    <a:pt x="7791" y="9115"/>
                  </a:cubicBezTo>
                  <a:cubicBezTo>
                    <a:pt x="7678" y="9718"/>
                    <a:pt x="7541" y="10321"/>
                    <a:pt x="7393" y="10912"/>
                  </a:cubicBezTo>
                  <a:cubicBezTo>
                    <a:pt x="7109" y="12129"/>
                    <a:pt x="6791" y="13346"/>
                    <a:pt x="6484" y="14552"/>
                  </a:cubicBezTo>
                  <a:cubicBezTo>
                    <a:pt x="6176" y="15757"/>
                    <a:pt x="5892" y="16974"/>
                    <a:pt x="5676" y="18203"/>
                  </a:cubicBezTo>
                  <a:cubicBezTo>
                    <a:pt x="5574" y="18771"/>
                    <a:pt x="5483" y="19340"/>
                    <a:pt x="5437" y="19920"/>
                  </a:cubicBezTo>
                  <a:cubicBezTo>
                    <a:pt x="5392" y="20466"/>
                    <a:pt x="5392" y="21023"/>
                    <a:pt x="5528" y="21558"/>
                  </a:cubicBezTo>
                  <a:cubicBezTo>
                    <a:pt x="5642" y="22047"/>
                    <a:pt x="5881" y="22491"/>
                    <a:pt x="6245" y="22843"/>
                  </a:cubicBezTo>
                  <a:cubicBezTo>
                    <a:pt x="6743" y="23335"/>
                    <a:pt x="7367" y="23596"/>
                    <a:pt x="8007" y="23596"/>
                  </a:cubicBezTo>
                  <a:cubicBezTo>
                    <a:pt x="8404" y="23596"/>
                    <a:pt x="8807" y="23496"/>
                    <a:pt x="9190" y="23287"/>
                  </a:cubicBezTo>
                  <a:cubicBezTo>
                    <a:pt x="9475" y="23139"/>
                    <a:pt x="9748" y="22923"/>
                    <a:pt x="9953" y="22661"/>
                  </a:cubicBezTo>
                  <a:cubicBezTo>
                    <a:pt x="10203" y="22354"/>
                    <a:pt x="10351" y="21990"/>
                    <a:pt x="10476" y="21615"/>
                  </a:cubicBezTo>
                  <a:cubicBezTo>
                    <a:pt x="10601" y="21217"/>
                    <a:pt x="10692" y="20807"/>
                    <a:pt x="10794" y="20409"/>
                  </a:cubicBezTo>
                  <a:cubicBezTo>
                    <a:pt x="10897" y="19977"/>
                    <a:pt x="11010" y="19545"/>
                    <a:pt x="11113" y="19113"/>
                  </a:cubicBezTo>
                  <a:cubicBezTo>
                    <a:pt x="11329" y="18260"/>
                    <a:pt x="11545" y="17407"/>
                    <a:pt x="11750" y="16554"/>
                  </a:cubicBezTo>
                  <a:cubicBezTo>
                    <a:pt x="12182" y="14847"/>
                    <a:pt x="12614" y="13153"/>
                    <a:pt x="13023" y="11458"/>
                  </a:cubicBezTo>
                  <a:cubicBezTo>
                    <a:pt x="13399" y="9866"/>
                    <a:pt x="13717" y="8228"/>
                    <a:pt x="13569" y="6590"/>
                  </a:cubicBezTo>
                  <a:cubicBezTo>
                    <a:pt x="13264" y="3105"/>
                    <a:pt x="10327" y="0"/>
                    <a:pt x="67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5"/>
            <p:cNvSpPr/>
            <p:nvPr/>
          </p:nvSpPr>
          <p:spPr>
            <a:xfrm rot="1091685">
              <a:off x="6623070" y="1644613"/>
              <a:ext cx="1848580" cy="3053371"/>
            </a:xfrm>
            <a:custGeom>
              <a:rect b="b" l="l" r="r" t="t"/>
              <a:pathLst>
                <a:path extrusionOk="0" h="25025" w="15151">
                  <a:moveTo>
                    <a:pt x="7511" y="1426"/>
                  </a:moveTo>
                  <a:cubicBezTo>
                    <a:pt x="8753" y="1426"/>
                    <a:pt x="9984" y="1865"/>
                    <a:pt x="11033" y="2698"/>
                  </a:cubicBezTo>
                  <a:cubicBezTo>
                    <a:pt x="12467" y="3835"/>
                    <a:pt x="13422" y="5575"/>
                    <a:pt x="13581" y="7361"/>
                  </a:cubicBezTo>
                  <a:cubicBezTo>
                    <a:pt x="13706" y="8805"/>
                    <a:pt x="13456" y="10261"/>
                    <a:pt x="13035" y="12001"/>
                  </a:cubicBezTo>
                  <a:cubicBezTo>
                    <a:pt x="12751" y="13230"/>
                    <a:pt x="12432" y="14470"/>
                    <a:pt x="12137" y="15675"/>
                  </a:cubicBezTo>
                  <a:lnTo>
                    <a:pt x="11784" y="17086"/>
                  </a:lnTo>
                  <a:lnTo>
                    <a:pt x="10817" y="20953"/>
                  </a:lnTo>
                  <a:cubicBezTo>
                    <a:pt x="10795" y="21044"/>
                    <a:pt x="10772" y="21146"/>
                    <a:pt x="10749" y="21248"/>
                  </a:cubicBezTo>
                  <a:cubicBezTo>
                    <a:pt x="10670" y="21544"/>
                    <a:pt x="10601" y="21840"/>
                    <a:pt x="10510" y="22113"/>
                  </a:cubicBezTo>
                  <a:cubicBezTo>
                    <a:pt x="10397" y="22465"/>
                    <a:pt x="10271" y="22727"/>
                    <a:pt x="10112" y="22932"/>
                  </a:cubicBezTo>
                  <a:cubicBezTo>
                    <a:pt x="9976" y="23114"/>
                    <a:pt x="9782" y="23261"/>
                    <a:pt x="9566" y="23375"/>
                  </a:cubicBezTo>
                  <a:cubicBezTo>
                    <a:pt x="9295" y="23524"/>
                    <a:pt x="9009" y="23597"/>
                    <a:pt x="8726" y="23597"/>
                  </a:cubicBezTo>
                  <a:cubicBezTo>
                    <a:pt x="8272" y="23597"/>
                    <a:pt x="7826" y="23410"/>
                    <a:pt x="7462" y="23045"/>
                  </a:cubicBezTo>
                  <a:cubicBezTo>
                    <a:pt x="7212" y="22807"/>
                    <a:pt x="7019" y="22477"/>
                    <a:pt x="6928" y="22101"/>
                  </a:cubicBezTo>
                  <a:cubicBezTo>
                    <a:pt x="6837" y="21703"/>
                    <a:pt x="6814" y="21260"/>
                    <a:pt x="6859" y="20691"/>
                  </a:cubicBezTo>
                  <a:cubicBezTo>
                    <a:pt x="6905" y="20134"/>
                    <a:pt x="6996" y="19565"/>
                    <a:pt x="7087" y="19042"/>
                  </a:cubicBezTo>
                  <a:cubicBezTo>
                    <a:pt x="7314" y="17757"/>
                    <a:pt x="7621" y="16505"/>
                    <a:pt x="7883" y="15436"/>
                  </a:cubicBezTo>
                  <a:cubicBezTo>
                    <a:pt x="7985" y="15027"/>
                    <a:pt x="8099" y="14629"/>
                    <a:pt x="8201" y="14219"/>
                  </a:cubicBezTo>
                  <a:cubicBezTo>
                    <a:pt x="8406" y="13423"/>
                    <a:pt x="8611" y="12604"/>
                    <a:pt x="8804" y="11785"/>
                  </a:cubicBezTo>
                  <a:cubicBezTo>
                    <a:pt x="8929" y="11251"/>
                    <a:pt x="9077" y="10614"/>
                    <a:pt x="9202" y="9966"/>
                  </a:cubicBezTo>
                  <a:cubicBezTo>
                    <a:pt x="9316" y="9397"/>
                    <a:pt x="9418" y="8749"/>
                    <a:pt x="9271" y="8078"/>
                  </a:cubicBezTo>
                  <a:cubicBezTo>
                    <a:pt x="9111" y="7418"/>
                    <a:pt x="8725" y="6861"/>
                    <a:pt x="8201" y="6565"/>
                  </a:cubicBezTo>
                  <a:cubicBezTo>
                    <a:pt x="7928" y="6417"/>
                    <a:pt x="7655" y="6349"/>
                    <a:pt x="7360" y="6349"/>
                  </a:cubicBezTo>
                  <a:lnTo>
                    <a:pt x="7178" y="6349"/>
                  </a:lnTo>
                  <a:cubicBezTo>
                    <a:pt x="6871" y="6383"/>
                    <a:pt x="6564" y="6497"/>
                    <a:pt x="6256" y="6690"/>
                  </a:cubicBezTo>
                  <a:cubicBezTo>
                    <a:pt x="5790" y="6997"/>
                    <a:pt x="5460" y="7429"/>
                    <a:pt x="5176" y="7805"/>
                  </a:cubicBezTo>
                  <a:cubicBezTo>
                    <a:pt x="5130" y="7861"/>
                    <a:pt x="5085" y="7918"/>
                    <a:pt x="5028" y="7987"/>
                  </a:cubicBezTo>
                  <a:cubicBezTo>
                    <a:pt x="4698" y="8407"/>
                    <a:pt x="4414" y="8658"/>
                    <a:pt x="4095" y="8817"/>
                  </a:cubicBezTo>
                  <a:cubicBezTo>
                    <a:pt x="3897" y="8916"/>
                    <a:pt x="3613" y="9022"/>
                    <a:pt x="3293" y="9022"/>
                  </a:cubicBezTo>
                  <a:cubicBezTo>
                    <a:pt x="3210" y="9022"/>
                    <a:pt x="3125" y="9015"/>
                    <a:pt x="3038" y="8999"/>
                  </a:cubicBezTo>
                  <a:cubicBezTo>
                    <a:pt x="2742" y="8942"/>
                    <a:pt x="2435" y="8783"/>
                    <a:pt x="2185" y="8544"/>
                  </a:cubicBezTo>
                  <a:cubicBezTo>
                    <a:pt x="1934" y="8294"/>
                    <a:pt x="1730" y="7975"/>
                    <a:pt x="1593" y="7611"/>
                  </a:cubicBezTo>
                  <a:cubicBezTo>
                    <a:pt x="1468" y="7270"/>
                    <a:pt x="1434" y="6872"/>
                    <a:pt x="1491" y="6428"/>
                  </a:cubicBezTo>
                  <a:cubicBezTo>
                    <a:pt x="1798" y="3869"/>
                    <a:pt x="4459" y="1799"/>
                    <a:pt x="6757" y="1481"/>
                  </a:cubicBezTo>
                  <a:cubicBezTo>
                    <a:pt x="7008" y="1444"/>
                    <a:pt x="7260" y="1426"/>
                    <a:pt x="7511" y="1426"/>
                  </a:cubicBezTo>
                  <a:close/>
                  <a:moveTo>
                    <a:pt x="7519" y="1"/>
                  </a:moveTo>
                  <a:cubicBezTo>
                    <a:pt x="7197" y="1"/>
                    <a:pt x="6874" y="24"/>
                    <a:pt x="6552" y="70"/>
                  </a:cubicBezTo>
                  <a:cubicBezTo>
                    <a:pt x="3754" y="468"/>
                    <a:pt x="479" y="2948"/>
                    <a:pt x="81" y="6258"/>
                  </a:cubicBezTo>
                  <a:cubicBezTo>
                    <a:pt x="1" y="6917"/>
                    <a:pt x="58" y="7543"/>
                    <a:pt x="263" y="8100"/>
                  </a:cubicBezTo>
                  <a:cubicBezTo>
                    <a:pt x="467" y="8658"/>
                    <a:pt x="797" y="9158"/>
                    <a:pt x="1207" y="9556"/>
                  </a:cubicBezTo>
                  <a:cubicBezTo>
                    <a:pt x="1650" y="10000"/>
                    <a:pt x="2219" y="10295"/>
                    <a:pt x="2787" y="10398"/>
                  </a:cubicBezTo>
                  <a:cubicBezTo>
                    <a:pt x="2950" y="10427"/>
                    <a:pt x="3114" y="10441"/>
                    <a:pt x="3280" y="10441"/>
                  </a:cubicBezTo>
                  <a:cubicBezTo>
                    <a:pt x="3764" y="10441"/>
                    <a:pt x="4258" y="10320"/>
                    <a:pt x="4732" y="10091"/>
                  </a:cubicBezTo>
                  <a:cubicBezTo>
                    <a:pt x="5403" y="9761"/>
                    <a:pt x="5858" y="9226"/>
                    <a:pt x="6154" y="8862"/>
                  </a:cubicBezTo>
                  <a:cubicBezTo>
                    <a:pt x="6200" y="8794"/>
                    <a:pt x="6256" y="8726"/>
                    <a:pt x="6302" y="8669"/>
                  </a:cubicBezTo>
                  <a:cubicBezTo>
                    <a:pt x="6541" y="8350"/>
                    <a:pt x="6768" y="8055"/>
                    <a:pt x="7030" y="7884"/>
                  </a:cubicBezTo>
                  <a:cubicBezTo>
                    <a:pt x="7144" y="7816"/>
                    <a:pt x="7246" y="7770"/>
                    <a:pt x="7314" y="7770"/>
                  </a:cubicBezTo>
                  <a:cubicBezTo>
                    <a:pt x="7331" y="7768"/>
                    <a:pt x="7347" y="7766"/>
                    <a:pt x="7362" y="7766"/>
                  </a:cubicBezTo>
                  <a:cubicBezTo>
                    <a:pt x="7407" y="7766"/>
                    <a:pt x="7445" y="7779"/>
                    <a:pt x="7496" y="7805"/>
                  </a:cubicBezTo>
                  <a:cubicBezTo>
                    <a:pt x="7678" y="7907"/>
                    <a:pt x="7815" y="8134"/>
                    <a:pt x="7883" y="8396"/>
                  </a:cubicBezTo>
                  <a:cubicBezTo>
                    <a:pt x="7974" y="8794"/>
                    <a:pt x="7894" y="9260"/>
                    <a:pt x="7803" y="9693"/>
                  </a:cubicBezTo>
                  <a:cubicBezTo>
                    <a:pt x="7690" y="10330"/>
                    <a:pt x="7542" y="10944"/>
                    <a:pt x="7428" y="11456"/>
                  </a:cubicBezTo>
                  <a:cubicBezTo>
                    <a:pt x="7235" y="12263"/>
                    <a:pt x="7019" y="13071"/>
                    <a:pt x="6825" y="13867"/>
                  </a:cubicBezTo>
                  <a:cubicBezTo>
                    <a:pt x="6711" y="14276"/>
                    <a:pt x="6609" y="14686"/>
                    <a:pt x="6507" y="15095"/>
                  </a:cubicBezTo>
                  <a:cubicBezTo>
                    <a:pt x="6234" y="16176"/>
                    <a:pt x="5927" y="17472"/>
                    <a:pt x="5688" y="18792"/>
                  </a:cubicBezTo>
                  <a:cubicBezTo>
                    <a:pt x="5597" y="19360"/>
                    <a:pt x="5494" y="19952"/>
                    <a:pt x="5438" y="20577"/>
                  </a:cubicBezTo>
                  <a:cubicBezTo>
                    <a:pt x="5381" y="21305"/>
                    <a:pt x="5415" y="21897"/>
                    <a:pt x="5551" y="22443"/>
                  </a:cubicBezTo>
                  <a:cubicBezTo>
                    <a:pt x="5711" y="23080"/>
                    <a:pt x="6018" y="23637"/>
                    <a:pt x="6461" y="24069"/>
                  </a:cubicBezTo>
                  <a:cubicBezTo>
                    <a:pt x="7098" y="24695"/>
                    <a:pt x="7906" y="25024"/>
                    <a:pt x="8725" y="25024"/>
                  </a:cubicBezTo>
                  <a:cubicBezTo>
                    <a:pt x="9236" y="25024"/>
                    <a:pt x="9760" y="24888"/>
                    <a:pt x="10237" y="24626"/>
                  </a:cubicBezTo>
                  <a:cubicBezTo>
                    <a:pt x="10624" y="24433"/>
                    <a:pt x="10965" y="24149"/>
                    <a:pt x="11227" y="23819"/>
                  </a:cubicBezTo>
                  <a:cubicBezTo>
                    <a:pt x="11500" y="23478"/>
                    <a:pt x="11705" y="23068"/>
                    <a:pt x="11864" y="22545"/>
                  </a:cubicBezTo>
                  <a:cubicBezTo>
                    <a:pt x="11977" y="22215"/>
                    <a:pt x="12046" y="21897"/>
                    <a:pt x="12125" y="21578"/>
                  </a:cubicBezTo>
                  <a:cubicBezTo>
                    <a:pt x="12148" y="21487"/>
                    <a:pt x="12171" y="21385"/>
                    <a:pt x="12194" y="21294"/>
                  </a:cubicBezTo>
                  <a:lnTo>
                    <a:pt x="13160" y="17427"/>
                  </a:lnTo>
                  <a:cubicBezTo>
                    <a:pt x="13274" y="16960"/>
                    <a:pt x="13399" y="16494"/>
                    <a:pt x="13513" y="16016"/>
                  </a:cubicBezTo>
                  <a:cubicBezTo>
                    <a:pt x="13820" y="14811"/>
                    <a:pt x="14127" y="13560"/>
                    <a:pt x="14423" y="12331"/>
                  </a:cubicBezTo>
                  <a:cubicBezTo>
                    <a:pt x="14810" y="10705"/>
                    <a:pt x="15151" y="8965"/>
                    <a:pt x="14992" y="7236"/>
                  </a:cubicBezTo>
                  <a:cubicBezTo>
                    <a:pt x="14810" y="5075"/>
                    <a:pt x="13649" y="2959"/>
                    <a:pt x="11921" y="1583"/>
                  </a:cubicBezTo>
                  <a:cubicBezTo>
                    <a:pt x="10619" y="546"/>
                    <a:pt x="9082" y="1"/>
                    <a:pt x="7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5"/>
            <p:cNvSpPr/>
            <p:nvPr/>
          </p:nvSpPr>
          <p:spPr>
            <a:xfrm rot="1091685">
              <a:off x="7001497" y="2197183"/>
              <a:ext cx="555270" cy="460598"/>
            </a:xfrm>
            <a:custGeom>
              <a:rect b="b" l="l" r="r" t="t"/>
              <a:pathLst>
                <a:path extrusionOk="0" h="3775" w="4551">
                  <a:moveTo>
                    <a:pt x="2462" y="0"/>
                  </a:moveTo>
                  <a:cubicBezTo>
                    <a:pt x="2146" y="0"/>
                    <a:pt x="1826" y="54"/>
                    <a:pt x="1514" y="158"/>
                  </a:cubicBezTo>
                  <a:cubicBezTo>
                    <a:pt x="1161" y="271"/>
                    <a:pt x="854" y="442"/>
                    <a:pt x="615" y="669"/>
                  </a:cubicBezTo>
                  <a:cubicBezTo>
                    <a:pt x="604" y="681"/>
                    <a:pt x="604" y="681"/>
                    <a:pt x="604" y="692"/>
                  </a:cubicBezTo>
                  <a:cubicBezTo>
                    <a:pt x="558" y="954"/>
                    <a:pt x="524" y="1227"/>
                    <a:pt x="501" y="1454"/>
                  </a:cubicBezTo>
                  <a:cubicBezTo>
                    <a:pt x="501" y="1454"/>
                    <a:pt x="501" y="1466"/>
                    <a:pt x="479" y="1466"/>
                  </a:cubicBezTo>
                  <a:cubicBezTo>
                    <a:pt x="467" y="1466"/>
                    <a:pt x="444" y="1466"/>
                    <a:pt x="444" y="1443"/>
                  </a:cubicBezTo>
                  <a:cubicBezTo>
                    <a:pt x="399" y="1318"/>
                    <a:pt x="376" y="1193"/>
                    <a:pt x="365" y="1056"/>
                  </a:cubicBezTo>
                  <a:cubicBezTo>
                    <a:pt x="365" y="1033"/>
                    <a:pt x="353" y="1022"/>
                    <a:pt x="331" y="1022"/>
                  </a:cubicBezTo>
                  <a:cubicBezTo>
                    <a:pt x="319" y="1022"/>
                    <a:pt x="308" y="1022"/>
                    <a:pt x="297" y="1033"/>
                  </a:cubicBezTo>
                  <a:lnTo>
                    <a:pt x="285" y="1056"/>
                  </a:lnTo>
                  <a:cubicBezTo>
                    <a:pt x="137" y="1295"/>
                    <a:pt x="46" y="1545"/>
                    <a:pt x="12" y="1807"/>
                  </a:cubicBezTo>
                  <a:cubicBezTo>
                    <a:pt x="1" y="1898"/>
                    <a:pt x="1" y="1989"/>
                    <a:pt x="1" y="2068"/>
                  </a:cubicBezTo>
                  <a:lnTo>
                    <a:pt x="1" y="2091"/>
                  </a:lnTo>
                  <a:cubicBezTo>
                    <a:pt x="1" y="2091"/>
                    <a:pt x="1" y="2091"/>
                    <a:pt x="1" y="2103"/>
                  </a:cubicBezTo>
                  <a:cubicBezTo>
                    <a:pt x="228" y="2819"/>
                    <a:pt x="752" y="3399"/>
                    <a:pt x="1389" y="3661"/>
                  </a:cubicBezTo>
                  <a:cubicBezTo>
                    <a:pt x="1434" y="3684"/>
                    <a:pt x="1559" y="3718"/>
                    <a:pt x="1650" y="3740"/>
                  </a:cubicBezTo>
                  <a:lnTo>
                    <a:pt x="1673" y="3740"/>
                  </a:lnTo>
                  <a:cubicBezTo>
                    <a:pt x="1798" y="3763"/>
                    <a:pt x="1855" y="3775"/>
                    <a:pt x="1969" y="3775"/>
                  </a:cubicBezTo>
                  <a:cubicBezTo>
                    <a:pt x="2196" y="3775"/>
                    <a:pt x="2401" y="3740"/>
                    <a:pt x="2628" y="3661"/>
                  </a:cubicBezTo>
                  <a:cubicBezTo>
                    <a:pt x="3049" y="3524"/>
                    <a:pt x="3424" y="3240"/>
                    <a:pt x="3788" y="2819"/>
                  </a:cubicBezTo>
                  <a:cubicBezTo>
                    <a:pt x="3902" y="2694"/>
                    <a:pt x="4004" y="2558"/>
                    <a:pt x="4107" y="2421"/>
                  </a:cubicBezTo>
                  <a:cubicBezTo>
                    <a:pt x="4221" y="2273"/>
                    <a:pt x="4346" y="2114"/>
                    <a:pt x="4482" y="1966"/>
                  </a:cubicBezTo>
                  <a:cubicBezTo>
                    <a:pt x="4482" y="1955"/>
                    <a:pt x="4482" y="1955"/>
                    <a:pt x="4482" y="1943"/>
                  </a:cubicBezTo>
                  <a:cubicBezTo>
                    <a:pt x="4528" y="1807"/>
                    <a:pt x="4550" y="1693"/>
                    <a:pt x="4550" y="1579"/>
                  </a:cubicBezTo>
                  <a:cubicBezTo>
                    <a:pt x="4550" y="1477"/>
                    <a:pt x="4528" y="1375"/>
                    <a:pt x="4505" y="1261"/>
                  </a:cubicBezTo>
                  <a:cubicBezTo>
                    <a:pt x="4505" y="1250"/>
                    <a:pt x="4494" y="1238"/>
                    <a:pt x="4482" y="1238"/>
                  </a:cubicBezTo>
                  <a:cubicBezTo>
                    <a:pt x="4471" y="1238"/>
                    <a:pt x="4448" y="1238"/>
                    <a:pt x="4448" y="1250"/>
                  </a:cubicBezTo>
                  <a:cubicBezTo>
                    <a:pt x="4380" y="1329"/>
                    <a:pt x="4323" y="1386"/>
                    <a:pt x="4277" y="1454"/>
                  </a:cubicBezTo>
                  <a:cubicBezTo>
                    <a:pt x="4221" y="1534"/>
                    <a:pt x="4175" y="1614"/>
                    <a:pt x="4118" y="1693"/>
                  </a:cubicBezTo>
                  <a:cubicBezTo>
                    <a:pt x="3936" y="1966"/>
                    <a:pt x="3766" y="2228"/>
                    <a:pt x="3527" y="2444"/>
                  </a:cubicBezTo>
                  <a:cubicBezTo>
                    <a:pt x="3208" y="2717"/>
                    <a:pt x="2867" y="2899"/>
                    <a:pt x="2526" y="2978"/>
                  </a:cubicBezTo>
                  <a:cubicBezTo>
                    <a:pt x="2394" y="3011"/>
                    <a:pt x="2260" y="3028"/>
                    <a:pt x="2127" y="3028"/>
                  </a:cubicBezTo>
                  <a:cubicBezTo>
                    <a:pt x="1895" y="3028"/>
                    <a:pt x="1667" y="2977"/>
                    <a:pt x="1457" y="2876"/>
                  </a:cubicBezTo>
                  <a:cubicBezTo>
                    <a:pt x="1172" y="2751"/>
                    <a:pt x="843" y="2501"/>
                    <a:pt x="763" y="2159"/>
                  </a:cubicBezTo>
                  <a:cubicBezTo>
                    <a:pt x="763" y="2159"/>
                    <a:pt x="774" y="2148"/>
                    <a:pt x="774" y="2148"/>
                  </a:cubicBezTo>
                  <a:lnTo>
                    <a:pt x="820" y="2205"/>
                  </a:lnTo>
                  <a:cubicBezTo>
                    <a:pt x="934" y="2330"/>
                    <a:pt x="1036" y="2455"/>
                    <a:pt x="1184" y="2546"/>
                  </a:cubicBezTo>
                  <a:cubicBezTo>
                    <a:pt x="1354" y="2660"/>
                    <a:pt x="1525" y="2740"/>
                    <a:pt x="1696" y="2774"/>
                  </a:cubicBezTo>
                  <a:cubicBezTo>
                    <a:pt x="1823" y="2803"/>
                    <a:pt x="1954" y="2819"/>
                    <a:pt x="2084" y="2819"/>
                  </a:cubicBezTo>
                  <a:cubicBezTo>
                    <a:pt x="2304" y="2819"/>
                    <a:pt x="2524" y="2775"/>
                    <a:pt x="2731" y="2683"/>
                  </a:cubicBezTo>
                  <a:cubicBezTo>
                    <a:pt x="3038" y="2558"/>
                    <a:pt x="3311" y="2341"/>
                    <a:pt x="3572" y="2034"/>
                  </a:cubicBezTo>
                  <a:cubicBezTo>
                    <a:pt x="3697" y="1886"/>
                    <a:pt x="3800" y="1727"/>
                    <a:pt x="3891" y="1568"/>
                  </a:cubicBezTo>
                  <a:cubicBezTo>
                    <a:pt x="4016" y="1386"/>
                    <a:pt x="4130" y="1193"/>
                    <a:pt x="4289" y="1033"/>
                  </a:cubicBezTo>
                  <a:cubicBezTo>
                    <a:pt x="4300" y="1011"/>
                    <a:pt x="4323" y="999"/>
                    <a:pt x="4346" y="977"/>
                  </a:cubicBezTo>
                  <a:lnTo>
                    <a:pt x="4357" y="965"/>
                  </a:lnTo>
                  <a:cubicBezTo>
                    <a:pt x="4368" y="954"/>
                    <a:pt x="4368" y="931"/>
                    <a:pt x="4357" y="920"/>
                  </a:cubicBezTo>
                  <a:cubicBezTo>
                    <a:pt x="4346" y="897"/>
                    <a:pt x="4334" y="874"/>
                    <a:pt x="4323" y="851"/>
                  </a:cubicBezTo>
                  <a:cubicBezTo>
                    <a:pt x="4061" y="465"/>
                    <a:pt x="3618" y="192"/>
                    <a:pt x="3060" y="67"/>
                  </a:cubicBezTo>
                  <a:cubicBezTo>
                    <a:pt x="2865" y="22"/>
                    <a:pt x="2664" y="0"/>
                    <a:pt x="246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5"/>
            <p:cNvSpPr/>
            <p:nvPr/>
          </p:nvSpPr>
          <p:spPr>
            <a:xfrm rot="1091685">
              <a:off x="7045671" y="4149927"/>
              <a:ext cx="563566" cy="394467"/>
            </a:xfrm>
            <a:custGeom>
              <a:rect b="b" l="l" r="r" t="t"/>
              <a:pathLst>
                <a:path extrusionOk="0" h="3233" w="4619">
                  <a:moveTo>
                    <a:pt x="831" y="1374"/>
                  </a:moveTo>
                  <a:cubicBezTo>
                    <a:pt x="854" y="1374"/>
                    <a:pt x="865" y="1408"/>
                    <a:pt x="865" y="1419"/>
                  </a:cubicBezTo>
                  <a:lnTo>
                    <a:pt x="865" y="1430"/>
                  </a:lnTo>
                  <a:lnTo>
                    <a:pt x="876" y="1442"/>
                  </a:lnTo>
                  <a:cubicBezTo>
                    <a:pt x="876" y="1453"/>
                    <a:pt x="876" y="1465"/>
                    <a:pt x="888" y="1476"/>
                  </a:cubicBezTo>
                  <a:lnTo>
                    <a:pt x="888" y="1487"/>
                  </a:lnTo>
                  <a:cubicBezTo>
                    <a:pt x="888" y="1487"/>
                    <a:pt x="888" y="1499"/>
                    <a:pt x="888" y="1510"/>
                  </a:cubicBezTo>
                  <a:lnTo>
                    <a:pt x="899" y="1533"/>
                  </a:lnTo>
                  <a:cubicBezTo>
                    <a:pt x="899" y="1533"/>
                    <a:pt x="899" y="1544"/>
                    <a:pt x="899" y="1544"/>
                  </a:cubicBezTo>
                  <a:lnTo>
                    <a:pt x="910" y="1556"/>
                  </a:lnTo>
                  <a:cubicBezTo>
                    <a:pt x="910" y="1578"/>
                    <a:pt x="910" y="1590"/>
                    <a:pt x="922" y="1601"/>
                  </a:cubicBezTo>
                  <a:cubicBezTo>
                    <a:pt x="922" y="1601"/>
                    <a:pt x="922" y="1612"/>
                    <a:pt x="922" y="1612"/>
                  </a:cubicBezTo>
                  <a:cubicBezTo>
                    <a:pt x="922" y="1612"/>
                    <a:pt x="922" y="1624"/>
                    <a:pt x="922" y="1624"/>
                  </a:cubicBezTo>
                  <a:cubicBezTo>
                    <a:pt x="933" y="1624"/>
                    <a:pt x="933" y="1635"/>
                    <a:pt x="933" y="1635"/>
                  </a:cubicBezTo>
                  <a:lnTo>
                    <a:pt x="945" y="1658"/>
                  </a:lnTo>
                  <a:lnTo>
                    <a:pt x="945" y="1681"/>
                  </a:lnTo>
                  <a:cubicBezTo>
                    <a:pt x="945" y="1681"/>
                    <a:pt x="956" y="1692"/>
                    <a:pt x="956" y="1692"/>
                  </a:cubicBezTo>
                  <a:cubicBezTo>
                    <a:pt x="956" y="1703"/>
                    <a:pt x="967" y="1715"/>
                    <a:pt x="967" y="1715"/>
                  </a:cubicBezTo>
                  <a:cubicBezTo>
                    <a:pt x="967" y="1715"/>
                    <a:pt x="967" y="1726"/>
                    <a:pt x="967" y="1726"/>
                  </a:cubicBezTo>
                  <a:lnTo>
                    <a:pt x="979" y="1749"/>
                  </a:lnTo>
                  <a:cubicBezTo>
                    <a:pt x="1001" y="1794"/>
                    <a:pt x="1036" y="1840"/>
                    <a:pt x="1081" y="1897"/>
                  </a:cubicBezTo>
                  <a:cubicBezTo>
                    <a:pt x="1081" y="1908"/>
                    <a:pt x="1092" y="1920"/>
                    <a:pt x="1092" y="1920"/>
                  </a:cubicBezTo>
                  <a:lnTo>
                    <a:pt x="1115" y="1954"/>
                  </a:lnTo>
                  <a:cubicBezTo>
                    <a:pt x="1127" y="1965"/>
                    <a:pt x="1127" y="1965"/>
                    <a:pt x="1138" y="1965"/>
                  </a:cubicBezTo>
                  <a:lnTo>
                    <a:pt x="1149" y="1988"/>
                  </a:lnTo>
                  <a:cubicBezTo>
                    <a:pt x="1161" y="1999"/>
                    <a:pt x="1161" y="2011"/>
                    <a:pt x="1172" y="2022"/>
                  </a:cubicBezTo>
                  <a:cubicBezTo>
                    <a:pt x="1172" y="2022"/>
                    <a:pt x="1172" y="2022"/>
                    <a:pt x="1172" y="2033"/>
                  </a:cubicBezTo>
                  <a:lnTo>
                    <a:pt x="1183" y="2033"/>
                  </a:lnTo>
                  <a:cubicBezTo>
                    <a:pt x="1183" y="2045"/>
                    <a:pt x="1195" y="2045"/>
                    <a:pt x="1195" y="2045"/>
                  </a:cubicBezTo>
                  <a:lnTo>
                    <a:pt x="1218" y="2067"/>
                  </a:lnTo>
                  <a:lnTo>
                    <a:pt x="1229" y="2067"/>
                  </a:lnTo>
                  <a:lnTo>
                    <a:pt x="1240" y="2079"/>
                  </a:lnTo>
                  <a:cubicBezTo>
                    <a:pt x="1263" y="2090"/>
                    <a:pt x="1297" y="2113"/>
                    <a:pt x="1309" y="2124"/>
                  </a:cubicBezTo>
                  <a:cubicBezTo>
                    <a:pt x="1320" y="2147"/>
                    <a:pt x="1331" y="2158"/>
                    <a:pt x="1320" y="2181"/>
                  </a:cubicBezTo>
                  <a:cubicBezTo>
                    <a:pt x="1320" y="2193"/>
                    <a:pt x="1297" y="2204"/>
                    <a:pt x="1286" y="2215"/>
                  </a:cubicBezTo>
                  <a:cubicBezTo>
                    <a:pt x="1240" y="2215"/>
                    <a:pt x="1206" y="2204"/>
                    <a:pt x="1161" y="2181"/>
                  </a:cubicBezTo>
                  <a:cubicBezTo>
                    <a:pt x="1138" y="2181"/>
                    <a:pt x="1115" y="2170"/>
                    <a:pt x="1092" y="2158"/>
                  </a:cubicBezTo>
                  <a:cubicBezTo>
                    <a:pt x="1092" y="2147"/>
                    <a:pt x="1081" y="2147"/>
                    <a:pt x="1081" y="2147"/>
                  </a:cubicBezTo>
                  <a:lnTo>
                    <a:pt x="1070" y="2147"/>
                  </a:lnTo>
                  <a:cubicBezTo>
                    <a:pt x="1058" y="2147"/>
                    <a:pt x="1047" y="2136"/>
                    <a:pt x="1036" y="2136"/>
                  </a:cubicBezTo>
                  <a:cubicBezTo>
                    <a:pt x="1013" y="2124"/>
                    <a:pt x="990" y="2113"/>
                    <a:pt x="967" y="2090"/>
                  </a:cubicBezTo>
                  <a:cubicBezTo>
                    <a:pt x="945" y="2079"/>
                    <a:pt x="922" y="2056"/>
                    <a:pt x="899" y="2033"/>
                  </a:cubicBezTo>
                  <a:cubicBezTo>
                    <a:pt x="854" y="1976"/>
                    <a:pt x="808" y="1908"/>
                    <a:pt x="774" y="1817"/>
                  </a:cubicBezTo>
                  <a:cubicBezTo>
                    <a:pt x="751" y="1749"/>
                    <a:pt x="729" y="1681"/>
                    <a:pt x="729" y="1612"/>
                  </a:cubicBezTo>
                  <a:lnTo>
                    <a:pt x="729" y="1601"/>
                  </a:lnTo>
                  <a:cubicBezTo>
                    <a:pt x="729" y="1578"/>
                    <a:pt x="729" y="1556"/>
                    <a:pt x="729" y="1544"/>
                  </a:cubicBezTo>
                  <a:lnTo>
                    <a:pt x="740" y="1510"/>
                  </a:lnTo>
                  <a:cubicBezTo>
                    <a:pt x="740" y="1510"/>
                    <a:pt x="740" y="1499"/>
                    <a:pt x="740" y="1487"/>
                  </a:cubicBezTo>
                  <a:cubicBezTo>
                    <a:pt x="740" y="1465"/>
                    <a:pt x="751" y="1442"/>
                    <a:pt x="763" y="1430"/>
                  </a:cubicBezTo>
                  <a:cubicBezTo>
                    <a:pt x="763" y="1419"/>
                    <a:pt x="774" y="1419"/>
                    <a:pt x="774" y="1408"/>
                  </a:cubicBezTo>
                  <a:cubicBezTo>
                    <a:pt x="774" y="1408"/>
                    <a:pt x="774" y="1408"/>
                    <a:pt x="774" y="1396"/>
                  </a:cubicBezTo>
                  <a:cubicBezTo>
                    <a:pt x="785" y="1374"/>
                    <a:pt x="808" y="1374"/>
                    <a:pt x="831" y="1374"/>
                  </a:cubicBezTo>
                  <a:close/>
                  <a:moveTo>
                    <a:pt x="4580" y="0"/>
                  </a:moveTo>
                  <a:cubicBezTo>
                    <a:pt x="4573" y="0"/>
                    <a:pt x="4567" y="3"/>
                    <a:pt x="4561" y="9"/>
                  </a:cubicBezTo>
                  <a:cubicBezTo>
                    <a:pt x="4379" y="191"/>
                    <a:pt x="4163" y="350"/>
                    <a:pt x="3925" y="475"/>
                  </a:cubicBezTo>
                  <a:cubicBezTo>
                    <a:pt x="3925" y="486"/>
                    <a:pt x="3913" y="486"/>
                    <a:pt x="3913" y="498"/>
                  </a:cubicBezTo>
                  <a:lnTo>
                    <a:pt x="3879" y="646"/>
                  </a:lnTo>
                  <a:cubicBezTo>
                    <a:pt x="3788" y="953"/>
                    <a:pt x="3697" y="1283"/>
                    <a:pt x="3595" y="1578"/>
                  </a:cubicBezTo>
                  <a:cubicBezTo>
                    <a:pt x="3447" y="1965"/>
                    <a:pt x="3265" y="2249"/>
                    <a:pt x="3015" y="2443"/>
                  </a:cubicBezTo>
                  <a:cubicBezTo>
                    <a:pt x="2900" y="2533"/>
                    <a:pt x="2702" y="2653"/>
                    <a:pt x="2464" y="2653"/>
                  </a:cubicBezTo>
                  <a:cubicBezTo>
                    <a:pt x="2372" y="2653"/>
                    <a:pt x="2274" y="2635"/>
                    <a:pt x="2173" y="2591"/>
                  </a:cubicBezTo>
                  <a:cubicBezTo>
                    <a:pt x="2150" y="2591"/>
                    <a:pt x="2150" y="2568"/>
                    <a:pt x="2150" y="2556"/>
                  </a:cubicBezTo>
                  <a:cubicBezTo>
                    <a:pt x="2150" y="2545"/>
                    <a:pt x="2162" y="2534"/>
                    <a:pt x="2184" y="2534"/>
                  </a:cubicBezTo>
                  <a:cubicBezTo>
                    <a:pt x="2503" y="2511"/>
                    <a:pt x="2833" y="2352"/>
                    <a:pt x="3049" y="2113"/>
                  </a:cubicBezTo>
                  <a:cubicBezTo>
                    <a:pt x="3276" y="1851"/>
                    <a:pt x="3390" y="1510"/>
                    <a:pt x="3492" y="1192"/>
                  </a:cubicBezTo>
                  <a:cubicBezTo>
                    <a:pt x="3538" y="1021"/>
                    <a:pt x="3583" y="862"/>
                    <a:pt x="3629" y="691"/>
                  </a:cubicBezTo>
                  <a:cubicBezTo>
                    <a:pt x="3640" y="680"/>
                    <a:pt x="3629" y="668"/>
                    <a:pt x="3617" y="657"/>
                  </a:cubicBezTo>
                  <a:cubicBezTo>
                    <a:pt x="3617" y="651"/>
                    <a:pt x="3612" y="649"/>
                    <a:pt x="3605" y="649"/>
                  </a:cubicBezTo>
                  <a:cubicBezTo>
                    <a:pt x="3598" y="649"/>
                    <a:pt x="3589" y="651"/>
                    <a:pt x="3583" y="657"/>
                  </a:cubicBezTo>
                  <a:cubicBezTo>
                    <a:pt x="3265" y="794"/>
                    <a:pt x="2912" y="885"/>
                    <a:pt x="2537" y="941"/>
                  </a:cubicBezTo>
                  <a:cubicBezTo>
                    <a:pt x="2281" y="976"/>
                    <a:pt x="2022" y="991"/>
                    <a:pt x="1762" y="991"/>
                  </a:cubicBezTo>
                  <a:cubicBezTo>
                    <a:pt x="1179" y="991"/>
                    <a:pt x="593" y="918"/>
                    <a:pt x="35" y="839"/>
                  </a:cubicBezTo>
                  <a:cubicBezTo>
                    <a:pt x="23" y="839"/>
                    <a:pt x="12" y="839"/>
                    <a:pt x="12" y="850"/>
                  </a:cubicBezTo>
                  <a:cubicBezTo>
                    <a:pt x="1" y="850"/>
                    <a:pt x="1" y="862"/>
                    <a:pt x="1" y="873"/>
                  </a:cubicBezTo>
                  <a:cubicBezTo>
                    <a:pt x="23" y="1271"/>
                    <a:pt x="92" y="1624"/>
                    <a:pt x="228" y="1954"/>
                  </a:cubicBezTo>
                  <a:cubicBezTo>
                    <a:pt x="490" y="2568"/>
                    <a:pt x="1047" y="3034"/>
                    <a:pt x="1741" y="3182"/>
                  </a:cubicBezTo>
                  <a:cubicBezTo>
                    <a:pt x="1898" y="3216"/>
                    <a:pt x="2055" y="3233"/>
                    <a:pt x="2210" y="3233"/>
                  </a:cubicBezTo>
                  <a:cubicBezTo>
                    <a:pt x="2726" y="3233"/>
                    <a:pt x="3213" y="3048"/>
                    <a:pt x="3572" y="2716"/>
                  </a:cubicBezTo>
                  <a:cubicBezTo>
                    <a:pt x="4084" y="2238"/>
                    <a:pt x="4243" y="1556"/>
                    <a:pt x="4402" y="907"/>
                  </a:cubicBezTo>
                  <a:lnTo>
                    <a:pt x="4618" y="43"/>
                  </a:lnTo>
                  <a:cubicBezTo>
                    <a:pt x="4618" y="32"/>
                    <a:pt x="4618" y="9"/>
                    <a:pt x="4607" y="9"/>
                  </a:cubicBezTo>
                  <a:cubicBezTo>
                    <a:pt x="4596" y="3"/>
                    <a:pt x="4587" y="0"/>
                    <a:pt x="4580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5"/>
            <p:cNvSpPr/>
            <p:nvPr/>
          </p:nvSpPr>
          <p:spPr>
            <a:xfrm rot="1091685">
              <a:off x="7166210" y="3707237"/>
              <a:ext cx="684235" cy="557111"/>
            </a:xfrm>
            <a:custGeom>
              <a:rect b="b" l="l" r="r" t="t"/>
              <a:pathLst>
                <a:path extrusionOk="0" h="4566" w="5608">
                  <a:moveTo>
                    <a:pt x="4777" y="1051"/>
                  </a:moveTo>
                  <a:lnTo>
                    <a:pt x="4777" y="1063"/>
                  </a:lnTo>
                  <a:lnTo>
                    <a:pt x="4766" y="1074"/>
                  </a:lnTo>
                  <a:lnTo>
                    <a:pt x="4766" y="1086"/>
                  </a:lnTo>
                  <a:cubicBezTo>
                    <a:pt x="4777" y="1108"/>
                    <a:pt x="4766" y="1131"/>
                    <a:pt x="4754" y="1165"/>
                  </a:cubicBezTo>
                  <a:cubicBezTo>
                    <a:pt x="4754" y="1188"/>
                    <a:pt x="4743" y="1222"/>
                    <a:pt x="4732" y="1256"/>
                  </a:cubicBezTo>
                  <a:cubicBezTo>
                    <a:pt x="4720" y="1290"/>
                    <a:pt x="4709" y="1313"/>
                    <a:pt x="4698" y="1347"/>
                  </a:cubicBezTo>
                  <a:cubicBezTo>
                    <a:pt x="4698" y="1359"/>
                    <a:pt x="4686" y="1370"/>
                    <a:pt x="4686" y="1370"/>
                  </a:cubicBezTo>
                  <a:cubicBezTo>
                    <a:pt x="4675" y="1393"/>
                    <a:pt x="4663" y="1415"/>
                    <a:pt x="4652" y="1438"/>
                  </a:cubicBezTo>
                  <a:cubicBezTo>
                    <a:pt x="4652" y="1438"/>
                    <a:pt x="4647" y="1443"/>
                    <a:pt x="4644" y="1443"/>
                  </a:cubicBezTo>
                  <a:cubicBezTo>
                    <a:pt x="4642" y="1443"/>
                    <a:pt x="4641" y="1442"/>
                    <a:pt x="4641" y="1438"/>
                  </a:cubicBezTo>
                  <a:lnTo>
                    <a:pt x="4629" y="1438"/>
                  </a:lnTo>
                  <a:cubicBezTo>
                    <a:pt x="4629" y="1404"/>
                    <a:pt x="4641" y="1381"/>
                    <a:pt x="4641" y="1359"/>
                  </a:cubicBezTo>
                  <a:lnTo>
                    <a:pt x="4652" y="1336"/>
                  </a:lnTo>
                  <a:cubicBezTo>
                    <a:pt x="4663" y="1302"/>
                    <a:pt x="4663" y="1279"/>
                    <a:pt x="4675" y="1245"/>
                  </a:cubicBezTo>
                  <a:cubicBezTo>
                    <a:pt x="4698" y="1199"/>
                    <a:pt x="4709" y="1165"/>
                    <a:pt x="4720" y="1131"/>
                  </a:cubicBezTo>
                  <a:cubicBezTo>
                    <a:pt x="4720" y="1120"/>
                    <a:pt x="4732" y="1108"/>
                    <a:pt x="4743" y="1097"/>
                  </a:cubicBezTo>
                  <a:cubicBezTo>
                    <a:pt x="4743" y="1086"/>
                    <a:pt x="4754" y="1074"/>
                    <a:pt x="4766" y="1051"/>
                  </a:cubicBezTo>
                  <a:close/>
                  <a:moveTo>
                    <a:pt x="5579" y="0"/>
                  </a:moveTo>
                  <a:cubicBezTo>
                    <a:pt x="5567" y="0"/>
                    <a:pt x="5559" y="8"/>
                    <a:pt x="5551" y="16"/>
                  </a:cubicBezTo>
                  <a:cubicBezTo>
                    <a:pt x="4948" y="642"/>
                    <a:pt x="4152" y="1097"/>
                    <a:pt x="3253" y="1324"/>
                  </a:cubicBezTo>
                  <a:cubicBezTo>
                    <a:pt x="2794" y="1435"/>
                    <a:pt x="2312" y="1489"/>
                    <a:pt x="1813" y="1489"/>
                  </a:cubicBezTo>
                  <a:cubicBezTo>
                    <a:pt x="1384" y="1489"/>
                    <a:pt x="941" y="1449"/>
                    <a:pt x="489" y="1370"/>
                  </a:cubicBezTo>
                  <a:cubicBezTo>
                    <a:pt x="467" y="1370"/>
                    <a:pt x="455" y="1381"/>
                    <a:pt x="444" y="1393"/>
                  </a:cubicBezTo>
                  <a:cubicBezTo>
                    <a:pt x="353" y="1893"/>
                    <a:pt x="262" y="2337"/>
                    <a:pt x="194" y="2780"/>
                  </a:cubicBezTo>
                  <a:lnTo>
                    <a:pt x="182" y="2826"/>
                  </a:lnTo>
                  <a:cubicBezTo>
                    <a:pt x="103" y="3326"/>
                    <a:pt x="23" y="3849"/>
                    <a:pt x="0" y="4373"/>
                  </a:cubicBezTo>
                  <a:cubicBezTo>
                    <a:pt x="0" y="4395"/>
                    <a:pt x="12" y="4407"/>
                    <a:pt x="34" y="4407"/>
                  </a:cubicBezTo>
                  <a:cubicBezTo>
                    <a:pt x="467" y="4475"/>
                    <a:pt x="887" y="4532"/>
                    <a:pt x="1308" y="4555"/>
                  </a:cubicBezTo>
                  <a:cubicBezTo>
                    <a:pt x="1460" y="4561"/>
                    <a:pt x="1605" y="4565"/>
                    <a:pt x="1745" y="4565"/>
                  </a:cubicBezTo>
                  <a:cubicBezTo>
                    <a:pt x="2066" y="4565"/>
                    <a:pt x="2358" y="4545"/>
                    <a:pt x="2628" y="4498"/>
                  </a:cubicBezTo>
                  <a:cubicBezTo>
                    <a:pt x="2980" y="4441"/>
                    <a:pt x="3344" y="4327"/>
                    <a:pt x="3628" y="4179"/>
                  </a:cubicBezTo>
                  <a:cubicBezTo>
                    <a:pt x="3685" y="4145"/>
                    <a:pt x="3742" y="4122"/>
                    <a:pt x="3799" y="4088"/>
                  </a:cubicBezTo>
                  <a:cubicBezTo>
                    <a:pt x="3799" y="4088"/>
                    <a:pt x="3810" y="4077"/>
                    <a:pt x="3810" y="4077"/>
                  </a:cubicBezTo>
                  <a:lnTo>
                    <a:pt x="3822" y="4020"/>
                  </a:lnTo>
                  <a:cubicBezTo>
                    <a:pt x="3890" y="3793"/>
                    <a:pt x="3958" y="3576"/>
                    <a:pt x="4027" y="3349"/>
                  </a:cubicBezTo>
                  <a:lnTo>
                    <a:pt x="4163" y="2883"/>
                  </a:lnTo>
                  <a:lnTo>
                    <a:pt x="4174" y="2837"/>
                  </a:lnTo>
                  <a:cubicBezTo>
                    <a:pt x="4220" y="2667"/>
                    <a:pt x="4277" y="2496"/>
                    <a:pt x="4322" y="2325"/>
                  </a:cubicBezTo>
                  <a:cubicBezTo>
                    <a:pt x="4356" y="2223"/>
                    <a:pt x="4390" y="2132"/>
                    <a:pt x="4425" y="2041"/>
                  </a:cubicBezTo>
                  <a:cubicBezTo>
                    <a:pt x="4436" y="1995"/>
                    <a:pt x="4459" y="1961"/>
                    <a:pt x="4481" y="1916"/>
                  </a:cubicBezTo>
                  <a:cubicBezTo>
                    <a:pt x="4504" y="1882"/>
                    <a:pt x="4527" y="1836"/>
                    <a:pt x="4550" y="1791"/>
                  </a:cubicBezTo>
                  <a:cubicBezTo>
                    <a:pt x="4550" y="1791"/>
                    <a:pt x="4561" y="1779"/>
                    <a:pt x="4572" y="1779"/>
                  </a:cubicBezTo>
                  <a:cubicBezTo>
                    <a:pt x="4584" y="1779"/>
                    <a:pt x="4595" y="1791"/>
                    <a:pt x="4595" y="1814"/>
                  </a:cubicBezTo>
                  <a:cubicBezTo>
                    <a:pt x="4584" y="1848"/>
                    <a:pt x="4584" y="1882"/>
                    <a:pt x="4584" y="1916"/>
                  </a:cubicBezTo>
                  <a:cubicBezTo>
                    <a:pt x="4584" y="1950"/>
                    <a:pt x="4584" y="1973"/>
                    <a:pt x="4584" y="1995"/>
                  </a:cubicBezTo>
                  <a:cubicBezTo>
                    <a:pt x="4572" y="2052"/>
                    <a:pt x="4561" y="2109"/>
                    <a:pt x="4550" y="2155"/>
                  </a:cubicBezTo>
                  <a:lnTo>
                    <a:pt x="4550" y="2177"/>
                  </a:lnTo>
                  <a:cubicBezTo>
                    <a:pt x="4527" y="2291"/>
                    <a:pt x="4493" y="2394"/>
                    <a:pt x="4470" y="2496"/>
                  </a:cubicBezTo>
                  <a:lnTo>
                    <a:pt x="4470" y="2507"/>
                  </a:lnTo>
                  <a:cubicBezTo>
                    <a:pt x="4425" y="2667"/>
                    <a:pt x="4379" y="2814"/>
                    <a:pt x="4334" y="2962"/>
                  </a:cubicBezTo>
                  <a:cubicBezTo>
                    <a:pt x="4322" y="3042"/>
                    <a:pt x="4299" y="3110"/>
                    <a:pt x="4277" y="3178"/>
                  </a:cubicBezTo>
                  <a:cubicBezTo>
                    <a:pt x="4220" y="3394"/>
                    <a:pt x="4163" y="3611"/>
                    <a:pt x="4095" y="3815"/>
                  </a:cubicBezTo>
                  <a:cubicBezTo>
                    <a:pt x="4095" y="3827"/>
                    <a:pt x="4106" y="3849"/>
                    <a:pt x="4118" y="3849"/>
                  </a:cubicBezTo>
                  <a:cubicBezTo>
                    <a:pt x="4123" y="3855"/>
                    <a:pt x="4129" y="3858"/>
                    <a:pt x="4135" y="3858"/>
                  </a:cubicBezTo>
                  <a:cubicBezTo>
                    <a:pt x="4140" y="3858"/>
                    <a:pt x="4146" y="3855"/>
                    <a:pt x="4152" y="3849"/>
                  </a:cubicBezTo>
                  <a:cubicBezTo>
                    <a:pt x="4277" y="3758"/>
                    <a:pt x="4379" y="3667"/>
                    <a:pt x="4470" y="3565"/>
                  </a:cubicBezTo>
                  <a:cubicBezTo>
                    <a:pt x="4595" y="3451"/>
                    <a:pt x="4686" y="3315"/>
                    <a:pt x="4777" y="3178"/>
                  </a:cubicBezTo>
                  <a:cubicBezTo>
                    <a:pt x="4800" y="3133"/>
                    <a:pt x="4823" y="3099"/>
                    <a:pt x="4845" y="3065"/>
                  </a:cubicBezTo>
                  <a:lnTo>
                    <a:pt x="4868" y="3031"/>
                  </a:lnTo>
                  <a:lnTo>
                    <a:pt x="4868" y="3019"/>
                  </a:lnTo>
                  <a:lnTo>
                    <a:pt x="5607" y="39"/>
                  </a:lnTo>
                  <a:cubicBezTo>
                    <a:pt x="5607" y="28"/>
                    <a:pt x="5607" y="16"/>
                    <a:pt x="5596" y="5"/>
                  </a:cubicBezTo>
                  <a:cubicBezTo>
                    <a:pt x="5589" y="2"/>
                    <a:pt x="5584" y="0"/>
                    <a:pt x="557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5"/>
            <p:cNvSpPr/>
            <p:nvPr/>
          </p:nvSpPr>
          <p:spPr>
            <a:xfrm rot="1091685">
              <a:off x="7696952" y="2439768"/>
              <a:ext cx="723034" cy="1033205"/>
            </a:xfrm>
            <a:custGeom>
              <a:rect b="b" l="l" r="r" t="t"/>
              <a:pathLst>
                <a:path extrusionOk="0" h="8468" w="5926">
                  <a:moveTo>
                    <a:pt x="2093" y="6386"/>
                  </a:moveTo>
                  <a:cubicBezTo>
                    <a:pt x="2093" y="6386"/>
                    <a:pt x="2104" y="6386"/>
                    <a:pt x="2104" y="6397"/>
                  </a:cubicBezTo>
                  <a:lnTo>
                    <a:pt x="2104" y="6409"/>
                  </a:lnTo>
                  <a:cubicBezTo>
                    <a:pt x="2104" y="6409"/>
                    <a:pt x="2104" y="6420"/>
                    <a:pt x="2104" y="6420"/>
                  </a:cubicBezTo>
                  <a:cubicBezTo>
                    <a:pt x="2104" y="6420"/>
                    <a:pt x="2116" y="6432"/>
                    <a:pt x="2116" y="6443"/>
                  </a:cubicBezTo>
                  <a:cubicBezTo>
                    <a:pt x="2116" y="6454"/>
                    <a:pt x="2116" y="6454"/>
                    <a:pt x="2116" y="6454"/>
                  </a:cubicBezTo>
                  <a:lnTo>
                    <a:pt x="2116" y="6466"/>
                  </a:lnTo>
                  <a:cubicBezTo>
                    <a:pt x="2116" y="6477"/>
                    <a:pt x="2116" y="6488"/>
                    <a:pt x="2104" y="6500"/>
                  </a:cubicBezTo>
                  <a:lnTo>
                    <a:pt x="2104" y="6545"/>
                  </a:lnTo>
                  <a:lnTo>
                    <a:pt x="2104" y="6557"/>
                  </a:lnTo>
                  <a:cubicBezTo>
                    <a:pt x="2104" y="6557"/>
                    <a:pt x="2104" y="6568"/>
                    <a:pt x="2104" y="6579"/>
                  </a:cubicBezTo>
                  <a:lnTo>
                    <a:pt x="2093" y="6613"/>
                  </a:lnTo>
                  <a:lnTo>
                    <a:pt x="2093" y="6636"/>
                  </a:lnTo>
                  <a:cubicBezTo>
                    <a:pt x="2093" y="6670"/>
                    <a:pt x="2082" y="6704"/>
                    <a:pt x="2070" y="6727"/>
                  </a:cubicBezTo>
                  <a:lnTo>
                    <a:pt x="2070" y="6739"/>
                  </a:lnTo>
                  <a:cubicBezTo>
                    <a:pt x="2059" y="6761"/>
                    <a:pt x="2059" y="6773"/>
                    <a:pt x="2047" y="6784"/>
                  </a:cubicBezTo>
                  <a:cubicBezTo>
                    <a:pt x="2047" y="6807"/>
                    <a:pt x="2025" y="6818"/>
                    <a:pt x="2002" y="6818"/>
                  </a:cubicBezTo>
                  <a:cubicBezTo>
                    <a:pt x="1968" y="6807"/>
                    <a:pt x="1956" y="6784"/>
                    <a:pt x="1968" y="6716"/>
                  </a:cubicBezTo>
                  <a:lnTo>
                    <a:pt x="1968" y="6704"/>
                  </a:lnTo>
                  <a:cubicBezTo>
                    <a:pt x="1968" y="6670"/>
                    <a:pt x="1979" y="6648"/>
                    <a:pt x="1991" y="6613"/>
                  </a:cubicBezTo>
                  <a:lnTo>
                    <a:pt x="2002" y="6591"/>
                  </a:lnTo>
                  <a:cubicBezTo>
                    <a:pt x="2002" y="6579"/>
                    <a:pt x="2002" y="6568"/>
                    <a:pt x="2002" y="6557"/>
                  </a:cubicBezTo>
                  <a:cubicBezTo>
                    <a:pt x="2013" y="6545"/>
                    <a:pt x="2013" y="6545"/>
                    <a:pt x="2013" y="6545"/>
                  </a:cubicBezTo>
                  <a:cubicBezTo>
                    <a:pt x="2013" y="6534"/>
                    <a:pt x="2013" y="6534"/>
                    <a:pt x="2013" y="6522"/>
                  </a:cubicBezTo>
                  <a:cubicBezTo>
                    <a:pt x="2025" y="6522"/>
                    <a:pt x="2025" y="6511"/>
                    <a:pt x="2025" y="6511"/>
                  </a:cubicBezTo>
                  <a:lnTo>
                    <a:pt x="2036" y="6488"/>
                  </a:lnTo>
                  <a:cubicBezTo>
                    <a:pt x="2036" y="6466"/>
                    <a:pt x="2047" y="6454"/>
                    <a:pt x="2047" y="6443"/>
                  </a:cubicBezTo>
                  <a:cubicBezTo>
                    <a:pt x="2047" y="6443"/>
                    <a:pt x="2059" y="6432"/>
                    <a:pt x="2059" y="6432"/>
                  </a:cubicBezTo>
                  <a:lnTo>
                    <a:pt x="2059" y="6420"/>
                  </a:lnTo>
                  <a:cubicBezTo>
                    <a:pt x="2059" y="6420"/>
                    <a:pt x="2070" y="6409"/>
                    <a:pt x="2070" y="6409"/>
                  </a:cubicBezTo>
                  <a:lnTo>
                    <a:pt x="2082" y="6386"/>
                  </a:lnTo>
                  <a:close/>
                  <a:moveTo>
                    <a:pt x="1809" y="6102"/>
                  </a:moveTo>
                  <a:cubicBezTo>
                    <a:pt x="1843" y="6250"/>
                    <a:pt x="1820" y="6409"/>
                    <a:pt x="1786" y="6568"/>
                  </a:cubicBezTo>
                  <a:cubicBezTo>
                    <a:pt x="1774" y="6648"/>
                    <a:pt x="1763" y="6716"/>
                    <a:pt x="1740" y="6807"/>
                  </a:cubicBezTo>
                  <a:cubicBezTo>
                    <a:pt x="1729" y="6864"/>
                    <a:pt x="1706" y="6966"/>
                    <a:pt x="1661" y="7000"/>
                  </a:cubicBezTo>
                  <a:cubicBezTo>
                    <a:pt x="1649" y="7012"/>
                    <a:pt x="1638" y="7012"/>
                    <a:pt x="1627" y="7012"/>
                  </a:cubicBezTo>
                  <a:cubicBezTo>
                    <a:pt x="1615" y="7012"/>
                    <a:pt x="1604" y="7000"/>
                    <a:pt x="1604" y="7000"/>
                  </a:cubicBezTo>
                  <a:cubicBezTo>
                    <a:pt x="1592" y="6932"/>
                    <a:pt x="1604" y="6852"/>
                    <a:pt x="1627" y="6784"/>
                  </a:cubicBezTo>
                  <a:lnTo>
                    <a:pt x="1638" y="6739"/>
                  </a:lnTo>
                  <a:cubicBezTo>
                    <a:pt x="1649" y="6682"/>
                    <a:pt x="1672" y="6613"/>
                    <a:pt x="1683" y="6545"/>
                  </a:cubicBezTo>
                  <a:cubicBezTo>
                    <a:pt x="1683" y="6511"/>
                    <a:pt x="1695" y="6477"/>
                    <a:pt x="1706" y="6443"/>
                  </a:cubicBezTo>
                  <a:cubicBezTo>
                    <a:pt x="1729" y="6329"/>
                    <a:pt x="1752" y="6204"/>
                    <a:pt x="1797" y="6102"/>
                  </a:cubicBezTo>
                  <a:close/>
                  <a:moveTo>
                    <a:pt x="1479" y="5886"/>
                  </a:moveTo>
                  <a:cubicBezTo>
                    <a:pt x="1502" y="5886"/>
                    <a:pt x="1513" y="5897"/>
                    <a:pt x="1524" y="5931"/>
                  </a:cubicBezTo>
                  <a:cubicBezTo>
                    <a:pt x="1524" y="6022"/>
                    <a:pt x="1513" y="6124"/>
                    <a:pt x="1502" y="6227"/>
                  </a:cubicBezTo>
                  <a:lnTo>
                    <a:pt x="1490" y="6306"/>
                  </a:lnTo>
                  <a:cubicBezTo>
                    <a:pt x="1467" y="6409"/>
                    <a:pt x="1456" y="6500"/>
                    <a:pt x="1433" y="6602"/>
                  </a:cubicBezTo>
                  <a:lnTo>
                    <a:pt x="1422" y="6670"/>
                  </a:lnTo>
                  <a:cubicBezTo>
                    <a:pt x="1399" y="6784"/>
                    <a:pt x="1376" y="6898"/>
                    <a:pt x="1354" y="7023"/>
                  </a:cubicBezTo>
                  <a:cubicBezTo>
                    <a:pt x="1331" y="7080"/>
                    <a:pt x="1320" y="7137"/>
                    <a:pt x="1297" y="7205"/>
                  </a:cubicBezTo>
                  <a:cubicBezTo>
                    <a:pt x="1274" y="7250"/>
                    <a:pt x="1251" y="7319"/>
                    <a:pt x="1217" y="7364"/>
                  </a:cubicBezTo>
                  <a:cubicBezTo>
                    <a:pt x="1206" y="7376"/>
                    <a:pt x="1183" y="7376"/>
                    <a:pt x="1172" y="7376"/>
                  </a:cubicBezTo>
                  <a:cubicBezTo>
                    <a:pt x="1160" y="7364"/>
                    <a:pt x="1149" y="7353"/>
                    <a:pt x="1138" y="7341"/>
                  </a:cubicBezTo>
                  <a:cubicBezTo>
                    <a:pt x="1126" y="7307"/>
                    <a:pt x="1126" y="7239"/>
                    <a:pt x="1126" y="7171"/>
                  </a:cubicBezTo>
                  <a:cubicBezTo>
                    <a:pt x="1138" y="7114"/>
                    <a:pt x="1149" y="7046"/>
                    <a:pt x="1160" y="6977"/>
                  </a:cubicBezTo>
                  <a:cubicBezTo>
                    <a:pt x="1172" y="6875"/>
                    <a:pt x="1194" y="6761"/>
                    <a:pt x="1229" y="6625"/>
                  </a:cubicBezTo>
                  <a:lnTo>
                    <a:pt x="1240" y="6557"/>
                  </a:lnTo>
                  <a:cubicBezTo>
                    <a:pt x="1263" y="6466"/>
                    <a:pt x="1285" y="6363"/>
                    <a:pt x="1308" y="6272"/>
                  </a:cubicBezTo>
                  <a:cubicBezTo>
                    <a:pt x="1320" y="6238"/>
                    <a:pt x="1331" y="6215"/>
                    <a:pt x="1331" y="6193"/>
                  </a:cubicBezTo>
                  <a:cubicBezTo>
                    <a:pt x="1354" y="6090"/>
                    <a:pt x="1388" y="5988"/>
                    <a:pt x="1433" y="5908"/>
                  </a:cubicBezTo>
                  <a:cubicBezTo>
                    <a:pt x="1445" y="5886"/>
                    <a:pt x="1479" y="5886"/>
                    <a:pt x="1479" y="5886"/>
                  </a:cubicBezTo>
                  <a:close/>
                  <a:moveTo>
                    <a:pt x="5357" y="1"/>
                  </a:moveTo>
                  <a:cubicBezTo>
                    <a:pt x="5353" y="1"/>
                    <a:pt x="5349" y="2"/>
                    <a:pt x="5346" y="5"/>
                  </a:cubicBezTo>
                  <a:cubicBezTo>
                    <a:pt x="5323" y="5"/>
                    <a:pt x="5312" y="17"/>
                    <a:pt x="5323" y="39"/>
                  </a:cubicBezTo>
                  <a:cubicBezTo>
                    <a:pt x="5334" y="267"/>
                    <a:pt x="5334" y="506"/>
                    <a:pt x="5312" y="767"/>
                  </a:cubicBezTo>
                  <a:cubicBezTo>
                    <a:pt x="5221" y="1927"/>
                    <a:pt x="4686" y="3008"/>
                    <a:pt x="3833" y="3793"/>
                  </a:cubicBezTo>
                  <a:cubicBezTo>
                    <a:pt x="3401" y="4180"/>
                    <a:pt x="2923" y="4487"/>
                    <a:pt x="2411" y="4691"/>
                  </a:cubicBezTo>
                  <a:cubicBezTo>
                    <a:pt x="1964" y="4876"/>
                    <a:pt x="1550" y="4965"/>
                    <a:pt x="1181" y="4965"/>
                  </a:cubicBezTo>
                  <a:cubicBezTo>
                    <a:pt x="1072" y="4965"/>
                    <a:pt x="966" y="4957"/>
                    <a:pt x="865" y="4942"/>
                  </a:cubicBezTo>
                  <a:cubicBezTo>
                    <a:pt x="842" y="4942"/>
                    <a:pt x="830" y="4953"/>
                    <a:pt x="830" y="4976"/>
                  </a:cubicBezTo>
                  <a:lnTo>
                    <a:pt x="774" y="5215"/>
                  </a:lnTo>
                  <a:cubicBezTo>
                    <a:pt x="660" y="5760"/>
                    <a:pt x="523" y="6341"/>
                    <a:pt x="364" y="7012"/>
                  </a:cubicBezTo>
                  <a:cubicBezTo>
                    <a:pt x="239" y="7501"/>
                    <a:pt x="125" y="7978"/>
                    <a:pt x="12" y="8411"/>
                  </a:cubicBezTo>
                  <a:cubicBezTo>
                    <a:pt x="0" y="8422"/>
                    <a:pt x="12" y="8433"/>
                    <a:pt x="12" y="8445"/>
                  </a:cubicBezTo>
                  <a:cubicBezTo>
                    <a:pt x="23" y="8456"/>
                    <a:pt x="23" y="8456"/>
                    <a:pt x="34" y="8456"/>
                  </a:cubicBezTo>
                  <a:cubicBezTo>
                    <a:pt x="148" y="8467"/>
                    <a:pt x="262" y="8467"/>
                    <a:pt x="376" y="8467"/>
                  </a:cubicBezTo>
                  <a:cubicBezTo>
                    <a:pt x="387" y="8467"/>
                    <a:pt x="398" y="8456"/>
                    <a:pt x="410" y="8433"/>
                  </a:cubicBezTo>
                  <a:lnTo>
                    <a:pt x="557" y="7785"/>
                  </a:lnTo>
                  <a:lnTo>
                    <a:pt x="637" y="7444"/>
                  </a:lnTo>
                  <a:cubicBezTo>
                    <a:pt x="660" y="7353"/>
                    <a:pt x="683" y="7250"/>
                    <a:pt x="705" y="7159"/>
                  </a:cubicBezTo>
                  <a:cubicBezTo>
                    <a:pt x="762" y="6921"/>
                    <a:pt x="819" y="6682"/>
                    <a:pt x="865" y="6443"/>
                  </a:cubicBezTo>
                  <a:lnTo>
                    <a:pt x="899" y="6306"/>
                  </a:lnTo>
                  <a:cubicBezTo>
                    <a:pt x="921" y="6181"/>
                    <a:pt x="956" y="6068"/>
                    <a:pt x="978" y="5942"/>
                  </a:cubicBezTo>
                  <a:cubicBezTo>
                    <a:pt x="990" y="5920"/>
                    <a:pt x="990" y="5897"/>
                    <a:pt x="1001" y="5874"/>
                  </a:cubicBezTo>
                  <a:cubicBezTo>
                    <a:pt x="1012" y="5817"/>
                    <a:pt x="1024" y="5749"/>
                    <a:pt x="1047" y="5692"/>
                  </a:cubicBezTo>
                  <a:cubicBezTo>
                    <a:pt x="1058" y="5669"/>
                    <a:pt x="1058" y="5647"/>
                    <a:pt x="1069" y="5624"/>
                  </a:cubicBezTo>
                  <a:cubicBezTo>
                    <a:pt x="1081" y="5578"/>
                    <a:pt x="1103" y="5533"/>
                    <a:pt x="1126" y="5487"/>
                  </a:cubicBezTo>
                  <a:cubicBezTo>
                    <a:pt x="1126" y="5476"/>
                    <a:pt x="1138" y="5476"/>
                    <a:pt x="1149" y="5476"/>
                  </a:cubicBezTo>
                  <a:lnTo>
                    <a:pt x="1160" y="5476"/>
                  </a:lnTo>
                  <a:cubicBezTo>
                    <a:pt x="1172" y="5556"/>
                    <a:pt x="1160" y="5635"/>
                    <a:pt x="1160" y="5715"/>
                  </a:cubicBezTo>
                  <a:lnTo>
                    <a:pt x="1160" y="5749"/>
                  </a:lnTo>
                  <a:cubicBezTo>
                    <a:pt x="1149" y="5817"/>
                    <a:pt x="1138" y="5886"/>
                    <a:pt x="1126" y="5954"/>
                  </a:cubicBezTo>
                  <a:cubicBezTo>
                    <a:pt x="1126" y="5977"/>
                    <a:pt x="1126" y="5999"/>
                    <a:pt x="1115" y="6033"/>
                  </a:cubicBezTo>
                  <a:cubicBezTo>
                    <a:pt x="1103" y="6170"/>
                    <a:pt x="1069" y="6306"/>
                    <a:pt x="1047" y="6454"/>
                  </a:cubicBezTo>
                  <a:lnTo>
                    <a:pt x="1024" y="6579"/>
                  </a:lnTo>
                  <a:cubicBezTo>
                    <a:pt x="899" y="7285"/>
                    <a:pt x="785" y="7865"/>
                    <a:pt x="660" y="8411"/>
                  </a:cubicBezTo>
                  <a:cubicBezTo>
                    <a:pt x="648" y="8411"/>
                    <a:pt x="660" y="8433"/>
                    <a:pt x="660" y="8433"/>
                  </a:cubicBezTo>
                  <a:cubicBezTo>
                    <a:pt x="671" y="8445"/>
                    <a:pt x="683" y="8445"/>
                    <a:pt x="694" y="8445"/>
                  </a:cubicBezTo>
                  <a:cubicBezTo>
                    <a:pt x="944" y="8433"/>
                    <a:pt x="1183" y="8411"/>
                    <a:pt x="1422" y="8365"/>
                  </a:cubicBezTo>
                  <a:cubicBezTo>
                    <a:pt x="2320" y="8217"/>
                    <a:pt x="3208" y="7865"/>
                    <a:pt x="3992" y="7341"/>
                  </a:cubicBezTo>
                  <a:cubicBezTo>
                    <a:pt x="4243" y="7182"/>
                    <a:pt x="4459" y="7023"/>
                    <a:pt x="4652" y="6852"/>
                  </a:cubicBezTo>
                  <a:cubicBezTo>
                    <a:pt x="4652" y="6841"/>
                    <a:pt x="4663" y="6841"/>
                    <a:pt x="4663" y="6830"/>
                  </a:cubicBezTo>
                  <a:cubicBezTo>
                    <a:pt x="4766" y="6352"/>
                    <a:pt x="4845" y="5920"/>
                    <a:pt x="4902" y="5476"/>
                  </a:cubicBezTo>
                  <a:cubicBezTo>
                    <a:pt x="4948" y="5101"/>
                    <a:pt x="4982" y="4737"/>
                    <a:pt x="5005" y="4384"/>
                  </a:cubicBezTo>
                  <a:cubicBezTo>
                    <a:pt x="5016" y="4339"/>
                    <a:pt x="5016" y="4282"/>
                    <a:pt x="5016" y="4225"/>
                  </a:cubicBezTo>
                  <a:cubicBezTo>
                    <a:pt x="5039" y="3929"/>
                    <a:pt x="5061" y="3611"/>
                    <a:pt x="5141" y="3315"/>
                  </a:cubicBezTo>
                  <a:cubicBezTo>
                    <a:pt x="5141" y="3304"/>
                    <a:pt x="5141" y="3304"/>
                    <a:pt x="5141" y="3304"/>
                  </a:cubicBezTo>
                  <a:lnTo>
                    <a:pt x="5152" y="3304"/>
                  </a:lnTo>
                  <a:cubicBezTo>
                    <a:pt x="5266" y="3713"/>
                    <a:pt x="5255" y="4157"/>
                    <a:pt x="5232" y="4532"/>
                  </a:cubicBezTo>
                  <a:cubicBezTo>
                    <a:pt x="5209" y="5124"/>
                    <a:pt x="5130" y="5749"/>
                    <a:pt x="5016" y="6386"/>
                  </a:cubicBezTo>
                  <a:cubicBezTo>
                    <a:pt x="5005" y="6409"/>
                    <a:pt x="5016" y="6420"/>
                    <a:pt x="5027" y="6432"/>
                  </a:cubicBezTo>
                  <a:cubicBezTo>
                    <a:pt x="5050" y="6432"/>
                    <a:pt x="5061" y="6432"/>
                    <a:pt x="5073" y="6420"/>
                  </a:cubicBezTo>
                  <a:lnTo>
                    <a:pt x="5084" y="6397"/>
                  </a:lnTo>
                  <a:cubicBezTo>
                    <a:pt x="5096" y="6386"/>
                    <a:pt x="5107" y="6386"/>
                    <a:pt x="5107" y="6375"/>
                  </a:cubicBezTo>
                  <a:cubicBezTo>
                    <a:pt x="5278" y="6170"/>
                    <a:pt x="5403" y="5931"/>
                    <a:pt x="5505" y="5669"/>
                  </a:cubicBezTo>
                  <a:cubicBezTo>
                    <a:pt x="5516" y="5635"/>
                    <a:pt x="5528" y="5613"/>
                    <a:pt x="5539" y="5567"/>
                  </a:cubicBezTo>
                  <a:cubicBezTo>
                    <a:pt x="5858" y="3998"/>
                    <a:pt x="5926" y="2724"/>
                    <a:pt x="5778" y="1586"/>
                  </a:cubicBezTo>
                  <a:cubicBezTo>
                    <a:pt x="5698" y="1040"/>
                    <a:pt x="5573" y="517"/>
                    <a:pt x="5380" y="28"/>
                  </a:cubicBezTo>
                  <a:cubicBezTo>
                    <a:pt x="5380" y="11"/>
                    <a:pt x="5368" y="1"/>
                    <a:pt x="535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5"/>
            <p:cNvSpPr/>
            <p:nvPr/>
          </p:nvSpPr>
          <p:spPr>
            <a:xfrm rot="1091685">
              <a:off x="7379367" y="3205738"/>
              <a:ext cx="757807" cy="692179"/>
            </a:xfrm>
            <a:custGeom>
              <a:rect b="b" l="l" r="r" t="t"/>
              <a:pathLst>
                <a:path extrusionOk="0" h="5673" w="6211">
                  <a:moveTo>
                    <a:pt x="5073" y="2575"/>
                  </a:moveTo>
                  <a:cubicBezTo>
                    <a:pt x="5073" y="2575"/>
                    <a:pt x="5085" y="2575"/>
                    <a:pt x="5085" y="2587"/>
                  </a:cubicBezTo>
                  <a:cubicBezTo>
                    <a:pt x="5085" y="2598"/>
                    <a:pt x="5085" y="2609"/>
                    <a:pt x="5085" y="2621"/>
                  </a:cubicBezTo>
                  <a:cubicBezTo>
                    <a:pt x="5085" y="2632"/>
                    <a:pt x="5085" y="2655"/>
                    <a:pt x="5085" y="2678"/>
                  </a:cubicBezTo>
                  <a:cubicBezTo>
                    <a:pt x="5085" y="2700"/>
                    <a:pt x="5085" y="2735"/>
                    <a:pt x="5085" y="2769"/>
                  </a:cubicBezTo>
                  <a:cubicBezTo>
                    <a:pt x="5073" y="2826"/>
                    <a:pt x="5062" y="2882"/>
                    <a:pt x="5051" y="2939"/>
                  </a:cubicBezTo>
                  <a:cubicBezTo>
                    <a:pt x="5039" y="2996"/>
                    <a:pt x="5017" y="3064"/>
                    <a:pt x="4994" y="3110"/>
                  </a:cubicBezTo>
                  <a:cubicBezTo>
                    <a:pt x="4994" y="3133"/>
                    <a:pt x="4982" y="3144"/>
                    <a:pt x="4971" y="3155"/>
                  </a:cubicBezTo>
                  <a:cubicBezTo>
                    <a:pt x="4971" y="3167"/>
                    <a:pt x="4960" y="3178"/>
                    <a:pt x="4960" y="3189"/>
                  </a:cubicBezTo>
                  <a:lnTo>
                    <a:pt x="4960" y="3201"/>
                  </a:lnTo>
                  <a:cubicBezTo>
                    <a:pt x="4948" y="3224"/>
                    <a:pt x="4937" y="3246"/>
                    <a:pt x="4914" y="3258"/>
                  </a:cubicBezTo>
                  <a:cubicBezTo>
                    <a:pt x="4914" y="3269"/>
                    <a:pt x="4903" y="3269"/>
                    <a:pt x="4891" y="3269"/>
                  </a:cubicBezTo>
                  <a:cubicBezTo>
                    <a:pt x="4891" y="3258"/>
                    <a:pt x="4880" y="3258"/>
                    <a:pt x="4880" y="3246"/>
                  </a:cubicBezTo>
                  <a:cubicBezTo>
                    <a:pt x="4880" y="3224"/>
                    <a:pt x="4891" y="3201"/>
                    <a:pt x="4891" y="3178"/>
                  </a:cubicBezTo>
                  <a:lnTo>
                    <a:pt x="4903" y="3167"/>
                  </a:lnTo>
                  <a:cubicBezTo>
                    <a:pt x="4903" y="3155"/>
                    <a:pt x="4903" y="3144"/>
                    <a:pt x="4903" y="3133"/>
                  </a:cubicBezTo>
                  <a:cubicBezTo>
                    <a:pt x="4903" y="3110"/>
                    <a:pt x="4903" y="3098"/>
                    <a:pt x="4914" y="3087"/>
                  </a:cubicBezTo>
                  <a:cubicBezTo>
                    <a:pt x="4914" y="3053"/>
                    <a:pt x="4926" y="3030"/>
                    <a:pt x="4937" y="3008"/>
                  </a:cubicBezTo>
                  <a:lnTo>
                    <a:pt x="4960" y="2917"/>
                  </a:lnTo>
                  <a:cubicBezTo>
                    <a:pt x="4960" y="2882"/>
                    <a:pt x="4971" y="2848"/>
                    <a:pt x="4982" y="2814"/>
                  </a:cubicBezTo>
                  <a:lnTo>
                    <a:pt x="5005" y="2746"/>
                  </a:lnTo>
                  <a:cubicBezTo>
                    <a:pt x="5005" y="2735"/>
                    <a:pt x="5017" y="2723"/>
                    <a:pt x="5017" y="2700"/>
                  </a:cubicBezTo>
                  <a:lnTo>
                    <a:pt x="5028" y="2678"/>
                  </a:lnTo>
                  <a:cubicBezTo>
                    <a:pt x="5028" y="2655"/>
                    <a:pt x="5039" y="2644"/>
                    <a:pt x="5039" y="2632"/>
                  </a:cubicBezTo>
                  <a:cubicBezTo>
                    <a:pt x="5051" y="2609"/>
                    <a:pt x="5051" y="2598"/>
                    <a:pt x="5062" y="2587"/>
                  </a:cubicBezTo>
                  <a:cubicBezTo>
                    <a:pt x="5062" y="2575"/>
                    <a:pt x="5073" y="2575"/>
                    <a:pt x="5073" y="2575"/>
                  </a:cubicBezTo>
                  <a:close/>
                  <a:moveTo>
                    <a:pt x="842" y="4054"/>
                  </a:moveTo>
                  <a:cubicBezTo>
                    <a:pt x="842" y="4054"/>
                    <a:pt x="865" y="4065"/>
                    <a:pt x="865" y="4077"/>
                  </a:cubicBezTo>
                  <a:cubicBezTo>
                    <a:pt x="854" y="4224"/>
                    <a:pt x="831" y="4361"/>
                    <a:pt x="797" y="4543"/>
                  </a:cubicBezTo>
                  <a:cubicBezTo>
                    <a:pt x="786" y="4611"/>
                    <a:pt x="774" y="4679"/>
                    <a:pt x="763" y="4736"/>
                  </a:cubicBezTo>
                  <a:lnTo>
                    <a:pt x="751" y="4770"/>
                  </a:lnTo>
                  <a:cubicBezTo>
                    <a:pt x="740" y="4805"/>
                    <a:pt x="729" y="4850"/>
                    <a:pt x="717" y="4884"/>
                  </a:cubicBezTo>
                  <a:cubicBezTo>
                    <a:pt x="717" y="4896"/>
                    <a:pt x="706" y="4907"/>
                    <a:pt x="706" y="4918"/>
                  </a:cubicBezTo>
                  <a:cubicBezTo>
                    <a:pt x="695" y="4941"/>
                    <a:pt x="683" y="4964"/>
                    <a:pt x="672" y="4987"/>
                  </a:cubicBezTo>
                  <a:cubicBezTo>
                    <a:pt x="660" y="4998"/>
                    <a:pt x="638" y="4998"/>
                    <a:pt x="638" y="4998"/>
                  </a:cubicBezTo>
                  <a:cubicBezTo>
                    <a:pt x="626" y="4998"/>
                    <a:pt x="615" y="4987"/>
                    <a:pt x="604" y="4975"/>
                  </a:cubicBezTo>
                  <a:cubicBezTo>
                    <a:pt x="604" y="4941"/>
                    <a:pt x="604" y="4918"/>
                    <a:pt x="604" y="4896"/>
                  </a:cubicBezTo>
                  <a:cubicBezTo>
                    <a:pt x="604" y="4884"/>
                    <a:pt x="604" y="4873"/>
                    <a:pt x="604" y="4861"/>
                  </a:cubicBezTo>
                  <a:cubicBezTo>
                    <a:pt x="615" y="4816"/>
                    <a:pt x="615" y="4782"/>
                    <a:pt x="626" y="4736"/>
                  </a:cubicBezTo>
                  <a:lnTo>
                    <a:pt x="626" y="4725"/>
                  </a:lnTo>
                  <a:cubicBezTo>
                    <a:pt x="638" y="4657"/>
                    <a:pt x="649" y="4588"/>
                    <a:pt x="672" y="4520"/>
                  </a:cubicBezTo>
                  <a:cubicBezTo>
                    <a:pt x="717" y="4338"/>
                    <a:pt x="751" y="4202"/>
                    <a:pt x="808" y="4065"/>
                  </a:cubicBezTo>
                  <a:cubicBezTo>
                    <a:pt x="808" y="4054"/>
                    <a:pt x="831" y="4054"/>
                    <a:pt x="842" y="4054"/>
                  </a:cubicBezTo>
                  <a:close/>
                  <a:moveTo>
                    <a:pt x="6178" y="0"/>
                  </a:moveTo>
                  <a:cubicBezTo>
                    <a:pt x="6170" y="0"/>
                    <a:pt x="6162" y="8"/>
                    <a:pt x="6154" y="16"/>
                  </a:cubicBezTo>
                  <a:cubicBezTo>
                    <a:pt x="6052" y="130"/>
                    <a:pt x="5938" y="244"/>
                    <a:pt x="5813" y="357"/>
                  </a:cubicBezTo>
                  <a:cubicBezTo>
                    <a:pt x="5801" y="357"/>
                    <a:pt x="5801" y="369"/>
                    <a:pt x="5801" y="369"/>
                  </a:cubicBezTo>
                  <a:cubicBezTo>
                    <a:pt x="5745" y="619"/>
                    <a:pt x="5688" y="846"/>
                    <a:pt x="5619" y="1051"/>
                  </a:cubicBezTo>
                  <a:cubicBezTo>
                    <a:pt x="5563" y="1222"/>
                    <a:pt x="5506" y="1404"/>
                    <a:pt x="5437" y="1574"/>
                  </a:cubicBezTo>
                  <a:cubicBezTo>
                    <a:pt x="5392" y="1700"/>
                    <a:pt x="5335" y="1825"/>
                    <a:pt x="5267" y="1938"/>
                  </a:cubicBezTo>
                  <a:cubicBezTo>
                    <a:pt x="5244" y="1984"/>
                    <a:pt x="5221" y="2029"/>
                    <a:pt x="5199" y="2075"/>
                  </a:cubicBezTo>
                  <a:cubicBezTo>
                    <a:pt x="5192" y="2095"/>
                    <a:pt x="5181" y="2099"/>
                    <a:pt x="5171" y="2099"/>
                  </a:cubicBezTo>
                  <a:cubicBezTo>
                    <a:pt x="5164" y="2099"/>
                    <a:pt x="5158" y="2098"/>
                    <a:pt x="5153" y="2098"/>
                  </a:cubicBezTo>
                  <a:cubicBezTo>
                    <a:pt x="5153" y="2098"/>
                    <a:pt x="5119" y="2075"/>
                    <a:pt x="5130" y="2052"/>
                  </a:cubicBezTo>
                  <a:cubicBezTo>
                    <a:pt x="5153" y="1950"/>
                    <a:pt x="5176" y="1847"/>
                    <a:pt x="5199" y="1756"/>
                  </a:cubicBezTo>
                  <a:cubicBezTo>
                    <a:pt x="5221" y="1654"/>
                    <a:pt x="5244" y="1552"/>
                    <a:pt x="5267" y="1449"/>
                  </a:cubicBezTo>
                  <a:cubicBezTo>
                    <a:pt x="5290" y="1336"/>
                    <a:pt x="5324" y="1233"/>
                    <a:pt x="5346" y="1131"/>
                  </a:cubicBezTo>
                  <a:cubicBezTo>
                    <a:pt x="5381" y="1028"/>
                    <a:pt x="5403" y="937"/>
                    <a:pt x="5426" y="846"/>
                  </a:cubicBezTo>
                  <a:lnTo>
                    <a:pt x="5460" y="721"/>
                  </a:lnTo>
                  <a:cubicBezTo>
                    <a:pt x="5460" y="710"/>
                    <a:pt x="5449" y="699"/>
                    <a:pt x="5437" y="687"/>
                  </a:cubicBezTo>
                  <a:cubicBezTo>
                    <a:pt x="5432" y="682"/>
                    <a:pt x="5426" y="679"/>
                    <a:pt x="5420" y="679"/>
                  </a:cubicBezTo>
                  <a:cubicBezTo>
                    <a:pt x="5415" y="679"/>
                    <a:pt x="5409" y="682"/>
                    <a:pt x="5403" y="687"/>
                  </a:cubicBezTo>
                  <a:cubicBezTo>
                    <a:pt x="5290" y="767"/>
                    <a:pt x="5176" y="858"/>
                    <a:pt x="5051" y="926"/>
                  </a:cubicBezTo>
                  <a:cubicBezTo>
                    <a:pt x="4653" y="1199"/>
                    <a:pt x="4209" y="1415"/>
                    <a:pt x="3731" y="1597"/>
                  </a:cubicBezTo>
                  <a:cubicBezTo>
                    <a:pt x="3026" y="1870"/>
                    <a:pt x="2287" y="2018"/>
                    <a:pt x="1536" y="2041"/>
                  </a:cubicBezTo>
                  <a:cubicBezTo>
                    <a:pt x="1525" y="2041"/>
                    <a:pt x="1513" y="2052"/>
                    <a:pt x="1502" y="2075"/>
                  </a:cubicBezTo>
                  <a:cubicBezTo>
                    <a:pt x="1434" y="2348"/>
                    <a:pt x="1377" y="2598"/>
                    <a:pt x="1320" y="2814"/>
                  </a:cubicBezTo>
                  <a:cubicBezTo>
                    <a:pt x="1286" y="2962"/>
                    <a:pt x="1241" y="3098"/>
                    <a:pt x="1184" y="3246"/>
                  </a:cubicBezTo>
                  <a:lnTo>
                    <a:pt x="1150" y="3337"/>
                  </a:lnTo>
                  <a:cubicBezTo>
                    <a:pt x="1127" y="3406"/>
                    <a:pt x="1104" y="3474"/>
                    <a:pt x="1081" y="3531"/>
                  </a:cubicBezTo>
                  <a:cubicBezTo>
                    <a:pt x="1059" y="3565"/>
                    <a:pt x="1036" y="3610"/>
                    <a:pt x="1024" y="3644"/>
                  </a:cubicBezTo>
                  <a:cubicBezTo>
                    <a:pt x="1013" y="3690"/>
                    <a:pt x="990" y="3724"/>
                    <a:pt x="979" y="3758"/>
                  </a:cubicBezTo>
                  <a:cubicBezTo>
                    <a:pt x="968" y="3770"/>
                    <a:pt x="956" y="3770"/>
                    <a:pt x="933" y="3770"/>
                  </a:cubicBezTo>
                  <a:cubicBezTo>
                    <a:pt x="922" y="3770"/>
                    <a:pt x="922" y="3758"/>
                    <a:pt x="922" y="3747"/>
                  </a:cubicBezTo>
                  <a:cubicBezTo>
                    <a:pt x="933" y="3622"/>
                    <a:pt x="945" y="3497"/>
                    <a:pt x="968" y="3383"/>
                  </a:cubicBezTo>
                  <a:cubicBezTo>
                    <a:pt x="979" y="3315"/>
                    <a:pt x="990" y="3258"/>
                    <a:pt x="1002" y="3189"/>
                  </a:cubicBezTo>
                  <a:cubicBezTo>
                    <a:pt x="1024" y="3019"/>
                    <a:pt x="1070" y="2848"/>
                    <a:pt x="1115" y="2678"/>
                  </a:cubicBezTo>
                  <a:lnTo>
                    <a:pt x="1115" y="2632"/>
                  </a:lnTo>
                  <a:cubicBezTo>
                    <a:pt x="1161" y="2450"/>
                    <a:pt x="1206" y="2268"/>
                    <a:pt x="1252" y="2086"/>
                  </a:cubicBezTo>
                  <a:cubicBezTo>
                    <a:pt x="1252" y="2086"/>
                    <a:pt x="1252" y="2063"/>
                    <a:pt x="1252" y="2063"/>
                  </a:cubicBezTo>
                  <a:cubicBezTo>
                    <a:pt x="1241" y="2052"/>
                    <a:pt x="1229" y="2052"/>
                    <a:pt x="1218" y="2052"/>
                  </a:cubicBezTo>
                  <a:cubicBezTo>
                    <a:pt x="1104" y="2052"/>
                    <a:pt x="990" y="2041"/>
                    <a:pt x="888" y="2041"/>
                  </a:cubicBezTo>
                  <a:cubicBezTo>
                    <a:pt x="865" y="2041"/>
                    <a:pt x="854" y="2052"/>
                    <a:pt x="842" y="2063"/>
                  </a:cubicBezTo>
                  <a:cubicBezTo>
                    <a:pt x="569" y="3133"/>
                    <a:pt x="262" y="4338"/>
                    <a:pt x="12" y="5521"/>
                  </a:cubicBezTo>
                  <a:cubicBezTo>
                    <a:pt x="1" y="5532"/>
                    <a:pt x="12" y="5544"/>
                    <a:pt x="12" y="5555"/>
                  </a:cubicBezTo>
                  <a:cubicBezTo>
                    <a:pt x="12" y="5555"/>
                    <a:pt x="24" y="5567"/>
                    <a:pt x="35" y="5567"/>
                  </a:cubicBezTo>
                  <a:cubicBezTo>
                    <a:pt x="296" y="5612"/>
                    <a:pt x="547" y="5646"/>
                    <a:pt x="774" y="5658"/>
                  </a:cubicBezTo>
                  <a:cubicBezTo>
                    <a:pt x="937" y="5668"/>
                    <a:pt x="1095" y="5673"/>
                    <a:pt x="1251" y="5673"/>
                  </a:cubicBezTo>
                  <a:cubicBezTo>
                    <a:pt x="1628" y="5673"/>
                    <a:pt x="1986" y="5642"/>
                    <a:pt x="2332" y="5578"/>
                  </a:cubicBezTo>
                  <a:cubicBezTo>
                    <a:pt x="2571" y="5532"/>
                    <a:pt x="2833" y="5464"/>
                    <a:pt x="3072" y="5373"/>
                  </a:cubicBezTo>
                  <a:cubicBezTo>
                    <a:pt x="3299" y="5294"/>
                    <a:pt x="3493" y="5214"/>
                    <a:pt x="3686" y="5112"/>
                  </a:cubicBezTo>
                  <a:cubicBezTo>
                    <a:pt x="4107" y="4873"/>
                    <a:pt x="4459" y="4611"/>
                    <a:pt x="4766" y="4293"/>
                  </a:cubicBezTo>
                  <a:cubicBezTo>
                    <a:pt x="4960" y="4088"/>
                    <a:pt x="5096" y="3929"/>
                    <a:pt x="5210" y="3758"/>
                  </a:cubicBezTo>
                  <a:lnTo>
                    <a:pt x="5324" y="3610"/>
                  </a:lnTo>
                  <a:cubicBezTo>
                    <a:pt x="5324" y="3610"/>
                    <a:pt x="5324" y="3599"/>
                    <a:pt x="5324" y="3599"/>
                  </a:cubicBezTo>
                  <a:lnTo>
                    <a:pt x="5517" y="2826"/>
                  </a:lnTo>
                  <a:cubicBezTo>
                    <a:pt x="5756" y="1916"/>
                    <a:pt x="5995" y="972"/>
                    <a:pt x="6211" y="39"/>
                  </a:cubicBezTo>
                  <a:cubicBezTo>
                    <a:pt x="6211" y="28"/>
                    <a:pt x="6199" y="16"/>
                    <a:pt x="6188" y="5"/>
                  </a:cubicBezTo>
                  <a:cubicBezTo>
                    <a:pt x="6185" y="2"/>
                    <a:pt x="6181" y="0"/>
                    <a:pt x="617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5"/>
            <p:cNvSpPr/>
            <p:nvPr/>
          </p:nvSpPr>
          <p:spPr>
            <a:xfrm rot="1091685">
              <a:off x="7926758" y="2003273"/>
              <a:ext cx="530257" cy="1018563"/>
            </a:xfrm>
            <a:custGeom>
              <a:rect b="b" l="l" r="r" t="t"/>
              <a:pathLst>
                <a:path extrusionOk="0" h="8348" w="4346">
                  <a:moveTo>
                    <a:pt x="3072" y="2457"/>
                  </a:moveTo>
                  <a:cubicBezTo>
                    <a:pt x="3083" y="2468"/>
                    <a:pt x="3083" y="2468"/>
                    <a:pt x="3095" y="2468"/>
                  </a:cubicBezTo>
                  <a:lnTo>
                    <a:pt x="3106" y="2468"/>
                  </a:lnTo>
                  <a:cubicBezTo>
                    <a:pt x="3129" y="2468"/>
                    <a:pt x="3140" y="2480"/>
                    <a:pt x="3163" y="2480"/>
                  </a:cubicBezTo>
                  <a:cubicBezTo>
                    <a:pt x="3174" y="2491"/>
                    <a:pt x="3186" y="2491"/>
                    <a:pt x="3197" y="2491"/>
                  </a:cubicBezTo>
                  <a:cubicBezTo>
                    <a:pt x="3197" y="2491"/>
                    <a:pt x="3208" y="2503"/>
                    <a:pt x="3208" y="2503"/>
                  </a:cubicBezTo>
                  <a:lnTo>
                    <a:pt x="3220" y="2503"/>
                  </a:lnTo>
                  <a:cubicBezTo>
                    <a:pt x="3220" y="2514"/>
                    <a:pt x="3231" y="2514"/>
                    <a:pt x="3231" y="2514"/>
                  </a:cubicBezTo>
                  <a:lnTo>
                    <a:pt x="3242" y="2525"/>
                  </a:lnTo>
                  <a:lnTo>
                    <a:pt x="3265" y="2525"/>
                  </a:lnTo>
                  <a:cubicBezTo>
                    <a:pt x="3277" y="2537"/>
                    <a:pt x="3277" y="2537"/>
                    <a:pt x="3288" y="2548"/>
                  </a:cubicBezTo>
                  <a:lnTo>
                    <a:pt x="3299" y="2559"/>
                  </a:lnTo>
                  <a:cubicBezTo>
                    <a:pt x="3345" y="2582"/>
                    <a:pt x="3379" y="2616"/>
                    <a:pt x="3402" y="2662"/>
                  </a:cubicBezTo>
                  <a:cubicBezTo>
                    <a:pt x="3447" y="2707"/>
                    <a:pt x="3470" y="2741"/>
                    <a:pt x="3504" y="2798"/>
                  </a:cubicBezTo>
                  <a:cubicBezTo>
                    <a:pt x="3515" y="2832"/>
                    <a:pt x="3538" y="2889"/>
                    <a:pt x="3538" y="2923"/>
                  </a:cubicBezTo>
                  <a:cubicBezTo>
                    <a:pt x="3538" y="2923"/>
                    <a:pt x="3538" y="2935"/>
                    <a:pt x="3538" y="2935"/>
                  </a:cubicBezTo>
                  <a:cubicBezTo>
                    <a:pt x="3550" y="2969"/>
                    <a:pt x="3550" y="2992"/>
                    <a:pt x="3550" y="3014"/>
                  </a:cubicBezTo>
                  <a:cubicBezTo>
                    <a:pt x="3550" y="3026"/>
                    <a:pt x="3538" y="3037"/>
                    <a:pt x="3538" y="3037"/>
                  </a:cubicBezTo>
                  <a:cubicBezTo>
                    <a:pt x="3531" y="3041"/>
                    <a:pt x="3526" y="3042"/>
                    <a:pt x="3522" y="3042"/>
                  </a:cubicBezTo>
                  <a:cubicBezTo>
                    <a:pt x="3515" y="3042"/>
                    <a:pt x="3515" y="3037"/>
                    <a:pt x="3515" y="3037"/>
                  </a:cubicBezTo>
                  <a:cubicBezTo>
                    <a:pt x="3493" y="3014"/>
                    <a:pt x="3481" y="3003"/>
                    <a:pt x="3459" y="2980"/>
                  </a:cubicBezTo>
                  <a:lnTo>
                    <a:pt x="3459" y="2969"/>
                  </a:lnTo>
                  <a:cubicBezTo>
                    <a:pt x="3447" y="2958"/>
                    <a:pt x="3436" y="2946"/>
                    <a:pt x="3413" y="2935"/>
                  </a:cubicBezTo>
                  <a:cubicBezTo>
                    <a:pt x="3402" y="2912"/>
                    <a:pt x="3379" y="2889"/>
                    <a:pt x="3368" y="2867"/>
                  </a:cubicBezTo>
                  <a:lnTo>
                    <a:pt x="3345" y="2855"/>
                  </a:lnTo>
                  <a:lnTo>
                    <a:pt x="3345" y="2844"/>
                  </a:lnTo>
                  <a:lnTo>
                    <a:pt x="3333" y="2844"/>
                  </a:lnTo>
                  <a:cubicBezTo>
                    <a:pt x="3322" y="2821"/>
                    <a:pt x="3311" y="2810"/>
                    <a:pt x="3299" y="2798"/>
                  </a:cubicBezTo>
                  <a:lnTo>
                    <a:pt x="3288" y="2776"/>
                  </a:lnTo>
                  <a:cubicBezTo>
                    <a:pt x="3277" y="2764"/>
                    <a:pt x="3265" y="2741"/>
                    <a:pt x="3254" y="2730"/>
                  </a:cubicBezTo>
                  <a:lnTo>
                    <a:pt x="3242" y="2719"/>
                  </a:lnTo>
                  <a:cubicBezTo>
                    <a:pt x="3220" y="2707"/>
                    <a:pt x="3208" y="2685"/>
                    <a:pt x="3197" y="2673"/>
                  </a:cubicBezTo>
                  <a:lnTo>
                    <a:pt x="3163" y="2628"/>
                  </a:lnTo>
                  <a:lnTo>
                    <a:pt x="3151" y="2616"/>
                  </a:lnTo>
                  <a:lnTo>
                    <a:pt x="3151" y="2605"/>
                  </a:lnTo>
                  <a:cubicBezTo>
                    <a:pt x="3151" y="2605"/>
                    <a:pt x="3140" y="2594"/>
                    <a:pt x="3140" y="2594"/>
                  </a:cubicBezTo>
                  <a:lnTo>
                    <a:pt x="3129" y="2582"/>
                  </a:lnTo>
                  <a:cubicBezTo>
                    <a:pt x="3117" y="2582"/>
                    <a:pt x="3117" y="2571"/>
                    <a:pt x="3117" y="2571"/>
                  </a:cubicBezTo>
                  <a:lnTo>
                    <a:pt x="3117" y="2559"/>
                  </a:lnTo>
                  <a:cubicBezTo>
                    <a:pt x="3106" y="2559"/>
                    <a:pt x="3106" y="2548"/>
                    <a:pt x="3106" y="2548"/>
                  </a:cubicBezTo>
                  <a:cubicBezTo>
                    <a:pt x="3095" y="2537"/>
                    <a:pt x="3095" y="2525"/>
                    <a:pt x="3083" y="2514"/>
                  </a:cubicBezTo>
                  <a:cubicBezTo>
                    <a:pt x="3083" y="2503"/>
                    <a:pt x="3083" y="2503"/>
                    <a:pt x="3083" y="2503"/>
                  </a:cubicBezTo>
                  <a:lnTo>
                    <a:pt x="3072" y="2491"/>
                  </a:lnTo>
                  <a:cubicBezTo>
                    <a:pt x="3072" y="2491"/>
                    <a:pt x="3061" y="2480"/>
                    <a:pt x="3061" y="2480"/>
                  </a:cubicBezTo>
                  <a:cubicBezTo>
                    <a:pt x="3049" y="2468"/>
                    <a:pt x="3061" y="2457"/>
                    <a:pt x="3061" y="2457"/>
                  </a:cubicBezTo>
                  <a:close/>
                  <a:moveTo>
                    <a:pt x="1002" y="0"/>
                  </a:moveTo>
                  <a:cubicBezTo>
                    <a:pt x="979" y="0"/>
                    <a:pt x="968" y="0"/>
                    <a:pt x="956" y="12"/>
                  </a:cubicBezTo>
                  <a:cubicBezTo>
                    <a:pt x="945" y="34"/>
                    <a:pt x="945" y="46"/>
                    <a:pt x="956" y="57"/>
                  </a:cubicBezTo>
                  <a:cubicBezTo>
                    <a:pt x="1093" y="205"/>
                    <a:pt x="1207" y="353"/>
                    <a:pt x="1298" y="512"/>
                  </a:cubicBezTo>
                  <a:cubicBezTo>
                    <a:pt x="1343" y="592"/>
                    <a:pt x="1389" y="683"/>
                    <a:pt x="1445" y="785"/>
                  </a:cubicBezTo>
                  <a:cubicBezTo>
                    <a:pt x="1445" y="785"/>
                    <a:pt x="1445" y="797"/>
                    <a:pt x="1457" y="797"/>
                  </a:cubicBezTo>
                  <a:cubicBezTo>
                    <a:pt x="1616" y="899"/>
                    <a:pt x="1775" y="1001"/>
                    <a:pt x="1935" y="1115"/>
                  </a:cubicBezTo>
                  <a:cubicBezTo>
                    <a:pt x="2321" y="1411"/>
                    <a:pt x="2594" y="1684"/>
                    <a:pt x="2776" y="1991"/>
                  </a:cubicBezTo>
                  <a:cubicBezTo>
                    <a:pt x="2788" y="2014"/>
                    <a:pt x="2776" y="2036"/>
                    <a:pt x="2765" y="2048"/>
                  </a:cubicBezTo>
                  <a:cubicBezTo>
                    <a:pt x="2758" y="2054"/>
                    <a:pt x="2748" y="2061"/>
                    <a:pt x="2736" y="2061"/>
                  </a:cubicBezTo>
                  <a:cubicBezTo>
                    <a:pt x="2727" y="2061"/>
                    <a:pt x="2718" y="2057"/>
                    <a:pt x="2708" y="2048"/>
                  </a:cubicBezTo>
                  <a:cubicBezTo>
                    <a:pt x="2640" y="1991"/>
                    <a:pt x="2571" y="1934"/>
                    <a:pt x="2515" y="1866"/>
                  </a:cubicBezTo>
                  <a:cubicBezTo>
                    <a:pt x="2253" y="1627"/>
                    <a:pt x="1991" y="1377"/>
                    <a:pt x="1696" y="1172"/>
                  </a:cubicBezTo>
                  <a:lnTo>
                    <a:pt x="1650" y="1149"/>
                  </a:lnTo>
                  <a:cubicBezTo>
                    <a:pt x="1644" y="1143"/>
                    <a:pt x="1639" y="1141"/>
                    <a:pt x="1633" y="1141"/>
                  </a:cubicBezTo>
                  <a:cubicBezTo>
                    <a:pt x="1627" y="1141"/>
                    <a:pt x="1622" y="1143"/>
                    <a:pt x="1616" y="1149"/>
                  </a:cubicBezTo>
                  <a:cubicBezTo>
                    <a:pt x="1605" y="1160"/>
                    <a:pt x="1593" y="1172"/>
                    <a:pt x="1605" y="1183"/>
                  </a:cubicBezTo>
                  <a:cubicBezTo>
                    <a:pt x="1855" y="1934"/>
                    <a:pt x="1878" y="2787"/>
                    <a:pt x="1673" y="3617"/>
                  </a:cubicBezTo>
                  <a:cubicBezTo>
                    <a:pt x="1491" y="4357"/>
                    <a:pt x="1127" y="5016"/>
                    <a:pt x="638" y="5460"/>
                  </a:cubicBezTo>
                  <a:cubicBezTo>
                    <a:pt x="627" y="5471"/>
                    <a:pt x="627" y="5494"/>
                    <a:pt x="638" y="5505"/>
                  </a:cubicBezTo>
                  <a:cubicBezTo>
                    <a:pt x="706" y="5619"/>
                    <a:pt x="763" y="5733"/>
                    <a:pt x="820" y="5846"/>
                  </a:cubicBezTo>
                  <a:cubicBezTo>
                    <a:pt x="911" y="6085"/>
                    <a:pt x="968" y="6336"/>
                    <a:pt x="979" y="6586"/>
                  </a:cubicBezTo>
                  <a:cubicBezTo>
                    <a:pt x="990" y="6711"/>
                    <a:pt x="990" y="6847"/>
                    <a:pt x="956" y="6961"/>
                  </a:cubicBezTo>
                  <a:cubicBezTo>
                    <a:pt x="956" y="7007"/>
                    <a:pt x="945" y="7041"/>
                    <a:pt x="934" y="7075"/>
                  </a:cubicBezTo>
                  <a:cubicBezTo>
                    <a:pt x="922" y="7166"/>
                    <a:pt x="899" y="7245"/>
                    <a:pt x="854" y="7314"/>
                  </a:cubicBezTo>
                  <a:cubicBezTo>
                    <a:pt x="846" y="7330"/>
                    <a:pt x="831" y="7341"/>
                    <a:pt x="820" y="7341"/>
                  </a:cubicBezTo>
                  <a:cubicBezTo>
                    <a:pt x="815" y="7341"/>
                    <a:pt x="812" y="7339"/>
                    <a:pt x="809" y="7336"/>
                  </a:cubicBezTo>
                  <a:cubicBezTo>
                    <a:pt x="786" y="7336"/>
                    <a:pt x="774" y="7314"/>
                    <a:pt x="763" y="7291"/>
                  </a:cubicBezTo>
                  <a:cubicBezTo>
                    <a:pt x="763" y="7234"/>
                    <a:pt x="763" y="7177"/>
                    <a:pt x="763" y="7120"/>
                  </a:cubicBezTo>
                  <a:cubicBezTo>
                    <a:pt x="774" y="7063"/>
                    <a:pt x="774" y="7007"/>
                    <a:pt x="763" y="6950"/>
                  </a:cubicBezTo>
                  <a:cubicBezTo>
                    <a:pt x="763" y="6904"/>
                    <a:pt x="763" y="6847"/>
                    <a:pt x="752" y="6802"/>
                  </a:cubicBezTo>
                  <a:cubicBezTo>
                    <a:pt x="752" y="6745"/>
                    <a:pt x="752" y="6688"/>
                    <a:pt x="740" y="6631"/>
                  </a:cubicBezTo>
                  <a:cubicBezTo>
                    <a:pt x="718" y="6415"/>
                    <a:pt x="661" y="6188"/>
                    <a:pt x="570" y="5983"/>
                  </a:cubicBezTo>
                  <a:cubicBezTo>
                    <a:pt x="536" y="5881"/>
                    <a:pt x="490" y="5778"/>
                    <a:pt x="433" y="5687"/>
                  </a:cubicBezTo>
                  <a:cubicBezTo>
                    <a:pt x="433" y="5676"/>
                    <a:pt x="422" y="5676"/>
                    <a:pt x="410" y="5664"/>
                  </a:cubicBezTo>
                  <a:cubicBezTo>
                    <a:pt x="399" y="5664"/>
                    <a:pt x="399" y="5664"/>
                    <a:pt x="388" y="5676"/>
                  </a:cubicBezTo>
                  <a:cubicBezTo>
                    <a:pt x="274" y="5755"/>
                    <a:pt x="160" y="5824"/>
                    <a:pt x="46" y="5892"/>
                  </a:cubicBezTo>
                  <a:lnTo>
                    <a:pt x="24" y="5892"/>
                  </a:lnTo>
                  <a:cubicBezTo>
                    <a:pt x="24" y="5903"/>
                    <a:pt x="12" y="5903"/>
                    <a:pt x="12" y="5915"/>
                  </a:cubicBezTo>
                  <a:cubicBezTo>
                    <a:pt x="1" y="5926"/>
                    <a:pt x="12" y="5937"/>
                    <a:pt x="12" y="5949"/>
                  </a:cubicBezTo>
                  <a:cubicBezTo>
                    <a:pt x="228" y="6313"/>
                    <a:pt x="331" y="6768"/>
                    <a:pt x="331" y="7268"/>
                  </a:cubicBezTo>
                  <a:cubicBezTo>
                    <a:pt x="319" y="7575"/>
                    <a:pt x="285" y="7894"/>
                    <a:pt x="217" y="8303"/>
                  </a:cubicBezTo>
                  <a:cubicBezTo>
                    <a:pt x="217" y="8303"/>
                    <a:pt x="217" y="8315"/>
                    <a:pt x="217" y="8326"/>
                  </a:cubicBezTo>
                  <a:cubicBezTo>
                    <a:pt x="228" y="8337"/>
                    <a:pt x="228" y="8337"/>
                    <a:pt x="240" y="8337"/>
                  </a:cubicBezTo>
                  <a:cubicBezTo>
                    <a:pt x="314" y="8344"/>
                    <a:pt x="389" y="8348"/>
                    <a:pt x="465" y="8348"/>
                  </a:cubicBezTo>
                  <a:cubicBezTo>
                    <a:pt x="886" y="8348"/>
                    <a:pt x="1329" y="8239"/>
                    <a:pt x="1821" y="8007"/>
                  </a:cubicBezTo>
                  <a:cubicBezTo>
                    <a:pt x="2742" y="7575"/>
                    <a:pt x="3515" y="6790"/>
                    <a:pt x="3948" y="5858"/>
                  </a:cubicBezTo>
                  <a:cubicBezTo>
                    <a:pt x="4175" y="5357"/>
                    <a:pt x="4312" y="4800"/>
                    <a:pt x="4334" y="4243"/>
                  </a:cubicBezTo>
                  <a:cubicBezTo>
                    <a:pt x="4346" y="3981"/>
                    <a:pt x="4334" y="3708"/>
                    <a:pt x="4300" y="3401"/>
                  </a:cubicBezTo>
                  <a:lnTo>
                    <a:pt x="4289" y="3333"/>
                  </a:lnTo>
                  <a:cubicBezTo>
                    <a:pt x="4277" y="3219"/>
                    <a:pt x="4266" y="3105"/>
                    <a:pt x="4243" y="2992"/>
                  </a:cubicBezTo>
                  <a:cubicBezTo>
                    <a:pt x="4232" y="2923"/>
                    <a:pt x="4221" y="2844"/>
                    <a:pt x="4209" y="2764"/>
                  </a:cubicBezTo>
                  <a:cubicBezTo>
                    <a:pt x="4209" y="2753"/>
                    <a:pt x="4209" y="2753"/>
                    <a:pt x="4209" y="2753"/>
                  </a:cubicBezTo>
                  <a:cubicBezTo>
                    <a:pt x="3481" y="1513"/>
                    <a:pt x="2344" y="546"/>
                    <a:pt x="100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5"/>
            <p:cNvSpPr/>
            <p:nvPr/>
          </p:nvSpPr>
          <p:spPr>
            <a:xfrm rot="1091685">
              <a:off x="7422339" y="1813473"/>
              <a:ext cx="774522" cy="738178"/>
            </a:xfrm>
            <a:custGeom>
              <a:rect b="b" l="l" r="r" t="t"/>
              <a:pathLst>
                <a:path extrusionOk="0" h="6050" w="6348">
                  <a:moveTo>
                    <a:pt x="3974" y="1002"/>
                  </a:moveTo>
                  <a:cubicBezTo>
                    <a:pt x="4021" y="1002"/>
                    <a:pt x="4068" y="1007"/>
                    <a:pt x="4106" y="1011"/>
                  </a:cubicBezTo>
                  <a:cubicBezTo>
                    <a:pt x="4232" y="1011"/>
                    <a:pt x="4357" y="1034"/>
                    <a:pt x="4482" y="1057"/>
                  </a:cubicBezTo>
                  <a:cubicBezTo>
                    <a:pt x="4607" y="1091"/>
                    <a:pt x="4721" y="1125"/>
                    <a:pt x="4834" y="1159"/>
                  </a:cubicBezTo>
                  <a:cubicBezTo>
                    <a:pt x="4868" y="1182"/>
                    <a:pt x="4903" y="1193"/>
                    <a:pt x="4948" y="1216"/>
                  </a:cubicBezTo>
                  <a:lnTo>
                    <a:pt x="5005" y="1250"/>
                  </a:lnTo>
                  <a:cubicBezTo>
                    <a:pt x="5028" y="1261"/>
                    <a:pt x="5050" y="1273"/>
                    <a:pt x="5062" y="1284"/>
                  </a:cubicBezTo>
                  <a:cubicBezTo>
                    <a:pt x="5073" y="1284"/>
                    <a:pt x="5085" y="1295"/>
                    <a:pt x="5096" y="1307"/>
                  </a:cubicBezTo>
                  <a:cubicBezTo>
                    <a:pt x="5096" y="1318"/>
                    <a:pt x="5119" y="1318"/>
                    <a:pt x="5130" y="1330"/>
                  </a:cubicBezTo>
                  <a:cubicBezTo>
                    <a:pt x="5153" y="1341"/>
                    <a:pt x="5153" y="1375"/>
                    <a:pt x="5141" y="1398"/>
                  </a:cubicBezTo>
                  <a:cubicBezTo>
                    <a:pt x="5141" y="1407"/>
                    <a:pt x="5134" y="1424"/>
                    <a:pt x="5113" y="1424"/>
                  </a:cubicBezTo>
                  <a:cubicBezTo>
                    <a:pt x="5108" y="1424"/>
                    <a:pt x="5102" y="1423"/>
                    <a:pt x="5096" y="1421"/>
                  </a:cubicBezTo>
                  <a:cubicBezTo>
                    <a:pt x="5085" y="1409"/>
                    <a:pt x="5062" y="1409"/>
                    <a:pt x="5039" y="1409"/>
                  </a:cubicBezTo>
                  <a:lnTo>
                    <a:pt x="5005" y="1409"/>
                  </a:lnTo>
                  <a:cubicBezTo>
                    <a:pt x="4982" y="1398"/>
                    <a:pt x="4982" y="1398"/>
                    <a:pt x="4971" y="1398"/>
                  </a:cubicBezTo>
                  <a:cubicBezTo>
                    <a:pt x="4959" y="1398"/>
                    <a:pt x="4937" y="1386"/>
                    <a:pt x="4925" y="1386"/>
                  </a:cubicBezTo>
                  <a:cubicBezTo>
                    <a:pt x="4903" y="1375"/>
                    <a:pt x="4880" y="1375"/>
                    <a:pt x="4857" y="1375"/>
                  </a:cubicBezTo>
                  <a:cubicBezTo>
                    <a:pt x="4823" y="1364"/>
                    <a:pt x="4789" y="1364"/>
                    <a:pt x="4755" y="1352"/>
                  </a:cubicBezTo>
                  <a:cubicBezTo>
                    <a:pt x="4721" y="1341"/>
                    <a:pt x="4686" y="1330"/>
                    <a:pt x="4641" y="1318"/>
                  </a:cubicBezTo>
                  <a:cubicBezTo>
                    <a:pt x="4573" y="1307"/>
                    <a:pt x="4505" y="1284"/>
                    <a:pt x="4425" y="1273"/>
                  </a:cubicBezTo>
                  <a:cubicBezTo>
                    <a:pt x="4334" y="1250"/>
                    <a:pt x="4220" y="1239"/>
                    <a:pt x="4095" y="1216"/>
                  </a:cubicBezTo>
                  <a:cubicBezTo>
                    <a:pt x="4061" y="1216"/>
                    <a:pt x="4027" y="1204"/>
                    <a:pt x="4004" y="1204"/>
                  </a:cubicBezTo>
                  <a:lnTo>
                    <a:pt x="3924" y="1182"/>
                  </a:lnTo>
                  <a:cubicBezTo>
                    <a:pt x="3868" y="1182"/>
                    <a:pt x="3811" y="1170"/>
                    <a:pt x="3788" y="1136"/>
                  </a:cubicBezTo>
                  <a:cubicBezTo>
                    <a:pt x="3765" y="1113"/>
                    <a:pt x="3754" y="1079"/>
                    <a:pt x="3777" y="1057"/>
                  </a:cubicBezTo>
                  <a:cubicBezTo>
                    <a:pt x="3819" y="1014"/>
                    <a:pt x="3897" y="1002"/>
                    <a:pt x="3974" y="1002"/>
                  </a:cubicBezTo>
                  <a:close/>
                  <a:moveTo>
                    <a:pt x="4232" y="1512"/>
                  </a:moveTo>
                  <a:cubicBezTo>
                    <a:pt x="4300" y="1512"/>
                    <a:pt x="4357" y="1523"/>
                    <a:pt x="4414" y="1546"/>
                  </a:cubicBezTo>
                  <a:cubicBezTo>
                    <a:pt x="4493" y="1557"/>
                    <a:pt x="4561" y="1580"/>
                    <a:pt x="4607" y="1602"/>
                  </a:cubicBezTo>
                  <a:cubicBezTo>
                    <a:pt x="4641" y="1625"/>
                    <a:pt x="4675" y="1637"/>
                    <a:pt x="4698" y="1659"/>
                  </a:cubicBezTo>
                  <a:cubicBezTo>
                    <a:pt x="4709" y="1659"/>
                    <a:pt x="4709" y="1671"/>
                    <a:pt x="4721" y="1671"/>
                  </a:cubicBezTo>
                  <a:cubicBezTo>
                    <a:pt x="4732" y="1693"/>
                    <a:pt x="4755" y="1705"/>
                    <a:pt x="4766" y="1716"/>
                  </a:cubicBezTo>
                  <a:cubicBezTo>
                    <a:pt x="4766" y="1728"/>
                    <a:pt x="4766" y="1739"/>
                    <a:pt x="4766" y="1750"/>
                  </a:cubicBezTo>
                  <a:cubicBezTo>
                    <a:pt x="4755" y="1762"/>
                    <a:pt x="4755" y="1762"/>
                    <a:pt x="4743" y="1762"/>
                  </a:cubicBezTo>
                  <a:cubicBezTo>
                    <a:pt x="4732" y="1773"/>
                    <a:pt x="4721" y="1773"/>
                    <a:pt x="4698" y="1773"/>
                  </a:cubicBezTo>
                  <a:cubicBezTo>
                    <a:pt x="4698" y="1773"/>
                    <a:pt x="4693" y="1768"/>
                    <a:pt x="4689" y="1768"/>
                  </a:cubicBezTo>
                  <a:cubicBezTo>
                    <a:pt x="4688" y="1768"/>
                    <a:pt x="4686" y="1769"/>
                    <a:pt x="4686" y="1773"/>
                  </a:cubicBezTo>
                  <a:cubicBezTo>
                    <a:pt x="4675" y="1762"/>
                    <a:pt x="4675" y="1762"/>
                    <a:pt x="4664" y="1762"/>
                  </a:cubicBezTo>
                  <a:cubicBezTo>
                    <a:pt x="4658" y="1767"/>
                    <a:pt x="4652" y="1770"/>
                    <a:pt x="4647" y="1770"/>
                  </a:cubicBezTo>
                  <a:cubicBezTo>
                    <a:pt x="4641" y="1770"/>
                    <a:pt x="4635" y="1767"/>
                    <a:pt x="4630" y="1762"/>
                  </a:cubicBezTo>
                  <a:lnTo>
                    <a:pt x="4573" y="1750"/>
                  </a:lnTo>
                  <a:cubicBezTo>
                    <a:pt x="4527" y="1739"/>
                    <a:pt x="4482" y="1728"/>
                    <a:pt x="4436" y="1716"/>
                  </a:cubicBezTo>
                  <a:lnTo>
                    <a:pt x="4391" y="1705"/>
                  </a:lnTo>
                  <a:cubicBezTo>
                    <a:pt x="4323" y="1693"/>
                    <a:pt x="4266" y="1682"/>
                    <a:pt x="4197" y="1659"/>
                  </a:cubicBezTo>
                  <a:cubicBezTo>
                    <a:pt x="4186" y="1659"/>
                    <a:pt x="4163" y="1648"/>
                    <a:pt x="4152" y="1648"/>
                  </a:cubicBezTo>
                  <a:cubicBezTo>
                    <a:pt x="4141" y="1648"/>
                    <a:pt x="4129" y="1637"/>
                    <a:pt x="4106" y="1637"/>
                  </a:cubicBezTo>
                  <a:lnTo>
                    <a:pt x="4095" y="1637"/>
                  </a:lnTo>
                  <a:cubicBezTo>
                    <a:pt x="4095" y="1637"/>
                    <a:pt x="4095" y="1625"/>
                    <a:pt x="4095" y="1625"/>
                  </a:cubicBezTo>
                  <a:lnTo>
                    <a:pt x="4072" y="1625"/>
                  </a:lnTo>
                  <a:cubicBezTo>
                    <a:pt x="4061" y="1625"/>
                    <a:pt x="4050" y="1614"/>
                    <a:pt x="4050" y="1614"/>
                  </a:cubicBezTo>
                  <a:cubicBezTo>
                    <a:pt x="4038" y="1602"/>
                    <a:pt x="4038" y="1602"/>
                    <a:pt x="4027" y="1602"/>
                  </a:cubicBezTo>
                  <a:cubicBezTo>
                    <a:pt x="4015" y="1591"/>
                    <a:pt x="4015" y="1580"/>
                    <a:pt x="4015" y="1568"/>
                  </a:cubicBezTo>
                  <a:cubicBezTo>
                    <a:pt x="4004" y="1557"/>
                    <a:pt x="4015" y="1546"/>
                    <a:pt x="4038" y="1534"/>
                  </a:cubicBezTo>
                  <a:cubicBezTo>
                    <a:pt x="4038" y="1534"/>
                    <a:pt x="4038" y="1534"/>
                    <a:pt x="4050" y="1523"/>
                  </a:cubicBezTo>
                  <a:cubicBezTo>
                    <a:pt x="4061" y="1523"/>
                    <a:pt x="4072" y="1523"/>
                    <a:pt x="4084" y="1512"/>
                  </a:cubicBezTo>
                  <a:close/>
                  <a:moveTo>
                    <a:pt x="4288" y="1898"/>
                  </a:moveTo>
                  <a:cubicBezTo>
                    <a:pt x="4311" y="1898"/>
                    <a:pt x="4323" y="1910"/>
                    <a:pt x="4345" y="1910"/>
                  </a:cubicBezTo>
                  <a:cubicBezTo>
                    <a:pt x="4379" y="1910"/>
                    <a:pt x="4414" y="1921"/>
                    <a:pt x="4448" y="1932"/>
                  </a:cubicBezTo>
                  <a:cubicBezTo>
                    <a:pt x="4459" y="1944"/>
                    <a:pt x="4470" y="1944"/>
                    <a:pt x="4470" y="1944"/>
                  </a:cubicBezTo>
                  <a:cubicBezTo>
                    <a:pt x="4493" y="1955"/>
                    <a:pt x="4516" y="1966"/>
                    <a:pt x="4516" y="1978"/>
                  </a:cubicBezTo>
                  <a:lnTo>
                    <a:pt x="4527" y="1978"/>
                  </a:lnTo>
                  <a:cubicBezTo>
                    <a:pt x="4539" y="1989"/>
                    <a:pt x="4539" y="1989"/>
                    <a:pt x="4539" y="2001"/>
                  </a:cubicBezTo>
                  <a:cubicBezTo>
                    <a:pt x="4550" y="2012"/>
                    <a:pt x="4550" y="2023"/>
                    <a:pt x="4539" y="2035"/>
                  </a:cubicBezTo>
                  <a:lnTo>
                    <a:pt x="4516" y="2035"/>
                  </a:lnTo>
                  <a:cubicBezTo>
                    <a:pt x="4516" y="2035"/>
                    <a:pt x="4505" y="2035"/>
                    <a:pt x="4505" y="2046"/>
                  </a:cubicBezTo>
                  <a:lnTo>
                    <a:pt x="4414" y="2046"/>
                  </a:lnTo>
                  <a:cubicBezTo>
                    <a:pt x="4379" y="2046"/>
                    <a:pt x="4345" y="2046"/>
                    <a:pt x="4311" y="2035"/>
                  </a:cubicBezTo>
                  <a:cubicBezTo>
                    <a:pt x="4300" y="2023"/>
                    <a:pt x="4277" y="2023"/>
                    <a:pt x="4266" y="2012"/>
                  </a:cubicBezTo>
                  <a:lnTo>
                    <a:pt x="4197" y="1989"/>
                  </a:lnTo>
                  <a:lnTo>
                    <a:pt x="4186" y="1989"/>
                  </a:lnTo>
                  <a:cubicBezTo>
                    <a:pt x="4186" y="1989"/>
                    <a:pt x="4175" y="1978"/>
                    <a:pt x="4175" y="1978"/>
                  </a:cubicBezTo>
                  <a:cubicBezTo>
                    <a:pt x="4163" y="1966"/>
                    <a:pt x="4152" y="1966"/>
                    <a:pt x="4152" y="1955"/>
                  </a:cubicBezTo>
                  <a:cubicBezTo>
                    <a:pt x="4152" y="1955"/>
                    <a:pt x="4152" y="1955"/>
                    <a:pt x="4152" y="1944"/>
                  </a:cubicBezTo>
                  <a:cubicBezTo>
                    <a:pt x="4141" y="1944"/>
                    <a:pt x="4141" y="1944"/>
                    <a:pt x="4141" y="1932"/>
                  </a:cubicBezTo>
                  <a:cubicBezTo>
                    <a:pt x="4141" y="1932"/>
                    <a:pt x="4141" y="1932"/>
                    <a:pt x="4141" y="1921"/>
                  </a:cubicBezTo>
                  <a:cubicBezTo>
                    <a:pt x="4152" y="1921"/>
                    <a:pt x="4152" y="1910"/>
                    <a:pt x="4152" y="1910"/>
                  </a:cubicBezTo>
                  <a:cubicBezTo>
                    <a:pt x="4163" y="1910"/>
                    <a:pt x="4163" y="1898"/>
                    <a:pt x="4163" y="1898"/>
                  </a:cubicBezTo>
                  <a:close/>
                  <a:moveTo>
                    <a:pt x="4288" y="2285"/>
                  </a:moveTo>
                  <a:cubicBezTo>
                    <a:pt x="4300" y="2285"/>
                    <a:pt x="4311" y="2296"/>
                    <a:pt x="4323" y="2296"/>
                  </a:cubicBezTo>
                  <a:lnTo>
                    <a:pt x="4334" y="2296"/>
                  </a:lnTo>
                  <a:cubicBezTo>
                    <a:pt x="4334" y="2296"/>
                    <a:pt x="4345" y="2296"/>
                    <a:pt x="4368" y="2308"/>
                  </a:cubicBezTo>
                  <a:lnTo>
                    <a:pt x="4414" y="2319"/>
                  </a:lnTo>
                  <a:cubicBezTo>
                    <a:pt x="4436" y="2330"/>
                    <a:pt x="4470" y="2342"/>
                    <a:pt x="4493" y="2353"/>
                  </a:cubicBezTo>
                  <a:cubicBezTo>
                    <a:pt x="4505" y="2365"/>
                    <a:pt x="4505" y="2365"/>
                    <a:pt x="4505" y="2376"/>
                  </a:cubicBezTo>
                  <a:cubicBezTo>
                    <a:pt x="4505" y="2376"/>
                    <a:pt x="4505" y="2387"/>
                    <a:pt x="4493" y="2387"/>
                  </a:cubicBezTo>
                  <a:cubicBezTo>
                    <a:pt x="4459" y="2387"/>
                    <a:pt x="4425" y="2387"/>
                    <a:pt x="4402" y="2376"/>
                  </a:cubicBezTo>
                  <a:lnTo>
                    <a:pt x="4311" y="2376"/>
                  </a:lnTo>
                  <a:cubicBezTo>
                    <a:pt x="4300" y="2365"/>
                    <a:pt x="4288" y="2365"/>
                    <a:pt x="4288" y="2365"/>
                  </a:cubicBezTo>
                  <a:lnTo>
                    <a:pt x="4277" y="2353"/>
                  </a:lnTo>
                  <a:cubicBezTo>
                    <a:pt x="4266" y="2353"/>
                    <a:pt x="4266" y="2353"/>
                    <a:pt x="4254" y="2342"/>
                  </a:cubicBezTo>
                  <a:lnTo>
                    <a:pt x="4243" y="2342"/>
                  </a:lnTo>
                  <a:cubicBezTo>
                    <a:pt x="4232" y="2330"/>
                    <a:pt x="4220" y="2330"/>
                    <a:pt x="4232" y="2308"/>
                  </a:cubicBezTo>
                  <a:cubicBezTo>
                    <a:pt x="4232" y="2296"/>
                    <a:pt x="4232" y="2296"/>
                    <a:pt x="4243" y="2296"/>
                  </a:cubicBezTo>
                  <a:lnTo>
                    <a:pt x="4266" y="2296"/>
                  </a:lnTo>
                  <a:cubicBezTo>
                    <a:pt x="4277" y="2285"/>
                    <a:pt x="4277" y="2285"/>
                    <a:pt x="4288" y="2285"/>
                  </a:cubicBezTo>
                  <a:close/>
                  <a:moveTo>
                    <a:pt x="3527" y="0"/>
                  </a:moveTo>
                  <a:cubicBezTo>
                    <a:pt x="3046" y="0"/>
                    <a:pt x="2571" y="60"/>
                    <a:pt x="2116" y="181"/>
                  </a:cubicBezTo>
                  <a:cubicBezTo>
                    <a:pt x="1377" y="374"/>
                    <a:pt x="672" y="693"/>
                    <a:pt x="12" y="1136"/>
                  </a:cubicBezTo>
                  <a:cubicBezTo>
                    <a:pt x="0" y="1148"/>
                    <a:pt x="0" y="1159"/>
                    <a:pt x="0" y="1182"/>
                  </a:cubicBezTo>
                  <a:cubicBezTo>
                    <a:pt x="9" y="1190"/>
                    <a:pt x="22" y="1198"/>
                    <a:pt x="34" y="1198"/>
                  </a:cubicBezTo>
                  <a:cubicBezTo>
                    <a:pt x="38" y="1198"/>
                    <a:pt x="43" y="1196"/>
                    <a:pt x="46" y="1193"/>
                  </a:cubicBezTo>
                  <a:lnTo>
                    <a:pt x="148" y="1182"/>
                  </a:lnTo>
                  <a:cubicBezTo>
                    <a:pt x="301" y="1156"/>
                    <a:pt x="458" y="1143"/>
                    <a:pt x="616" y="1143"/>
                  </a:cubicBezTo>
                  <a:cubicBezTo>
                    <a:pt x="1084" y="1143"/>
                    <a:pt x="1569" y="1254"/>
                    <a:pt x="2036" y="1466"/>
                  </a:cubicBezTo>
                  <a:cubicBezTo>
                    <a:pt x="3162" y="1955"/>
                    <a:pt x="3947" y="2979"/>
                    <a:pt x="4027" y="4071"/>
                  </a:cubicBezTo>
                  <a:cubicBezTo>
                    <a:pt x="4050" y="4366"/>
                    <a:pt x="4027" y="4673"/>
                    <a:pt x="3947" y="4946"/>
                  </a:cubicBezTo>
                  <a:cubicBezTo>
                    <a:pt x="3913" y="5094"/>
                    <a:pt x="3856" y="5231"/>
                    <a:pt x="3799" y="5367"/>
                  </a:cubicBezTo>
                  <a:lnTo>
                    <a:pt x="3788" y="5390"/>
                  </a:lnTo>
                  <a:cubicBezTo>
                    <a:pt x="3765" y="5413"/>
                    <a:pt x="3754" y="5458"/>
                    <a:pt x="3731" y="5492"/>
                  </a:cubicBezTo>
                  <a:cubicBezTo>
                    <a:pt x="3731" y="5492"/>
                    <a:pt x="3731" y="5504"/>
                    <a:pt x="3731" y="5515"/>
                  </a:cubicBezTo>
                  <a:cubicBezTo>
                    <a:pt x="3742" y="5526"/>
                    <a:pt x="3742" y="5538"/>
                    <a:pt x="3754" y="5538"/>
                  </a:cubicBezTo>
                  <a:cubicBezTo>
                    <a:pt x="4061" y="5606"/>
                    <a:pt x="4345" y="5777"/>
                    <a:pt x="4584" y="6038"/>
                  </a:cubicBezTo>
                  <a:cubicBezTo>
                    <a:pt x="4584" y="6050"/>
                    <a:pt x="4595" y="6050"/>
                    <a:pt x="4595" y="6050"/>
                  </a:cubicBezTo>
                  <a:lnTo>
                    <a:pt x="4630" y="6050"/>
                  </a:lnTo>
                  <a:cubicBezTo>
                    <a:pt x="4641" y="6038"/>
                    <a:pt x="4652" y="6027"/>
                    <a:pt x="4664" y="6016"/>
                  </a:cubicBezTo>
                  <a:cubicBezTo>
                    <a:pt x="4777" y="5959"/>
                    <a:pt x="4891" y="5890"/>
                    <a:pt x="4994" y="5811"/>
                  </a:cubicBezTo>
                  <a:cubicBezTo>
                    <a:pt x="5005" y="5799"/>
                    <a:pt x="5016" y="5788"/>
                    <a:pt x="5016" y="5788"/>
                  </a:cubicBezTo>
                  <a:cubicBezTo>
                    <a:pt x="5016" y="5777"/>
                    <a:pt x="5005" y="5765"/>
                    <a:pt x="5005" y="5754"/>
                  </a:cubicBezTo>
                  <a:cubicBezTo>
                    <a:pt x="4959" y="5697"/>
                    <a:pt x="4914" y="5652"/>
                    <a:pt x="4868" y="5595"/>
                  </a:cubicBezTo>
                  <a:cubicBezTo>
                    <a:pt x="4857" y="5583"/>
                    <a:pt x="4846" y="5572"/>
                    <a:pt x="4834" y="5561"/>
                  </a:cubicBezTo>
                  <a:cubicBezTo>
                    <a:pt x="4777" y="5492"/>
                    <a:pt x="4698" y="5413"/>
                    <a:pt x="4721" y="5333"/>
                  </a:cubicBezTo>
                  <a:cubicBezTo>
                    <a:pt x="4721" y="5322"/>
                    <a:pt x="4732" y="5310"/>
                    <a:pt x="4732" y="5310"/>
                  </a:cubicBezTo>
                  <a:cubicBezTo>
                    <a:pt x="4738" y="5309"/>
                    <a:pt x="4745" y="5309"/>
                    <a:pt x="4752" y="5309"/>
                  </a:cubicBezTo>
                  <a:cubicBezTo>
                    <a:pt x="4810" y="5309"/>
                    <a:pt x="4897" y="5348"/>
                    <a:pt x="4948" y="5379"/>
                  </a:cubicBezTo>
                  <a:cubicBezTo>
                    <a:pt x="5028" y="5435"/>
                    <a:pt x="5119" y="5515"/>
                    <a:pt x="5198" y="5595"/>
                  </a:cubicBezTo>
                  <a:cubicBezTo>
                    <a:pt x="5198" y="5606"/>
                    <a:pt x="5210" y="5606"/>
                    <a:pt x="5221" y="5606"/>
                  </a:cubicBezTo>
                  <a:cubicBezTo>
                    <a:pt x="5221" y="5606"/>
                    <a:pt x="5232" y="5606"/>
                    <a:pt x="5244" y="5595"/>
                  </a:cubicBezTo>
                  <a:cubicBezTo>
                    <a:pt x="5414" y="5435"/>
                    <a:pt x="5562" y="5253"/>
                    <a:pt x="5687" y="5049"/>
                  </a:cubicBezTo>
                  <a:cubicBezTo>
                    <a:pt x="6154" y="4287"/>
                    <a:pt x="6347" y="3343"/>
                    <a:pt x="6233" y="2387"/>
                  </a:cubicBezTo>
                  <a:cubicBezTo>
                    <a:pt x="6188" y="1978"/>
                    <a:pt x="6074" y="1591"/>
                    <a:pt x="5892" y="1250"/>
                  </a:cubicBezTo>
                  <a:cubicBezTo>
                    <a:pt x="5892" y="1239"/>
                    <a:pt x="5892" y="1239"/>
                    <a:pt x="5881" y="1239"/>
                  </a:cubicBezTo>
                  <a:cubicBezTo>
                    <a:pt x="5392" y="988"/>
                    <a:pt x="4857" y="806"/>
                    <a:pt x="4311" y="715"/>
                  </a:cubicBezTo>
                  <a:cubicBezTo>
                    <a:pt x="4013" y="664"/>
                    <a:pt x="3714" y="639"/>
                    <a:pt x="3420" y="639"/>
                  </a:cubicBezTo>
                  <a:cubicBezTo>
                    <a:pt x="3322" y="639"/>
                    <a:pt x="3225" y="641"/>
                    <a:pt x="3128" y="647"/>
                  </a:cubicBezTo>
                  <a:cubicBezTo>
                    <a:pt x="2798" y="658"/>
                    <a:pt x="2457" y="727"/>
                    <a:pt x="2139" y="784"/>
                  </a:cubicBezTo>
                  <a:cubicBezTo>
                    <a:pt x="2071" y="795"/>
                    <a:pt x="2002" y="806"/>
                    <a:pt x="1934" y="818"/>
                  </a:cubicBezTo>
                  <a:cubicBezTo>
                    <a:pt x="1911" y="818"/>
                    <a:pt x="1900" y="818"/>
                    <a:pt x="1900" y="795"/>
                  </a:cubicBezTo>
                  <a:cubicBezTo>
                    <a:pt x="1889" y="772"/>
                    <a:pt x="1900" y="738"/>
                    <a:pt x="1923" y="727"/>
                  </a:cubicBezTo>
                  <a:cubicBezTo>
                    <a:pt x="2275" y="567"/>
                    <a:pt x="2707" y="488"/>
                    <a:pt x="3265" y="465"/>
                  </a:cubicBezTo>
                  <a:cubicBezTo>
                    <a:pt x="3335" y="462"/>
                    <a:pt x="3405" y="461"/>
                    <a:pt x="3475" y="461"/>
                  </a:cubicBezTo>
                  <a:cubicBezTo>
                    <a:pt x="4193" y="461"/>
                    <a:pt x="4924" y="619"/>
                    <a:pt x="5608" y="909"/>
                  </a:cubicBezTo>
                  <a:cubicBezTo>
                    <a:pt x="5619" y="909"/>
                    <a:pt x="5642" y="909"/>
                    <a:pt x="5653" y="897"/>
                  </a:cubicBezTo>
                  <a:cubicBezTo>
                    <a:pt x="5653" y="886"/>
                    <a:pt x="5653" y="863"/>
                    <a:pt x="5653" y="852"/>
                  </a:cubicBezTo>
                  <a:cubicBezTo>
                    <a:pt x="5540" y="704"/>
                    <a:pt x="5426" y="567"/>
                    <a:pt x="5289" y="454"/>
                  </a:cubicBezTo>
                  <a:cubicBezTo>
                    <a:pt x="5210" y="374"/>
                    <a:pt x="5107" y="306"/>
                    <a:pt x="5028" y="226"/>
                  </a:cubicBezTo>
                  <a:lnTo>
                    <a:pt x="4971" y="192"/>
                  </a:lnTo>
                  <a:lnTo>
                    <a:pt x="4948" y="169"/>
                  </a:lnTo>
                  <a:lnTo>
                    <a:pt x="4937" y="169"/>
                  </a:lnTo>
                  <a:cubicBezTo>
                    <a:pt x="4470" y="57"/>
                    <a:pt x="3996" y="0"/>
                    <a:pt x="352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5"/>
            <p:cNvSpPr/>
            <p:nvPr/>
          </p:nvSpPr>
          <p:spPr>
            <a:xfrm rot="1091685">
              <a:off x="7078343" y="1887326"/>
              <a:ext cx="784161" cy="543079"/>
            </a:xfrm>
            <a:custGeom>
              <a:rect b="b" l="l" r="r" t="t"/>
              <a:pathLst>
                <a:path extrusionOk="0" h="4451" w="6427">
                  <a:moveTo>
                    <a:pt x="2514" y="745"/>
                  </a:moveTo>
                  <a:cubicBezTo>
                    <a:pt x="2537" y="745"/>
                    <a:pt x="2548" y="745"/>
                    <a:pt x="2560" y="756"/>
                  </a:cubicBezTo>
                  <a:cubicBezTo>
                    <a:pt x="2571" y="768"/>
                    <a:pt x="2571" y="791"/>
                    <a:pt x="2560" y="802"/>
                  </a:cubicBezTo>
                  <a:cubicBezTo>
                    <a:pt x="2548" y="813"/>
                    <a:pt x="2548" y="813"/>
                    <a:pt x="2548" y="825"/>
                  </a:cubicBezTo>
                  <a:lnTo>
                    <a:pt x="2537" y="825"/>
                  </a:lnTo>
                  <a:cubicBezTo>
                    <a:pt x="2537" y="836"/>
                    <a:pt x="2537" y="836"/>
                    <a:pt x="2537" y="836"/>
                  </a:cubicBezTo>
                  <a:lnTo>
                    <a:pt x="2525" y="847"/>
                  </a:lnTo>
                  <a:cubicBezTo>
                    <a:pt x="2525" y="847"/>
                    <a:pt x="2514" y="859"/>
                    <a:pt x="2514" y="870"/>
                  </a:cubicBezTo>
                  <a:cubicBezTo>
                    <a:pt x="2503" y="870"/>
                    <a:pt x="2503" y="870"/>
                    <a:pt x="2491" y="882"/>
                  </a:cubicBezTo>
                  <a:lnTo>
                    <a:pt x="2480" y="893"/>
                  </a:lnTo>
                  <a:lnTo>
                    <a:pt x="2469" y="904"/>
                  </a:lnTo>
                  <a:cubicBezTo>
                    <a:pt x="2469" y="904"/>
                    <a:pt x="2469" y="916"/>
                    <a:pt x="2457" y="916"/>
                  </a:cubicBezTo>
                  <a:cubicBezTo>
                    <a:pt x="2446" y="938"/>
                    <a:pt x="2434" y="950"/>
                    <a:pt x="2412" y="973"/>
                  </a:cubicBezTo>
                  <a:lnTo>
                    <a:pt x="2389" y="995"/>
                  </a:lnTo>
                  <a:cubicBezTo>
                    <a:pt x="2378" y="1007"/>
                    <a:pt x="2366" y="1029"/>
                    <a:pt x="2343" y="1041"/>
                  </a:cubicBezTo>
                  <a:lnTo>
                    <a:pt x="2309" y="1064"/>
                  </a:lnTo>
                  <a:cubicBezTo>
                    <a:pt x="2287" y="1075"/>
                    <a:pt x="2275" y="1086"/>
                    <a:pt x="2264" y="1098"/>
                  </a:cubicBezTo>
                  <a:cubicBezTo>
                    <a:pt x="2252" y="1109"/>
                    <a:pt x="2241" y="1120"/>
                    <a:pt x="2230" y="1120"/>
                  </a:cubicBezTo>
                  <a:cubicBezTo>
                    <a:pt x="2207" y="1132"/>
                    <a:pt x="2196" y="1143"/>
                    <a:pt x="2184" y="1155"/>
                  </a:cubicBezTo>
                  <a:cubicBezTo>
                    <a:pt x="2173" y="1166"/>
                    <a:pt x="2161" y="1166"/>
                    <a:pt x="2150" y="1177"/>
                  </a:cubicBezTo>
                  <a:cubicBezTo>
                    <a:pt x="2139" y="1189"/>
                    <a:pt x="2116" y="1200"/>
                    <a:pt x="2105" y="1211"/>
                  </a:cubicBezTo>
                  <a:cubicBezTo>
                    <a:pt x="2093" y="1211"/>
                    <a:pt x="2082" y="1223"/>
                    <a:pt x="2070" y="1223"/>
                  </a:cubicBezTo>
                  <a:lnTo>
                    <a:pt x="2059" y="1223"/>
                  </a:lnTo>
                  <a:cubicBezTo>
                    <a:pt x="2048" y="1223"/>
                    <a:pt x="2036" y="1223"/>
                    <a:pt x="2025" y="1211"/>
                  </a:cubicBezTo>
                  <a:cubicBezTo>
                    <a:pt x="2014" y="1211"/>
                    <a:pt x="2014" y="1189"/>
                    <a:pt x="2014" y="1177"/>
                  </a:cubicBezTo>
                  <a:cubicBezTo>
                    <a:pt x="2014" y="1177"/>
                    <a:pt x="2014" y="1166"/>
                    <a:pt x="2014" y="1166"/>
                  </a:cubicBezTo>
                  <a:cubicBezTo>
                    <a:pt x="2014" y="1155"/>
                    <a:pt x="2014" y="1143"/>
                    <a:pt x="2025" y="1132"/>
                  </a:cubicBezTo>
                  <a:lnTo>
                    <a:pt x="2036" y="1109"/>
                  </a:lnTo>
                  <a:cubicBezTo>
                    <a:pt x="2036" y="1109"/>
                    <a:pt x="2048" y="1098"/>
                    <a:pt x="2048" y="1098"/>
                  </a:cubicBezTo>
                  <a:cubicBezTo>
                    <a:pt x="2059" y="1064"/>
                    <a:pt x="2070" y="1041"/>
                    <a:pt x="2093" y="1018"/>
                  </a:cubicBezTo>
                  <a:cubicBezTo>
                    <a:pt x="2105" y="1007"/>
                    <a:pt x="2105" y="1007"/>
                    <a:pt x="2116" y="995"/>
                  </a:cubicBezTo>
                  <a:cubicBezTo>
                    <a:pt x="2127" y="973"/>
                    <a:pt x="2150" y="950"/>
                    <a:pt x="2161" y="927"/>
                  </a:cubicBezTo>
                  <a:cubicBezTo>
                    <a:pt x="2196" y="904"/>
                    <a:pt x="2230" y="870"/>
                    <a:pt x="2264" y="847"/>
                  </a:cubicBezTo>
                  <a:cubicBezTo>
                    <a:pt x="2275" y="847"/>
                    <a:pt x="2287" y="836"/>
                    <a:pt x="2298" y="836"/>
                  </a:cubicBezTo>
                  <a:cubicBezTo>
                    <a:pt x="2321" y="813"/>
                    <a:pt x="2355" y="791"/>
                    <a:pt x="2378" y="791"/>
                  </a:cubicBezTo>
                  <a:lnTo>
                    <a:pt x="2389" y="791"/>
                  </a:lnTo>
                  <a:lnTo>
                    <a:pt x="2423" y="779"/>
                  </a:lnTo>
                  <a:cubicBezTo>
                    <a:pt x="2423" y="768"/>
                    <a:pt x="2434" y="768"/>
                    <a:pt x="2446" y="756"/>
                  </a:cubicBezTo>
                  <a:lnTo>
                    <a:pt x="2491" y="756"/>
                  </a:lnTo>
                  <a:lnTo>
                    <a:pt x="2503" y="745"/>
                  </a:lnTo>
                  <a:close/>
                  <a:moveTo>
                    <a:pt x="3301" y="1"/>
                  </a:moveTo>
                  <a:cubicBezTo>
                    <a:pt x="3086" y="1"/>
                    <a:pt x="2874" y="25"/>
                    <a:pt x="2673" y="74"/>
                  </a:cubicBezTo>
                  <a:cubicBezTo>
                    <a:pt x="2400" y="142"/>
                    <a:pt x="2150" y="245"/>
                    <a:pt x="1934" y="381"/>
                  </a:cubicBezTo>
                  <a:cubicBezTo>
                    <a:pt x="1832" y="438"/>
                    <a:pt x="1741" y="506"/>
                    <a:pt x="1661" y="563"/>
                  </a:cubicBezTo>
                  <a:cubicBezTo>
                    <a:pt x="1490" y="734"/>
                    <a:pt x="1331" y="916"/>
                    <a:pt x="1161" y="1120"/>
                  </a:cubicBezTo>
                  <a:cubicBezTo>
                    <a:pt x="1161" y="1132"/>
                    <a:pt x="1149" y="1132"/>
                    <a:pt x="1149" y="1132"/>
                  </a:cubicBezTo>
                  <a:cubicBezTo>
                    <a:pt x="1138" y="1166"/>
                    <a:pt x="1115" y="1211"/>
                    <a:pt x="1081" y="1257"/>
                  </a:cubicBezTo>
                  <a:cubicBezTo>
                    <a:pt x="1013" y="1359"/>
                    <a:pt x="944" y="1473"/>
                    <a:pt x="876" y="1575"/>
                  </a:cubicBezTo>
                  <a:lnTo>
                    <a:pt x="865" y="1587"/>
                  </a:lnTo>
                  <a:cubicBezTo>
                    <a:pt x="330" y="2440"/>
                    <a:pt x="46" y="3213"/>
                    <a:pt x="0" y="3941"/>
                  </a:cubicBezTo>
                  <a:cubicBezTo>
                    <a:pt x="0" y="3952"/>
                    <a:pt x="12" y="3964"/>
                    <a:pt x="23" y="3975"/>
                  </a:cubicBezTo>
                  <a:lnTo>
                    <a:pt x="35" y="3975"/>
                  </a:lnTo>
                  <a:cubicBezTo>
                    <a:pt x="46" y="3975"/>
                    <a:pt x="57" y="3964"/>
                    <a:pt x="69" y="3952"/>
                  </a:cubicBezTo>
                  <a:cubicBezTo>
                    <a:pt x="126" y="3839"/>
                    <a:pt x="194" y="3725"/>
                    <a:pt x="273" y="3623"/>
                  </a:cubicBezTo>
                  <a:cubicBezTo>
                    <a:pt x="353" y="3520"/>
                    <a:pt x="444" y="3418"/>
                    <a:pt x="546" y="3316"/>
                  </a:cubicBezTo>
                  <a:cubicBezTo>
                    <a:pt x="546" y="3316"/>
                    <a:pt x="558" y="3316"/>
                    <a:pt x="558" y="3304"/>
                  </a:cubicBezTo>
                  <a:cubicBezTo>
                    <a:pt x="592" y="3145"/>
                    <a:pt x="649" y="2974"/>
                    <a:pt x="717" y="2815"/>
                  </a:cubicBezTo>
                  <a:cubicBezTo>
                    <a:pt x="819" y="2565"/>
                    <a:pt x="944" y="2337"/>
                    <a:pt x="1115" y="2110"/>
                  </a:cubicBezTo>
                  <a:cubicBezTo>
                    <a:pt x="1206" y="1996"/>
                    <a:pt x="1286" y="1905"/>
                    <a:pt x="1377" y="1826"/>
                  </a:cubicBezTo>
                  <a:cubicBezTo>
                    <a:pt x="1434" y="1780"/>
                    <a:pt x="1490" y="1735"/>
                    <a:pt x="1547" y="1689"/>
                  </a:cubicBezTo>
                  <a:cubicBezTo>
                    <a:pt x="1593" y="1666"/>
                    <a:pt x="1650" y="1655"/>
                    <a:pt x="1706" y="1632"/>
                  </a:cubicBezTo>
                  <a:lnTo>
                    <a:pt x="1741" y="1632"/>
                  </a:lnTo>
                  <a:cubicBezTo>
                    <a:pt x="1741" y="1632"/>
                    <a:pt x="1741" y="1644"/>
                    <a:pt x="1741" y="1644"/>
                  </a:cubicBezTo>
                  <a:cubicBezTo>
                    <a:pt x="1729" y="1655"/>
                    <a:pt x="1729" y="1678"/>
                    <a:pt x="1718" y="1689"/>
                  </a:cubicBezTo>
                  <a:cubicBezTo>
                    <a:pt x="1695" y="1735"/>
                    <a:pt x="1672" y="1769"/>
                    <a:pt x="1638" y="1814"/>
                  </a:cubicBezTo>
                  <a:cubicBezTo>
                    <a:pt x="1615" y="1848"/>
                    <a:pt x="1581" y="1894"/>
                    <a:pt x="1547" y="1928"/>
                  </a:cubicBezTo>
                  <a:lnTo>
                    <a:pt x="1513" y="1973"/>
                  </a:lnTo>
                  <a:cubicBezTo>
                    <a:pt x="1434" y="2064"/>
                    <a:pt x="1365" y="2155"/>
                    <a:pt x="1297" y="2246"/>
                  </a:cubicBezTo>
                  <a:cubicBezTo>
                    <a:pt x="1149" y="2451"/>
                    <a:pt x="1024" y="2667"/>
                    <a:pt x="922" y="2906"/>
                  </a:cubicBezTo>
                  <a:cubicBezTo>
                    <a:pt x="922" y="2917"/>
                    <a:pt x="922" y="2940"/>
                    <a:pt x="910" y="2952"/>
                  </a:cubicBezTo>
                  <a:lnTo>
                    <a:pt x="899" y="2974"/>
                  </a:lnTo>
                  <a:cubicBezTo>
                    <a:pt x="899" y="2986"/>
                    <a:pt x="899" y="2997"/>
                    <a:pt x="910" y="3008"/>
                  </a:cubicBezTo>
                  <a:cubicBezTo>
                    <a:pt x="916" y="3014"/>
                    <a:pt x="925" y="3017"/>
                    <a:pt x="933" y="3017"/>
                  </a:cubicBezTo>
                  <a:cubicBezTo>
                    <a:pt x="942" y="3017"/>
                    <a:pt x="950" y="3014"/>
                    <a:pt x="956" y="3008"/>
                  </a:cubicBezTo>
                  <a:cubicBezTo>
                    <a:pt x="1424" y="2720"/>
                    <a:pt x="2002" y="2569"/>
                    <a:pt x="2576" y="2569"/>
                  </a:cubicBezTo>
                  <a:cubicBezTo>
                    <a:pt x="2909" y="2569"/>
                    <a:pt x="3240" y="2620"/>
                    <a:pt x="3549" y="2724"/>
                  </a:cubicBezTo>
                  <a:cubicBezTo>
                    <a:pt x="4072" y="2895"/>
                    <a:pt x="4504" y="3213"/>
                    <a:pt x="4766" y="3611"/>
                  </a:cubicBezTo>
                  <a:cubicBezTo>
                    <a:pt x="4766" y="3623"/>
                    <a:pt x="4777" y="3634"/>
                    <a:pt x="4777" y="3634"/>
                  </a:cubicBezTo>
                  <a:cubicBezTo>
                    <a:pt x="4789" y="3634"/>
                    <a:pt x="4800" y="3634"/>
                    <a:pt x="4812" y="3623"/>
                  </a:cubicBezTo>
                  <a:cubicBezTo>
                    <a:pt x="4846" y="3600"/>
                    <a:pt x="4868" y="3588"/>
                    <a:pt x="4903" y="3566"/>
                  </a:cubicBezTo>
                  <a:cubicBezTo>
                    <a:pt x="5005" y="3509"/>
                    <a:pt x="5096" y="3463"/>
                    <a:pt x="5175" y="3441"/>
                  </a:cubicBezTo>
                  <a:cubicBezTo>
                    <a:pt x="5198" y="3441"/>
                    <a:pt x="5221" y="3429"/>
                    <a:pt x="5244" y="3429"/>
                  </a:cubicBezTo>
                  <a:cubicBezTo>
                    <a:pt x="5323" y="3407"/>
                    <a:pt x="5392" y="3395"/>
                    <a:pt x="5471" y="3361"/>
                  </a:cubicBezTo>
                  <a:cubicBezTo>
                    <a:pt x="5494" y="3361"/>
                    <a:pt x="5505" y="3372"/>
                    <a:pt x="5505" y="3384"/>
                  </a:cubicBezTo>
                  <a:cubicBezTo>
                    <a:pt x="5517" y="3395"/>
                    <a:pt x="5517" y="3418"/>
                    <a:pt x="5494" y="3429"/>
                  </a:cubicBezTo>
                  <a:cubicBezTo>
                    <a:pt x="5437" y="3475"/>
                    <a:pt x="5380" y="3509"/>
                    <a:pt x="5335" y="3566"/>
                  </a:cubicBezTo>
                  <a:cubicBezTo>
                    <a:pt x="5301" y="3600"/>
                    <a:pt x="5255" y="3645"/>
                    <a:pt x="5210" y="3679"/>
                  </a:cubicBezTo>
                  <a:cubicBezTo>
                    <a:pt x="5153" y="3714"/>
                    <a:pt x="5096" y="3748"/>
                    <a:pt x="5039" y="3782"/>
                  </a:cubicBezTo>
                  <a:cubicBezTo>
                    <a:pt x="5005" y="3816"/>
                    <a:pt x="4959" y="3839"/>
                    <a:pt x="4925" y="3861"/>
                  </a:cubicBezTo>
                  <a:cubicBezTo>
                    <a:pt x="4903" y="3873"/>
                    <a:pt x="4903" y="3896"/>
                    <a:pt x="4903" y="3907"/>
                  </a:cubicBezTo>
                  <a:cubicBezTo>
                    <a:pt x="4971" y="4066"/>
                    <a:pt x="5005" y="4237"/>
                    <a:pt x="5016" y="4419"/>
                  </a:cubicBezTo>
                  <a:cubicBezTo>
                    <a:pt x="5016" y="4430"/>
                    <a:pt x="5028" y="4442"/>
                    <a:pt x="5039" y="4442"/>
                  </a:cubicBezTo>
                  <a:cubicBezTo>
                    <a:pt x="5045" y="4447"/>
                    <a:pt x="5050" y="4450"/>
                    <a:pt x="5056" y="4450"/>
                  </a:cubicBezTo>
                  <a:cubicBezTo>
                    <a:pt x="5062" y="4450"/>
                    <a:pt x="5067" y="4447"/>
                    <a:pt x="5073" y="4442"/>
                  </a:cubicBezTo>
                  <a:cubicBezTo>
                    <a:pt x="5392" y="4191"/>
                    <a:pt x="5721" y="4055"/>
                    <a:pt x="6051" y="4021"/>
                  </a:cubicBezTo>
                  <a:cubicBezTo>
                    <a:pt x="6063" y="4021"/>
                    <a:pt x="6074" y="4009"/>
                    <a:pt x="6074" y="3998"/>
                  </a:cubicBezTo>
                  <a:cubicBezTo>
                    <a:pt x="6085" y="3964"/>
                    <a:pt x="6097" y="3930"/>
                    <a:pt x="6131" y="3873"/>
                  </a:cubicBezTo>
                  <a:cubicBezTo>
                    <a:pt x="6199" y="3759"/>
                    <a:pt x="6267" y="3623"/>
                    <a:pt x="6301" y="3509"/>
                  </a:cubicBezTo>
                  <a:cubicBezTo>
                    <a:pt x="6392" y="3236"/>
                    <a:pt x="6427" y="2974"/>
                    <a:pt x="6415" y="2690"/>
                  </a:cubicBezTo>
                  <a:cubicBezTo>
                    <a:pt x="6370" y="1644"/>
                    <a:pt x="5596" y="665"/>
                    <a:pt x="4459" y="222"/>
                  </a:cubicBezTo>
                  <a:cubicBezTo>
                    <a:pt x="4081" y="76"/>
                    <a:pt x="3684" y="1"/>
                    <a:pt x="330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5"/>
            <p:cNvSpPr/>
            <p:nvPr/>
          </p:nvSpPr>
          <p:spPr>
            <a:xfrm rot="1091685">
              <a:off x="6710644" y="1731765"/>
              <a:ext cx="1673739" cy="2878526"/>
            </a:xfrm>
            <a:custGeom>
              <a:rect b="b" l="l" r="r" t="t"/>
              <a:pathLst>
                <a:path extrusionOk="0" h="23592" w="13718">
                  <a:moveTo>
                    <a:pt x="3761" y="1925"/>
                  </a:moveTo>
                  <a:cubicBezTo>
                    <a:pt x="4150" y="1925"/>
                    <a:pt x="4541" y="2003"/>
                    <a:pt x="4903" y="2143"/>
                  </a:cubicBezTo>
                  <a:cubicBezTo>
                    <a:pt x="5926" y="2541"/>
                    <a:pt x="6791" y="3440"/>
                    <a:pt x="6836" y="4577"/>
                  </a:cubicBezTo>
                  <a:cubicBezTo>
                    <a:pt x="6847" y="4850"/>
                    <a:pt x="6813" y="5123"/>
                    <a:pt x="6722" y="5384"/>
                  </a:cubicBezTo>
                  <a:cubicBezTo>
                    <a:pt x="6688" y="5498"/>
                    <a:pt x="6620" y="5635"/>
                    <a:pt x="6552" y="5748"/>
                  </a:cubicBezTo>
                  <a:cubicBezTo>
                    <a:pt x="6529" y="5794"/>
                    <a:pt x="6506" y="5839"/>
                    <a:pt x="6495" y="5885"/>
                  </a:cubicBezTo>
                  <a:cubicBezTo>
                    <a:pt x="6142" y="5919"/>
                    <a:pt x="5801" y="6078"/>
                    <a:pt x="5505" y="6306"/>
                  </a:cubicBezTo>
                  <a:cubicBezTo>
                    <a:pt x="5494" y="6124"/>
                    <a:pt x="5460" y="5953"/>
                    <a:pt x="5392" y="5783"/>
                  </a:cubicBezTo>
                  <a:cubicBezTo>
                    <a:pt x="5494" y="5714"/>
                    <a:pt x="5585" y="5657"/>
                    <a:pt x="5687" y="5589"/>
                  </a:cubicBezTo>
                  <a:cubicBezTo>
                    <a:pt x="5733" y="5555"/>
                    <a:pt x="5778" y="5521"/>
                    <a:pt x="5812" y="5475"/>
                  </a:cubicBezTo>
                  <a:cubicBezTo>
                    <a:pt x="5869" y="5419"/>
                    <a:pt x="5915" y="5384"/>
                    <a:pt x="5972" y="5350"/>
                  </a:cubicBezTo>
                  <a:cubicBezTo>
                    <a:pt x="6031" y="5311"/>
                    <a:pt x="5996" y="5219"/>
                    <a:pt x="5940" y="5219"/>
                  </a:cubicBezTo>
                  <a:cubicBezTo>
                    <a:pt x="5932" y="5219"/>
                    <a:pt x="5924" y="5221"/>
                    <a:pt x="5915" y="5225"/>
                  </a:cubicBezTo>
                  <a:cubicBezTo>
                    <a:pt x="5812" y="5259"/>
                    <a:pt x="5721" y="5271"/>
                    <a:pt x="5619" y="5294"/>
                  </a:cubicBezTo>
                  <a:cubicBezTo>
                    <a:pt x="5517" y="5316"/>
                    <a:pt x="5414" y="5373"/>
                    <a:pt x="5335" y="5430"/>
                  </a:cubicBezTo>
                  <a:cubicBezTo>
                    <a:pt x="5301" y="5441"/>
                    <a:pt x="5278" y="5464"/>
                    <a:pt x="5244" y="5487"/>
                  </a:cubicBezTo>
                  <a:cubicBezTo>
                    <a:pt x="4959" y="5043"/>
                    <a:pt x="4504" y="4748"/>
                    <a:pt x="4004" y="4577"/>
                  </a:cubicBezTo>
                  <a:cubicBezTo>
                    <a:pt x="3700" y="4477"/>
                    <a:pt x="3372" y="4428"/>
                    <a:pt x="3041" y="4428"/>
                  </a:cubicBezTo>
                  <a:cubicBezTo>
                    <a:pt x="2465" y="4428"/>
                    <a:pt x="1879" y="4577"/>
                    <a:pt x="1388" y="4873"/>
                  </a:cubicBezTo>
                  <a:cubicBezTo>
                    <a:pt x="1399" y="4850"/>
                    <a:pt x="1399" y="4827"/>
                    <a:pt x="1411" y="4816"/>
                  </a:cubicBezTo>
                  <a:cubicBezTo>
                    <a:pt x="1502" y="4577"/>
                    <a:pt x="1627" y="4361"/>
                    <a:pt x="1775" y="4156"/>
                  </a:cubicBezTo>
                  <a:cubicBezTo>
                    <a:pt x="1843" y="4054"/>
                    <a:pt x="1923" y="3963"/>
                    <a:pt x="2002" y="3860"/>
                  </a:cubicBezTo>
                  <a:cubicBezTo>
                    <a:pt x="2048" y="3815"/>
                    <a:pt x="2082" y="3769"/>
                    <a:pt x="2127" y="3724"/>
                  </a:cubicBezTo>
                  <a:cubicBezTo>
                    <a:pt x="2161" y="3667"/>
                    <a:pt x="2184" y="3610"/>
                    <a:pt x="2218" y="3542"/>
                  </a:cubicBezTo>
                  <a:cubicBezTo>
                    <a:pt x="2238" y="3512"/>
                    <a:pt x="2215" y="3483"/>
                    <a:pt x="2186" y="3483"/>
                  </a:cubicBezTo>
                  <a:cubicBezTo>
                    <a:pt x="2182" y="3483"/>
                    <a:pt x="2177" y="3484"/>
                    <a:pt x="2173" y="3485"/>
                  </a:cubicBezTo>
                  <a:cubicBezTo>
                    <a:pt x="2105" y="3496"/>
                    <a:pt x="2036" y="3519"/>
                    <a:pt x="1980" y="3553"/>
                  </a:cubicBezTo>
                  <a:cubicBezTo>
                    <a:pt x="1923" y="3587"/>
                    <a:pt x="1854" y="3633"/>
                    <a:pt x="1809" y="3690"/>
                  </a:cubicBezTo>
                  <a:cubicBezTo>
                    <a:pt x="1707" y="3769"/>
                    <a:pt x="1616" y="3872"/>
                    <a:pt x="1536" y="3986"/>
                  </a:cubicBezTo>
                  <a:cubicBezTo>
                    <a:pt x="1377" y="4202"/>
                    <a:pt x="1240" y="4429"/>
                    <a:pt x="1138" y="4679"/>
                  </a:cubicBezTo>
                  <a:cubicBezTo>
                    <a:pt x="1070" y="4850"/>
                    <a:pt x="1013" y="5009"/>
                    <a:pt x="979" y="5180"/>
                  </a:cubicBezTo>
                  <a:cubicBezTo>
                    <a:pt x="876" y="5282"/>
                    <a:pt x="785" y="5373"/>
                    <a:pt x="694" y="5487"/>
                  </a:cubicBezTo>
                  <a:cubicBezTo>
                    <a:pt x="615" y="5589"/>
                    <a:pt x="546" y="5703"/>
                    <a:pt x="490" y="5828"/>
                  </a:cubicBezTo>
                  <a:cubicBezTo>
                    <a:pt x="546" y="4998"/>
                    <a:pt x="922" y="4190"/>
                    <a:pt x="1354" y="3496"/>
                  </a:cubicBezTo>
                  <a:cubicBezTo>
                    <a:pt x="1422" y="3383"/>
                    <a:pt x="1502" y="3269"/>
                    <a:pt x="1570" y="3155"/>
                  </a:cubicBezTo>
                  <a:cubicBezTo>
                    <a:pt x="1604" y="3121"/>
                    <a:pt x="1627" y="3076"/>
                    <a:pt x="1638" y="3030"/>
                  </a:cubicBezTo>
                  <a:cubicBezTo>
                    <a:pt x="1809" y="2837"/>
                    <a:pt x="1968" y="2655"/>
                    <a:pt x="2139" y="2473"/>
                  </a:cubicBezTo>
                  <a:cubicBezTo>
                    <a:pt x="2230" y="2416"/>
                    <a:pt x="2321" y="2348"/>
                    <a:pt x="2412" y="2291"/>
                  </a:cubicBezTo>
                  <a:cubicBezTo>
                    <a:pt x="2639" y="2154"/>
                    <a:pt x="2878" y="2063"/>
                    <a:pt x="3140" y="1995"/>
                  </a:cubicBezTo>
                  <a:cubicBezTo>
                    <a:pt x="3343" y="1947"/>
                    <a:pt x="3552" y="1925"/>
                    <a:pt x="3761" y="1925"/>
                  </a:cubicBezTo>
                  <a:close/>
                  <a:moveTo>
                    <a:pt x="6731" y="434"/>
                  </a:moveTo>
                  <a:cubicBezTo>
                    <a:pt x="7200" y="434"/>
                    <a:pt x="7666" y="494"/>
                    <a:pt x="8121" y="608"/>
                  </a:cubicBezTo>
                  <a:cubicBezTo>
                    <a:pt x="8155" y="619"/>
                    <a:pt x="8178" y="642"/>
                    <a:pt x="8201" y="664"/>
                  </a:cubicBezTo>
                  <a:cubicBezTo>
                    <a:pt x="8292" y="733"/>
                    <a:pt x="8383" y="801"/>
                    <a:pt x="8463" y="880"/>
                  </a:cubicBezTo>
                  <a:cubicBezTo>
                    <a:pt x="8599" y="1006"/>
                    <a:pt x="8713" y="1131"/>
                    <a:pt x="8827" y="1279"/>
                  </a:cubicBezTo>
                  <a:cubicBezTo>
                    <a:pt x="8143" y="988"/>
                    <a:pt x="7411" y="830"/>
                    <a:pt x="6685" y="830"/>
                  </a:cubicBezTo>
                  <a:cubicBezTo>
                    <a:pt x="6614" y="830"/>
                    <a:pt x="6543" y="832"/>
                    <a:pt x="6472" y="835"/>
                  </a:cubicBezTo>
                  <a:cubicBezTo>
                    <a:pt x="6006" y="846"/>
                    <a:pt x="5528" y="915"/>
                    <a:pt x="5107" y="1108"/>
                  </a:cubicBezTo>
                  <a:cubicBezTo>
                    <a:pt x="5042" y="1141"/>
                    <a:pt x="5039" y="1257"/>
                    <a:pt x="5119" y="1257"/>
                  </a:cubicBezTo>
                  <a:cubicBezTo>
                    <a:pt x="5122" y="1257"/>
                    <a:pt x="5126" y="1256"/>
                    <a:pt x="5130" y="1256"/>
                  </a:cubicBezTo>
                  <a:cubicBezTo>
                    <a:pt x="5528" y="1188"/>
                    <a:pt x="5926" y="1097"/>
                    <a:pt x="6324" y="1085"/>
                  </a:cubicBezTo>
                  <a:cubicBezTo>
                    <a:pt x="6424" y="1080"/>
                    <a:pt x="6523" y="1077"/>
                    <a:pt x="6623" y="1077"/>
                  </a:cubicBezTo>
                  <a:cubicBezTo>
                    <a:pt x="6921" y="1077"/>
                    <a:pt x="7217" y="1102"/>
                    <a:pt x="7507" y="1153"/>
                  </a:cubicBezTo>
                  <a:cubicBezTo>
                    <a:pt x="8042" y="1244"/>
                    <a:pt x="8576" y="1415"/>
                    <a:pt x="9065" y="1665"/>
                  </a:cubicBezTo>
                  <a:cubicBezTo>
                    <a:pt x="9247" y="2018"/>
                    <a:pt x="9350" y="2405"/>
                    <a:pt x="9407" y="2791"/>
                  </a:cubicBezTo>
                  <a:cubicBezTo>
                    <a:pt x="9509" y="3713"/>
                    <a:pt x="9338" y="4645"/>
                    <a:pt x="8861" y="5430"/>
                  </a:cubicBezTo>
                  <a:cubicBezTo>
                    <a:pt x="8736" y="5635"/>
                    <a:pt x="8588" y="5817"/>
                    <a:pt x="8417" y="5976"/>
                  </a:cubicBezTo>
                  <a:cubicBezTo>
                    <a:pt x="8349" y="5896"/>
                    <a:pt x="8258" y="5817"/>
                    <a:pt x="8167" y="5760"/>
                  </a:cubicBezTo>
                  <a:cubicBezTo>
                    <a:pt x="8129" y="5730"/>
                    <a:pt x="8030" y="5674"/>
                    <a:pt x="7959" y="5674"/>
                  </a:cubicBezTo>
                  <a:cubicBezTo>
                    <a:pt x="7923" y="5674"/>
                    <a:pt x="7894" y="5688"/>
                    <a:pt x="7882" y="5726"/>
                  </a:cubicBezTo>
                  <a:cubicBezTo>
                    <a:pt x="7848" y="5839"/>
                    <a:pt x="7973" y="5942"/>
                    <a:pt x="8042" y="6021"/>
                  </a:cubicBezTo>
                  <a:cubicBezTo>
                    <a:pt x="8087" y="6078"/>
                    <a:pt x="8133" y="6124"/>
                    <a:pt x="8178" y="6181"/>
                  </a:cubicBezTo>
                  <a:cubicBezTo>
                    <a:pt x="8076" y="6260"/>
                    <a:pt x="7962" y="6329"/>
                    <a:pt x="7848" y="6385"/>
                  </a:cubicBezTo>
                  <a:cubicBezTo>
                    <a:pt x="7837" y="6397"/>
                    <a:pt x="7814" y="6408"/>
                    <a:pt x="7803" y="6420"/>
                  </a:cubicBezTo>
                  <a:cubicBezTo>
                    <a:pt x="7575" y="6169"/>
                    <a:pt x="7291" y="5976"/>
                    <a:pt x="6961" y="5908"/>
                  </a:cubicBezTo>
                  <a:cubicBezTo>
                    <a:pt x="6984" y="5862"/>
                    <a:pt x="7007" y="5817"/>
                    <a:pt x="7029" y="5783"/>
                  </a:cubicBezTo>
                  <a:cubicBezTo>
                    <a:pt x="7098" y="5646"/>
                    <a:pt x="7143" y="5498"/>
                    <a:pt x="7189" y="5350"/>
                  </a:cubicBezTo>
                  <a:cubicBezTo>
                    <a:pt x="7257" y="5066"/>
                    <a:pt x="7291" y="4759"/>
                    <a:pt x="7268" y="4463"/>
                  </a:cubicBezTo>
                  <a:cubicBezTo>
                    <a:pt x="7177" y="3280"/>
                    <a:pt x="6313" y="2302"/>
                    <a:pt x="5255" y="1825"/>
                  </a:cubicBezTo>
                  <a:cubicBezTo>
                    <a:pt x="4801" y="1627"/>
                    <a:pt x="4308" y="1514"/>
                    <a:pt x="3815" y="1514"/>
                  </a:cubicBezTo>
                  <a:cubicBezTo>
                    <a:pt x="3654" y="1514"/>
                    <a:pt x="3493" y="1526"/>
                    <a:pt x="3333" y="1552"/>
                  </a:cubicBezTo>
                  <a:cubicBezTo>
                    <a:pt x="3299" y="1552"/>
                    <a:pt x="3265" y="1563"/>
                    <a:pt x="3231" y="1563"/>
                  </a:cubicBezTo>
                  <a:cubicBezTo>
                    <a:pt x="3868" y="1131"/>
                    <a:pt x="4573" y="812"/>
                    <a:pt x="5323" y="619"/>
                  </a:cubicBezTo>
                  <a:cubicBezTo>
                    <a:pt x="5790" y="494"/>
                    <a:pt x="6262" y="434"/>
                    <a:pt x="6731" y="434"/>
                  </a:cubicBezTo>
                  <a:close/>
                  <a:moveTo>
                    <a:pt x="3066" y="4832"/>
                  </a:moveTo>
                  <a:cubicBezTo>
                    <a:pt x="3262" y="4832"/>
                    <a:pt x="3458" y="4852"/>
                    <a:pt x="3651" y="4895"/>
                  </a:cubicBezTo>
                  <a:cubicBezTo>
                    <a:pt x="4129" y="5009"/>
                    <a:pt x="4607" y="5259"/>
                    <a:pt x="4880" y="5669"/>
                  </a:cubicBezTo>
                  <a:cubicBezTo>
                    <a:pt x="4903" y="5692"/>
                    <a:pt x="4914" y="5714"/>
                    <a:pt x="4925" y="5748"/>
                  </a:cubicBezTo>
                  <a:cubicBezTo>
                    <a:pt x="4903" y="5760"/>
                    <a:pt x="4880" y="5783"/>
                    <a:pt x="4857" y="5805"/>
                  </a:cubicBezTo>
                  <a:cubicBezTo>
                    <a:pt x="4573" y="6101"/>
                    <a:pt x="4413" y="6499"/>
                    <a:pt x="4141" y="6818"/>
                  </a:cubicBezTo>
                  <a:cubicBezTo>
                    <a:pt x="3913" y="7091"/>
                    <a:pt x="3640" y="7318"/>
                    <a:pt x="3310" y="7455"/>
                  </a:cubicBezTo>
                  <a:cubicBezTo>
                    <a:pt x="3105" y="7542"/>
                    <a:pt x="2886" y="7588"/>
                    <a:pt x="2665" y="7588"/>
                  </a:cubicBezTo>
                  <a:cubicBezTo>
                    <a:pt x="2543" y="7588"/>
                    <a:pt x="2420" y="7574"/>
                    <a:pt x="2298" y="7546"/>
                  </a:cubicBezTo>
                  <a:cubicBezTo>
                    <a:pt x="2116" y="7511"/>
                    <a:pt x="1945" y="7432"/>
                    <a:pt x="1798" y="7329"/>
                  </a:cubicBezTo>
                  <a:cubicBezTo>
                    <a:pt x="1638" y="7227"/>
                    <a:pt x="1513" y="7068"/>
                    <a:pt x="1399" y="6931"/>
                  </a:cubicBezTo>
                  <a:cubicBezTo>
                    <a:pt x="1391" y="6923"/>
                    <a:pt x="1382" y="6919"/>
                    <a:pt x="1373" y="6919"/>
                  </a:cubicBezTo>
                  <a:cubicBezTo>
                    <a:pt x="1346" y="6919"/>
                    <a:pt x="1323" y="6951"/>
                    <a:pt x="1331" y="6977"/>
                  </a:cubicBezTo>
                  <a:cubicBezTo>
                    <a:pt x="1399" y="7318"/>
                    <a:pt x="1729" y="7580"/>
                    <a:pt x="2036" y="7716"/>
                  </a:cubicBezTo>
                  <a:cubicBezTo>
                    <a:pt x="2253" y="7817"/>
                    <a:pt x="2487" y="7863"/>
                    <a:pt x="2722" y="7863"/>
                  </a:cubicBezTo>
                  <a:cubicBezTo>
                    <a:pt x="2858" y="7863"/>
                    <a:pt x="2995" y="7848"/>
                    <a:pt x="3128" y="7818"/>
                  </a:cubicBezTo>
                  <a:cubicBezTo>
                    <a:pt x="3504" y="7727"/>
                    <a:pt x="3856" y="7523"/>
                    <a:pt x="4141" y="7273"/>
                  </a:cubicBezTo>
                  <a:cubicBezTo>
                    <a:pt x="4459" y="6988"/>
                    <a:pt x="4664" y="6624"/>
                    <a:pt x="4903" y="6283"/>
                  </a:cubicBezTo>
                  <a:cubicBezTo>
                    <a:pt x="4948" y="6203"/>
                    <a:pt x="5005" y="6147"/>
                    <a:pt x="5062" y="6078"/>
                  </a:cubicBezTo>
                  <a:cubicBezTo>
                    <a:pt x="5096" y="6181"/>
                    <a:pt x="5107" y="6283"/>
                    <a:pt x="5107" y="6385"/>
                  </a:cubicBezTo>
                  <a:cubicBezTo>
                    <a:pt x="5107" y="6499"/>
                    <a:pt x="5085" y="6613"/>
                    <a:pt x="5050" y="6738"/>
                  </a:cubicBezTo>
                  <a:cubicBezTo>
                    <a:pt x="4800" y="7022"/>
                    <a:pt x="4595" y="7329"/>
                    <a:pt x="4357" y="7602"/>
                  </a:cubicBezTo>
                  <a:cubicBezTo>
                    <a:pt x="4038" y="7978"/>
                    <a:pt x="3663" y="8285"/>
                    <a:pt x="3208" y="8444"/>
                  </a:cubicBezTo>
                  <a:cubicBezTo>
                    <a:pt x="2992" y="8512"/>
                    <a:pt x="2787" y="8546"/>
                    <a:pt x="2560" y="8546"/>
                  </a:cubicBezTo>
                  <a:cubicBezTo>
                    <a:pt x="2457" y="8546"/>
                    <a:pt x="2389" y="8535"/>
                    <a:pt x="2275" y="8512"/>
                  </a:cubicBezTo>
                  <a:cubicBezTo>
                    <a:pt x="2184" y="8501"/>
                    <a:pt x="2048" y="8455"/>
                    <a:pt x="1991" y="8433"/>
                  </a:cubicBezTo>
                  <a:cubicBezTo>
                    <a:pt x="1331" y="8160"/>
                    <a:pt x="842" y="7568"/>
                    <a:pt x="626" y="6897"/>
                  </a:cubicBezTo>
                  <a:cubicBezTo>
                    <a:pt x="626" y="6806"/>
                    <a:pt x="626" y="6715"/>
                    <a:pt x="637" y="6624"/>
                  </a:cubicBezTo>
                  <a:cubicBezTo>
                    <a:pt x="672" y="6351"/>
                    <a:pt x="763" y="6112"/>
                    <a:pt x="910" y="5885"/>
                  </a:cubicBezTo>
                  <a:cubicBezTo>
                    <a:pt x="910" y="5874"/>
                    <a:pt x="922" y="5874"/>
                    <a:pt x="922" y="5862"/>
                  </a:cubicBezTo>
                  <a:cubicBezTo>
                    <a:pt x="933" y="5999"/>
                    <a:pt x="956" y="6135"/>
                    <a:pt x="1001" y="6260"/>
                  </a:cubicBezTo>
                  <a:cubicBezTo>
                    <a:pt x="1013" y="6294"/>
                    <a:pt x="1044" y="6311"/>
                    <a:pt x="1072" y="6311"/>
                  </a:cubicBezTo>
                  <a:cubicBezTo>
                    <a:pt x="1101" y="6311"/>
                    <a:pt x="1126" y="6294"/>
                    <a:pt x="1126" y="6260"/>
                  </a:cubicBezTo>
                  <a:cubicBezTo>
                    <a:pt x="1149" y="6010"/>
                    <a:pt x="1183" y="5748"/>
                    <a:pt x="1229" y="5498"/>
                  </a:cubicBezTo>
                  <a:cubicBezTo>
                    <a:pt x="1479" y="5259"/>
                    <a:pt x="1786" y="5089"/>
                    <a:pt x="2116" y="4986"/>
                  </a:cubicBezTo>
                  <a:cubicBezTo>
                    <a:pt x="2420" y="4887"/>
                    <a:pt x="2743" y="4832"/>
                    <a:pt x="3066" y="4832"/>
                  </a:cubicBezTo>
                  <a:close/>
                  <a:moveTo>
                    <a:pt x="9008" y="880"/>
                  </a:moveTo>
                  <a:lnTo>
                    <a:pt x="9008" y="880"/>
                  </a:lnTo>
                  <a:cubicBezTo>
                    <a:pt x="10328" y="1415"/>
                    <a:pt x="11477" y="2382"/>
                    <a:pt x="12205" y="3610"/>
                  </a:cubicBezTo>
                  <a:cubicBezTo>
                    <a:pt x="12205" y="3690"/>
                    <a:pt x="12216" y="3769"/>
                    <a:pt x="12239" y="3838"/>
                  </a:cubicBezTo>
                  <a:cubicBezTo>
                    <a:pt x="12261" y="3974"/>
                    <a:pt x="12273" y="4111"/>
                    <a:pt x="12284" y="4247"/>
                  </a:cubicBezTo>
                  <a:cubicBezTo>
                    <a:pt x="12318" y="4531"/>
                    <a:pt x="12330" y="4804"/>
                    <a:pt x="12318" y="5089"/>
                  </a:cubicBezTo>
                  <a:cubicBezTo>
                    <a:pt x="12295" y="5635"/>
                    <a:pt x="12159" y="6192"/>
                    <a:pt x="11932" y="6692"/>
                  </a:cubicBezTo>
                  <a:cubicBezTo>
                    <a:pt x="11511" y="7614"/>
                    <a:pt x="10749" y="8399"/>
                    <a:pt x="9827" y="8819"/>
                  </a:cubicBezTo>
                  <a:cubicBezTo>
                    <a:pt x="9396" y="9015"/>
                    <a:pt x="8948" y="9161"/>
                    <a:pt x="8490" y="9161"/>
                  </a:cubicBezTo>
                  <a:cubicBezTo>
                    <a:pt x="8417" y="9161"/>
                    <a:pt x="8343" y="9157"/>
                    <a:pt x="8269" y="9149"/>
                  </a:cubicBezTo>
                  <a:cubicBezTo>
                    <a:pt x="8326" y="8808"/>
                    <a:pt x="8372" y="8467"/>
                    <a:pt x="8383" y="8114"/>
                  </a:cubicBezTo>
                  <a:cubicBezTo>
                    <a:pt x="8383" y="7648"/>
                    <a:pt x="8292" y="7182"/>
                    <a:pt x="8064" y="6772"/>
                  </a:cubicBezTo>
                  <a:cubicBezTo>
                    <a:pt x="8064" y="6772"/>
                    <a:pt x="8076" y="6772"/>
                    <a:pt x="8087" y="6761"/>
                  </a:cubicBezTo>
                  <a:cubicBezTo>
                    <a:pt x="8201" y="6704"/>
                    <a:pt x="8315" y="6624"/>
                    <a:pt x="8428" y="6545"/>
                  </a:cubicBezTo>
                  <a:cubicBezTo>
                    <a:pt x="8474" y="6647"/>
                    <a:pt x="8519" y="6738"/>
                    <a:pt x="8565" y="6840"/>
                  </a:cubicBezTo>
                  <a:cubicBezTo>
                    <a:pt x="8645" y="7045"/>
                    <a:pt x="8701" y="7261"/>
                    <a:pt x="8724" y="7477"/>
                  </a:cubicBezTo>
                  <a:cubicBezTo>
                    <a:pt x="8736" y="7580"/>
                    <a:pt x="8736" y="7693"/>
                    <a:pt x="8747" y="7796"/>
                  </a:cubicBezTo>
                  <a:cubicBezTo>
                    <a:pt x="8758" y="7909"/>
                    <a:pt x="8736" y="8035"/>
                    <a:pt x="8747" y="8148"/>
                  </a:cubicBezTo>
                  <a:cubicBezTo>
                    <a:pt x="8754" y="8196"/>
                    <a:pt x="8793" y="8223"/>
                    <a:pt x="8833" y="8223"/>
                  </a:cubicBezTo>
                  <a:cubicBezTo>
                    <a:pt x="8860" y="8223"/>
                    <a:pt x="8888" y="8210"/>
                    <a:pt x="8906" y="8182"/>
                  </a:cubicBezTo>
                  <a:cubicBezTo>
                    <a:pt x="8974" y="8080"/>
                    <a:pt x="8974" y="7932"/>
                    <a:pt x="9008" y="7818"/>
                  </a:cubicBezTo>
                  <a:cubicBezTo>
                    <a:pt x="9043" y="7705"/>
                    <a:pt x="9043" y="7557"/>
                    <a:pt x="9031" y="7432"/>
                  </a:cubicBezTo>
                  <a:cubicBezTo>
                    <a:pt x="9020" y="7170"/>
                    <a:pt x="8963" y="6920"/>
                    <a:pt x="8861" y="6681"/>
                  </a:cubicBezTo>
                  <a:cubicBezTo>
                    <a:pt x="8815" y="6567"/>
                    <a:pt x="8747" y="6442"/>
                    <a:pt x="8679" y="6329"/>
                  </a:cubicBezTo>
                  <a:cubicBezTo>
                    <a:pt x="9213" y="5839"/>
                    <a:pt x="9554" y="5168"/>
                    <a:pt x="9725" y="4463"/>
                  </a:cubicBezTo>
                  <a:cubicBezTo>
                    <a:pt x="9918" y="3678"/>
                    <a:pt x="9918" y="2803"/>
                    <a:pt x="9657" y="2018"/>
                  </a:cubicBezTo>
                  <a:lnTo>
                    <a:pt x="9657" y="2018"/>
                  </a:lnTo>
                  <a:lnTo>
                    <a:pt x="9691" y="2041"/>
                  </a:lnTo>
                  <a:cubicBezTo>
                    <a:pt x="10055" y="2302"/>
                    <a:pt x="10373" y="2621"/>
                    <a:pt x="10703" y="2916"/>
                  </a:cubicBezTo>
                  <a:cubicBezTo>
                    <a:pt x="10720" y="2933"/>
                    <a:pt x="10739" y="2941"/>
                    <a:pt x="10756" y="2941"/>
                  </a:cubicBezTo>
                  <a:cubicBezTo>
                    <a:pt x="10808" y="2941"/>
                    <a:pt x="10851" y="2877"/>
                    <a:pt x="10817" y="2825"/>
                  </a:cubicBezTo>
                  <a:cubicBezTo>
                    <a:pt x="10612" y="2461"/>
                    <a:pt x="10294" y="2177"/>
                    <a:pt x="9964" y="1938"/>
                  </a:cubicBezTo>
                  <a:cubicBezTo>
                    <a:pt x="9816" y="1813"/>
                    <a:pt x="9657" y="1711"/>
                    <a:pt x="9486" y="1608"/>
                  </a:cubicBezTo>
                  <a:cubicBezTo>
                    <a:pt x="9441" y="1517"/>
                    <a:pt x="9395" y="1426"/>
                    <a:pt x="9350" y="1335"/>
                  </a:cubicBezTo>
                  <a:cubicBezTo>
                    <a:pt x="9247" y="1176"/>
                    <a:pt x="9134" y="1028"/>
                    <a:pt x="9008" y="880"/>
                  </a:cubicBezTo>
                  <a:close/>
                  <a:moveTo>
                    <a:pt x="12682" y="4622"/>
                  </a:moveTo>
                  <a:cubicBezTo>
                    <a:pt x="12864" y="5123"/>
                    <a:pt x="12989" y="5646"/>
                    <a:pt x="13058" y="6169"/>
                  </a:cubicBezTo>
                  <a:cubicBezTo>
                    <a:pt x="13240" y="7500"/>
                    <a:pt x="13092" y="8842"/>
                    <a:pt x="12830" y="10150"/>
                  </a:cubicBezTo>
                  <a:cubicBezTo>
                    <a:pt x="12819" y="10184"/>
                    <a:pt x="12807" y="10218"/>
                    <a:pt x="12796" y="10241"/>
                  </a:cubicBezTo>
                  <a:cubicBezTo>
                    <a:pt x="12705" y="10491"/>
                    <a:pt x="12568" y="10730"/>
                    <a:pt x="12409" y="10935"/>
                  </a:cubicBezTo>
                  <a:cubicBezTo>
                    <a:pt x="12386" y="10958"/>
                    <a:pt x="12375" y="10969"/>
                    <a:pt x="12364" y="10980"/>
                  </a:cubicBezTo>
                  <a:cubicBezTo>
                    <a:pt x="12477" y="10366"/>
                    <a:pt x="12557" y="9741"/>
                    <a:pt x="12591" y="9115"/>
                  </a:cubicBezTo>
                  <a:cubicBezTo>
                    <a:pt x="12614" y="8706"/>
                    <a:pt x="12614" y="8285"/>
                    <a:pt x="12512" y="7887"/>
                  </a:cubicBezTo>
                  <a:cubicBezTo>
                    <a:pt x="12506" y="7866"/>
                    <a:pt x="12489" y="7857"/>
                    <a:pt x="12471" y="7857"/>
                  </a:cubicBezTo>
                  <a:cubicBezTo>
                    <a:pt x="12452" y="7857"/>
                    <a:pt x="12432" y="7868"/>
                    <a:pt x="12432" y="7887"/>
                  </a:cubicBezTo>
                  <a:cubicBezTo>
                    <a:pt x="12341" y="8239"/>
                    <a:pt x="12330" y="8615"/>
                    <a:pt x="12295" y="8967"/>
                  </a:cubicBezTo>
                  <a:cubicBezTo>
                    <a:pt x="12261" y="9331"/>
                    <a:pt x="12239" y="9695"/>
                    <a:pt x="12193" y="10059"/>
                  </a:cubicBezTo>
                  <a:cubicBezTo>
                    <a:pt x="12125" y="10514"/>
                    <a:pt x="12045" y="10958"/>
                    <a:pt x="11954" y="11413"/>
                  </a:cubicBezTo>
                  <a:cubicBezTo>
                    <a:pt x="11750" y="11583"/>
                    <a:pt x="11522" y="11754"/>
                    <a:pt x="11306" y="11902"/>
                  </a:cubicBezTo>
                  <a:cubicBezTo>
                    <a:pt x="10533" y="12413"/>
                    <a:pt x="9645" y="12766"/>
                    <a:pt x="8747" y="12914"/>
                  </a:cubicBezTo>
                  <a:cubicBezTo>
                    <a:pt x="8508" y="12959"/>
                    <a:pt x="8258" y="12982"/>
                    <a:pt x="8019" y="13005"/>
                  </a:cubicBezTo>
                  <a:cubicBezTo>
                    <a:pt x="8155" y="12391"/>
                    <a:pt x="8269" y="11788"/>
                    <a:pt x="8383" y="11174"/>
                  </a:cubicBezTo>
                  <a:cubicBezTo>
                    <a:pt x="8417" y="10992"/>
                    <a:pt x="8451" y="10810"/>
                    <a:pt x="8485" y="10616"/>
                  </a:cubicBezTo>
                  <a:cubicBezTo>
                    <a:pt x="8497" y="10525"/>
                    <a:pt x="8508" y="10434"/>
                    <a:pt x="8519" y="10343"/>
                  </a:cubicBezTo>
                  <a:cubicBezTo>
                    <a:pt x="8519" y="10252"/>
                    <a:pt x="8531" y="10150"/>
                    <a:pt x="8519" y="10059"/>
                  </a:cubicBezTo>
                  <a:cubicBezTo>
                    <a:pt x="8514" y="10036"/>
                    <a:pt x="8494" y="10028"/>
                    <a:pt x="8474" y="10028"/>
                  </a:cubicBezTo>
                  <a:cubicBezTo>
                    <a:pt x="8454" y="10028"/>
                    <a:pt x="8434" y="10036"/>
                    <a:pt x="8428" y="10048"/>
                  </a:cubicBezTo>
                  <a:cubicBezTo>
                    <a:pt x="8383" y="10116"/>
                    <a:pt x="8372" y="10196"/>
                    <a:pt x="8337" y="10264"/>
                  </a:cubicBezTo>
                  <a:cubicBezTo>
                    <a:pt x="8315" y="10355"/>
                    <a:pt x="8292" y="10434"/>
                    <a:pt x="8281" y="10525"/>
                  </a:cubicBezTo>
                  <a:cubicBezTo>
                    <a:pt x="8235" y="10685"/>
                    <a:pt x="8201" y="10855"/>
                    <a:pt x="8167" y="11026"/>
                  </a:cubicBezTo>
                  <a:cubicBezTo>
                    <a:pt x="8087" y="11356"/>
                    <a:pt x="8008" y="11686"/>
                    <a:pt x="7928" y="12015"/>
                  </a:cubicBezTo>
                  <a:cubicBezTo>
                    <a:pt x="7860" y="12345"/>
                    <a:pt x="7780" y="12675"/>
                    <a:pt x="7701" y="13016"/>
                  </a:cubicBezTo>
                  <a:cubicBezTo>
                    <a:pt x="7587" y="13016"/>
                    <a:pt x="7473" y="13016"/>
                    <a:pt x="7371" y="13005"/>
                  </a:cubicBezTo>
                  <a:cubicBezTo>
                    <a:pt x="7484" y="12539"/>
                    <a:pt x="7610" y="12072"/>
                    <a:pt x="7723" y="11606"/>
                  </a:cubicBezTo>
                  <a:cubicBezTo>
                    <a:pt x="7871" y="11003"/>
                    <a:pt x="8008" y="10412"/>
                    <a:pt x="8133" y="9809"/>
                  </a:cubicBezTo>
                  <a:lnTo>
                    <a:pt x="8190" y="9559"/>
                  </a:lnTo>
                  <a:cubicBezTo>
                    <a:pt x="8294" y="9574"/>
                    <a:pt x="8399" y="9582"/>
                    <a:pt x="8505" y="9582"/>
                  </a:cubicBezTo>
                  <a:cubicBezTo>
                    <a:pt x="8931" y="9582"/>
                    <a:pt x="9365" y="9463"/>
                    <a:pt x="9748" y="9308"/>
                  </a:cubicBezTo>
                  <a:cubicBezTo>
                    <a:pt x="10282" y="9092"/>
                    <a:pt x="10760" y="8785"/>
                    <a:pt x="11181" y="8399"/>
                  </a:cubicBezTo>
                  <a:cubicBezTo>
                    <a:pt x="12045" y="7614"/>
                    <a:pt x="12580" y="6522"/>
                    <a:pt x="12671" y="5350"/>
                  </a:cubicBezTo>
                  <a:cubicBezTo>
                    <a:pt x="12694" y="5112"/>
                    <a:pt x="12694" y="4861"/>
                    <a:pt x="12682" y="4622"/>
                  </a:cubicBezTo>
                  <a:close/>
                  <a:moveTo>
                    <a:pt x="12534" y="11424"/>
                  </a:moveTo>
                  <a:cubicBezTo>
                    <a:pt x="12261" y="12607"/>
                    <a:pt x="11954" y="13790"/>
                    <a:pt x="11659" y="14973"/>
                  </a:cubicBezTo>
                  <a:cubicBezTo>
                    <a:pt x="11624" y="15029"/>
                    <a:pt x="11590" y="15075"/>
                    <a:pt x="11556" y="15120"/>
                  </a:cubicBezTo>
                  <a:cubicBezTo>
                    <a:pt x="11420" y="15314"/>
                    <a:pt x="11272" y="15484"/>
                    <a:pt x="11113" y="15655"/>
                  </a:cubicBezTo>
                  <a:cubicBezTo>
                    <a:pt x="10806" y="15973"/>
                    <a:pt x="10442" y="16246"/>
                    <a:pt x="10032" y="16463"/>
                  </a:cubicBezTo>
                  <a:cubicBezTo>
                    <a:pt x="9839" y="16565"/>
                    <a:pt x="9657" y="16656"/>
                    <a:pt x="9429" y="16724"/>
                  </a:cubicBezTo>
                  <a:cubicBezTo>
                    <a:pt x="9190" y="16815"/>
                    <a:pt x="8940" y="16883"/>
                    <a:pt x="8690" y="16929"/>
                  </a:cubicBezTo>
                  <a:cubicBezTo>
                    <a:pt x="8335" y="16993"/>
                    <a:pt x="7969" y="17024"/>
                    <a:pt x="7604" y="17024"/>
                  </a:cubicBezTo>
                  <a:cubicBezTo>
                    <a:pt x="7454" y="17024"/>
                    <a:pt x="7304" y="17018"/>
                    <a:pt x="7155" y="17008"/>
                  </a:cubicBezTo>
                  <a:cubicBezTo>
                    <a:pt x="6904" y="16997"/>
                    <a:pt x="6654" y="16963"/>
                    <a:pt x="6415" y="16917"/>
                  </a:cubicBezTo>
                  <a:cubicBezTo>
                    <a:pt x="6665" y="15757"/>
                    <a:pt x="6950" y="14609"/>
                    <a:pt x="7246" y="13448"/>
                  </a:cubicBezTo>
                  <a:cubicBezTo>
                    <a:pt x="7359" y="13460"/>
                    <a:pt x="7473" y="13460"/>
                    <a:pt x="7587" y="13460"/>
                  </a:cubicBezTo>
                  <a:cubicBezTo>
                    <a:pt x="7541" y="13642"/>
                    <a:pt x="7496" y="13824"/>
                    <a:pt x="7450" y="14006"/>
                  </a:cubicBezTo>
                  <a:cubicBezTo>
                    <a:pt x="7405" y="14199"/>
                    <a:pt x="7359" y="14381"/>
                    <a:pt x="7325" y="14574"/>
                  </a:cubicBezTo>
                  <a:cubicBezTo>
                    <a:pt x="7302" y="14756"/>
                    <a:pt x="7257" y="14938"/>
                    <a:pt x="7246" y="15132"/>
                  </a:cubicBezTo>
                  <a:cubicBezTo>
                    <a:pt x="7246" y="15171"/>
                    <a:pt x="7275" y="15191"/>
                    <a:pt x="7306" y="15191"/>
                  </a:cubicBezTo>
                  <a:cubicBezTo>
                    <a:pt x="7331" y="15191"/>
                    <a:pt x="7356" y="15179"/>
                    <a:pt x="7371" y="15155"/>
                  </a:cubicBezTo>
                  <a:cubicBezTo>
                    <a:pt x="7405" y="15086"/>
                    <a:pt x="7428" y="15007"/>
                    <a:pt x="7473" y="14927"/>
                  </a:cubicBezTo>
                  <a:cubicBezTo>
                    <a:pt x="7507" y="14859"/>
                    <a:pt x="7530" y="14779"/>
                    <a:pt x="7564" y="14700"/>
                  </a:cubicBezTo>
                  <a:cubicBezTo>
                    <a:pt x="7621" y="14529"/>
                    <a:pt x="7678" y="14370"/>
                    <a:pt x="7723" y="14211"/>
                  </a:cubicBezTo>
                  <a:cubicBezTo>
                    <a:pt x="7780" y="13960"/>
                    <a:pt x="7848" y="13710"/>
                    <a:pt x="7905" y="13460"/>
                  </a:cubicBezTo>
                  <a:cubicBezTo>
                    <a:pt x="8656" y="13437"/>
                    <a:pt x="9407" y="13278"/>
                    <a:pt x="10100" y="13016"/>
                  </a:cubicBezTo>
                  <a:cubicBezTo>
                    <a:pt x="10567" y="12834"/>
                    <a:pt x="11022" y="12618"/>
                    <a:pt x="11431" y="12345"/>
                  </a:cubicBezTo>
                  <a:cubicBezTo>
                    <a:pt x="11556" y="12266"/>
                    <a:pt x="11670" y="12186"/>
                    <a:pt x="11784" y="12106"/>
                  </a:cubicBezTo>
                  <a:lnTo>
                    <a:pt x="11784" y="12106"/>
                  </a:lnTo>
                  <a:cubicBezTo>
                    <a:pt x="11772" y="12141"/>
                    <a:pt x="11761" y="12175"/>
                    <a:pt x="11750" y="12220"/>
                  </a:cubicBezTo>
                  <a:cubicBezTo>
                    <a:pt x="11704" y="12425"/>
                    <a:pt x="11647" y="12618"/>
                    <a:pt x="11590" y="12823"/>
                  </a:cubicBezTo>
                  <a:cubicBezTo>
                    <a:pt x="11545" y="13016"/>
                    <a:pt x="11511" y="13221"/>
                    <a:pt x="11454" y="13426"/>
                  </a:cubicBezTo>
                  <a:cubicBezTo>
                    <a:pt x="11439" y="13478"/>
                    <a:pt x="11488" y="13516"/>
                    <a:pt x="11536" y="13516"/>
                  </a:cubicBezTo>
                  <a:cubicBezTo>
                    <a:pt x="11561" y="13516"/>
                    <a:pt x="11586" y="13506"/>
                    <a:pt x="11602" y="13483"/>
                  </a:cubicBezTo>
                  <a:cubicBezTo>
                    <a:pt x="11681" y="13312"/>
                    <a:pt x="11761" y="13153"/>
                    <a:pt x="11829" y="12982"/>
                  </a:cubicBezTo>
                  <a:cubicBezTo>
                    <a:pt x="11897" y="12800"/>
                    <a:pt x="11966" y="12630"/>
                    <a:pt x="12011" y="12448"/>
                  </a:cubicBezTo>
                  <a:cubicBezTo>
                    <a:pt x="12079" y="12220"/>
                    <a:pt x="12148" y="11993"/>
                    <a:pt x="12193" y="11765"/>
                  </a:cubicBezTo>
                  <a:cubicBezTo>
                    <a:pt x="12318" y="11651"/>
                    <a:pt x="12432" y="11538"/>
                    <a:pt x="12534" y="11424"/>
                  </a:cubicBezTo>
                  <a:close/>
                  <a:moveTo>
                    <a:pt x="11408" y="15996"/>
                  </a:moveTo>
                  <a:lnTo>
                    <a:pt x="10669" y="18965"/>
                  </a:lnTo>
                  <a:cubicBezTo>
                    <a:pt x="10646" y="19022"/>
                    <a:pt x="10612" y="19067"/>
                    <a:pt x="10578" y="19113"/>
                  </a:cubicBezTo>
                  <a:cubicBezTo>
                    <a:pt x="10498" y="19260"/>
                    <a:pt x="10396" y="19386"/>
                    <a:pt x="10282" y="19511"/>
                  </a:cubicBezTo>
                  <a:cubicBezTo>
                    <a:pt x="10180" y="19613"/>
                    <a:pt x="10078" y="19704"/>
                    <a:pt x="9964" y="19784"/>
                  </a:cubicBezTo>
                  <a:cubicBezTo>
                    <a:pt x="10032" y="19579"/>
                    <a:pt x="10089" y="19363"/>
                    <a:pt x="10146" y="19158"/>
                  </a:cubicBezTo>
                  <a:cubicBezTo>
                    <a:pt x="10203" y="18931"/>
                    <a:pt x="10271" y="18703"/>
                    <a:pt x="10328" y="18476"/>
                  </a:cubicBezTo>
                  <a:cubicBezTo>
                    <a:pt x="10362" y="18373"/>
                    <a:pt x="10385" y="18260"/>
                    <a:pt x="10419" y="18146"/>
                  </a:cubicBezTo>
                  <a:cubicBezTo>
                    <a:pt x="10430" y="18089"/>
                    <a:pt x="10442" y="18032"/>
                    <a:pt x="10453" y="17964"/>
                  </a:cubicBezTo>
                  <a:cubicBezTo>
                    <a:pt x="10453" y="17907"/>
                    <a:pt x="10453" y="17839"/>
                    <a:pt x="10464" y="17782"/>
                  </a:cubicBezTo>
                  <a:cubicBezTo>
                    <a:pt x="10472" y="17738"/>
                    <a:pt x="10431" y="17708"/>
                    <a:pt x="10396" y="17708"/>
                  </a:cubicBezTo>
                  <a:cubicBezTo>
                    <a:pt x="10376" y="17708"/>
                    <a:pt x="10359" y="17716"/>
                    <a:pt x="10351" y="17736"/>
                  </a:cubicBezTo>
                  <a:cubicBezTo>
                    <a:pt x="10316" y="17827"/>
                    <a:pt x="10260" y="17907"/>
                    <a:pt x="10225" y="17998"/>
                  </a:cubicBezTo>
                  <a:cubicBezTo>
                    <a:pt x="10191" y="18089"/>
                    <a:pt x="10157" y="18180"/>
                    <a:pt x="10123" y="18282"/>
                  </a:cubicBezTo>
                  <a:cubicBezTo>
                    <a:pt x="10066" y="18464"/>
                    <a:pt x="10009" y="18646"/>
                    <a:pt x="9964" y="18840"/>
                  </a:cubicBezTo>
                  <a:cubicBezTo>
                    <a:pt x="9850" y="19215"/>
                    <a:pt x="9736" y="19590"/>
                    <a:pt x="9623" y="19966"/>
                  </a:cubicBezTo>
                  <a:cubicBezTo>
                    <a:pt x="9623" y="19988"/>
                    <a:pt x="9623" y="20000"/>
                    <a:pt x="9611" y="20023"/>
                  </a:cubicBezTo>
                  <a:cubicBezTo>
                    <a:pt x="9554" y="20045"/>
                    <a:pt x="9509" y="20079"/>
                    <a:pt x="9452" y="20102"/>
                  </a:cubicBezTo>
                  <a:cubicBezTo>
                    <a:pt x="9156" y="20250"/>
                    <a:pt x="8804" y="20364"/>
                    <a:pt x="8463" y="20421"/>
                  </a:cubicBezTo>
                  <a:cubicBezTo>
                    <a:pt x="8161" y="20468"/>
                    <a:pt x="7854" y="20488"/>
                    <a:pt x="7546" y="20488"/>
                  </a:cubicBezTo>
                  <a:cubicBezTo>
                    <a:pt x="7412" y="20488"/>
                    <a:pt x="7277" y="20484"/>
                    <a:pt x="7143" y="20477"/>
                  </a:cubicBezTo>
                  <a:cubicBezTo>
                    <a:pt x="6722" y="20455"/>
                    <a:pt x="6290" y="20398"/>
                    <a:pt x="5869" y="20330"/>
                  </a:cubicBezTo>
                  <a:cubicBezTo>
                    <a:pt x="5881" y="19795"/>
                    <a:pt x="5972" y="19249"/>
                    <a:pt x="6063" y="18737"/>
                  </a:cubicBezTo>
                  <a:cubicBezTo>
                    <a:pt x="6131" y="18282"/>
                    <a:pt x="6222" y="17816"/>
                    <a:pt x="6313" y="17361"/>
                  </a:cubicBezTo>
                  <a:cubicBezTo>
                    <a:pt x="6746" y="17441"/>
                    <a:pt x="7187" y="17484"/>
                    <a:pt x="7626" y="17484"/>
                  </a:cubicBezTo>
                  <a:cubicBezTo>
                    <a:pt x="8121" y="17484"/>
                    <a:pt x="8612" y="17430"/>
                    <a:pt x="9088" y="17316"/>
                  </a:cubicBezTo>
                  <a:cubicBezTo>
                    <a:pt x="9964" y="17099"/>
                    <a:pt x="10783" y="16645"/>
                    <a:pt x="11408" y="15996"/>
                  </a:cubicBezTo>
                  <a:close/>
                  <a:moveTo>
                    <a:pt x="10430" y="19932"/>
                  </a:moveTo>
                  <a:cubicBezTo>
                    <a:pt x="10373" y="20170"/>
                    <a:pt x="10316" y="20409"/>
                    <a:pt x="10260" y="20637"/>
                  </a:cubicBezTo>
                  <a:cubicBezTo>
                    <a:pt x="10089" y="21330"/>
                    <a:pt x="9941" y="22081"/>
                    <a:pt x="9395" y="22593"/>
                  </a:cubicBezTo>
                  <a:cubicBezTo>
                    <a:pt x="9021" y="22942"/>
                    <a:pt x="8541" y="23104"/>
                    <a:pt x="8058" y="23104"/>
                  </a:cubicBezTo>
                  <a:cubicBezTo>
                    <a:pt x="7250" y="23104"/>
                    <a:pt x="6436" y="22647"/>
                    <a:pt x="6108" y="21842"/>
                  </a:cubicBezTo>
                  <a:cubicBezTo>
                    <a:pt x="5960" y="21490"/>
                    <a:pt x="5903" y="21137"/>
                    <a:pt x="5869" y="20773"/>
                  </a:cubicBezTo>
                  <a:lnTo>
                    <a:pt x="5869" y="20773"/>
                  </a:lnTo>
                  <a:cubicBezTo>
                    <a:pt x="6452" y="20852"/>
                    <a:pt x="7034" y="20925"/>
                    <a:pt x="7616" y="20925"/>
                  </a:cubicBezTo>
                  <a:cubicBezTo>
                    <a:pt x="7876" y="20925"/>
                    <a:pt x="8135" y="20911"/>
                    <a:pt x="8394" y="20876"/>
                  </a:cubicBezTo>
                  <a:cubicBezTo>
                    <a:pt x="8758" y="20830"/>
                    <a:pt x="9111" y="20728"/>
                    <a:pt x="9452" y="20580"/>
                  </a:cubicBezTo>
                  <a:lnTo>
                    <a:pt x="9452" y="20580"/>
                  </a:lnTo>
                  <a:cubicBezTo>
                    <a:pt x="9395" y="20750"/>
                    <a:pt x="9350" y="20910"/>
                    <a:pt x="9304" y="21080"/>
                  </a:cubicBezTo>
                  <a:cubicBezTo>
                    <a:pt x="9213" y="21399"/>
                    <a:pt x="9099" y="21740"/>
                    <a:pt x="8872" y="21990"/>
                  </a:cubicBezTo>
                  <a:cubicBezTo>
                    <a:pt x="8656" y="22218"/>
                    <a:pt x="8337" y="22377"/>
                    <a:pt x="8030" y="22388"/>
                  </a:cubicBezTo>
                  <a:cubicBezTo>
                    <a:pt x="7962" y="22400"/>
                    <a:pt x="7928" y="22502"/>
                    <a:pt x="7996" y="22525"/>
                  </a:cubicBezTo>
                  <a:cubicBezTo>
                    <a:pt x="8097" y="22569"/>
                    <a:pt x="8199" y="22590"/>
                    <a:pt x="8301" y="22590"/>
                  </a:cubicBezTo>
                  <a:cubicBezTo>
                    <a:pt x="8510" y="22590"/>
                    <a:pt x="8715" y="22503"/>
                    <a:pt x="8883" y="22366"/>
                  </a:cubicBezTo>
                  <a:cubicBezTo>
                    <a:pt x="9168" y="22138"/>
                    <a:pt x="9350" y="21831"/>
                    <a:pt x="9463" y="21501"/>
                  </a:cubicBezTo>
                  <a:cubicBezTo>
                    <a:pt x="9600" y="21137"/>
                    <a:pt x="9691" y="20773"/>
                    <a:pt x="9793" y="20409"/>
                  </a:cubicBezTo>
                  <a:cubicBezTo>
                    <a:pt x="10021" y="20284"/>
                    <a:pt x="10237" y="20125"/>
                    <a:pt x="10430" y="19932"/>
                  </a:cubicBezTo>
                  <a:close/>
                  <a:moveTo>
                    <a:pt x="6807" y="0"/>
                  </a:moveTo>
                  <a:cubicBezTo>
                    <a:pt x="6524" y="0"/>
                    <a:pt x="6238" y="20"/>
                    <a:pt x="5949" y="62"/>
                  </a:cubicBezTo>
                  <a:cubicBezTo>
                    <a:pt x="3242" y="448"/>
                    <a:pt x="410" y="2803"/>
                    <a:pt x="69" y="5635"/>
                  </a:cubicBezTo>
                  <a:cubicBezTo>
                    <a:pt x="0" y="6147"/>
                    <a:pt x="35" y="6658"/>
                    <a:pt x="217" y="7147"/>
                  </a:cubicBezTo>
                  <a:cubicBezTo>
                    <a:pt x="376" y="7591"/>
                    <a:pt x="637" y="8000"/>
                    <a:pt x="979" y="8342"/>
                  </a:cubicBezTo>
                  <a:cubicBezTo>
                    <a:pt x="1308" y="8660"/>
                    <a:pt x="1741" y="8899"/>
                    <a:pt x="2196" y="8979"/>
                  </a:cubicBezTo>
                  <a:cubicBezTo>
                    <a:pt x="2327" y="9004"/>
                    <a:pt x="2458" y="9016"/>
                    <a:pt x="2588" y="9016"/>
                  </a:cubicBezTo>
                  <a:cubicBezTo>
                    <a:pt x="2974" y="9016"/>
                    <a:pt x="3348" y="8910"/>
                    <a:pt x="3697" y="8740"/>
                  </a:cubicBezTo>
                  <a:cubicBezTo>
                    <a:pt x="4175" y="8501"/>
                    <a:pt x="4550" y="8126"/>
                    <a:pt x="4880" y="7705"/>
                  </a:cubicBezTo>
                  <a:cubicBezTo>
                    <a:pt x="5198" y="7295"/>
                    <a:pt x="5494" y="6863"/>
                    <a:pt x="5938" y="6579"/>
                  </a:cubicBezTo>
                  <a:cubicBezTo>
                    <a:pt x="6120" y="6454"/>
                    <a:pt x="6324" y="6363"/>
                    <a:pt x="6529" y="6340"/>
                  </a:cubicBezTo>
                  <a:cubicBezTo>
                    <a:pt x="6556" y="6339"/>
                    <a:pt x="6583" y="6338"/>
                    <a:pt x="6609" y="6338"/>
                  </a:cubicBezTo>
                  <a:cubicBezTo>
                    <a:pt x="6800" y="6338"/>
                    <a:pt x="6962" y="6376"/>
                    <a:pt x="7132" y="6476"/>
                  </a:cubicBezTo>
                  <a:cubicBezTo>
                    <a:pt x="7507" y="6681"/>
                    <a:pt x="7757" y="7091"/>
                    <a:pt x="7860" y="7523"/>
                  </a:cubicBezTo>
                  <a:cubicBezTo>
                    <a:pt x="7973" y="8046"/>
                    <a:pt x="7894" y="8603"/>
                    <a:pt x="7791" y="9115"/>
                  </a:cubicBezTo>
                  <a:cubicBezTo>
                    <a:pt x="7678" y="9718"/>
                    <a:pt x="7541" y="10309"/>
                    <a:pt x="7393" y="10912"/>
                  </a:cubicBezTo>
                  <a:cubicBezTo>
                    <a:pt x="7109" y="12129"/>
                    <a:pt x="6791" y="13335"/>
                    <a:pt x="6484" y="14552"/>
                  </a:cubicBezTo>
                  <a:cubicBezTo>
                    <a:pt x="6176" y="15757"/>
                    <a:pt x="5892" y="16974"/>
                    <a:pt x="5676" y="18203"/>
                  </a:cubicBezTo>
                  <a:cubicBezTo>
                    <a:pt x="5574" y="18771"/>
                    <a:pt x="5483" y="19340"/>
                    <a:pt x="5437" y="19920"/>
                  </a:cubicBezTo>
                  <a:cubicBezTo>
                    <a:pt x="5392" y="20466"/>
                    <a:pt x="5392" y="21012"/>
                    <a:pt x="5528" y="21558"/>
                  </a:cubicBezTo>
                  <a:cubicBezTo>
                    <a:pt x="5642" y="22047"/>
                    <a:pt x="5881" y="22491"/>
                    <a:pt x="6245" y="22843"/>
                  </a:cubicBezTo>
                  <a:cubicBezTo>
                    <a:pt x="6742" y="23334"/>
                    <a:pt x="7366" y="23591"/>
                    <a:pt x="8005" y="23591"/>
                  </a:cubicBezTo>
                  <a:cubicBezTo>
                    <a:pt x="8403" y="23591"/>
                    <a:pt x="8807" y="23492"/>
                    <a:pt x="9190" y="23287"/>
                  </a:cubicBezTo>
                  <a:cubicBezTo>
                    <a:pt x="9475" y="23139"/>
                    <a:pt x="9748" y="22923"/>
                    <a:pt x="9953" y="22661"/>
                  </a:cubicBezTo>
                  <a:cubicBezTo>
                    <a:pt x="10203" y="22354"/>
                    <a:pt x="10351" y="21990"/>
                    <a:pt x="10476" y="21615"/>
                  </a:cubicBezTo>
                  <a:cubicBezTo>
                    <a:pt x="10601" y="21217"/>
                    <a:pt x="10692" y="20807"/>
                    <a:pt x="10794" y="20409"/>
                  </a:cubicBezTo>
                  <a:cubicBezTo>
                    <a:pt x="10897" y="19977"/>
                    <a:pt x="11010" y="19545"/>
                    <a:pt x="11113" y="19113"/>
                  </a:cubicBezTo>
                  <a:cubicBezTo>
                    <a:pt x="11329" y="18260"/>
                    <a:pt x="11545" y="17407"/>
                    <a:pt x="11750" y="16554"/>
                  </a:cubicBezTo>
                  <a:cubicBezTo>
                    <a:pt x="12182" y="14847"/>
                    <a:pt x="12614" y="13153"/>
                    <a:pt x="13023" y="11458"/>
                  </a:cubicBezTo>
                  <a:cubicBezTo>
                    <a:pt x="13399" y="9866"/>
                    <a:pt x="13717" y="8228"/>
                    <a:pt x="13569" y="6590"/>
                  </a:cubicBezTo>
                  <a:cubicBezTo>
                    <a:pt x="13264" y="3105"/>
                    <a:pt x="10327" y="0"/>
                    <a:pt x="680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5"/>
            <p:cNvSpPr/>
            <p:nvPr/>
          </p:nvSpPr>
          <p:spPr>
            <a:xfrm rot="1091685">
              <a:off x="7398943" y="3595605"/>
              <a:ext cx="40385" cy="123111"/>
            </a:xfrm>
            <a:custGeom>
              <a:rect b="b" l="l" r="r" t="t"/>
              <a:pathLst>
                <a:path extrusionOk="0" h="1009" w="331">
                  <a:moveTo>
                    <a:pt x="260" y="1"/>
                  </a:moveTo>
                  <a:cubicBezTo>
                    <a:pt x="237" y="1"/>
                    <a:pt x="214" y="11"/>
                    <a:pt x="205" y="34"/>
                  </a:cubicBezTo>
                  <a:cubicBezTo>
                    <a:pt x="148" y="182"/>
                    <a:pt x="103" y="330"/>
                    <a:pt x="69" y="489"/>
                  </a:cubicBezTo>
                  <a:cubicBezTo>
                    <a:pt x="57" y="557"/>
                    <a:pt x="35" y="637"/>
                    <a:pt x="23" y="716"/>
                  </a:cubicBezTo>
                  <a:cubicBezTo>
                    <a:pt x="12" y="750"/>
                    <a:pt x="12" y="796"/>
                    <a:pt x="0" y="841"/>
                  </a:cubicBezTo>
                  <a:cubicBezTo>
                    <a:pt x="0" y="887"/>
                    <a:pt x="0" y="921"/>
                    <a:pt x="12" y="955"/>
                  </a:cubicBezTo>
                  <a:cubicBezTo>
                    <a:pt x="19" y="991"/>
                    <a:pt x="48" y="1008"/>
                    <a:pt x="78" y="1008"/>
                  </a:cubicBezTo>
                  <a:cubicBezTo>
                    <a:pt x="95" y="1008"/>
                    <a:pt x="113" y="1002"/>
                    <a:pt x="126" y="989"/>
                  </a:cubicBezTo>
                  <a:cubicBezTo>
                    <a:pt x="160" y="955"/>
                    <a:pt x="160" y="921"/>
                    <a:pt x="182" y="876"/>
                  </a:cubicBezTo>
                  <a:cubicBezTo>
                    <a:pt x="194" y="841"/>
                    <a:pt x="205" y="796"/>
                    <a:pt x="217" y="750"/>
                  </a:cubicBezTo>
                  <a:cubicBezTo>
                    <a:pt x="239" y="682"/>
                    <a:pt x="251" y="603"/>
                    <a:pt x="262" y="534"/>
                  </a:cubicBezTo>
                  <a:cubicBezTo>
                    <a:pt x="296" y="375"/>
                    <a:pt x="319" y="216"/>
                    <a:pt x="330" y="57"/>
                  </a:cubicBezTo>
                  <a:cubicBezTo>
                    <a:pt x="330" y="23"/>
                    <a:pt x="294" y="1"/>
                    <a:pt x="2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5"/>
            <p:cNvSpPr/>
            <p:nvPr/>
          </p:nvSpPr>
          <p:spPr>
            <a:xfrm rot="1091685">
              <a:off x="7748877" y="3077367"/>
              <a:ext cx="58321" cy="188998"/>
            </a:xfrm>
            <a:custGeom>
              <a:rect b="b" l="l" r="r" t="t"/>
              <a:pathLst>
                <a:path extrusionOk="0" h="1549" w="478">
                  <a:moveTo>
                    <a:pt x="383" y="1"/>
                  </a:moveTo>
                  <a:cubicBezTo>
                    <a:pt x="355" y="1"/>
                    <a:pt x="326" y="13"/>
                    <a:pt x="307" y="42"/>
                  </a:cubicBezTo>
                  <a:cubicBezTo>
                    <a:pt x="250" y="144"/>
                    <a:pt x="228" y="281"/>
                    <a:pt x="193" y="406"/>
                  </a:cubicBezTo>
                  <a:cubicBezTo>
                    <a:pt x="159" y="520"/>
                    <a:pt x="125" y="645"/>
                    <a:pt x="102" y="758"/>
                  </a:cubicBezTo>
                  <a:cubicBezTo>
                    <a:pt x="80" y="872"/>
                    <a:pt x="46" y="997"/>
                    <a:pt x="23" y="1111"/>
                  </a:cubicBezTo>
                  <a:cubicBezTo>
                    <a:pt x="11" y="1179"/>
                    <a:pt x="11" y="1248"/>
                    <a:pt x="0" y="1316"/>
                  </a:cubicBezTo>
                  <a:cubicBezTo>
                    <a:pt x="0" y="1373"/>
                    <a:pt x="0" y="1441"/>
                    <a:pt x="11" y="1498"/>
                  </a:cubicBezTo>
                  <a:cubicBezTo>
                    <a:pt x="25" y="1531"/>
                    <a:pt x="53" y="1549"/>
                    <a:pt x="84" y="1549"/>
                  </a:cubicBezTo>
                  <a:cubicBezTo>
                    <a:pt x="106" y="1549"/>
                    <a:pt x="129" y="1540"/>
                    <a:pt x="148" y="1521"/>
                  </a:cubicBezTo>
                  <a:cubicBezTo>
                    <a:pt x="182" y="1486"/>
                    <a:pt x="216" y="1418"/>
                    <a:pt x="239" y="1361"/>
                  </a:cubicBezTo>
                  <a:cubicBezTo>
                    <a:pt x="250" y="1304"/>
                    <a:pt x="273" y="1236"/>
                    <a:pt x="284" y="1168"/>
                  </a:cubicBezTo>
                  <a:cubicBezTo>
                    <a:pt x="319" y="1054"/>
                    <a:pt x="341" y="929"/>
                    <a:pt x="364" y="815"/>
                  </a:cubicBezTo>
                  <a:cubicBezTo>
                    <a:pt x="387" y="702"/>
                    <a:pt x="410" y="577"/>
                    <a:pt x="421" y="451"/>
                  </a:cubicBezTo>
                  <a:cubicBezTo>
                    <a:pt x="444" y="326"/>
                    <a:pt x="478" y="201"/>
                    <a:pt x="466" y="65"/>
                  </a:cubicBezTo>
                  <a:cubicBezTo>
                    <a:pt x="460" y="25"/>
                    <a:pt x="422" y="1"/>
                    <a:pt x="3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5"/>
            <p:cNvSpPr/>
            <p:nvPr/>
          </p:nvSpPr>
          <p:spPr>
            <a:xfrm rot="1091685">
              <a:off x="7804711" y="3117806"/>
              <a:ext cx="40385" cy="120305"/>
            </a:xfrm>
            <a:custGeom>
              <a:rect b="b" l="l" r="r" t="t"/>
              <a:pathLst>
                <a:path extrusionOk="0" h="986" w="331">
                  <a:moveTo>
                    <a:pt x="261" y="1"/>
                  </a:moveTo>
                  <a:cubicBezTo>
                    <a:pt x="243" y="1"/>
                    <a:pt x="223" y="9"/>
                    <a:pt x="217" y="26"/>
                  </a:cubicBezTo>
                  <a:cubicBezTo>
                    <a:pt x="160" y="163"/>
                    <a:pt x="137" y="322"/>
                    <a:pt x="103" y="481"/>
                  </a:cubicBezTo>
                  <a:cubicBezTo>
                    <a:pt x="81" y="549"/>
                    <a:pt x="69" y="629"/>
                    <a:pt x="46" y="697"/>
                  </a:cubicBezTo>
                  <a:cubicBezTo>
                    <a:pt x="35" y="777"/>
                    <a:pt x="1" y="868"/>
                    <a:pt x="24" y="948"/>
                  </a:cubicBezTo>
                  <a:cubicBezTo>
                    <a:pt x="37" y="974"/>
                    <a:pt x="58" y="985"/>
                    <a:pt x="80" y="985"/>
                  </a:cubicBezTo>
                  <a:cubicBezTo>
                    <a:pt x="96" y="985"/>
                    <a:pt x="112" y="980"/>
                    <a:pt x="126" y="970"/>
                  </a:cubicBezTo>
                  <a:cubicBezTo>
                    <a:pt x="194" y="913"/>
                    <a:pt x="217" y="811"/>
                    <a:pt x="228" y="743"/>
                  </a:cubicBezTo>
                  <a:cubicBezTo>
                    <a:pt x="251" y="663"/>
                    <a:pt x="263" y="584"/>
                    <a:pt x="274" y="504"/>
                  </a:cubicBezTo>
                  <a:cubicBezTo>
                    <a:pt x="308" y="356"/>
                    <a:pt x="331" y="186"/>
                    <a:pt x="297" y="26"/>
                  </a:cubicBezTo>
                  <a:cubicBezTo>
                    <a:pt x="297" y="9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5"/>
            <p:cNvSpPr/>
            <p:nvPr/>
          </p:nvSpPr>
          <p:spPr>
            <a:xfrm rot="1091685">
              <a:off x="7846932" y="3164675"/>
              <a:ext cx="27818" cy="61494"/>
            </a:xfrm>
            <a:custGeom>
              <a:rect b="b" l="l" r="r" t="t"/>
              <a:pathLst>
                <a:path extrusionOk="0" h="504" w="228">
                  <a:moveTo>
                    <a:pt x="173" y="1"/>
                  </a:moveTo>
                  <a:cubicBezTo>
                    <a:pt x="159" y="1"/>
                    <a:pt x="146" y="8"/>
                    <a:pt x="137" y="26"/>
                  </a:cubicBezTo>
                  <a:cubicBezTo>
                    <a:pt x="125" y="26"/>
                    <a:pt x="125" y="37"/>
                    <a:pt x="125" y="37"/>
                  </a:cubicBezTo>
                  <a:cubicBezTo>
                    <a:pt x="125" y="37"/>
                    <a:pt x="114" y="48"/>
                    <a:pt x="114" y="60"/>
                  </a:cubicBezTo>
                  <a:cubicBezTo>
                    <a:pt x="114" y="60"/>
                    <a:pt x="103" y="60"/>
                    <a:pt x="103" y="71"/>
                  </a:cubicBezTo>
                  <a:cubicBezTo>
                    <a:pt x="91" y="94"/>
                    <a:pt x="80" y="117"/>
                    <a:pt x="80" y="139"/>
                  </a:cubicBezTo>
                  <a:cubicBezTo>
                    <a:pt x="69" y="151"/>
                    <a:pt x="69" y="151"/>
                    <a:pt x="69" y="162"/>
                  </a:cubicBezTo>
                  <a:cubicBezTo>
                    <a:pt x="69" y="173"/>
                    <a:pt x="57" y="185"/>
                    <a:pt x="57" y="196"/>
                  </a:cubicBezTo>
                  <a:cubicBezTo>
                    <a:pt x="57" y="208"/>
                    <a:pt x="46" y="230"/>
                    <a:pt x="46" y="242"/>
                  </a:cubicBezTo>
                  <a:cubicBezTo>
                    <a:pt x="34" y="276"/>
                    <a:pt x="23" y="321"/>
                    <a:pt x="23" y="355"/>
                  </a:cubicBezTo>
                  <a:cubicBezTo>
                    <a:pt x="12" y="412"/>
                    <a:pt x="0" y="481"/>
                    <a:pt x="80" y="503"/>
                  </a:cubicBezTo>
                  <a:cubicBezTo>
                    <a:pt x="114" y="503"/>
                    <a:pt x="148" y="481"/>
                    <a:pt x="160" y="458"/>
                  </a:cubicBezTo>
                  <a:cubicBezTo>
                    <a:pt x="171" y="435"/>
                    <a:pt x="182" y="412"/>
                    <a:pt x="194" y="390"/>
                  </a:cubicBezTo>
                  <a:cubicBezTo>
                    <a:pt x="205" y="355"/>
                    <a:pt x="205" y="321"/>
                    <a:pt x="205" y="287"/>
                  </a:cubicBezTo>
                  <a:cubicBezTo>
                    <a:pt x="216" y="264"/>
                    <a:pt x="216" y="242"/>
                    <a:pt x="216" y="230"/>
                  </a:cubicBezTo>
                  <a:cubicBezTo>
                    <a:pt x="216" y="219"/>
                    <a:pt x="216" y="208"/>
                    <a:pt x="216" y="196"/>
                  </a:cubicBezTo>
                  <a:cubicBezTo>
                    <a:pt x="216" y="185"/>
                    <a:pt x="216" y="185"/>
                    <a:pt x="216" y="173"/>
                  </a:cubicBezTo>
                  <a:cubicBezTo>
                    <a:pt x="228" y="151"/>
                    <a:pt x="228" y="128"/>
                    <a:pt x="228" y="105"/>
                  </a:cubicBezTo>
                  <a:cubicBezTo>
                    <a:pt x="228" y="101"/>
                    <a:pt x="228" y="97"/>
                    <a:pt x="228" y="94"/>
                  </a:cubicBezTo>
                  <a:lnTo>
                    <a:pt x="228" y="83"/>
                  </a:lnTo>
                  <a:cubicBezTo>
                    <a:pt x="228" y="71"/>
                    <a:pt x="228" y="60"/>
                    <a:pt x="216" y="60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20"/>
                    <a:pt x="195" y="1"/>
                    <a:pt x="17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5"/>
            <p:cNvSpPr/>
            <p:nvPr/>
          </p:nvSpPr>
          <p:spPr>
            <a:xfrm rot="1091742">
              <a:off x="7134891" y="4266549"/>
              <a:ext cx="79934" cy="103488"/>
            </a:xfrm>
            <a:custGeom>
              <a:rect b="b" l="l" r="r" t="t"/>
              <a:pathLst>
                <a:path extrusionOk="0" h="914" w="706">
                  <a:moveTo>
                    <a:pt x="140" y="1"/>
                  </a:moveTo>
                  <a:cubicBezTo>
                    <a:pt x="110" y="1"/>
                    <a:pt x="78" y="21"/>
                    <a:pt x="68" y="49"/>
                  </a:cubicBezTo>
                  <a:cubicBezTo>
                    <a:pt x="68" y="49"/>
                    <a:pt x="57" y="60"/>
                    <a:pt x="57" y="72"/>
                  </a:cubicBezTo>
                  <a:cubicBezTo>
                    <a:pt x="34" y="94"/>
                    <a:pt x="23" y="117"/>
                    <a:pt x="23" y="151"/>
                  </a:cubicBezTo>
                  <a:cubicBezTo>
                    <a:pt x="23" y="163"/>
                    <a:pt x="11" y="163"/>
                    <a:pt x="11" y="174"/>
                  </a:cubicBezTo>
                  <a:cubicBezTo>
                    <a:pt x="11" y="179"/>
                    <a:pt x="11" y="182"/>
                    <a:pt x="12" y="182"/>
                  </a:cubicBezTo>
                  <a:cubicBezTo>
                    <a:pt x="13" y="182"/>
                    <a:pt x="16" y="176"/>
                    <a:pt x="23" y="163"/>
                  </a:cubicBezTo>
                  <a:lnTo>
                    <a:pt x="23" y="163"/>
                  </a:lnTo>
                  <a:cubicBezTo>
                    <a:pt x="23" y="174"/>
                    <a:pt x="11" y="185"/>
                    <a:pt x="11" y="197"/>
                  </a:cubicBezTo>
                  <a:cubicBezTo>
                    <a:pt x="0" y="220"/>
                    <a:pt x="11" y="254"/>
                    <a:pt x="11" y="276"/>
                  </a:cubicBezTo>
                  <a:cubicBezTo>
                    <a:pt x="11" y="356"/>
                    <a:pt x="23" y="424"/>
                    <a:pt x="57" y="493"/>
                  </a:cubicBezTo>
                  <a:cubicBezTo>
                    <a:pt x="91" y="584"/>
                    <a:pt x="136" y="652"/>
                    <a:pt x="193" y="720"/>
                  </a:cubicBezTo>
                  <a:cubicBezTo>
                    <a:pt x="216" y="743"/>
                    <a:pt x="239" y="766"/>
                    <a:pt x="262" y="788"/>
                  </a:cubicBezTo>
                  <a:cubicBezTo>
                    <a:pt x="284" y="800"/>
                    <a:pt x="307" y="811"/>
                    <a:pt x="330" y="822"/>
                  </a:cubicBezTo>
                  <a:cubicBezTo>
                    <a:pt x="341" y="834"/>
                    <a:pt x="364" y="845"/>
                    <a:pt x="375" y="845"/>
                  </a:cubicBezTo>
                  <a:lnTo>
                    <a:pt x="398" y="845"/>
                  </a:lnTo>
                  <a:cubicBezTo>
                    <a:pt x="421" y="857"/>
                    <a:pt x="444" y="868"/>
                    <a:pt x="466" y="879"/>
                  </a:cubicBezTo>
                  <a:cubicBezTo>
                    <a:pt x="512" y="902"/>
                    <a:pt x="557" y="913"/>
                    <a:pt x="603" y="913"/>
                  </a:cubicBezTo>
                  <a:cubicBezTo>
                    <a:pt x="671" y="902"/>
                    <a:pt x="705" y="822"/>
                    <a:pt x="648" y="766"/>
                  </a:cubicBezTo>
                  <a:cubicBezTo>
                    <a:pt x="626" y="743"/>
                    <a:pt x="591" y="720"/>
                    <a:pt x="557" y="697"/>
                  </a:cubicBezTo>
                  <a:cubicBezTo>
                    <a:pt x="546" y="697"/>
                    <a:pt x="546" y="686"/>
                    <a:pt x="535" y="686"/>
                  </a:cubicBezTo>
                  <a:cubicBezTo>
                    <a:pt x="523" y="675"/>
                    <a:pt x="523" y="675"/>
                    <a:pt x="512" y="663"/>
                  </a:cubicBezTo>
                  <a:cubicBezTo>
                    <a:pt x="512" y="652"/>
                    <a:pt x="500" y="640"/>
                    <a:pt x="489" y="629"/>
                  </a:cubicBezTo>
                  <a:cubicBezTo>
                    <a:pt x="489" y="629"/>
                    <a:pt x="489" y="629"/>
                    <a:pt x="478" y="618"/>
                  </a:cubicBezTo>
                  <a:lnTo>
                    <a:pt x="466" y="595"/>
                  </a:lnTo>
                  <a:cubicBezTo>
                    <a:pt x="455" y="595"/>
                    <a:pt x="455" y="584"/>
                    <a:pt x="444" y="584"/>
                  </a:cubicBezTo>
                  <a:lnTo>
                    <a:pt x="421" y="549"/>
                  </a:lnTo>
                  <a:cubicBezTo>
                    <a:pt x="387" y="493"/>
                    <a:pt x="353" y="447"/>
                    <a:pt x="318" y="390"/>
                  </a:cubicBezTo>
                  <a:cubicBezTo>
                    <a:pt x="318" y="390"/>
                    <a:pt x="318" y="379"/>
                    <a:pt x="307" y="379"/>
                  </a:cubicBezTo>
                  <a:cubicBezTo>
                    <a:pt x="307" y="367"/>
                    <a:pt x="296" y="345"/>
                    <a:pt x="296" y="333"/>
                  </a:cubicBezTo>
                  <a:cubicBezTo>
                    <a:pt x="284" y="322"/>
                    <a:pt x="284" y="311"/>
                    <a:pt x="284" y="299"/>
                  </a:cubicBezTo>
                  <a:cubicBezTo>
                    <a:pt x="284" y="288"/>
                    <a:pt x="273" y="276"/>
                    <a:pt x="273" y="265"/>
                  </a:cubicBezTo>
                  <a:cubicBezTo>
                    <a:pt x="273" y="254"/>
                    <a:pt x="262" y="254"/>
                    <a:pt x="262" y="254"/>
                  </a:cubicBezTo>
                  <a:cubicBezTo>
                    <a:pt x="262" y="245"/>
                    <a:pt x="262" y="231"/>
                    <a:pt x="257" y="220"/>
                  </a:cubicBezTo>
                  <a:lnTo>
                    <a:pt x="257" y="220"/>
                  </a:lnTo>
                  <a:cubicBezTo>
                    <a:pt x="258" y="220"/>
                    <a:pt x="258" y="220"/>
                    <a:pt x="258" y="220"/>
                  </a:cubicBezTo>
                  <a:cubicBezTo>
                    <a:pt x="260" y="220"/>
                    <a:pt x="258" y="208"/>
                    <a:pt x="250" y="185"/>
                  </a:cubicBezTo>
                  <a:cubicBezTo>
                    <a:pt x="250" y="174"/>
                    <a:pt x="239" y="163"/>
                    <a:pt x="239" y="151"/>
                  </a:cubicBezTo>
                  <a:lnTo>
                    <a:pt x="239" y="151"/>
                  </a:lnTo>
                  <a:cubicBezTo>
                    <a:pt x="239" y="157"/>
                    <a:pt x="240" y="161"/>
                    <a:pt x="240" y="164"/>
                  </a:cubicBezTo>
                  <a:lnTo>
                    <a:pt x="240" y="164"/>
                  </a:lnTo>
                  <a:cubicBezTo>
                    <a:pt x="240" y="164"/>
                    <a:pt x="239" y="163"/>
                    <a:pt x="239" y="163"/>
                  </a:cubicBezTo>
                  <a:cubicBezTo>
                    <a:pt x="239" y="163"/>
                    <a:pt x="239" y="151"/>
                    <a:pt x="239" y="151"/>
                  </a:cubicBezTo>
                  <a:cubicBezTo>
                    <a:pt x="239" y="140"/>
                    <a:pt x="239" y="140"/>
                    <a:pt x="239" y="129"/>
                  </a:cubicBezTo>
                  <a:cubicBezTo>
                    <a:pt x="239" y="117"/>
                    <a:pt x="227" y="106"/>
                    <a:pt x="216" y="94"/>
                  </a:cubicBezTo>
                  <a:cubicBezTo>
                    <a:pt x="216" y="83"/>
                    <a:pt x="216" y="83"/>
                    <a:pt x="216" y="72"/>
                  </a:cubicBezTo>
                  <a:cubicBezTo>
                    <a:pt x="216" y="38"/>
                    <a:pt x="193" y="15"/>
                    <a:pt x="159" y="4"/>
                  </a:cubicBezTo>
                  <a:cubicBezTo>
                    <a:pt x="153" y="1"/>
                    <a:pt x="147" y="1"/>
                    <a:pt x="1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5"/>
            <p:cNvSpPr/>
            <p:nvPr/>
          </p:nvSpPr>
          <p:spPr>
            <a:xfrm rot="1091685">
              <a:off x="7954918" y="3586726"/>
              <a:ext cx="34285" cy="93096"/>
            </a:xfrm>
            <a:custGeom>
              <a:rect b="b" l="l" r="r" t="t"/>
              <a:pathLst>
                <a:path extrusionOk="0" h="763" w="281">
                  <a:moveTo>
                    <a:pt x="232" y="0"/>
                  </a:moveTo>
                  <a:cubicBezTo>
                    <a:pt x="213" y="0"/>
                    <a:pt x="195" y="12"/>
                    <a:pt x="190" y="33"/>
                  </a:cubicBezTo>
                  <a:cubicBezTo>
                    <a:pt x="179" y="67"/>
                    <a:pt x="167" y="90"/>
                    <a:pt x="156" y="124"/>
                  </a:cubicBezTo>
                  <a:cubicBezTo>
                    <a:pt x="144" y="147"/>
                    <a:pt x="144" y="170"/>
                    <a:pt x="133" y="204"/>
                  </a:cubicBezTo>
                  <a:cubicBezTo>
                    <a:pt x="110" y="261"/>
                    <a:pt x="99" y="318"/>
                    <a:pt x="88" y="375"/>
                  </a:cubicBezTo>
                  <a:cubicBezTo>
                    <a:pt x="65" y="420"/>
                    <a:pt x="53" y="477"/>
                    <a:pt x="42" y="534"/>
                  </a:cubicBezTo>
                  <a:cubicBezTo>
                    <a:pt x="31" y="568"/>
                    <a:pt x="31" y="591"/>
                    <a:pt x="19" y="613"/>
                  </a:cubicBezTo>
                  <a:cubicBezTo>
                    <a:pt x="19" y="647"/>
                    <a:pt x="8" y="682"/>
                    <a:pt x="8" y="704"/>
                  </a:cubicBezTo>
                  <a:cubicBezTo>
                    <a:pt x="1" y="740"/>
                    <a:pt x="30" y="763"/>
                    <a:pt x="58" y="763"/>
                  </a:cubicBezTo>
                  <a:cubicBezTo>
                    <a:pt x="75" y="763"/>
                    <a:pt x="91" y="755"/>
                    <a:pt x="99" y="738"/>
                  </a:cubicBezTo>
                  <a:cubicBezTo>
                    <a:pt x="122" y="716"/>
                    <a:pt x="133" y="693"/>
                    <a:pt x="144" y="659"/>
                  </a:cubicBezTo>
                  <a:cubicBezTo>
                    <a:pt x="156" y="636"/>
                    <a:pt x="179" y="613"/>
                    <a:pt x="190" y="579"/>
                  </a:cubicBezTo>
                  <a:cubicBezTo>
                    <a:pt x="213" y="522"/>
                    <a:pt x="235" y="466"/>
                    <a:pt x="247" y="409"/>
                  </a:cubicBezTo>
                  <a:cubicBezTo>
                    <a:pt x="258" y="352"/>
                    <a:pt x="270" y="295"/>
                    <a:pt x="270" y="238"/>
                  </a:cubicBezTo>
                  <a:cubicBezTo>
                    <a:pt x="281" y="204"/>
                    <a:pt x="281" y="170"/>
                    <a:pt x="281" y="136"/>
                  </a:cubicBezTo>
                  <a:cubicBezTo>
                    <a:pt x="281" y="102"/>
                    <a:pt x="281" y="79"/>
                    <a:pt x="281" y="45"/>
                  </a:cubicBezTo>
                  <a:cubicBezTo>
                    <a:pt x="275" y="15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5"/>
            <p:cNvSpPr/>
            <p:nvPr/>
          </p:nvSpPr>
          <p:spPr>
            <a:xfrm rot="1091685">
              <a:off x="7754752" y="3909910"/>
              <a:ext cx="27330" cy="56370"/>
            </a:xfrm>
            <a:custGeom>
              <a:rect b="b" l="l" r="r" t="t"/>
              <a:pathLst>
                <a:path extrusionOk="0" h="462" w="224">
                  <a:moveTo>
                    <a:pt x="176" y="0"/>
                  </a:moveTo>
                  <a:cubicBezTo>
                    <a:pt x="161" y="0"/>
                    <a:pt x="145" y="8"/>
                    <a:pt x="137" y="25"/>
                  </a:cubicBezTo>
                  <a:cubicBezTo>
                    <a:pt x="137" y="36"/>
                    <a:pt x="125" y="48"/>
                    <a:pt x="114" y="59"/>
                  </a:cubicBezTo>
                  <a:cubicBezTo>
                    <a:pt x="103" y="82"/>
                    <a:pt x="103" y="93"/>
                    <a:pt x="91" y="105"/>
                  </a:cubicBezTo>
                  <a:cubicBezTo>
                    <a:pt x="80" y="139"/>
                    <a:pt x="68" y="184"/>
                    <a:pt x="57" y="218"/>
                  </a:cubicBezTo>
                  <a:cubicBezTo>
                    <a:pt x="46" y="253"/>
                    <a:pt x="34" y="275"/>
                    <a:pt x="23" y="309"/>
                  </a:cubicBezTo>
                  <a:cubicBezTo>
                    <a:pt x="12" y="344"/>
                    <a:pt x="0" y="389"/>
                    <a:pt x="0" y="423"/>
                  </a:cubicBezTo>
                  <a:cubicBezTo>
                    <a:pt x="0" y="435"/>
                    <a:pt x="23" y="457"/>
                    <a:pt x="46" y="457"/>
                  </a:cubicBezTo>
                  <a:cubicBezTo>
                    <a:pt x="49" y="460"/>
                    <a:pt x="53" y="462"/>
                    <a:pt x="57" y="462"/>
                  </a:cubicBezTo>
                  <a:cubicBezTo>
                    <a:pt x="68" y="462"/>
                    <a:pt x="83" y="451"/>
                    <a:pt x="91" y="435"/>
                  </a:cubicBezTo>
                  <a:cubicBezTo>
                    <a:pt x="114" y="412"/>
                    <a:pt x="125" y="378"/>
                    <a:pt x="137" y="344"/>
                  </a:cubicBezTo>
                  <a:cubicBezTo>
                    <a:pt x="148" y="309"/>
                    <a:pt x="159" y="287"/>
                    <a:pt x="171" y="253"/>
                  </a:cubicBezTo>
                  <a:cubicBezTo>
                    <a:pt x="182" y="218"/>
                    <a:pt x="194" y="184"/>
                    <a:pt x="194" y="162"/>
                  </a:cubicBezTo>
                  <a:cubicBezTo>
                    <a:pt x="205" y="127"/>
                    <a:pt x="205" y="105"/>
                    <a:pt x="205" y="71"/>
                  </a:cubicBezTo>
                  <a:cubicBezTo>
                    <a:pt x="205" y="59"/>
                    <a:pt x="216" y="59"/>
                    <a:pt x="216" y="48"/>
                  </a:cubicBezTo>
                  <a:cubicBezTo>
                    <a:pt x="223" y="20"/>
                    <a:pt x="200" y="0"/>
                    <a:pt x="1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5"/>
            <p:cNvSpPr/>
            <p:nvPr/>
          </p:nvSpPr>
          <p:spPr>
            <a:xfrm rot="1091685">
              <a:off x="7371789" y="1946138"/>
              <a:ext cx="79673" cy="66619"/>
            </a:xfrm>
            <a:custGeom>
              <a:rect b="b" l="l" r="r" t="t"/>
              <a:pathLst>
                <a:path extrusionOk="0" h="546" w="653">
                  <a:moveTo>
                    <a:pt x="557" y="1"/>
                  </a:moveTo>
                  <a:cubicBezTo>
                    <a:pt x="549" y="1"/>
                    <a:pt x="541" y="2"/>
                    <a:pt x="533" y="5"/>
                  </a:cubicBezTo>
                  <a:lnTo>
                    <a:pt x="510" y="5"/>
                  </a:lnTo>
                  <a:cubicBezTo>
                    <a:pt x="510" y="5"/>
                    <a:pt x="510" y="5"/>
                    <a:pt x="499" y="16"/>
                  </a:cubicBezTo>
                  <a:lnTo>
                    <a:pt x="476" y="16"/>
                  </a:lnTo>
                  <a:cubicBezTo>
                    <a:pt x="476" y="16"/>
                    <a:pt x="464" y="16"/>
                    <a:pt x="453" y="28"/>
                  </a:cubicBezTo>
                  <a:cubicBezTo>
                    <a:pt x="453" y="28"/>
                    <a:pt x="442" y="28"/>
                    <a:pt x="419" y="39"/>
                  </a:cubicBezTo>
                  <a:cubicBezTo>
                    <a:pt x="419" y="39"/>
                    <a:pt x="408" y="50"/>
                    <a:pt x="408" y="50"/>
                  </a:cubicBezTo>
                  <a:cubicBezTo>
                    <a:pt x="362" y="50"/>
                    <a:pt x="317" y="85"/>
                    <a:pt x="282" y="107"/>
                  </a:cubicBezTo>
                  <a:cubicBezTo>
                    <a:pt x="237" y="130"/>
                    <a:pt x="203" y="164"/>
                    <a:pt x="169" y="198"/>
                  </a:cubicBezTo>
                  <a:cubicBezTo>
                    <a:pt x="146" y="221"/>
                    <a:pt x="123" y="255"/>
                    <a:pt x="89" y="289"/>
                  </a:cubicBezTo>
                  <a:cubicBezTo>
                    <a:pt x="79" y="310"/>
                    <a:pt x="59" y="331"/>
                    <a:pt x="47" y="360"/>
                  </a:cubicBezTo>
                  <a:lnTo>
                    <a:pt x="47" y="360"/>
                  </a:lnTo>
                  <a:cubicBezTo>
                    <a:pt x="44" y="362"/>
                    <a:pt x="38" y="369"/>
                    <a:pt x="32" y="369"/>
                  </a:cubicBezTo>
                  <a:lnTo>
                    <a:pt x="21" y="403"/>
                  </a:lnTo>
                  <a:cubicBezTo>
                    <a:pt x="9" y="426"/>
                    <a:pt x="9" y="437"/>
                    <a:pt x="9" y="460"/>
                  </a:cubicBezTo>
                  <a:cubicBezTo>
                    <a:pt x="0" y="506"/>
                    <a:pt x="29" y="545"/>
                    <a:pt x="71" y="545"/>
                  </a:cubicBezTo>
                  <a:cubicBezTo>
                    <a:pt x="80" y="545"/>
                    <a:pt x="90" y="544"/>
                    <a:pt x="100" y="539"/>
                  </a:cubicBezTo>
                  <a:cubicBezTo>
                    <a:pt x="107" y="543"/>
                    <a:pt x="113" y="544"/>
                    <a:pt x="118" y="544"/>
                  </a:cubicBezTo>
                  <a:cubicBezTo>
                    <a:pt x="131" y="544"/>
                    <a:pt x="141" y="536"/>
                    <a:pt x="157" y="528"/>
                  </a:cubicBezTo>
                  <a:cubicBezTo>
                    <a:pt x="169" y="517"/>
                    <a:pt x="180" y="505"/>
                    <a:pt x="203" y="494"/>
                  </a:cubicBezTo>
                  <a:cubicBezTo>
                    <a:pt x="214" y="494"/>
                    <a:pt x="226" y="483"/>
                    <a:pt x="237" y="483"/>
                  </a:cubicBezTo>
                  <a:cubicBezTo>
                    <a:pt x="248" y="471"/>
                    <a:pt x="260" y="460"/>
                    <a:pt x="271" y="449"/>
                  </a:cubicBezTo>
                  <a:cubicBezTo>
                    <a:pt x="305" y="426"/>
                    <a:pt x="328" y="403"/>
                    <a:pt x="362" y="380"/>
                  </a:cubicBezTo>
                  <a:lnTo>
                    <a:pt x="396" y="358"/>
                  </a:lnTo>
                  <a:cubicBezTo>
                    <a:pt x="419" y="335"/>
                    <a:pt x="430" y="323"/>
                    <a:pt x="453" y="301"/>
                  </a:cubicBezTo>
                  <a:cubicBezTo>
                    <a:pt x="476" y="278"/>
                    <a:pt x="510" y="255"/>
                    <a:pt x="521" y="221"/>
                  </a:cubicBezTo>
                  <a:cubicBezTo>
                    <a:pt x="533" y="221"/>
                    <a:pt x="533" y="210"/>
                    <a:pt x="533" y="210"/>
                  </a:cubicBezTo>
                  <a:cubicBezTo>
                    <a:pt x="544" y="198"/>
                    <a:pt x="555" y="187"/>
                    <a:pt x="567" y="176"/>
                  </a:cubicBezTo>
                  <a:cubicBezTo>
                    <a:pt x="578" y="164"/>
                    <a:pt x="578" y="153"/>
                    <a:pt x="590" y="141"/>
                  </a:cubicBezTo>
                  <a:cubicBezTo>
                    <a:pt x="590" y="141"/>
                    <a:pt x="601" y="130"/>
                    <a:pt x="601" y="130"/>
                  </a:cubicBezTo>
                  <a:lnTo>
                    <a:pt x="612" y="119"/>
                  </a:lnTo>
                  <a:cubicBezTo>
                    <a:pt x="652" y="69"/>
                    <a:pt x="613" y="1"/>
                    <a:pt x="5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5"/>
            <p:cNvSpPr/>
            <p:nvPr/>
          </p:nvSpPr>
          <p:spPr>
            <a:xfrm rot="1091685">
              <a:off x="8340216" y="2350754"/>
              <a:ext cx="72108" cy="79674"/>
            </a:xfrm>
            <a:custGeom>
              <a:rect b="b" l="l" r="r" t="t"/>
              <a:pathLst>
                <a:path extrusionOk="0" h="653" w="591">
                  <a:moveTo>
                    <a:pt x="60" y="0"/>
                  </a:moveTo>
                  <a:cubicBezTo>
                    <a:pt x="24" y="0"/>
                    <a:pt x="1" y="60"/>
                    <a:pt x="48" y="88"/>
                  </a:cubicBezTo>
                  <a:cubicBezTo>
                    <a:pt x="48" y="88"/>
                    <a:pt x="48" y="88"/>
                    <a:pt x="48" y="99"/>
                  </a:cubicBezTo>
                  <a:cubicBezTo>
                    <a:pt x="60" y="111"/>
                    <a:pt x="71" y="122"/>
                    <a:pt x="82" y="145"/>
                  </a:cubicBezTo>
                  <a:cubicBezTo>
                    <a:pt x="80" y="143"/>
                    <a:pt x="79" y="142"/>
                    <a:pt x="78" y="142"/>
                  </a:cubicBezTo>
                  <a:cubicBezTo>
                    <a:pt x="75" y="142"/>
                    <a:pt x="82" y="156"/>
                    <a:pt x="82" y="156"/>
                  </a:cubicBezTo>
                  <a:cubicBezTo>
                    <a:pt x="94" y="168"/>
                    <a:pt x="105" y="179"/>
                    <a:pt x="105" y="190"/>
                  </a:cubicBezTo>
                  <a:lnTo>
                    <a:pt x="116" y="190"/>
                  </a:lnTo>
                  <a:cubicBezTo>
                    <a:pt x="128" y="202"/>
                    <a:pt x="128" y="213"/>
                    <a:pt x="128" y="224"/>
                  </a:cubicBezTo>
                  <a:lnTo>
                    <a:pt x="150" y="236"/>
                  </a:lnTo>
                  <a:cubicBezTo>
                    <a:pt x="150" y="247"/>
                    <a:pt x="150" y="247"/>
                    <a:pt x="150" y="247"/>
                  </a:cubicBezTo>
                  <a:lnTo>
                    <a:pt x="162" y="247"/>
                  </a:lnTo>
                  <a:cubicBezTo>
                    <a:pt x="162" y="259"/>
                    <a:pt x="162" y="259"/>
                    <a:pt x="173" y="270"/>
                  </a:cubicBezTo>
                  <a:cubicBezTo>
                    <a:pt x="185" y="281"/>
                    <a:pt x="196" y="304"/>
                    <a:pt x="207" y="315"/>
                  </a:cubicBezTo>
                  <a:cubicBezTo>
                    <a:pt x="219" y="315"/>
                    <a:pt x="219" y="327"/>
                    <a:pt x="219" y="327"/>
                  </a:cubicBezTo>
                  <a:lnTo>
                    <a:pt x="230" y="327"/>
                  </a:lnTo>
                  <a:cubicBezTo>
                    <a:pt x="241" y="350"/>
                    <a:pt x="253" y="372"/>
                    <a:pt x="276" y="384"/>
                  </a:cubicBezTo>
                  <a:cubicBezTo>
                    <a:pt x="287" y="406"/>
                    <a:pt x="298" y="418"/>
                    <a:pt x="310" y="441"/>
                  </a:cubicBezTo>
                  <a:cubicBezTo>
                    <a:pt x="310" y="441"/>
                    <a:pt x="310" y="441"/>
                    <a:pt x="321" y="452"/>
                  </a:cubicBezTo>
                  <a:cubicBezTo>
                    <a:pt x="344" y="475"/>
                    <a:pt x="367" y="509"/>
                    <a:pt x="389" y="532"/>
                  </a:cubicBezTo>
                  <a:cubicBezTo>
                    <a:pt x="401" y="543"/>
                    <a:pt x="412" y="566"/>
                    <a:pt x="435" y="577"/>
                  </a:cubicBezTo>
                  <a:cubicBezTo>
                    <a:pt x="458" y="600"/>
                    <a:pt x="469" y="623"/>
                    <a:pt x="492" y="634"/>
                  </a:cubicBezTo>
                  <a:cubicBezTo>
                    <a:pt x="502" y="647"/>
                    <a:pt x="515" y="653"/>
                    <a:pt x="528" y="653"/>
                  </a:cubicBezTo>
                  <a:cubicBezTo>
                    <a:pt x="559" y="653"/>
                    <a:pt x="591" y="621"/>
                    <a:pt x="583" y="588"/>
                  </a:cubicBezTo>
                  <a:cubicBezTo>
                    <a:pt x="583" y="566"/>
                    <a:pt x="583" y="532"/>
                    <a:pt x="571" y="497"/>
                  </a:cubicBezTo>
                  <a:cubicBezTo>
                    <a:pt x="583" y="452"/>
                    <a:pt x="549" y="395"/>
                    <a:pt x="526" y="350"/>
                  </a:cubicBezTo>
                  <a:cubicBezTo>
                    <a:pt x="503" y="304"/>
                    <a:pt x="469" y="259"/>
                    <a:pt x="435" y="213"/>
                  </a:cubicBezTo>
                  <a:cubicBezTo>
                    <a:pt x="401" y="168"/>
                    <a:pt x="367" y="133"/>
                    <a:pt x="321" y="111"/>
                  </a:cubicBezTo>
                  <a:cubicBezTo>
                    <a:pt x="310" y="99"/>
                    <a:pt x="298" y="88"/>
                    <a:pt x="276" y="77"/>
                  </a:cubicBezTo>
                  <a:cubicBezTo>
                    <a:pt x="264" y="65"/>
                    <a:pt x="253" y="65"/>
                    <a:pt x="241" y="65"/>
                  </a:cubicBezTo>
                  <a:cubicBezTo>
                    <a:pt x="236" y="60"/>
                    <a:pt x="236" y="57"/>
                    <a:pt x="239" y="57"/>
                  </a:cubicBezTo>
                  <a:cubicBezTo>
                    <a:pt x="241" y="57"/>
                    <a:pt x="247" y="60"/>
                    <a:pt x="253" y="65"/>
                  </a:cubicBezTo>
                  <a:cubicBezTo>
                    <a:pt x="241" y="54"/>
                    <a:pt x="230" y="42"/>
                    <a:pt x="219" y="42"/>
                  </a:cubicBezTo>
                  <a:cubicBezTo>
                    <a:pt x="207" y="31"/>
                    <a:pt x="185" y="31"/>
                    <a:pt x="173" y="31"/>
                  </a:cubicBezTo>
                  <a:cubicBezTo>
                    <a:pt x="150" y="20"/>
                    <a:pt x="128" y="20"/>
                    <a:pt x="105" y="20"/>
                  </a:cubicBezTo>
                  <a:cubicBezTo>
                    <a:pt x="105" y="20"/>
                    <a:pt x="94" y="20"/>
                    <a:pt x="82" y="8"/>
                  </a:cubicBezTo>
                  <a:cubicBezTo>
                    <a:pt x="75" y="3"/>
                    <a:pt x="67" y="0"/>
                    <a:pt x="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5"/>
            <p:cNvSpPr/>
            <p:nvPr/>
          </p:nvSpPr>
          <p:spPr>
            <a:xfrm rot="1091685">
              <a:off x="7937246" y="1991899"/>
              <a:ext cx="182528" cy="59786"/>
            </a:xfrm>
            <a:custGeom>
              <a:rect b="b" l="l" r="r" t="t"/>
              <a:pathLst>
                <a:path extrusionOk="0" h="490" w="1496">
                  <a:moveTo>
                    <a:pt x="255" y="1"/>
                  </a:moveTo>
                  <a:cubicBezTo>
                    <a:pt x="170" y="1"/>
                    <a:pt x="82" y="14"/>
                    <a:pt x="23" y="66"/>
                  </a:cubicBezTo>
                  <a:cubicBezTo>
                    <a:pt x="1" y="100"/>
                    <a:pt x="1" y="157"/>
                    <a:pt x="35" y="191"/>
                  </a:cubicBezTo>
                  <a:cubicBezTo>
                    <a:pt x="80" y="236"/>
                    <a:pt x="137" y="248"/>
                    <a:pt x="194" y="259"/>
                  </a:cubicBezTo>
                  <a:cubicBezTo>
                    <a:pt x="251" y="259"/>
                    <a:pt x="308" y="271"/>
                    <a:pt x="365" y="282"/>
                  </a:cubicBezTo>
                  <a:cubicBezTo>
                    <a:pt x="478" y="305"/>
                    <a:pt x="592" y="316"/>
                    <a:pt x="695" y="339"/>
                  </a:cubicBezTo>
                  <a:cubicBezTo>
                    <a:pt x="808" y="362"/>
                    <a:pt x="922" y="396"/>
                    <a:pt x="1024" y="418"/>
                  </a:cubicBezTo>
                  <a:cubicBezTo>
                    <a:pt x="1081" y="430"/>
                    <a:pt x="1138" y="441"/>
                    <a:pt x="1195" y="453"/>
                  </a:cubicBezTo>
                  <a:cubicBezTo>
                    <a:pt x="1218" y="464"/>
                    <a:pt x="1252" y="464"/>
                    <a:pt x="1275" y="475"/>
                  </a:cubicBezTo>
                  <a:cubicBezTo>
                    <a:pt x="1309" y="475"/>
                    <a:pt x="1331" y="475"/>
                    <a:pt x="1366" y="487"/>
                  </a:cubicBezTo>
                  <a:cubicBezTo>
                    <a:pt x="1374" y="489"/>
                    <a:pt x="1382" y="489"/>
                    <a:pt x="1389" y="489"/>
                  </a:cubicBezTo>
                  <a:cubicBezTo>
                    <a:pt x="1473" y="489"/>
                    <a:pt x="1496" y="381"/>
                    <a:pt x="1422" y="339"/>
                  </a:cubicBezTo>
                  <a:cubicBezTo>
                    <a:pt x="1400" y="327"/>
                    <a:pt x="1388" y="305"/>
                    <a:pt x="1366" y="293"/>
                  </a:cubicBezTo>
                  <a:cubicBezTo>
                    <a:pt x="1331" y="271"/>
                    <a:pt x="1309" y="259"/>
                    <a:pt x="1275" y="236"/>
                  </a:cubicBezTo>
                  <a:cubicBezTo>
                    <a:pt x="1218" y="214"/>
                    <a:pt x="1172" y="191"/>
                    <a:pt x="1115" y="168"/>
                  </a:cubicBezTo>
                  <a:cubicBezTo>
                    <a:pt x="1002" y="123"/>
                    <a:pt x="876" y="89"/>
                    <a:pt x="763" y="54"/>
                  </a:cubicBezTo>
                  <a:cubicBezTo>
                    <a:pt x="638" y="32"/>
                    <a:pt x="513" y="20"/>
                    <a:pt x="387" y="9"/>
                  </a:cubicBezTo>
                  <a:cubicBezTo>
                    <a:pt x="347" y="5"/>
                    <a:pt x="301" y="1"/>
                    <a:pt x="25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5"/>
            <p:cNvSpPr/>
            <p:nvPr/>
          </p:nvSpPr>
          <p:spPr>
            <a:xfrm rot="1091685">
              <a:off x="7950601" y="2048269"/>
              <a:ext cx="104197" cy="40020"/>
            </a:xfrm>
            <a:custGeom>
              <a:rect b="b" l="l" r="r" t="t"/>
              <a:pathLst>
                <a:path extrusionOk="0" h="328" w="854">
                  <a:moveTo>
                    <a:pt x="114" y="0"/>
                  </a:moveTo>
                  <a:cubicBezTo>
                    <a:pt x="92" y="12"/>
                    <a:pt x="80" y="23"/>
                    <a:pt x="57" y="23"/>
                  </a:cubicBezTo>
                  <a:cubicBezTo>
                    <a:pt x="1" y="46"/>
                    <a:pt x="1" y="114"/>
                    <a:pt x="46" y="148"/>
                  </a:cubicBezTo>
                  <a:cubicBezTo>
                    <a:pt x="69" y="160"/>
                    <a:pt x="80" y="171"/>
                    <a:pt x="103" y="182"/>
                  </a:cubicBezTo>
                  <a:cubicBezTo>
                    <a:pt x="114" y="182"/>
                    <a:pt x="126" y="182"/>
                    <a:pt x="137" y="194"/>
                  </a:cubicBezTo>
                  <a:cubicBezTo>
                    <a:pt x="171" y="194"/>
                    <a:pt x="205" y="205"/>
                    <a:pt x="228" y="216"/>
                  </a:cubicBezTo>
                  <a:cubicBezTo>
                    <a:pt x="296" y="228"/>
                    <a:pt x="353" y="239"/>
                    <a:pt x="421" y="262"/>
                  </a:cubicBezTo>
                  <a:cubicBezTo>
                    <a:pt x="478" y="273"/>
                    <a:pt x="535" y="296"/>
                    <a:pt x="603" y="307"/>
                  </a:cubicBezTo>
                  <a:cubicBezTo>
                    <a:pt x="615" y="307"/>
                    <a:pt x="626" y="307"/>
                    <a:pt x="637" y="319"/>
                  </a:cubicBezTo>
                  <a:lnTo>
                    <a:pt x="740" y="319"/>
                  </a:lnTo>
                  <a:cubicBezTo>
                    <a:pt x="751" y="325"/>
                    <a:pt x="760" y="327"/>
                    <a:pt x="768" y="327"/>
                  </a:cubicBezTo>
                  <a:cubicBezTo>
                    <a:pt x="777" y="327"/>
                    <a:pt x="785" y="325"/>
                    <a:pt x="797" y="319"/>
                  </a:cubicBezTo>
                  <a:cubicBezTo>
                    <a:pt x="842" y="307"/>
                    <a:pt x="854" y="251"/>
                    <a:pt x="831" y="216"/>
                  </a:cubicBezTo>
                  <a:cubicBezTo>
                    <a:pt x="819" y="194"/>
                    <a:pt x="785" y="171"/>
                    <a:pt x="763" y="160"/>
                  </a:cubicBezTo>
                  <a:cubicBezTo>
                    <a:pt x="740" y="125"/>
                    <a:pt x="706" y="114"/>
                    <a:pt x="660" y="91"/>
                  </a:cubicBezTo>
                  <a:cubicBezTo>
                    <a:pt x="603" y="69"/>
                    <a:pt x="535" y="46"/>
                    <a:pt x="467" y="35"/>
                  </a:cubicBezTo>
                  <a:cubicBezTo>
                    <a:pt x="410" y="23"/>
                    <a:pt x="342" y="12"/>
                    <a:pt x="2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5"/>
            <p:cNvSpPr/>
            <p:nvPr/>
          </p:nvSpPr>
          <p:spPr>
            <a:xfrm rot="1091685">
              <a:off x="7955042" y="2090882"/>
              <a:ext cx="61127" cy="27941"/>
            </a:xfrm>
            <a:custGeom>
              <a:rect b="b" l="l" r="r" t="t"/>
              <a:pathLst>
                <a:path extrusionOk="0" h="229" w="501">
                  <a:moveTo>
                    <a:pt x="118" y="1"/>
                  </a:moveTo>
                  <a:cubicBezTo>
                    <a:pt x="111" y="1"/>
                    <a:pt x="102" y="3"/>
                    <a:pt x="91" y="9"/>
                  </a:cubicBezTo>
                  <a:lnTo>
                    <a:pt x="102" y="9"/>
                  </a:lnTo>
                  <a:cubicBezTo>
                    <a:pt x="91" y="9"/>
                    <a:pt x="68" y="9"/>
                    <a:pt x="57" y="20"/>
                  </a:cubicBezTo>
                  <a:cubicBezTo>
                    <a:pt x="46" y="20"/>
                    <a:pt x="46" y="32"/>
                    <a:pt x="34" y="32"/>
                  </a:cubicBezTo>
                  <a:cubicBezTo>
                    <a:pt x="11" y="43"/>
                    <a:pt x="0" y="77"/>
                    <a:pt x="23" y="100"/>
                  </a:cubicBezTo>
                  <a:cubicBezTo>
                    <a:pt x="23" y="111"/>
                    <a:pt x="23" y="111"/>
                    <a:pt x="23" y="123"/>
                  </a:cubicBezTo>
                  <a:cubicBezTo>
                    <a:pt x="34" y="134"/>
                    <a:pt x="57" y="146"/>
                    <a:pt x="68" y="157"/>
                  </a:cubicBezTo>
                  <a:lnTo>
                    <a:pt x="57" y="157"/>
                  </a:lnTo>
                  <a:cubicBezTo>
                    <a:pt x="68" y="157"/>
                    <a:pt x="80" y="168"/>
                    <a:pt x="91" y="168"/>
                  </a:cubicBezTo>
                  <a:cubicBezTo>
                    <a:pt x="102" y="168"/>
                    <a:pt x="114" y="180"/>
                    <a:pt x="125" y="180"/>
                  </a:cubicBezTo>
                  <a:cubicBezTo>
                    <a:pt x="148" y="191"/>
                    <a:pt x="182" y="202"/>
                    <a:pt x="216" y="214"/>
                  </a:cubicBezTo>
                  <a:cubicBezTo>
                    <a:pt x="250" y="225"/>
                    <a:pt x="284" y="225"/>
                    <a:pt x="330" y="225"/>
                  </a:cubicBezTo>
                  <a:cubicBezTo>
                    <a:pt x="347" y="225"/>
                    <a:pt x="364" y="228"/>
                    <a:pt x="381" y="228"/>
                  </a:cubicBezTo>
                  <a:cubicBezTo>
                    <a:pt x="398" y="228"/>
                    <a:pt x="415" y="225"/>
                    <a:pt x="432" y="214"/>
                  </a:cubicBezTo>
                  <a:cubicBezTo>
                    <a:pt x="444" y="214"/>
                    <a:pt x="455" y="214"/>
                    <a:pt x="466" y="202"/>
                  </a:cubicBezTo>
                  <a:cubicBezTo>
                    <a:pt x="489" y="180"/>
                    <a:pt x="500" y="157"/>
                    <a:pt x="478" y="123"/>
                  </a:cubicBezTo>
                  <a:cubicBezTo>
                    <a:pt x="478" y="111"/>
                    <a:pt x="466" y="111"/>
                    <a:pt x="455" y="100"/>
                  </a:cubicBezTo>
                  <a:cubicBezTo>
                    <a:pt x="432" y="77"/>
                    <a:pt x="398" y="66"/>
                    <a:pt x="364" y="43"/>
                  </a:cubicBezTo>
                  <a:cubicBezTo>
                    <a:pt x="330" y="32"/>
                    <a:pt x="296" y="20"/>
                    <a:pt x="262" y="20"/>
                  </a:cubicBezTo>
                  <a:cubicBezTo>
                    <a:pt x="228" y="9"/>
                    <a:pt x="193" y="9"/>
                    <a:pt x="159" y="9"/>
                  </a:cubicBezTo>
                  <a:lnTo>
                    <a:pt x="137" y="9"/>
                  </a:lnTo>
                  <a:cubicBezTo>
                    <a:pt x="131" y="3"/>
                    <a:pt x="125" y="1"/>
                    <a:pt x="11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5"/>
            <p:cNvSpPr/>
            <p:nvPr/>
          </p:nvSpPr>
          <p:spPr>
            <a:xfrm rot="1091685">
              <a:off x="7952045" y="2137698"/>
              <a:ext cx="44412" cy="20986"/>
            </a:xfrm>
            <a:custGeom>
              <a:rect b="b" l="l" r="r" t="t"/>
              <a:pathLst>
                <a:path extrusionOk="0" h="172" w="364">
                  <a:moveTo>
                    <a:pt x="102" y="1"/>
                  </a:moveTo>
                  <a:cubicBezTo>
                    <a:pt x="91" y="1"/>
                    <a:pt x="80" y="1"/>
                    <a:pt x="68" y="12"/>
                  </a:cubicBezTo>
                  <a:lnTo>
                    <a:pt x="57" y="12"/>
                  </a:lnTo>
                  <a:cubicBezTo>
                    <a:pt x="34" y="12"/>
                    <a:pt x="11" y="24"/>
                    <a:pt x="0" y="58"/>
                  </a:cubicBezTo>
                  <a:cubicBezTo>
                    <a:pt x="0" y="80"/>
                    <a:pt x="11" y="103"/>
                    <a:pt x="34" y="115"/>
                  </a:cubicBezTo>
                  <a:cubicBezTo>
                    <a:pt x="34" y="115"/>
                    <a:pt x="46" y="115"/>
                    <a:pt x="46" y="126"/>
                  </a:cubicBezTo>
                  <a:cubicBezTo>
                    <a:pt x="57" y="126"/>
                    <a:pt x="57" y="137"/>
                    <a:pt x="68" y="137"/>
                  </a:cubicBezTo>
                  <a:cubicBezTo>
                    <a:pt x="80" y="149"/>
                    <a:pt x="102" y="149"/>
                    <a:pt x="114" y="149"/>
                  </a:cubicBezTo>
                  <a:cubicBezTo>
                    <a:pt x="125" y="160"/>
                    <a:pt x="148" y="160"/>
                    <a:pt x="159" y="160"/>
                  </a:cubicBezTo>
                  <a:lnTo>
                    <a:pt x="171" y="160"/>
                  </a:lnTo>
                  <a:cubicBezTo>
                    <a:pt x="216" y="160"/>
                    <a:pt x="262" y="171"/>
                    <a:pt x="307" y="171"/>
                  </a:cubicBezTo>
                  <a:cubicBezTo>
                    <a:pt x="353" y="160"/>
                    <a:pt x="364" y="103"/>
                    <a:pt x="330" y="80"/>
                  </a:cubicBezTo>
                  <a:cubicBezTo>
                    <a:pt x="284" y="58"/>
                    <a:pt x="250" y="46"/>
                    <a:pt x="205" y="35"/>
                  </a:cubicBezTo>
                  <a:cubicBezTo>
                    <a:pt x="205" y="24"/>
                    <a:pt x="193" y="24"/>
                    <a:pt x="193" y="24"/>
                  </a:cubicBezTo>
                  <a:cubicBezTo>
                    <a:pt x="182" y="24"/>
                    <a:pt x="171" y="12"/>
                    <a:pt x="159" y="12"/>
                  </a:cubicBezTo>
                  <a:cubicBezTo>
                    <a:pt x="137" y="12"/>
                    <a:pt x="125" y="12"/>
                    <a:pt x="10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0" name="Google Shape;1260;p45"/>
          <p:cNvSpPr txBox="1"/>
          <p:nvPr/>
        </p:nvSpPr>
        <p:spPr>
          <a:xfrm>
            <a:off x="425100" y="345250"/>
            <a:ext cx="64470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 u="sng"/>
              <a:t>Τι ειναι το GeoPy?</a:t>
            </a:r>
            <a:endParaRPr b="1" i="1" sz="1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Το </a:t>
            </a:r>
            <a:r>
              <a:rPr b="1" lang="en" sz="1600"/>
              <a:t>GeoPy </a:t>
            </a:r>
            <a:r>
              <a:rPr lang="en" sz="1600"/>
              <a:t>είναι ένα module της Python το οποίο χρησιμοποιείται κυρίως για</a:t>
            </a:r>
            <a:r>
              <a:rPr b="1" lang="en" sz="1600"/>
              <a:t> Geocoding</a:t>
            </a:r>
            <a:r>
              <a:rPr lang="en" sz="1600"/>
              <a:t> και </a:t>
            </a:r>
            <a:r>
              <a:rPr b="1" lang="en" sz="1600"/>
              <a:t>Reverse Geocoding</a:t>
            </a:r>
            <a:r>
              <a:rPr lang="en" sz="1600"/>
              <a:t>.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Η διαδικασία, από τη πλευρά του χρήστη, είναι πολύ απλή, αφού το ίδιο το GeoPy επικοινωνεί με διάφορα</a:t>
            </a:r>
            <a:r>
              <a:rPr b="1" lang="en" sz="1600"/>
              <a:t> APIs</a:t>
            </a:r>
            <a:r>
              <a:rPr lang="en" sz="1600"/>
              <a:t> και κάνει την ενσωμάτωση πληροφοριών που αφορούν τοποθεσίες πολύ εύκολη και γρήγορη.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 u="sng"/>
              <a:t>Key Features </a:t>
            </a:r>
            <a:endParaRPr b="1" i="1" sz="16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en" sz="1600"/>
              <a:t>Geocoding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en" sz="1600"/>
              <a:t>Reverse Geocoding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arenR"/>
            </a:pPr>
            <a:r>
              <a:rPr lang="en" sz="1600"/>
              <a:t>Υπολογισμός Αποστάσεων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Google Shape;1265;p46"/>
          <p:cNvGrpSpPr/>
          <p:nvPr/>
        </p:nvGrpSpPr>
        <p:grpSpPr>
          <a:xfrm>
            <a:off x="413185" y="291515"/>
            <a:ext cx="2022829" cy="2038302"/>
            <a:chOff x="4689750" y="407025"/>
            <a:chExt cx="1330808" cy="1257590"/>
          </a:xfrm>
        </p:grpSpPr>
        <p:sp>
          <p:nvSpPr>
            <p:cNvPr id="1266" name="Google Shape;1266;p46"/>
            <p:cNvSpPr/>
            <p:nvPr/>
          </p:nvSpPr>
          <p:spPr>
            <a:xfrm>
              <a:off x="4737757" y="454630"/>
              <a:ext cx="1234726" cy="1162714"/>
            </a:xfrm>
            <a:custGeom>
              <a:rect b="b" l="l" r="r" t="t"/>
              <a:pathLst>
                <a:path extrusionOk="0" h="17341" w="18415">
                  <a:moveTo>
                    <a:pt x="9362" y="0"/>
                  </a:moveTo>
                  <a:cubicBezTo>
                    <a:pt x="8619" y="0"/>
                    <a:pt x="7878" y="110"/>
                    <a:pt x="7144" y="234"/>
                  </a:cubicBezTo>
                  <a:cubicBezTo>
                    <a:pt x="6677" y="314"/>
                    <a:pt x="6188" y="382"/>
                    <a:pt x="5733" y="518"/>
                  </a:cubicBezTo>
                  <a:cubicBezTo>
                    <a:pt x="5290" y="643"/>
                    <a:pt x="4892" y="871"/>
                    <a:pt x="4562" y="1178"/>
                  </a:cubicBezTo>
                  <a:cubicBezTo>
                    <a:pt x="4255" y="1474"/>
                    <a:pt x="4004" y="1804"/>
                    <a:pt x="3743" y="2122"/>
                  </a:cubicBezTo>
                  <a:lnTo>
                    <a:pt x="3731" y="2133"/>
                  </a:lnTo>
                  <a:cubicBezTo>
                    <a:pt x="3731" y="2133"/>
                    <a:pt x="3731" y="2122"/>
                    <a:pt x="3731" y="2122"/>
                  </a:cubicBezTo>
                  <a:cubicBezTo>
                    <a:pt x="3549" y="2045"/>
                    <a:pt x="3345" y="2004"/>
                    <a:pt x="3141" y="2004"/>
                  </a:cubicBezTo>
                  <a:cubicBezTo>
                    <a:pt x="2835" y="2004"/>
                    <a:pt x="2530" y="2095"/>
                    <a:pt x="2298" y="2293"/>
                  </a:cubicBezTo>
                  <a:cubicBezTo>
                    <a:pt x="2116" y="2463"/>
                    <a:pt x="2014" y="2691"/>
                    <a:pt x="1991" y="2930"/>
                  </a:cubicBezTo>
                  <a:cubicBezTo>
                    <a:pt x="1980" y="3055"/>
                    <a:pt x="1969" y="3191"/>
                    <a:pt x="1969" y="3316"/>
                  </a:cubicBezTo>
                  <a:cubicBezTo>
                    <a:pt x="1969" y="3396"/>
                    <a:pt x="1957" y="3487"/>
                    <a:pt x="1969" y="3567"/>
                  </a:cubicBezTo>
                  <a:cubicBezTo>
                    <a:pt x="1866" y="3646"/>
                    <a:pt x="1764" y="3726"/>
                    <a:pt x="1673" y="3805"/>
                  </a:cubicBezTo>
                  <a:cubicBezTo>
                    <a:pt x="1354" y="4090"/>
                    <a:pt x="1081" y="4442"/>
                    <a:pt x="877" y="4829"/>
                  </a:cubicBezTo>
                  <a:cubicBezTo>
                    <a:pt x="786" y="5022"/>
                    <a:pt x="706" y="5216"/>
                    <a:pt x="638" y="5409"/>
                  </a:cubicBezTo>
                  <a:cubicBezTo>
                    <a:pt x="626" y="5466"/>
                    <a:pt x="615" y="5523"/>
                    <a:pt x="604" y="5580"/>
                  </a:cubicBezTo>
                  <a:cubicBezTo>
                    <a:pt x="524" y="5750"/>
                    <a:pt x="467" y="5932"/>
                    <a:pt x="410" y="6114"/>
                  </a:cubicBezTo>
                  <a:cubicBezTo>
                    <a:pt x="263" y="6592"/>
                    <a:pt x="160" y="7081"/>
                    <a:pt x="92" y="7570"/>
                  </a:cubicBezTo>
                  <a:cubicBezTo>
                    <a:pt x="58" y="7820"/>
                    <a:pt x="35" y="8059"/>
                    <a:pt x="24" y="8309"/>
                  </a:cubicBezTo>
                  <a:cubicBezTo>
                    <a:pt x="12" y="8537"/>
                    <a:pt x="1" y="8764"/>
                    <a:pt x="46" y="8980"/>
                  </a:cubicBezTo>
                  <a:cubicBezTo>
                    <a:pt x="92" y="9208"/>
                    <a:pt x="217" y="9401"/>
                    <a:pt x="410" y="9526"/>
                  </a:cubicBezTo>
                  <a:cubicBezTo>
                    <a:pt x="570" y="9640"/>
                    <a:pt x="763" y="9697"/>
                    <a:pt x="888" y="9856"/>
                  </a:cubicBezTo>
                  <a:cubicBezTo>
                    <a:pt x="1161" y="10209"/>
                    <a:pt x="1150" y="10687"/>
                    <a:pt x="1161" y="11107"/>
                  </a:cubicBezTo>
                  <a:cubicBezTo>
                    <a:pt x="1172" y="11358"/>
                    <a:pt x="1195" y="11608"/>
                    <a:pt x="1252" y="11858"/>
                  </a:cubicBezTo>
                  <a:cubicBezTo>
                    <a:pt x="1309" y="12051"/>
                    <a:pt x="1377" y="12233"/>
                    <a:pt x="1468" y="12415"/>
                  </a:cubicBezTo>
                  <a:cubicBezTo>
                    <a:pt x="1457" y="12472"/>
                    <a:pt x="1445" y="12529"/>
                    <a:pt x="1434" y="12575"/>
                  </a:cubicBezTo>
                  <a:cubicBezTo>
                    <a:pt x="1411" y="12711"/>
                    <a:pt x="1400" y="12859"/>
                    <a:pt x="1400" y="12995"/>
                  </a:cubicBezTo>
                  <a:cubicBezTo>
                    <a:pt x="1411" y="13246"/>
                    <a:pt x="1502" y="13484"/>
                    <a:pt x="1639" y="13701"/>
                  </a:cubicBezTo>
                  <a:cubicBezTo>
                    <a:pt x="1764" y="13894"/>
                    <a:pt x="1923" y="14099"/>
                    <a:pt x="2162" y="14167"/>
                  </a:cubicBezTo>
                  <a:cubicBezTo>
                    <a:pt x="2212" y="14179"/>
                    <a:pt x="2262" y="14184"/>
                    <a:pt x="2312" y="14184"/>
                  </a:cubicBezTo>
                  <a:cubicBezTo>
                    <a:pt x="2399" y="14184"/>
                    <a:pt x="2485" y="14170"/>
                    <a:pt x="2571" y="14156"/>
                  </a:cubicBezTo>
                  <a:cubicBezTo>
                    <a:pt x="2640" y="14144"/>
                    <a:pt x="2731" y="14133"/>
                    <a:pt x="2799" y="14099"/>
                  </a:cubicBezTo>
                  <a:cubicBezTo>
                    <a:pt x="2969" y="14292"/>
                    <a:pt x="3151" y="14485"/>
                    <a:pt x="3333" y="14667"/>
                  </a:cubicBezTo>
                  <a:cubicBezTo>
                    <a:pt x="3675" y="15043"/>
                    <a:pt x="4039" y="15407"/>
                    <a:pt x="4414" y="15748"/>
                  </a:cubicBezTo>
                  <a:cubicBezTo>
                    <a:pt x="4755" y="16066"/>
                    <a:pt x="5119" y="16396"/>
                    <a:pt x="5529" y="16624"/>
                  </a:cubicBezTo>
                  <a:cubicBezTo>
                    <a:pt x="5913" y="16840"/>
                    <a:pt x="6314" y="16938"/>
                    <a:pt x="6740" y="16938"/>
                  </a:cubicBezTo>
                  <a:cubicBezTo>
                    <a:pt x="6805" y="16938"/>
                    <a:pt x="6872" y="16935"/>
                    <a:pt x="6939" y="16931"/>
                  </a:cubicBezTo>
                  <a:cubicBezTo>
                    <a:pt x="7200" y="16908"/>
                    <a:pt x="7451" y="16874"/>
                    <a:pt x="7712" y="16840"/>
                  </a:cubicBezTo>
                  <a:cubicBezTo>
                    <a:pt x="7974" y="16817"/>
                    <a:pt x="8247" y="16794"/>
                    <a:pt x="8508" y="16771"/>
                  </a:cubicBezTo>
                  <a:cubicBezTo>
                    <a:pt x="8781" y="16749"/>
                    <a:pt x="9054" y="16737"/>
                    <a:pt x="9339" y="16726"/>
                  </a:cubicBezTo>
                  <a:cubicBezTo>
                    <a:pt x="9384" y="16794"/>
                    <a:pt x="9464" y="16851"/>
                    <a:pt x="9521" y="16897"/>
                  </a:cubicBezTo>
                  <a:cubicBezTo>
                    <a:pt x="9612" y="16965"/>
                    <a:pt x="9703" y="17033"/>
                    <a:pt x="9794" y="17101"/>
                  </a:cubicBezTo>
                  <a:cubicBezTo>
                    <a:pt x="9998" y="17238"/>
                    <a:pt x="10226" y="17329"/>
                    <a:pt x="10476" y="17340"/>
                  </a:cubicBezTo>
                  <a:cubicBezTo>
                    <a:pt x="10726" y="17340"/>
                    <a:pt x="10965" y="17272"/>
                    <a:pt x="11181" y="17158"/>
                  </a:cubicBezTo>
                  <a:cubicBezTo>
                    <a:pt x="11284" y="17113"/>
                    <a:pt x="11386" y="17044"/>
                    <a:pt x="11488" y="16976"/>
                  </a:cubicBezTo>
                  <a:cubicBezTo>
                    <a:pt x="11534" y="16942"/>
                    <a:pt x="11591" y="16897"/>
                    <a:pt x="11636" y="16851"/>
                  </a:cubicBezTo>
                  <a:cubicBezTo>
                    <a:pt x="11659" y="16828"/>
                    <a:pt x="11670" y="16794"/>
                    <a:pt x="11693" y="16760"/>
                  </a:cubicBezTo>
                  <a:cubicBezTo>
                    <a:pt x="12125" y="16715"/>
                    <a:pt x="12512" y="16533"/>
                    <a:pt x="12865" y="16271"/>
                  </a:cubicBezTo>
                  <a:cubicBezTo>
                    <a:pt x="13172" y="16032"/>
                    <a:pt x="13456" y="15759"/>
                    <a:pt x="13775" y="15532"/>
                  </a:cubicBezTo>
                  <a:cubicBezTo>
                    <a:pt x="13879" y="15566"/>
                    <a:pt x="13996" y="15581"/>
                    <a:pt x="14102" y="15581"/>
                  </a:cubicBezTo>
                  <a:cubicBezTo>
                    <a:pt x="14134" y="15581"/>
                    <a:pt x="14166" y="15580"/>
                    <a:pt x="14195" y="15577"/>
                  </a:cubicBezTo>
                  <a:cubicBezTo>
                    <a:pt x="14366" y="15577"/>
                    <a:pt x="14559" y="15554"/>
                    <a:pt x="14707" y="15463"/>
                  </a:cubicBezTo>
                  <a:cubicBezTo>
                    <a:pt x="14855" y="15384"/>
                    <a:pt x="14957" y="15247"/>
                    <a:pt x="15060" y="15122"/>
                  </a:cubicBezTo>
                  <a:cubicBezTo>
                    <a:pt x="15117" y="15054"/>
                    <a:pt x="15162" y="14986"/>
                    <a:pt x="15208" y="14906"/>
                  </a:cubicBezTo>
                  <a:cubicBezTo>
                    <a:pt x="15242" y="14861"/>
                    <a:pt x="15253" y="14815"/>
                    <a:pt x="15264" y="14747"/>
                  </a:cubicBezTo>
                  <a:lnTo>
                    <a:pt x="15264" y="14713"/>
                  </a:lnTo>
                  <a:cubicBezTo>
                    <a:pt x="15572" y="14531"/>
                    <a:pt x="15879" y="14315"/>
                    <a:pt x="16140" y="14076"/>
                  </a:cubicBezTo>
                  <a:cubicBezTo>
                    <a:pt x="16766" y="13519"/>
                    <a:pt x="17278" y="12848"/>
                    <a:pt x="17619" y="12097"/>
                  </a:cubicBezTo>
                  <a:cubicBezTo>
                    <a:pt x="18415" y="10402"/>
                    <a:pt x="18370" y="8423"/>
                    <a:pt x="17642" y="6706"/>
                  </a:cubicBezTo>
                  <a:cubicBezTo>
                    <a:pt x="17619" y="6649"/>
                    <a:pt x="17585" y="6581"/>
                    <a:pt x="17551" y="6512"/>
                  </a:cubicBezTo>
                  <a:cubicBezTo>
                    <a:pt x="17630" y="6433"/>
                    <a:pt x="17676" y="6319"/>
                    <a:pt x="17733" y="6228"/>
                  </a:cubicBezTo>
                  <a:cubicBezTo>
                    <a:pt x="17789" y="6103"/>
                    <a:pt x="17846" y="5966"/>
                    <a:pt x="17869" y="5819"/>
                  </a:cubicBezTo>
                  <a:cubicBezTo>
                    <a:pt x="17903" y="5682"/>
                    <a:pt x="17903" y="5523"/>
                    <a:pt x="17858" y="5386"/>
                  </a:cubicBezTo>
                  <a:cubicBezTo>
                    <a:pt x="17824" y="5238"/>
                    <a:pt x="17744" y="5113"/>
                    <a:pt x="17664" y="5000"/>
                  </a:cubicBezTo>
                  <a:cubicBezTo>
                    <a:pt x="17505" y="4749"/>
                    <a:pt x="17369" y="4499"/>
                    <a:pt x="17084" y="4408"/>
                  </a:cubicBezTo>
                  <a:cubicBezTo>
                    <a:pt x="16948" y="4363"/>
                    <a:pt x="16800" y="4351"/>
                    <a:pt x="16652" y="4351"/>
                  </a:cubicBezTo>
                  <a:cubicBezTo>
                    <a:pt x="16633" y="4348"/>
                    <a:pt x="16613" y="4346"/>
                    <a:pt x="16592" y="4346"/>
                  </a:cubicBezTo>
                  <a:cubicBezTo>
                    <a:pt x="16551" y="4346"/>
                    <a:pt x="16508" y="4351"/>
                    <a:pt x="16470" y="4351"/>
                  </a:cubicBezTo>
                  <a:cubicBezTo>
                    <a:pt x="16447" y="4283"/>
                    <a:pt x="16425" y="4215"/>
                    <a:pt x="16402" y="4147"/>
                  </a:cubicBezTo>
                  <a:cubicBezTo>
                    <a:pt x="16277" y="3714"/>
                    <a:pt x="16174" y="3259"/>
                    <a:pt x="15890" y="2895"/>
                  </a:cubicBezTo>
                  <a:cubicBezTo>
                    <a:pt x="15640" y="2566"/>
                    <a:pt x="15310" y="2338"/>
                    <a:pt x="14946" y="2168"/>
                  </a:cubicBezTo>
                  <a:cubicBezTo>
                    <a:pt x="14593" y="1997"/>
                    <a:pt x="14207" y="1860"/>
                    <a:pt x="13843" y="1701"/>
                  </a:cubicBezTo>
                  <a:cubicBezTo>
                    <a:pt x="13411" y="1519"/>
                    <a:pt x="13024" y="1269"/>
                    <a:pt x="12637" y="1019"/>
                  </a:cubicBezTo>
                  <a:cubicBezTo>
                    <a:pt x="12239" y="746"/>
                    <a:pt x="11830" y="507"/>
                    <a:pt x="11375" y="336"/>
                  </a:cubicBezTo>
                  <a:cubicBezTo>
                    <a:pt x="10942" y="166"/>
                    <a:pt x="10476" y="75"/>
                    <a:pt x="9998" y="29"/>
                  </a:cubicBezTo>
                  <a:cubicBezTo>
                    <a:pt x="9786" y="9"/>
                    <a:pt x="9574" y="0"/>
                    <a:pt x="9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4689750" y="407025"/>
              <a:ext cx="1330808" cy="1257590"/>
            </a:xfrm>
            <a:custGeom>
              <a:rect b="b" l="l" r="r" t="t"/>
              <a:pathLst>
                <a:path extrusionOk="0" h="18756" w="19848">
                  <a:moveTo>
                    <a:pt x="10077" y="1422"/>
                  </a:moveTo>
                  <a:cubicBezTo>
                    <a:pt x="10268" y="1422"/>
                    <a:pt x="10458" y="1429"/>
                    <a:pt x="10646" y="1444"/>
                  </a:cubicBezTo>
                  <a:cubicBezTo>
                    <a:pt x="11090" y="1490"/>
                    <a:pt x="11488" y="1570"/>
                    <a:pt x="11829" y="1706"/>
                  </a:cubicBezTo>
                  <a:cubicBezTo>
                    <a:pt x="12204" y="1843"/>
                    <a:pt x="12546" y="2047"/>
                    <a:pt x="12955" y="2320"/>
                  </a:cubicBezTo>
                  <a:cubicBezTo>
                    <a:pt x="13342" y="2570"/>
                    <a:pt x="13774" y="2855"/>
                    <a:pt x="14263" y="3060"/>
                  </a:cubicBezTo>
                  <a:cubicBezTo>
                    <a:pt x="14422" y="3128"/>
                    <a:pt x="14581" y="3196"/>
                    <a:pt x="14741" y="3253"/>
                  </a:cubicBezTo>
                  <a:cubicBezTo>
                    <a:pt x="14957" y="3344"/>
                    <a:pt x="15162" y="3424"/>
                    <a:pt x="15344" y="3514"/>
                  </a:cubicBezTo>
                  <a:cubicBezTo>
                    <a:pt x="15662" y="3674"/>
                    <a:pt x="15889" y="3833"/>
                    <a:pt x="16037" y="4026"/>
                  </a:cubicBezTo>
                  <a:cubicBezTo>
                    <a:pt x="16197" y="4242"/>
                    <a:pt x="16288" y="4561"/>
                    <a:pt x="16379" y="4891"/>
                  </a:cubicBezTo>
                  <a:lnTo>
                    <a:pt x="16424" y="5061"/>
                  </a:lnTo>
                  <a:cubicBezTo>
                    <a:pt x="16447" y="5141"/>
                    <a:pt x="16481" y="5221"/>
                    <a:pt x="16504" y="5300"/>
                  </a:cubicBezTo>
                  <a:lnTo>
                    <a:pt x="16686" y="5812"/>
                  </a:lnTo>
                  <a:lnTo>
                    <a:pt x="17232" y="5767"/>
                  </a:lnTo>
                  <a:lnTo>
                    <a:pt x="17345" y="5767"/>
                  </a:lnTo>
                  <a:cubicBezTo>
                    <a:pt x="17391" y="5767"/>
                    <a:pt x="17505" y="5767"/>
                    <a:pt x="17561" y="5789"/>
                  </a:cubicBezTo>
                  <a:cubicBezTo>
                    <a:pt x="17596" y="5812"/>
                    <a:pt x="17675" y="5926"/>
                    <a:pt x="17721" y="5994"/>
                  </a:cubicBezTo>
                  <a:lnTo>
                    <a:pt x="17789" y="6119"/>
                  </a:lnTo>
                  <a:cubicBezTo>
                    <a:pt x="17823" y="6176"/>
                    <a:pt x="17880" y="6244"/>
                    <a:pt x="17880" y="6278"/>
                  </a:cubicBezTo>
                  <a:cubicBezTo>
                    <a:pt x="17891" y="6290"/>
                    <a:pt x="17891" y="6335"/>
                    <a:pt x="17880" y="6403"/>
                  </a:cubicBezTo>
                  <a:cubicBezTo>
                    <a:pt x="17869" y="6460"/>
                    <a:pt x="17846" y="6529"/>
                    <a:pt x="17800" y="6620"/>
                  </a:cubicBezTo>
                  <a:lnTo>
                    <a:pt x="17800" y="6631"/>
                  </a:lnTo>
                  <a:cubicBezTo>
                    <a:pt x="17778" y="6676"/>
                    <a:pt x="17743" y="6745"/>
                    <a:pt x="17721" y="6767"/>
                  </a:cubicBezTo>
                  <a:lnTo>
                    <a:pt x="17425" y="7109"/>
                  </a:lnTo>
                  <a:lnTo>
                    <a:pt x="17618" y="7529"/>
                  </a:lnTo>
                  <a:cubicBezTo>
                    <a:pt x="17652" y="7586"/>
                    <a:pt x="17675" y="7643"/>
                    <a:pt x="17698" y="7700"/>
                  </a:cubicBezTo>
                  <a:cubicBezTo>
                    <a:pt x="18380" y="9292"/>
                    <a:pt x="18380" y="11044"/>
                    <a:pt x="17687" y="12500"/>
                  </a:cubicBezTo>
                  <a:cubicBezTo>
                    <a:pt x="17379" y="13159"/>
                    <a:pt x="16936" y="13762"/>
                    <a:pt x="16390" y="14251"/>
                  </a:cubicBezTo>
                  <a:cubicBezTo>
                    <a:pt x="16151" y="14456"/>
                    <a:pt x="15889" y="14649"/>
                    <a:pt x="15617" y="14809"/>
                  </a:cubicBezTo>
                  <a:lnTo>
                    <a:pt x="15253" y="15013"/>
                  </a:lnTo>
                  <a:lnTo>
                    <a:pt x="15264" y="15332"/>
                  </a:lnTo>
                  <a:cubicBezTo>
                    <a:pt x="15241" y="15355"/>
                    <a:pt x="15230" y="15366"/>
                    <a:pt x="15207" y="15389"/>
                  </a:cubicBezTo>
                  <a:cubicBezTo>
                    <a:pt x="15184" y="15434"/>
                    <a:pt x="15105" y="15537"/>
                    <a:pt x="15071" y="15559"/>
                  </a:cubicBezTo>
                  <a:cubicBezTo>
                    <a:pt x="15071" y="15559"/>
                    <a:pt x="15025" y="15571"/>
                    <a:pt x="14889" y="15582"/>
                  </a:cubicBezTo>
                  <a:lnTo>
                    <a:pt x="14854" y="15582"/>
                  </a:lnTo>
                  <a:cubicBezTo>
                    <a:pt x="14775" y="15582"/>
                    <a:pt x="14752" y="15571"/>
                    <a:pt x="14752" y="15571"/>
                  </a:cubicBezTo>
                  <a:lnTo>
                    <a:pt x="14388" y="15434"/>
                  </a:lnTo>
                  <a:lnTo>
                    <a:pt x="14070" y="15662"/>
                  </a:lnTo>
                  <a:cubicBezTo>
                    <a:pt x="13888" y="15798"/>
                    <a:pt x="13717" y="15935"/>
                    <a:pt x="13558" y="16082"/>
                  </a:cubicBezTo>
                  <a:cubicBezTo>
                    <a:pt x="13410" y="16196"/>
                    <a:pt x="13285" y="16310"/>
                    <a:pt x="13148" y="16401"/>
                  </a:cubicBezTo>
                  <a:cubicBezTo>
                    <a:pt x="12864" y="16617"/>
                    <a:pt x="12602" y="16731"/>
                    <a:pt x="12329" y="16765"/>
                  </a:cubicBezTo>
                  <a:lnTo>
                    <a:pt x="11931" y="16810"/>
                  </a:lnTo>
                  <a:lnTo>
                    <a:pt x="11795" y="17106"/>
                  </a:lnTo>
                  <a:cubicBezTo>
                    <a:pt x="11715" y="17152"/>
                    <a:pt x="11647" y="17197"/>
                    <a:pt x="11579" y="17231"/>
                  </a:cubicBezTo>
                  <a:cubicBezTo>
                    <a:pt x="11456" y="17292"/>
                    <a:pt x="11343" y="17335"/>
                    <a:pt x="11247" y="17335"/>
                  </a:cubicBezTo>
                  <a:cubicBezTo>
                    <a:pt x="11236" y="17335"/>
                    <a:pt x="11225" y="17335"/>
                    <a:pt x="11215" y="17334"/>
                  </a:cubicBezTo>
                  <a:cubicBezTo>
                    <a:pt x="11124" y="17334"/>
                    <a:pt x="11033" y="17299"/>
                    <a:pt x="10908" y="17220"/>
                  </a:cubicBezTo>
                  <a:cubicBezTo>
                    <a:pt x="10851" y="17174"/>
                    <a:pt x="10794" y="17129"/>
                    <a:pt x="10737" y="17083"/>
                  </a:cubicBezTo>
                  <a:lnTo>
                    <a:pt x="10658" y="17038"/>
                  </a:lnTo>
                  <a:lnTo>
                    <a:pt x="10612" y="16992"/>
                  </a:lnTo>
                  <a:cubicBezTo>
                    <a:pt x="10601" y="16981"/>
                    <a:pt x="10589" y="16981"/>
                    <a:pt x="10578" y="16970"/>
                  </a:cubicBezTo>
                  <a:lnTo>
                    <a:pt x="10373" y="16719"/>
                  </a:lnTo>
                  <a:lnTo>
                    <a:pt x="10021" y="16731"/>
                  </a:lnTo>
                  <a:cubicBezTo>
                    <a:pt x="9736" y="16742"/>
                    <a:pt x="9452" y="16754"/>
                    <a:pt x="9168" y="16776"/>
                  </a:cubicBezTo>
                  <a:cubicBezTo>
                    <a:pt x="8895" y="16788"/>
                    <a:pt x="8622" y="16810"/>
                    <a:pt x="8349" y="16845"/>
                  </a:cubicBezTo>
                  <a:cubicBezTo>
                    <a:pt x="8258" y="16856"/>
                    <a:pt x="8155" y="16867"/>
                    <a:pt x="8064" y="16879"/>
                  </a:cubicBezTo>
                  <a:cubicBezTo>
                    <a:pt x="7905" y="16901"/>
                    <a:pt x="7746" y="16924"/>
                    <a:pt x="7598" y="16936"/>
                  </a:cubicBezTo>
                  <a:cubicBezTo>
                    <a:pt x="7551" y="16938"/>
                    <a:pt x="7506" y="16940"/>
                    <a:pt x="7460" y="16940"/>
                  </a:cubicBezTo>
                  <a:cubicBezTo>
                    <a:pt x="7141" y="16940"/>
                    <a:pt x="6856" y="16869"/>
                    <a:pt x="6597" y="16719"/>
                  </a:cubicBezTo>
                  <a:cubicBezTo>
                    <a:pt x="6256" y="16526"/>
                    <a:pt x="5949" y="16253"/>
                    <a:pt x="5608" y="15935"/>
                  </a:cubicBezTo>
                  <a:cubicBezTo>
                    <a:pt x="5278" y="15639"/>
                    <a:pt x="4948" y="15309"/>
                    <a:pt x="4561" y="14900"/>
                  </a:cubicBezTo>
                  <a:cubicBezTo>
                    <a:pt x="4379" y="14706"/>
                    <a:pt x="4209" y="14524"/>
                    <a:pt x="4027" y="14331"/>
                  </a:cubicBezTo>
                  <a:lnTo>
                    <a:pt x="3685" y="13956"/>
                  </a:lnTo>
                  <a:lnTo>
                    <a:pt x="3231" y="14149"/>
                  </a:lnTo>
                  <a:cubicBezTo>
                    <a:pt x="3219" y="14160"/>
                    <a:pt x="3196" y="14160"/>
                    <a:pt x="3162" y="14172"/>
                  </a:cubicBezTo>
                  <a:cubicBezTo>
                    <a:pt x="3117" y="14172"/>
                    <a:pt x="3083" y="14172"/>
                    <a:pt x="3060" y="14183"/>
                  </a:cubicBezTo>
                  <a:cubicBezTo>
                    <a:pt x="3049" y="14160"/>
                    <a:pt x="3003" y="14115"/>
                    <a:pt x="2946" y="14024"/>
                  </a:cubicBezTo>
                  <a:cubicBezTo>
                    <a:pt x="2867" y="13910"/>
                    <a:pt x="2832" y="13796"/>
                    <a:pt x="2832" y="13671"/>
                  </a:cubicBezTo>
                  <a:cubicBezTo>
                    <a:pt x="2821" y="13603"/>
                    <a:pt x="2832" y="13523"/>
                    <a:pt x="2855" y="13398"/>
                  </a:cubicBezTo>
                  <a:cubicBezTo>
                    <a:pt x="2855" y="13376"/>
                    <a:pt x="2855" y="13353"/>
                    <a:pt x="2855" y="13341"/>
                  </a:cubicBezTo>
                  <a:lnTo>
                    <a:pt x="2946" y="13068"/>
                  </a:lnTo>
                  <a:lnTo>
                    <a:pt x="2821" y="12807"/>
                  </a:lnTo>
                  <a:cubicBezTo>
                    <a:pt x="2741" y="12659"/>
                    <a:pt x="2685" y="12523"/>
                    <a:pt x="2650" y="12386"/>
                  </a:cubicBezTo>
                  <a:cubicBezTo>
                    <a:pt x="2616" y="12215"/>
                    <a:pt x="2594" y="12022"/>
                    <a:pt x="2594" y="11795"/>
                  </a:cubicBezTo>
                  <a:lnTo>
                    <a:pt x="2582" y="11692"/>
                  </a:lnTo>
                  <a:cubicBezTo>
                    <a:pt x="2571" y="11249"/>
                    <a:pt x="2559" y="10634"/>
                    <a:pt x="2161" y="10134"/>
                  </a:cubicBezTo>
                  <a:cubicBezTo>
                    <a:pt x="1979" y="9907"/>
                    <a:pt x="1775" y="9793"/>
                    <a:pt x="1627" y="9713"/>
                  </a:cubicBezTo>
                  <a:cubicBezTo>
                    <a:pt x="1593" y="9690"/>
                    <a:pt x="1559" y="9668"/>
                    <a:pt x="1513" y="9645"/>
                  </a:cubicBezTo>
                  <a:cubicBezTo>
                    <a:pt x="1490" y="9634"/>
                    <a:pt x="1468" y="9611"/>
                    <a:pt x="1456" y="9554"/>
                  </a:cubicBezTo>
                  <a:cubicBezTo>
                    <a:pt x="1433" y="9417"/>
                    <a:pt x="1433" y="9247"/>
                    <a:pt x="1445" y="9054"/>
                  </a:cubicBezTo>
                  <a:cubicBezTo>
                    <a:pt x="1456" y="8826"/>
                    <a:pt x="1479" y="8610"/>
                    <a:pt x="1513" y="8371"/>
                  </a:cubicBezTo>
                  <a:cubicBezTo>
                    <a:pt x="1570" y="7916"/>
                    <a:pt x="1672" y="7461"/>
                    <a:pt x="1797" y="7040"/>
                  </a:cubicBezTo>
                  <a:cubicBezTo>
                    <a:pt x="1843" y="6881"/>
                    <a:pt x="1900" y="6722"/>
                    <a:pt x="1968" y="6563"/>
                  </a:cubicBezTo>
                  <a:lnTo>
                    <a:pt x="2002" y="6494"/>
                  </a:lnTo>
                  <a:lnTo>
                    <a:pt x="2014" y="6415"/>
                  </a:lnTo>
                  <a:cubicBezTo>
                    <a:pt x="2014" y="6392"/>
                    <a:pt x="2025" y="6358"/>
                    <a:pt x="2025" y="6335"/>
                  </a:cubicBezTo>
                  <a:cubicBezTo>
                    <a:pt x="2082" y="6176"/>
                    <a:pt x="2150" y="6017"/>
                    <a:pt x="2230" y="5869"/>
                  </a:cubicBezTo>
                  <a:cubicBezTo>
                    <a:pt x="2377" y="5562"/>
                    <a:pt x="2605" y="5277"/>
                    <a:pt x="2855" y="5050"/>
                  </a:cubicBezTo>
                  <a:cubicBezTo>
                    <a:pt x="2923" y="4982"/>
                    <a:pt x="3003" y="4913"/>
                    <a:pt x="3105" y="4845"/>
                  </a:cubicBezTo>
                  <a:lnTo>
                    <a:pt x="3458" y="4584"/>
                  </a:lnTo>
                  <a:lnTo>
                    <a:pt x="3378" y="4163"/>
                  </a:lnTo>
                  <a:cubicBezTo>
                    <a:pt x="3378" y="4140"/>
                    <a:pt x="3378" y="4117"/>
                    <a:pt x="3390" y="4095"/>
                  </a:cubicBezTo>
                  <a:lnTo>
                    <a:pt x="3390" y="3969"/>
                  </a:lnTo>
                  <a:cubicBezTo>
                    <a:pt x="3390" y="3878"/>
                    <a:pt x="3401" y="3799"/>
                    <a:pt x="3401" y="3719"/>
                  </a:cubicBezTo>
                  <a:cubicBezTo>
                    <a:pt x="3412" y="3640"/>
                    <a:pt x="3435" y="3571"/>
                    <a:pt x="3481" y="3537"/>
                  </a:cubicBezTo>
                  <a:cubicBezTo>
                    <a:pt x="3568" y="3463"/>
                    <a:pt x="3703" y="3425"/>
                    <a:pt x="3846" y="3425"/>
                  </a:cubicBezTo>
                  <a:cubicBezTo>
                    <a:pt x="3945" y="3425"/>
                    <a:pt x="4048" y="3443"/>
                    <a:pt x="4140" y="3480"/>
                  </a:cubicBezTo>
                  <a:lnTo>
                    <a:pt x="4618" y="3719"/>
                  </a:lnTo>
                  <a:lnTo>
                    <a:pt x="4982" y="3298"/>
                  </a:lnTo>
                  <a:lnTo>
                    <a:pt x="5016" y="3264"/>
                  </a:lnTo>
                  <a:cubicBezTo>
                    <a:pt x="5073" y="3196"/>
                    <a:pt x="5130" y="3128"/>
                    <a:pt x="5187" y="3060"/>
                  </a:cubicBezTo>
                  <a:cubicBezTo>
                    <a:pt x="5369" y="2821"/>
                    <a:pt x="5551" y="2593"/>
                    <a:pt x="5755" y="2411"/>
                  </a:cubicBezTo>
                  <a:cubicBezTo>
                    <a:pt x="6006" y="2172"/>
                    <a:pt x="6290" y="2013"/>
                    <a:pt x="6643" y="1911"/>
                  </a:cubicBezTo>
                  <a:cubicBezTo>
                    <a:pt x="6995" y="1808"/>
                    <a:pt x="7371" y="1740"/>
                    <a:pt x="7757" y="1672"/>
                  </a:cubicBezTo>
                  <a:lnTo>
                    <a:pt x="7962" y="1638"/>
                  </a:lnTo>
                  <a:cubicBezTo>
                    <a:pt x="8744" y="1506"/>
                    <a:pt x="9425" y="1422"/>
                    <a:pt x="10077" y="1422"/>
                  </a:cubicBezTo>
                  <a:close/>
                  <a:moveTo>
                    <a:pt x="10059" y="0"/>
                  </a:moveTo>
                  <a:cubicBezTo>
                    <a:pt x="9264" y="0"/>
                    <a:pt x="8479" y="116"/>
                    <a:pt x="7735" y="239"/>
                  </a:cubicBezTo>
                  <a:lnTo>
                    <a:pt x="7530" y="273"/>
                  </a:lnTo>
                  <a:cubicBezTo>
                    <a:pt x="7109" y="341"/>
                    <a:pt x="6677" y="421"/>
                    <a:pt x="6245" y="546"/>
                  </a:cubicBezTo>
                  <a:cubicBezTo>
                    <a:pt x="5676" y="717"/>
                    <a:pt x="5187" y="990"/>
                    <a:pt x="4777" y="1376"/>
                  </a:cubicBezTo>
                  <a:cubicBezTo>
                    <a:pt x="4561" y="1581"/>
                    <a:pt x="4368" y="1808"/>
                    <a:pt x="4186" y="2036"/>
                  </a:cubicBezTo>
                  <a:cubicBezTo>
                    <a:pt x="4073" y="2019"/>
                    <a:pt x="3959" y="2010"/>
                    <a:pt x="3845" y="2010"/>
                  </a:cubicBezTo>
                  <a:cubicBezTo>
                    <a:pt x="3366" y="2010"/>
                    <a:pt x="2898" y="2165"/>
                    <a:pt x="2548" y="2468"/>
                  </a:cubicBezTo>
                  <a:cubicBezTo>
                    <a:pt x="2230" y="2741"/>
                    <a:pt x="2048" y="3116"/>
                    <a:pt x="1991" y="3560"/>
                  </a:cubicBezTo>
                  <a:cubicBezTo>
                    <a:pt x="1979" y="3696"/>
                    <a:pt x="1968" y="3810"/>
                    <a:pt x="1968" y="3924"/>
                  </a:cubicBezTo>
                  <a:lnTo>
                    <a:pt x="1968" y="3935"/>
                  </a:lnTo>
                  <a:cubicBezTo>
                    <a:pt x="1945" y="3958"/>
                    <a:pt x="1923" y="3969"/>
                    <a:pt x="1911" y="3992"/>
                  </a:cubicBezTo>
                  <a:cubicBezTo>
                    <a:pt x="1524" y="4333"/>
                    <a:pt x="1195" y="4766"/>
                    <a:pt x="956" y="5221"/>
                  </a:cubicBezTo>
                  <a:cubicBezTo>
                    <a:pt x="842" y="5448"/>
                    <a:pt x="751" y="5676"/>
                    <a:pt x="671" y="5914"/>
                  </a:cubicBezTo>
                  <a:cubicBezTo>
                    <a:pt x="660" y="5971"/>
                    <a:pt x="637" y="6028"/>
                    <a:pt x="626" y="6085"/>
                  </a:cubicBezTo>
                  <a:cubicBezTo>
                    <a:pt x="558" y="6267"/>
                    <a:pt x="489" y="6449"/>
                    <a:pt x="433" y="6620"/>
                  </a:cubicBezTo>
                  <a:cubicBezTo>
                    <a:pt x="285" y="7120"/>
                    <a:pt x="171" y="7655"/>
                    <a:pt x="91" y="8189"/>
                  </a:cubicBezTo>
                  <a:cubicBezTo>
                    <a:pt x="57" y="8462"/>
                    <a:pt x="34" y="8724"/>
                    <a:pt x="23" y="8985"/>
                  </a:cubicBezTo>
                  <a:cubicBezTo>
                    <a:pt x="12" y="9213"/>
                    <a:pt x="0" y="9520"/>
                    <a:pt x="69" y="9838"/>
                  </a:cubicBezTo>
                  <a:cubicBezTo>
                    <a:pt x="148" y="10248"/>
                    <a:pt x="376" y="10600"/>
                    <a:pt x="717" y="10828"/>
                  </a:cubicBezTo>
                  <a:cubicBezTo>
                    <a:pt x="797" y="10885"/>
                    <a:pt x="876" y="10919"/>
                    <a:pt x="933" y="10953"/>
                  </a:cubicBezTo>
                  <a:cubicBezTo>
                    <a:pt x="967" y="10976"/>
                    <a:pt x="1024" y="11010"/>
                    <a:pt x="1047" y="11021"/>
                  </a:cubicBezTo>
                  <a:cubicBezTo>
                    <a:pt x="1149" y="11169"/>
                    <a:pt x="1149" y="11476"/>
                    <a:pt x="1160" y="11749"/>
                  </a:cubicBezTo>
                  <a:lnTo>
                    <a:pt x="1160" y="11840"/>
                  </a:lnTo>
                  <a:cubicBezTo>
                    <a:pt x="1172" y="12124"/>
                    <a:pt x="1195" y="12432"/>
                    <a:pt x="1274" y="12750"/>
                  </a:cubicBezTo>
                  <a:cubicBezTo>
                    <a:pt x="1320" y="12898"/>
                    <a:pt x="1377" y="13057"/>
                    <a:pt x="1445" y="13216"/>
                  </a:cubicBezTo>
                  <a:cubicBezTo>
                    <a:pt x="1411" y="13421"/>
                    <a:pt x="1399" y="13580"/>
                    <a:pt x="1411" y="13728"/>
                  </a:cubicBezTo>
                  <a:cubicBezTo>
                    <a:pt x="1422" y="14115"/>
                    <a:pt x="1536" y="14479"/>
                    <a:pt x="1752" y="14809"/>
                  </a:cubicBezTo>
                  <a:cubicBezTo>
                    <a:pt x="1934" y="15070"/>
                    <a:pt x="2207" y="15434"/>
                    <a:pt x="2696" y="15559"/>
                  </a:cubicBezTo>
                  <a:cubicBezTo>
                    <a:pt x="2821" y="15594"/>
                    <a:pt x="2947" y="15608"/>
                    <a:pt x="3062" y="15608"/>
                  </a:cubicBezTo>
                  <a:cubicBezTo>
                    <a:pt x="3134" y="15608"/>
                    <a:pt x="3203" y="15602"/>
                    <a:pt x="3265" y="15593"/>
                  </a:cubicBezTo>
                  <a:lnTo>
                    <a:pt x="3526" y="15878"/>
                  </a:lnTo>
                  <a:cubicBezTo>
                    <a:pt x="3936" y="16310"/>
                    <a:pt x="4288" y="16663"/>
                    <a:pt x="4641" y="16981"/>
                  </a:cubicBezTo>
                  <a:cubicBezTo>
                    <a:pt x="5039" y="17345"/>
                    <a:pt x="5426" y="17698"/>
                    <a:pt x="5892" y="17959"/>
                  </a:cubicBezTo>
                  <a:cubicBezTo>
                    <a:pt x="6369" y="18228"/>
                    <a:pt x="6899" y="18366"/>
                    <a:pt x="7458" y="18366"/>
                  </a:cubicBezTo>
                  <a:cubicBezTo>
                    <a:pt x="7538" y="18366"/>
                    <a:pt x="7619" y="18363"/>
                    <a:pt x="7700" y="18357"/>
                  </a:cubicBezTo>
                  <a:cubicBezTo>
                    <a:pt x="7882" y="18334"/>
                    <a:pt x="8064" y="18312"/>
                    <a:pt x="8246" y="18300"/>
                  </a:cubicBezTo>
                  <a:cubicBezTo>
                    <a:pt x="8326" y="18289"/>
                    <a:pt x="8417" y="18278"/>
                    <a:pt x="8497" y="18266"/>
                  </a:cubicBezTo>
                  <a:cubicBezTo>
                    <a:pt x="8758" y="18232"/>
                    <a:pt x="9008" y="18209"/>
                    <a:pt x="9270" y="18198"/>
                  </a:cubicBezTo>
                  <a:cubicBezTo>
                    <a:pt x="9441" y="18187"/>
                    <a:pt x="9623" y="18175"/>
                    <a:pt x="9793" y="18164"/>
                  </a:cubicBezTo>
                  <a:lnTo>
                    <a:pt x="9873" y="18221"/>
                  </a:lnTo>
                  <a:cubicBezTo>
                    <a:pt x="9952" y="18278"/>
                    <a:pt x="10032" y="18346"/>
                    <a:pt x="10112" y="18403"/>
                  </a:cubicBezTo>
                  <a:cubicBezTo>
                    <a:pt x="10464" y="18630"/>
                    <a:pt x="10817" y="18755"/>
                    <a:pt x="11181" y="18755"/>
                  </a:cubicBezTo>
                  <a:lnTo>
                    <a:pt x="11226" y="18755"/>
                  </a:lnTo>
                  <a:cubicBezTo>
                    <a:pt x="11556" y="18755"/>
                    <a:pt x="11886" y="18676"/>
                    <a:pt x="12216" y="18505"/>
                  </a:cubicBezTo>
                  <a:cubicBezTo>
                    <a:pt x="12352" y="18437"/>
                    <a:pt x="12477" y="18357"/>
                    <a:pt x="12614" y="18266"/>
                  </a:cubicBezTo>
                  <a:cubicBezTo>
                    <a:pt x="12659" y="18244"/>
                    <a:pt x="12716" y="18198"/>
                    <a:pt x="12784" y="18130"/>
                  </a:cubicBezTo>
                  <a:cubicBezTo>
                    <a:pt x="13205" y="18039"/>
                    <a:pt x="13603" y="17845"/>
                    <a:pt x="14001" y="17550"/>
                  </a:cubicBezTo>
                  <a:cubicBezTo>
                    <a:pt x="14161" y="17425"/>
                    <a:pt x="14320" y="17299"/>
                    <a:pt x="14468" y="17174"/>
                  </a:cubicBezTo>
                  <a:cubicBezTo>
                    <a:pt x="14536" y="17118"/>
                    <a:pt x="14604" y="17049"/>
                    <a:pt x="14672" y="17004"/>
                  </a:cubicBezTo>
                  <a:lnTo>
                    <a:pt x="14923" y="17004"/>
                  </a:lnTo>
                  <a:cubicBezTo>
                    <a:pt x="15139" y="17004"/>
                    <a:pt x="15469" y="16970"/>
                    <a:pt x="15776" y="16788"/>
                  </a:cubicBezTo>
                  <a:cubicBezTo>
                    <a:pt x="16037" y="16640"/>
                    <a:pt x="16208" y="16435"/>
                    <a:pt x="16344" y="16264"/>
                  </a:cubicBezTo>
                  <a:cubicBezTo>
                    <a:pt x="16413" y="16173"/>
                    <a:pt x="16470" y="16082"/>
                    <a:pt x="16526" y="15992"/>
                  </a:cubicBezTo>
                  <a:cubicBezTo>
                    <a:pt x="16549" y="15957"/>
                    <a:pt x="16572" y="15923"/>
                    <a:pt x="16583" y="15878"/>
                  </a:cubicBezTo>
                  <a:cubicBezTo>
                    <a:pt x="16845" y="15707"/>
                    <a:pt x="17095" y="15525"/>
                    <a:pt x="17323" y="15320"/>
                  </a:cubicBezTo>
                  <a:cubicBezTo>
                    <a:pt x="18016" y="14706"/>
                    <a:pt x="18585" y="13944"/>
                    <a:pt x="18983" y="13114"/>
                  </a:cubicBezTo>
                  <a:cubicBezTo>
                    <a:pt x="19813" y="11328"/>
                    <a:pt x="19848" y="9213"/>
                    <a:pt x="19063" y="7279"/>
                  </a:cubicBezTo>
                  <a:cubicBezTo>
                    <a:pt x="19063" y="7279"/>
                    <a:pt x="19063" y="7279"/>
                    <a:pt x="19063" y="7268"/>
                  </a:cubicBezTo>
                  <a:lnTo>
                    <a:pt x="19074" y="7256"/>
                  </a:lnTo>
                  <a:cubicBezTo>
                    <a:pt x="19176" y="7052"/>
                    <a:pt x="19245" y="6847"/>
                    <a:pt x="19279" y="6654"/>
                  </a:cubicBezTo>
                  <a:cubicBezTo>
                    <a:pt x="19324" y="6392"/>
                    <a:pt x="19324" y="6142"/>
                    <a:pt x="19256" y="5914"/>
                  </a:cubicBezTo>
                  <a:cubicBezTo>
                    <a:pt x="19199" y="5676"/>
                    <a:pt x="19074" y="5482"/>
                    <a:pt x="18983" y="5346"/>
                  </a:cubicBezTo>
                  <a:lnTo>
                    <a:pt x="18915" y="5243"/>
                  </a:lnTo>
                  <a:cubicBezTo>
                    <a:pt x="18756" y="4993"/>
                    <a:pt x="18517" y="4595"/>
                    <a:pt x="18016" y="4436"/>
                  </a:cubicBezTo>
                  <a:cubicBezTo>
                    <a:pt x="17903" y="4402"/>
                    <a:pt x="17812" y="4379"/>
                    <a:pt x="17709" y="4368"/>
                  </a:cubicBezTo>
                  <a:cubicBezTo>
                    <a:pt x="17596" y="3981"/>
                    <a:pt x="17459" y="3560"/>
                    <a:pt x="17163" y="3173"/>
                  </a:cubicBezTo>
                  <a:cubicBezTo>
                    <a:pt x="16879" y="2798"/>
                    <a:pt x="16481" y="2491"/>
                    <a:pt x="15969" y="2241"/>
                  </a:cubicBezTo>
                  <a:cubicBezTo>
                    <a:pt x="15730" y="2127"/>
                    <a:pt x="15491" y="2025"/>
                    <a:pt x="15264" y="1934"/>
                  </a:cubicBezTo>
                  <a:cubicBezTo>
                    <a:pt x="15116" y="1877"/>
                    <a:pt x="14980" y="1820"/>
                    <a:pt x="14832" y="1763"/>
                  </a:cubicBezTo>
                  <a:cubicBezTo>
                    <a:pt x="14456" y="1592"/>
                    <a:pt x="14092" y="1365"/>
                    <a:pt x="13740" y="1126"/>
                  </a:cubicBezTo>
                  <a:cubicBezTo>
                    <a:pt x="13319" y="853"/>
                    <a:pt x="12853" y="569"/>
                    <a:pt x="12341" y="375"/>
                  </a:cubicBezTo>
                  <a:cubicBezTo>
                    <a:pt x="11863" y="193"/>
                    <a:pt x="11351" y="80"/>
                    <a:pt x="10771" y="34"/>
                  </a:cubicBezTo>
                  <a:cubicBezTo>
                    <a:pt x="10534" y="11"/>
                    <a:pt x="10296" y="0"/>
                    <a:pt x="1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6"/>
            <p:cNvSpPr/>
            <p:nvPr/>
          </p:nvSpPr>
          <p:spPr>
            <a:xfrm>
              <a:off x="5286089" y="1388497"/>
              <a:ext cx="47337" cy="27491"/>
            </a:xfrm>
            <a:custGeom>
              <a:rect b="b" l="l" r="r" t="t"/>
              <a:pathLst>
                <a:path extrusionOk="0" h="410" w="706">
                  <a:moveTo>
                    <a:pt x="558" y="0"/>
                  </a:moveTo>
                  <a:lnTo>
                    <a:pt x="183" y="34"/>
                  </a:lnTo>
                  <a:lnTo>
                    <a:pt x="137" y="34"/>
                  </a:lnTo>
                  <a:cubicBezTo>
                    <a:pt x="137" y="46"/>
                    <a:pt x="126" y="46"/>
                    <a:pt x="114" y="46"/>
                  </a:cubicBezTo>
                  <a:lnTo>
                    <a:pt x="103" y="46"/>
                  </a:lnTo>
                  <a:cubicBezTo>
                    <a:pt x="103" y="46"/>
                    <a:pt x="92" y="46"/>
                    <a:pt x="92" y="57"/>
                  </a:cubicBezTo>
                  <a:lnTo>
                    <a:pt x="69" y="68"/>
                  </a:lnTo>
                  <a:cubicBezTo>
                    <a:pt x="57" y="80"/>
                    <a:pt x="57" y="80"/>
                    <a:pt x="46" y="91"/>
                  </a:cubicBezTo>
                  <a:lnTo>
                    <a:pt x="46" y="102"/>
                  </a:lnTo>
                  <a:cubicBezTo>
                    <a:pt x="35" y="114"/>
                    <a:pt x="23" y="125"/>
                    <a:pt x="12" y="148"/>
                  </a:cubicBezTo>
                  <a:cubicBezTo>
                    <a:pt x="12" y="148"/>
                    <a:pt x="12" y="148"/>
                    <a:pt x="12" y="159"/>
                  </a:cubicBezTo>
                  <a:lnTo>
                    <a:pt x="12" y="182"/>
                  </a:lnTo>
                  <a:lnTo>
                    <a:pt x="12" y="193"/>
                  </a:lnTo>
                  <a:cubicBezTo>
                    <a:pt x="1" y="205"/>
                    <a:pt x="1" y="205"/>
                    <a:pt x="1" y="205"/>
                  </a:cubicBezTo>
                  <a:cubicBezTo>
                    <a:pt x="1" y="205"/>
                    <a:pt x="12" y="205"/>
                    <a:pt x="12" y="216"/>
                  </a:cubicBezTo>
                  <a:cubicBezTo>
                    <a:pt x="12" y="216"/>
                    <a:pt x="12" y="228"/>
                    <a:pt x="12" y="239"/>
                  </a:cubicBezTo>
                  <a:cubicBezTo>
                    <a:pt x="12" y="239"/>
                    <a:pt x="12" y="250"/>
                    <a:pt x="23" y="250"/>
                  </a:cubicBezTo>
                  <a:lnTo>
                    <a:pt x="23" y="262"/>
                  </a:lnTo>
                  <a:cubicBezTo>
                    <a:pt x="23" y="262"/>
                    <a:pt x="23" y="262"/>
                    <a:pt x="35" y="273"/>
                  </a:cubicBezTo>
                  <a:lnTo>
                    <a:pt x="35" y="284"/>
                  </a:lnTo>
                  <a:lnTo>
                    <a:pt x="46" y="284"/>
                  </a:lnTo>
                  <a:lnTo>
                    <a:pt x="57" y="296"/>
                  </a:lnTo>
                  <a:lnTo>
                    <a:pt x="57" y="307"/>
                  </a:lnTo>
                  <a:cubicBezTo>
                    <a:pt x="69" y="318"/>
                    <a:pt x="80" y="318"/>
                    <a:pt x="92" y="330"/>
                  </a:cubicBezTo>
                  <a:cubicBezTo>
                    <a:pt x="103" y="341"/>
                    <a:pt x="103" y="341"/>
                    <a:pt x="114" y="341"/>
                  </a:cubicBezTo>
                  <a:cubicBezTo>
                    <a:pt x="114" y="341"/>
                    <a:pt x="126" y="353"/>
                    <a:pt x="137" y="353"/>
                  </a:cubicBezTo>
                  <a:cubicBezTo>
                    <a:pt x="137" y="353"/>
                    <a:pt x="137" y="364"/>
                    <a:pt x="137" y="364"/>
                  </a:cubicBezTo>
                  <a:cubicBezTo>
                    <a:pt x="160" y="364"/>
                    <a:pt x="183" y="375"/>
                    <a:pt x="205" y="375"/>
                  </a:cubicBezTo>
                  <a:cubicBezTo>
                    <a:pt x="228" y="387"/>
                    <a:pt x="251" y="387"/>
                    <a:pt x="274" y="398"/>
                  </a:cubicBezTo>
                  <a:lnTo>
                    <a:pt x="319" y="398"/>
                  </a:lnTo>
                  <a:cubicBezTo>
                    <a:pt x="365" y="409"/>
                    <a:pt x="410" y="409"/>
                    <a:pt x="456" y="409"/>
                  </a:cubicBezTo>
                  <a:lnTo>
                    <a:pt x="558" y="409"/>
                  </a:lnTo>
                  <a:cubicBezTo>
                    <a:pt x="581" y="409"/>
                    <a:pt x="592" y="409"/>
                    <a:pt x="615" y="398"/>
                  </a:cubicBezTo>
                  <a:cubicBezTo>
                    <a:pt x="615" y="398"/>
                    <a:pt x="626" y="398"/>
                    <a:pt x="626" y="387"/>
                  </a:cubicBezTo>
                  <a:lnTo>
                    <a:pt x="649" y="387"/>
                  </a:lnTo>
                  <a:lnTo>
                    <a:pt x="649" y="375"/>
                  </a:lnTo>
                  <a:lnTo>
                    <a:pt x="649" y="364"/>
                  </a:lnTo>
                  <a:lnTo>
                    <a:pt x="660" y="375"/>
                  </a:lnTo>
                  <a:cubicBezTo>
                    <a:pt x="660" y="364"/>
                    <a:pt x="660" y="364"/>
                    <a:pt x="660" y="364"/>
                  </a:cubicBezTo>
                  <a:lnTo>
                    <a:pt x="672" y="353"/>
                  </a:lnTo>
                  <a:cubicBezTo>
                    <a:pt x="672" y="353"/>
                    <a:pt x="672" y="341"/>
                    <a:pt x="672" y="341"/>
                  </a:cubicBezTo>
                  <a:cubicBezTo>
                    <a:pt x="683" y="341"/>
                    <a:pt x="683" y="330"/>
                    <a:pt x="683" y="330"/>
                  </a:cubicBezTo>
                  <a:cubicBezTo>
                    <a:pt x="683" y="318"/>
                    <a:pt x="694" y="296"/>
                    <a:pt x="694" y="273"/>
                  </a:cubicBezTo>
                  <a:lnTo>
                    <a:pt x="694" y="250"/>
                  </a:lnTo>
                  <a:cubicBezTo>
                    <a:pt x="706" y="216"/>
                    <a:pt x="706" y="171"/>
                    <a:pt x="694" y="125"/>
                  </a:cubicBezTo>
                  <a:lnTo>
                    <a:pt x="694" y="114"/>
                  </a:lnTo>
                  <a:cubicBezTo>
                    <a:pt x="694" y="114"/>
                    <a:pt x="694" y="102"/>
                    <a:pt x="694" y="102"/>
                  </a:cubicBezTo>
                  <a:lnTo>
                    <a:pt x="694" y="91"/>
                  </a:lnTo>
                  <a:cubicBezTo>
                    <a:pt x="683" y="68"/>
                    <a:pt x="683" y="57"/>
                    <a:pt x="672" y="34"/>
                  </a:cubicBezTo>
                  <a:lnTo>
                    <a:pt x="672" y="11"/>
                  </a:lnTo>
                  <a:cubicBezTo>
                    <a:pt x="660" y="0"/>
                    <a:pt x="649" y="0"/>
                    <a:pt x="638" y="0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5626231" y="1030787"/>
              <a:ext cx="100709" cy="78650"/>
            </a:xfrm>
            <a:custGeom>
              <a:rect b="b" l="l" r="r" t="t"/>
              <a:pathLst>
                <a:path extrusionOk="0" h="1173" w="1502">
                  <a:moveTo>
                    <a:pt x="683" y="1"/>
                  </a:moveTo>
                  <a:cubicBezTo>
                    <a:pt x="660" y="1"/>
                    <a:pt x="649" y="12"/>
                    <a:pt x="626" y="12"/>
                  </a:cubicBezTo>
                  <a:cubicBezTo>
                    <a:pt x="580" y="12"/>
                    <a:pt x="512" y="23"/>
                    <a:pt x="478" y="69"/>
                  </a:cubicBezTo>
                  <a:cubicBezTo>
                    <a:pt x="433" y="103"/>
                    <a:pt x="398" y="171"/>
                    <a:pt x="364" y="228"/>
                  </a:cubicBezTo>
                  <a:cubicBezTo>
                    <a:pt x="353" y="251"/>
                    <a:pt x="342" y="274"/>
                    <a:pt x="330" y="296"/>
                  </a:cubicBezTo>
                  <a:lnTo>
                    <a:pt x="273" y="376"/>
                  </a:lnTo>
                  <a:cubicBezTo>
                    <a:pt x="239" y="433"/>
                    <a:pt x="194" y="490"/>
                    <a:pt x="160" y="558"/>
                  </a:cubicBezTo>
                  <a:cubicBezTo>
                    <a:pt x="91" y="672"/>
                    <a:pt x="0" y="820"/>
                    <a:pt x="23" y="979"/>
                  </a:cubicBezTo>
                  <a:cubicBezTo>
                    <a:pt x="46" y="1093"/>
                    <a:pt x="114" y="1172"/>
                    <a:pt x="216" y="1172"/>
                  </a:cubicBezTo>
                  <a:lnTo>
                    <a:pt x="239" y="1172"/>
                  </a:lnTo>
                  <a:cubicBezTo>
                    <a:pt x="307" y="1161"/>
                    <a:pt x="376" y="1127"/>
                    <a:pt x="444" y="1104"/>
                  </a:cubicBezTo>
                  <a:lnTo>
                    <a:pt x="1297" y="729"/>
                  </a:lnTo>
                  <a:cubicBezTo>
                    <a:pt x="1320" y="717"/>
                    <a:pt x="1354" y="706"/>
                    <a:pt x="1388" y="695"/>
                  </a:cubicBezTo>
                  <a:cubicBezTo>
                    <a:pt x="1388" y="695"/>
                    <a:pt x="1388" y="695"/>
                    <a:pt x="1399" y="683"/>
                  </a:cubicBezTo>
                  <a:cubicBezTo>
                    <a:pt x="1422" y="683"/>
                    <a:pt x="1433" y="672"/>
                    <a:pt x="1445" y="660"/>
                  </a:cubicBezTo>
                  <a:cubicBezTo>
                    <a:pt x="1468" y="626"/>
                    <a:pt x="1468" y="569"/>
                    <a:pt x="1479" y="513"/>
                  </a:cubicBezTo>
                  <a:cubicBezTo>
                    <a:pt x="1479" y="501"/>
                    <a:pt x="1479" y="490"/>
                    <a:pt x="1479" y="478"/>
                  </a:cubicBezTo>
                  <a:cubicBezTo>
                    <a:pt x="1490" y="376"/>
                    <a:pt x="1502" y="217"/>
                    <a:pt x="1399" y="114"/>
                  </a:cubicBezTo>
                  <a:cubicBezTo>
                    <a:pt x="1308" y="23"/>
                    <a:pt x="1149" y="12"/>
                    <a:pt x="1047" y="12"/>
                  </a:cubicBezTo>
                  <a:cubicBezTo>
                    <a:pt x="990" y="12"/>
                    <a:pt x="944" y="12"/>
                    <a:pt x="887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5396654" y="704390"/>
              <a:ext cx="83947" cy="76370"/>
            </a:xfrm>
            <a:custGeom>
              <a:rect b="b" l="l" r="r" t="t"/>
              <a:pathLst>
                <a:path extrusionOk="0" h="1139" w="1252">
                  <a:moveTo>
                    <a:pt x="399" y="1"/>
                  </a:moveTo>
                  <a:cubicBezTo>
                    <a:pt x="319" y="1"/>
                    <a:pt x="262" y="35"/>
                    <a:pt x="206" y="69"/>
                  </a:cubicBezTo>
                  <a:cubicBezTo>
                    <a:pt x="194" y="80"/>
                    <a:pt x="183" y="80"/>
                    <a:pt x="171" y="92"/>
                  </a:cubicBezTo>
                  <a:cubicBezTo>
                    <a:pt x="115" y="126"/>
                    <a:pt x="46" y="171"/>
                    <a:pt x="24" y="217"/>
                  </a:cubicBezTo>
                  <a:cubicBezTo>
                    <a:pt x="1" y="251"/>
                    <a:pt x="1" y="296"/>
                    <a:pt x="12" y="331"/>
                  </a:cubicBezTo>
                  <a:cubicBezTo>
                    <a:pt x="12" y="342"/>
                    <a:pt x="12" y="353"/>
                    <a:pt x="24" y="365"/>
                  </a:cubicBezTo>
                  <a:cubicBezTo>
                    <a:pt x="24" y="387"/>
                    <a:pt x="24" y="410"/>
                    <a:pt x="24" y="433"/>
                  </a:cubicBezTo>
                  <a:cubicBezTo>
                    <a:pt x="12" y="433"/>
                    <a:pt x="12" y="444"/>
                    <a:pt x="24" y="444"/>
                  </a:cubicBezTo>
                  <a:cubicBezTo>
                    <a:pt x="46" y="513"/>
                    <a:pt x="69" y="581"/>
                    <a:pt x="103" y="649"/>
                  </a:cubicBezTo>
                  <a:cubicBezTo>
                    <a:pt x="149" y="740"/>
                    <a:pt x="194" y="831"/>
                    <a:pt x="240" y="911"/>
                  </a:cubicBezTo>
                  <a:lnTo>
                    <a:pt x="262" y="945"/>
                  </a:lnTo>
                  <a:cubicBezTo>
                    <a:pt x="297" y="1002"/>
                    <a:pt x="331" y="1070"/>
                    <a:pt x="376" y="1115"/>
                  </a:cubicBezTo>
                  <a:cubicBezTo>
                    <a:pt x="410" y="1127"/>
                    <a:pt x="433" y="1138"/>
                    <a:pt x="456" y="1138"/>
                  </a:cubicBezTo>
                  <a:cubicBezTo>
                    <a:pt x="581" y="1138"/>
                    <a:pt x="706" y="1013"/>
                    <a:pt x="774" y="945"/>
                  </a:cubicBezTo>
                  <a:lnTo>
                    <a:pt x="786" y="933"/>
                  </a:lnTo>
                  <a:cubicBezTo>
                    <a:pt x="922" y="808"/>
                    <a:pt x="1024" y="672"/>
                    <a:pt x="1127" y="535"/>
                  </a:cubicBezTo>
                  <a:cubicBezTo>
                    <a:pt x="1138" y="524"/>
                    <a:pt x="1138" y="513"/>
                    <a:pt x="1150" y="501"/>
                  </a:cubicBezTo>
                  <a:cubicBezTo>
                    <a:pt x="1195" y="456"/>
                    <a:pt x="1252" y="376"/>
                    <a:pt x="1241" y="319"/>
                  </a:cubicBezTo>
                  <a:cubicBezTo>
                    <a:pt x="1229" y="285"/>
                    <a:pt x="1206" y="262"/>
                    <a:pt x="1138" y="228"/>
                  </a:cubicBezTo>
                  <a:cubicBezTo>
                    <a:pt x="1002" y="160"/>
                    <a:pt x="854" y="115"/>
                    <a:pt x="695" y="80"/>
                  </a:cubicBezTo>
                  <a:lnTo>
                    <a:pt x="615" y="46"/>
                  </a:lnTo>
                  <a:cubicBezTo>
                    <a:pt x="547" y="35"/>
                    <a:pt x="467" y="12"/>
                    <a:pt x="399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4888753" y="610051"/>
              <a:ext cx="84751" cy="70805"/>
            </a:xfrm>
            <a:custGeom>
              <a:rect b="b" l="l" r="r" t="t"/>
              <a:pathLst>
                <a:path extrusionOk="0" h="1056" w="1264">
                  <a:moveTo>
                    <a:pt x="857" y="0"/>
                  </a:moveTo>
                  <a:cubicBezTo>
                    <a:pt x="803" y="0"/>
                    <a:pt x="752" y="3"/>
                    <a:pt x="706" y="9"/>
                  </a:cubicBezTo>
                  <a:cubicBezTo>
                    <a:pt x="524" y="32"/>
                    <a:pt x="353" y="111"/>
                    <a:pt x="240" y="225"/>
                  </a:cubicBezTo>
                  <a:cubicBezTo>
                    <a:pt x="81" y="373"/>
                    <a:pt x="35" y="566"/>
                    <a:pt x="24" y="725"/>
                  </a:cubicBezTo>
                  <a:cubicBezTo>
                    <a:pt x="12" y="794"/>
                    <a:pt x="12" y="850"/>
                    <a:pt x="12" y="919"/>
                  </a:cubicBezTo>
                  <a:cubicBezTo>
                    <a:pt x="1" y="953"/>
                    <a:pt x="1" y="987"/>
                    <a:pt x="1" y="1021"/>
                  </a:cubicBezTo>
                  <a:cubicBezTo>
                    <a:pt x="1" y="1032"/>
                    <a:pt x="1" y="1044"/>
                    <a:pt x="12" y="1055"/>
                  </a:cubicBezTo>
                  <a:lnTo>
                    <a:pt x="46" y="1055"/>
                  </a:lnTo>
                  <a:cubicBezTo>
                    <a:pt x="115" y="1010"/>
                    <a:pt x="172" y="976"/>
                    <a:pt x="228" y="930"/>
                  </a:cubicBezTo>
                  <a:cubicBezTo>
                    <a:pt x="342" y="862"/>
                    <a:pt x="456" y="782"/>
                    <a:pt x="570" y="703"/>
                  </a:cubicBezTo>
                  <a:cubicBezTo>
                    <a:pt x="808" y="543"/>
                    <a:pt x="1036" y="350"/>
                    <a:pt x="1252" y="111"/>
                  </a:cubicBezTo>
                  <a:cubicBezTo>
                    <a:pt x="1263" y="100"/>
                    <a:pt x="1263" y="88"/>
                    <a:pt x="1263" y="77"/>
                  </a:cubicBezTo>
                  <a:cubicBezTo>
                    <a:pt x="1263" y="66"/>
                    <a:pt x="1252" y="66"/>
                    <a:pt x="1241" y="54"/>
                  </a:cubicBezTo>
                  <a:lnTo>
                    <a:pt x="1229" y="54"/>
                  </a:lnTo>
                  <a:cubicBezTo>
                    <a:pt x="1161" y="43"/>
                    <a:pt x="1093" y="20"/>
                    <a:pt x="1025" y="9"/>
                  </a:cubicBezTo>
                  <a:cubicBezTo>
                    <a:pt x="968" y="3"/>
                    <a:pt x="911" y="0"/>
                    <a:pt x="857" y="0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5394374" y="1573755"/>
              <a:ext cx="95412" cy="22998"/>
            </a:xfrm>
            <a:custGeom>
              <a:rect b="b" l="l" r="r" t="t"/>
              <a:pathLst>
                <a:path extrusionOk="0" h="343" w="1423">
                  <a:moveTo>
                    <a:pt x="35" y="1"/>
                  </a:moveTo>
                  <a:cubicBezTo>
                    <a:pt x="23" y="1"/>
                    <a:pt x="12" y="12"/>
                    <a:pt x="12" y="24"/>
                  </a:cubicBezTo>
                  <a:cubicBezTo>
                    <a:pt x="1" y="35"/>
                    <a:pt x="12" y="58"/>
                    <a:pt x="23" y="58"/>
                  </a:cubicBezTo>
                  <a:cubicBezTo>
                    <a:pt x="23" y="69"/>
                    <a:pt x="35" y="69"/>
                    <a:pt x="35" y="69"/>
                  </a:cubicBezTo>
                  <a:lnTo>
                    <a:pt x="58" y="92"/>
                  </a:lnTo>
                  <a:cubicBezTo>
                    <a:pt x="228" y="206"/>
                    <a:pt x="399" y="319"/>
                    <a:pt x="615" y="342"/>
                  </a:cubicBezTo>
                  <a:lnTo>
                    <a:pt x="694" y="342"/>
                  </a:lnTo>
                  <a:cubicBezTo>
                    <a:pt x="865" y="342"/>
                    <a:pt x="1058" y="297"/>
                    <a:pt x="1240" y="194"/>
                  </a:cubicBezTo>
                  <a:cubicBezTo>
                    <a:pt x="1297" y="171"/>
                    <a:pt x="1343" y="137"/>
                    <a:pt x="1411" y="103"/>
                  </a:cubicBezTo>
                  <a:cubicBezTo>
                    <a:pt x="1422" y="92"/>
                    <a:pt x="1422" y="80"/>
                    <a:pt x="1422" y="69"/>
                  </a:cubicBezTo>
                  <a:cubicBezTo>
                    <a:pt x="1422" y="58"/>
                    <a:pt x="1411" y="46"/>
                    <a:pt x="1400" y="46"/>
                  </a:cubicBezTo>
                  <a:cubicBezTo>
                    <a:pt x="1343" y="35"/>
                    <a:pt x="1297" y="35"/>
                    <a:pt x="1252" y="35"/>
                  </a:cubicBezTo>
                  <a:cubicBezTo>
                    <a:pt x="1206" y="35"/>
                    <a:pt x="1149" y="24"/>
                    <a:pt x="1104" y="24"/>
                  </a:cubicBezTo>
                  <a:cubicBezTo>
                    <a:pt x="842" y="12"/>
                    <a:pt x="569" y="1"/>
                    <a:pt x="308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6"/>
            <p:cNvSpPr/>
            <p:nvPr/>
          </p:nvSpPr>
          <p:spPr>
            <a:xfrm>
              <a:off x="4852144" y="1315681"/>
              <a:ext cx="57261" cy="69061"/>
            </a:xfrm>
            <a:custGeom>
              <a:rect b="b" l="l" r="r" t="t"/>
              <a:pathLst>
                <a:path extrusionOk="0" h="1030" w="854">
                  <a:moveTo>
                    <a:pt x="36" y="1"/>
                  </a:moveTo>
                  <a:cubicBezTo>
                    <a:pt x="31" y="1"/>
                    <a:pt x="27" y="2"/>
                    <a:pt x="24" y="6"/>
                  </a:cubicBezTo>
                  <a:cubicBezTo>
                    <a:pt x="12" y="6"/>
                    <a:pt x="1" y="17"/>
                    <a:pt x="1" y="28"/>
                  </a:cubicBezTo>
                  <a:cubicBezTo>
                    <a:pt x="1" y="244"/>
                    <a:pt x="46" y="426"/>
                    <a:pt x="126" y="597"/>
                  </a:cubicBezTo>
                  <a:cubicBezTo>
                    <a:pt x="228" y="768"/>
                    <a:pt x="342" y="950"/>
                    <a:pt x="501" y="1006"/>
                  </a:cubicBezTo>
                  <a:cubicBezTo>
                    <a:pt x="547" y="1029"/>
                    <a:pt x="581" y="1029"/>
                    <a:pt x="627" y="1029"/>
                  </a:cubicBezTo>
                  <a:cubicBezTo>
                    <a:pt x="683" y="1029"/>
                    <a:pt x="740" y="1018"/>
                    <a:pt x="786" y="1006"/>
                  </a:cubicBezTo>
                  <a:lnTo>
                    <a:pt x="831" y="1006"/>
                  </a:lnTo>
                  <a:cubicBezTo>
                    <a:pt x="843" y="1006"/>
                    <a:pt x="854" y="995"/>
                    <a:pt x="854" y="984"/>
                  </a:cubicBezTo>
                  <a:cubicBezTo>
                    <a:pt x="854" y="972"/>
                    <a:pt x="854" y="961"/>
                    <a:pt x="843" y="950"/>
                  </a:cubicBezTo>
                  <a:lnTo>
                    <a:pt x="763" y="859"/>
                  </a:lnTo>
                  <a:cubicBezTo>
                    <a:pt x="718" y="813"/>
                    <a:pt x="672" y="768"/>
                    <a:pt x="638" y="722"/>
                  </a:cubicBezTo>
                  <a:cubicBezTo>
                    <a:pt x="456" y="517"/>
                    <a:pt x="251" y="278"/>
                    <a:pt x="58" y="17"/>
                  </a:cubicBezTo>
                  <a:cubicBezTo>
                    <a:pt x="58" y="9"/>
                    <a:pt x="46" y="1"/>
                    <a:pt x="36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5690264" y="1457893"/>
              <a:ext cx="36676" cy="20651"/>
            </a:xfrm>
            <a:custGeom>
              <a:rect b="b" l="l" r="r" t="t"/>
              <a:pathLst>
                <a:path extrusionOk="0" h="308" w="547">
                  <a:moveTo>
                    <a:pt x="501" y="0"/>
                  </a:moveTo>
                  <a:cubicBezTo>
                    <a:pt x="342" y="80"/>
                    <a:pt x="183" y="159"/>
                    <a:pt x="23" y="250"/>
                  </a:cubicBezTo>
                  <a:cubicBezTo>
                    <a:pt x="12" y="250"/>
                    <a:pt x="1" y="273"/>
                    <a:pt x="1" y="284"/>
                  </a:cubicBezTo>
                  <a:cubicBezTo>
                    <a:pt x="12" y="296"/>
                    <a:pt x="23" y="307"/>
                    <a:pt x="35" y="307"/>
                  </a:cubicBezTo>
                  <a:cubicBezTo>
                    <a:pt x="137" y="296"/>
                    <a:pt x="262" y="284"/>
                    <a:pt x="365" y="216"/>
                  </a:cubicBezTo>
                  <a:cubicBezTo>
                    <a:pt x="422" y="182"/>
                    <a:pt x="478" y="125"/>
                    <a:pt x="535" y="46"/>
                  </a:cubicBezTo>
                  <a:cubicBezTo>
                    <a:pt x="547" y="34"/>
                    <a:pt x="547" y="23"/>
                    <a:pt x="535" y="11"/>
                  </a:cubicBezTo>
                  <a:cubicBezTo>
                    <a:pt x="524" y="0"/>
                    <a:pt x="513" y="0"/>
                    <a:pt x="501" y="0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5847361" y="764667"/>
              <a:ext cx="70268" cy="105269"/>
            </a:xfrm>
            <a:custGeom>
              <a:rect b="b" l="l" r="r" t="t"/>
              <a:pathLst>
                <a:path extrusionOk="0" h="1570" w="1048">
                  <a:moveTo>
                    <a:pt x="35" y="0"/>
                  </a:moveTo>
                  <a:cubicBezTo>
                    <a:pt x="23" y="0"/>
                    <a:pt x="12" y="12"/>
                    <a:pt x="1" y="23"/>
                  </a:cubicBezTo>
                  <a:cubicBezTo>
                    <a:pt x="1" y="23"/>
                    <a:pt x="1" y="34"/>
                    <a:pt x="1" y="46"/>
                  </a:cubicBezTo>
                  <a:cubicBezTo>
                    <a:pt x="160" y="398"/>
                    <a:pt x="342" y="740"/>
                    <a:pt x="524" y="1058"/>
                  </a:cubicBezTo>
                  <a:cubicBezTo>
                    <a:pt x="615" y="1217"/>
                    <a:pt x="706" y="1388"/>
                    <a:pt x="797" y="1547"/>
                  </a:cubicBezTo>
                  <a:cubicBezTo>
                    <a:pt x="808" y="1559"/>
                    <a:pt x="808" y="1570"/>
                    <a:pt x="820" y="1570"/>
                  </a:cubicBezTo>
                  <a:lnTo>
                    <a:pt x="831" y="1570"/>
                  </a:lnTo>
                  <a:cubicBezTo>
                    <a:pt x="842" y="1570"/>
                    <a:pt x="842" y="1559"/>
                    <a:pt x="854" y="1547"/>
                  </a:cubicBezTo>
                  <a:cubicBezTo>
                    <a:pt x="865" y="1524"/>
                    <a:pt x="888" y="1502"/>
                    <a:pt x="899" y="1468"/>
                  </a:cubicBezTo>
                  <a:cubicBezTo>
                    <a:pt x="956" y="1354"/>
                    <a:pt x="1002" y="1251"/>
                    <a:pt x="1024" y="1138"/>
                  </a:cubicBezTo>
                  <a:cubicBezTo>
                    <a:pt x="1047" y="1035"/>
                    <a:pt x="1036" y="922"/>
                    <a:pt x="1013" y="819"/>
                  </a:cubicBezTo>
                  <a:cubicBezTo>
                    <a:pt x="979" y="728"/>
                    <a:pt x="933" y="649"/>
                    <a:pt x="876" y="580"/>
                  </a:cubicBezTo>
                  <a:cubicBezTo>
                    <a:pt x="865" y="558"/>
                    <a:pt x="854" y="546"/>
                    <a:pt x="842" y="523"/>
                  </a:cubicBezTo>
                  <a:cubicBezTo>
                    <a:pt x="820" y="489"/>
                    <a:pt x="808" y="455"/>
                    <a:pt x="785" y="421"/>
                  </a:cubicBezTo>
                  <a:cubicBezTo>
                    <a:pt x="695" y="273"/>
                    <a:pt x="592" y="103"/>
                    <a:pt x="410" y="57"/>
                  </a:cubicBezTo>
                  <a:cubicBezTo>
                    <a:pt x="296" y="23"/>
                    <a:pt x="171" y="12"/>
                    <a:pt x="58" y="1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5050477" y="769227"/>
              <a:ext cx="32050" cy="31312"/>
            </a:xfrm>
            <a:custGeom>
              <a:rect b="b" l="l" r="r" t="t"/>
              <a:pathLst>
                <a:path extrusionOk="0" h="467" w="478">
                  <a:moveTo>
                    <a:pt x="387" y="1"/>
                  </a:moveTo>
                  <a:cubicBezTo>
                    <a:pt x="341" y="1"/>
                    <a:pt x="296" y="12"/>
                    <a:pt x="250" y="12"/>
                  </a:cubicBezTo>
                  <a:cubicBezTo>
                    <a:pt x="228" y="12"/>
                    <a:pt x="205" y="12"/>
                    <a:pt x="193" y="23"/>
                  </a:cubicBezTo>
                  <a:lnTo>
                    <a:pt x="159" y="23"/>
                  </a:lnTo>
                  <a:cubicBezTo>
                    <a:pt x="137" y="23"/>
                    <a:pt x="125" y="35"/>
                    <a:pt x="103" y="35"/>
                  </a:cubicBezTo>
                  <a:lnTo>
                    <a:pt x="91" y="46"/>
                  </a:lnTo>
                  <a:lnTo>
                    <a:pt x="68" y="46"/>
                  </a:lnTo>
                  <a:cubicBezTo>
                    <a:pt x="57" y="57"/>
                    <a:pt x="57" y="57"/>
                    <a:pt x="57" y="57"/>
                  </a:cubicBezTo>
                  <a:cubicBezTo>
                    <a:pt x="46" y="57"/>
                    <a:pt x="46" y="57"/>
                    <a:pt x="46" y="69"/>
                  </a:cubicBezTo>
                  <a:lnTo>
                    <a:pt x="34" y="69"/>
                  </a:lnTo>
                  <a:cubicBezTo>
                    <a:pt x="23" y="69"/>
                    <a:pt x="23" y="80"/>
                    <a:pt x="23" y="80"/>
                  </a:cubicBezTo>
                  <a:cubicBezTo>
                    <a:pt x="23" y="80"/>
                    <a:pt x="23" y="92"/>
                    <a:pt x="12" y="92"/>
                  </a:cubicBezTo>
                  <a:cubicBezTo>
                    <a:pt x="12" y="92"/>
                    <a:pt x="12" y="103"/>
                    <a:pt x="12" y="103"/>
                  </a:cubicBezTo>
                  <a:cubicBezTo>
                    <a:pt x="12" y="103"/>
                    <a:pt x="12" y="114"/>
                    <a:pt x="12" y="114"/>
                  </a:cubicBezTo>
                  <a:lnTo>
                    <a:pt x="0" y="126"/>
                  </a:lnTo>
                  <a:cubicBezTo>
                    <a:pt x="0" y="137"/>
                    <a:pt x="0" y="137"/>
                    <a:pt x="0" y="137"/>
                  </a:cubicBezTo>
                  <a:cubicBezTo>
                    <a:pt x="12" y="183"/>
                    <a:pt x="23" y="217"/>
                    <a:pt x="34" y="251"/>
                  </a:cubicBezTo>
                  <a:cubicBezTo>
                    <a:pt x="46" y="274"/>
                    <a:pt x="46" y="296"/>
                    <a:pt x="46" y="308"/>
                  </a:cubicBezTo>
                  <a:cubicBezTo>
                    <a:pt x="57" y="330"/>
                    <a:pt x="57" y="353"/>
                    <a:pt x="68" y="376"/>
                  </a:cubicBezTo>
                  <a:cubicBezTo>
                    <a:pt x="68" y="399"/>
                    <a:pt x="68" y="410"/>
                    <a:pt x="80" y="433"/>
                  </a:cubicBezTo>
                  <a:cubicBezTo>
                    <a:pt x="80" y="444"/>
                    <a:pt x="80" y="444"/>
                    <a:pt x="91" y="444"/>
                  </a:cubicBezTo>
                  <a:cubicBezTo>
                    <a:pt x="91" y="455"/>
                    <a:pt x="91" y="467"/>
                    <a:pt x="103" y="467"/>
                  </a:cubicBezTo>
                  <a:lnTo>
                    <a:pt x="114" y="467"/>
                  </a:lnTo>
                  <a:cubicBezTo>
                    <a:pt x="125" y="467"/>
                    <a:pt x="125" y="467"/>
                    <a:pt x="137" y="455"/>
                  </a:cubicBezTo>
                  <a:cubicBezTo>
                    <a:pt x="182" y="433"/>
                    <a:pt x="239" y="387"/>
                    <a:pt x="284" y="353"/>
                  </a:cubicBezTo>
                  <a:cubicBezTo>
                    <a:pt x="307" y="342"/>
                    <a:pt x="330" y="330"/>
                    <a:pt x="341" y="308"/>
                  </a:cubicBezTo>
                  <a:lnTo>
                    <a:pt x="398" y="274"/>
                  </a:lnTo>
                  <a:lnTo>
                    <a:pt x="432" y="251"/>
                  </a:lnTo>
                  <a:cubicBezTo>
                    <a:pt x="444" y="239"/>
                    <a:pt x="444" y="228"/>
                    <a:pt x="455" y="228"/>
                  </a:cubicBezTo>
                  <a:cubicBezTo>
                    <a:pt x="455" y="217"/>
                    <a:pt x="466" y="217"/>
                    <a:pt x="466" y="217"/>
                  </a:cubicBezTo>
                  <a:lnTo>
                    <a:pt x="466" y="205"/>
                  </a:lnTo>
                  <a:cubicBezTo>
                    <a:pt x="466" y="205"/>
                    <a:pt x="478" y="205"/>
                    <a:pt x="478" y="194"/>
                  </a:cubicBezTo>
                  <a:cubicBezTo>
                    <a:pt x="478" y="183"/>
                    <a:pt x="478" y="183"/>
                    <a:pt x="478" y="171"/>
                  </a:cubicBezTo>
                  <a:cubicBezTo>
                    <a:pt x="478" y="171"/>
                    <a:pt x="478" y="160"/>
                    <a:pt x="478" y="148"/>
                  </a:cubicBezTo>
                  <a:cubicBezTo>
                    <a:pt x="478" y="148"/>
                    <a:pt x="478" y="137"/>
                    <a:pt x="478" y="126"/>
                  </a:cubicBezTo>
                  <a:cubicBezTo>
                    <a:pt x="478" y="126"/>
                    <a:pt x="478" y="126"/>
                    <a:pt x="478" y="114"/>
                  </a:cubicBezTo>
                  <a:lnTo>
                    <a:pt x="466" y="92"/>
                  </a:lnTo>
                  <a:cubicBezTo>
                    <a:pt x="466" y="80"/>
                    <a:pt x="455" y="57"/>
                    <a:pt x="455" y="35"/>
                  </a:cubicBezTo>
                  <a:cubicBezTo>
                    <a:pt x="455" y="35"/>
                    <a:pt x="455" y="35"/>
                    <a:pt x="455" y="23"/>
                  </a:cubicBezTo>
                  <a:cubicBezTo>
                    <a:pt x="444" y="12"/>
                    <a:pt x="432" y="1"/>
                    <a:pt x="421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5079442" y="1340422"/>
              <a:ext cx="57998" cy="64100"/>
            </a:xfrm>
            <a:custGeom>
              <a:rect b="b" l="l" r="r" t="t"/>
              <a:pathLst>
                <a:path extrusionOk="0" h="956" w="865">
                  <a:moveTo>
                    <a:pt x="455" y="0"/>
                  </a:moveTo>
                  <a:cubicBezTo>
                    <a:pt x="410" y="0"/>
                    <a:pt x="364" y="12"/>
                    <a:pt x="319" y="23"/>
                  </a:cubicBezTo>
                  <a:cubicBezTo>
                    <a:pt x="273" y="32"/>
                    <a:pt x="234" y="49"/>
                    <a:pt x="191" y="49"/>
                  </a:cubicBezTo>
                  <a:cubicBezTo>
                    <a:pt x="181" y="49"/>
                    <a:pt x="170" y="48"/>
                    <a:pt x="160" y="46"/>
                  </a:cubicBezTo>
                  <a:cubicBezTo>
                    <a:pt x="148" y="46"/>
                    <a:pt x="137" y="57"/>
                    <a:pt x="137" y="57"/>
                  </a:cubicBezTo>
                  <a:lnTo>
                    <a:pt x="114" y="91"/>
                  </a:lnTo>
                  <a:cubicBezTo>
                    <a:pt x="80" y="126"/>
                    <a:pt x="46" y="171"/>
                    <a:pt x="23" y="228"/>
                  </a:cubicBezTo>
                  <a:cubicBezTo>
                    <a:pt x="0" y="319"/>
                    <a:pt x="0" y="421"/>
                    <a:pt x="34" y="558"/>
                  </a:cubicBezTo>
                  <a:cubicBezTo>
                    <a:pt x="57" y="660"/>
                    <a:pt x="103" y="763"/>
                    <a:pt x="148" y="842"/>
                  </a:cubicBezTo>
                  <a:cubicBezTo>
                    <a:pt x="160" y="888"/>
                    <a:pt x="194" y="933"/>
                    <a:pt x="239" y="956"/>
                  </a:cubicBezTo>
                  <a:lnTo>
                    <a:pt x="262" y="956"/>
                  </a:lnTo>
                  <a:cubicBezTo>
                    <a:pt x="285" y="956"/>
                    <a:pt x="307" y="945"/>
                    <a:pt x="342" y="922"/>
                  </a:cubicBezTo>
                  <a:cubicBezTo>
                    <a:pt x="433" y="865"/>
                    <a:pt x="512" y="785"/>
                    <a:pt x="603" y="717"/>
                  </a:cubicBezTo>
                  <a:lnTo>
                    <a:pt x="626" y="694"/>
                  </a:lnTo>
                  <a:cubicBezTo>
                    <a:pt x="706" y="626"/>
                    <a:pt x="774" y="569"/>
                    <a:pt x="819" y="490"/>
                  </a:cubicBezTo>
                  <a:cubicBezTo>
                    <a:pt x="831" y="467"/>
                    <a:pt x="842" y="444"/>
                    <a:pt x="853" y="421"/>
                  </a:cubicBezTo>
                  <a:cubicBezTo>
                    <a:pt x="853" y="421"/>
                    <a:pt x="853" y="410"/>
                    <a:pt x="853" y="399"/>
                  </a:cubicBezTo>
                  <a:cubicBezTo>
                    <a:pt x="853" y="399"/>
                    <a:pt x="853" y="399"/>
                    <a:pt x="853" y="387"/>
                  </a:cubicBezTo>
                  <a:cubicBezTo>
                    <a:pt x="865" y="330"/>
                    <a:pt x="853" y="308"/>
                    <a:pt x="842" y="262"/>
                  </a:cubicBezTo>
                  <a:cubicBezTo>
                    <a:pt x="819" y="171"/>
                    <a:pt x="774" y="114"/>
                    <a:pt x="706" y="69"/>
                  </a:cubicBezTo>
                  <a:cubicBezTo>
                    <a:pt x="637" y="23"/>
                    <a:pt x="558" y="0"/>
                    <a:pt x="455" y="0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6"/>
            <p:cNvSpPr/>
            <p:nvPr/>
          </p:nvSpPr>
          <p:spPr>
            <a:xfrm>
              <a:off x="5668137" y="798192"/>
              <a:ext cx="114454" cy="119081"/>
            </a:xfrm>
            <a:custGeom>
              <a:rect b="b" l="l" r="r" t="t"/>
              <a:pathLst>
                <a:path extrusionOk="0" h="1776" w="1707">
                  <a:moveTo>
                    <a:pt x="1411" y="1"/>
                  </a:moveTo>
                  <a:cubicBezTo>
                    <a:pt x="1400" y="1"/>
                    <a:pt x="1388" y="12"/>
                    <a:pt x="1377" y="12"/>
                  </a:cubicBezTo>
                  <a:lnTo>
                    <a:pt x="1218" y="12"/>
                  </a:lnTo>
                  <a:cubicBezTo>
                    <a:pt x="1104" y="12"/>
                    <a:pt x="990" y="12"/>
                    <a:pt x="877" y="23"/>
                  </a:cubicBezTo>
                  <a:cubicBezTo>
                    <a:pt x="740" y="35"/>
                    <a:pt x="626" y="46"/>
                    <a:pt x="524" y="69"/>
                  </a:cubicBezTo>
                  <a:lnTo>
                    <a:pt x="513" y="69"/>
                  </a:lnTo>
                  <a:cubicBezTo>
                    <a:pt x="479" y="80"/>
                    <a:pt x="444" y="80"/>
                    <a:pt x="422" y="103"/>
                  </a:cubicBezTo>
                  <a:cubicBezTo>
                    <a:pt x="399" y="126"/>
                    <a:pt x="376" y="171"/>
                    <a:pt x="365" y="205"/>
                  </a:cubicBezTo>
                  <a:cubicBezTo>
                    <a:pt x="365" y="217"/>
                    <a:pt x="353" y="228"/>
                    <a:pt x="353" y="240"/>
                  </a:cubicBezTo>
                  <a:lnTo>
                    <a:pt x="331" y="274"/>
                  </a:lnTo>
                  <a:cubicBezTo>
                    <a:pt x="319" y="319"/>
                    <a:pt x="308" y="353"/>
                    <a:pt x="297" y="387"/>
                  </a:cubicBezTo>
                  <a:cubicBezTo>
                    <a:pt x="274" y="490"/>
                    <a:pt x="240" y="581"/>
                    <a:pt x="194" y="683"/>
                  </a:cubicBezTo>
                  <a:lnTo>
                    <a:pt x="171" y="763"/>
                  </a:lnTo>
                  <a:cubicBezTo>
                    <a:pt x="160" y="786"/>
                    <a:pt x="149" y="808"/>
                    <a:pt x="137" y="842"/>
                  </a:cubicBezTo>
                  <a:cubicBezTo>
                    <a:pt x="103" y="922"/>
                    <a:pt x="69" y="1013"/>
                    <a:pt x="46" y="1104"/>
                  </a:cubicBezTo>
                  <a:cubicBezTo>
                    <a:pt x="24" y="1195"/>
                    <a:pt x="1" y="1297"/>
                    <a:pt x="58" y="1377"/>
                  </a:cubicBezTo>
                  <a:cubicBezTo>
                    <a:pt x="103" y="1445"/>
                    <a:pt x="194" y="1479"/>
                    <a:pt x="262" y="1525"/>
                  </a:cubicBezTo>
                  <a:cubicBezTo>
                    <a:pt x="285" y="1525"/>
                    <a:pt x="297" y="1536"/>
                    <a:pt x="308" y="1548"/>
                  </a:cubicBezTo>
                  <a:cubicBezTo>
                    <a:pt x="353" y="1570"/>
                    <a:pt x="388" y="1593"/>
                    <a:pt x="422" y="1604"/>
                  </a:cubicBezTo>
                  <a:cubicBezTo>
                    <a:pt x="479" y="1650"/>
                    <a:pt x="547" y="1684"/>
                    <a:pt x="615" y="1718"/>
                  </a:cubicBezTo>
                  <a:cubicBezTo>
                    <a:pt x="661" y="1741"/>
                    <a:pt x="729" y="1775"/>
                    <a:pt x="808" y="1775"/>
                  </a:cubicBezTo>
                  <a:cubicBezTo>
                    <a:pt x="843" y="1775"/>
                    <a:pt x="877" y="1764"/>
                    <a:pt x="911" y="1752"/>
                  </a:cubicBezTo>
                  <a:cubicBezTo>
                    <a:pt x="990" y="1718"/>
                    <a:pt x="1070" y="1661"/>
                    <a:pt x="1127" y="1616"/>
                  </a:cubicBezTo>
                  <a:lnTo>
                    <a:pt x="1411" y="1388"/>
                  </a:lnTo>
                  <a:cubicBezTo>
                    <a:pt x="1423" y="1377"/>
                    <a:pt x="1445" y="1354"/>
                    <a:pt x="1468" y="1343"/>
                  </a:cubicBezTo>
                  <a:cubicBezTo>
                    <a:pt x="1536" y="1297"/>
                    <a:pt x="1593" y="1252"/>
                    <a:pt x="1639" y="1184"/>
                  </a:cubicBezTo>
                  <a:cubicBezTo>
                    <a:pt x="1707" y="1104"/>
                    <a:pt x="1707" y="1013"/>
                    <a:pt x="1707" y="911"/>
                  </a:cubicBezTo>
                  <a:cubicBezTo>
                    <a:pt x="1696" y="808"/>
                    <a:pt x="1684" y="706"/>
                    <a:pt x="1673" y="604"/>
                  </a:cubicBezTo>
                  <a:lnTo>
                    <a:pt x="1673" y="581"/>
                  </a:lnTo>
                  <a:cubicBezTo>
                    <a:pt x="1661" y="467"/>
                    <a:pt x="1639" y="342"/>
                    <a:pt x="1627" y="228"/>
                  </a:cubicBezTo>
                  <a:cubicBezTo>
                    <a:pt x="1627" y="217"/>
                    <a:pt x="1627" y="205"/>
                    <a:pt x="1627" y="194"/>
                  </a:cubicBezTo>
                  <a:cubicBezTo>
                    <a:pt x="1616" y="126"/>
                    <a:pt x="1616" y="46"/>
                    <a:pt x="1548" y="12"/>
                  </a:cubicBezTo>
                  <a:cubicBezTo>
                    <a:pt x="1502" y="1"/>
                    <a:pt x="1457" y="1"/>
                    <a:pt x="1411" y="1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6"/>
            <p:cNvSpPr/>
            <p:nvPr/>
          </p:nvSpPr>
          <p:spPr>
            <a:xfrm>
              <a:off x="5742160" y="1161199"/>
              <a:ext cx="36676" cy="32117"/>
            </a:xfrm>
            <a:custGeom>
              <a:rect b="b" l="l" r="r" t="t"/>
              <a:pathLst>
                <a:path extrusionOk="0" h="479" w="547">
                  <a:moveTo>
                    <a:pt x="262" y="1"/>
                  </a:moveTo>
                  <a:cubicBezTo>
                    <a:pt x="250" y="1"/>
                    <a:pt x="239" y="12"/>
                    <a:pt x="239" y="12"/>
                  </a:cubicBezTo>
                  <a:lnTo>
                    <a:pt x="228" y="12"/>
                  </a:lnTo>
                  <a:lnTo>
                    <a:pt x="182" y="35"/>
                  </a:lnTo>
                  <a:lnTo>
                    <a:pt x="159" y="35"/>
                  </a:lnTo>
                  <a:cubicBezTo>
                    <a:pt x="154" y="40"/>
                    <a:pt x="145" y="43"/>
                    <a:pt x="135" y="43"/>
                  </a:cubicBezTo>
                  <a:cubicBezTo>
                    <a:pt x="125" y="43"/>
                    <a:pt x="114" y="40"/>
                    <a:pt x="102" y="35"/>
                  </a:cubicBezTo>
                  <a:cubicBezTo>
                    <a:pt x="91" y="35"/>
                    <a:pt x="80" y="46"/>
                    <a:pt x="68" y="46"/>
                  </a:cubicBezTo>
                  <a:cubicBezTo>
                    <a:pt x="68" y="58"/>
                    <a:pt x="57" y="69"/>
                    <a:pt x="46" y="80"/>
                  </a:cubicBezTo>
                  <a:lnTo>
                    <a:pt x="34" y="80"/>
                  </a:lnTo>
                  <a:cubicBezTo>
                    <a:pt x="34" y="92"/>
                    <a:pt x="34" y="92"/>
                    <a:pt x="34" y="92"/>
                  </a:cubicBezTo>
                  <a:cubicBezTo>
                    <a:pt x="23" y="92"/>
                    <a:pt x="23" y="103"/>
                    <a:pt x="23" y="103"/>
                  </a:cubicBezTo>
                  <a:cubicBezTo>
                    <a:pt x="23" y="114"/>
                    <a:pt x="11" y="114"/>
                    <a:pt x="11" y="126"/>
                  </a:cubicBezTo>
                  <a:cubicBezTo>
                    <a:pt x="11" y="126"/>
                    <a:pt x="11" y="137"/>
                    <a:pt x="0" y="137"/>
                  </a:cubicBezTo>
                  <a:cubicBezTo>
                    <a:pt x="0" y="149"/>
                    <a:pt x="0" y="149"/>
                    <a:pt x="0" y="160"/>
                  </a:cubicBezTo>
                  <a:cubicBezTo>
                    <a:pt x="0" y="171"/>
                    <a:pt x="0" y="183"/>
                    <a:pt x="0" y="183"/>
                  </a:cubicBezTo>
                  <a:cubicBezTo>
                    <a:pt x="0" y="194"/>
                    <a:pt x="0" y="194"/>
                    <a:pt x="0" y="205"/>
                  </a:cubicBezTo>
                  <a:cubicBezTo>
                    <a:pt x="0" y="217"/>
                    <a:pt x="0" y="228"/>
                    <a:pt x="0" y="228"/>
                  </a:cubicBezTo>
                  <a:cubicBezTo>
                    <a:pt x="0" y="239"/>
                    <a:pt x="11" y="251"/>
                    <a:pt x="11" y="274"/>
                  </a:cubicBezTo>
                  <a:cubicBezTo>
                    <a:pt x="11" y="274"/>
                    <a:pt x="23" y="285"/>
                    <a:pt x="23" y="296"/>
                  </a:cubicBezTo>
                  <a:cubicBezTo>
                    <a:pt x="23" y="296"/>
                    <a:pt x="23" y="296"/>
                    <a:pt x="23" y="308"/>
                  </a:cubicBezTo>
                  <a:lnTo>
                    <a:pt x="34" y="330"/>
                  </a:lnTo>
                  <a:cubicBezTo>
                    <a:pt x="46" y="365"/>
                    <a:pt x="68" y="387"/>
                    <a:pt x="91" y="433"/>
                  </a:cubicBezTo>
                  <a:cubicBezTo>
                    <a:pt x="102" y="444"/>
                    <a:pt x="102" y="444"/>
                    <a:pt x="114" y="456"/>
                  </a:cubicBezTo>
                  <a:lnTo>
                    <a:pt x="114" y="467"/>
                  </a:lnTo>
                  <a:cubicBezTo>
                    <a:pt x="125" y="478"/>
                    <a:pt x="137" y="478"/>
                    <a:pt x="148" y="478"/>
                  </a:cubicBezTo>
                  <a:lnTo>
                    <a:pt x="159" y="478"/>
                  </a:lnTo>
                  <a:cubicBezTo>
                    <a:pt x="205" y="456"/>
                    <a:pt x="262" y="421"/>
                    <a:pt x="319" y="387"/>
                  </a:cubicBezTo>
                  <a:cubicBezTo>
                    <a:pt x="341" y="376"/>
                    <a:pt x="353" y="365"/>
                    <a:pt x="375" y="353"/>
                  </a:cubicBezTo>
                  <a:lnTo>
                    <a:pt x="387" y="353"/>
                  </a:lnTo>
                  <a:lnTo>
                    <a:pt x="387" y="342"/>
                  </a:lnTo>
                  <a:cubicBezTo>
                    <a:pt x="410" y="330"/>
                    <a:pt x="432" y="308"/>
                    <a:pt x="455" y="285"/>
                  </a:cubicBezTo>
                  <a:cubicBezTo>
                    <a:pt x="455" y="274"/>
                    <a:pt x="466" y="274"/>
                    <a:pt x="466" y="262"/>
                  </a:cubicBezTo>
                  <a:cubicBezTo>
                    <a:pt x="466" y="262"/>
                    <a:pt x="478" y="262"/>
                    <a:pt x="478" y="251"/>
                  </a:cubicBezTo>
                  <a:cubicBezTo>
                    <a:pt x="489" y="239"/>
                    <a:pt x="489" y="228"/>
                    <a:pt x="501" y="205"/>
                  </a:cubicBezTo>
                  <a:cubicBezTo>
                    <a:pt x="512" y="194"/>
                    <a:pt x="512" y="194"/>
                    <a:pt x="512" y="183"/>
                  </a:cubicBezTo>
                  <a:cubicBezTo>
                    <a:pt x="512" y="183"/>
                    <a:pt x="512" y="183"/>
                    <a:pt x="512" y="171"/>
                  </a:cubicBezTo>
                  <a:cubicBezTo>
                    <a:pt x="523" y="160"/>
                    <a:pt x="523" y="149"/>
                    <a:pt x="523" y="126"/>
                  </a:cubicBezTo>
                  <a:cubicBezTo>
                    <a:pt x="535" y="114"/>
                    <a:pt x="535" y="92"/>
                    <a:pt x="535" y="69"/>
                  </a:cubicBezTo>
                  <a:cubicBezTo>
                    <a:pt x="546" y="58"/>
                    <a:pt x="523" y="35"/>
                    <a:pt x="512" y="35"/>
                  </a:cubicBezTo>
                  <a:cubicBezTo>
                    <a:pt x="489" y="23"/>
                    <a:pt x="466" y="12"/>
                    <a:pt x="432" y="12"/>
                  </a:cubicBezTo>
                  <a:cubicBezTo>
                    <a:pt x="421" y="1"/>
                    <a:pt x="398" y="1"/>
                    <a:pt x="387" y="1"/>
                  </a:cubicBezTo>
                  <a:lnTo>
                    <a:pt x="375" y="35"/>
                  </a:lnTo>
                  <a:lnTo>
                    <a:pt x="375" y="1"/>
                  </a:lnTo>
                  <a:lnTo>
                    <a:pt x="296" y="1"/>
                  </a:lnTo>
                  <a:lnTo>
                    <a:pt x="296" y="35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6"/>
            <p:cNvSpPr/>
            <p:nvPr/>
          </p:nvSpPr>
          <p:spPr>
            <a:xfrm>
              <a:off x="4912422" y="916132"/>
              <a:ext cx="98429" cy="117807"/>
            </a:xfrm>
            <a:custGeom>
              <a:rect b="b" l="l" r="r" t="t"/>
              <a:pathLst>
                <a:path extrusionOk="0" h="1757" w="1468">
                  <a:moveTo>
                    <a:pt x="1076" y="0"/>
                  </a:moveTo>
                  <a:cubicBezTo>
                    <a:pt x="1022" y="0"/>
                    <a:pt x="972" y="11"/>
                    <a:pt x="922" y="27"/>
                  </a:cubicBezTo>
                  <a:lnTo>
                    <a:pt x="865" y="27"/>
                  </a:lnTo>
                  <a:cubicBezTo>
                    <a:pt x="751" y="50"/>
                    <a:pt x="626" y="84"/>
                    <a:pt x="501" y="107"/>
                  </a:cubicBezTo>
                  <a:cubicBezTo>
                    <a:pt x="490" y="118"/>
                    <a:pt x="478" y="118"/>
                    <a:pt x="467" y="118"/>
                  </a:cubicBezTo>
                  <a:cubicBezTo>
                    <a:pt x="399" y="130"/>
                    <a:pt x="319" y="153"/>
                    <a:pt x="273" y="198"/>
                  </a:cubicBezTo>
                  <a:cubicBezTo>
                    <a:pt x="239" y="232"/>
                    <a:pt x="217" y="278"/>
                    <a:pt x="194" y="335"/>
                  </a:cubicBezTo>
                  <a:lnTo>
                    <a:pt x="171" y="414"/>
                  </a:lnTo>
                  <a:cubicBezTo>
                    <a:pt x="160" y="448"/>
                    <a:pt x="148" y="482"/>
                    <a:pt x="137" y="516"/>
                  </a:cubicBezTo>
                  <a:cubicBezTo>
                    <a:pt x="103" y="607"/>
                    <a:pt x="80" y="687"/>
                    <a:pt x="57" y="778"/>
                  </a:cubicBezTo>
                  <a:cubicBezTo>
                    <a:pt x="23" y="880"/>
                    <a:pt x="0" y="994"/>
                    <a:pt x="35" y="1131"/>
                  </a:cubicBezTo>
                  <a:cubicBezTo>
                    <a:pt x="57" y="1244"/>
                    <a:pt x="103" y="1358"/>
                    <a:pt x="137" y="1461"/>
                  </a:cubicBezTo>
                  <a:lnTo>
                    <a:pt x="148" y="1472"/>
                  </a:lnTo>
                  <a:cubicBezTo>
                    <a:pt x="171" y="1540"/>
                    <a:pt x="205" y="1620"/>
                    <a:pt x="273" y="1665"/>
                  </a:cubicBezTo>
                  <a:cubicBezTo>
                    <a:pt x="330" y="1711"/>
                    <a:pt x="421" y="1711"/>
                    <a:pt x="501" y="1711"/>
                  </a:cubicBezTo>
                  <a:cubicBezTo>
                    <a:pt x="512" y="1711"/>
                    <a:pt x="535" y="1711"/>
                    <a:pt x="546" y="1722"/>
                  </a:cubicBezTo>
                  <a:lnTo>
                    <a:pt x="637" y="1722"/>
                  </a:lnTo>
                  <a:cubicBezTo>
                    <a:pt x="797" y="1745"/>
                    <a:pt x="956" y="1756"/>
                    <a:pt x="1126" y="1756"/>
                  </a:cubicBezTo>
                  <a:lnTo>
                    <a:pt x="1217" y="1756"/>
                  </a:lnTo>
                  <a:cubicBezTo>
                    <a:pt x="1274" y="1756"/>
                    <a:pt x="1354" y="1745"/>
                    <a:pt x="1411" y="1688"/>
                  </a:cubicBezTo>
                  <a:cubicBezTo>
                    <a:pt x="1468" y="1631"/>
                    <a:pt x="1456" y="1552"/>
                    <a:pt x="1456" y="1483"/>
                  </a:cubicBezTo>
                  <a:cubicBezTo>
                    <a:pt x="1456" y="1335"/>
                    <a:pt x="1422" y="1176"/>
                    <a:pt x="1388" y="1028"/>
                  </a:cubicBezTo>
                  <a:cubicBezTo>
                    <a:pt x="1377" y="960"/>
                    <a:pt x="1365" y="892"/>
                    <a:pt x="1354" y="835"/>
                  </a:cubicBezTo>
                  <a:cubicBezTo>
                    <a:pt x="1343" y="755"/>
                    <a:pt x="1331" y="676"/>
                    <a:pt x="1320" y="607"/>
                  </a:cubicBezTo>
                  <a:cubicBezTo>
                    <a:pt x="1297" y="448"/>
                    <a:pt x="1263" y="289"/>
                    <a:pt x="1240" y="130"/>
                  </a:cubicBezTo>
                  <a:cubicBezTo>
                    <a:pt x="1217" y="62"/>
                    <a:pt x="1206" y="16"/>
                    <a:pt x="1138" y="5"/>
                  </a:cubicBezTo>
                  <a:cubicBezTo>
                    <a:pt x="1117" y="2"/>
                    <a:pt x="1096" y="0"/>
                    <a:pt x="1076" y="0"/>
                  </a:cubicBezTo>
                  <a:close/>
                </a:path>
              </a:pathLst>
            </a:custGeom>
            <a:solidFill>
              <a:srgbClr val="573F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6"/>
            <p:cNvSpPr/>
            <p:nvPr/>
          </p:nvSpPr>
          <p:spPr>
            <a:xfrm>
              <a:off x="4759884" y="476086"/>
              <a:ext cx="1180616" cy="1093183"/>
            </a:xfrm>
            <a:custGeom>
              <a:rect b="b" l="l" r="r" t="t"/>
              <a:pathLst>
                <a:path extrusionOk="0" h="16304" w="17608">
                  <a:moveTo>
                    <a:pt x="7325" y="551"/>
                  </a:moveTo>
                  <a:cubicBezTo>
                    <a:pt x="7348" y="562"/>
                    <a:pt x="7360" y="562"/>
                    <a:pt x="7371" y="562"/>
                  </a:cubicBezTo>
                  <a:lnTo>
                    <a:pt x="7428" y="562"/>
                  </a:lnTo>
                  <a:cubicBezTo>
                    <a:pt x="7439" y="562"/>
                    <a:pt x="7451" y="562"/>
                    <a:pt x="7462" y="574"/>
                  </a:cubicBezTo>
                  <a:cubicBezTo>
                    <a:pt x="7462" y="585"/>
                    <a:pt x="7451" y="596"/>
                    <a:pt x="7451" y="596"/>
                  </a:cubicBezTo>
                  <a:cubicBezTo>
                    <a:pt x="7428" y="608"/>
                    <a:pt x="7405" y="608"/>
                    <a:pt x="7394" y="619"/>
                  </a:cubicBezTo>
                  <a:lnTo>
                    <a:pt x="7371" y="619"/>
                  </a:lnTo>
                  <a:cubicBezTo>
                    <a:pt x="7360" y="631"/>
                    <a:pt x="7348" y="631"/>
                    <a:pt x="7337" y="631"/>
                  </a:cubicBezTo>
                  <a:cubicBezTo>
                    <a:pt x="7337" y="631"/>
                    <a:pt x="7337" y="631"/>
                    <a:pt x="7337" y="642"/>
                  </a:cubicBezTo>
                  <a:cubicBezTo>
                    <a:pt x="7314" y="653"/>
                    <a:pt x="7291" y="653"/>
                    <a:pt x="7257" y="665"/>
                  </a:cubicBezTo>
                  <a:lnTo>
                    <a:pt x="7246" y="665"/>
                  </a:lnTo>
                  <a:cubicBezTo>
                    <a:pt x="7234" y="676"/>
                    <a:pt x="7223" y="676"/>
                    <a:pt x="7189" y="676"/>
                  </a:cubicBezTo>
                  <a:lnTo>
                    <a:pt x="7178" y="687"/>
                  </a:lnTo>
                  <a:lnTo>
                    <a:pt x="7155" y="687"/>
                  </a:lnTo>
                  <a:cubicBezTo>
                    <a:pt x="7121" y="687"/>
                    <a:pt x="7087" y="687"/>
                    <a:pt x="7052" y="665"/>
                  </a:cubicBezTo>
                  <a:cubicBezTo>
                    <a:pt x="7052" y="665"/>
                    <a:pt x="7052" y="653"/>
                    <a:pt x="7041" y="653"/>
                  </a:cubicBezTo>
                  <a:lnTo>
                    <a:pt x="7030" y="653"/>
                  </a:lnTo>
                  <a:cubicBezTo>
                    <a:pt x="7018" y="653"/>
                    <a:pt x="7018" y="642"/>
                    <a:pt x="7018" y="642"/>
                  </a:cubicBezTo>
                  <a:cubicBezTo>
                    <a:pt x="7018" y="631"/>
                    <a:pt x="7018" y="619"/>
                    <a:pt x="7030" y="619"/>
                  </a:cubicBezTo>
                  <a:lnTo>
                    <a:pt x="7041" y="619"/>
                  </a:lnTo>
                  <a:cubicBezTo>
                    <a:pt x="7041" y="619"/>
                    <a:pt x="7041" y="608"/>
                    <a:pt x="7052" y="608"/>
                  </a:cubicBezTo>
                  <a:cubicBezTo>
                    <a:pt x="7064" y="585"/>
                    <a:pt x="7109" y="562"/>
                    <a:pt x="7132" y="562"/>
                  </a:cubicBezTo>
                  <a:cubicBezTo>
                    <a:pt x="7143" y="551"/>
                    <a:pt x="7155" y="551"/>
                    <a:pt x="7166" y="551"/>
                  </a:cubicBezTo>
                  <a:close/>
                  <a:moveTo>
                    <a:pt x="9566" y="710"/>
                  </a:moveTo>
                  <a:cubicBezTo>
                    <a:pt x="9703" y="710"/>
                    <a:pt x="9816" y="722"/>
                    <a:pt x="9941" y="733"/>
                  </a:cubicBezTo>
                  <a:cubicBezTo>
                    <a:pt x="9964" y="744"/>
                    <a:pt x="9998" y="744"/>
                    <a:pt x="10032" y="756"/>
                  </a:cubicBezTo>
                  <a:cubicBezTo>
                    <a:pt x="10135" y="767"/>
                    <a:pt x="10237" y="790"/>
                    <a:pt x="10328" y="813"/>
                  </a:cubicBezTo>
                  <a:cubicBezTo>
                    <a:pt x="10339" y="824"/>
                    <a:pt x="10339" y="835"/>
                    <a:pt x="10339" y="835"/>
                  </a:cubicBezTo>
                  <a:cubicBezTo>
                    <a:pt x="10339" y="847"/>
                    <a:pt x="10339" y="858"/>
                    <a:pt x="10317" y="858"/>
                  </a:cubicBezTo>
                  <a:cubicBezTo>
                    <a:pt x="10226" y="869"/>
                    <a:pt x="10129" y="872"/>
                    <a:pt x="10031" y="872"/>
                  </a:cubicBezTo>
                  <a:cubicBezTo>
                    <a:pt x="9933" y="872"/>
                    <a:pt x="9833" y="869"/>
                    <a:pt x="9737" y="869"/>
                  </a:cubicBezTo>
                  <a:cubicBezTo>
                    <a:pt x="9680" y="869"/>
                    <a:pt x="9623" y="858"/>
                    <a:pt x="9566" y="858"/>
                  </a:cubicBezTo>
                  <a:lnTo>
                    <a:pt x="9168" y="858"/>
                  </a:lnTo>
                  <a:cubicBezTo>
                    <a:pt x="9054" y="858"/>
                    <a:pt x="8941" y="858"/>
                    <a:pt x="8827" y="835"/>
                  </a:cubicBezTo>
                  <a:cubicBezTo>
                    <a:pt x="8815" y="835"/>
                    <a:pt x="8815" y="824"/>
                    <a:pt x="8815" y="813"/>
                  </a:cubicBezTo>
                  <a:cubicBezTo>
                    <a:pt x="8815" y="801"/>
                    <a:pt x="8815" y="801"/>
                    <a:pt x="8815" y="801"/>
                  </a:cubicBezTo>
                  <a:cubicBezTo>
                    <a:pt x="9031" y="710"/>
                    <a:pt x="9293" y="710"/>
                    <a:pt x="9521" y="710"/>
                  </a:cubicBezTo>
                  <a:close/>
                  <a:moveTo>
                    <a:pt x="9532" y="1006"/>
                  </a:moveTo>
                  <a:cubicBezTo>
                    <a:pt x="9566" y="1006"/>
                    <a:pt x="9589" y="1017"/>
                    <a:pt x="9623" y="1017"/>
                  </a:cubicBezTo>
                  <a:lnTo>
                    <a:pt x="9668" y="1017"/>
                  </a:lnTo>
                  <a:cubicBezTo>
                    <a:pt x="9691" y="1029"/>
                    <a:pt x="9703" y="1029"/>
                    <a:pt x="9714" y="1029"/>
                  </a:cubicBezTo>
                  <a:lnTo>
                    <a:pt x="9737" y="1040"/>
                  </a:lnTo>
                  <a:lnTo>
                    <a:pt x="9782" y="1040"/>
                  </a:lnTo>
                  <a:cubicBezTo>
                    <a:pt x="9794" y="1051"/>
                    <a:pt x="9805" y="1051"/>
                    <a:pt x="9816" y="1051"/>
                  </a:cubicBezTo>
                  <a:cubicBezTo>
                    <a:pt x="9828" y="1051"/>
                    <a:pt x="9850" y="1063"/>
                    <a:pt x="9862" y="1063"/>
                  </a:cubicBezTo>
                  <a:cubicBezTo>
                    <a:pt x="9873" y="1074"/>
                    <a:pt x="9896" y="1086"/>
                    <a:pt x="9907" y="1086"/>
                  </a:cubicBezTo>
                  <a:cubicBezTo>
                    <a:pt x="9930" y="1097"/>
                    <a:pt x="9930" y="1108"/>
                    <a:pt x="9930" y="1120"/>
                  </a:cubicBezTo>
                  <a:cubicBezTo>
                    <a:pt x="9930" y="1120"/>
                    <a:pt x="9919" y="1142"/>
                    <a:pt x="9896" y="1142"/>
                  </a:cubicBezTo>
                  <a:lnTo>
                    <a:pt x="9850" y="1142"/>
                  </a:lnTo>
                  <a:cubicBezTo>
                    <a:pt x="9828" y="1154"/>
                    <a:pt x="9816" y="1154"/>
                    <a:pt x="9805" y="1154"/>
                  </a:cubicBezTo>
                  <a:lnTo>
                    <a:pt x="9327" y="1154"/>
                  </a:lnTo>
                  <a:cubicBezTo>
                    <a:pt x="9270" y="1154"/>
                    <a:pt x="9213" y="1142"/>
                    <a:pt x="9168" y="1108"/>
                  </a:cubicBezTo>
                  <a:cubicBezTo>
                    <a:pt x="9157" y="1108"/>
                    <a:pt x="9157" y="1097"/>
                    <a:pt x="9157" y="1086"/>
                  </a:cubicBezTo>
                  <a:cubicBezTo>
                    <a:pt x="9157" y="1074"/>
                    <a:pt x="9168" y="1063"/>
                    <a:pt x="9168" y="1063"/>
                  </a:cubicBezTo>
                  <a:cubicBezTo>
                    <a:pt x="9213" y="1017"/>
                    <a:pt x="9293" y="1017"/>
                    <a:pt x="9350" y="1006"/>
                  </a:cubicBezTo>
                  <a:close/>
                  <a:moveTo>
                    <a:pt x="9555" y="1336"/>
                  </a:moveTo>
                  <a:cubicBezTo>
                    <a:pt x="9600" y="1336"/>
                    <a:pt x="9646" y="1336"/>
                    <a:pt x="9703" y="1347"/>
                  </a:cubicBezTo>
                  <a:cubicBezTo>
                    <a:pt x="9725" y="1347"/>
                    <a:pt x="9748" y="1358"/>
                    <a:pt x="9759" y="1358"/>
                  </a:cubicBezTo>
                  <a:lnTo>
                    <a:pt x="9771" y="1370"/>
                  </a:lnTo>
                  <a:lnTo>
                    <a:pt x="9794" y="1370"/>
                  </a:lnTo>
                  <a:cubicBezTo>
                    <a:pt x="9805" y="1370"/>
                    <a:pt x="9828" y="1381"/>
                    <a:pt x="9839" y="1381"/>
                  </a:cubicBezTo>
                  <a:cubicBezTo>
                    <a:pt x="9839" y="1393"/>
                    <a:pt x="9839" y="1404"/>
                    <a:pt x="9839" y="1404"/>
                  </a:cubicBezTo>
                  <a:cubicBezTo>
                    <a:pt x="9839" y="1404"/>
                    <a:pt x="9839" y="1415"/>
                    <a:pt x="9828" y="1415"/>
                  </a:cubicBezTo>
                  <a:cubicBezTo>
                    <a:pt x="9816" y="1427"/>
                    <a:pt x="9805" y="1427"/>
                    <a:pt x="9794" y="1427"/>
                  </a:cubicBezTo>
                  <a:lnTo>
                    <a:pt x="9407" y="1427"/>
                  </a:lnTo>
                  <a:cubicBezTo>
                    <a:pt x="9384" y="1427"/>
                    <a:pt x="9361" y="1427"/>
                    <a:pt x="9339" y="1415"/>
                  </a:cubicBezTo>
                  <a:lnTo>
                    <a:pt x="9304" y="1415"/>
                  </a:lnTo>
                  <a:cubicBezTo>
                    <a:pt x="9293" y="1415"/>
                    <a:pt x="9282" y="1415"/>
                    <a:pt x="9270" y="1404"/>
                  </a:cubicBezTo>
                  <a:cubicBezTo>
                    <a:pt x="9270" y="1404"/>
                    <a:pt x="9259" y="1404"/>
                    <a:pt x="9259" y="1393"/>
                  </a:cubicBezTo>
                  <a:cubicBezTo>
                    <a:pt x="9259" y="1381"/>
                    <a:pt x="9259" y="1370"/>
                    <a:pt x="9270" y="1370"/>
                  </a:cubicBezTo>
                  <a:cubicBezTo>
                    <a:pt x="9304" y="1347"/>
                    <a:pt x="9350" y="1336"/>
                    <a:pt x="9407" y="1336"/>
                  </a:cubicBezTo>
                  <a:close/>
                  <a:moveTo>
                    <a:pt x="9612" y="1586"/>
                  </a:moveTo>
                  <a:cubicBezTo>
                    <a:pt x="9612" y="1586"/>
                    <a:pt x="9623" y="1586"/>
                    <a:pt x="9623" y="1597"/>
                  </a:cubicBezTo>
                  <a:lnTo>
                    <a:pt x="9657" y="1597"/>
                  </a:lnTo>
                  <a:lnTo>
                    <a:pt x="9668" y="1609"/>
                  </a:lnTo>
                  <a:cubicBezTo>
                    <a:pt x="9680" y="1609"/>
                    <a:pt x="9691" y="1609"/>
                    <a:pt x="9703" y="1620"/>
                  </a:cubicBezTo>
                  <a:lnTo>
                    <a:pt x="9714" y="1620"/>
                  </a:lnTo>
                  <a:lnTo>
                    <a:pt x="9714" y="1631"/>
                  </a:lnTo>
                  <a:lnTo>
                    <a:pt x="9759" y="1643"/>
                  </a:lnTo>
                  <a:cubicBezTo>
                    <a:pt x="9759" y="1643"/>
                    <a:pt x="9771" y="1654"/>
                    <a:pt x="9771" y="1666"/>
                  </a:cubicBezTo>
                  <a:cubicBezTo>
                    <a:pt x="9771" y="1677"/>
                    <a:pt x="9759" y="1688"/>
                    <a:pt x="9748" y="1688"/>
                  </a:cubicBezTo>
                  <a:lnTo>
                    <a:pt x="9737" y="1677"/>
                  </a:lnTo>
                  <a:lnTo>
                    <a:pt x="9691" y="1677"/>
                  </a:lnTo>
                  <a:cubicBezTo>
                    <a:pt x="9685" y="1683"/>
                    <a:pt x="9677" y="1685"/>
                    <a:pt x="9668" y="1685"/>
                  </a:cubicBezTo>
                  <a:cubicBezTo>
                    <a:pt x="9660" y="1685"/>
                    <a:pt x="9651" y="1683"/>
                    <a:pt x="9646" y="1677"/>
                  </a:cubicBezTo>
                  <a:lnTo>
                    <a:pt x="9577" y="1677"/>
                  </a:lnTo>
                  <a:cubicBezTo>
                    <a:pt x="9532" y="1666"/>
                    <a:pt x="9498" y="1654"/>
                    <a:pt x="9486" y="1631"/>
                  </a:cubicBezTo>
                  <a:cubicBezTo>
                    <a:pt x="9486" y="1631"/>
                    <a:pt x="9475" y="1620"/>
                    <a:pt x="9475" y="1620"/>
                  </a:cubicBezTo>
                  <a:cubicBezTo>
                    <a:pt x="9464" y="1620"/>
                    <a:pt x="9464" y="1609"/>
                    <a:pt x="9464" y="1609"/>
                  </a:cubicBezTo>
                  <a:cubicBezTo>
                    <a:pt x="9464" y="1609"/>
                    <a:pt x="9475" y="1597"/>
                    <a:pt x="9475" y="1597"/>
                  </a:cubicBezTo>
                  <a:lnTo>
                    <a:pt x="9498" y="1597"/>
                  </a:lnTo>
                  <a:cubicBezTo>
                    <a:pt x="9498" y="1586"/>
                    <a:pt x="9498" y="1586"/>
                    <a:pt x="9498" y="1586"/>
                  </a:cubicBezTo>
                  <a:close/>
                  <a:moveTo>
                    <a:pt x="4278" y="1831"/>
                  </a:moveTo>
                  <a:cubicBezTo>
                    <a:pt x="4286" y="1831"/>
                    <a:pt x="4293" y="1833"/>
                    <a:pt x="4300" y="1836"/>
                  </a:cubicBezTo>
                  <a:lnTo>
                    <a:pt x="4357" y="1836"/>
                  </a:lnTo>
                  <a:cubicBezTo>
                    <a:pt x="4357" y="1836"/>
                    <a:pt x="4368" y="1848"/>
                    <a:pt x="4368" y="1848"/>
                  </a:cubicBezTo>
                  <a:cubicBezTo>
                    <a:pt x="4368" y="1859"/>
                    <a:pt x="4368" y="1870"/>
                    <a:pt x="4368" y="1870"/>
                  </a:cubicBezTo>
                  <a:cubicBezTo>
                    <a:pt x="4357" y="1882"/>
                    <a:pt x="4357" y="1882"/>
                    <a:pt x="4346" y="1893"/>
                  </a:cubicBezTo>
                  <a:cubicBezTo>
                    <a:pt x="4346" y="1904"/>
                    <a:pt x="4334" y="1904"/>
                    <a:pt x="4334" y="1904"/>
                  </a:cubicBezTo>
                  <a:cubicBezTo>
                    <a:pt x="4334" y="1916"/>
                    <a:pt x="4323" y="1927"/>
                    <a:pt x="4311" y="1939"/>
                  </a:cubicBezTo>
                  <a:cubicBezTo>
                    <a:pt x="4300" y="1939"/>
                    <a:pt x="4289" y="1950"/>
                    <a:pt x="4289" y="1961"/>
                  </a:cubicBezTo>
                  <a:cubicBezTo>
                    <a:pt x="4255" y="1984"/>
                    <a:pt x="4232" y="2007"/>
                    <a:pt x="4209" y="2018"/>
                  </a:cubicBezTo>
                  <a:cubicBezTo>
                    <a:pt x="4186" y="2030"/>
                    <a:pt x="4164" y="2041"/>
                    <a:pt x="4141" y="2064"/>
                  </a:cubicBezTo>
                  <a:cubicBezTo>
                    <a:pt x="4141" y="2064"/>
                    <a:pt x="4129" y="2064"/>
                    <a:pt x="4118" y="2075"/>
                  </a:cubicBezTo>
                  <a:lnTo>
                    <a:pt x="4095" y="2086"/>
                  </a:lnTo>
                  <a:cubicBezTo>
                    <a:pt x="4084" y="2098"/>
                    <a:pt x="4084" y="2098"/>
                    <a:pt x="4073" y="2098"/>
                  </a:cubicBezTo>
                  <a:lnTo>
                    <a:pt x="4061" y="2098"/>
                  </a:lnTo>
                  <a:lnTo>
                    <a:pt x="4061" y="2109"/>
                  </a:lnTo>
                  <a:lnTo>
                    <a:pt x="4050" y="2109"/>
                  </a:lnTo>
                  <a:cubicBezTo>
                    <a:pt x="4050" y="2109"/>
                    <a:pt x="4038" y="2121"/>
                    <a:pt x="4027" y="2121"/>
                  </a:cubicBezTo>
                  <a:lnTo>
                    <a:pt x="4016" y="2121"/>
                  </a:lnTo>
                  <a:cubicBezTo>
                    <a:pt x="4016" y="2109"/>
                    <a:pt x="4004" y="2109"/>
                    <a:pt x="4004" y="2109"/>
                  </a:cubicBezTo>
                  <a:cubicBezTo>
                    <a:pt x="4004" y="2086"/>
                    <a:pt x="4004" y="2086"/>
                    <a:pt x="4016" y="2075"/>
                  </a:cubicBezTo>
                  <a:lnTo>
                    <a:pt x="4016" y="2064"/>
                  </a:lnTo>
                  <a:cubicBezTo>
                    <a:pt x="4016" y="2052"/>
                    <a:pt x="4027" y="2052"/>
                    <a:pt x="4027" y="2052"/>
                  </a:cubicBezTo>
                  <a:cubicBezTo>
                    <a:pt x="4027" y="2041"/>
                    <a:pt x="4027" y="2030"/>
                    <a:pt x="4027" y="2030"/>
                  </a:cubicBezTo>
                  <a:cubicBezTo>
                    <a:pt x="4027" y="2018"/>
                    <a:pt x="4027" y="2018"/>
                    <a:pt x="4027" y="2018"/>
                  </a:cubicBezTo>
                  <a:cubicBezTo>
                    <a:pt x="4038" y="2018"/>
                    <a:pt x="4038" y="2007"/>
                    <a:pt x="4038" y="2007"/>
                  </a:cubicBezTo>
                  <a:cubicBezTo>
                    <a:pt x="4050" y="1984"/>
                    <a:pt x="4050" y="1973"/>
                    <a:pt x="4061" y="1961"/>
                  </a:cubicBezTo>
                  <a:cubicBezTo>
                    <a:pt x="4084" y="1939"/>
                    <a:pt x="4095" y="1927"/>
                    <a:pt x="4118" y="1904"/>
                  </a:cubicBezTo>
                  <a:cubicBezTo>
                    <a:pt x="4141" y="1893"/>
                    <a:pt x="4152" y="1882"/>
                    <a:pt x="4164" y="1870"/>
                  </a:cubicBezTo>
                  <a:cubicBezTo>
                    <a:pt x="4186" y="1859"/>
                    <a:pt x="4198" y="1859"/>
                    <a:pt x="4220" y="1848"/>
                  </a:cubicBezTo>
                  <a:cubicBezTo>
                    <a:pt x="4236" y="1840"/>
                    <a:pt x="4258" y="1831"/>
                    <a:pt x="4278" y="1831"/>
                  </a:cubicBezTo>
                  <a:close/>
                  <a:moveTo>
                    <a:pt x="9395" y="380"/>
                  </a:moveTo>
                  <a:cubicBezTo>
                    <a:pt x="9907" y="380"/>
                    <a:pt x="10362" y="460"/>
                    <a:pt x="10772" y="585"/>
                  </a:cubicBezTo>
                  <a:cubicBezTo>
                    <a:pt x="10988" y="665"/>
                    <a:pt x="11193" y="744"/>
                    <a:pt x="11374" y="858"/>
                  </a:cubicBezTo>
                  <a:cubicBezTo>
                    <a:pt x="11579" y="972"/>
                    <a:pt x="11761" y="1120"/>
                    <a:pt x="11932" y="1256"/>
                  </a:cubicBezTo>
                  <a:cubicBezTo>
                    <a:pt x="12080" y="1370"/>
                    <a:pt x="12250" y="1506"/>
                    <a:pt x="12466" y="1597"/>
                  </a:cubicBezTo>
                  <a:cubicBezTo>
                    <a:pt x="12614" y="1654"/>
                    <a:pt x="12762" y="1700"/>
                    <a:pt x="12910" y="1734"/>
                  </a:cubicBezTo>
                  <a:lnTo>
                    <a:pt x="13012" y="1768"/>
                  </a:lnTo>
                  <a:cubicBezTo>
                    <a:pt x="13194" y="1825"/>
                    <a:pt x="13365" y="1882"/>
                    <a:pt x="13524" y="1961"/>
                  </a:cubicBezTo>
                  <a:cubicBezTo>
                    <a:pt x="13672" y="2041"/>
                    <a:pt x="13786" y="2155"/>
                    <a:pt x="13877" y="2325"/>
                  </a:cubicBezTo>
                  <a:cubicBezTo>
                    <a:pt x="13888" y="2337"/>
                    <a:pt x="13877" y="2359"/>
                    <a:pt x="13865" y="2359"/>
                  </a:cubicBezTo>
                  <a:cubicBezTo>
                    <a:pt x="13865" y="2359"/>
                    <a:pt x="13860" y="2364"/>
                    <a:pt x="13850" y="2364"/>
                  </a:cubicBezTo>
                  <a:cubicBezTo>
                    <a:pt x="13845" y="2364"/>
                    <a:pt x="13839" y="2363"/>
                    <a:pt x="13831" y="2359"/>
                  </a:cubicBezTo>
                  <a:cubicBezTo>
                    <a:pt x="13683" y="2212"/>
                    <a:pt x="13467" y="2121"/>
                    <a:pt x="13319" y="2052"/>
                  </a:cubicBezTo>
                  <a:cubicBezTo>
                    <a:pt x="13183" y="1995"/>
                    <a:pt x="13024" y="1950"/>
                    <a:pt x="12876" y="1904"/>
                  </a:cubicBezTo>
                  <a:cubicBezTo>
                    <a:pt x="12830" y="1893"/>
                    <a:pt x="12796" y="1882"/>
                    <a:pt x="12751" y="1870"/>
                  </a:cubicBezTo>
                  <a:cubicBezTo>
                    <a:pt x="12580" y="1813"/>
                    <a:pt x="12409" y="1757"/>
                    <a:pt x="12239" y="1677"/>
                  </a:cubicBezTo>
                  <a:cubicBezTo>
                    <a:pt x="12068" y="1586"/>
                    <a:pt x="11909" y="1461"/>
                    <a:pt x="11761" y="1336"/>
                  </a:cubicBezTo>
                  <a:lnTo>
                    <a:pt x="11716" y="1302"/>
                  </a:lnTo>
                  <a:cubicBezTo>
                    <a:pt x="11374" y="1017"/>
                    <a:pt x="10988" y="824"/>
                    <a:pt x="10567" y="699"/>
                  </a:cubicBezTo>
                  <a:cubicBezTo>
                    <a:pt x="10192" y="596"/>
                    <a:pt x="9771" y="551"/>
                    <a:pt x="9293" y="551"/>
                  </a:cubicBezTo>
                  <a:lnTo>
                    <a:pt x="9213" y="551"/>
                  </a:lnTo>
                  <a:cubicBezTo>
                    <a:pt x="8986" y="551"/>
                    <a:pt x="8736" y="562"/>
                    <a:pt x="8451" y="585"/>
                  </a:cubicBezTo>
                  <a:cubicBezTo>
                    <a:pt x="8292" y="608"/>
                    <a:pt x="8167" y="619"/>
                    <a:pt x="8042" y="619"/>
                  </a:cubicBezTo>
                  <a:lnTo>
                    <a:pt x="8031" y="619"/>
                  </a:lnTo>
                  <a:cubicBezTo>
                    <a:pt x="7974" y="625"/>
                    <a:pt x="7917" y="631"/>
                    <a:pt x="7861" y="631"/>
                  </a:cubicBezTo>
                  <a:cubicBezTo>
                    <a:pt x="7806" y="631"/>
                    <a:pt x="7752" y="625"/>
                    <a:pt x="7701" y="608"/>
                  </a:cubicBezTo>
                  <a:cubicBezTo>
                    <a:pt x="7689" y="608"/>
                    <a:pt x="7689" y="596"/>
                    <a:pt x="7689" y="596"/>
                  </a:cubicBezTo>
                  <a:cubicBezTo>
                    <a:pt x="7689" y="585"/>
                    <a:pt x="7689" y="585"/>
                    <a:pt x="7689" y="574"/>
                  </a:cubicBezTo>
                  <a:cubicBezTo>
                    <a:pt x="7803" y="517"/>
                    <a:pt x="7928" y="494"/>
                    <a:pt x="8053" y="471"/>
                  </a:cubicBezTo>
                  <a:lnTo>
                    <a:pt x="8087" y="471"/>
                  </a:lnTo>
                  <a:cubicBezTo>
                    <a:pt x="8213" y="449"/>
                    <a:pt x="8360" y="426"/>
                    <a:pt x="8520" y="414"/>
                  </a:cubicBezTo>
                  <a:cubicBezTo>
                    <a:pt x="8850" y="392"/>
                    <a:pt x="9134" y="380"/>
                    <a:pt x="9395" y="380"/>
                  </a:cubicBezTo>
                  <a:close/>
                  <a:moveTo>
                    <a:pt x="14263" y="2496"/>
                  </a:moveTo>
                  <a:cubicBezTo>
                    <a:pt x="14275" y="2507"/>
                    <a:pt x="14286" y="2507"/>
                    <a:pt x="14298" y="2519"/>
                  </a:cubicBezTo>
                  <a:lnTo>
                    <a:pt x="14332" y="2519"/>
                  </a:lnTo>
                  <a:lnTo>
                    <a:pt x="14354" y="2541"/>
                  </a:lnTo>
                  <a:cubicBezTo>
                    <a:pt x="14366" y="2541"/>
                    <a:pt x="14366" y="2553"/>
                    <a:pt x="14377" y="2553"/>
                  </a:cubicBezTo>
                  <a:lnTo>
                    <a:pt x="14400" y="2564"/>
                  </a:lnTo>
                  <a:cubicBezTo>
                    <a:pt x="14423" y="2575"/>
                    <a:pt x="14434" y="2587"/>
                    <a:pt x="14457" y="2598"/>
                  </a:cubicBezTo>
                  <a:cubicBezTo>
                    <a:pt x="14457" y="2610"/>
                    <a:pt x="14468" y="2610"/>
                    <a:pt x="14480" y="2621"/>
                  </a:cubicBezTo>
                  <a:cubicBezTo>
                    <a:pt x="14491" y="2632"/>
                    <a:pt x="14514" y="2655"/>
                    <a:pt x="14525" y="2678"/>
                  </a:cubicBezTo>
                  <a:lnTo>
                    <a:pt x="14536" y="2689"/>
                  </a:lnTo>
                  <a:cubicBezTo>
                    <a:pt x="14536" y="2701"/>
                    <a:pt x="14548" y="2701"/>
                    <a:pt x="14548" y="2712"/>
                  </a:cubicBezTo>
                  <a:cubicBezTo>
                    <a:pt x="14559" y="2723"/>
                    <a:pt x="14559" y="2735"/>
                    <a:pt x="14559" y="2757"/>
                  </a:cubicBezTo>
                  <a:lnTo>
                    <a:pt x="14571" y="2780"/>
                  </a:lnTo>
                  <a:cubicBezTo>
                    <a:pt x="14571" y="2780"/>
                    <a:pt x="14571" y="2792"/>
                    <a:pt x="14571" y="2792"/>
                  </a:cubicBezTo>
                  <a:cubicBezTo>
                    <a:pt x="14571" y="2803"/>
                    <a:pt x="14571" y="2803"/>
                    <a:pt x="14571" y="2814"/>
                  </a:cubicBezTo>
                  <a:cubicBezTo>
                    <a:pt x="14582" y="2837"/>
                    <a:pt x="14571" y="2848"/>
                    <a:pt x="14559" y="2860"/>
                  </a:cubicBezTo>
                  <a:cubicBezTo>
                    <a:pt x="14548" y="2866"/>
                    <a:pt x="14539" y="2868"/>
                    <a:pt x="14531" y="2868"/>
                  </a:cubicBezTo>
                  <a:cubicBezTo>
                    <a:pt x="14522" y="2868"/>
                    <a:pt x="14514" y="2866"/>
                    <a:pt x="14502" y="2860"/>
                  </a:cubicBezTo>
                  <a:cubicBezTo>
                    <a:pt x="14502" y="2848"/>
                    <a:pt x="14491" y="2848"/>
                    <a:pt x="14491" y="2837"/>
                  </a:cubicBezTo>
                  <a:lnTo>
                    <a:pt x="14468" y="2837"/>
                  </a:lnTo>
                  <a:cubicBezTo>
                    <a:pt x="14457" y="2826"/>
                    <a:pt x="14457" y="2826"/>
                    <a:pt x="14445" y="2814"/>
                  </a:cubicBezTo>
                  <a:lnTo>
                    <a:pt x="14434" y="2803"/>
                  </a:lnTo>
                  <a:cubicBezTo>
                    <a:pt x="14423" y="2792"/>
                    <a:pt x="14411" y="2780"/>
                    <a:pt x="14411" y="2780"/>
                  </a:cubicBezTo>
                  <a:lnTo>
                    <a:pt x="14377" y="2746"/>
                  </a:lnTo>
                  <a:cubicBezTo>
                    <a:pt x="14366" y="2746"/>
                    <a:pt x="14366" y="2735"/>
                    <a:pt x="14354" y="2712"/>
                  </a:cubicBezTo>
                  <a:cubicBezTo>
                    <a:pt x="14343" y="2712"/>
                    <a:pt x="14343" y="2701"/>
                    <a:pt x="14332" y="2689"/>
                  </a:cubicBezTo>
                  <a:lnTo>
                    <a:pt x="14320" y="2678"/>
                  </a:lnTo>
                  <a:cubicBezTo>
                    <a:pt x="14309" y="2666"/>
                    <a:pt x="14309" y="2666"/>
                    <a:pt x="14309" y="2655"/>
                  </a:cubicBezTo>
                  <a:cubicBezTo>
                    <a:pt x="14298" y="2655"/>
                    <a:pt x="14298" y="2644"/>
                    <a:pt x="14298" y="2644"/>
                  </a:cubicBezTo>
                  <a:lnTo>
                    <a:pt x="14275" y="2610"/>
                  </a:lnTo>
                  <a:cubicBezTo>
                    <a:pt x="14263" y="2610"/>
                    <a:pt x="14263" y="2598"/>
                    <a:pt x="14263" y="2598"/>
                  </a:cubicBezTo>
                  <a:cubicBezTo>
                    <a:pt x="14252" y="2587"/>
                    <a:pt x="14252" y="2587"/>
                    <a:pt x="14252" y="2587"/>
                  </a:cubicBezTo>
                  <a:cubicBezTo>
                    <a:pt x="14241" y="2575"/>
                    <a:pt x="14229" y="2564"/>
                    <a:pt x="14229" y="2553"/>
                  </a:cubicBezTo>
                  <a:cubicBezTo>
                    <a:pt x="14218" y="2541"/>
                    <a:pt x="14218" y="2530"/>
                    <a:pt x="14218" y="2519"/>
                  </a:cubicBezTo>
                  <a:cubicBezTo>
                    <a:pt x="14229" y="2507"/>
                    <a:pt x="14241" y="2496"/>
                    <a:pt x="14263" y="2496"/>
                  </a:cubicBezTo>
                  <a:close/>
                  <a:moveTo>
                    <a:pt x="5085" y="2735"/>
                  </a:moveTo>
                  <a:cubicBezTo>
                    <a:pt x="5119" y="2735"/>
                    <a:pt x="5142" y="2735"/>
                    <a:pt x="5153" y="2746"/>
                  </a:cubicBezTo>
                  <a:lnTo>
                    <a:pt x="5187" y="2769"/>
                  </a:lnTo>
                  <a:cubicBezTo>
                    <a:pt x="5199" y="2780"/>
                    <a:pt x="5210" y="2803"/>
                    <a:pt x="5221" y="2826"/>
                  </a:cubicBezTo>
                  <a:lnTo>
                    <a:pt x="5221" y="2860"/>
                  </a:lnTo>
                  <a:cubicBezTo>
                    <a:pt x="5221" y="2871"/>
                    <a:pt x="5221" y="2883"/>
                    <a:pt x="5210" y="2905"/>
                  </a:cubicBezTo>
                  <a:cubicBezTo>
                    <a:pt x="5210" y="2917"/>
                    <a:pt x="5199" y="2928"/>
                    <a:pt x="5187" y="2939"/>
                  </a:cubicBezTo>
                  <a:cubicBezTo>
                    <a:pt x="5176" y="2951"/>
                    <a:pt x="5164" y="2962"/>
                    <a:pt x="5142" y="2974"/>
                  </a:cubicBezTo>
                  <a:cubicBezTo>
                    <a:pt x="5130" y="2974"/>
                    <a:pt x="5119" y="2985"/>
                    <a:pt x="5096" y="2985"/>
                  </a:cubicBezTo>
                  <a:cubicBezTo>
                    <a:pt x="5073" y="2985"/>
                    <a:pt x="5051" y="2974"/>
                    <a:pt x="5039" y="2962"/>
                  </a:cubicBezTo>
                  <a:lnTo>
                    <a:pt x="5005" y="2939"/>
                  </a:lnTo>
                  <a:cubicBezTo>
                    <a:pt x="4994" y="2928"/>
                    <a:pt x="4982" y="2905"/>
                    <a:pt x="4971" y="2894"/>
                  </a:cubicBezTo>
                  <a:lnTo>
                    <a:pt x="4971" y="2848"/>
                  </a:lnTo>
                  <a:cubicBezTo>
                    <a:pt x="4971" y="2837"/>
                    <a:pt x="4971" y="2826"/>
                    <a:pt x="4982" y="2814"/>
                  </a:cubicBezTo>
                  <a:cubicBezTo>
                    <a:pt x="4982" y="2803"/>
                    <a:pt x="4982" y="2803"/>
                    <a:pt x="4982" y="2803"/>
                  </a:cubicBezTo>
                  <a:cubicBezTo>
                    <a:pt x="4982" y="2792"/>
                    <a:pt x="4994" y="2780"/>
                    <a:pt x="5005" y="2769"/>
                  </a:cubicBezTo>
                  <a:cubicBezTo>
                    <a:pt x="5017" y="2757"/>
                    <a:pt x="5028" y="2746"/>
                    <a:pt x="5051" y="2735"/>
                  </a:cubicBezTo>
                  <a:close/>
                  <a:moveTo>
                    <a:pt x="5119" y="3326"/>
                  </a:moveTo>
                  <a:cubicBezTo>
                    <a:pt x="5176" y="3326"/>
                    <a:pt x="5187" y="3372"/>
                    <a:pt x="5187" y="3406"/>
                  </a:cubicBezTo>
                  <a:cubicBezTo>
                    <a:pt x="5187" y="3429"/>
                    <a:pt x="5176" y="3474"/>
                    <a:pt x="5119" y="3474"/>
                  </a:cubicBezTo>
                  <a:cubicBezTo>
                    <a:pt x="5062" y="3474"/>
                    <a:pt x="5051" y="3429"/>
                    <a:pt x="5051" y="3406"/>
                  </a:cubicBezTo>
                  <a:cubicBezTo>
                    <a:pt x="5051" y="3372"/>
                    <a:pt x="5062" y="3326"/>
                    <a:pt x="5119" y="3326"/>
                  </a:cubicBezTo>
                  <a:close/>
                  <a:moveTo>
                    <a:pt x="11693" y="3303"/>
                  </a:moveTo>
                  <a:cubicBezTo>
                    <a:pt x="11727" y="3303"/>
                    <a:pt x="11750" y="3303"/>
                    <a:pt x="11773" y="3326"/>
                  </a:cubicBezTo>
                  <a:cubicBezTo>
                    <a:pt x="11795" y="3338"/>
                    <a:pt x="11807" y="3349"/>
                    <a:pt x="11829" y="3383"/>
                  </a:cubicBezTo>
                  <a:cubicBezTo>
                    <a:pt x="11841" y="3406"/>
                    <a:pt x="11852" y="3440"/>
                    <a:pt x="11852" y="3463"/>
                  </a:cubicBezTo>
                  <a:cubicBezTo>
                    <a:pt x="11852" y="3485"/>
                    <a:pt x="11852" y="3485"/>
                    <a:pt x="11841" y="3508"/>
                  </a:cubicBezTo>
                  <a:lnTo>
                    <a:pt x="11841" y="3520"/>
                  </a:lnTo>
                  <a:cubicBezTo>
                    <a:pt x="11829" y="3542"/>
                    <a:pt x="11829" y="3565"/>
                    <a:pt x="11807" y="3576"/>
                  </a:cubicBezTo>
                  <a:cubicBezTo>
                    <a:pt x="11778" y="3605"/>
                    <a:pt x="11738" y="3619"/>
                    <a:pt x="11699" y="3619"/>
                  </a:cubicBezTo>
                  <a:cubicBezTo>
                    <a:pt x="11659" y="3619"/>
                    <a:pt x="11619" y="3605"/>
                    <a:pt x="11591" y="3576"/>
                  </a:cubicBezTo>
                  <a:cubicBezTo>
                    <a:pt x="11568" y="3565"/>
                    <a:pt x="11556" y="3542"/>
                    <a:pt x="11545" y="3508"/>
                  </a:cubicBezTo>
                  <a:cubicBezTo>
                    <a:pt x="11545" y="3497"/>
                    <a:pt x="11545" y="3485"/>
                    <a:pt x="11545" y="3463"/>
                  </a:cubicBezTo>
                  <a:cubicBezTo>
                    <a:pt x="11545" y="3440"/>
                    <a:pt x="11545" y="3406"/>
                    <a:pt x="11556" y="3383"/>
                  </a:cubicBezTo>
                  <a:lnTo>
                    <a:pt x="11568" y="3383"/>
                  </a:lnTo>
                  <a:cubicBezTo>
                    <a:pt x="11579" y="3360"/>
                    <a:pt x="11602" y="3338"/>
                    <a:pt x="11625" y="3326"/>
                  </a:cubicBezTo>
                  <a:cubicBezTo>
                    <a:pt x="11647" y="3315"/>
                    <a:pt x="11670" y="3303"/>
                    <a:pt x="11693" y="3303"/>
                  </a:cubicBezTo>
                  <a:close/>
                  <a:moveTo>
                    <a:pt x="4721" y="3338"/>
                  </a:moveTo>
                  <a:cubicBezTo>
                    <a:pt x="4744" y="3338"/>
                    <a:pt x="4766" y="3338"/>
                    <a:pt x="4789" y="3349"/>
                  </a:cubicBezTo>
                  <a:cubicBezTo>
                    <a:pt x="4800" y="3360"/>
                    <a:pt x="4800" y="3360"/>
                    <a:pt x="4812" y="3372"/>
                  </a:cubicBezTo>
                  <a:lnTo>
                    <a:pt x="4835" y="3406"/>
                  </a:lnTo>
                  <a:lnTo>
                    <a:pt x="4846" y="3406"/>
                  </a:lnTo>
                  <a:cubicBezTo>
                    <a:pt x="4846" y="3406"/>
                    <a:pt x="4846" y="3406"/>
                    <a:pt x="4846" y="3417"/>
                  </a:cubicBezTo>
                  <a:lnTo>
                    <a:pt x="4846" y="3429"/>
                  </a:lnTo>
                  <a:cubicBezTo>
                    <a:pt x="4857" y="3440"/>
                    <a:pt x="4857" y="3440"/>
                    <a:pt x="4857" y="3474"/>
                  </a:cubicBezTo>
                  <a:cubicBezTo>
                    <a:pt x="4857" y="3497"/>
                    <a:pt x="4857" y="3520"/>
                    <a:pt x="4835" y="3542"/>
                  </a:cubicBezTo>
                  <a:cubicBezTo>
                    <a:pt x="4823" y="3565"/>
                    <a:pt x="4812" y="3588"/>
                    <a:pt x="4789" y="3599"/>
                  </a:cubicBezTo>
                  <a:cubicBezTo>
                    <a:pt x="4778" y="3599"/>
                    <a:pt x="4766" y="3611"/>
                    <a:pt x="4755" y="3611"/>
                  </a:cubicBezTo>
                  <a:cubicBezTo>
                    <a:pt x="4744" y="3611"/>
                    <a:pt x="4732" y="3622"/>
                    <a:pt x="4709" y="3622"/>
                  </a:cubicBezTo>
                  <a:cubicBezTo>
                    <a:pt x="4687" y="3622"/>
                    <a:pt x="4675" y="3622"/>
                    <a:pt x="4653" y="3611"/>
                  </a:cubicBezTo>
                  <a:cubicBezTo>
                    <a:pt x="4641" y="3599"/>
                    <a:pt x="4630" y="3588"/>
                    <a:pt x="4618" y="3576"/>
                  </a:cubicBezTo>
                  <a:lnTo>
                    <a:pt x="4596" y="3554"/>
                  </a:lnTo>
                  <a:lnTo>
                    <a:pt x="4573" y="3520"/>
                  </a:lnTo>
                  <a:cubicBezTo>
                    <a:pt x="4573" y="3497"/>
                    <a:pt x="4573" y="3485"/>
                    <a:pt x="4573" y="3463"/>
                  </a:cubicBezTo>
                  <a:cubicBezTo>
                    <a:pt x="4573" y="3451"/>
                    <a:pt x="4573" y="3440"/>
                    <a:pt x="4584" y="3429"/>
                  </a:cubicBezTo>
                  <a:cubicBezTo>
                    <a:pt x="4596" y="3406"/>
                    <a:pt x="4596" y="3394"/>
                    <a:pt x="4607" y="3383"/>
                  </a:cubicBezTo>
                  <a:lnTo>
                    <a:pt x="4618" y="3383"/>
                  </a:lnTo>
                  <a:cubicBezTo>
                    <a:pt x="4630" y="3372"/>
                    <a:pt x="4630" y="3360"/>
                    <a:pt x="4641" y="3349"/>
                  </a:cubicBezTo>
                  <a:cubicBezTo>
                    <a:pt x="4664" y="3338"/>
                    <a:pt x="4687" y="3338"/>
                    <a:pt x="4721" y="3338"/>
                  </a:cubicBezTo>
                  <a:close/>
                  <a:moveTo>
                    <a:pt x="3856" y="3952"/>
                  </a:moveTo>
                  <a:cubicBezTo>
                    <a:pt x="3913" y="3952"/>
                    <a:pt x="3936" y="3997"/>
                    <a:pt x="3936" y="4031"/>
                  </a:cubicBezTo>
                  <a:cubicBezTo>
                    <a:pt x="3936" y="4054"/>
                    <a:pt x="3913" y="4111"/>
                    <a:pt x="3856" y="4111"/>
                  </a:cubicBezTo>
                  <a:cubicBezTo>
                    <a:pt x="3800" y="4111"/>
                    <a:pt x="3777" y="4054"/>
                    <a:pt x="3777" y="4031"/>
                  </a:cubicBezTo>
                  <a:cubicBezTo>
                    <a:pt x="3777" y="3997"/>
                    <a:pt x="3800" y="3952"/>
                    <a:pt x="3856" y="3952"/>
                  </a:cubicBezTo>
                  <a:close/>
                  <a:moveTo>
                    <a:pt x="11465" y="3815"/>
                  </a:moveTo>
                  <a:cubicBezTo>
                    <a:pt x="11488" y="3815"/>
                    <a:pt x="11522" y="3827"/>
                    <a:pt x="11534" y="3838"/>
                  </a:cubicBezTo>
                  <a:lnTo>
                    <a:pt x="11579" y="3872"/>
                  </a:lnTo>
                  <a:cubicBezTo>
                    <a:pt x="11591" y="3883"/>
                    <a:pt x="11602" y="3906"/>
                    <a:pt x="11613" y="3929"/>
                  </a:cubicBezTo>
                  <a:lnTo>
                    <a:pt x="11625" y="3974"/>
                  </a:lnTo>
                  <a:cubicBezTo>
                    <a:pt x="11625" y="3997"/>
                    <a:pt x="11613" y="4020"/>
                    <a:pt x="11602" y="4043"/>
                  </a:cubicBezTo>
                  <a:cubicBezTo>
                    <a:pt x="11602" y="4054"/>
                    <a:pt x="11591" y="4077"/>
                    <a:pt x="11579" y="4088"/>
                  </a:cubicBezTo>
                  <a:cubicBezTo>
                    <a:pt x="11556" y="4100"/>
                    <a:pt x="11545" y="4111"/>
                    <a:pt x="11522" y="4122"/>
                  </a:cubicBezTo>
                  <a:cubicBezTo>
                    <a:pt x="11500" y="4134"/>
                    <a:pt x="11488" y="4134"/>
                    <a:pt x="11465" y="4134"/>
                  </a:cubicBezTo>
                  <a:cubicBezTo>
                    <a:pt x="11431" y="4134"/>
                    <a:pt x="11409" y="4134"/>
                    <a:pt x="11386" y="4111"/>
                  </a:cubicBezTo>
                  <a:lnTo>
                    <a:pt x="11352" y="4088"/>
                  </a:lnTo>
                  <a:cubicBezTo>
                    <a:pt x="11329" y="4065"/>
                    <a:pt x="11318" y="4043"/>
                    <a:pt x="11306" y="4020"/>
                  </a:cubicBezTo>
                  <a:lnTo>
                    <a:pt x="11306" y="3974"/>
                  </a:lnTo>
                  <a:cubicBezTo>
                    <a:pt x="11306" y="3952"/>
                    <a:pt x="11306" y="3940"/>
                    <a:pt x="11318" y="3918"/>
                  </a:cubicBezTo>
                  <a:cubicBezTo>
                    <a:pt x="11329" y="3895"/>
                    <a:pt x="11329" y="3883"/>
                    <a:pt x="11352" y="3861"/>
                  </a:cubicBezTo>
                  <a:cubicBezTo>
                    <a:pt x="11363" y="3849"/>
                    <a:pt x="11386" y="3838"/>
                    <a:pt x="11409" y="3838"/>
                  </a:cubicBezTo>
                  <a:cubicBezTo>
                    <a:pt x="11420" y="3827"/>
                    <a:pt x="11443" y="3815"/>
                    <a:pt x="11465" y="3815"/>
                  </a:cubicBezTo>
                  <a:close/>
                  <a:moveTo>
                    <a:pt x="12000" y="4009"/>
                  </a:moveTo>
                  <a:lnTo>
                    <a:pt x="12046" y="4020"/>
                  </a:lnTo>
                  <a:lnTo>
                    <a:pt x="12068" y="4031"/>
                  </a:lnTo>
                  <a:lnTo>
                    <a:pt x="12102" y="4054"/>
                  </a:lnTo>
                  <a:cubicBezTo>
                    <a:pt x="12102" y="4065"/>
                    <a:pt x="12114" y="4065"/>
                    <a:pt x="12114" y="4077"/>
                  </a:cubicBezTo>
                  <a:lnTo>
                    <a:pt x="12137" y="4111"/>
                  </a:lnTo>
                  <a:cubicBezTo>
                    <a:pt x="12137" y="4122"/>
                    <a:pt x="12137" y="4134"/>
                    <a:pt x="12137" y="4145"/>
                  </a:cubicBezTo>
                  <a:lnTo>
                    <a:pt x="12137" y="4156"/>
                  </a:lnTo>
                  <a:cubicBezTo>
                    <a:pt x="12148" y="4179"/>
                    <a:pt x="12137" y="4202"/>
                    <a:pt x="12125" y="4225"/>
                  </a:cubicBezTo>
                  <a:cubicBezTo>
                    <a:pt x="12114" y="4236"/>
                    <a:pt x="12102" y="4259"/>
                    <a:pt x="12080" y="4270"/>
                  </a:cubicBezTo>
                  <a:cubicBezTo>
                    <a:pt x="12068" y="4282"/>
                    <a:pt x="12046" y="4282"/>
                    <a:pt x="12023" y="4282"/>
                  </a:cubicBezTo>
                  <a:cubicBezTo>
                    <a:pt x="12019" y="4285"/>
                    <a:pt x="12014" y="4287"/>
                    <a:pt x="12008" y="4287"/>
                  </a:cubicBezTo>
                  <a:cubicBezTo>
                    <a:pt x="11998" y="4287"/>
                    <a:pt x="11985" y="4282"/>
                    <a:pt x="11977" y="4282"/>
                  </a:cubicBezTo>
                  <a:cubicBezTo>
                    <a:pt x="11955" y="4270"/>
                    <a:pt x="11932" y="4259"/>
                    <a:pt x="11920" y="4247"/>
                  </a:cubicBezTo>
                  <a:lnTo>
                    <a:pt x="11898" y="4225"/>
                  </a:lnTo>
                  <a:cubicBezTo>
                    <a:pt x="11886" y="4202"/>
                    <a:pt x="11875" y="4179"/>
                    <a:pt x="11875" y="4156"/>
                  </a:cubicBezTo>
                  <a:cubicBezTo>
                    <a:pt x="11875" y="4145"/>
                    <a:pt x="11875" y="4134"/>
                    <a:pt x="11886" y="4122"/>
                  </a:cubicBezTo>
                  <a:cubicBezTo>
                    <a:pt x="11886" y="4111"/>
                    <a:pt x="11886" y="4100"/>
                    <a:pt x="11886" y="4088"/>
                  </a:cubicBezTo>
                  <a:lnTo>
                    <a:pt x="11898" y="4088"/>
                  </a:lnTo>
                  <a:cubicBezTo>
                    <a:pt x="11898" y="4077"/>
                    <a:pt x="11898" y="4065"/>
                    <a:pt x="11909" y="4065"/>
                  </a:cubicBezTo>
                  <a:cubicBezTo>
                    <a:pt x="11909" y="4065"/>
                    <a:pt x="11909" y="4054"/>
                    <a:pt x="11909" y="4054"/>
                  </a:cubicBezTo>
                  <a:cubicBezTo>
                    <a:pt x="11920" y="4054"/>
                    <a:pt x="11920" y="4043"/>
                    <a:pt x="11932" y="4043"/>
                  </a:cubicBezTo>
                  <a:cubicBezTo>
                    <a:pt x="11932" y="4043"/>
                    <a:pt x="11932" y="4043"/>
                    <a:pt x="11932" y="4031"/>
                  </a:cubicBezTo>
                  <a:cubicBezTo>
                    <a:pt x="11943" y="4031"/>
                    <a:pt x="11943" y="4031"/>
                    <a:pt x="11955" y="4020"/>
                  </a:cubicBezTo>
                  <a:lnTo>
                    <a:pt x="11966" y="4020"/>
                  </a:lnTo>
                  <a:cubicBezTo>
                    <a:pt x="11977" y="4009"/>
                    <a:pt x="11989" y="4009"/>
                    <a:pt x="12000" y="4009"/>
                  </a:cubicBezTo>
                  <a:close/>
                  <a:moveTo>
                    <a:pt x="11625" y="4361"/>
                  </a:moveTo>
                  <a:cubicBezTo>
                    <a:pt x="11647" y="4361"/>
                    <a:pt x="11659" y="4373"/>
                    <a:pt x="11682" y="4373"/>
                  </a:cubicBezTo>
                  <a:cubicBezTo>
                    <a:pt x="11693" y="4384"/>
                    <a:pt x="11704" y="4395"/>
                    <a:pt x="11704" y="4407"/>
                  </a:cubicBezTo>
                  <a:cubicBezTo>
                    <a:pt x="11716" y="4418"/>
                    <a:pt x="11716" y="4429"/>
                    <a:pt x="11716" y="4452"/>
                  </a:cubicBezTo>
                  <a:cubicBezTo>
                    <a:pt x="11716" y="4464"/>
                    <a:pt x="11716" y="4475"/>
                    <a:pt x="11704" y="4486"/>
                  </a:cubicBezTo>
                  <a:cubicBezTo>
                    <a:pt x="11704" y="4509"/>
                    <a:pt x="11693" y="4509"/>
                    <a:pt x="11670" y="4520"/>
                  </a:cubicBezTo>
                  <a:cubicBezTo>
                    <a:pt x="11659" y="4532"/>
                    <a:pt x="11645" y="4537"/>
                    <a:pt x="11630" y="4537"/>
                  </a:cubicBezTo>
                  <a:cubicBezTo>
                    <a:pt x="11616" y="4537"/>
                    <a:pt x="11602" y="4532"/>
                    <a:pt x="11591" y="4520"/>
                  </a:cubicBezTo>
                  <a:cubicBezTo>
                    <a:pt x="11579" y="4520"/>
                    <a:pt x="11556" y="4509"/>
                    <a:pt x="11556" y="4498"/>
                  </a:cubicBezTo>
                  <a:cubicBezTo>
                    <a:pt x="11545" y="4475"/>
                    <a:pt x="11545" y="4464"/>
                    <a:pt x="11545" y="4452"/>
                  </a:cubicBezTo>
                  <a:cubicBezTo>
                    <a:pt x="11545" y="4429"/>
                    <a:pt x="11545" y="4418"/>
                    <a:pt x="11556" y="4407"/>
                  </a:cubicBezTo>
                  <a:cubicBezTo>
                    <a:pt x="11568" y="4395"/>
                    <a:pt x="11579" y="4384"/>
                    <a:pt x="11591" y="4373"/>
                  </a:cubicBezTo>
                  <a:cubicBezTo>
                    <a:pt x="11602" y="4361"/>
                    <a:pt x="11613" y="4361"/>
                    <a:pt x="11625" y="4361"/>
                  </a:cubicBezTo>
                  <a:close/>
                  <a:moveTo>
                    <a:pt x="9236" y="4600"/>
                  </a:moveTo>
                  <a:cubicBezTo>
                    <a:pt x="9248" y="4600"/>
                    <a:pt x="9248" y="4611"/>
                    <a:pt x="9248" y="4611"/>
                  </a:cubicBezTo>
                  <a:lnTo>
                    <a:pt x="9259" y="4634"/>
                  </a:lnTo>
                  <a:cubicBezTo>
                    <a:pt x="9259" y="4634"/>
                    <a:pt x="9259" y="4634"/>
                    <a:pt x="9259" y="4646"/>
                  </a:cubicBezTo>
                  <a:cubicBezTo>
                    <a:pt x="9259" y="4646"/>
                    <a:pt x="9259" y="4657"/>
                    <a:pt x="9259" y="4657"/>
                  </a:cubicBezTo>
                  <a:cubicBezTo>
                    <a:pt x="9248" y="4657"/>
                    <a:pt x="9248" y="4668"/>
                    <a:pt x="9248" y="4668"/>
                  </a:cubicBezTo>
                  <a:cubicBezTo>
                    <a:pt x="9242" y="4674"/>
                    <a:pt x="9236" y="4677"/>
                    <a:pt x="9231" y="4677"/>
                  </a:cubicBezTo>
                  <a:cubicBezTo>
                    <a:pt x="9225" y="4677"/>
                    <a:pt x="9219" y="4674"/>
                    <a:pt x="9213" y="4668"/>
                  </a:cubicBezTo>
                  <a:cubicBezTo>
                    <a:pt x="9202" y="4657"/>
                    <a:pt x="9202" y="4657"/>
                    <a:pt x="9202" y="4657"/>
                  </a:cubicBezTo>
                  <a:cubicBezTo>
                    <a:pt x="9202" y="4657"/>
                    <a:pt x="9202" y="4646"/>
                    <a:pt x="9202" y="4646"/>
                  </a:cubicBezTo>
                  <a:cubicBezTo>
                    <a:pt x="9202" y="4634"/>
                    <a:pt x="9202" y="4634"/>
                    <a:pt x="9202" y="4634"/>
                  </a:cubicBezTo>
                  <a:lnTo>
                    <a:pt x="9202" y="4623"/>
                  </a:lnTo>
                  <a:cubicBezTo>
                    <a:pt x="9202" y="4611"/>
                    <a:pt x="9213" y="4611"/>
                    <a:pt x="9213" y="4611"/>
                  </a:cubicBezTo>
                  <a:cubicBezTo>
                    <a:pt x="9213" y="4611"/>
                    <a:pt x="9213" y="4611"/>
                    <a:pt x="9213" y="4600"/>
                  </a:cubicBezTo>
                  <a:close/>
                  <a:moveTo>
                    <a:pt x="8815" y="4418"/>
                  </a:moveTo>
                  <a:cubicBezTo>
                    <a:pt x="8838" y="4418"/>
                    <a:pt x="8861" y="4429"/>
                    <a:pt x="8884" y="4441"/>
                  </a:cubicBezTo>
                  <a:lnTo>
                    <a:pt x="8906" y="4464"/>
                  </a:lnTo>
                  <a:cubicBezTo>
                    <a:pt x="8929" y="4475"/>
                    <a:pt x="8941" y="4498"/>
                    <a:pt x="8941" y="4509"/>
                  </a:cubicBezTo>
                  <a:lnTo>
                    <a:pt x="8952" y="4555"/>
                  </a:lnTo>
                  <a:cubicBezTo>
                    <a:pt x="8952" y="4566"/>
                    <a:pt x="8941" y="4589"/>
                    <a:pt x="8941" y="4600"/>
                  </a:cubicBezTo>
                  <a:cubicBezTo>
                    <a:pt x="8929" y="4623"/>
                    <a:pt x="8918" y="4634"/>
                    <a:pt x="8906" y="4646"/>
                  </a:cubicBezTo>
                  <a:cubicBezTo>
                    <a:pt x="8895" y="4657"/>
                    <a:pt x="8884" y="4668"/>
                    <a:pt x="8861" y="4668"/>
                  </a:cubicBezTo>
                  <a:cubicBezTo>
                    <a:pt x="8850" y="4680"/>
                    <a:pt x="8838" y="4680"/>
                    <a:pt x="8827" y="4680"/>
                  </a:cubicBezTo>
                  <a:cubicBezTo>
                    <a:pt x="8793" y="4680"/>
                    <a:pt x="8770" y="4680"/>
                    <a:pt x="8759" y="4668"/>
                  </a:cubicBezTo>
                  <a:lnTo>
                    <a:pt x="8724" y="4646"/>
                  </a:lnTo>
                  <a:cubicBezTo>
                    <a:pt x="8713" y="4623"/>
                    <a:pt x="8702" y="4611"/>
                    <a:pt x="8690" y="4589"/>
                  </a:cubicBezTo>
                  <a:lnTo>
                    <a:pt x="8690" y="4555"/>
                  </a:lnTo>
                  <a:cubicBezTo>
                    <a:pt x="8690" y="4532"/>
                    <a:pt x="8690" y="4520"/>
                    <a:pt x="8702" y="4498"/>
                  </a:cubicBezTo>
                  <a:cubicBezTo>
                    <a:pt x="8702" y="4486"/>
                    <a:pt x="8713" y="4475"/>
                    <a:pt x="8724" y="4464"/>
                  </a:cubicBezTo>
                  <a:cubicBezTo>
                    <a:pt x="8736" y="4452"/>
                    <a:pt x="8747" y="4441"/>
                    <a:pt x="8770" y="4429"/>
                  </a:cubicBezTo>
                  <a:cubicBezTo>
                    <a:pt x="8781" y="4429"/>
                    <a:pt x="8793" y="4418"/>
                    <a:pt x="8815" y="4418"/>
                  </a:cubicBezTo>
                  <a:close/>
                  <a:moveTo>
                    <a:pt x="9885" y="3144"/>
                  </a:moveTo>
                  <a:cubicBezTo>
                    <a:pt x="10021" y="3144"/>
                    <a:pt x="10157" y="3178"/>
                    <a:pt x="10294" y="3224"/>
                  </a:cubicBezTo>
                  <a:lnTo>
                    <a:pt x="10351" y="3247"/>
                  </a:lnTo>
                  <a:cubicBezTo>
                    <a:pt x="10647" y="3326"/>
                    <a:pt x="11079" y="3463"/>
                    <a:pt x="10988" y="3827"/>
                  </a:cubicBezTo>
                  <a:cubicBezTo>
                    <a:pt x="10954" y="3952"/>
                    <a:pt x="10863" y="4065"/>
                    <a:pt x="10772" y="4168"/>
                  </a:cubicBezTo>
                  <a:cubicBezTo>
                    <a:pt x="10749" y="4191"/>
                    <a:pt x="10738" y="4213"/>
                    <a:pt x="10715" y="4247"/>
                  </a:cubicBezTo>
                  <a:cubicBezTo>
                    <a:pt x="10635" y="4350"/>
                    <a:pt x="10521" y="4486"/>
                    <a:pt x="10385" y="4600"/>
                  </a:cubicBezTo>
                  <a:cubicBezTo>
                    <a:pt x="10266" y="4697"/>
                    <a:pt x="10127" y="4794"/>
                    <a:pt x="9967" y="4794"/>
                  </a:cubicBezTo>
                  <a:cubicBezTo>
                    <a:pt x="9959" y="4794"/>
                    <a:pt x="9950" y="4794"/>
                    <a:pt x="9941" y="4793"/>
                  </a:cubicBezTo>
                  <a:cubicBezTo>
                    <a:pt x="9794" y="4793"/>
                    <a:pt x="9680" y="4702"/>
                    <a:pt x="9577" y="4532"/>
                  </a:cubicBezTo>
                  <a:cubicBezTo>
                    <a:pt x="9486" y="4407"/>
                    <a:pt x="9418" y="4247"/>
                    <a:pt x="9339" y="4065"/>
                  </a:cubicBezTo>
                  <a:cubicBezTo>
                    <a:pt x="9316" y="3986"/>
                    <a:pt x="9282" y="3906"/>
                    <a:pt x="9270" y="3838"/>
                  </a:cubicBezTo>
                  <a:cubicBezTo>
                    <a:pt x="9270" y="3827"/>
                    <a:pt x="9270" y="3815"/>
                    <a:pt x="9270" y="3815"/>
                  </a:cubicBezTo>
                  <a:cubicBezTo>
                    <a:pt x="9191" y="3667"/>
                    <a:pt x="9259" y="3485"/>
                    <a:pt x="9373" y="3383"/>
                  </a:cubicBezTo>
                  <a:cubicBezTo>
                    <a:pt x="9475" y="3303"/>
                    <a:pt x="9623" y="3178"/>
                    <a:pt x="9794" y="3144"/>
                  </a:cubicBezTo>
                  <a:close/>
                  <a:moveTo>
                    <a:pt x="11898" y="4748"/>
                  </a:moveTo>
                  <a:lnTo>
                    <a:pt x="11909" y="4759"/>
                  </a:lnTo>
                  <a:cubicBezTo>
                    <a:pt x="11909" y="4771"/>
                    <a:pt x="11920" y="4771"/>
                    <a:pt x="11920" y="4782"/>
                  </a:cubicBezTo>
                  <a:lnTo>
                    <a:pt x="11920" y="4793"/>
                  </a:lnTo>
                  <a:cubicBezTo>
                    <a:pt x="11920" y="4805"/>
                    <a:pt x="11920" y="4805"/>
                    <a:pt x="11920" y="4816"/>
                  </a:cubicBezTo>
                  <a:cubicBezTo>
                    <a:pt x="11920" y="4827"/>
                    <a:pt x="11909" y="4827"/>
                    <a:pt x="11909" y="4839"/>
                  </a:cubicBezTo>
                  <a:cubicBezTo>
                    <a:pt x="11909" y="4839"/>
                    <a:pt x="11898" y="4839"/>
                    <a:pt x="11886" y="4850"/>
                  </a:cubicBezTo>
                  <a:lnTo>
                    <a:pt x="11852" y="4850"/>
                  </a:lnTo>
                  <a:lnTo>
                    <a:pt x="11841" y="4839"/>
                  </a:lnTo>
                  <a:cubicBezTo>
                    <a:pt x="11829" y="4827"/>
                    <a:pt x="11829" y="4827"/>
                    <a:pt x="11818" y="4816"/>
                  </a:cubicBezTo>
                  <a:lnTo>
                    <a:pt x="11818" y="4793"/>
                  </a:lnTo>
                  <a:cubicBezTo>
                    <a:pt x="11818" y="4793"/>
                    <a:pt x="11818" y="4782"/>
                    <a:pt x="11829" y="4782"/>
                  </a:cubicBezTo>
                  <a:cubicBezTo>
                    <a:pt x="11829" y="4771"/>
                    <a:pt x="11829" y="4771"/>
                    <a:pt x="11841" y="4759"/>
                  </a:cubicBezTo>
                  <a:cubicBezTo>
                    <a:pt x="11841" y="4759"/>
                    <a:pt x="11841" y="4748"/>
                    <a:pt x="11852" y="4748"/>
                  </a:cubicBezTo>
                  <a:close/>
                  <a:moveTo>
                    <a:pt x="2048" y="4759"/>
                  </a:moveTo>
                  <a:cubicBezTo>
                    <a:pt x="2059" y="4771"/>
                    <a:pt x="2071" y="4782"/>
                    <a:pt x="2071" y="4805"/>
                  </a:cubicBezTo>
                  <a:cubicBezTo>
                    <a:pt x="2071" y="4805"/>
                    <a:pt x="2071" y="4816"/>
                    <a:pt x="2071" y="4827"/>
                  </a:cubicBezTo>
                  <a:cubicBezTo>
                    <a:pt x="2071" y="4839"/>
                    <a:pt x="2071" y="4850"/>
                    <a:pt x="2059" y="4850"/>
                  </a:cubicBezTo>
                  <a:cubicBezTo>
                    <a:pt x="2059" y="4862"/>
                    <a:pt x="2059" y="4873"/>
                    <a:pt x="2048" y="4884"/>
                  </a:cubicBezTo>
                  <a:lnTo>
                    <a:pt x="2025" y="4907"/>
                  </a:lnTo>
                  <a:cubicBezTo>
                    <a:pt x="2025" y="4918"/>
                    <a:pt x="2014" y="4930"/>
                    <a:pt x="2014" y="4941"/>
                  </a:cubicBezTo>
                  <a:lnTo>
                    <a:pt x="1980" y="4964"/>
                  </a:lnTo>
                  <a:cubicBezTo>
                    <a:pt x="1968" y="4964"/>
                    <a:pt x="1968" y="4975"/>
                    <a:pt x="1957" y="4975"/>
                  </a:cubicBezTo>
                  <a:lnTo>
                    <a:pt x="1946" y="4975"/>
                  </a:lnTo>
                  <a:cubicBezTo>
                    <a:pt x="1946" y="4987"/>
                    <a:pt x="1946" y="4987"/>
                    <a:pt x="1934" y="4987"/>
                  </a:cubicBezTo>
                  <a:lnTo>
                    <a:pt x="1900" y="4987"/>
                  </a:lnTo>
                  <a:cubicBezTo>
                    <a:pt x="1900" y="4998"/>
                    <a:pt x="1889" y="4998"/>
                    <a:pt x="1889" y="5009"/>
                  </a:cubicBezTo>
                  <a:lnTo>
                    <a:pt x="1866" y="5009"/>
                  </a:lnTo>
                  <a:cubicBezTo>
                    <a:pt x="1866" y="4998"/>
                    <a:pt x="1866" y="4998"/>
                    <a:pt x="1866" y="4987"/>
                  </a:cubicBezTo>
                  <a:lnTo>
                    <a:pt x="1877" y="4987"/>
                  </a:lnTo>
                  <a:cubicBezTo>
                    <a:pt x="1877" y="4975"/>
                    <a:pt x="1877" y="4964"/>
                    <a:pt x="1877" y="4964"/>
                  </a:cubicBezTo>
                  <a:cubicBezTo>
                    <a:pt x="1877" y="4953"/>
                    <a:pt x="1877" y="4953"/>
                    <a:pt x="1866" y="4953"/>
                  </a:cubicBezTo>
                  <a:cubicBezTo>
                    <a:pt x="1866" y="4941"/>
                    <a:pt x="1866" y="4941"/>
                    <a:pt x="1877" y="4930"/>
                  </a:cubicBezTo>
                  <a:cubicBezTo>
                    <a:pt x="1866" y="4918"/>
                    <a:pt x="1877" y="4907"/>
                    <a:pt x="1877" y="4907"/>
                  </a:cubicBezTo>
                  <a:cubicBezTo>
                    <a:pt x="1877" y="4896"/>
                    <a:pt x="1877" y="4896"/>
                    <a:pt x="1877" y="4896"/>
                  </a:cubicBezTo>
                  <a:lnTo>
                    <a:pt x="1889" y="4862"/>
                  </a:lnTo>
                  <a:cubicBezTo>
                    <a:pt x="1889" y="4850"/>
                    <a:pt x="1889" y="4850"/>
                    <a:pt x="1900" y="4850"/>
                  </a:cubicBezTo>
                  <a:cubicBezTo>
                    <a:pt x="1900" y="4839"/>
                    <a:pt x="1900" y="4839"/>
                    <a:pt x="1912" y="4827"/>
                  </a:cubicBezTo>
                  <a:lnTo>
                    <a:pt x="1934" y="4793"/>
                  </a:lnTo>
                  <a:cubicBezTo>
                    <a:pt x="1946" y="4782"/>
                    <a:pt x="1957" y="4782"/>
                    <a:pt x="1957" y="4771"/>
                  </a:cubicBezTo>
                  <a:lnTo>
                    <a:pt x="1980" y="4771"/>
                  </a:lnTo>
                  <a:cubicBezTo>
                    <a:pt x="1980" y="4771"/>
                    <a:pt x="1991" y="4771"/>
                    <a:pt x="1991" y="4759"/>
                  </a:cubicBezTo>
                  <a:close/>
                  <a:moveTo>
                    <a:pt x="1889" y="4446"/>
                  </a:moveTo>
                  <a:cubicBezTo>
                    <a:pt x="1900" y="4446"/>
                    <a:pt x="1906" y="4452"/>
                    <a:pt x="1912" y="4452"/>
                  </a:cubicBezTo>
                  <a:cubicBezTo>
                    <a:pt x="1934" y="4475"/>
                    <a:pt x="1923" y="4498"/>
                    <a:pt x="1912" y="4543"/>
                  </a:cubicBezTo>
                  <a:cubicBezTo>
                    <a:pt x="1900" y="4566"/>
                    <a:pt x="1889" y="4577"/>
                    <a:pt x="1877" y="4600"/>
                  </a:cubicBezTo>
                  <a:cubicBezTo>
                    <a:pt x="1866" y="4611"/>
                    <a:pt x="1866" y="4623"/>
                    <a:pt x="1855" y="4634"/>
                  </a:cubicBezTo>
                  <a:cubicBezTo>
                    <a:pt x="1855" y="4646"/>
                    <a:pt x="1843" y="4657"/>
                    <a:pt x="1832" y="4668"/>
                  </a:cubicBezTo>
                  <a:lnTo>
                    <a:pt x="1741" y="4827"/>
                  </a:lnTo>
                  <a:cubicBezTo>
                    <a:pt x="1718" y="4862"/>
                    <a:pt x="1695" y="4896"/>
                    <a:pt x="1673" y="4941"/>
                  </a:cubicBezTo>
                  <a:lnTo>
                    <a:pt x="1661" y="4941"/>
                  </a:lnTo>
                  <a:cubicBezTo>
                    <a:pt x="1661" y="4953"/>
                    <a:pt x="1661" y="4953"/>
                    <a:pt x="1661" y="4953"/>
                  </a:cubicBezTo>
                  <a:lnTo>
                    <a:pt x="1650" y="4964"/>
                  </a:lnTo>
                  <a:cubicBezTo>
                    <a:pt x="1639" y="4975"/>
                    <a:pt x="1639" y="4975"/>
                    <a:pt x="1627" y="4987"/>
                  </a:cubicBezTo>
                  <a:cubicBezTo>
                    <a:pt x="1627" y="4998"/>
                    <a:pt x="1627" y="4998"/>
                    <a:pt x="1616" y="5009"/>
                  </a:cubicBezTo>
                  <a:cubicBezTo>
                    <a:pt x="1604" y="5032"/>
                    <a:pt x="1593" y="5044"/>
                    <a:pt x="1582" y="5055"/>
                  </a:cubicBezTo>
                  <a:lnTo>
                    <a:pt x="1559" y="5055"/>
                  </a:lnTo>
                  <a:cubicBezTo>
                    <a:pt x="1548" y="5032"/>
                    <a:pt x="1548" y="5009"/>
                    <a:pt x="1548" y="4975"/>
                  </a:cubicBezTo>
                  <a:cubicBezTo>
                    <a:pt x="1548" y="4964"/>
                    <a:pt x="1559" y="4964"/>
                    <a:pt x="1559" y="4953"/>
                  </a:cubicBezTo>
                  <a:cubicBezTo>
                    <a:pt x="1559" y="4941"/>
                    <a:pt x="1559" y="4941"/>
                    <a:pt x="1559" y="4930"/>
                  </a:cubicBezTo>
                  <a:lnTo>
                    <a:pt x="1559" y="4907"/>
                  </a:lnTo>
                  <a:lnTo>
                    <a:pt x="1570" y="4896"/>
                  </a:lnTo>
                  <a:lnTo>
                    <a:pt x="1570" y="4884"/>
                  </a:lnTo>
                  <a:cubicBezTo>
                    <a:pt x="1582" y="4827"/>
                    <a:pt x="1604" y="4782"/>
                    <a:pt x="1627" y="4725"/>
                  </a:cubicBezTo>
                  <a:cubicBezTo>
                    <a:pt x="1650" y="4680"/>
                    <a:pt x="1684" y="4634"/>
                    <a:pt x="1707" y="4589"/>
                  </a:cubicBezTo>
                  <a:lnTo>
                    <a:pt x="1718" y="4577"/>
                  </a:lnTo>
                  <a:cubicBezTo>
                    <a:pt x="1752" y="4543"/>
                    <a:pt x="1786" y="4486"/>
                    <a:pt x="1821" y="4475"/>
                  </a:cubicBezTo>
                  <a:lnTo>
                    <a:pt x="1832" y="4475"/>
                  </a:lnTo>
                  <a:cubicBezTo>
                    <a:pt x="1860" y="4452"/>
                    <a:pt x="1877" y="4446"/>
                    <a:pt x="1889" y="4446"/>
                  </a:cubicBezTo>
                  <a:close/>
                  <a:moveTo>
                    <a:pt x="4800" y="4122"/>
                  </a:moveTo>
                  <a:cubicBezTo>
                    <a:pt x="4891" y="4122"/>
                    <a:pt x="4948" y="4168"/>
                    <a:pt x="4994" y="4225"/>
                  </a:cubicBezTo>
                  <a:cubicBezTo>
                    <a:pt x="5017" y="4270"/>
                    <a:pt x="5028" y="4316"/>
                    <a:pt x="5039" y="4361"/>
                  </a:cubicBezTo>
                  <a:cubicBezTo>
                    <a:pt x="5073" y="4509"/>
                    <a:pt x="5073" y="4611"/>
                    <a:pt x="5028" y="4702"/>
                  </a:cubicBezTo>
                  <a:cubicBezTo>
                    <a:pt x="4982" y="4782"/>
                    <a:pt x="4903" y="4839"/>
                    <a:pt x="4823" y="4896"/>
                  </a:cubicBezTo>
                  <a:lnTo>
                    <a:pt x="4789" y="4918"/>
                  </a:lnTo>
                  <a:cubicBezTo>
                    <a:pt x="4778" y="4930"/>
                    <a:pt x="4755" y="4941"/>
                    <a:pt x="4732" y="4953"/>
                  </a:cubicBezTo>
                  <a:cubicBezTo>
                    <a:pt x="4664" y="5009"/>
                    <a:pt x="4596" y="5066"/>
                    <a:pt x="4516" y="5089"/>
                  </a:cubicBezTo>
                  <a:cubicBezTo>
                    <a:pt x="4491" y="5097"/>
                    <a:pt x="4466" y="5100"/>
                    <a:pt x="4441" y="5100"/>
                  </a:cubicBezTo>
                  <a:cubicBezTo>
                    <a:pt x="4351" y="5100"/>
                    <a:pt x="4262" y="5053"/>
                    <a:pt x="4209" y="4964"/>
                  </a:cubicBezTo>
                  <a:cubicBezTo>
                    <a:pt x="4164" y="4896"/>
                    <a:pt x="4152" y="4805"/>
                    <a:pt x="4141" y="4714"/>
                  </a:cubicBezTo>
                  <a:cubicBezTo>
                    <a:pt x="4129" y="4680"/>
                    <a:pt x="4129" y="4646"/>
                    <a:pt x="4118" y="4611"/>
                  </a:cubicBezTo>
                  <a:cubicBezTo>
                    <a:pt x="4118" y="4611"/>
                    <a:pt x="4118" y="4600"/>
                    <a:pt x="4118" y="4600"/>
                  </a:cubicBezTo>
                  <a:cubicBezTo>
                    <a:pt x="4073" y="4486"/>
                    <a:pt x="4095" y="4350"/>
                    <a:pt x="4186" y="4259"/>
                  </a:cubicBezTo>
                  <a:cubicBezTo>
                    <a:pt x="4255" y="4202"/>
                    <a:pt x="4346" y="4156"/>
                    <a:pt x="4471" y="4145"/>
                  </a:cubicBezTo>
                  <a:cubicBezTo>
                    <a:pt x="4550" y="4134"/>
                    <a:pt x="4653" y="4122"/>
                    <a:pt x="4732" y="4122"/>
                  </a:cubicBezTo>
                  <a:close/>
                  <a:moveTo>
                    <a:pt x="9043" y="4884"/>
                  </a:moveTo>
                  <a:cubicBezTo>
                    <a:pt x="9066" y="4896"/>
                    <a:pt x="9077" y="4896"/>
                    <a:pt x="9088" y="4896"/>
                  </a:cubicBezTo>
                  <a:cubicBezTo>
                    <a:pt x="9122" y="4907"/>
                    <a:pt x="9145" y="4918"/>
                    <a:pt x="9168" y="4941"/>
                  </a:cubicBezTo>
                  <a:cubicBezTo>
                    <a:pt x="9179" y="4953"/>
                    <a:pt x="9202" y="4975"/>
                    <a:pt x="9202" y="5009"/>
                  </a:cubicBezTo>
                  <a:cubicBezTo>
                    <a:pt x="9213" y="5032"/>
                    <a:pt x="9213" y="5066"/>
                    <a:pt x="9202" y="5089"/>
                  </a:cubicBezTo>
                  <a:cubicBezTo>
                    <a:pt x="9202" y="5123"/>
                    <a:pt x="9179" y="5146"/>
                    <a:pt x="9168" y="5169"/>
                  </a:cubicBezTo>
                  <a:cubicBezTo>
                    <a:pt x="9145" y="5180"/>
                    <a:pt x="9122" y="5203"/>
                    <a:pt x="9088" y="5203"/>
                  </a:cubicBezTo>
                  <a:cubicBezTo>
                    <a:pt x="9077" y="5209"/>
                    <a:pt x="9063" y="5211"/>
                    <a:pt x="9049" y="5211"/>
                  </a:cubicBezTo>
                  <a:cubicBezTo>
                    <a:pt x="9034" y="5211"/>
                    <a:pt x="9020" y="5209"/>
                    <a:pt x="9009" y="5203"/>
                  </a:cubicBezTo>
                  <a:cubicBezTo>
                    <a:pt x="8975" y="5203"/>
                    <a:pt x="8952" y="5180"/>
                    <a:pt x="8941" y="5169"/>
                  </a:cubicBezTo>
                  <a:cubicBezTo>
                    <a:pt x="8929" y="5157"/>
                    <a:pt x="8918" y="5146"/>
                    <a:pt x="8906" y="5123"/>
                  </a:cubicBezTo>
                  <a:cubicBezTo>
                    <a:pt x="8895" y="5112"/>
                    <a:pt x="8895" y="5100"/>
                    <a:pt x="8895" y="5089"/>
                  </a:cubicBezTo>
                  <a:cubicBezTo>
                    <a:pt x="8884" y="5055"/>
                    <a:pt x="8884" y="5032"/>
                    <a:pt x="8895" y="5009"/>
                  </a:cubicBezTo>
                  <a:cubicBezTo>
                    <a:pt x="8895" y="4975"/>
                    <a:pt x="8918" y="4953"/>
                    <a:pt x="8929" y="4930"/>
                  </a:cubicBezTo>
                  <a:cubicBezTo>
                    <a:pt x="8952" y="4918"/>
                    <a:pt x="8975" y="4907"/>
                    <a:pt x="8997" y="4896"/>
                  </a:cubicBezTo>
                  <a:cubicBezTo>
                    <a:pt x="9020" y="4896"/>
                    <a:pt x="9031" y="4884"/>
                    <a:pt x="9043" y="4884"/>
                  </a:cubicBezTo>
                  <a:close/>
                  <a:moveTo>
                    <a:pt x="3674" y="2450"/>
                  </a:moveTo>
                  <a:cubicBezTo>
                    <a:pt x="3686" y="2462"/>
                    <a:pt x="3709" y="2496"/>
                    <a:pt x="3697" y="2519"/>
                  </a:cubicBezTo>
                  <a:lnTo>
                    <a:pt x="3674" y="2575"/>
                  </a:lnTo>
                  <a:cubicBezTo>
                    <a:pt x="3618" y="2689"/>
                    <a:pt x="3572" y="2803"/>
                    <a:pt x="3492" y="2905"/>
                  </a:cubicBezTo>
                  <a:cubicBezTo>
                    <a:pt x="3413" y="3008"/>
                    <a:pt x="3322" y="3121"/>
                    <a:pt x="3197" y="3235"/>
                  </a:cubicBezTo>
                  <a:cubicBezTo>
                    <a:pt x="3003" y="3417"/>
                    <a:pt x="2787" y="3576"/>
                    <a:pt x="2571" y="3713"/>
                  </a:cubicBezTo>
                  <a:cubicBezTo>
                    <a:pt x="2480" y="3770"/>
                    <a:pt x="2378" y="3815"/>
                    <a:pt x="2287" y="3861"/>
                  </a:cubicBezTo>
                  <a:cubicBezTo>
                    <a:pt x="2128" y="3940"/>
                    <a:pt x="1980" y="4020"/>
                    <a:pt x="1843" y="4122"/>
                  </a:cubicBezTo>
                  <a:cubicBezTo>
                    <a:pt x="1673" y="4247"/>
                    <a:pt x="1525" y="4429"/>
                    <a:pt x="1411" y="4680"/>
                  </a:cubicBezTo>
                  <a:cubicBezTo>
                    <a:pt x="1354" y="4771"/>
                    <a:pt x="1320" y="4873"/>
                    <a:pt x="1275" y="4975"/>
                  </a:cubicBezTo>
                  <a:lnTo>
                    <a:pt x="1263" y="5009"/>
                  </a:lnTo>
                  <a:cubicBezTo>
                    <a:pt x="1240" y="5066"/>
                    <a:pt x="1218" y="5123"/>
                    <a:pt x="1184" y="5191"/>
                  </a:cubicBezTo>
                  <a:lnTo>
                    <a:pt x="1172" y="5214"/>
                  </a:lnTo>
                  <a:cubicBezTo>
                    <a:pt x="1149" y="5260"/>
                    <a:pt x="1138" y="5282"/>
                    <a:pt x="1104" y="5317"/>
                  </a:cubicBezTo>
                  <a:lnTo>
                    <a:pt x="1070" y="5317"/>
                  </a:lnTo>
                  <a:cubicBezTo>
                    <a:pt x="1047" y="5260"/>
                    <a:pt x="1047" y="5214"/>
                    <a:pt x="1059" y="5157"/>
                  </a:cubicBezTo>
                  <a:lnTo>
                    <a:pt x="1059" y="5135"/>
                  </a:lnTo>
                  <a:cubicBezTo>
                    <a:pt x="1059" y="5055"/>
                    <a:pt x="1070" y="4987"/>
                    <a:pt x="1093" y="4918"/>
                  </a:cubicBezTo>
                  <a:cubicBezTo>
                    <a:pt x="1138" y="4793"/>
                    <a:pt x="1184" y="4657"/>
                    <a:pt x="1252" y="4532"/>
                  </a:cubicBezTo>
                  <a:cubicBezTo>
                    <a:pt x="1366" y="4282"/>
                    <a:pt x="1525" y="4100"/>
                    <a:pt x="1695" y="3952"/>
                  </a:cubicBezTo>
                  <a:cubicBezTo>
                    <a:pt x="1832" y="3838"/>
                    <a:pt x="2003" y="3758"/>
                    <a:pt x="2150" y="3679"/>
                  </a:cubicBezTo>
                  <a:cubicBezTo>
                    <a:pt x="2253" y="3633"/>
                    <a:pt x="2344" y="3576"/>
                    <a:pt x="2446" y="3520"/>
                  </a:cubicBezTo>
                  <a:cubicBezTo>
                    <a:pt x="2662" y="3383"/>
                    <a:pt x="2878" y="3224"/>
                    <a:pt x="3060" y="3042"/>
                  </a:cubicBezTo>
                  <a:cubicBezTo>
                    <a:pt x="3163" y="2951"/>
                    <a:pt x="3254" y="2848"/>
                    <a:pt x="3345" y="2746"/>
                  </a:cubicBezTo>
                  <a:cubicBezTo>
                    <a:pt x="3390" y="2689"/>
                    <a:pt x="3436" y="2644"/>
                    <a:pt x="3492" y="2598"/>
                  </a:cubicBezTo>
                  <a:cubicBezTo>
                    <a:pt x="3538" y="2553"/>
                    <a:pt x="3583" y="2507"/>
                    <a:pt x="3629" y="2462"/>
                  </a:cubicBezTo>
                  <a:cubicBezTo>
                    <a:pt x="3629" y="2450"/>
                    <a:pt x="3640" y="2450"/>
                    <a:pt x="3652" y="2450"/>
                  </a:cubicBezTo>
                  <a:close/>
                  <a:moveTo>
                    <a:pt x="14890" y="4538"/>
                  </a:moveTo>
                  <a:cubicBezTo>
                    <a:pt x="14938" y="4538"/>
                    <a:pt x="14988" y="4539"/>
                    <a:pt x="15037" y="4543"/>
                  </a:cubicBezTo>
                  <a:cubicBezTo>
                    <a:pt x="15185" y="4555"/>
                    <a:pt x="15298" y="4600"/>
                    <a:pt x="15355" y="4691"/>
                  </a:cubicBezTo>
                  <a:cubicBezTo>
                    <a:pt x="15412" y="4782"/>
                    <a:pt x="15424" y="4896"/>
                    <a:pt x="15435" y="4998"/>
                  </a:cubicBezTo>
                  <a:cubicBezTo>
                    <a:pt x="15446" y="5021"/>
                    <a:pt x="15446" y="5055"/>
                    <a:pt x="15446" y="5078"/>
                  </a:cubicBezTo>
                  <a:cubicBezTo>
                    <a:pt x="15469" y="5226"/>
                    <a:pt x="15492" y="5362"/>
                    <a:pt x="15503" y="5499"/>
                  </a:cubicBezTo>
                  <a:cubicBezTo>
                    <a:pt x="15526" y="5794"/>
                    <a:pt x="15537" y="6044"/>
                    <a:pt x="15333" y="6226"/>
                  </a:cubicBezTo>
                  <a:cubicBezTo>
                    <a:pt x="15264" y="6295"/>
                    <a:pt x="15185" y="6352"/>
                    <a:pt x="15116" y="6408"/>
                  </a:cubicBezTo>
                  <a:cubicBezTo>
                    <a:pt x="15082" y="6431"/>
                    <a:pt x="15048" y="6454"/>
                    <a:pt x="15025" y="6488"/>
                  </a:cubicBezTo>
                  <a:cubicBezTo>
                    <a:pt x="15003" y="6499"/>
                    <a:pt x="14969" y="6522"/>
                    <a:pt x="14946" y="6545"/>
                  </a:cubicBezTo>
                  <a:cubicBezTo>
                    <a:pt x="14866" y="6613"/>
                    <a:pt x="14787" y="6670"/>
                    <a:pt x="14707" y="6727"/>
                  </a:cubicBezTo>
                  <a:cubicBezTo>
                    <a:pt x="14582" y="6807"/>
                    <a:pt x="14468" y="6852"/>
                    <a:pt x="14354" y="6852"/>
                  </a:cubicBezTo>
                  <a:cubicBezTo>
                    <a:pt x="14207" y="6852"/>
                    <a:pt x="14070" y="6784"/>
                    <a:pt x="13968" y="6727"/>
                  </a:cubicBezTo>
                  <a:cubicBezTo>
                    <a:pt x="13899" y="6681"/>
                    <a:pt x="13831" y="6636"/>
                    <a:pt x="13763" y="6590"/>
                  </a:cubicBezTo>
                  <a:cubicBezTo>
                    <a:pt x="13717" y="6568"/>
                    <a:pt x="13672" y="6534"/>
                    <a:pt x="13626" y="6511"/>
                  </a:cubicBezTo>
                  <a:cubicBezTo>
                    <a:pt x="13524" y="6454"/>
                    <a:pt x="13422" y="6374"/>
                    <a:pt x="13365" y="6261"/>
                  </a:cubicBezTo>
                  <a:cubicBezTo>
                    <a:pt x="13263" y="6033"/>
                    <a:pt x="13365" y="5772"/>
                    <a:pt x="13445" y="5555"/>
                  </a:cubicBezTo>
                  <a:lnTo>
                    <a:pt x="13513" y="5408"/>
                  </a:lnTo>
                  <a:cubicBezTo>
                    <a:pt x="13524" y="5328"/>
                    <a:pt x="13535" y="5260"/>
                    <a:pt x="13558" y="5180"/>
                  </a:cubicBezTo>
                  <a:cubicBezTo>
                    <a:pt x="13615" y="5009"/>
                    <a:pt x="13672" y="4873"/>
                    <a:pt x="13740" y="4771"/>
                  </a:cubicBezTo>
                  <a:cubicBezTo>
                    <a:pt x="13820" y="4634"/>
                    <a:pt x="13968" y="4623"/>
                    <a:pt x="14127" y="4600"/>
                  </a:cubicBezTo>
                  <a:cubicBezTo>
                    <a:pt x="14298" y="4566"/>
                    <a:pt x="14457" y="4555"/>
                    <a:pt x="14616" y="4543"/>
                  </a:cubicBezTo>
                  <a:cubicBezTo>
                    <a:pt x="14699" y="4543"/>
                    <a:pt x="14793" y="4538"/>
                    <a:pt x="14890" y="4538"/>
                  </a:cubicBezTo>
                  <a:close/>
                  <a:moveTo>
                    <a:pt x="4346" y="6693"/>
                  </a:moveTo>
                  <a:cubicBezTo>
                    <a:pt x="4357" y="6693"/>
                    <a:pt x="4368" y="6693"/>
                    <a:pt x="4391" y="6704"/>
                  </a:cubicBezTo>
                  <a:lnTo>
                    <a:pt x="4402" y="6704"/>
                  </a:lnTo>
                  <a:cubicBezTo>
                    <a:pt x="4425" y="6704"/>
                    <a:pt x="4437" y="6716"/>
                    <a:pt x="4459" y="6738"/>
                  </a:cubicBezTo>
                  <a:cubicBezTo>
                    <a:pt x="4459" y="6738"/>
                    <a:pt x="4471" y="6750"/>
                    <a:pt x="4482" y="6761"/>
                  </a:cubicBezTo>
                  <a:cubicBezTo>
                    <a:pt x="4493" y="6772"/>
                    <a:pt x="4493" y="6772"/>
                    <a:pt x="4505" y="6784"/>
                  </a:cubicBezTo>
                  <a:cubicBezTo>
                    <a:pt x="4516" y="6807"/>
                    <a:pt x="4516" y="6818"/>
                    <a:pt x="4516" y="6841"/>
                  </a:cubicBezTo>
                  <a:cubicBezTo>
                    <a:pt x="4516" y="6841"/>
                    <a:pt x="4516" y="6841"/>
                    <a:pt x="4527" y="6852"/>
                  </a:cubicBezTo>
                  <a:cubicBezTo>
                    <a:pt x="4527" y="6863"/>
                    <a:pt x="4527" y="6875"/>
                    <a:pt x="4527" y="6875"/>
                  </a:cubicBezTo>
                  <a:cubicBezTo>
                    <a:pt x="4527" y="6886"/>
                    <a:pt x="4516" y="6886"/>
                    <a:pt x="4516" y="6886"/>
                  </a:cubicBezTo>
                  <a:cubicBezTo>
                    <a:pt x="4516" y="6909"/>
                    <a:pt x="4516" y="6920"/>
                    <a:pt x="4505" y="6932"/>
                  </a:cubicBezTo>
                  <a:lnTo>
                    <a:pt x="4482" y="6966"/>
                  </a:lnTo>
                  <a:cubicBezTo>
                    <a:pt x="4482" y="6977"/>
                    <a:pt x="4471" y="6977"/>
                    <a:pt x="4459" y="6989"/>
                  </a:cubicBezTo>
                  <a:cubicBezTo>
                    <a:pt x="4459" y="6989"/>
                    <a:pt x="4448" y="7000"/>
                    <a:pt x="4437" y="7000"/>
                  </a:cubicBezTo>
                  <a:lnTo>
                    <a:pt x="4425" y="7000"/>
                  </a:lnTo>
                  <a:cubicBezTo>
                    <a:pt x="4414" y="7011"/>
                    <a:pt x="4402" y="7011"/>
                    <a:pt x="4391" y="7011"/>
                  </a:cubicBezTo>
                  <a:lnTo>
                    <a:pt x="4311" y="7011"/>
                  </a:lnTo>
                  <a:cubicBezTo>
                    <a:pt x="4289" y="7000"/>
                    <a:pt x="4266" y="6989"/>
                    <a:pt x="4243" y="6966"/>
                  </a:cubicBezTo>
                  <a:cubicBezTo>
                    <a:pt x="4232" y="6954"/>
                    <a:pt x="4220" y="6932"/>
                    <a:pt x="4209" y="6909"/>
                  </a:cubicBezTo>
                  <a:cubicBezTo>
                    <a:pt x="4198" y="6898"/>
                    <a:pt x="4198" y="6875"/>
                    <a:pt x="4198" y="6863"/>
                  </a:cubicBezTo>
                  <a:cubicBezTo>
                    <a:pt x="4198" y="6852"/>
                    <a:pt x="4198" y="6852"/>
                    <a:pt x="4198" y="6852"/>
                  </a:cubicBezTo>
                  <a:cubicBezTo>
                    <a:pt x="4198" y="6829"/>
                    <a:pt x="4198" y="6818"/>
                    <a:pt x="4209" y="6795"/>
                  </a:cubicBezTo>
                  <a:cubicBezTo>
                    <a:pt x="4209" y="6772"/>
                    <a:pt x="4232" y="6750"/>
                    <a:pt x="4243" y="6738"/>
                  </a:cubicBezTo>
                  <a:cubicBezTo>
                    <a:pt x="4266" y="6716"/>
                    <a:pt x="4289" y="6704"/>
                    <a:pt x="4311" y="6704"/>
                  </a:cubicBezTo>
                  <a:cubicBezTo>
                    <a:pt x="4323" y="6693"/>
                    <a:pt x="4334" y="6693"/>
                    <a:pt x="4346" y="6693"/>
                  </a:cubicBezTo>
                  <a:close/>
                  <a:moveTo>
                    <a:pt x="4857" y="6920"/>
                  </a:moveTo>
                  <a:cubicBezTo>
                    <a:pt x="4880" y="6920"/>
                    <a:pt x="4891" y="6920"/>
                    <a:pt x="4914" y="6932"/>
                  </a:cubicBezTo>
                  <a:lnTo>
                    <a:pt x="4937" y="6954"/>
                  </a:lnTo>
                  <a:cubicBezTo>
                    <a:pt x="4948" y="6966"/>
                    <a:pt x="4960" y="6977"/>
                    <a:pt x="4960" y="7000"/>
                  </a:cubicBezTo>
                  <a:lnTo>
                    <a:pt x="4971" y="7034"/>
                  </a:lnTo>
                  <a:cubicBezTo>
                    <a:pt x="4971" y="7045"/>
                    <a:pt x="4971" y="7057"/>
                    <a:pt x="4960" y="7068"/>
                  </a:cubicBezTo>
                  <a:cubicBezTo>
                    <a:pt x="4960" y="7091"/>
                    <a:pt x="4948" y="7091"/>
                    <a:pt x="4937" y="7102"/>
                  </a:cubicBezTo>
                  <a:cubicBezTo>
                    <a:pt x="4926" y="7114"/>
                    <a:pt x="4914" y="7125"/>
                    <a:pt x="4903" y="7125"/>
                  </a:cubicBezTo>
                  <a:cubicBezTo>
                    <a:pt x="4891" y="7136"/>
                    <a:pt x="4880" y="7136"/>
                    <a:pt x="4857" y="7136"/>
                  </a:cubicBezTo>
                  <a:cubicBezTo>
                    <a:pt x="4835" y="7136"/>
                    <a:pt x="4823" y="7136"/>
                    <a:pt x="4800" y="7125"/>
                  </a:cubicBezTo>
                  <a:lnTo>
                    <a:pt x="4778" y="7102"/>
                  </a:lnTo>
                  <a:cubicBezTo>
                    <a:pt x="4766" y="7091"/>
                    <a:pt x="4755" y="7079"/>
                    <a:pt x="4755" y="7057"/>
                  </a:cubicBezTo>
                  <a:lnTo>
                    <a:pt x="4744" y="7023"/>
                  </a:lnTo>
                  <a:cubicBezTo>
                    <a:pt x="4744" y="7011"/>
                    <a:pt x="4755" y="7000"/>
                    <a:pt x="4755" y="6989"/>
                  </a:cubicBezTo>
                  <a:cubicBezTo>
                    <a:pt x="4766" y="6966"/>
                    <a:pt x="4766" y="6966"/>
                    <a:pt x="4778" y="6954"/>
                  </a:cubicBezTo>
                  <a:cubicBezTo>
                    <a:pt x="4789" y="6943"/>
                    <a:pt x="4800" y="6932"/>
                    <a:pt x="4823" y="6932"/>
                  </a:cubicBezTo>
                  <a:cubicBezTo>
                    <a:pt x="4835" y="6920"/>
                    <a:pt x="4846" y="6920"/>
                    <a:pt x="4857" y="6920"/>
                  </a:cubicBezTo>
                  <a:close/>
                  <a:moveTo>
                    <a:pt x="13058" y="7023"/>
                  </a:moveTo>
                  <a:cubicBezTo>
                    <a:pt x="13069" y="7023"/>
                    <a:pt x="13081" y="7023"/>
                    <a:pt x="13092" y="7034"/>
                  </a:cubicBezTo>
                  <a:cubicBezTo>
                    <a:pt x="13115" y="7034"/>
                    <a:pt x="13115" y="7034"/>
                    <a:pt x="13137" y="7045"/>
                  </a:cubicBezTo>
                  <a:cubicBezTo>
                    <a:pt x="13160" y="7057"/>
                    <a:pt x="13172" y="7079"/>
                    <a:pt x="13194" y="7102"/>
                  </a:cubicBezTo>
                  <a:cubicBezTo>
                    <a:pt x="13206" y="7114"/>
                    <a:pt x="13206" y="7136"/>
                    <a:pt x="13206" y="7170"/>
                  </a:cubicBezTo>
                  <a:lnTo>
                    <a:pt x="13217" y="7182"/>
                  </a:lnTo>
                  <a:cubicBezTo>
                    <a:pt x="13217" y="7193"/>
                    <a:pt x="13217" y="7205"/>
                    <a:pt x="13206" y="7216"/>
                  </a:cubicBezTo>
                  <a:cubicBezTo>
                    <a:pt x="13206" y="7239"/>
                    <a:pt x="13194" y="7250"/>
                    <a:pt x="13172" y="7273"/>
                  </a:cubicBezTo>
                  <a:lnTo>
                    <a:pt x="13137" y="7296"/>
                  </a:lnTo>
                  <a:cubicBezTo>
                    <a:pt x="13126" y="7307"/>
                    <a:pt x="13115" y="7307"/>
                    <a:pt x="13092" y="7307"/>
                  </a:cubicBezTo>
                  <a:cubicBezTo>
                    <a:pt x="13092" y="7307"/>
                    <a:pt x="13092" y="7307"/>
                    <a:pt x="13081" y="7318"/>
                  </a:cubicBezTo>
                  <a:lnTo>
                    <a:pt x="13058" y="7318"/>
                  </a:lnTo>
                  <a:cubicBezTo>
                    <a:pt x="13058" y="7318"/>
                    <a:pt x="13046" y="7307"/>
                    <a:pt x="13046" y="7307"/>
                  </a:cubicBezTo>
                  <a:cubicBezTo>
                    <a:pt x="13035" y="7307"/>
                    <a:pt x="13012" y="7307"/>
                    <a:pt x="13001" y="7296"/>
                  </a:cubicBezTo>
                  <a:lnTo>
                    <a:pt x="12967" y="7273"/>
                  </a:lnTo>
                  <a:cubicBezTo>
                    <a:pt x="12955" y="7261"/>
                    <a:pt x="12944" y="7250"/>
                    <a:pt x="12944" y="7227"/>
                  </a:cubicBezTo>
                  <a:cubicBezTo>
                    <a:pt x="12933" y="7205"/>
                    <a:pt x="12933" y="7193"/>
                    <a:pt x="12933" y="7170"/>
                  </a:cubicBezTo>
                  <a:cubicBezTo>
                    <a:pt x="12933" y="7148"/>
                    <a:pt x="12933" y="7136"/>
                    <a:pt x="12944" y="7114"/>
                  </a:cubicBezTo>
                  <a:cubicBezTo>
                    <a:pt x="12944" y="7102"/>
                    <a:pt x="12944" y="7091"/>
                    <a:pt x="12955" y="7091"/>
                  </a:cubicBezTo>
                  <a:cubicBezTo>
                    <a:pt x="12955" y="7091"/>
                    <a:pt x="12955" y="7079"/>
                    <a:pt x="12955" y="7079"/>
                  </a:cubicBezTo>
                  <a:cubicBezTo>
                    <a:pt x="12967" y="7068"/>
                    <a:pt x="12978" y="7057"/>
                    <a:pt x="12990" y="7045"/>
                  </a:cubicBezTo>
                  <a:lnTo>
                    <a:pt x="13035" y="7034"/>
                  </a:lnTo>
                  <a:lnTo>
                    <a:pt x="13046" y="7034"/>
                  </a:lnTo>
                  <a:cubicBezTo>
                    <a:pt x="13046" y="7034"/>
                    <a:pt x="13046" y="7034"/>
                    <a:pt x="13058" y="7023"/>
                  </a:cubicBezTo>
                  <a:close/>
                  <a:moveTo>
                    <a:pt x="14787" y="7375"/>
                  </a:moveTo>
                  <a:lnTo>
                    <a:pt x="14832" y="7398"/>
                  </a:lnTo>
                  <a:cubicBezTo>
                    <a:pt x="14843" y="7409"/>
                    <a:pt x="14843" y="7409"/>
                    <a:pt x="14843" y="7421"/>
                  </a:cubicBezTo>
                  <a:cubicBezTo>
                    <a:pt x="14843" y="7432"/>
                    <a:pt x="14843" y="7432"/>
                    <a:pt x="14855" y="7432"/>
                  </a:cubicBezTo>
                  <a:cubicBezTo>
                    <a:pt x="14855" y="7432"/>
                    <a:pt x="14855" y="7443"/>
                    <a:pt x="14855" y="7443"/>
                  </a:cubicBezTo>
                  <a:cubicBezTo>
                    <a:pt x="14855" y="7443"/>
                    <a:pt x="14855" y="7455"/>
                    <a:pt x="14855" y="7455"/>
                  </a:cubicBezTo>
                  <a:cubicBezTo>
                    <a:pt x="14855" y="7466"/>
                    <a:pt x="14855" y="7466"/>
                    <a:pt x="14855" y="7478"/>
                  </a:cubicBezTo>
                  <a:cubicBezTo>
                    <a:pt x="14855" y="7489"/>
                    <a:pt x="14855" y="7489"/>
                    <a:pt x="14843" y="7500"/>
                  </a:cubicBezTo>
                  <a:cubicBezTo>
                    <a:pt x="14843" y="7512"/>
                    <a:pt x="14843" y="7512"/>
                    <a:pt x="14832" y="7512"/>
                  </a:cubicBezTo>
                  <a:cubicBezTo>
                    <a:pt x="14832" y="7523"/>
                    <a:pt x="14832" y="7523"/>
                    <a:pt x="14832" y="7523"/>
                  </a:cubicBezTo>
                  <a:cubicBezTo>
                    <a:pt x="14832" y="7534"/>
                    <a:pt x="14821" y="7534"/>
                    <a:pt x="14809" y="7546"/>
                  </a:cubicBezTo>
                  <a:lnTo>
                    <a:pt x="14787" y="7557"/>
                  </a:lnTo>
                  <a:lnTo>
                    <a:pt x="14730" y="7557"/>
                  </a:lnTo>
                  <a:lnTo>
                    <a:pt x="14707" y="7546"/>
                  </a:lnTo>
                  <a:lnTo>
                    <a:pt x="14696" y="7534"/>
                  </a:lnTo>
                  <a:cubicBezTo>
                    <a:pt x="14684" y="7523"/>
                    <a:pt x="14684" y="7523"/>
                    <a:pt x="14684" y="7512"/>
                  </a:cubicBezTo>
                  <a:cubicBezTo>
                    <a:pt x="14684" y="7512"/>
                    <a:pt x="14673" y="7500"/>
                    <a:pt x="14673" y="7500"/>
                  </a:cubicBezTo>
                  <a:cubicBezTo>
                    <a:pt x="14673" y="7500"/>
                    <a:pt x="14673" y="7489"/>
                    <a:pt x="14673" y="7489"/>
                  </a:cubicBezTo>
                  <a:cubicBezTo>
                    <a:pt x="14673" y="7478"/>
                    <a:pt x="14673" y="7478"/>
                    <a:pt x="14673" y="7466"/>
                  </a:cubicBezTo>
                  <a:cubicBezTo>
                    <a:pt x="14673" y="7455"/>
                    <a:pt x="14673" y="7443"/>
                    <a:pt x="14673" y="7432"/>
                  </a:cubicBezTo>
                  <a:cubicBezTo>
                    <a:pt x="14673" y="7432"/>
                    <a:pt x="14673" y="7421"/>
                    <a:pt x="14684" y="7421"/>
                  </a:cubicBezTo>
                  <a:cubicBezTo>
                    <a:pt x="14684" y="7421"/>
                    <a:pt x="14684" y="7409"/>
                    <a:pt x="14684" y="7409"/>
                  </a:cubicBezTo>
                  <a:lnTo>
                    <a:pt x="14696" y="7409"/>
                  </a:lnTo>
                  <a:cubicBezTo>
                    <a:pt x="14696" y="7398"/>
                    <a:pt x="14707" y="7387"/>
                    <a:pt x="14718" y="7387"/>
                  </a:cubicBezTo>
                  <a:lnTo>
                    <a:pt x="14741" y="7375"/>
                  </a:lnTo>
                  <a:close/>
                  <a:moveTo>
                    <a:pt x="4562" y="7296"/>
                  </a:moveTo>
                  <a:cubicBezTo>
                    <a:pt x="4573" y="7307"/>
                    <a:pt x="4596" y="7307"/>
                    <a:pt x="4618" y="7318"/>
                  </a:cubicBezTo>
                  <a:lnTo>
                    <a:pt x="4618" y="7330"/>
                  </a:lnTo>
                  <a:cubicBezTo>
                    <a:pt x="4630" y="7330"/>
                    <a:pt x="4641" y="7341"/>
                    <a:pt x="4653" y="7352"/>
                  </a:cubicBezTo>
                  <a:cubicBezTo>
                    <a:pt x="4664" y="7352"/>
                    <a:pt x="4664" y="7364"/>
                    <a:pt x="4675" y="7375"/>
                  </a:cubicBezTo>
                  <a:lnTo>
                    <a:pt x="4687" y="7387"/>
                  </a:lnTo>
                  <a:cubicBezTo>
                    <a:pt x="4687" y="7387"/>
                    <a:pt x="4687" y="7398"/>
                    <a:pt x="4687" y="7398"/>
                  </a:cubicBezTo>
                  <a:lnTo>
                    <a:pt x="4687" y="7409"/>
                  </a:lnTo>
                  <a:lnTo>
                    <a:pt x="4698" y="7409"/>
                  </a:lnTo>
                  <a:cubicBezTo>
                    <a:pt x="4698" y="7409"/>
                    <a:pt x="4698" y="7421"/>
                    <a:pt x="4698" y="7421"/>
                  </a:cubicBezTo>
                  <a:cubicBezTo>
                    <a:pt x="4709" y="7466"/>
                    <a:pt x="4709" y="7466"/>
                    <a:pt x="4698" y="7523"/>
                  </a:cubicBezTo>
                  <a:cubicBezTo>
                    <a:pt x="4698" y="7534"/>
                    <a:pt x="4687" y="7546"/>
                    <a:pt x="4687" y="7557"/>
                  </a:cubicBezTo>
                  <a:cubicBezTo>
                    <a:pt x="4675" y="7569"/>
                    <a:pt x="4664" y="7580"/>
                    <a:pt x="4653" y="7591"/>
                  </a:cubicBezTo>
                  <a:cubicBezTo>
                    <a:pt x="4630" y="7614"/>
                    <a:pt x="4607" y="7625"/>
                    <a:pt x="4584" y="7637"/>
                  </a:cubicBezTo>
                  <a:lnTo>
                    <a:pt x="4539" y="7637"/>
                  </a:lnTo>
                  <a:cubicBezTo>
                    <a:pt x="4516" y="7637"/>
                    <a:pt x="4505" y="7637"/>
                    <a:pt x="4482" y="7625"/>
                  </a:cubicBezTo>
                  <a:cubicBezTo>
                    <a:pt x="4471" y="7625"/>
                    <a:pt x="4459" y="7614"/>
                    <a:pt x="4448" y="7603"/>
                  </a:cubicBezTo>
                  <a:cubicBezTo>
                    <a:pt x="4425" y="7591"/>
                    <a:pt x="4414" y="7580"/>
                    <a:pt x="4402" y="7569"/>
                  </a:cubicBezTo>
                  <a:lnTo>
                    <a:pt x="4391" y="7523"/>
                  </a:lnTo>
                  <a:cubicBezTo>
                    <a:pt x="4380" y="7512"/>
                    <a:pt x="4380" y="7500"/>
                    <a:pt x="4380" y="7500"/>
                  </a:cubicBezTo>
                  <a:cubicBezTo>
                    <a:pt x="4380" y="7489"/>
                    <a:pt x="4380" y="7489"/>
                    <a:pt x="4380" y="7489"/>
                  </a:cubicBezTo>
                  <a:lnTo>
                    <a:pt x="4380" y="7478"/>
                  </a:lnTo>
                  <a:lnTo>
                    <a:pt x="4380" y="7466"/>
                  </a:lnTo>
                  <a:cubicBezTo>
                    <a:pt x="4380" y="7466"/>
                    <a:pt x="4380" y="7466"/>
                    <a:pt x="4380" y="7455"/>
                  </a:cubicBezTo>
                  <a:cubicBezTo>
                    <a:pt x="4380" y="7455"/>
                    <a:pt x="4380" y="7443"/>
                    <a:pt x="4380" y="7432"/>
                  </a:cubicBezTo>
                  <a:cubicBezTo>
                    <a:pt x="4380" y="7409"/>
                    <a:pt x="4380" y="7398"/>
                    <a:pt x="4391" y="7375"/>
                  </a:cubicBezTo>
                  <a:lnTo>
                    <a:pt x="4414" y="7352"/>
                  </a:lnTo>
                  <a:lnTo>
                    <a:pt x="4448" y="7330"/>
                  </a:lnTo>
                  <a:cubicBezTo>
                    <a:pt x="4448" y="7330"/>
                    <a:pt x="4448" y="7318"/>
                    <a:pt x="4448" y="7318"/>
                  </a:cubicBezTo>
                  <a:lnTo>
                    <a:pt x="4493" y="7307"/>
                  </a:lnTo>
                  <a:cubicBezTo>
                    <a:pt x="4516" y="7296"/>
                    <a:pt x="4527" y="7296"/>
                    <a:pt x="4562" y="7296"/>
                  </a:cubicBezTo>
                  <a:close/>
                  <a:moveTo>
                    <a:pt x="14434" y="7603"/>
                  </a:moveTo>
                  <a:cubicBezTo>
                    <a:pt x="14457" y="7603"/>
                    <a:pt x="14468" y="7614"/>
                    <a:pt x="14480" y="7614"/>
                  </a:cubicBezTo>
                  <a:lnTo>
                    <a:pt x="14514" y="7637"/>
                  </a:lnTo>
                  <a:cubicBezTo>
                    <a:pt x="14525" y="7648"/>
                    <a:pt x="14536" y="7660"/>
                    <a:pt x="14536" y="7682"/>
                  </a:cubicBezTo>
                  <a:lnTo>
                    <a:pt x="14536" y="7705"/>
                  </a:lnTo>
                  <a:cubicBezTo>
                    <a:pt x="14536" y="7728"/>
                    <a:pt x="14536" y="7739"/>
                    <a:pt x="14525" y="7751"/>
                  </a:cubicBezTo>
                  <a:cubicBezTo>
                    <a:pt x="14525" y="7762"/>
                    <a:pt x="14525" y="7773"/>
                    <a:pt x="14502" y="7785"/>
                  </a:cubicBezTo>
                  <a:cubicBezTo>
                    <a:pt x="14502" y="7796"/>
                    <a:pt x="14491" y="7796"/>
                    <a:pt x="14468" y="7807"/>
                  </a:cubicBezTo>
                  <a:cubicBezTo>
                    <a:pt x="14468" y="7807"/>
                    <a:pt x="14445" y="7819"/>
                    <a:pt x="14434" y="7819"/>
                  </a:cubicBezTo>
                  <a:cubicBezTo>
                    <a:pt x="14423" y="7819"/>
                    <a:pt x="14400" y="7807"/>
                    <a:pt x="14389" y="7807"/>
                  </a:cubicBezTo>
                  <a:lnTo>
                    <a:pt x="14366" y="7785"/>
                  </a:lnTo>
                  <a:cubicBezTo>
                    <a:pt x="14354" y="7773"/>
                    <a:pt x="14343" y="7762"/>
                    <a:pt x="14332" y="7739"/>
                  </a:cubicBezTo>
                  <a:lnTo>
                    <a:pt x="14332" y="7705"/>
                  </a:lnTo>
                  <a:cubicBezTo>
                    <a:pt x="14332" y="7694"/>
                    <a:pt x="14332" y="7682"/>
                    <a:pt x="14343" y="7671"/>
                  </a:cubicBezTo>
                  <a:cubicBezTo>
                    <a:pt x="14343" y="7660"/>
                    <a:pt x="14354" y="7648"/>
                    <a:pt x="14366" y="7637"/>
                  </a:cubicBezTo>
                  <a:cubicBezTo>
                    <a:pt x="14366" y="7625"/>
                    <a:pt x="14377" y="7625"/>
                    <a:pt x="14400" y="7614"/>
                  </a:cubicBezTo>
                  <a:cubicBezTo>
                    <a:pt x="14411" y="7614"/>
                    <a:pt x="14423" y="7603"/>
                    <a:pt x="14434" y="7603"/>
                  </a:cubicBezTo>
                  <a:close/>
                  <a:moveTo>
                    <a:pt x="4550" y="8080"/>
                  </a:moveTo>
                  <a:cubicBezTo>
                    <a:pt x="4562" y="8080"/>
                    <a:pt x="4573" y="8080"/>
                    <a:pt x="4584" y="8092"/>
                  </a:cubicBezTo>
                  <a:cubicBezTo>
                    <a:pt x="4596" y="8092"/>
                    <a:pt x="4607" y="8103"/>
                    <a:pt x="4618" y="8115"/>
                  </a:cubicBezTo>
                  <a:cubicBezTo>
                    <a:pt x="4630" y="8126"/>
                    <a:pt x="4641" y="8137"/>
                    <a:pt x="4641" y="8149"/>
                  </a:cubicBezTo>
                  <a:lnTo>
                    <a:pt x="4653" y="8183"/>
                  </a:lnTo>
                  <a:cubicBezTo>
                    <a:pt x="4653" y="8205"/>
                    <a:pt x="4641" y="8217"/>
                    <a:pt x="4630" y="8240"/>
                  </a:cubicBezTo>
                  <a:cubicBezTo>
                    <a:pt x="4630" y="8251"/>
                    <a:pt x="4607" y="8262"/>
                    <a:pt x="4596" y="8274"/>
                  </a:cubicBezTo>
                  <a:lnTo>
                    <a:pt x="4584" y="8285"/>
                  </a:lnTo>
                  <a:cubicBezTo>
                    <a:pt x="4573" y="8285"/>
                    <a:pt x="4562" y="8285"/>
                    <a:pt x="4550" y="8296"/>
                  </a:cubicBezTo>
                  <a:lnTo>
                    <a:pt x="4516" y="8296"/>
                  </a:lnTo>
                  <a:lnTo>
                    <a:pt x="4493" y="8285"/>
                  </a:lnTo>
                  <a:lnTo>
                    <a:pt x="4471" y="8262"/>
                  </a:lnTo>
                  <a:cubicBezTo>
                    <a:pt x="4459" y="8251"/>
                    <a:pt x="4448" y="8251"/>
                    <a:pt x="4448" y="8240"/>
                  </a:cubicBezTo>
                  <a:cubicBezTo>
                    <a:pt x="4448" y="8240"/>
                    <a:pt x="4448" y="8228"/>
                    <a:pt x="4448" y="8228"/>
                  </a:cubicBezTo>
                  <a:cubicBezTo>
                    <a:pt x="4448" y="8228"/>
                    <a:pt x="4437" y="8217"/>
                    <a:pt x="4437" y="8217"/>
                  </a:cubicBezTo>
                  <a:cubicBezTo>
                    <a:pt x="4437" y="8205"/>
                    <a:pt x="4437" y="8205"/>
                    <a:pt x="4437" y="8205"/>
                  </a:cubicBezTo>
                  <a:cubicBezTo>
                    <a:pt x="4437" y="8194"/>
                    <a:pt x="4437" y="8183"/>
                    <a:pt x="4437" y="8171"/>
                  </a:cubicBezTo>
                  <a:lnTo>
                    <a:pt x="4459" y="8137"/>
                  </a:lnTo>
                  <a:cubicBezTo>
                    <a:pt x="4471" y="8115"/>
                    <a:pt x="4482" y="8103"/>
                    <a:pt x="4493" y="8092"/>
                  </a:cubicBezTo>
                  <a:cubicBezTo>
                    <a:pt x="4505" y="8092"/>
                    <a:pt x="4527" y="8080"/>
                    <a:pt x="4550" y="8080"/>
                  </a:cubicBezTo>
                  <a:close/>
                  <a:moveTo>
                    <a:pt x="14980" y="7978"/>
                  </a:moveTo>
                  <a:cubicBezTo>
                    <a:pt x="15003" y="7978"/>
                    <a:pt x="15014" y="7989"/>
                    <a:pt x="15025" y="8001"/>
                  </a:cubicBezTo>
                  <a:cubicBezTo>
                    <a:pt x="15025" y="8012"/>
                    <a:pt x="15037" y="8012"/>
                    <a:pt x="15037" y="8012"/>
                  </a:cubicBezTo>
                  <a:cubicBezTo>
                    <a:pt x="15048" y="8012"/>
                    <a:pt x="15048" y="8024"/>
                    <a:pt x="15060" y="8035"/>
                  </a:cubicBezTo>
                  <a:cubicBezTo>
                    <a:pt x="15071" y="8058"/>
                    <a:pt x="15082" y="8069"/>
                    <a:pt x="15094" y="8092"/>
                  </a:cubicBezTo>
                  <a:lnTo>
                    <a:pt x="15094" y="8137"/>
                  </a:lnTo>
                  <a:cubicBezTo>
                    <a:pt x="15094" y="8149"/>
                    <a:pt x="15094" y="8171"/>
                    <a:pt x="15094" y="8194"/>
                  </a:cubicBezTo>
                  <a:cubicBezTo>
                    <a:pt x="15082" y="8205"/>
                    <a:pt x="15071" y="8228"/>
                    <a:pt x="15060" y="8240"/>
                  </a:cubicBezTo>
                  <a:cubicBezTo>
                    <a:pt x="15060" y="8240"/>
                    <a:pt x="15060" y="8251"/>
                    <a:pt x="15060" y="8251"/>
                  </a:cubicBezTo>
                  <a:cubicBezTo>
                    <a:pt x="15060" y="8251"/>
                    <a:pt x="15048" y="8251"/>
                    <a:pt x="15048" y="8262"/>
                  </a:cubicBezTo>
                  <a:cubicBezTo>
                    <a:pt x="15037" y="8274"/>
                    <a:pt x="15014" y="8285"/>
                    <a:pt x="15003" y="8296"/>
                  </a:cubicBezTo>
                  <a:lnTo>
                    <a:pt x="14991" y="8296"/>
                  </a:lnTo>
                  <a:cubicBezTo>
                    <a:pt x="14980" y="8308"/>
                    <a:pt x="14969" y="8308"/>
                    <a:pt x="14946" y="8308"/>
                  </a:cubicBezTo>
                  <a:lnTo>
                    <a:pt x="14889" y="8308"/>
                  </a:lnTo>
                  <a:cubicBezTo>
                    <a:pt x="14866" y="8296"/>
                    <a:pt x="14855" y="8296"/>
                    <a:pt x="14843" y="8285"/>
                  </a:cubicBezTo>
                  <a:cubicBezTo>
                    <a:pt x="14832" y="8285"/>
                    <a:pt x="14832" y="8274"/>
                    <a:pt x="14821" y="8262"/>
                  </a:cubicBezTo>
                  <a:lnTo>
                    <a:pt x="14809" y="8262"/>
                  </a:lnTo>
                  <a:lnTo>
                    <a:pt x="14809" y="8251"/>
                  </a:lnTo>
                  <a:cubicBezTo>
                    <a:pt x="14798" y="8251"/>
                    <a:pt x="14798" y="8240"/>
                    <a:pt x="14798" y="8240"/>
                  </a:cubicBezTo>
                  <a:lnTo>
                    <a:pt x="14798" y="8228"/>
                  </a:lnTo>
                  <a:lnTo>
                    <a:pt x="14787" y="8228"/>
                  </a:lnTo>
                  <a:cubicBezTo>
                    <a:pt x="14787" y="8217"/>
                    <a:pt x="14775" y="8205"/>
                    <a:pt x="14775" y="8194"/>
                  </a:cubicBezTo>
                  <a:lnTo>
                    <a:pt x="14764" y="8149"/>
                  </a:lnTo>
                  <a:cubicBezTo>
                    <a:pt x="14764" y="8126"/>
                    <a:pt x="14764" y="8115"/>
                    <a:pt x="14775" y="8103"/>
                  </a:cubicBezTo>
                  <a:cubicBezTo>
                    <a:pt x="14775" y="8092"/>
                    <a:pt x="14787" y="8080"/>
                    <a:pt x="14787" y="8069"/>
                  </a:cubicBezTo>
                  <a:lnTo>
                    <a:pt x="14809" y="8046"/>
                  </a:lnTo>
                  <a:cubicBezTo>
                    <a:pt x="14809" y="8035"/>
                    <a:pt x="14809" y="8035"/>
                    <a:pt x="14821" y="8024"/>
                  </a:cubicBezTo>
                  <a:cubicBezTo>
                    <a:pt x="14821" y="8024"/>
                    <a:pt x="14832" y="8012"/>
                    <a:pt x="14843" y="8001"/>
                  </a:cubicBezTo>
                  <a:cubicBezTo>
                    <a:pt x="14855" y="7989"/>
                    <a:pt x="14866" y="7978"/>
                    <a:pt x="14889" y="7978"/>
                  </a:cubicBezTo>
                  <a:close/>
                  <a:moveTo>
                    <a:pt x="3379" y="6283"/>
                  </a:moveTo>
                  <a:cubicBezTo>
                    <a:pt x="3458" y="6283"/>
                    <a:pt x="3595" y="6306"/>
                    <a:pt x="3674" y="6408"/>
                  </a:cubicBezTo>
                  <a:cubicBezTo>
                    <a:pt x="3754" y="6499"/>
                    <a:pt x="3777" y="6613"/>
                    <a:pt x="3800" y="6727"/>
                  </a:cubicBezTo>
                  <a:lnTo>
                    <a:pt x="3947" y="7591"/>
                  </a:lnTo>
                  <a:cubicBezTo>
                    <a:pt x="3947" y="7637"/>
                    <a:pt x="3959" y="7671"/>
                    <a:pt x="3970" y="7716"/>
                  </a:cubicBezTo>
                  <a:cubicBezTo>
                    <a:pt x="4004" y="7921"/>
                    <a:pt x="4050" y="8137"/>
                    <a:pt x="3970" y="8331"/>
                  </a:cubicBezTo>
                  <a:cubicBezTo>
                    <a:pt x="3877" y="8537"/>
                    <a:pt x="3652" y="8594"/>
                    <a:pt x="3459" y="8594"/>
                  </a:cubicBezTo>
                  <a:cubicBezTo>
                    <a:pt x="3439" y="8594"/>
                    <a:pt x="3420" y="8593"/>
                    <a:pt x="3401" y="8592"/>
                  </a:cubicBezTo>
                  <a:cubicBezTo>
                    <a:pt x="3117" y="8581"/>
                    <a:pt x="2844" y="8569"/>
                    <a:pt x="2583" y="8524"/>
                  </a:cubicBezTo>
                  <a:cubicBezTo>
                    <a:pt x="2321" y="8478"/>
                    <a:pt x="2219" y="8262"/>
                    <a:pt x="2128" y="8046"/>
                  </a:cubicBezTo>
                  <a:cubicBezTo>
                    <a:pt x="2014" y="7739"/>
                    <a:pt x="1991" y="7500"/>
                    <a:pt x="2071" y="7273"/>
                  </a:cubicBezTo>
                  <a:cubicBezTo>
                    <a:pt x="2105" y="7148"/>
                    <a:pt x="2150" y="7023"/>
                    <a:pt x="2207" y="6886"/>
                  </a:cubicBezTo>
                  <a:lnTo>
                    <a:pt x="2219" y="6852"/>
                  </a:lnTo>
                  <a:cubicBezTo>
                    <a:pt x="2230" y="6818"/>
                    <a:pt x="2241" y="6784"/>
                    <a:pt x="2253" y="6738"/>
                  </a:cubicBezTo>
                  <a:cubicBezTo>
                    <a:pt x="2321" y="6590"/>
                    <a:pt x="2412" y="6499"/>
                    <a:pt x="2548" y="6454"/>
                  </a:cubicBezTo>
                  <a:cubicBezTo>
                    <a:pt x="2662" y="6408"/>
                    <a:pt x="2776" y="6386"/>
                    <a:pt x="2901" y="6363"/>
                  </a:cubicBezTo>
                  <a:lnTo>
                    <a:pt x="2969" y="6352"/>
                  </a:lnTo>
                  <a:cubicBezTo>
                    <a:pt x="2992" y="6340"/>
                    <a:pt x="3015" y="6340"/>
                    <a:pt x="3049" y="6329"/>
                  </a:cubicBezTo>
                  <a:cubicBezTo>
                    <a:pt x="3151" y="6306"/>
                    <a:pt x="3265" y="6283"/>
                    <a:pt x="3367" y="6283"/>
                  </a:cubicBezTo>
                  <a:close/>
                  <a:moveTo>
                    <a:pt x="15822" y="8490"/>
                  </a:moveTo>
                  <a:cubicBezTo>
                    <a:pt x="15844" y="8490"/>
                    <a:pt x="15878" y="8501"/>
                    <a:pt x="15901" y="8513"/>
                  </a:cubicBezTo>
                  <a:cubicBezTo>
                    <a:pt x="15924" y="8524"/>
                    <a:pt x="15935" y="8535"/>
                    <a:pt x="15947" y="8558"/>
                  </a:cubicBezTo>
                  <a:cubicBezTo>
                    <a:pt x="15958" y="8569"/>
                    <a:pt x="15958" y="8581"/>
                    <a:pt x="15969" y="8592"/>
                  </a:cubicBezTo>
                  <a:cubicBezTo>
                    <a:pt x="15981" y="8604"/>
                    <a:pt x="15981" y="8615"/>
                    <a:pt x="15981" y="8626"/>
                  </a:cubicBezTo>
                  <a:cubicBezTo>
                    <a:pt x="15981" y="8638"/>
                    <a:pt x="15981" y="8638"/>
                    <a:pt x="15981" y="8638"/>
                  </a:cubicBezTo>
                  <a:cubicBezTo>
                    <a:pt x="15981" y="8649"/>
                    <a:pt x="15981" y="8660"/>
                    <a:pt x="15981" y="8672"/>
                  </a:cubicBezTo>
                  <a:cubicBezTo>
                    <a:pt x="15981" y="8672"/>
                    <a:pt x="15981" y="8683"/>
                    <a:pt x="15981" y="8683"/>
                  </a:cubicBezTo>
                  <a:cubicBezTo>
                    <a:pt x="15981" y="8706"/>
                    <a:pt x="15969" y="8717"/>
                    <a:pt x="15969" y="8729"/>
                  </a:cubicBezTo>
                  <a:lnTo>
                    <a:pt x="15935" y="8774"/>
                  </a:lnTo>
                  <a:lnTo>
                    <a:pt x="15901" y="8797"/>
                  </a:lnTo>
                  <a:lnTo>
                    <a:pt x="15867" y="8808"/>
                  </a:lnTo>
                  <a:cubicBezTo>
                    <a:pt x="15850" y="8814"/>
                    <a:pt x="15836" y="8817"/>
                    <a:pt x="15822" y="8817"/>
                  </a:cubicBezTo>
                  <a:cubicBezTo>
                    <a:pt x="15807" y="8817"/>
                    <a:pt x="15793" y="8814"/>
                    <a:pt x="15776" y="8808"/>
                  </a:cubicBezTo>
                  <a:cubicBezTo>
                    <a:pt x="15753" y="8808"/>
                    <a:pt x="15731" y="8786"/>
                    <a:pt x="15708" y="8774"/>
                  </a:cubicBezTo>
                  <a:cubicBezTo>
                    <a:pt x="15685" y="8751"/>
                    <a:pt x="15674" y="8729"/>
                    <a:pt x="15662" y="8695"/>
                  </a:cubicBezTo>
                  <a:cubicBezTo>
                    <a:pt x="15662" y="8672"/>
                    <a:pt x="15662" y="8660"/>
                    <a:pt x="15662" y="8638"/>
                  </a:cubicBezTo>
                  <a:lnTo>
                    <a:pt x="15662" y="8626"/>
                  </a:lnTo>
                  <a:cubicBezTo>
                    <a:pt x="15662" y="8615"/>
                    <a:pt x="15674" y="8592"/>
                    <a:pt x="15685" y="8569"/>
                  </a:cubicBezTo>
                  <a:cubicBezTo>
                    <a:pt x="15697" y="8547"/>
                    <a:pt x="15708" y="8535"/>
                    <a:pt x="15742" y="8513"/>
                  </a:cubicBezTo>
                  <a:cubicBezTo>
                    <a:pt x="15765" y="8501"/>
                    <a:pt x="15787" y="8490"/>
                    <a:pt x="15822" y="8490"/>
                  </a:cubicBezTo>
                  <a:close/>
                  <a:moveTo>
                    <a:pt x="16140" y="8968"/>
                  </a:moveTo>
                  <a:cubicBezTo>
                    <a:pt x="16220" y="8968"/>
                    <a:pt x="16254" y="9024"/>
                    <a:pt x="16254" y="9081"/>
                  </a:cubicBezTo>
                  <a:cubicBezTo>
                    <a:pt x="16254" y="9138"/>
                    <a:pt x="16220" y="9195"/>
                    <a:pt x="16140" y="9195"/>
                  </a:cubicBezTo>
                  <a:cubicBezTo>
                    <a:pt x="16072" y="9195"/>
                    <a:pt x="16038" y="9138"/>
                    <a:pt x="16038" y="9081"/>
                  </a:cubicBezTo>
                  <a:cubicBezTo>
                    <a:pt x="16038" y="9024"/>
                    <a:pt x="16072" y="8968"/>
                    <a:pt x="16140" y="8968"/>
                  </a:cubicBezTo>
                  <a:close/>
                  <a:moveTo>
                    <a:pt x="3208" y="9081"/>
                  </a:moveTo>
                  <a:cubicBezTo>
                    <a:pt x="3220" y="9081"/>
                    <a:pt x="3231" y="9081"/>
                    <a:pt x="3242" y="9093"/>
                  </a:cubicBezTo>
                  <a:lnTo>
                    <a:pt x="3254" y="9104"/>
                  </a:lnTo>
                  <a:cubicBezTo>
                    <a:pt x="3265" y="9104"/>
                    <a:pt x="3276" y="9115"/>
                    <a:pt x="3276" y="9127"/>
                  </a:cubicBezTo>
                  <a:lnTo>
                    <a:pt x="3276" y="9150"/>
                  </a:lnTo>
                  <a:cubicBezTo>
                    <a:pt x="3276" y="9161"/>
                    <a:pt x="3276" y="9161"/>
                    <a:pt x="3276" y="9172"/>
                  </a:cubicBezTo>
                  <a:cubicBezTo>
                    <a:pt x="3265" y="9184"/>
                    <a:pt x="3265" y="9184"/>
                    <a:pt x="3254" y="9195"/>
                  </a:cubicBezTo>
                  <a:cubicBezTo>
                    <a:pt x="3254" y="9206"/>
                    <a:pt x="3242" y="9206"/>
                    <a:pt x="3231" y="9206"/>
                  </a:cubicBezTo>
                  <a:cubicBezTo>
                    <a:pt x="3231" y="9218"/>
                    <a:pt x="3220" y="9218"/>
                    <a:pt x="3208" y="9218"/>
                  </a:cubicBezTo>
                  <a:cubicBezTo>
                    <a:pt x="3197" y="9218"/>
                    <a:pt x="3185" y="9206"/>
                    <a:pt x="3185" y="9206"/>
                  </a:cubicBezTo>
                  <a:lnTo>
                    <a:pt x="3163" y="9195"/>
                  </a:lnTo>
                  <a:cubicBezTo>
                    <a:pt x="3151" y="9184"/>
                    <a:pt x="3151" y="9172"/>
                    <a:pt x="3151" y="9161"/>
                  </a:cubicBezTo>
                  <a:lnTo>
                    <a:pt x="3140" y="9150"/>
                  </a:lnTo>
                  <a:cubicBezTo>
                    <a:pt x="3140" y="9138"/>
                    <a:pt x="3151" y="9127"/>
                    <a:pt x="3151" y="9115"/>
                  </a:cubicBezTo>
                  <a:cubicBezTo>
                    <a:pt x="3151" y="9115"/>
                    <a:pt x="3163" y="9104"/>
                    <a:pt x="3163" y="9104"/>
                  </a:cubicBezTo>
                  <a:cubicBezTo>
                    <a:pt x="3174" y="9093"/>
                    <a:pt x="3174" y="9093"/>
                    <a:pt x="3185" y="9081"/>
                  </a:cubicBezTo>
                  <a:close/>
                  <a:moveTo>
                    <a:pt x="2674" y="9036"/>
                  </a:moveTo>
                  <a:cubicBezTo>
                    <a:pt x="2696" y="9036"/>
                    <a:pt x="2708" y="9036"/>
                    <a:pt x="2730" y="9047"/>
                  </a:cubicBezTo>
                  <a:lnTo>
                    <a:pt x="2753" y="9059"/>
                  </a:lnTo>
                  <a:cubicBezTo>
                    <a:pt x="2765" y="9070"/>
                    <a:pt x="2776" y="9093"/>
                    <a:pt x="2776" y="9104"/>
                  </a:cubicBezTo>
                  <a:lnTo>
                    <a:pt x="2776" y="9138"/>
                  </a:lnTo>
                  <a:cubicBezTo>
                    <a:pt x="2776" y="9150"/>
                    <a:pt x="2776" y="9161"/>
                    <a:pt x="2776" y="9172"/>
                  </a:cubicBezTo>
                  <a:cubicBezTo>
                    <a:pt x="2765" y="9184"/>
                    <a:pt x="2765" y="9195"/>
                    <a:pt x="2753" y="9206"/>
                  </a:cubicBezTo>
                  <a:cubicBezTo>
                    <a:pt x="2742" y="9218"/>
                    <a:pt x="2730" y="9218"/>
                    <a:pt x="2708" y="9229"/>
                  </a:cubicBezTo>
                  <a:cubicBezTo>
                    <a:pt x="2708" y="9229"/>
                    <a:pt x="2696" y="9241"/>
                    <a:pt x="2674" y="9241"/>
                  </a:cubicBezTo>
                  <a:cubicBezTo>
                    <a:pt x="2662" y="9241"/>
                    <a:pt x="2639" y="9229"/>
                    <a:pt x="2628" y="9229"/>
                  </a:cubicBezTo>
                  <a:lnTo>
                    <a:pt x="2605" y="9206"/>
                  </a:lnTo>
                  <a:cubicBezTo>
                    <a:pt x="2594" y="9195"/>
                    <a:pt x="2583" y="9184"/>
                    <a:pt x="2571" y="9161"/>
                  </a:cubicBezTo>
                  <a:lnTo>
                    <a:pt x="2571" y="9127"/>
                  </a:lnTo>
                  <a:cubicBezTo>
                    <a:pt x="2571" y="9115"/>
                    <a:pt x="2571" y="9104"/>
                    <a:pt x="2583" y="9093"/>
                  </a:cubicBezTo>
                  <a:cubicBezTo>
                    <a:pt x="2583" y="9081"/>
                    <a:pt x="2594" y="9070"/>
                    <a:pt x="2605" y="9059"/>
                  </a:cubicBezTo>
                  <a:cubicBezTo>
                    <a:pt x="2617" y="9047"/>
                    <a:pt x="2628" y="9047"/>
                    <a:pt x="2639" y="9036"/>
                  </a:cubicBezTo>
                  <a:close/>
                  <a:moveTo>
                    <a:pt x="15640" y="9138"/>
                  </a:moveTo>
                  <a:cubicBezTo>
                    <a:pt x="15674" y="9138"/>
                    <a:pt x="15697" y="9150"/>
                    <a:pt x="15719" y="9161"/>
                  </a:cubicBezTo>
                  <a:lnTo>
                    <a:pt x="15731" y="9172"/>
                  </a:lnTo>
                  <a:cubicBezTo>
                    <a:pt x="15753" y="9184"/>
                    <a:pt x="15776" y="9206"/>
                    <a:pt x="15787" y="9229"/>
                  </a:cubicBezTo>
                  <a:lnTo>
                    <a:pt x="15810" y="9275"/>
                  </a:lnTo>
                  <a:cubicBezTo>
                    <a:pt x="15810" y="9286"/>
                    <a:pt x="15810" y="9309"/>
                    <a:pt x="15810" y="9331"/>
                  </a:cubicBezTo>
                  <a:cubicBezTo>
                    <a:pt x="15810" y="9343"/>
                    <a:pt x="15810" y="9354"/>
                    <a:pt x="15799" y="9366"/>
                  </a:cubicBezTo>
                  <a:cubicBezTo>
                    <a:pt x="15799" y="9366"/>
                    <a:pt x="15799" y="9377"/>
                    <a:pt x="15799" y="9377"/>
                  </a:cubicBezTo>
                  <a:cubicBezTo>
                    <a:pt x="15787" y="9388"/>
                    <a:pt x="15787" y="9411"/>
                    <a:pt x="15765" y="9422"/>
                  </a:cubicBezTo>
                  <a:lnTo>
                    <a:pt x="15731" y="9445"/>
                  </a:lnTo>
                  <a:cubicBezTo>
                    <a:pt x="15719" y="9457"/>
                    <a:pt x="15697" y="9468"/>
                    <a:pt x="15674" y="9468"/>
                  </a:cubicBezTo>
                  <a:lnTo>
                    <a:pt x="15606" y="9468"/>
                  </a:lnTo>
                  <a:lnTo>
                    <a:pt x="15594" y="9457"/>
                  </a:lnTo>
                  <a:cubicBezTo>
                    <a:pt x="15571" y="9457"/>
                    <a:pt x="15549" y="9445"/>
                    <a:pt x="15526" y="9422"/>
                  </a:cubicBezTo>
                  <a:cubicBezTo>
                    <a:pt x="15503" y="9400"/>
                    <a:pt x="15492" y="9377"/>
                    <a:pt x="15480" y="9354"/>
                  </a:cubicBezTo>
                  <a:cubicBezTo>
                    <a:pt x="15480" y="9343"/>
                    <a:pt x="15480" y="9320"/>
                    <a:pt x="15480" y="9309"/>
                  </a:cubicBezTo>
                  <a:cubicBezTo>
                    <a:pt x="15480" y="9309"/>
                    <a:pt x="15469" y="9297"/>
                    <a:pt x="15469" y="9297"/>
                  </a:cubicBezTo>
                  <a:cubicBezTo>
                    <a:pt x="15469" y="9275"/>
                    <a:pt x="15480" y="9263"/>
                    <a:pt x="15492" y="9241"/>
                  </a:cubicBezTo>
                  <a:cubicBezTo>
                    <a:pt x="15492" y="9218"/>
                    <a:pt x="15503" y="9206"/>
                    <a:pt x="15515" y="9195"/>
                  </a:cubicBezTo>
                  <a:lnTo>
                    <a:pt x="15526" y="9184"/>
                  </a:lnTo>
                  <a:lnTo>
                    <a:pt x="15537" y="9184"/>
                  </a:lnTo>
                  <a:cubicBezTo>
                    <a:pt x="15537" y="9172"/>
                    <a:pt x="15537" y="9172"/>
                    <a:pt x="15549" y="9172"/>
                  </a:cubicBezTo>
                  <a:lnTo>
                    <a:pt x="15537" y="9138"/>
                  </a:lnTo>
                  <a:lnTo>
                    <a:pt x="15560" y="9161"/>
                  </a:lnTo>
                  <a:cubicBezTo>
                    <a:pt x="15583" y="9150"/>
                    <a:pt x="15606" y="9138"/>
                    <a:pt x="15640" y="9138"/>
                  </a:cubicBezTo>
                  <a:close/>
                  <a:moveTo>
                    <a:pt x="3026" y="9377"/>
                  </a:moveTo>
                  <a:cubicBezTo>
                    <a:pt x="3049" y="9377"/>
                    <a:pt x="3072" y="9388"/>
                    <a:pt x="3094" y="9400"/>
                  </a:cubicBezTo>
                  <a:lnTo>
                    <a:pt x="3129" y="9422"/>
                  </a:lnTo>
                  <a:cubicBezTo>
                    <a:pt x="3151" y="9434"/>
                    <a:pt x="3163" y="9457"/>
                    <a:pt x="3163" y="9479"/>
                  </a:cubicBezTo>
                  <a:lnTo>
                    <a:pt x="3174" y="9525"/>
                  </a:lnTo>
                  <a:cubicBezTo>
                    <a:pt x="3174" y="9536"/>
                    <a:pt x="3163" y="9559"/>
                    <a:pt x="3151" y="9582"/>
                  </a:cubicBezTo>
                  <a:cubicBezTo>
                    <a:pt x="3151" y="9593"/>
                    <a:pt x="3140" y="9604"/>
                    <a:pt x="3129" y="9616"/>
                  </a:cubicBezTo>
                  <a:cubicBezTo>
                    <a:pt x="3117" y="9639"/>
                    <a:pt x="3106" y="9639"/>
                    <a:pt x="3083" y="9650"/>
                  </a:cubicBezTo>
                  <a:cubicBezTo>
                    <a:pt x="3072" y="9661"/>
                    <a:pt x="3049" y="9661"/>
                    <a:pt x="3038" y="9661"/>
                  </a:cubicBezTo>
                  <a:cubicBezTo>
                    <a:pt x="3003" y="9661"/>
                    <a:pt x="2981" y="9661"/>
                    <a:pt x="2958" y="9650"/>
                  </a:cubicBezTo>
                  <a:lnTo>
                    <a:pt x="2924" y="9616"/>
                  </a:lnTo>
                  <a:cubicBezTo>
                    <a:pt x="2912" y="9604"/>
                    <a:pt x="2901" y="9582"/>
                    <a:pt x="2890" y="9559"/>
                  </a:cubicBezTo>
                  <a:lnTo>
                    <a:pt x="2890" y="9525"/>
                  </a:lnTo>
                  <a:cubicBezTo>
                    <a:pt x="2890" y="9502"/>
                    <a:pt x="2890" y="9479"/>
                    <a:pt x="2901" y="9468"/>
                  </a:cubicBezTo>
                  <a:cubicBezTo>
                    <a:pt x="2901" y="9445"/>
                    <a:pt x="2912" y="9434"/>
                    <a:pt x="2924" y="9422"/>
                  </a:cubicBezTo>
                  <a:cubicBezTo>
                    <a:pt x="2947" y="9411"/>
                    <a:pt x="2958" y="9400"/>
                    <a:pt x="2981" y="9388"/>
                  </a:cubicBezTo>
                  <a:cubicBezTo>
                    <a:pt x="2992" y="9388"/>
                    <a:pt x="3003" y="9377"/>
                    <a:pt x="3026" y="9377"/>
                  </a:cubicBezTo>
                  <a:close/>
                  <a:moveTo>
                    <a:pt x="16186" y="9582"/>
                  </a:moveTo>
                  <a:cubicBezTo>
                    <a:pt x="16186" y="9593"/>
                    <a:pt x="16197" y="9593"/>
                    <a:pt x="16197" y="9593"/>
                  </a:cubicBezTo>
                  <a:cubicBezTo>
                    <a:pt x="16197" y="9593"/>
                    <a:pt x="16208" y="9593"/>
                    <a:pt x="16208" y="9604"/>
                  </a:cubicBezTo>
                  <a:lnTo>
                    <a:pt x="16208" y="9616"/>
                  </a:lnTo>
                  <a:lnTo>
                    <a:pt x="16208" y="9627"/>
                  </a:lnTo>
                  <a:lnTo>
                    <a:pt x="16208" y="9661"/>
                  </a:lnTo>
                  <a:lnTo>
                    <a:pt x="16197" y="9673"/>
                  </a:lnTo>
                  <a:cubicBezTo>
                    <a:pt x="16197" y="9673"/>
                    <a:pt x="16186" y="9684"/>
                    <a:pt x="16186" y="9684"/>
                  </a:cubicBezTo>
                  <a:lnTo>
                    <a:pt x="16129" y="9684"/>
                  </a:lnTo>
                  <a:cubicBezTo>
                    <a:pt x="16129" y="9673"/>
                    <a:pt x="16129" y="9673"/>
                    <a:pt x="16117" y="9673"/>
                  </a:cubicBezTo>
                  <a:cubicBezTo>
                    <a:pt x="16117" y="9673"/>
                    <a:pt x="16117" y="9673"/>
                    <a:pt x="16106" y="9661"/>
                  </a:cubicBezTo>
                  <a:lnTo>
                    <a:pt x="16106" y="9650"/>
                  </a:lnTo>
                  <a:lnTo>
                    <a:pt x="16106" y="9627"/>
                  </a:lnTo>
                  <a:cubicBezTo>
                    <a:pt x="16106" y="9616"/>
                    <a:pt x="16106" y="9604"/>
                    <a:pt x="16106" y="9604"/>
                  </a:cubicBezTo>
                  <a:lnTo>
                    <a:pt x="16117" y="9593"/>
                  </a:lnTo>
                  <a:cubicBezTo>
                    <a:pt x="16117" y="9582"/>
                    <a:pt x="16117" y="9582"/>
                    <a:pt x="16129" y="9582"/>
                  </a:cubicBezTo>
                  <a:close/>
                  <a:moveTo>
                    <a:pt x="8501" y="9516"/>
                  </a:moveTo>
                  <a:cubicBezTo>
                    <a:pt x="8517" y="9516"/>
                    <a:pt x="8531" y="9519"/>
                    <a:pt x="8542" y="9525"/>
                  </a:cubicBezTo>
                  <a:cubicBezTo>
                    <a:pt x="8565" y="9536"/>
                    <a:pt x="8577" y="9548"/>
                    <a:pt x="8577" y="9559"/>
                  </a:cubicBezTo>
                  <a:cubicBezTo>
                    <a:pt x="8588" y="9570"/>
                    <a:pt x="8599" y="9593"/>
                    <a:pt x="8599" y="9604"/>
                  </a:cubicBezTo>
                  <a:cubicBezTo>
                    <a:pt x="8599" y="9627"/>
                    <a:pt x="8588" y="9639"/>
                    <a:pt x="8588" y="9650"/>
                  </a:cubicBezTo>
                  <a:cubicBezTo>
                    <a:pt x="8577" y="9673"/>
                    <a:pt x="8565" y="9684"/>
                    <a:pt x="8542" y="9695"/>
                  </a:cubicBezTo>
                  <a:cubicBezTo>
                    <a:pt x="8531" y="9701"/>
                    <a:pt x="8517" y="9704"/>
                    <a:pt x="8501" y="9704"/>
                  </a:cubicBezTo>
                  <a:cubicBezTo>
                    <a:pt x="8486" y="9704"/>
                    <a:pt x="8468" y="9701"/>
                    <a:pt x="8451" y="9695"/>
                  </a:cubicBezTo>
                  <a:cubicBezTo>
                    <a:pt x="8440" y="9684"/>
                    <a:pt x="8429" y="9673"/>
                    <a:pt x="8417" y="9661"/>
                  </a:cubicBezTo>
                  <a:cubicBezTo>
                    <a:pt x="8406" y="9639"/>
                    <a:pt x="8406" y="9627"/>
                    <a:pt x="8406" y="9604"/>
                  </a:cubicBezTo>
                  <a:cubicBezTo>
                    <a:pt x="8406" y="9593"/>
                    <a:pt x="8406" y="9570"/>
                    <a:pt x="8417" y="9559"/>
                  </a:cubicBezTo>
                  <a:cubicBezTo>
                    <a:pt x="8429" y="9548"/>
                    <a:pt x="8440" y="9536"/>
                    <a:pt x="8451" y="9525"/>
                  </a:cubicBezTo>
                  <a:cubicBezTo>
                    <a:pt x="8468" y="9519"/>
                    <a:pt x="8486" y="9516"/>
                    <a:pt x="8501" y="9516"/>
                  </a:cubicBezTo>
                  <a:close/>
                  <a:moveTo>
                    <a:pt x="8053" y="9388"/>
                  </a:moveTo>
                  <a:lnTo>
                    <a:pt x="8053" y="9400"/>
                  </a:lnTo>
                  <a:cubicBezTo>
                    <a:pt x="8065" y="9400"/>
                    <a:pt x="8076" y="9400"/>
                    <a:pt x="8087" y="9411"/>
                  </a:cubicBezTo>
                  <a:cubicBezTo>
                    <a:pt x="8099" y="9422"/>
                    <a:pt x="8122" y="9434"/>
                    <a:pt x="8122" y="9445"/>
                  </a:cubicBezTo>
                  <a:lnTo>
                    <a:pt x="8133" y="9445"/>
                  </a:lnTo>
                  <a:cubicBezTo>
                    <a:pt x="8133" y="9457"/>
                    <a:pt x="8144" y="9468"/>
                    <a:pt x="8144" y="9479"/>
                  </a:cubicBezTo>
                  <a:cubicBezTo>
                    <a:pt x="8156" y="9491"/>
                    <a:pt x="8156" y="9513"/>
                    <a:pt x="8156" y="9525"/>
                  </a:cubicBezTo>
                  <a:lnTo>
                    <a:pt x="8156" y="9536"/>
                  </a:lnTo>
                  <a:cubicBezTo>
                    <a:pt x="8156" y="9548"/>
                    <a:pt x="8156" y="9570"/>
                    <a:pt x="8156" y="9582"/>
                  </a:cubicBezTo>
                  <a:cubicBezTo>
                    <a:pt x="8144" y="9593"/>
                    <a:pt x="8144" y="9616"/>
                    <a:pt x="8133" y="9627"/>
                  </a:cubicBezTo>
                  <a:cubicBezTo>
                    <a:pt x="8122" y="9639"/>
                    <a:pt x="8122" y="9650"/>
                    <a:pt x="8110" y="9650"/>
                  </a:cubicBezTo>
                  <a:cubicBezTo>
                    <a:pt x="8110" y="9661"/>
                    <a:pt x="8099" y="9661"/>
                    <a:pt x="8087" y="9673"/>
                  </a:cubicBezTo>
                  <a:cubicBezTo>
                    <a:pt x="8076" y="9684"/>
                    <a:pt x="8065" y="9695"/>
                    <a:pt x="8042" y="9695"/>
                  </a:cubicBezTo>
                  <a:lnTo>
                    <a:pt x="8008" y="9707"/>
                  </a:lnTo>
                  <a:lnTo>
                    <a:pt x="7962" y="9695"/>
                  </a:lnTo>
                  <a:cubicBezTo>
                    <a:pt x="7940" y="9695"/>
                    <a:pt x="7928" y="9684"/>
                    <a:pt x="7917" y="9673"/>
                  </a:cubicBezTo>
                  <a:cubicBezTo>
                    <a:pt x="7917" y="9673"/>
                    <a:pt x="7905" y="9673"/>
                    <a:pt x="7905" y="9661"/>
                  </a:cubicBezTo>
                  <a:cubicBezTo>
                    <a:pt x="7894" y="9661"/>
                    <a:pt x="7894" y="9650"/>
                    <a:pt x="7883" y="9650"/>
                  </a:cubicBezTo>
                  <a:cubicBezTo>
                    <a:pt x="7883" y="9639"/>
                    <a:pt x="7883" y="9639"/>
                    <a:pt x="7883" y="9639"/>
                  </a:cubicBezTo>
                  <a:cubicBezTo>
                    <a:pt x="7871" y="9627"/>
                    <a:pt x="7860" y="9604"/>
                    <a:pt x="7860" y="9593"/>
                  </a:cubicBezTo>
                  <a:lnTo>
                    <a:pt x="7849" y="9548"/>
                  </a:lnTo>
                  <a:cubicBezTo>
                    <a:pt x="7849" y="9536"/>
                    <a:pt x="7860" y="9513"/>
                    <a:pt x="7860" y="9502"/>
                  </a:cubicBezTo>
                  <a:cubicBezTo>
                    <a:pt x="7860" y="9479"/>
                    <a:pt x="7871" y="9468"/>
                    <a:pt x="7883" y="9445"/>
                  </a:cubicBezTo>
                  <a:lnTo>
                    <a:pt x="7894" y="9445"/>
                  </a:lnTo>
                  <a:cubicBezTo>
                    <a:pt x="7894" y="9434"/>
                    <a:pt x="7905" y="9422"/>
                    <a:pt x="7917" y="9422"/>
                  </a:cubicBezTo>
                  <a:cubicBezTo>
                    <a:pt x="7917" y="9422"/>
                    <a:pt x="7917" y="9422"/>
                    <a:pt x="7917" y="9411"/>
                  </a:cubicBezTo>
                  <a:cubicBezTo>
                    <a:pt x="7928" y="9400"/>
                    <a:pt x="7951" y="9400"/>
                    <a:pt x="7962" y="9388"/>
                  </a:cubicBezTo>
                  <a:close/>
                  <a:moveTo>
                    <a:pt x="13792" y="8011"/>
                  </a:moveTo>
                  <a:cubicBezTo>
                    <a:pt x="13916" y="8011"/>
                    <a:pt x="14037" y="8021"/>
                    <a:pt x="14150" y="8035"/>
                  </a:cubicBezTo>
                  <a:cubicBezTo>
                    <a:pt x="14286" y="8058"/>
                    <a:pt x="14525" y="8126"/>
                    <a:pt x="14627" y="8376"/>
                  </a:cubicBezTo>
                  <a:cubicBezTo>
                    <a:pt x="14696" y="8547"/>
                    <a:pt x="14673" y="8740"/>
                    <a:pt x="14650" y="8922"/>
                  </a:cubicBezTo>
                  <a:cubicBezTo>
                    <a:pt x="14627" y="9036"/>
                    <a:pt x="14582" y="9127"/>
                    <a:pt x="14491" y="9172"/>
                  </a:cubicBezTo>
                  <a:cubicBezTo>
                    <a:pt x="14434" y="9206"/>
                    <a:pt x="14377" y="9229"/>
                    <a:pt x="14309" y="9263"/>
                  </a:cubicBezTo>
                  <a:cubicBezTo>
                    <a:pt x="14275" y="9275"/>
                    <a:pt x="14252" y="9286"/>
                    <a:pt x="14218" y="9297"/>
                  </a:cubicBezTo>
                  <a:lnTo>
                    <a:pt x="13535" y="9593"/>
                  </a:lnTo>
                  <a:cubicBezTo>
                    <a:pt x="13404" y="9647"/>
                    <a:pt x="13267" y="9707"/>
                    <a:pt x="13131" y="9707"/>
                  </a:cubicBezTo>
                  <a:cubicBezTo>
                    <a:pt x="13068" y="9707"/>
                    <a:pt x="13006" y="9694"/>
                    <a:pt x="12944" y="9661"/>
                  </a:cubicBezTo>
                  <a:cubicBezTo>
                    <a:pt x="12773" y="9582"/>
                    <a:pt x="12694" y="9388"/>
                    <a:pt x="12682" y="9241"/>
                  </a:cubicBezTo>
                  <a:cubicBezTo>
                    <a:pt x="12660" y="9047"/>
                    <a:pt x="12762" y="8842"/>
                    <a:pt x="12864" y="8683"/>
                  </a:cubicBezTo>
                  <a:cubicBezTo>
                    <a:pt x="12910" y="8604"/>
                    <a:pt x="12967" y="8513"/>
                    <a:pt x="13012" y="8433"/>
                  </a:cubicBezTo>
                  <a:lnTo>
                    <a:pt x="13081" y="8319"/>
                  </a:lnTo>
                  <a:cubicBezTo>
                    <a:pt x="13126" y="8262"/>
                    <a:pt x="13160" y="8194"/>
                    <a:pt x="13217" y="8137"/>
                  </a:cubicBezTo>
                  <a:cubicBezTo>
                    <a:pt x="13285" y="8069"/>
                    <a:pt x="13376" y="8035"/>
                    <a:pt x="13513" y="8024"/>
                  </a:cubicBezTo>
                  <a:lnTo>
                    <a:pt x="13558" y="8024"/>
                  </a:lnTo>
                  <a:cubicBezTo>
                    <a:pt x="13636" y="8015"/>
                    <a:pt x="13715" y="8011"/>
                    <a:pt x="13792" y="8011"/>
                  </a:cubicBezTo>
                  <a:close/>
                  <a:moveTo>
                    <a:pt x="8281" y="10014"/>
                  </a:moveTo>
                  <a:cubicBezTo>
                    <a:pt x="8304" y="10014"/>
                    <a:pt x="8326" y="10025"/>
                    <a:pt x="8349" y="10025"/>
                  </a:cubicBezTo>
                  <a:cubicBezTo>
                    <a:pt x="8349" y="10037"/>
                    <a:pt x="8349" y="10037"/>
                    <a:pt x="8349" y="10037"/>
                  </a:cubicBezTo>
                  <a:lnTo>
                    <a:pt x="8372" y="10037"/>
                  </a:lnTo>
                  <a:lnTo>
                    <a:pt x="8383" y="10048"/>
                  </a:lnTo>
                  <a:lnTo>
                    <a:pt x="8395" y="10048"/>
                  </a:lnTo>
                  <a:lnTo>
                    <a:pt x="8429" y="10071"/>
                  </a:lnTo>
                  <a:cubicBezTo>
                    <a:pt x="8440" y="10094"/>
                    <a:pt x="8451" y="10105"/>
                    <a:pt x="8463" y="10128"/>
                  </a:cubicBezTo>
                  <a:cubicBezTo>
                    <a:pt x="8463" y="10139"/>
                    <a:pt x="8474" y="10150"/>
                    <a:pt x="8474" y="10162"/>
                  </a:cubicBezTo>
                  <a:cubicBezTo>
                    <a:pt x="8474" y="10162"/>
                    <a:pt x="8474" y="10173"/>
                    <a:pt x="8474" y="10173"/>
                  </a:cubicBezTo>
                  <a:cubicBezTo>
                    <a:pt x="8474" y="10196"/>
                    <a:pt x="8474" y="10219"/>
                    <a:pt x="8474" y="10230"/>
                  </a:cubicBezTo>
                  <a:lnTo>
                    <a:pt x="8451" y="10276"/>
                  </a:lnTo>
                  <a:cubicBezTo>
                    <a:pt x="8440" y="10298"/>
                    <a:pt x="8429" y="10310"/>
                    <a:pt x="8406" y="10321"/>
                  </a:cubicBezTo>
                  <a:cubicBezTo>
                    <a:pt x="8395" y="10332"/>
                    <a:pt x="8372" y="10344"/>
                    <a:pt x="8349" y="10355"/>
                  </a:cubicBezTo>
                  <a:lnTo>
                    <a:pt x="8247" y="10355"/>
                  </a:lnTo>
                  <a:cubicBezTo>
                    <a:pt x="8247" y="10355"/>
                    <a:pt x="8235" y="10344"/>
                    <a:pt x="8213" y="10332"/>
                  </a:cubicBezTo>
                  <a:lnTo>
                    <a:pt x="8201" y="10332"/>
                  </a:lnTo>
                  <a:cubicBezTo>
                    <a:pt x="8178" y="10321"/>
                    <a:pt x="8167" y="10298"/>
                    <a:pt x="8144" y="10276"/>
                  </a:cubicBezTo>
                  <a:cubicBezTo>
                    <a:pt x="8133" y="10253"/>
                    <a:pt x="8133" y="10241"/>
                    <a:pt x="8122" y="10230"/>
                  </a:cubicBezTo>
                  <a:lnTo>
                    <a:pt x="8122" y="10185"/>
                  </a:lnTo>
                  <a:cubicBezTo>
                    <a:pt x="8122" y="10162"/>
                    <a:pt x="8122" y="10150"/>
                    <a:pt x="8133" y="10139"/>
                  </a:cubicBezTo>
                  <a:cubicBezTo>
                    <a:pt x="8133" y="10116"/>
                    <a:pt x="8144" y="10094"/>
                    <a:pt x="8156" y="10082"/>
                  </a:cubicBezTo>
                  <a:cubicBezTo>
                    <a:pt x="8167" y="10059"/>
                    <a:pt x="8178" y="10048"/>
                    <a:pt x="8201" y="10037"/>
                  </a:cubicBezTo>
                  <a:lnTo>
                    <a:pt x="8247" y="10025"/>
                  </a:lnTo>
                  <a:lnTo>
                    <a:pt x="8281" y="10014"/>
                  </a:lnTo>
                  <a:close/>
                  <a:moveTo>
                    <a:pt x="13683" y="10025"/>
                  </a:moveTo>
                  <a:cubicBezTo>
                    <a:pt x="13729" y="10037"/>
                    <a:pt x="13752" y="10037"/>
                    <a:pt x="13797" y="10059"/>
                  </a:cubicBezTo>
                  <a:cubicBezTo>
                    <a:pt x="13808" y="10059"/>
                    <a:pt x="13820" y="10071"/>
                    <a:pt x="13831" y="10082"/>
                  </a:cubicBezTo>
                  <a:lnTo>
                    <a:pt x="13831" y="10094"/>
                  </a:lnTo>
                  <a:cubicBezTo>
                    <a:pt x="13843" y="10105"/>
                    <a:pt x="13854" y="10116"/>
                    <a:pt x="13865" y="10128"/>
                  </a:cubicBezTo>
                  <a:cubicBezTo>
                    <a:pt x="13877" y="10162"/>
                    <a:pt x="13888" y="10185"/>
                    <a:pt x="13888" y="10207"/>
                  </a:cubicBezTo>
                  <a:lnTo>
                    <a:pt x="13877" y="10253"/>
                  </a:lnTo>
                  <a:cubicBezTo>
                    <a:pt x="13877" y="10276"/>
                    <a:pt x="13865" y="10298"/>
                    <a:pt x="13854" y="10310"/>
                  </a:cubicBezTo>
                  <a:cubicBezTo>
                    <a:pt x="13843" y="10332"/>
                    <a:pt x="13820" y="10344"/>
                    <a:pt x="13808" y="10355"/>
                  </a:cubicBezTo>
                  <a:lnTo>
                    <a:pt x="13797" y="10355"/>
                  </a:lnTo>
                  <a:lnTo>
                    <a:pt x="13786" y="10367"/>
                  </a:lnTo>
                  <a:cubicBezTo>
                    <a:pt x="13774" y="10378"/>
                    <a:pt x="13763" y="10378"/>
                    <a:pt x="13752" y="10378"/>
                  </a:cubicBezTo>
                  <a:lnTo>
                    <a:pt x="13740" y="10389"/>
                  </a:lnTo>
                  <a:lnTo>
                    <a:pt x="13683" y="10389"/>
                  </a:lnTo>
                  <a:cubicBezTo>
                    <a:pt x="13683" y="10389"/>
                    <a:pt x="13683" y="10378"/>
                    <a:pt x="13683" y="10378"/>
                  </a:cubicBezTo>
                  <a:lnTo>
                    <a:pt x="13638" y="10378"/>
                  </a:lnTo>
                  <a:lnTo>
                    <a:pt x="13615" y="10401"/>
                  </a:lnTo>
                  <a:lnTo>
                    <a:pt x="13638" y="10367"/>
                  </a:lnTo>
                  <a:cubicBezTo>
                    <a:pt x="13626" y="10367"/>
                    <a:pt x="13615" y="10355"/>
                    <a:pt x="13615" y="10355"/>
                  </a:cubicBezTo>
                  <a:cubicBezTo>
                    <a:pt x="13615" y="10355"/>
                    <a:pt x="13615" y="10344"/>
                    <a:pt x="13604" y="10344"/>
                  </a:cubicBezTo>
                  <a:cubicBezTo>
                    <a:pt x="13604" y="10344"/>
                    <a:pt x="13604" y="10332"/>
                    <a:pt x="13592" y="10332"/>
                  </a:cubicBezTo>
                  <a:cubicBezTo>
                    <a:pt x="13581" y="10321"/>
                    <a:pt x="13570" y="10321"/>
                    <a:pt x="13558" y="10298"/>
                  </a:cubicBezTo>
                  <a:cubicBezTo>
                    <a:pt x="13547" y="10298"/>
                    <a:pt x="13547" y="10287"/>
                    <a:pt x="13535" y="10276"/>
                  </a:cubicBezTo>
                  <a:lnTo>
                    <a:pt x="13524" y="10253"/>
                  </a:lnTo>
                  <a:lnTo>
                    <a:pt x="13524" y="10241"/>
                  </a:lnTo>
                  <a:cubicBezTo>
                    <a:pt x="13524" y="10207"/>
                    <a:pt x="13524" y="10185"/>
                    <a:pt x="13524" y="10150"/>
                  </a:cubicBezTo>
                  <a:cubicBezTo>
                    <a:pt x="13535" y="10128"/>
                    <a:pt x="13535" y="10116"/>
                    <a:pt x="13558" y="10094"/>
                  </a:cubicBezTo>
                  <a:cubicBezTo>
                    <a:pt x="13570" y="10071"/>
                    <a:pt x="13581" y="10059"/>
                    <a:pt x="13604" y="10048"/>
                  </a:cubicBezTo>
                  <a:cubicBezTo>
                    <a:pt x="13626" y="10037"/>
                    <a:pt x="13649" y="10025"/>
                    <a:pt x="13683" y="10025"/>
                  </a:cubicBezTo>
                  <a:close/>
                  <a:moveTo>
                    <a:pt x="7553" y="10298"/>
                  </a:moveTo>
                  <a:cubicBezTo>
                    <a:pt x="7576" y="10298"/>
                    <a:pt x="7598" y="10298"/>
                    <a:pt x="7610" y="10310"/>
                  </a:cubicBezTo>
                  <a:lnTo>
                    <a:pt x="7633" y="10321"/>
                  </a:lnTo>
                  <a:cubicBezTo>
                    <a:pt x="7644" y="10344"/>
                    <a:pt x="7655" y="10355"/>
                    <a:pt x="7655" y="10367"/>
                  </a:cubicBezTo>
                  <a:lnTo>
                    <a:pt x="7667" y="10401"/>
                  </a:lnTo>
                  <a:cubicBezTo>
                    <a:pt x="7667" y="10412"/>
                    <a:pt x="7667" y="10435"/>
                    <a:pt x="7655" y="10446"/>
                  </a:cubicBezTo>
                  <a:cubicBezTo>
                    <a:pt x="7655" y="10457"/>
                    <a:pt x="7644" y="10469"/>
                    <a:pt x="7633" y="10480"/>
                  </a:cubicBezTo>
                  <a:cubicBezTo>
                    <a:pt x="7621" y="10492"/>
                    <a:pt x="7610" y="10492"/>
                    <a:pt x="7598" y="10503"/>
                  </a:cubicBezTo>
                  <a:lnTo>
                    <a:pt x="7564" y="10503"/>
                  </a:lnTo>
                  <a:cubicBezTo>
                    <a:pt x="7542" y="10503"/>
                    <a:pt x="7530" y="10503"/>
                    <a:pt x="7507" y="10492"/>
                  </a:cubicBezTo>
                  <a:lnTo>
                    <a:pt x="7485" y="10480"/>
                  </a:lnTo>
                  <a:cubicBezTo>
                    <a:pt x="7473" y="10469"/>
                    <a:pt x="7462" y="10446"/>
                    <a:pt x="7462" y="10435"/>
                  </a:cubicBezTo>
                  <a:lnTo>
                    <a:pt x="7451" y="10401"/>
                  </a:lnTo>
                  <a:cubicBezTo>
                    <a:pt x="7451" y="10389"/>
                    <a:pt x="7462" y="10378"/>
                    <a:pt x="7462" y="10355"/>
                  </a:cubicBezTo>
                  <a:cubicBezTo>
                    <a:pt x="7473" y="10344"/>
                    <a:pt x="7473" y="10332"/>
                    <a:pt x="7485" y="10321"/>
                  </a:cubicBezTo>
                  <a:cubicBezTo>
                    <a:pt x="7496" y="10321"/>
                    <a:pt x="7507" y="10310"/>
                    <a:pt x="7519" y="10310"/>
                  </a:cubicBezTo>
                  <a:cubicBezTo>
                    <a:pt x="7530" y="10298"/>
                    <a:pt x="7542" y="10298"/>
                    <a:pt x="7553" y="10298"/>
                  </a:cubicBezTo>
                  <a:close/>
                  <a:moveTo>
                    <a:pt x="13706" y="10674"/>
                  </a:moveTo>
                  <a:cubicBezTo>
                    <a:pt x="13740" y="10674"/>
                    <a:pt x="13763" y="10674"/>
                    <a:pt x="13774" y="10685"/>
                  </a:cubicBezTo>
                  <a:lnTo>
                    <a:pt x="13808" y="10708"/>
                  </a:lnTo>
                  <a:cubicBezTo>
                    <a:pt x="13820" y="10719"/>
                    <a:pt x="13831" y="10742"/>
                    <a:pt x="13843" y="10765"/>
                  </a:cubicBezTo>
                  <a:lnTo>
                    <a:pt x="13843" y="10799"/>
                  </a:lnTo>
                  <a:cubicBezTo>
                    <a:pt x="13843" y="10821"/>
                    <a:pt x="13843" y="10833"/>
                    <a:pt x="13843" y="10856"/>
                  </a:cubicBezTo>
                  <a:lnTo>
                    <a:pt x="13831" y="10856"/>
                  </a:lnTo>
                  <a:cubicBezTo>
                    <a:pt x="13831" y="10878"/>
                    <a:pt x="13820" y="10890"/>
                    <a:pt x="13808" y="10901"/>
                  </a:cubicBezTo>
                  <a:cubicBezTo>
                    <a:pt x="13797" y="10912"/>
                    <a:pt x="13786" y="10924"/>
                    <a:pt x="13763" y="10924"/>
                  </a:cubicBezTo>
                  <a:cubicBezTo>
                    <a:pt x="13752" y="10935"/>
                    <a:pt x="13740" y="10935"/>
                    <a:pt x="13717" y="10935"/>
                  </a:cubicBezTo>
                  <a:cubicBezTo>
                    <a:pt x="13695" y="10935"/>
                    <a:pt x="13672" y="10924"/>
                    <a:pt x="13649" y="10924"/>
                  </a:cubicBezTo>
                  <a:lnTo>
                    <a:pt x="13626" y="10901"/>
                  </a:lnTo>
                  <a:cubicBezTo>
                    <a:pt x="13604" y="10878"/>
                    <a:pt x="13592" y="10856"/>
                    <a:pt x="13592" y="10844"/>
                  </a:cubicBezTo>
                  <a:lnTo>
                    <a:pt x="13581" y="10799"/>
                  </a:lnTo>
                  <a:cubicBezTo>
                    <a:pt x="13581" y="10787"/>
                    <a:pt x="13581" y="10765"/>
                    <a:pt x="13592" y="10753"/>
                  </a:cubicBezTo>
                  <a:cubicBezTo>
                    <a:pt x="13604" y="10730"/>
                    <a:pt x="13604" y="10719"/>
                    <a:pt x="13626" y="10708"/>
                  </a:cubicBezTo>
                  <a:cubicBezTo>
                    <a:pt x="13638" y="10696"/>
                    <a:pt x="13649" y="10685"/>
                    <a:pt x="13661" y="10685"/>
                  </a:cubicBezTo>
                  <a:cubicBezTo>
                    <a:pt x="13683" y="10674"/>
                    <a:pt x="13695" y="10674"/>
                    <a:pt x="13706" y="10674"/>
                  </a:cubicBezTo>
                  <a:close/>
                  <a:moveTo>
                    <a:pt x="14969" y="9968"/>
                  </a:moveTo>
                  <a:cubicBezTo>
                    <a:pt x="14991" y="9968"/>
                    <a:pt x="15025" y="9968"/>
                    <a:pt x="15048" y="9980"/>
                  </a:cubicBezTo>
                  <a:cubicBezTo>
                    <a:pt x="15105" y="9980"/>
                    <a:pt x="15162" y="9991"/>
                    <a:pt x="15219" y="10014"/>
                  </a:cubicBezTo>
                  <a:cubicBezTo>
                    <a:pt x="15298" y="10037"/>
                    <a:pt x="15367" y="10059"/>
                    <a:pt x="15401" y="10116"/>
                  </a:cubicBezTo>
                  <a:cubicBezTo>
                    <a:pt x="15458" y="10207"/>
                    <a:pt x="15435" y="10332"/>
                    <a:pt x="15401" y="10435"/>
                  </a:cubicBezTo>
                  <a:cubicBezTo>
                    <a:pt x="15378" y="10526"/>
                    <a:pt x="15321" y="10617"/>
                    <a:pt x="15253" y="10685"/>
                  </a:cubicBezTo>
                  <a:cubicBezTo>
                    <a:pt x="15196" y="10742"/>
                    <a:pt x="15128" y="10799"/>
                    <a:pt x="15037" y="10844"/>
                  </a:cubicBezTo>
                  <a:lnTo>
                    <a:pt x="15003" y="10867"/>
                  </a:lnTo>
                  <a:cubicBezTo>
                    <a:pt x="14934" y="10912"/>
                    <a:pt x="14843" y="10958"/>
                    <a:pt x="14764" y="10958"/>
                  </a:cubicBezTo>
                  <a:cubicBezTo>
                    <a:pt x="14650" y="10947"/>
                    <a:pt x="14582" y="10844"/>
                    <a:pt x="14514" y="10730"/>
                  </a:cubicBezTo>
                  <a:cubicBezTo>
                    <a:pt x="14445" y="10605"/>
                    <a:pt x="14411" y="10503"/>
                    <a:pt x="14411" y="10412"/>
                  </a:cubicBezTo>
                  <a:cubicBezTo>
                    <a:pt x="14411" y="10310"/>
                    <a:pt x="14457" y="10207"/>
                    <a:pt x="14536" y="10128"/>
                  </a:cubicBezTo>
                  <a:cubicBezTo>
                    <a:pt x="14582" y="10082"/>
                    <a:pt x="14627" y="10048"/>
                    <a:pt x="14684" y="10037"/>
                  </a:cubicBezTo>
                  <a:cubicBezTo>
                    <a:pt x="14696" y="10025"/>
                    <a:pt x="14718" y="10025"/>
                    <a:pt x="14730" y="10025"/>
                  </a:cubicBezTo>
                  <a:cubicBezTo>
                    <a:pt x="14741" y="10014"/>
                    <a:pt x="14752" y="10014"/>
                    <a:pt x="14764" y="10014"/>
                  </a:cubicBezTo>
                  <a:cubicBezTo>
                    <a:pt x="14832" y="9980"/>
                    <a:pt x="14900" y="9968"/>
                    <a:pt x="14969" y="9968"/>
                  </a:cubicBezTo>
                  <a:close/>
                  <a:moveTo>
                    <a:pt x="13194" y="10685"/>
                  </a:moveTo>
                  <a:cubicBezTo>
                    <a:pt x="13228" y="10685"/>
                    <a:pt x="13274" y="10708"/>
                    <a:pt x="13308" y="10730"/>
                  </a:cubicBezTo>
                  <a:cubicBezTo>
                    <a:pt x="13319" y="10753"/>
                    <a:pt x="13342" y="10776"/>
                    <a:pt x="13342" y="10799"/>
                  </a:cubicBezTo>
                  <a:cubicBezTo>
                    <a:pt x="13354" y="10833"/>
                    <a:pt x="13354" y="10856"/>
                    <a:pt x="13342" y="10890"/>
                  </a:cubicBezTo>
                  <a:cubicBezTo>
                    <a:pt x="13342" y="10901"/>
                    <a:pt x="13342" y="10901"/>
                    <a:pt x="13331" y="10901"/>
                  </a:cubicBezTo>
                  <a:cubicBezTo>
                    <a:pt x="13331" y="10912"/>
                    <a:pt x="13331" y="10912"/>
                    <a:pt x="13331" y="10912"/>
                  </a:cubicBezTo>
                  <a:cubicBezTo>
                    <a:pt x="13331" y="10924"/>
                    <a:pt x="13331" y="10924"/>
                    <a:pt x="13319" y="10935"/>
                  </a:cubicBezTo>
                  <a:cubicBezTo>
                    <a:pt x="13308" y="10958"/>
                    <a:pt x="13285" y="10981"/>
                    <a:pt x="13263" y="10992"/>
                  </a:cubicBezTo>
                  <a:cubicBezTo>
                    <a:pt x="13240" y="11015"/>
                    <a:pt x="13206" y="11015"/>
                    <a:pt x="13183" y="11015"/>
                  </a:cubicBezTo>
                  <a:cubicBezTo>
                    <a:pt x="13160" y="11015"/>
                    <a:pt x="13137" y="11015"/>
                    <a:pt x="13115" y="11003"/>
                  </a:cubicBezTo>
                  <a:cubicBezTo>
                    <a:pt x="13092" y="10992"/>
                    <a:pt x="13081" y="10981"/>
                    <a:pt x="13069" y="10969"/>
                  </a:cubicBezTo>
                  <a:cubicBezTo>
                    <a:pt x="13046" y="10947"/>
                    <a:pt x="13035" y="10924"/>
                    <a:pt x="13024" y="10901"/>
                  </a:cubicBezTo>
                  <a:lnTo>
                    <a:pt x="13012" y="10856"/>
                  </a:lnTo>
                  <a:cubicBezTo>
                    <a:pt x="13012" y="10821"/>
                    <a:pt x="13024" y="10799"/>
                    <a:pt x="13035" y="10776"/>
                  </a:cubicBezTo>
                  <a:cubicBezTo>
                    <a:pt x="13058" y="10753"/>
                    <a:pt x="13069" y="10730"/>
                    <a:pt x="13103" y="10708"/>
                  </a:cubicBezTo>
                  <a:cubicBezTo>
                    <a:pt x="13115" y="10708"/>
                    <a:pt x="13126" y="10696"/>
                    <a:pt x="13149" y="10685"/>
                  </a:cubicBezTo>
                  <a:close/>
                  <a:moveTo>
                    <a:pt x="14059" y="11049"/>
                  </a:moveTo>
                  <a:cubicBezTo>
                    <a:pt x="14116" y="11049"/>
                    <a:pt x="14138" y="11094"/>
                    <a:pt x="14138" y="11129"/>
                  </a:cubicBezTo>
                  <a:cubicBezTo>
                    <a:pt x="14138" y="11151"/>
                    <a:pt x="14116" y="11197"/>
                    <a:pt x="14059" y="11197"/>
                  </a:cubicBezTo>
                  <a:cubicBezTo>
                    <a:pt x="14013" y="11197"/>
                    <a:pt x="13990" y="11151"/>
                    <a:pt x="13990" y="11129"/>
                  </a:cubicBezTo>
                  <a:cubicBezTo>
                    <a:pt x="13990" y="11094"/>
                    <a:pt x="14013" y="11049"/>
                    <a:pt x="14059" y="11049"/>
                  </a:cubicBezTo>
                  <a:close/>
                  <a:moveTo>
                    <a:pt x="7462" y="11049"/>
                  </a:moveTo>
                  <a:cubicBezTo>
                    <a:pt x="7485" y="11049"/>
                    <a:pt x="7496" y="11049"/>
                    <a:pt x="7507" y="11060"/>
                  </a:cubicBezTo>
                  <a:lnTo>
                    <a:pt x="7530" y="11083"/>
                  </a:lnTo>
                  <a:cubicBezTo>
                    <a:pt x="7542" y="11094"/>
                    <a:pt x="7553" y="11106"/>
                    <a:pt x="7553" y="11117"/>
                  </a:cubicBezTo>
                  <a:lnTo>
                    <a:pt x="7564" y="11151"/>
                  </a:lnTo>
                  <a:cubicBezTo>
                    <a:pt x="7564" y="11163"/>
                    <a:pt x="7564" y="11174"/>
                    <a:pt x="7553" y="11185"/>
                  </a:cubicBezTo>
                  <a:cubicBezTo>
                    <a:pt x="7553" y="11197"/>
                    <a:pt x="7542" y="11208"/>
                    <a:pt x="7530" y="11220"/>
                  </a:cubicBezTo>
                  <a:cubicBezTo>
                    <a:pt x="7530" y="11231"/>
                    <a:pt x="7519" y="11231"/>
                    <a:pt x="7496" y="11242"/>
                  </a:cubicBezTo>
                  <a:cubicBezTo>
                    <a:pt x="7485" y="11242"/>
                    <a:pt x="7473" y="11254"/>
                    <a:pt x="7462" y="11254"/>
                  </a:cubicBezTo>
                  <a:cubicBezTo>
                    <a:pt x="7451" y="11254"/>
                    <a:pt x="7428" y="11242"/>
                    <a:pt x="7416" y="11231"/>
                  </a:cubicBezTo>
                  <a:lnTo>
                    <a:pt x="7394" y="11220"/>
                  </a:lnTo>
                  <a:cubicBezTo>
                    <a:pt x="7382" y="11208"/>
                    <a:pt x="7371" y="11185"/>
                    <a:pt x="7371" y="11174"/>
                  </a:cubicBezTo>
                  <a:lnTo>
                    <a:pt x="7360" y="11151"/>
                  </a:lnTo>
                  <a:cubicBezTo>
                    <a:pt x="7360" y="11129"/>
                    <a:pt x="7360" y="11129"/>
                    <a:pt x="7371" y="11106"/>
                  </a:cubicBezTo>
                  <a:cubicBezTo>
                    <a:pt x="7382" y="11094"/>
                    <a:pt x="7382" y="11083"/>
                    <a:pt x="7394" y="11072"/>
                  </a:cubicBezTo>
                  <a:cubicBezTo>
                    <a:pt x="7405" y="11072"/>
                    <a:pt x="7405" y="11060"/>
                    <a:pt x="7428" y="11060"/>
                  </a:cubicBezTo>
                  <a:cubicBezTo>
                    <a:pt x="7439" y="11049"/>
                    <a:pt x="7451" y="11049"/>
                    <a:pt x="7462" y="11049"/>
                  </a:cubicBezTo>
                  <a:close/>
                  <a:moveTo>
                    <a:pt x="15822" y="11254"/>
                  </a:moveTo>
                  <a:cubicBezTo>
                    <a:pt x="15844" y="11254"/>
                    <a:pt x="15856" y="11265"/>
                    <a:pt x="15856" y="11276"/>
                  </a:cubicBezTo>
                  <a:cubicBezTo>
                    <a:pt x="15856" y="11288"/>
                    <a:pt x="15856" y="11299"/>
                    <a:pt x="15856" y="11311"/>
                  </a:cubicBezTo>
                  <a:cubicBezTo>
                    <a:pt x="15856" y="11322"/>
                    <a:pt x="15856" y="11322"/>
                    <a:pt x="15856" y="11322"/>
                  </a:cubicBezTo>
                  <a:cubicBezTo>
                    <a:pt x="15856" y="11322"/>
                    <a:pt x="15856" y="11333"/>
                    <a:pt x="15856" y="11333"/>
                  </a:cubicBezTo>
                  <a:cubicBezTo>
                    <a:pt x="15856" y="11356"/>
                    <a:pt x="15856" y="11379"/>
                    <a:pt x="15844" y="11390"/>
                  </a:cubicBezTo>
                  <a:lnTo>
                    <a:pt x="15844" y="11402"/>
                  </a:lnTo>
                  <a:cubicBezTo>
                    <a:pt x="15833" y="11447"/>
                    <a:pt x="15810" y="11481"/>
                    <a:pt x="15776" y="11527"/>
                  </a:cubicBezTo>
                  <a:cubicBezTo>
                    <a:pt x="15776" y="11538"/>
                    <a:pt x="15765" y="11549"/>
                    <a:pt x="15753" y="11561"/>
                  </a:cubicBezTo>
                  <a:lnTo>
                    <a:pt x="15731" y="11583"/>
                  </a:lnTo>
                  <a:cubicBezTo>
                    <a:pt x="15719" y="11595"/>
                    <a:pt x="15708" y="11606"/>
                    <a:pt x="15697" y="11618"/>
                  </a:cubicBezTo>
                  <a:lnTo>
                    <a:pt x="15685" y="11618"/>
                  </a:lnTo>
                  <a:cubicBezTo>
                    <a:pt x="15685" y="11629"/>
                    <a:pt x="15674" y="11629"/>
                    <a:pt x="15674" y="11629"/>
                  </a:cubicBezTo>
                  <a:cubicBezTo>
                    <a:pt x="15674" y="11629"/>
                    <a:pt x="15662" y="11640"/>
                    <a:pt x="15662" y="11640"/>
                  </a:cubicBezTo>
                  <a:lnTo>
                    <a:pt x="15640" y="11640"/>
                  </a:lnTo>
                  <a:cubicBezTo>
                    <a:pt x="15640" y="11640"/>
                    <a:pt x="15628" y="11629"/>
                    <a:pt x="15628" y="11618"/>
                  </a:cubicBezTo>
                  <a:cubicBezTo>
                    <a:pt x="15628" y="11618"/>
                    <a:pt x="15628" y="11618"/>
                    <a:pt x="15628" y="11606"/>
                  </a:cubicBezTo>
                  <a:cubicBezTo>
                    <a:pt x="15628" y="11606"/>
                    <a:pt x="15628" y="11606"/>
                    <a:pt x="15628" y="11595"/>
                  </a:cubicBezTo>
                  <a:cubicBezTo>
                    <a:pt x="15628" y="11583"/>
                    <a:pt x="15628" y="11583"/>
                    <a:pt x="15628" y="11572"/>
                  </a:cubicBezTo>
                  <a:cubicBezTo>
                    <a:pt x="15628" y="11572"/>
                    <a:pt x="15628" y="11561"/>
                    <a:pt x="15628" y="11549"/>
                  </a:cubicBezTo>
                  <a:cubicBezTo>
                    <a:pt x="15628" y="11549"/>
                    <a:pt x="15628" y="11538"/>
                    <a:pt x="15628" y="11538"/>
                  </a:cubicBezTo>
                  <a:cubicBezTo>
                    <a:pt x="15640" y="11527"/>
                    <a:pt x="15640" y="11527"/>
                    <a:pt x="15640" y="11515"/>
                  </a:cubicBezTo>
                  <a:lnTo>
                    <a:pt x="15640" y="11493"/>
                  </a:lnTo>
                  <a:cubicBezTo>
                    <a:pt x="15640" y="11493"/>
                    <a:pt x="15640" y="11481"/>
                    <a:pt x="15651" y="11470"/>
                  </a:cubicBezTo>
                  <a:lnTo>
                    <a:pt x="15662" y="11447"/>
                  </a:lnTo>
                  <a:cubicBezTo>
                    <a:pt x="15662" y="11424"/>
                    <a:pt x="15674" y="11390"/>
                    <a:pt x="15685" y="11367"/>
                  </a:cubicBezTo>
                  <a:cubicBezTo>
                    <a:pt x="15697" y="11356"/>
                    <a:pt x="15708" y="11345"/>
                    <a:pt x="15719" y="11333"/>
                  </a:cubicBezTo>
                  <a:lnTo>
                    <a:pt x="15731" y="11311"/>
                  </a:lnTo>
                  <a:cubicBezTo>
                    <a:pt x="15742" y="11299"/>
                    <a:pt x="15742" y="11299"/>
                    <a:pt x="15742" y="11288"/>
                  </a:cubicBezTo>
                  <a:cubicBezTo>
                    <a:pt x="15753" y="11288"/>
                    <a:pt x="15765" y="11276"/>
                    <a:pt x="15776" y="11276"/>
                  </a:cubicBezTo>
                  <a:cubicBezTo>
                    <a:pt x="15799" y="11265"/>
                    <a:pt x="15810" y="11254"/>
                    <a:pt x="15822" y="11254"/>
                  </a:cubicBezTo>
                  <a:close/>
                  <a:moveTo>
                    <a:pt x="3477" y="11723"/>
                  </a:moveTo>
                  <a:cubicBezTo>
                    <a:pt x="3481" y="11723"/>
                    <a:pt x="3487" y="11726"/>
                    <a:pt x="3492" y="11731"/>
                  </a:cubicBezTo>
                  <a:lnTo>
                    <a:pt x="3504" y="11731"/>
                  </a:lnTo>
                  <a:cubicBezTo>
                    <a:pt x="3515" y="11743"/>
                    <a:pt x="3515" y="11743"/>
                    <a:pt x="3515" y="11743"/>
                  </a:cubicBezTo>
                  <a:lnTo>
                    <a:pt x="3527" y="11743"/>
                  </a:lnTo>
                  <a:lnTo>
                    <a:pt x="3538" y="11754"/>
                  </a:lnTo>
                  <a:cubicBezTo>
                    <a:pt x="3549" y="11765"/>
                    <a:pt x="3549" y="11765"/>
                    <a:pt x="3549" y="11765"/>
                  </a:cubicBezTo>
                  <a:cubicBezTo>
                    <a:pt x="3561" y="11777"/>
                    <a:pt x="3561" y="11777"/>
                    <a:pt x="3572" y="11788"/>
                  </a:cubicBezTo>
                  <a:lnTo>
                    <a:pt x="3583" y="11800"/>
                  </a:lnTo>
                  <a:cubicBezTo>
                    <a:pt x="3595" y="11811"/>
                    <a:pt x="3606" y="11822"/>
                    <a:pt x="3618" y="11845"/>
                  </a:cubicBezTo>
                  <a:lnTo>
                    <a:pt x="3629" y="11868"/>
                  </a:lnTo>
                  <a:cubicBezTo>
                    <a:pt x="3629" y="11868"/>
                    <a:pt x="3629" y="11879"/>
                    <a:pt x="3629" y="11879"/>
                  </a:cubicBezTo>
                  <a:cubicBezTo>
                    <a:pt x="3629" y="11879"/>
                    <a:pt x="3629" y="11891"/>
                    <a:pt x="3629" y="11891"/>
                  </a:cubicBezTo>
                  <a:cubicBezTo>
                    <a:pt x="3629" y="11891"/>
                    <a:pt x="3629" y="11891"/>
                    <a:pt x="3640" y="11902"/>
                  </a:cubicBezTo>
                  <a:cubicBezTo>
                    <a:pt x="3640" y="11913"/>
                    <a:pt x="3640" y="11913"/>
                    <a:pt x="3640" y="11925"/>
                  </a:cubicBezTo>
                  <a:cubicBezTo>
                    <a:pt x="3640" y="11925"/>
                    <a:pt x="3640" y="11936"/>
                    <a:pt x="3629" y="11936"/>
                  </a:cubicBezTo>
                  <a:lnTo>
                    <a:pt x="3618" y="11936"/>
                  </a:lnTo>
                  <a:cubicBezTo>
                    <a:pt x="3618" y="11936"/>
                    <a:pt x="3606" y="11936"/>
                    <a:pt x="3606" y="11925"/>
                  </a:cubicBezTo>
                  <a:lnTo>
                    <a:pt x="3595" y="11925"/>
                  </a:lnTo>
                  <a:cubicBezTo>
                    <a:pt x="3583" y="11925"/>
                    <a:pt x="3583" y="11925"/>
                    <a:pt x="3572" y="11913"/>
                  </a:cubicBezTo>
                  <a:lnTo>
                    <a:pt x="3549" y="11902"/>
                  </a:lnTo>
                  <a:cubicBezTo>
                    <a:pt x="3549" y="11891"/>
                    <a:pt x="3538" y="11891"/>
                    <a:pt x="3538" y="11879"/>
                  </a:cubicBezTo>
                  <a:lnTo>
                    <a:pt x="3504" y="11845"/>
                  </a:lnTo>
                  <a:cubicBezTo>
                    <a:pt x="3492" y="11834"/>
                    <a:pt x="3492" y="11834"/>
                    <a:pt x="3481" y="11822"/>
                  </a:cubicBezTo>
                  <a:cubicBezTo>
                    <a:pt x="3481" y="11811"/>
                    <a:pt x="3481" y="11811"/>
                    <a:pt x="3470" y="11800"/>
                  </a:cubicBezTo>
                  <a:cubicBezTo>
                    <a:pt x="3470" y="11788"/>
                    <a:pt x="3470" y="11788"/>
                    <a:pt x="3458" y="11788"/>
                  </a:cubicBezTo>
                  <a:lnTo>
                    <a:pt x="3458" y="11777"/>
                  </a:lnTo>
                  <a:cubicBezTo>
                    <a:pt x="3458" y="11777"/>
                    <a:pt x="3458" y="11765"/>
                    <a:pt x="3458" y="11765"/>
                  </a:cubicBezTo>
                  <a:lnTo>
                    <a:pt x="3458" y="11754"/>
                  </a:lnTo>
                  <a:cubicBezTo>
                    <a:pt x="3458" y="11743"/>
                    <a:pt x="3458" y="11731"/>
                    <a:pt x="3470" y="11731"/>
                  </a:cubicBezTo>
                  <a:cubicBezTo>
                    <a:pt x="3470" y="11726"/>
                    <a:pt x="3473" y="11723"/>
                    <a:pt x="3477" y="11723"/>
                  </a:cubicBezTo>
                  <a:close/>
                  <a:moveTo>
                    <a:pt x="16186" y="11226"/>
                  </a:moveTo>
                  <a:cubicBezTo>
                    <a:pt x="16189" y="11226"/>
                    <a:pt x="16193" y="11227"/>
                    <a:pt x="16197" y="11231"/>
                  </a:cubicBezTo>
                  <a:cubicBezTo>
                    <a:pt x="16208" y="11231"/>
                    <a:pt x="16208" y="11242"/>
                    <a:pt x="16220" y="11254"/>
                  </a:cubicBezTo>
                  <a:cubicBezTo>
                    <a:pt x="16220" y="11265"/>
                    <a:pt x="16208" y="11276"/>
                    <a:pt x="16208" y="11299"/>
                  </a:cubicBezTo>
                  <a:cubicBezTo>
                    <a:pt x="16208" y="11311"/>
                    <a:pt x="16208" y="11322"/>
                    <a:pt x="16208" y="11345"/>
                  </a:cubicBezTo>
                  <a:cubicBezTo>
                    <a:pt x="16208" y="11356"/>
                    <a:pt x="16208" y="11367"/>
                    <a:pt x="16208" y="11390"/>
                  </a:cubicBezTo>
                  <a:lnTo>
                    <a:pt x="16208" y="11413"/>
                  </a:lnTo>
                  <a:lnTo>
                    <a:pt x="16197" y="11413"/>
                  </a:lnTo>
                  <a:cubicBezTo>
                    <a:pt x="16197" y="11413"/>
                    <a:pt x="16197" y="11424"/>
                    <a:pt x="16197" y="11424"/>
                  </a:cubicBezTo>
                  <a:cubicBezTo>
                    <a:pt x="16197" y="11470"/>
                    <a:pt x="16174" y="11504"/>
                    <a:pt x="16151" y="11549"/>
                  </a:cubicBezTo>
                  <a:cubicBezTo>
                    <a:pt x="16129" y="11618"/>
                    <a:pt x="16083" y="11674"/>
                    <a:pt x="16049" y="11731"/>
                  </a:cubicBezTo>
                  <a:cubicBezTo>
                    <a:pt x="16015" y="11788"/>
                    <a:pt x="15958" y="11856"/>
                    <a:pt x="15901" y="11902"/>
                  </a:cubicBezTo>
                  <a:cubicBezTo>
                    <a:pt x="15878" y="11936"/>
                    <a:pt x="15856" y="11959"/>
                    <a:pt x="15822" y="11982"/>
                  </a:cubicBezTo>
                  <a:cubicBezTo>
                    <a:pt x="15799" y="11993"/>
                    <a:pt x="15776" y="12004"/>
                    <a:pt x="15753" y="12016"/>
                  </a:cubicBezTo>
                  <a:cubicBezTo>
                    <a:pt x="15753" y="12016"/>
                    <a:pt x="15742" y="12016"/>
                    <a:pt x="15731" y="12027"/>
                  </a:cubicBezTo>
                  <a:cubicBezTo>
                    <a:pt x="15731" y="12027"/>
                    <a:pt x="15719" y="12027"/>
                    <a:pt x="15719" y="12016"/>
                  </a:cubicBezTo>
                  <a:lnTo>
                    <a:pt x="15708" y="12016"/>
                  </a:lnTo>
                  <a:cubicBezTo>
                    <a:pt x="15719" y="12004"/>
                    <a:pt x="15719" y="11982"/>
                    <a:pt x="15731" y="11970"/>
                  </a:cubicBezTo>
                  <a:cubicBezTo>
                    <a:pt x="15731" y="11947"/>
                    <a:pt x="15742" y="11936"/>
                    <a:pt x="15753" y="11913"/>
                  </a:cubicBezTo>
                  <a:cubicBezTo>
                    <a:pt x="15765" y="11891"/>
                    <a:pt x="15787" y="11856"/>
                    <a:pt x="15799" y="11822"/>
                  </a:cubicBezTo>
                  <a:cubicBezTo>
                    <a:pt x="15822" y="11788"/>
                    <a:pt x="15833" y="11765"/>
                    <a:pt x="15856" y="11731"/>
                  </a:cubicBezTo>
                  <a:cubicBezTo>
                    <a:pt x="15878" y="11709"/>
                    <a:pt x="15890" y="11674"/>
                    <a:pt x="15913" y="11652"/>
                  </a:cubicBezTo>
                  <a:cubicBezTo>
                    <a:pt x="15947" y="11583"/>
                    <a:pt x="15981" y="11527"/>
                    <a:pt x="16015" y="11458"/>
                  </a:cubicBezTo>
                  <a:cubicBezTo>
                    <a:pt x="16026" y="11424"/>
                    <a:pt x="16049" y="11390"/>
                    <a:pt x="16060" y="11379"/>
                  </a:cubicBezTo>
                  <a:cubicBezTo>
                    <a:pt x="16072" y="11367"/>
                    <a:pt x="16072" y="11356"/>
                    <a:pt x="16083" y="11356"/>
                  </a:cubicBezTo>
                  <a:cubicBezTo>
                    <a:pt x="16095" y="11333"/>
                    <a:pt x="16106" y="11322"/>
                    <a:pt x="16117" y="11311"/>
                  </a:cubicBezTo>
                  <a:cubicBezTo>
                    <a:pt x="16129" y="11299"/>
                    <a:pt x="16140" y="11276"/>
                    <a:pt x="16151" y="11265"/>
                  </a:cubicBezTo>
                  <a:cubicBezTo>
                    <a:pt x="16163" y="11254"/>
                    <a:pt x="16163" y="11242"/>
                    <a:pt x="16174" y="11231"/>
                  </a:cubicBezTo>
                  <a:cubicBezTo>
                    <a:pt x="16174" y="11231"/>
                    <a:pt x="16179" y="11226"/>
                    <a:pt x="16186" y="11226"/>
                  </a:cubicBezTo>
                  <a:close/>
                  <a:moveTo>
                    <a:pt x="3220" y="11879"/>
                  </a:moveTo>
                  <a:cubicBezTo>
                    <a:pt x="3220" y="11879"/>
                    <a:pt x="3231" y="11891"/>
                    <a:pt x="3231" y="11891"/>
                  </a:cubicBezTo>
                  <a:lnTo>
                    <a:pt x="3254" y="11902"/>
                  </a:lnTo>
                  <a:lnTo>
                    <a:pt x="3288" y="11925"/>
                  </a:lnTo>
                  <a:cubicBezTo>
                    <a:pt x="3299" y="11925"/>
                    <a:pt x="3311" y="11936"/>
                    <a:pt x="3311" y="11947"/>
                  </a:cubicBezTo>
                  <a:cubicBezTo>
                    <a:pt x="3322" y="11947"/>
                    <a:pt x="3333" y="11959"/>
                    <a:pt x="3333" y="11970"/>
                  </a:cubicBezTo>
                  <a:lnTo>
                    <a:pt x="3345" y="11982"/>
                  </a:lnTo>
                  <a:cubicBezTo>
                    <a:pt x="3367" y="11993"/>
                    <a:pt x="3379" y="12016"/>
                    <a:pt x="3401" y="12038"/>
                  </a:cubicBezTo>
                  <a:lnTo>
                    <a:pt x="3447" y="12095"/>
                  </a:lnTo>
                  <a:cubicBezTo>
                    <a:pt x="3458" y="12107"/>
                    <a:pt x="3458" y="12118"/>
                    <a:pt x="3458" y="12141"/>
                  </a:cubicBezTo>
                  <a:lnTo>
                    <a:pt x="3470" y="12141"/>
                  </a:lnTo>
                  <a:cubicBezTo>
                    <a:pt x="3470" y="12152"/>
                    <a:pt x="3470" y="12164"/>
                    <a:pt x="3470" y="12175"/>
                  </a:cubicBezTo>
                  <a:lnTo>
                    <a:pt x="3470" y="12186"/>
                  </a:lnTo>
                  <a:cubicBezTo>
                    <a:pt x="3470" y="12186"/>
                    <a:pt x="3470" y="12198"/>
                    <a:pt x="3470" y="12198"/>
                  </a:cubicBezTo>
                  <a:cubicBezTo>
                    <a:pt x="3470" y="12198"/>
                    <a:pt x="3470" y="12209"/>
                    <a:pt x="3470" y="12209"/>
                  </a:cubicBezTo>
                  <a:cubicBezTo>
                    <a:pt x="3458" y="12209"/>
                    <a:pt x="3447" y="12220"/>
                    <a:pt x="3436" y="12220"/>
                  </a:cubicBezTo>
                  <a:lnTo>
                    <a:pt x="3436" y="12209"/>
                  </a:lnTo>
                  <a:lnTo>
                    <a:pt x="3424" y="12209"/>
                  </a:lnTo>
                  <a:cubicBezTo>
                    <a:pt x="3413" y="12209"/>
                    <a:pt x="3401" y="12209"/>
                    <a:pt x="3390" y="12198"/>
                  </a:cubicBezTo>
                  <a:cubicBezTo>
                    <a:pt x="3379" y="12198"/>
                    <a:pt x="3367" y="12186"/>
                    <a:pt x="3356" y="12186"/>
                  </a:cubicBezTo>
                  <a:cubicBezTo>
                    <a:pt x="3356" y="12175"/>
                    <a:pt x="3345" y="12175"/>
                    <a:pt x="3345" y="12175"/>
                  </a:cubicBezTo>
                  <a:lnTo>
                    <a:pt x="3311" y="12141"/>
                  </a:lnTo>
                  <a:cubicBezTo>
                    <a:pt x="3288" y="12118"/>
                    <a:pt x="3276" y="12095"/>
                    <a:pt x="3254" y="12073"/>
                  </a:cubicBezTo>
                  <a:lnTo>
                    <a:pt x="3231" y="12038"/>
                  </a:lnTo>
                  <a:cubicBezTo>
                    <a:pt x="3220" y="12027"/>
                    <a:pt x="3208" y="12004"/>
                    <a:pt x="3197" y="11993"/>
                  </a:cubicBezTo>
                  <a:cubicBezTo>
                    <a:pt x="3174" y="11959"/>
                    <a:pt x="3174" y="11925"/>
                    <a:pt x="3174" y="11902"/>
                  </a:cubicBezTo>
                  <a:cubicBezTo>
                    <a:pt x="3174" y="11891"/>
                    <a:pt x="3174" y="11879"/>
                    <a:pt x="3197" y="11879"/>
                  </a:cubicBezTo>
                  <a:close/>
                  <a:moveTo>
                    <a:pt x="2898" y="11954"/>
                  </a:moveTo>
                  <a:cubicBezTo>
                    <a:pt x="2913" y="11954"/>
                    <a:pt x="2927" y="11962"/>
                    <a:pt x="2935" y="11970"/>
                  </a:cubicBezTo>
                  <a:lnTo>
                    <a:pt x="2947" y="11982"/>
                  </a:lnTo>
                  <a:cubicBezTo>
                    <a:pt x="2969" y="11993"/>
                    <a:pt x="2981" y="12004"/>
                    <a:pt x="2992" y="12027"/>
                  </a:cubicBezTo>
                  <a:cubicBezTo>
                    <a:pt x="3015" y="12050"/>
                    <a:pt x="3026" y="12061"/>
                    <a:pt x="3049" y="12084"/>
                  </a:cubicBezTo>
                  <a:lnTo>
                    <a:pt x="3060" y="12107"/>
                  </a:lnTo>
                  <a:cubicBezTo>
                    <a:pt x="3094" y="12141"/>
                    <a:pt x="3129" y="12186"/>
                    <a:pt x="3151" y="12220"/>
                  </a:cubicBezTo>
                  <a:cubicBezTo>
                    <a:pt x="3174" y="12243"/>
                    <a:pt x="3185" y="12266"/>
                    <a:pt x="3208" y="12289"/>
                  </a:cubicBezTo>
                  <a:lnTo>
                    <a:pt x="3208" y="12300"/>
                  </a:lnTo>
                  <a:cubicBezTo>
                    <a:pt x="3220" y="12311"/>
                    <a:pt x="3231" y="12323"/>
                    <a:pt x="3242" y="12334"/>
                  </a:cubicBezTo>
                  <a:cubicBezTo>
                    <a:pt x="3242" y="12346"/>
                    <a:pt x="3254" y="12346"/>
                    <a:pt x="3254" y="12357"/>
                  </a:cubicBezTo>
                  <a:cubicBezTo>
                    <a:pt x="3254" y="12368"/>
                    <a:pt x="3265" y="12368"/>
                    <a:pt x="3265" y="12380"/>
                  </a:cubicBezTo>
                  <a:lnTo>
                    <a:pt x="3288" y="12414"/>
                  </a:lnTo>
                  <a:cubicBezTo>
                    <a:pt x="3288" y="12425"/>
                    <a:pt x="3299" y="12437"/>
                    <a:pt x="3299" y="12448"/>
                  </a:cubicBezTo>
                  <a:cubicBezTo>
                    <a:pt x="3299" y="12448"/>
                    <a:pt x="3311" y="12471"/>
                    <a:pt x="3311" y="12482"/>
                  </a:cubicBezTo>
                  <a:cubicBezTo>
                    <a:pt x="3322" y="12493"/>
                    <a:pt x="3322" y="12505"/>
                    <a:pt x="3322" y="12516"/>
                  </a:cubicBezTo>
                  <a:cubicBezTo>
                    <a:pt x="3322" y="12516"/>
                    <a:pt x="3322" y="12528"/>
                    <a:pt x="3311" y="12539"/>
                  </a:cubicBezTo>
                  <a:cubicBezTo>
                    <a:pt x="3311" y="12543"/>
                    <a:pt x="3309" y="12544"/>
                    <a:pt x="3308" y="12544"/>
                  </a:cubicBezTo>
                  <a:cubicBezTo>
                    <a:pt x="3304" y="12544"/>
                    <a:pt x="3299" y="12539"/>
                    <a:pt x="3299" y="12539"/>
                  </a:cubicBezTo>
                  <a:cubicBezTo>
                    <a:pt x="3276" y="12539"/>
                    <a:pt x="3265" y="12528"/>
                    <a:pt x="3265" y="12528"/>
                  </a:cubicBezTo>
                  <a:lnTo>
                    <a:pt x="3254" y="12516"/>
                  </a:lnTo>
                  <a:cubicBezTo>
                    <a:pt x="3242" y="12516"/>
                    <a:pt x="3242" y="12505"/>
                    <a:pt x="3220" y="12505"/>
                  </a:cubicBezTo>
                  <a:cubicBezTo>
                    <a:pt x="3208" y="12505"/>
                    <a:pt x="3208" y="12493"/>
                    <a:pt x="3197" y="12482"/>
                  </a:cubicBezTo>
                  <a:lnTo>
                    <a:pt x="3163" y="12459"/>
                  </a:lnTo>
                  <a:cubicBezTo>
                    <a:pt x="3163" y="12459"/>
                    <a:pt x="3151" y="12459"/>
                    <a:pt x="3151" y="12448"/>
                  </a:cubicBezTo>
                  <a:cubicBezTo>
                    <a:pt x="3129" y="12437"/>
                    <a:pt x="3117" y="12414"/>
                    <a:pt x="3094" y="12391"/>
                  </a:cubicBezTo>
                  <a:cubicBezTo>
                    <a:pt x="3072" y="12368"/>
                    <a:pt x="3049" y="12334"/>
                    <a:pt x="3038" y="12311"/>
                  </a:cubicBezTo>
                  <a:cubicBezTo>
                    <a:pt x="3003" y="12266"/>
                    <a:pt x="2969" y="12232"/>
                    <a:pt x="2935" y="12164"/>
                  </a:cubicBezTo>
                  <a:lnTo>
                    <a:pt x="2924" y="12152"/>
                  </a:lnTo>
                  <a:lnTo>
                    <a:pt x="2890" y="12095"/>
                  </a:lnTo>
                  <a:cubicBezTo>
                    <a:pt x="2878" y="12073"/>
                    <a:pt x="2878" y="12050"/>
                    <a:pt x="2867" y="12027"/>
                  </a:cubicBezTo>
                  <a:lnTo>
                    <a:pt x="2856" y="12016"/>
                  </a:lnTo>
                  <a:cubicBezTo>
                    <a:pt x="2856" y="11993"/>
                    <a:pt x="2867" y="11970"/>
                    <a:pt x="2878" y="11959"/>
                  </a:cubicBezTo>
                  <a:cubicBezTo>
                    <a:pt x="2885" y="11956"/>
                    <a:pt x="2892" y="11954"/>
                    <a:pt x="2898" y="11954"/>
                  </a:cubicBezTo>
                  <a:close/>
                  <a:moveTo>
                    <a:pt x="16948" y="7898"/>
                  </a:moveTo>
                  <a:cubicBezTo>
                    <a:pt x="16959" y="7898"/>
                    <a:pt x="16959" y="7910"/>
                    <a:pt x="16959" y="7910"/>
                  </a:cubicBezTo>
                  <a:cubicBezTo>
                    <a:pt x="17039" y="8103"/>
                    <a:pt x="17061" y="8319"/>
                    <a:pt x="17095" y="8535"/>
                  </a:cubicBezTo>
                  <a:lnTo>
                    <a:pt x="17107" y="8581"/>
                  </a:lnTo>
                  <a:cubicBezTo>
                    <a:pt x="17130" y="8797"/>
                    <a:pt x="17152" y="9013"/>
                    <a:pt x="17152" y="9252"/>
                  </a:cubicBezTo>
                  <a:cubicBezTo>
                    <a:pt x="17164" y="9980"/>
                    <a:pt x="17039" y="10651"/>
                    <a:pt x="16788" y="11276"/>
                  </a:cubicBezTo>
                  <a:cubicBezTo>
                    <a:pt x="16663" y="11595"/>
                    <a:pt x="16504" y="11902"/>
                    <a:pt x="16322" y="12164"/>
                  </a:cubicBezTo>
                  <a:cubicBezTo>
                    <a:pt x="16231" y="12300"/>
                    <a:pt x="16129" y="12448"/>
                    <a:pt x="16015" y="12573"/>
                  </a:cubicBezTo>
                  <a:cubicBezTo>
                    <a:pt x="15901" y="12675"/>
                    <a:pt x="15776" y="12789"/>
                    <a:pt x="15628" y="12891"/>
                  </a:cubicBezTo>
                  <a:cubicBezTo>
                    <a:pt x="15624" y="12894"/>
                    <a:pt x="15619" y="12895"/>
                    <a:pt x="15615" y="12895"/>
                  </a:cubicBezTo>
                  <a:cubicBezTo>
                    <a:pt x="15597" y="12895"/>
                    <a:pt x="15583" y="12880"/>
                    <a:pt x="15583" y="12880"/>
                  </a:cubicBezTo>
                  <a:cubicBezTo>
                    <a:pt x="15560" y="12869"/>
                    <a:pt x="15560" y="12846"/>
                    <a:pt x="15571" y="12823"/>
                  </a:cubicBezTo>
                  <a:cubicBezTo>
                    <a:pt x="15583" y="12800"/>
                    <a:pt x="15606" y="12766"/>
                    <a:pt x="15628" y="12744"/>
                  </a:cubicBezTo>
                  <a:cubicBezTo>
                    <a:pt x="15662" y="12698"/>
                    <a:pt x="15697" y="12641"/>
                    <a:pt x="15719" y="12596"/>
                  </a:cubicBezTo>
                  <a:cubicBezTo>
                    <a:pt x="15765" y="12516"/>
                    <a:pt x="15822" y="12437"/>
                    <a:pt x="15867" y="12368"/>
                  </a:cubicBezTo>
                  <a:lnTo>
                    <a:pt x="15913" y="12300"/>
                  </a:lnTo>
                  <a:cubicBezTo>
                    <a:pt x="16004" y="12175"/>
                    <a:pt x="16095" y="12050"/>
                    <a:pt x="16174" y="11913"/>
                  </a:cubicBezTo>
                  <a:cubicBezTo>
                    <a:pt x="16515" y="11367"/>
                    <a:pt x="16754" y="10753"/>
                    <a:pt x="16868" y="10128"/>
                  </a:cubicBezTo>
                  <a:cubicBezTo>
                    <a:pt x="16925" y="9821"/>
                    <a:pt x="16948" y="9479"/>
                    <a:pt x="16936" y="9081"/>
                  </a:cubicBezTo>
                  <a:cubicBezTo>
                    <a:pt x="16936" y="8990"/>
                    <a:pt x="16936" y="8888"/>
                    <a:pt x="16936" y="8797"/>
                  </a:cubicBezTo>
                  <a:cubicBezTo>
                    <a:pt x="16936" y="8706"/>
                    <a:pt x="16936" y="8604"/>
                    <a:pt x="16925" y="8513"/>
                  </a:cubicBezTo>
                  <a:cubicBezTo>
                    <a:pt x="16925" y="8478"/>
                    <a:pt x="16925" y="8433"/>
                    <a:pt x="16925" y="8399"/>
                  </a:cubicBezTo>
                  <a:cubicBezTo>
                    <a:pt x="16925" y="8240"/>
                    <a:pt x="16914" y="8069"/>
                    <a:pt x="16936" y="7921"/>
                  </a:cubicBezTo>
                  <a:cubicBezTo>
                    <a:pt x="16936" y="7910"/>
                    <a:pt x="16948" y="7898"/>
                    <a:pt x="16948" y="7898"/>
                  </a:cubicBezTo>
                  <a:close/>
                  <a:moveTo>
                    <a:pt x="2492" y="11845"/>
                  </a:moveTo>
                  <a:cubicBezTo>
                    <a:pt x="2492" y="11845"/>
                    <a:pt x="2503" y="11845"/>
                    <a:pt x="2503" y="11856"/>
                  </a:cubicBezTo>
                  <a:cubicBezTo>
                    <a:pt x="2514" y="11856"/>
                    <a:pt x="2526" y="11868"/>
                    <a:pt x="2526" y="11879"/>
                  </a:cubicBezTo>
                  <a:cubicBezTo>
                    <a:pt x="2537" y="11891"/>
                    <a:pt x="2548" y="11902"/>
                    <a:pt x="2560" y="11902"/>
                  </a:cubicBezTo>
                  <a:cubicBezTo>
                    <a:pt x="2571" y="11925"/>
                    <a:pt x="2583" y="11947"/>
                    <a:pt x="2605" y="11982"/>
                  </a:cubicBezTo>
                  <a:cubicBezTo>
                    <a:pt x="2628" y="12016"/>
                    <a:pt x="2662" y="12073"/>
                    <a:pt x="2696" y="12118"/>
                  </a:cubicBezTo>
                  <a:lnTo>
                    <a:pt x="2730" y="12175"/>
                  </a:lnTo>
                  <a:cubicBezTo>
                    <a:pt x="2776" y="12243"/>
                    <a:pt x="2833" y="12323"/>
                    <a:pt x="2890" y="12402"/>
                  </a:cubicBezTo>
                  <a:cubicBezTo>
                    <a:pt x="2947" y="12482"/>
                    <a:pt x="3015" y="12562"/>
                    <a:pt x="3094" y="12664"/>
                  </a:cubicBezTo>
                  <a:cubicBezTo>
                    <a:pt x="3117" y="12687"/>
                    <a:pt x="3140" y="12710"/>
                    <a:pt x="3163" y="12744"/>
                  </a:cubicBezTo>
                  <a:cubicBezTo>
                    <a:pt x="3174" y="12766"/>
                    <a:pt x="3185" y="12778"/>
                    <a:pt x="3197" y="12800"/>
                  </a:cubicBezTo>
                  <a:cubicBezTo>
                    <a:pt x="3208" y="12812"/>
                    <a:pt x="3220" y="12823"/>
                    <a:pt x="3220" y="12835"/>
                  </a:cubicBezTo>
                  <a:cubicBezTo>
                    <a:pt x="3231" y="12846"/>
                    <a:pt x="3231" y="12857"/>
                    <a:pt x="3242" y="12869"/>
                  </a:cubicBezTo>
                  <a:cubicBezTo>
                    <a:pt x="3265" y="12903"/>
                    <a:pt x="3276" y="12914"/>
                    <a:pt x="3276" y="12937"/>
                  </a:cubicBezTo>
                  <a:cubicBezTo>
                    <a:pt x="3288" y="12937"/>
                    <a:pt x="3288" y="12948"/>
                    <a:pt x="3276" y="12960"/>
                  </a:cubicBezTo>
                  <a:cubicBezTo>
                    <a:pt x="3265" y="12971"/>
                    <a:pt x="3254" y="12971"/>
                    <a:pt x="3242" y="12971"/>
                  </a:cubicBezTo>
                  <a:cubicBezTo>
                    <a:pt x="3231" y="12971"/>
                    <a:pt x="3208" y="12960"/>
                    <a:pt x="3185" y="12948"/>
                  </a:cubicBezTo>
                  <a:cubicBezTo>
                    <a:pt x="3174" y="12937"/>
                    <a:pt x="3163" y="12937"/>
                    <a:pt x="3151" y="12926"/>
                  </a:cubicBezTo>
                  <a:cubicBezTo>
                    <a:pt x="3140" y="12926"/>
                    <a:pt x="3129" y="12926"/>
                    <a:pt x="3129" y="12914"/>
                  </a:cubicBezTo>
                  <a:cubicBezTo>
                    <a:pt x="3094" y="12903"/>
                    <a:pt x="3060" y="12880"/>
                    <a:pt x="3038" y="12857"/>
                  </a:cubicBezTo>
                  <a:lnTo>
                    <a:pt x="3026" y="12846"/>
                  </a:lnTo>
                  <a:cubicBezTo>
                    <a:pt x="3026" y="12835"/>
                    <a:pt x="3026" y="12835"/>
                    <a:pt x="3015" y="12835"/>
                  </a:cubicBezTo>
                  <a:cubicBezTo>
                    <a:pt x="2958" y="12800"/>
                    <a:pt x="2901" y="12732"/>
                    <a:pt x="2844" y="12664"/>
                  </a:cubicBezTo>
                  <a:lnTo>
                    <a:pt x="2821" y="12630"/>
                  </a:lnTo>
                  <a:cubicBezTo>
                    <a:pt x="2765" y="12562"/>
                    <a:pt x="2719" y="12482"/>
                    <a:pt x="2662" y="12391"/>
                  </a:cubicBezTo>
                  <a:cubicBezTo>
                    <a:pt x="2617" y="12300"/>
                    <a:pt x="2571" y="12209"/>
                    <a:pt x="2537" y="12118"/>
                  </a:cubicBezTo>
                  <a:cubicBezTo>
                    <a:pt x="2514" y="12073"/>
                    <a:pt x="2503" y="12027"/>
                    <a:pt x="2492" y="11982"/>
                  </a:cubicBezTo>
                  <a:cubicBezTo>
                    <a:pt x="2492" y="11970"/>
                    <a:pt x="2480" y="11947"/>
                    <a:pt x="2480" y="11913"/>
                  </a:cubicBezTo>
                  <a:cubicBezTo>
                    <a:pt x="2480" y="11913"/>
                    <a:pt x="2480" y="11902"/>
                    <a:pt x="2480" y="11891"/>
                  </a:cubicBezTo>
                  <a:cubicBezTo>
                    <a:pt x="2480" y="11879"/>
                    <a:pt x="2480" y="11868"/>
                    <a:pt x="2480" y="11845"/>
                  </a:cubicBezTo>
                  <a:close/>
                  <a:moveTo>
                    <a:pt x="15037" y="13233"/>
                  </a:moveTo>
                  <a:cubicBezTo>
                    <a:pt x="15048" y="13233"/>
                    <a:pt x="15060" y="13244"/>
                    <a:pt x="15082" y="13244"/>
                  </a:cubicBezTo>
                  <a:cubicBezTo>
                    <a:pt x="15082" y="13255"/>
                    <a:pt x="15082" y="13267"/>
                    <a:pt x="15094" y="13278"/>
                  </a:cubicBezTo>
                  <a:cubicBezTo>
                    <a:pt x="15094" y="13301"/>
                    <a:pt x="15094" y="13324"/>
                    <a:pt x="15082" y="13346"/>
                  </a:cubicBezTo>
                  <a:cubicBezTo>
                    <a:pt x="15060" y="13381"/>
                    <a:pt x="15037" y="13415"/>
                    <a:pt x="15003" y="13449"/>
                  </a:cubicBezTo>
                  <a:cubicBezTo>
                    <a:pt x="14934" y="13494"/>
                    <a:pt x="14866" y="13551"/>
                    <a:pt x="14787" y="13597"/>
                  </a:cubicBezTo>
                  <a:cubicBezTo>
                    <a:pt x="14741" y="13631"/>
                    <a:pt x="14707" y="13642"/>
                    <a:pt x="14673" y="13665"/>
                  </a:cubicBezTo>
                  <a:lnTo>
                    <a:pt x="14661" y="13665"/>
                  </a:lnTo>
                  <a:lnTo>
                    <a:pt x="14627" y="13688"/>
                  </a:lnTo>
                  <a:cubicBezTo>
                    <a:pt x="14605" y="13699"/>
                    <a:pt x="14582" y="13710"/>
                    <a:pt x="14559" y="13722"/>
                  </a:cubicBezTo>
                  <a:lnTo>
                    <a:pt x="14502" y="13722"/>
                  </a:lnTo>
                  <a:cubicBezTo>
                    <a:pt x="14491" y="13733"/>
                    <a:pt x="14480" y="13733"/>
                    <a:pt x="14468" y="13745"/>
                  </a:cubicBezTo>
                  <a:lnTo>
                    <a:pt x="14445" y="13745"/>
                  </a:lnTo>
                  <a:cubicBezTo>
                    <a:pt x="14400" y="13767"/>
                    <a:pt x="14366" y="13767"/>
                    <a:pt x="14332" y="13767"/>
                  </a:cubicBezTo>
                  <a:cubicBezTo>
                    <a:pt x="14320" y="13767"/>
                    <a:pt x="14309" y="13767"/>
                    <a:pt x="14298" y="13745"/>
                  </a:cubicBezTo>
                  <a:cubicBezTo>
                    <a:pt x="14298" y="13733"/>
                    <a:pt x="14298" y="13722"/>
                    <a:pt x="14309" y="13710"/>
                  </a:cubicBezTo>
                  <a:cubicBezTo>
                    <a:pt x="14332" y="13688"/>
                    <a:pt x="14354" y="13665"/>
                    <a:pt x="14389" y="13654"/>
                  </a:cubicBezTo>
                  <a:lnTo>
                    <a:pt x="14411" y="13631"/>
                  </a:lnTo>
                  <a:cubicBezTo>
                    <a:pt x="14423" y="13631"/>
                    <a:pt x="14434" y="13619"/>
                    <a:pt x="14445" y="13619"/>
                  </a:cubicBezTo>
                  <a:cubicBezTo>
                    <a:pt x="14445" y="13619"/>
                    <a:pt x="14457" y="13608"/>
                    <a:pt x="14457" y="13608"/>
                  </a:cubicBezTo>
                  <a:lnTo>
                    <a:pt x="14468" y="13597"/>
                  </a:lnTo>
                  <a:cubicBezTo>
                    <a:pt x="14468" y="13585"/>
                    <a:pt x="14480" y="13585"/>
                    <a:pt x="14491" y="13574"/>
                  </a:cubicBezTo>
                  <a:lnTo>
                    <a:pt x="14502" y="13563"/>
                  </a:lnTo>
                  <a:cubicBezTo>
                    <a:pt x="14525" y="13551"/>
                    <a:pt x="14548" y="13540"/>
                    <a:pt x="14571" y="13517"/>
                  </a:cubicBezTo>
                  <a:cubicBezTo>
                    <a:pt x="14605" y="13494"/>
                    <a:pt x="14639" y="13472"/>
                    <a:pt x="14684" y="13437"/>
                  </a:cubicBezTo>
                  <a:cubicBezTo>
                    <a:pt x="14730" y="13403"/>
                    <a:pt x="14787" y="13369"/>
                    <a:pt x="14832" y="13335"/>
                  </a:cubicBezTo>
                  <a:lnTo>
                    <a:pt x="14866" y="13301"/>
                  </a:lnTo>
                  <a:cubicBezTo>
                    <a:pt x="14900" y="13290"/>
                    <a:pt x="14934" y="13267"/>
                    <a:pt x="14957" y="13244"/>
                  </a:cubicBezTo>
                  <a:cubicBezTo>
                    <a:pt x="14980" y="13244"/>
                    <a:pt x="15003" y="13233"/>
                    <a:pt x="15025" y="13233"/>
                  </a:cubicBezTo>
                  <a:close/>
                  <a:moveTo>
                    <a:pt x="1218" y="9263"/>
                  </a:moveTo>
                  <a:lnTo>
                    <a:pt x="1263" y="9297"/>
                  </a:lnTo>
                  <a:cubicBezTo>
                    <a:pt x="1309" y="9343"/>
                    <a:pt x="1366" y="9388"/>
                    <a:pt x="1400" y="9445"/>
                  </a:cubicBezTo>
                  <a:cubicBezTo>
                    <a:pt x="1445" y="9513"/>
                    <a:pt x="1479" y="9582"/>
                    <a:pt x="1502" y="9661"/>
                  </a:cubicBezTo>
                  <a:cubicBezTo>
                    <a:pt x="1570" y="9832"/>
                    <a:pt x="1593" y="10025"/>
                    <a:pt x="1604" y="10185"/>
                  </a:cubicBezTo>
                  <a:cubicBezTo>
                    <a:pt x="1604" y="10219"/>
                    <a:pt x="1616" y="10264"/>
                    <a:pt x="1616" y="10310"/>
                  </a:cubicBezTo>
                  <a:cubicBezTo>
                    <a:pt x="1639" y="10617"/>
                    <a:pt x="1673" y="10912"/>
                    <a:pt x="1786" y="11208"/>
                  </a:cubicBezTo>
                  <a:cubicBezTo>
                    <a:pt x="1923" y="11538"/>
                    <a:pt x="2082" y="11856"/>
                    <a:pt x="2275" y="12164"/>
                  </a:cubicBezTo>
                  <a:cubicBezTo>
                    <a:pt x="2469" y="12482"/>
                    <a:pt x="2685" y="12778"/>
                    <a:pt x="2924" y="13039"/>
                  </a:cubicBezTo>
                  <a:cubicBezTo>
                    <a:pt x="3038" y="13164"/>
                    <a:pt x="3163" y="13301"/>
                    <a:pt x="3288" y="13415"/>
                  </a:cubicBezTo>
                  <a:lnTo>
                    <a:pt x="3345" y="13472"/>
                  </a:lnTo>
                  <a:cubicBezTo>
                    <a:pt x="3401" y="13517"/>
                    <a:pt x="3447" y="13563"/>
                    <a:pt x="3492" y="13619"/>
                  </a:cubicBezTo>
                  <a:cubicBezTo>
                    <a:pt x="3504" y="13631"/>
                    <a:pt x="3515" y="13642"/>
                    <a:pt x="3527" y="13654"/>
                  </a:cubicBezTo>
                  <a:lnTo>
                    <a:pt x="3583" y="13710"/>
                  </a:lnTo>
                  <a:cubicBezTo>
                    <a:pt x="3595" y="13733"/>
                    <a:pt x="3606" y="13745"/>
                    <a:pt x="3618" y="13767"/>
                  </a:cubicBezTo>
                  <a:cubicBezTo>
                    <a:pt x="3629" y="13779"/>
                    <a:pt x="3640" y="13801"/>
                    <a:pt x="3663" y="13824"/>
                  </a:cubicBezTo>
                  <a:cubicBezTo>
                    <a:pt x="3674" y="13836"/>
                    <a:pt x="3663" y="13847"/>
                    <a:pt x="3663" y="13858"/>
                  </a:cubicBezTo>
                  <a:cubicBezTo>
                    <a:pt x="3655" y="13866"/>
                    <a:pt x="3647" y="13874"/>
                    <a:pt x="3639" y="13874"/>
                  </a:cubicBezTo>
                  <a:cubicBezTo>
                    <a:pt x="3636" y="13874"/>
                    <a:pt x="3632" y="13873"/>
                    <a:pt x="3629" y="13870"/>
                  </a:cubicBezTo>
                  <a:cubicBezTo>
                    <a:pt x="3606" y="13858"/>
                    <a:pt x="3583" y="13847"/>
                    <a:pt x="3561" y="13836"/>
                  </a:cubicBezTo>
                  <a:cubicBezTo>
                    <a:pt x="3538" y="13824"/>
                    <a:pt x="3504" y="13813"/>
                    <a:pt x="3481" y="13801"/>
                  </a:cubicBezTo>
                  <a:cubicBezTo>
                    <a:pt x="3436" y="13767"/>
                    <a:pt x="3401" y="13745"/>
                    <a:pt x="3356" y="13710"/>
                  </a:cubicBezTo>
                  <a:cubicBezTo>
                    <a:pt x="3288" y="13654"/>
                    <a:pt x="3220" y="13597"/>
                    <a:pt x="3151" y="13528"/>
                  </a:cubicBezTo>
                  <a:lnTo>
                    <a:pt x="3140" y="13517"/>
                  </a:lnTo>
                  <a:cubicBezTo>
                    <a:pt x="3003" y="13381"/>
                    <a:pt x="2856" y="13233"/>
                    <a:pt x="2730" y="13085"/>
                  </a:cubicBezTo>
                  <a:cubicBezTo>
                    <a:pt x="2207" y="12471"/>
                    <a:pt x="1832" y="11845"/>
                    <a:pt x="1627" y="11220"/>
                  </a:cubicBezTo>
                  <a:cubicBezTo>
                    <a:pt x="1559" y="11038"/>
                    <a:pt x="1525" y="10867"/>
                    <a:pt x="1502" y="10696"/>
                  </a:cubicBezTo>
                  <a:cubicBezTo>
                    <a:pt x="1491" y="10583"/>
                    <a:pt x="1479" y="10457"/>
                    <a:pt x="1468" y="10332"/>
                  </a:cubicBezTo>
                  <a:cubicBezTo>
                    <a:pt x="1468" y="10287"/>
                    <a:pt x="1468" y="10241"/>
                    <a:pt x="1457" y="10196"/>
                  </a:cubicBezTo>
                  <a:cubicBezTo>
                    <a:pt x="1445" y="10048"/>
                    <a:pt x="1434" y="9889"/>
                    <a:pt x="1400" y="9741"/>
                  </a:cubicBezTo>
                  <a:cubicBezTo>
                    <a:pt x="1354" y="9525"/>
                    <a:pt x="1286" y="9377"/>
                    <a:pt x="1206" y="9286"/>
                  </a:cubicBezTo>
                  <a:cubicBezTo>
                    <a:pt x="1195" y="9275"/>
                    <a:pt x="1195" y="9263"/>
                    <a:pt x="1206" y="9263"/>
                  </a:cubicBezTo>
                  <a:close/>
                  <a:moveTo>
                    <a:pt x="5238" y="12655"/>
                  </a:moveTo>
                  <a:cubicBezTo>
                    <a:pt x="5278" y="12655"/>
                    <a:pt x="5318" y="12658"/>
                    <a:pt x="5358" y="12664"/>
                  </a:cubicBezTo>
                  <a:cubicBezTo>
                    <a:pt x="5494" y="12687"/>
                    <a:pt x="5631" y="12766"/>
                    <a:pt x="5722" y="12869"/>
                  </a:cubicBezTo>
                  <a:cubicBezTo>
                    <a:pt x="5801" y="12971"/>
                    <a:pt x="5847" y="13096"/>
                    <a:pt x="5858" y="13221"/>
                  </a:cubicBezTo>
                  <a:cubicBezTo>
                    <a:pt x="5858" y="13346"/>
                    <a:pt x="5813" y="13483"/>
                    <a:pt x="5710" y="13597"/>
                  </a:cubicBezTo>
                  <a:cubicBezTo>
                    <a:pt x="5631" y="13699"/>
                    <a:pt x="5528" y="13779"/>
                    <a:pt x="5426" y="13858"/>
                  </a:cubicBezTo>
                  <a:lnTo>
                    <a:pt x="5403" y="13881"/>
                  </a:lnTo>
                  <a:lnTo>
                    <a:pt x="5358" y="13915"/>
                  </a:lnTo>
                  <a:cubicBezTo>
                    <a:pt x="5261" y="14001"/>
                    <a:pt x="5165" y="14087"/>
                    <a:pt x="5040" y="14087"/>
                  </a:cubicBezTo>
                  <a:cubicBezTo>
                    <a:pt x="5032" y="14087"/>
                    <a:pt x="5024" y="14086"/>
                    <a:pt x="5017" y="14086"/>
                  </a:cubicBezTo>
                  <a:cubicBezTo>
                    <a:pt x="4835" y="14086"/>
                    <a:pt x="4732" y="13904"/>
                    <a:pt x="4687" y="13824"/>
                  </a:cubicBezTo>
                  <a:cubicBezTo>
                    <a:pt x="4641" y="13710"/>
                    <a:pt x="4584" y="13574"/>
                    <a:pt x="4550" y="13426"/>
                  </a:cubicBezTo>
                  <a:cubicBezTo>
                    <a:pt x="4527" y="13267"/>
                    <a:pt x="4539" y="13142"/>
                    <a:pt x="4584" y="13028"/>
                  </a:cubicBezTo>
                  <a:cubicBezTo>
                    <a:pt x="4630" y="12903"/>
                    <a:pt x="4732" y="12766"/>
                    <a:pt x="4846" y="12732"/>
                  </a:cubicBezTo>
                  <a:lnTo>
                    <a:pt x="4857" y="12732"/>
                  </a:lnTo>
                  <a:cubicBezTo>
                    <a:pt x="4869" y="12721"/>
                    <a:pt x="4891" y="12710"/>
                    <a:pt x="4914" y="12710"/>
                  </a:cubicBezTo>
                  <a:cubicBezTo>
                    <a:pt x="4960" y="12710"/>
                    <a:pt x="5005" y="12698"/>
                    <a:pt x="5051" y="12687"/>
                  </a:cubicBezTo>
                  <a:cubicBezTo>
                    <a:pt x="5073" y="12675"/>
                    <a:pt x="5096" y="12675"/>
                    <a:pt x="5119" y="12664"/>
                  </a:cubicBezTo>
                  <a:cubicBezTo>
                    <a:pt x="5159" y="12658"/>
                    <a:pt x="5199" y="12655"/>
                    <a:pt x="5238" y="12655"/>
                  </a:cubicBezTo>
                  <a:close/>
                  <a:moveTo>
                    <a:pt x="6734" y="13881"/>
                  </a:moveTo>
                  <a:cubicBezTo>
                    <a:pt x="6757" y="13881"/>
                    <a:pt x="6791" y="13881"/>
                    <a:pt x="6814" y="13892"/>
                  </a:cubicBezTo>
                  <a:lnTo>
                    <a:pt x="6848" y="13915"/>
                  </a:lnTo>
                  <a:cubicBezTo>
                    <a:pt x="6859" y="13938"/>
                    <a:pt x="6870" y="13961"/>
                    <a:pt x="6882" y="13983"/>
                  </a:cubicBezTo>
                  <a:lnTo>
                    <a:pt x="6882" y="14029"/>
                  </a:lnTo>
                  <a:cubicBezTo>
                    <a:pt x="6893" y="14040"/>
                    <a:pt x="6882" y="14063"/>
                    <a:pt x="6870" y="14086"/>
                  </a:cubicBezTo>
                  <a:cubicBezTo>
                    <a:pt x="6870" y="14097"/>
                    <a:pt x="6859" y="14120"/>
                    <a:pt x="6848" y="14131"/>
                  </a:cubicBezTo>
                  <a:cubicBezTo>
                    <a:pt x="6836" y="14143"/>
                    <a:pt x="6814" y="14154"/>
                    <a:pt x="6791" y="14165"/>
                  </a:cubicBezTo>
                  <a:cubicBezTo>
                    <a:pt x="6779" y="14177"/>
                    <a:pt x="6757" y="14177"/>
                    <a:pt x="6745" y="14177"/>
                  </a:cubicBezTo>
                  <a:cubicBezTo>
                    <a:pt x="6711" y="14177"/>
                    <a:pt x="6689" y="14165"/>
                    <a:pt x="6666" y="14154"/>
                  </a:cubicBezTo>
                  <a:lnTo>
                    <a:pt x="6632" y="14131"/>
                  </a:lnTo>
                  <a:cubicBezTo>
                    <a:pt x="6620" y="14108"/>
                    <a:pt x="6609" y="14086"/>
                    <a:pt x="6598" y="14074"/>
                  </a:cubicBezTo>
                  <a:lnTo>
                    <a:pt x="6598" y="14029"/>
                  </a:lnTo>
                  <a:cubicBezTo>
                    <a:pt x="6586" y="14006"/>
                    <a:pt x="6598" y="13983"/>
                    <a:pt x="6609" y="13972"/>
                  </a:cubicBezTo>
                  <a:cubicBezTo>
                    <a:pt x="6609" y="13972"/>
                    <a:pt x="6609" y="13972"/>
                    <a:pt x="6609" y="13961"/>
                  </a:cubicBezTo>
                  <a:cubicBezTo>
                    <a:pt x="6609" y="13949"/>
                    <a:pt x="6620" y="13938"/>
                    <a:pt x="6632" y="13915"/>
                  </a:cubicBezTo>
                  <a:cubicBezTo>
                    <a:pt x="6643" y="13904"/>
                    <a:pt x="6666" y="13892"/>
                    <a:pt x="6689" y="13892"/>
                  </a:cubicBezTo>
                  <a:cubicBezTo>
                    <a:pt x="6700" y="13881"/>
                    <a:pt x="6711" y="13881"/>
                    <a:pt x="6734" y="13881"/>
                  </a:cubicBezTo>
                  <a:close/>
                  <a:moveTo>
                    <a:pt x="8463" y="13358"/>
                  </a:moveTo>
                  <a:cubicBezTo>
                    <a:pt x="8542" y="13358"/>
                    <a:pt x="8622" y="13381"/>
                    <a:pt x="8679" y="13437"/>
                  </a:cubicBezTo>
                  <a:cubicBezTo>
                    <a:pt x="8759" y="13517"/>
                    <a:pt x="8781" y="13642"/>
                    <a:pt x="8793" y="13756"/>
                  </a:cubicBezTo>
                  <a:cubicBezTo>
                    <a:pt x="8804" y="13881"/>
                    <a:pt x="8781" y="13983"/>
                    <a:pt x="8747" y="14074"/>
                  </a:cubicBezTo>
                  <a:cubicBezTo>
                    <a:pt x="8690" y="14165"/>
                    <a:pt x="8599" y="14234"/>
                    <a:pt x="8486" y="14256"/>
                  </a:cubicBezTo>
                  <a:cubicBezTo>
                    <a:pt x="8442" y="14266"/>
                    <a:pt x="8397" y="14269"/>
                    <a:pt x="8350" y="14269"/>
                  </a:cubicBezTo>
                  <a:cubicBezTo>
                    <a:pt x="8285" y="14269"/>
                    <a:pt x="8217" y="14263"/>
                    <a:pt x="8144" y="14256"/>
                  </a:cubicBezTo>
                  <a:cubicBezTo>
                    <a:pt x="8031" y="14234"/>
                    <a:pt x="7905" y="14211"/>
                    <a:pt x="7803" y="14143"/>
                  </a:cubicBezTo>
                  <a:cubicBezTo>
                    <a:pt x="7689" y="14063"/>
                    <a:pt x="7633" y="13961"/>
                    <a:pt x="7621" y="13847"/>
                  </a:cubicBezTo>
                  <a:cubicBezTo>
                    <a:pt x="7621" y="13790"/>
                    <a:pt x="7633" y="13722"/>
                    <a:pt x="7667" y="13665"/>
                  </a:cubicBezTo>
                  <a:lnTo>
                    <a:pt x="7678" y="13642"/>
                  </a:lnTo>
                  <a:cubicBezTo>
                    <a:pt x="7678" y="13642"/>
                    <a:pt x="7678" y="13631"/>
                    <a:pt x="7678" y="13631"/>
                  </a:cubicBezTo>
                  <a:cubicBezTo>
                    <a:pt x="7701" y="13528"/>
                    <a:pt x="7792" y="13449"/>
                    <a:pt x="7917" y="13415"/>
                  </a:cubicBezTo>
                  <a:cubicBezTo>
                    <a:pt x="8008" y="13392"/>
                    <a:pt x="8110" y="13392"/>
                    <a:pt x="8213" y="13381"/>
                  </a:cubicBezTo>
                  <a:cubicBezTo>
                    <a:pt x="8247" y="13381"/>
                    <a:pt x="8292" y="13381"/>
                    <a:pt x="8326" y="13369"/>
                  </a:cubicBezTo>
                  <a:lnTo>
                    <a:pt x="8338" y="13369"/>
                  </a:lnTo>
                  <a:cubicBezTo>
                    <a:pt x="8383" y="13369"/>
                    <a:pt x="8417" y="13358"/>
                    <a:pt x="8463" y="13358"/>
                  </a:cubicBezTo>
                  <a:close/>
                  <a:moveTo>
                    <a:pt x="3883" y="14126"/>
                  </a:moveTo>
                  <a:cubicBezTo>
                    <a:pt x="3884" y="14126"/>
                    <a:pt x="3887" y="14127"/>
                    <a:pt x="3891" y="14131"/>
                  </a:cubicBezTo>
                  <a:lnTo>
                    <a:pt x="3902" y="14131"/>
                  </a:lnTo>
                  <a:cubicBezTo>
                    <a:pt x="3913" y="14131"/>
                    <a:pt x="3936" y="14143"/>
                    <a:pt x="3947" y="14154"/>
                  </a:cubicBezTo>
                  <a:cubicBezTo>
                    <a:pt x="3959" y="14154"/>
                    <a:pt x="3982" y="14165"/>
                    <a:pt x="4004" y="14177"/>
                  </a:cubicBezTo>
                  <a:cubicBezTo>
                    <a:pt x="4027" y="14188"/>
                    <a:pt x="4038" y="14199"/>
                    <a:pt x="4061" y="14211"/>
                  </a:cubicBezTo>
                  <a:cubicBezTo>
                    <a:pt x="4073" y="14222"/>
                    <a:pt x="4095" y="14234"/>
                    <a:pt x="4107" y="14245"/>
                  </a:cubicBezTo>
                  <a:cubicBezTo>
                    <a:pt x="4129" y="14256"/>
                    <a:pt x="4141" y="14268"/>
                    <a:pt x="4164" y="14279"/>
                  </a:cubicBezTo>
                  <a:cubicBezTo>
                    <a:pt x="4175" y="14290"/>
                    <a:pt x="4198" y="14302"/>
                    <a:pt x="4220" y="14313"/>
                  </a:cubicBezTo>
                  <a:cubicBezTo>
                    <a:pt x="4232" y="14313"/>
                    <a:pt x="4243" y="14325"/>
                    <a:pt x="4243" y="14336"/>
                  </a:cubicBezTo>
                  <a:cubicBezTo>
                    <a:pt x="4255" y="14336"/>
                    <a:pt x="4255" y="14336"/>
                    <a:pt x="4255" y="14347"/>
                  </a:cubicBezTo>
                  <a:lnTo>
                    <a:pt x="4266" y="14347"/>
                  </a:lnTo>
                  <a:lnTo>
                    <a:pt x="4289" y="14370"/>
                  </a:lnTo>
                  <a:cubicBezTo>
                    <a:pt x="4300" y="14381"/>
                    <a:pt x="4311" y="14381"/>
                    <a:pt x="4311" y="14393"/>
                  </a:cubicBezTo>
                  <a:cubicBezTo>
                    <a:pt x="4323" y="14404"/>
                    <a:pt x="4323" y="14404"/>
                    <a:pt x="4323" y="14404"/>
                  </a:cubicBezTo>
                  <a:lnTo>
                    <a:pt x="4334" y="14416"/>
                  </a:lnTo>
                  <a:cubicBezTo>
                    <a:pt x="4357" y="14438"/>
                    <a:pt x="4380" y="14450"/>
                    <a:pt x="4391" y="14472"/>
                  </a:cubicBezTo>
                  <a:cubicBezTo>
                    <a:pt x="4391" y="14472"/>
                    <a:pt x="4391" y="14472"/>
                    <a:pt x="4391" y="14484"/>
                  </a:cubicBezTo>
                  <a:cubicBezTo>
                    <a:pt x="4391" y="14495"/>
                    <a:pt x="4380" y="14495"/>
                    <a:pt x="4368" y="14495"/>
                  </a:cubicBezTo>
                  <a:cubicBezTo>
                    <a:pt x="4346" y="14495"/>
                    <a:pt x="4311" y="14495"/>
                    <a:pt x="4289" y="14484"/>
                  </a:cubicBezTo>
                  <a:lnTo>
                    <a:pt x="4266" y="14484"/>
                  </a:lnTo>
                  <a:cubicBezTo>
                    <a:pt x="4266" y="14484"/>
                    <a:pt x="4243" y="14484"/>
                    <a:pt x="4232" y="14472"/>
                  </a:cubicBezTo>
                  <a:lnTo>
                    <a:pt x="4186" y="14450"/>
                  </a:lnTo>
                  <a:lnTo>
                    <a:pt x="4175" y="14450"/>
                  </a:lnTo>
                  <a:cubicBezTo>
                    <a:pt x="4164" y="14438"/>
                    <a:pt x="4164" y="14438"/>
                    <a:pt x="4152" y="14438"/>
                  </a:cubicBezTo>
                  <a:cubicBezTo>
                    <a:pt x="4107" y="14404"/>
                    <a:pt x="4073" y="14370"/>
                    <a:pt x="4038" y="14347"/>
                  </a:cubicBezTo>
                  <a:cubicBezTo>
                    <a:pt x="4016" y="14336"/>
                    <a:pt x="4004" y="14313"/>
                    <a:pt x="3993" y="14302"/>
                  </a:cubicBezTo>
                  <a:lnTo>
                    <a:pt x="3982" y="14290"/>
                  </a:lnTo>
                  <a:cubicBezTo>
                    <a:pt x="3970" y="14279"/>
                    <a:pt x="3970" y="14279"/>
                    <a:pt x="3970" y="14279"/>
                  </a:cubicBezTo>
                  <a:cubicBezTo>
                    <a:pt x="3959" y="14268"/>
                    <a:pt x="3959" y="14268"/>
                    <a:pt x="3947" y="14256"/>
                  </a:cubicBezTo>
                  <a:cubicBezTo>
                    <a:pt x="3925" y="14234"/>
                    <a:pt x="3913" y="14211"/>
                    <a:pt x="3913" y="14199"/>
                  </a:cubicBezTo>
                  <a:cubicBezTo>
                    <a:pt x="3902" y="14188"/>
                    <a:pt x="3891" y="14165"/>
                    <a:pt x="3891" y="14143"/>
                  </a:cubicBezTo>
                  <a:cubicBezTo>
                    <a:pt x="3891" y="14143"/>
                    <a:pt x="3891" y="14131"/>
                    <a:pt x="3891" y="14131"/>
                  </a:cubicBezTo>
                  <a:cubicBezTo>
                    <a:pt x="3883" y="14131"/>
                    <a:pt x="3880" y="14126"/>
                    <a:pt x="3883" y="14126"/>
                  </a:cubicBezTo>
                  <a:close/>
                  <a:moveTo>
                    <a:pt x="7064" y="14359"/>
                  </a:moveTo>
                  <a:cubicBezTo>
                    <a:pt x="7087" y="14359"/>
                    <a:pt x="7109" y="14370"/>
                    <a:pt x="7121" y="14381"/>
                  </a:cubicBezTo>
                  <a:lnTo>
                    <a:pt x="7155" y="14404"/>
                  </a:lnTo>
                  <a:cubicBezTo>
                    <a:pt x="7166" y="14416"/>
                    <a:pt x="7178" y="14438"/>
                    <a:pt x="7189" y="14450"/>
                  </a:cubicBezTo>
                  <a:lnTo>
                    <a:pt x="7189" y="14495"/>
                  </a:lnTo>
                  <a:cubicBezTo>
                    <a:pt x="7189" y="14507"/>
                    <a:pt x="7189" y="14518"/>
                    <a:pt x="7178" y="14541"/>
                  </a:cubicBezTo>
                  <a:cubicBezTo>
                    <a:pt x="7178" y="14552"/>
                    <a:pt x="7166" y="14563"/>
                    <a:pt x="7155" y="14586"/>
                  </a:cubicBezTo>
                  <a:cubicBezTo>
                    <a:pt x="7143" y="14598"/>
                    <a:pt x="7132" y="14598"/>
                    <a:pt x="7109" y="14609"/>
                  </a:cubicBezTo>
                  <a:cubicBezTo>
                    <a:pt x="7098" y="14609"/>
                    <a:pt x="7075" y="14620"/>
                    <a:pt x="7064" y="14620"/>
                  </a:cubicBezTo>
                  <a:cubicBezTo>
                    <a:pt x="7041" y="14620"/>
                    <a:pt x="7018" y="14609"/>
                    <a:pt x="6996" y="14598"/>
                  </a:cubicBezTo>
                  <a:lnTo>
                    <a:pt x="6973" y="14575"/>
                  </a:lnTo>
                  <a:cubicBezTo>
                    <a:pt x="6961" y="14563"/>
                    <a:pt x="6950" y="14541"/>
                    <a:pt x="6939" y="14529"/>
                  </a:cubicBezTo>
                  <a:lnTo>
                    <a:pt x="6939" y="14484"/>
                  </a:lnTo>
                  <a:cubicBezTo>
                    <a:pt x="6939" y="14472"/>
                    <a:pt x="6939" y="14461"/>
                    <a:pt x="6950" y="14438"/>
                  </a:cubicBezTo>
                  <a:cubicBezTo>
                    <a:pt x="6950" y="14427"/>
                    <a:pt x="6961" y="14416"/>
                    <a:pt x="6973" y="14404"/>
                  </a:cubicBezTo>
                  <a:cubicBezTo>
                    <a:pt x="6984" y="14393"/>
                    <a:pt x="6996" y="14381"/>
                    <a:pt x="7018" y="14370"/>
                  </a:cubicBezTo>
                  <a:cubicBezTo>
                    <a:pt x="7030" y="14370"/>
                    <a:pt x="7041" y="14359"/>
                    <a:pt x="7064" y="14359"/>
                  </a:cubicBezTo>
                  <a:close/>
                  <a:moveTo>
                    <a:pt x="10283" y="14643"/>
                  </a:moveTo>
                  <a:cubicBezTo>
                    <a:pt x="10294" y="14643"/>
                    <a:pt x="10294" y="14643"/>
                    <a:pt x="10294" y="14654"/>
                  </a:cubicBezTo>
                  <a:cubicBezTo>
                    <a:pt x="10294" y="14654"/>
                    <a:pt x="10305" y="14666"/>
                    <a:pt x="10305" y="14666"/>
                  </a:cubicBezTo>
                  <a:cubicBezTo>
                    <a:pt x="10294" y="14677"/>
                    <a:pt x="10294" y="14689"/>
                    <a:pt x="10294" y="14689"/>
                  </a:cubicBezTo>
                  <a:cubicBezTo>
                    <a:pt x="10283" y="14689"/>
                    <a:pt x="10283" y="14700"/>
                    <a:pt x="10271" y="14700"/>
                  </a:cubicBezTo>
                  <a:lnTo>
                    <a:pt x="10260" y="14711"/>
                  </a:lnTo>
                  <a:cubicBezTo>
                    <a:pt x="10248" y="14723"/>
                    <a:pt x="10248" y="14723"/>
                    <a:pt x="10248" y="14723"/>
                  </a:cubicBezTo>
                  <a:lnTo>
                    <a:pt x="10226" y="14734"/>
                  </a:lnTo>
                  <a:lnTo>
                    <a:pt x="10135" y="14734"/>
                  </a:lnTo>
                  <a:cubicBezTo>
                    <a:pt x="10135" y="14734"/>
                    <a:pt x="10135" y="14734"/>
                    <a:pt x="10135" y="14723"/>
                  </a:cubicBezTo>
                  <a:lnTo>
                    <a:pt x="10112" y="14723"/>
                  </a:lnTo>
                  <a:cubicBezTo>
                    <a:pt x="10112" y="14711"/>
                    <a:pt x="10112" y="14711"/>
                    <a:pt x="10101" y="14711"/>
                  </a:cubicBezTo>
                  <a:lnTo>
                    <a:pt x="10101" y="14700"/>
                  </a:lnTo>
                  <a:cubicBezTo>
                    <a:pt x="10089" y="14700"/>
                    <a:pt x="10089" y="14689"/>
                    <a:pt x="10089" y="14689"/>
                  </a:cubicBezTo>
                  <a:cubicBezTo>
                    <a:pt x="10089" y="14677"/>
                    <a:pt x="10089" y="14677"/>
                    <a:pt x="10101" y="14666"/>
                  </a:cubicBezTo>
                  <a:lnTo>
                    <a:pt x="10112" y="14666"/>
                  </a:lnTo>
                  <a:cubicBezTo>
                    <a:pt x="10112" y="14666"/>
                    <a:pt x="10112" y="14666"/>
                    <a:pt x="10123" y="14654"/>
                  </a:cubicBezTo>
                  <a:lnTo>
                    <a:pt x="10157" y="14654"/>
                  </a:lnTo>
                  <a:cubicBezTo>
                    <a:pt x="10157" y="14654"/>
                    <a:pt x="10169" y="14643"/>
                    <a:pt x="10169" y="14643"/>
                  </a:cubicBezTo>
                  <a:close/>
                  <a:moveTo>
                    <a:pt x="6516" y="14498"/>
                  </a:moveTo>
                  <a:cubicBezTo>
                    <a:pt x="6526" y="14498"/>
                    <a:pt x="6535" y="14501"/>
                    <a:pt x="6541" y="14507"/>
                  </a:cubicBezTo>
                  <a:lnTo>
                    <a:pt x="6586" y="14518"/>
                  </a:lnTo>
                  <a:lnTo>
                    <a:pt x="6586" y="14529"/>
                  </a:lnTo>
                  <a:cubicBezTo>
                    <a:pt x="6598" y="14529"/>
                    <a:pt x="6609" y="14529"/>
                    <a:pt x="6620" y="14541"/>
                  </a:cubicBezTo>
                  <a:cubicBezTo>
                    <a:pt x="6620" y="14541"/>
                    <a:pt x="6620" y="14552"/>
                    <a:pt x="6632" y="14552"/>
                  </a:cubicBezTo>
                  <a:lnTo>
                    <a:pt x="6654" y="14575"/>
                  </a:lnTo>
                  <a:cubicBezTo>
                    <a:pt x="6666" y="14598"/>
                    <a:pt x="6689" y="14620"/>
                    <a:pt x="6689" y="14643"/>
                  </a:cubicBezTo>
                  <a:lnTo>
                    <a:pt x="6700" y="14689"/>
                  </a:lnTo>
                  <a:cubicBezTo>
                    <a:pt x="6700" y="14711"/>
                    <a:pt x="6689" y="14734"/>
                    <a:pt x="6677" y="14757"/>
                  </a:cubicBezTo>
                  <a:lnTo>
                    <a:pt x="6654" y="14791"/>
                  </a:lnTo>
                  <a:cubicBezTo>
                    <a:pt x="6632" y="14814"/>
                    <a:pt x="6620" y="14825"/>
                    <a:pt x="6598" y="14825"/>
                  </a:cubicBezTo>
                  <a:cubicBezTo>
                    <a:pt x="6586" y="14836"/>
                    <a:pt x="6563" y="14836"/>
                    <a:pt x="6541" y="14836"/>
                  </a:cubicBezTo>
                  <a:cubicBezTo>
                    <a:pt x="6534" y="14840"/>
                    <a:pt x="6527" y="14841"/>
                    <a:pt x="6521" y="14841"/>
                  </a:cubicBezTo>
                  <a:cubicBezTo>
                    <a:pt x="6505" y="14841"/>
                    <a:pt x="6488" y="14833"/>
                    <a:pt x="6472" y="14825"/>
                  </a:cubicBezTo>
                  <a:cubicBezTo>
                    <a:pt x="6461" y="14825"/>
                    <a:pt x="6438" y="14814"/>
                    <a:pt x="6427" y="14802"/>
                  </a:cubicBezTo>
                  <a:lnTo>
                    <a:pt x="6416" y="14780"/>
                  </a:lnTo>
                  <a:cubicBezTo>
                    <a:pt x="6404" y="14768"/>
                    <a:pt x="6393" y="14745"/>
                    <a:pt x="6370" y="14723"/>
                  </a:cubicBezTo>
                  <a:cubicBezTo>
                    <a:pt x="6359" y="14711"/>
                    <a:pt x="6359" y="14689"/>
                    <a:pt x="6359" y="14666"/>
                  </a:cubicBezTo>
                  <a:cubicBezTo>
                    <a:pt x="6347" y="14654"/>
                    <a:pt x="6347" y="14632"/>
                    <a:pt x="6359" y="14620"/>
                  </a:cubicBezTo>
                  <a:lnTo>
                    <a:pt x="6370" y="14575"/>
                  </a:lnTo>
                  <a:lnTo>
                    <a:pt x="6393" y="14541"/>
                  </a:lnTo>
                  <a:cubicBezTo>
                    <a:pt x="6416" y="14529"/>
                    <a:pt x="6427" y="14518"/>
                    <a:pt x="6438" y="14518"/>
                  </a:cubicBezTo>
                  <a:cubicBezTo>
                    <a:pt x="6450" y="14518"/>
                    <a:pt x="6450" y="14507"/>
                    <a:pt x="6450" y="14507"/>
                  </a:cubicBezTo>
                  <a:lnTo>
                    <a:pt x="6484" y="14507"/>
                  </a:lnTo>
                  <a:cubicBezTo>
                    <a:pt x="6495" y="14501"/>
                    <a:pt x="6507" y="14498"/>
                    <a:pt x="6516" y="14498"/>
                  </a:cubicBezTo>
                  <a:close/>
                  <a:moveTo>
                    <a:pt x="7485" y="14666"/>
                  </a:moveTo>
                  <a:cubicBezTo>
                    <a:pt x="7496" y="14666"/>
                    <a:pt x="7519" y="14666"/>
                    <a:pt x="7530" y="14677"/>
                  </a:cubicBezTo>
                  <a:lnTo>
                    <a:pt x="7553" y="14700"/>
                  </a:lnTo>
                  <a:cubicBezTo>
                    <a:pt x="7576" y="14711"/>
                    <a:pt x="7576" y="14723"/>
                    <a:pt x="7587" y="14745"/>
                  </a:cubicBezTo>
                  <a:lnTo>
                    <a:pt x="7587" y="14780"/>
                  </a:lnTo>
                  <a:cubicBezTo>
                    <a:pt x="7587" y="14791"/>
                    <a:pt x="7587" y="14802"/>
                    <a:pt x="7576" y="14814"/>
                  </a:cubicBezTo>
                  <a:cubicBezTo>
                    <a:pt x="7576" y="14825"/>
                    <a:pt x="7564" y="14836"/>
                    <a:pt x="7553" y="14848"/>
                  </a:cubicBezTo>
                  <a:cubicBezTo>
                    <a:pt x="7553" y="14859"/>
                    <a:pt x="7542" y="14859"/>
                    <a:pt x="7519" y="14871"/>
                  </a:cubicBezTo>
                  <a:cubicBezTo>
                    <a:pt x="7507" y="14871"/>
                    <a:pt x="7496" y="14882"/>
                    <a:pt x="7485" y="14882"/>
                  </a:cubicBezTo>
                  <a:cubicBezTo>
                    <a:pt x="7462" y="14882"/>
                    <a:pt x="7451" y="14871"/>
                    <a:pt x="7439" y="14859"/>
                  </a:cubicBezTo>
                  <a:lnTo>
                    <a:pt x="7405" y="14848"/>
                  </a:lnTo>
                  <a:cubicBezTo>
                    <a:pt x="7394" y="14836"/>
                    <a:pt x="7394" y="14814"/>
                    <a:pt x="7382" y="14802"/>
                  </a:cubicBezTo>
                  <a:lnTo>
                    <a:pt x="7382" y="14768"/>
                  </a:lnTo>
                  <a:cubicBezTo>
                    <a:pt x="7382" y="14757"/>
                    <a:pt x="7382" y="14745"/>
                    <a:pt x="7394" y="14734"/>
                  </a:cubicBezTo>
                  <a:cubicBezTo>
                    <a:pt x="7394" y="14723"/>
                    <a:pt x="7394" y="14711"/>
                    <a:pt x="7416" y="14700"/>
                  </a:cubicBezTo>
                  <a:cubicBezTo>
                    <a:pt x="7416" y="14689"/>
                    <a:pt x="7428" y="14677"/>
                    <a:pt x="7451" y="14677"/>
                  </a:cubicBezTo>
                  <a:cubicBezTo>
                    <a:pt x="7462" y="14666"/>
                    <a:pt x="7473" y="14666"/>
                    <a:pt x="7485" y="14666"/>
                  </a:cubicBezTo>
                  <a:close/>
                  <a:moveTo>
                    <a:pt x="8087" y="14791"/>
                  </a:moveTo>
                  <a:cubicBezTo>
                    <a:pt x="8087" y="14791"/>
                    <a:pt x="8099" y="14802"/>
                    <a:pt x="8099" y="14802"/>
                  </a:cubicBezTo>
                  <a:cubicBezTo>
                    <a:pt x="8110" y="14802"/>
                    <a:pt x="8122" y="14802"/>
                    <a:pt x="8133" y="14814"/>
                  </a:cubicBezTo>
                  <a:cubicBezTo>
                    <a:pt x="8133" y="14825"/>
                    <a:pt x="8144" y="14836"/>
                    <a:pt x="8144" y="14848"/>
                  </a:cubicBezTo>
                  <a:cubicBezTo>
                    <a:pt x="8144" y="14859"/>
                    <a:pt x="8144" y="14871"/>
                    <a:pt x="8144" y="14882"/>
                  </a:cubicBezTo>
                  <a:cubicBezTo>
                    <a:pt x="8144" y="14893"/>
                    <a:pt x="8133" y="14905"/>
                    <a:pt x="8133" y="14905"/>
                  </a:cubicBezTo>
                  <a:cubicBezTo>
                    <a:pt x="8122" y="14916"/>
                    <a:pt x="8110" y="14927"/>
                    <a:pt x="8099" y="14927"/>
                  </a:cubicBezTo>
                  <a:lnTo>
                    <a:pt x="8065" y="14927"/>
                  </a:lnTo>
                  <a:cubicBezTo>
                    <a:pt x="8053" y="14927"/>
                    <a:pt x="8042" y="14916"/>
                    <a:pt x="8031" y="14905"/>
                  </a:cubicBezTo>
                  <a:cubicBezTo>
                    <a:pt x="8019" y="14905"/>
                    <a:pt x="8019" y="14893"/>
                    <a:pt x="8019" y="14882"/>
                  </a:cubicBezTo>
                  <a:lnTo>
                    <a:pt x="8008" y="14871"/>
                  </a:lnTo>
                  <a:cubicBezTo>
                    <a:pt x="8008" y="14859"/>
                    <a:pt x="8008" y="14848"/>
                    <a:pt x="8019" y="14836"/>
                  </a:cubicBezTo>
                  <a:cubicBezTo>
                    <a:pt x="8019" y="14825"/>
                    <a:pt x="8019" y="14814"/>
                    <a:pt x="8031" y="14814"/>
                  </a:cubicBezTo>
                  <a:cubicBezTo>
                    <a:pt x="8042" y="14802"/>
                    <a:pt x="8042" y="14802"/>
                    <a:pt x="8053" y="14791"/>
                  </a:cubicBezTo>
                  <a:close/>
                  <a:moveTo>
                    <a:pt x="10260" y="14871"/>
                  </a:moveTo>
                  <a:cubicBezTo>
                    <a:pt x="10283" y="14871"/>
                    <a:pt x="10305" y="14871"/>
                    <a:pt x="10317" y="14882"/>
                  </a:cubicBezTo>
                  <a:lnTo>
                    <a:pt x="10328" y="14882"/>
                  </a:lnTo>
                  <a:cubicBezTo>
                    <a:pt x="10351" y="14882"/>
                    <a:pt x="10362" y="14893"/>
                    <a:pt x="10385" y="14893"/>
                  </a:cubicBezTo>
                  <a:cubicBezTo>
                    <a:pt x="10385" y="14893"/>
                    <a:pt x="10385" y="14905"/>
                    <a:pt x="10385" y="14905"/>
                  </a:cubicBezTo>
                  <a:cubicBezTo>
                    <a:pt x="10396" y="14905"/>
                    <a:pt x="10396" y="14916"/>
                    <a:pt x="10385" y="14916"/>
                  </a:cubicBezTo>
                  <a:cubicBezTo>
                    <a:pt x="10374" y="14927"/>
                    <a:pt x="10351" y="14939"/>
                    <a:pt x="10328" y="14939"/>
                  </a:cubicBezTo>
                  <a:lnTo>
                    <a:pt x="10328" y="14950"/>
                  </a:lnTo>
                  <a:cubicBezTo>
                    <a:pt x="10305" y="14962"/>
                    <a:pt x="10283" y="14962"/>
                    <a:pt x="10260" y="14962"/>
                  </a:cubicBezTo>
                  <a:lnTo>
                    <a:pt x="10248" y="14973"/>
                  </a:lnTo>
                  <a:cubicBezTo>
                    <a:pt x="10214" y="14973"/>
                    <a:pt x="10192" y="14973"/>
                    <a:pt x="10157" y="14984"/>
                  </a:cubicBezTo>
                  <a:lnTo>
                    <a:pt x="10067" y="14984"/>
                  </a:lnTo>
                  <a:cubicBezTo>
                    <a:pt x="10067" y="14984"/>
                    <a:pt x="10055" y="14973"/>
                    <a:pt x="10055" y="14973"/>
                  </a:cubicBezTo>
                  <a:lnTo>
                    <a:pt x="10032" y="14973"/>
                  </a:lnTo>
                  <a:cubicBezTo>
                    <a:pt x="10010" y="14973"/>
                    <a:pt x="9998" y="14973"/>
                    <a:pt x="9987" y="14962"/>
                  </a:cubicBezTo>
                  <a:lnTo>
                    <a:pt x="9976" y="14962"/>
                  </a:lnTo>
                  <a:cubicBezTo>
                    <a:pt x="9976" y="14950"/>
                    <a:pt x="9964" y="14950"/>
                    <a:pt x="9964" y="14950"/>
                  </a:cubicBezTo>
                  <a:cubicBezTo>
                    <a:pt x="9964" y="14950"/>
                    <a:pt x="9976" y="14939"/>
                    <a:pt x="9976" y="14939"/>
                  </a:cubicBezTo>
                  <a:cubicBezTo>
                    <a:pt x="9987" y="14939"/>
                    <a:pt x="9987" y="14939"/>
                    <a:pt x="9987" y="14927"/>
                  </a:cubicBezTo>
                  <a:cubicBezTo>
                    <a:pt x="9998" y="14927"/>
                    <a:pt x="9998" y="14916"/>
                    <a:pt x="10021" y="14916"/>
                  </a:cubicBezTo>
                  <a:cubicBezTo>
                    <a:pt x="10032" y="14905"/>
                    <a:pt x="10032" y="14905"/>
                    <a:pt x="10044" y="14905"/>
                  </a:cubicBezTo>
                  <a:cubicBezTo>
                    <a:pt x="10044" y="14905"/>
                    <a:pt x="10055" y="14893"/>
                    <a:pt x="10055" y="14893"/>
                  </a:cubicBezTo>
                  <a:cubicBezTo>
                    <a:pt x="10089" y="14893"/>
                    <a:pt x="10123" y="14882"/>
                    <a:pt x="10146" y="14882"/>
                  </a:cubicBezTo>
                  <a:lnTo>
                    <a:pt x="10169" y="14882"/>
                  </a:lnTo>
                  <a:cubicBezTo>
                    <a:pt x="10192" y="14871"/>
                    <a:pt x="10214" y="14871"/>
                    <a:pt x="10237" y="14871"/>
                  </a:cubicBezTo>
                  <a:close/>
                  <a:moveTo>
                    <a:pt x="12102" y="15155"/>
                  </a:moveTo>
                  <a:cubicBezTo>
                    <a:pt x="12114" y="15155"/>
                    <a:pt x="12114" y="15166"/>
                    <a:pt x="12125" y="15166"/>
                  </a:cubicBezTo>
                  <a:cubicBezTo>
                    <a:pt x="12125" y="15178"/>
                    <a:pt x="12137" y="15189"/>
                    <a:pt x="12125" y="15189"/>
                  </a:cubicBezTo>
                  <a:cubicBezTo>
                    <a:pt x="12125" y="15212"/>
                    <a:pt x="12114" y="15223"/>
                    <a:pt x="12091" y="15246"/>
                  </a:cubicBezTo>
                  <a:lnTo>
                    <a:pt x="12068" y="15269"/>
                  </a:lnTo>
                  <a:cubicBezTo>
                    <a:pt x="12057" y="15269"/>
                    <a:pt x="12057" y="15269"/>
                    <a:pt x="12057" y="15280"/>
                  </a:cubicBezTo>
                  <a:cubicBezTo>
                    <a:pt x="12057" y="15280"/>
                    <a:pt x="12046" y="15291"/>
                    <a:pt x="12046" y="15291"/>
                  </a:cubicBezTo>
                  <a:cubicBezTo>
                    <a:pt x="12046" y="15291"/>
                    <a:pt x="12034" y="15291"/>
                    <a:pt x="12034" y="15303"/>
                  </a:cubicBezTo>
                  <a:lnTo>
                    <a:pt x="12011" y="15314"/>
                  </a:lnTo>
                  <a:cubicBezTo>
                    <a:pt x="12000" y="15325"/>
                    <a:pt x="11989" y="15337"/>
                    <a:pt x="11977" y="15337"/>
                  </a:cubicBezTo>
                  <a:cubicBezTo>
                    <a:pt x="11977" y="15348"/>
                    <a:pt x="11966" y="15348"/>
                    <a:pt x="11955" y="15360"/>
                  </a:cubicBezTo>
                  <a:lnTo>
                    <a:pt x="11943" y="15360"/>
                  </a:lnTo>
                  <a:cubicBezTo>
                    <a:pt x="11932" y="15371"/>
                    <a:pt x="11920" y="15371"/>
                    <a:pt x="11909" y="15371"/>
                  </a:cubicBezTo>
                  <a:cubicBezTo>
                    <a:pt x="11909" y="15371"/>
                    <a:pt x="11909" y="15371"/>
                    <a:pt x="11898" y="15382"/>
                  </a:cubicBezTo>
                  <a:lnTo>
                    <a:pt x="11829" y="15382"/>
                  </a:lnTo>
                  <a:cubicBezTo>
                    <a:pt x="11829" y="15386"/>
                    <a:pt x="11828" y="15387"/>
                    <a:pt x="11827" y="15387"/>
                  </a:cubicBezTo>
                  <a:cubicBezTo>
                    <a:pt x="11823" y="15387"/>
                    <a:pt x="11815" y="15379"/>
                    <a:pt x="11807" y="15371"/>
                  </a:cubicBezTo>
                  <a:cubicBezTo>
                    <a:pt x="11807" y="15371"/>
                    <a:pt x="11807" y="15360"/>
                    <a:pt x="11818" y="15348"/>
                  </a:cubicBezTo>
                  <a:lnTo>
                    <a:pt x="11807" y="15348"/>
                  </a:lnTo>
                  <a:cubicBezTo>
                    <a:pt x="11807" y="15348"/>
                    <a:pt x="11807" y="15348"/>
                    <a:pt x="11807" y="15337"/>
                  </a:cubicBezTo>
                  <a:lnTo>
                    <a:pt x="11818" y="15348"/>
                  </a:lnTo>
                  <a:cubicBezTo>
                    <a:pt x="11818" y="15337"/>
                    <a:pt x="11829" y="15337"/>
                    <a:pt x="11829" y="15337"/>
                  </a:cubicBezTo>
                  <a:cubicBezTo>
                    <a:pt x="11829" y="15325"/>
                    <a:pt x="11829" y="15325"/>
                    <a:pt x="11829" y="15325"/>
                  </a:cubicBezTo>
                  <a:lnTo>
                    <a:pt x="11841" y="15303"/>
                  </a:lnTo>
                  <a:cubicBezTo>
                    <a:pt x="11852" y="15280"/>
                    <a:pt x="11875" y="15269"/>
                    <a:pt x="11886" y="15257"/>
                  </a:cubicBezTo>
                  <a:lnTo>
                    <a:pt x="11909" y="15246"/>
                  </a:lnTo>
                  <a:cubicBezTo>
                    <a:pt x="11920" y="15234"/>
                    <a:pt x="11932" y="15223"/>
                    <a:pt x="11955" y="15212"/>
                  </a:cubicBezTo>
                  <a:cubicBezTo>
                    <a:pt x="11966" y="15200"/>
                    <a:pt x="11977" y="15200"/>
                    <a:pt x="11989" y="15200"/>
                  </a:cubicBezTo>
                  <a:cubicBezTo>
                    <a:pt x="11989" y="15189"/>
                    <a:pt x="12000" y="15189"/>
                    <a:pt x="12000" y="15189"/>
                  </a:cubicBezTo>
                  <a:lnTo>
                    <a:pt x="12011" y="15189"/>
                  </a:lnTo>
                  <a:lnTo>
                    <a:pt x="12046" y="15178"/>
                  </a:lnTo>
                  <a:cubicBezTo>
                    <a:pt x="12057" y="15166"/>
                    <a:pt x="12080" y="15155"/>
                    <a:pt x="12102" y="15155"/>
                  </a:cubicBezTo>
                  <a:close/>
                  <a:moveTo>
                    <a:pt x="10624" y="15189"/>
                  </a:moveTo>
                  <a:cubicBezTo>
                    <a:pt x="10635" y="15189"/>
                    <a:pt x="10658" y="15212"/>
                    <a:pt x="10669" y="15223"/>
                  </a:cubicBezTo>
                  <a:cubicBezTo>
                    <a:pt x="10669" y="15234"/>
                    <a:pt x="10669" y="15246"/>
                    <a:pt x="10658" y="15269"/>
                  </a:cubicBezTo>
                  <a:cubicBezTo>
                    <a:pt x="10624" y="15291"/>
                    <a:pt x="10590" y="15303"/>
                    <a:pt x="10544" y="15325"/>
                  </a:cubicBezTo>
                  <a:lnTo>
                    <a:pt x="10487" y="15348"/>
                  </a:lnTo>
                  <a:cubicBezTo>
                    <a:pt x="10465" y="15360"/>
                    <a:pt x="10442" y="15371"/>
                    <a:pt x="10419" y="15382"/>
                  </a:cubicBezTo>
                  <a:cubicBezTo>
                    <a:pt x="10339" y="15405"/>
                    <a:pt x="10260" y="15416"/>
                    <a:pt x="10157" y="15416"/>
                  </a:cubicBezTo>
                  <a:cubicBezTo>
                    <a:pt x="10128" y="15419"/>
                    <a:pt x="10096" y="15420"/>
                    <a:pt x="10063" y="15420"/>
                  </a:cubicBezTo>
                  <a:cubicBezTo>
                    <a:pt x="9921" y="15420"/>
                    <a:pt x="9761" y="15395"/>
                    <a:pt x="9668" y="15303"/>
                  </a:cubicBezTo>
                  <a:cubicBezTo>
                    <a:pt x="9657" y="15303"/>
                    <a:pt x="9657" y="15303"/>
                    <a:pt x="9657" y="15291"/>
                  </a:cubicBezTo>
                  <a:cubicBezTo>
                    <a:pt x="9668" y="15291"/>
                    <a:pt x="9668" y="15280"/>
                    <a:pt x="9668" y="15280"/>
                  </a:cubicBezTo>
                  <a:cubicBezTo>
                    <a:pt x="9737" y="15257"/>
                    <a:pt x="9816" y="15257"/>
                    <a:pt x="9885" y="15257"/>
                  </a:cubicBezTo>
                  <a:lnTo>
                    <a:pt x="9987" y="15257"/>
                  </a:lnTo>
                  <a:cubicBezTo>
                    <a:pt x="10032" y="15257"/>
                    <a:pt x="10089" y="15246"/>
                    <a:pt x="10146" y="15246"/>
                  </a:cubicBezTo>
                  <a:cubicBezTo>
                    <a:pt x="10203" y="15246"/>
                    <a:pt x="10260" y="15234"/>
                    <a:pt x="10305" y="15223"/>
                  </a:cubicBezTo>
                  <a:cubicBezTo>
                    <a:pt x="10339" y="15223"/>
                    <a:pt x="10374" y="15223"/>
                    <a:pt x="10396" y="15212"/>
                  </a:cubicBezTo>
                  <a:lnTo>
                    <a:pt x="10510" y="15212"/>
                  </a:lnTo>
                  <a:cubicBezTo>
                    <a:pt x="10510" y="15200"/>
                    <a:pt x="10521" y="15200"/>
                    <a:pt x="10533" y="15200"/>
                  </a:cubicBezTo>
                  <a:cubicBezTo>
                    <a:pt x="10556" y="15200"/>
                    <a:pt x="10578" y="15189"/>
                    <a:pt x="10601" y="15189"/>
                  </a:cubicBezTo>
                  <a:close/>
                  <a:moveTo>
                    <a:pt x="11249" y="15485"/>
                  </a:moveTo>
                  <a:cubicBezTo>
                    <a:pt x="11261" y="15485"/>
                    <a:pt x="11283" y="15496"/>
                    <a:pt x="11295" y="15507"/>
                  </a:cubicBezTo>
                  <a:cubicBezTo>
                    <a:pt x="11295" y="15519"/>
                    <a:pt x="11295" y="15542"/>
                    <a:pt x="11283" y="15553"/>
                  </a:cubicBezTo>
                  <a:cubicBezTo>
                    <a:pt x="10954" y="15826"/>
                    <a:pt x="10521" y="15849"/>
                    <a:pt x="10169" y="15849"/>
                  </a:cubicBezTo>
                  <a:cubicBezTo>
                    <a:pt x="9930" y="15849"/>
                    <a:pt x="9680" y="15815"/>
                    <a:pt x="9430" y="15792"/>
                  </a:cubicBezTo>
                  <a:cubicBezTo>
                    <a:pt x="9304" y="15769"/>
                    <a:pt x="9168" y="15758"/>
                    <a:pt x="9031" y="15746"/>
                  </a:cubicBezTo>
                  <a:cubicBezTo>
                    <a:pt x="8901" y="15734"/>
                    <a:pt x="8769" y="15728"/>
                    <a:pt x="8634" y="15728"/>
                  </a:cubicBezTo>
                  <a:cubicBezTo>
                    <a:pt x="8392" y="15728"/>
                    <a:pt x="8141" y="15748"/>
                    <a:pt x="7871" y="15792"/>
                  </a:cubicBezTo>
                  <a:cubicBezTo>
                    <a:pt x="7780" y="15803"/>
                    <a:pt x="7678" y="15815"/>
                    <a:pt x="7587" y="15837"/>
                  </a:cubicBezTo>
                  <a:cubicBezTo>
                    <a:pt x="7325" y="15871"/>
                    <a:pt x="7041" y="15917"/>
                    <a:pt x="6768" y="15940"/>
                  </a:cubicBezTo>
                  <a:cubicBezTo>
                    <a:pt x="6688" y="15944"/>
                    <a:pt x="6610" y="15947"/>
                    <a:pt x="6534" y="15947"/>
                  </a:cubicBezTo>
                  <a:cubicBezTo>
                    <a:pt x="6426" y="15947"/>
                    <a:pt x="6322" y="15942"/>
                    <a:pt x="6222" y="15928"/>
                  </a:cubicBezTo>
                  <a:cubicBezTo>
                    <a:pt x="6063" y="15906"/>
                    <a:pt x="5881" y="15871"/>
                    <a:pt x="5733" y="15769"/>
                  </a:cubicBezTo>
                  <a:cubicBezTo>
                    <a:pt x="5722" y="15769"/>
                    <a:pt x="5722" y="15758"/>
                    <a:pt x="5722" y="15746"/>
                  </a:cubicBezTo>
                  <a:cubicBezTo>
                    <a:pt x="5722" y="15735"/>
                    <a:pt x="5733" y="15735"/>
                    <a:pt x="5744" y="15735"/>
                  </a:cubicBezTo>
                  <a:cubicBezTo>
                    <a:pt x="5835" y="15735"/>
                    <a:pt x="5938" y="15746"/>
                    <a:pt x="6040" y="15746"/>
                  </a:cubicBezTo>
                  <a:cubicBezTo>
                    <a:pt x="6131" y="15758"/>
                    <a:pt x="6234" y="15769"/>
                    <a:pt x="6336" y="15769"/>
                  </a:cubicBezTo>
                  <a:cubicBezTo>
                    <a:pt x="6518" y="15769"/>
                    <a:pt x="6711" y="15758"/>
                    <a:pt x="6927" y="15735"/>
                  </a:cubicBezTo>
                  <a:cubicBezTo>
                    <a:pt x="7132" y="15712"/>
                    <a:pt x="7337" y="15689"/>
                    <a:pt x="7542" y="15655"/>
                  </a:cubicBezTo>
                  <a:cubicBezTo>
                    <a:pt x="7701" y="15633"/>
                    <a:pt x="7860" y="15598"/>
                    <a:pt x="8019" y="15576"/>
                  </a:cubicBezTo>
                  <a:cubicBezTo>
                    <a:pt x="8220" y="15551"/>
                    <a:pt x="8415" y="15540"/>
                    <a:pt x="8608" y="15540"/>
                  </a:cubicBezTo>
                  <a:cubicBezTo>
                    <a:pt x="8776" y="15540"/>
                    <a:pt x="8942" y="15548"/>
                    <a:pt x="9111" y="15564"/>
                  </a:cubicBezTo>
                  <a:cubicBezTo>
                    <a:pt x="9225" y="15576"/>
                    <a:pt x="9327" y="15587"/>
                    <a:pt x="9430" y="15598"/>
                  </a:cubicBezTo>
                  <a:cubicBezTo>
                    <a:pt x="9691" y="15621"/>
                    <a:pt x="9976" y="15655"/>
                    <a:pt x="10248" y="15655"/>
                  </a:cubicBezTo>
                  <a:cubicBezTo>
                    <a:pt x="10556" y="15655"/>
                    <a:pt x="10885" y="15598"/>
                    <a:pt x="11249" y="15485"/>
                  </a:cubicBezTo>
                  <a:close/>
                  <a:moveTo>
                    <a:pt x="9023" y="0"/>
                  </a:moveTo>
                  <a:cubicBezTo>
                    <a:pt x="8798" y="0"/>
                    <a:pt x="8562" y="10"/>
                    <a:pt x="8315" y="28"/>
                  </a:cubicBezTo>
                  <a:cubicBezTo>
                    <a:pt x="7917" y="62"/>
                    <a:pt x="7485" y="119"/>
                    <a:pt x="6939" y="210"/>
                  </a:cubicBezTo>
                  <a:lnTo>
                    <a:pt x="6757" y="244"/>
                  </a:lnTo>
                  <a:cubicBezTo>
                    <a:pt x="6370" y="301"/>
                    <a:pt x="5961" y="369"/>
                    <a:pt x="5574" y="471"/>
                  </a:cubicBezTo>
                  <a:cubicBezTo>
                    <a:pt x="5130" y="596"/>
                    <a:pt x="4755" y="801"/>
                    <a:pt x="4448" y="1086"/>
                  </a:cubicBezTo>
                  <a:cubicBezTo>
                    <a:pt x="4220" y="1302"/>
                    <a:pt x="4016" y="1563"/>
                    <a:pt x="3811" y="1813"/>
                  </a:cubicBezTo>
                  <a:cubicBezTo>
                    <a:pt x="3754" y="1882"/>
                    <a:pt x="3697" y="1939"/>
                    <a:pt x="3652" y="2007"/>
                  </a:cubicBezTo>
                  <a:cubicBezTo>
                    <a:pt x="3345" y="2371"/>
                    <a:pt x="3060" y="2655"/>
                    <a:pt x="2753" y="2871"/>
                  </a:cubicBezTo>
                  <a:cubicBezTo>
                    <a:pt x="2605" y="2974"/>
                    <a:pt x="2457" y="3076"/>
                    <a:pt x="2321" y="3167"/>
                  </a:cubicBezTo>
                  <a:cubicBezTo>
                    <a:pt x="2082" y="3315"/>
                    <a:pt x="1843" y="3474"/>
                    <a:pt x="1627" y="3656"/>
                  </a:cubicBezTo>
                  <a:cubicBezTo>
                    <a:pt x="1320" y="3918"/>
                    <a:pt x="1047" y="4247"/>
                    <a:pt x="842" y="4623"/>
                  </a:cubicBezTo>
                  <a:cubicBezTo>
                    <a:pt x="797" y="4702"/>
                    <a:pt x="751" y="4793"/>
                    <a:pt x="717" y="4884"/>
                  </a:cubicBezTo>
                  <a:cubicBezTo>
                    <a:pt x="615" y="5135"/>
                    <a:pt x="524" y="5396"/>
                    <a:pt x="433" y="5703"/>
                  </a:cubicBezTo>
                  <a:cubicBezTo>
                    <a:pt x="422" y="5737"/>
                    <a:pt x="422" y="5760"/>
                    <a:pt x="410" y="5794"/>
                  </a:cubicBezTo>
                  <a:cubicBezTo>
                    <a:pt x="410" y="5806"/>
                    <a:pt x="410" y="5817"/>
                    <a:pt x="399" y="5828"/>
                  </a:cubicBezTo>
                  <a:cubicBezTo>
                    <a:pt x="387" y="5828"/>
                    <a:pt x="387" y="5840"/>
                    <a:pt x="387" y="5840"/>
                  </a:cubicBezTo>
                  <a:lnTo>
                    <a:pt x="387" y="5851"/>
                  </a:lnTo>
                  <a:cubicBezTo>
                    <a:pt x="240" y="6317"/>
                    <a:pt x="137" y="6784"/>
                    <a:pt x="80" y="7250"/>
                  </a:cubicBezTo>
                  <a:cubicBezTo>
                    <a:pt x="46" y="7489"/>
                    <a:pt x="23" y="7728"/>
                    <a:pt x="23" y="7967"/>
                  </a:cubicBezTo>
                  <a:lnTo>
                    <a:pt x="12" y="8035"/>
                  </a:lnTo>
                  <a:cubicBezTo>
                    <a:pt x="12" y="8228"/>
                    <a:pt x="1" y="8422"/>
                    <a:pt x="35" y="8604"/>
                  </a:cubicBezTo>
                  <a:cubicBezTo>
                    <a:pt x="46" y="8672"/>
                    <a:pt x="80" y="8774"/>
                    <a:pt x="149" y="8854"/>
                  </a:cubicBezTo>
                  <a:cubicBezTo>
                    <a:pt x="205" y="8922"/>
                    <a:pt x="285" y="8968"/>
                    <a:pt x="365" y="9002"/>
                  </a:cubicBezTo>
                  <a:lnTo>
                    <a:pt x="387" y="9013"/>
                  </a:lnTo>
                  <a:cubicBezTo>
                    <a:pt x="604" y="9127"/>
                    <a:pt x="751" y="9263"/>
                    <a:pt x="865" y="9422"/>
                  </a:cubicBezTo>
                  <a:cubicBezTo>
                    <a:pt x="1104" y="9786"/>
                    <a:pt x="1138" y="10230"/>
                    <a:pt x="1149" y="10651"/>
                  </a:cubicBezTo>
                  <a:lnTo>
                    <a:pt x="1149" y="10719"/>
                  </a:lnTo>
                  <a:cubicBezTo>
                    <a:pt x="1161" y="10947"/>
                    <a:pt x="1172" y="11174"/>
                    <a:pt x="1218" y="11402"/>
                  </a:cubicBezTo>
                  <a:cubicBezTo>
                    <a:pt x="1263" y="11595"/>
                    <a:pt x="1331" y="11788"/>
                    <a:pt x="1434" y="11982"/>
                  </a:cubicBezTo>
                  <a:cubicBezTo>
                    <a:pt x="1639" y="12368"/>
                    <a:pt x="1934" y="12721"/>
                    <a:pt x="2207" y="13028"/>
                  </a:cubicBezTo>
                  <a:cubicBezTo>
                    <a:pt x="2799" y="13688"/>
                    <a:pt x="3492" y="14450"/>
                    <a:pt x="4232" y="15143"/>
                  </a:cubicBezTo>
                  <a:cubicBezTo>
                    <a:pt x="4539" y="15428"/>
                    <a:pt x="4903" y="15758"/>
                    <a:pt x="5312" y="16008"/>
                  </a:cubicBezTo>
                  <a:cubicBezTo>
                    <a:pt x="5506" y="16122"/>
                    <a:pt x="5699" y="16201"/>
                    <a:pt x="5892" y="16247"/>
                  </a:cubicBezTo>
                  <a:cubicBezTo>
                    <a:pt x="6052" y="16292"/>
                    <a:pt x="6211" y="16304"/>
                    <a:pt x="6359" y="16304"/>
                  </a:cubicBezTo>
                  <a:cubicBezTo>
                    <a:pt x="6461" y="16304"/>
                    <a:pt x="6552" y="16292"/>
                    <a:pt x="6643" y="16292"/>
                  </a:cubicBezTo>
                  <a:cubicBezTo>
                    <a:pt x="6882" y="16269"/>
                    <a:pt x="7121" y="16247"/>
                    <a:pt x="7360" y="16213"/>
                  </a:cubicBezTo>
                  <a:cubicBezTo>
                    <a:pt x="7621" y="16190"/>
                    <a:pt x="7894" y="16156"/>
                    <a:pt x="8156" y="16133"/>
                  </a:cubicBezTo>
                  <a:cubicBezTo>
                    <a:pt x="8577" y="16105"/>
                    <a:pt x="9006" y="16085"/>
                    <a:pt x="9430" y="16085"/>
                  </a:cubicBezTo>
                  <a:cubicBezTo>
                    <a:pt x="9521" y="16085"/>
                    <a:pt x="9612" y="16085"/>
                    <a:pt x="9703" y="16088"/>
                  </a:cubicBezTo>
                  <a:cubicBezTo>
                    <a:pt x="9964" y="16088"/>
                    <a:pt x="10226" y="16088"/>
                    <a:pt x="10499" y="16099"/>
                  </a:cubicBezTo>
                  <a:cubicBezTo>
                    <a:pt x="10556" y="16110"/>
                    <a:pt x="10624" y="16110"/>
                    <a:pt x="10681" y="16110"/>
                  </a:cubicBezTo>
                  <a:cubicBezTo>
                    <a:pt x="10817" y="16118"/>
                    <a:pt x="10948" y="16126"/>
                    <a:pt x="11082" y="16126"/>
                  </a:cubicBezTo>
                  <a:cubicBezTo>
                    <a:pt x="11137" y="16126"/>
                    <a:pt x="11193" y="16125"/>
                    <a:pt x="11249" y="16122"/>
                  </a:cubicBezTo>
                  <a:cubicBezTo>
                    <a:pt x="11613" y="16110"/>
                    <a:pt x="11977" y="15962"/>
                    <a:pt x="12375" y="15667"/>
                  </a:cubicBezTo>
                  <a:cubicBezTo>
                    <a:pt x="12523" y="15553"/>
                    <a:pt x="12671" y="15428"/>
                    <a:pt x="12808" y="15314"/>
                  </a:cubicBezTo>
                  <a:cubicBezTo>
                    <a:pt x="12967" y="15178"/>
                    <a:pt x="13126" y="15041"/>
                    <a:pt x="13308" y="14916"/>
                  </a:cubicBezTo>
                  <a:cubicBezTo>
                    <a:pt x="13581" y="14711"/>
                    <a:pt x="13888" y="14552"/>
                    <a:pt x="14195" y="14404"/>
                  </a:cubicBezTo>
                  <a:cubicBezTo>
                    <a:pt x="14309" y="14347"/>
                    <a:pt x="14423" y="14290"/>
                    <a:pt x="14536" y="14234"/>
                  </a:cubicBezTo>
                  <a:cubicBezTo>
                    <a:pt x="15969" y="13483"/>
                    <a:pt x="17004" y="12129"/>
                    <a:pt x="17391" y="10514"/>
                  </a:cubicBezTo>
                  <a:cubicBezTo>
                    <a:pt x="17596" y="9661"/>
                    <a:pt x="17607" y="8729"/>
                    <a:pt x="17425" y="7819"/>
                  </a:cubicBezTo>
                  <a:cubicBezTo>
                    <a:pt x="17334" y="7375"/>
                    <a:pt x="17198" y="6932"/>
                    <a:pt x="17027" y="6522"/>
                  </a:cubicBezTo>
                  <a:cubicBezTo>
                    <a:pt x="16868" y="6158"/>
                    <a:pt x="16663" y="5794"/>
                    <a:pt x="16459" y="5453"/>
                  </a:cubicBezTo>
                  <a:lnTo>
                    <a:pt x="16368" y="5282"/>
                  </a:lnTo>
                  <a:cubicBezTo>
                    <a:pt x="16163" y="4918"/>
                    <a:pt x="15924" y="4475"/>
                    <a:pt x="15776" y="3997"/>
                  </a:cubicBezTo>
                  <a:cubicBezTo>
                    <a:pt x="15753" y="3918"/>
                    <a:pt x="15731" y="3827"/>
                    <a:pt x="15708" y="3747"/>
                  </a:cubicBezTo>
                  <a:cubicBezTo>
                    <a:pt x="15617" y="3417"/>
                    <a:pt x="15526" y="3076"/>
                    <a:pt x="15321" y="2792"/>
                  </a:cubicBezTo>
                  <a:cubicBezTo>
                    <a:pt x="15094" y="2462"/>
                    <a:pt x="14730" y="2257"/>
                    <a:pt x="14445" y="2121"/>
                  </a:cubicBezTo>
                  <a:cubicBezTo>
                    <a:pt x="14241" y="2018"/>
                    <a:pt x="14013" y="1927"/>
                    <a:pt x="13797" y="1836"/>
                  </a:cubicBezTo>
                  <a:cubicBezTo>
                    <a:pt x="13649" y="1791"/>
                    <a:pt x="13501" y="1722"/>
                    <a:pt x="13365" y="1666"/>
                  </a:cubicBezTo>
                  <a:cubicBezTo>
                    <a:pt x="12967" y="1495"/>
                    <a:pt x="12603" y="1256"/>
                    <a:pt x="12250" y="1029"/>
                  </a:cubicBezTo>
                  <a:cubicBezTo>
                    <a:pt x="11864" y="778"/>
                    <a:pt x="11465" y="517"/>
                    <a:pt x="11022" y="346"/>
                  </a:cubicBezTo>
                  <a:cubicBezTo>
                    <a:pt x="10441" y="109"/>
                    <a:pt x="9793" y="0"/>
                    <a:pt x="9023" y="0"/>
                  </a:cubicBezTo>
                  <a:close/>
                </a:path>
              </a:pathLst>
            </a:custGeom>
            <a:solidFill>
              <a:srgbClr val="C77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5697170" y="1476935"/>
              <a:ext cx="1542" cy="805"/>
            </a:xfrm>
            <a:custGeom>
              <a:rect b="b" l="l" r="r" t="t"/>
              <a:pathLst>
                <a:path extrusionOk="0" h="12" w="23">
                  <a:moveTo>
                    <a:pt x="23" y="0"/>
                  </a:moveTo>
                  <a:cubicBezTo>
                    <a:pt x="11" y="0"/>
                    <a:pt x="0" y="0"/>
                    <a:pt x="23" y="12"/>
                  </a:cubicBezTo>
                  <a:cubicBezTo>
                    <a:pt x="23" y="12"/>
                    <a:pt x="23" y="12"/>
                    <a:pt x="23" y="0"/>
                  </a:cubicBezTo>
                  <a:close/>
                </a:path>
              </a:pathLst>
            </a:custGeom>
            <a:solidFill>
              <a:srgbClr val="4926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4738562" y="454630"/>
              <a:ext cx="1234726" cy="1162714"/>
            </a:xfrm>
            <a:custGeom>
              <a:rect b="b" l="l" r="r" t="t"/>
              <a:pathLst>
                <a:path extrusionOk="0" h="17341" w="18415">
                  <a:moveTo>
                    <a:pt x="3080" y="2348"/>
                  </a:moveTo>
                  <a:cubicBezTo>
                    <a:pt x="3143" y="2348"/>
                    <a:pt x="3205" y="2354"/>
                    <a:pt x="3265" y="2361"/>
                  </a:cubicBezTo>
                  <a:cubicBezTo>
                    <a:pt x="3344" y="2372"/>
                    <a:pt x="3412" y="2384"/>
                    <a:pt x="3481" y="2406"/>
                  </a:cubicBezTo>
                  <a:cubicBezTo>
                    <a:pt x="3265" y="2623"/>
                    <a:pt x="3048" y="2827"/>
                    <a:pt x="2798" y="2998"/>
                  </a:cubicBezTo>
                  <a:cubicBezTo>
                    <a:pt x="2628" y="3123"/>
                    <a:pt x="2446" y="3225"/>
                    <a:pt x="2275" y="3350"/>
                  </a:cubicBezTo>
                  <a:cubicBezTo>
                    <a:pt x="2286" y="3248"/>
                    <a:pt x="2286" y="3146"/>
                    <a:pt x="2298" y="3043"/>
                  </a:cubicBezTo>
                  <a:cubicBezTo>
                    <a:pt x="2321" y="2861"/>
                    <a:pt x="2366" y="2691"/>
                    <a:pt x="2503" y="2566"/>
                  </a:cubicBezTo>
                  <a:cubicBezTo>
                    <a:pt x="2628" y="2452"/>
                    <a:pt x="2787" y="2372"/>
                    <a:pt x="2946" y="2361"/>
                  </a:cubicBezTo>
                  <a:cubicBezTo>
                    <a:pt x="2989" y="2351"/>
                    <a:pt x="3035" y="2348"/>
                    <a:pt x="3080" y="2348"/>
                  </a:cubicBezTo>
                  <a:close/>
                  <a:moveTo>
                    <a:pt x="16595" y="4658"/>
                  </a:moveTo>
                  <a:cubicBezTo>
                    <a:pt x="16708" y="4670"/>
                    <a:pt x="16833" y="4681"/>
                    <a:pt x="16947" y="4715"/>
                  </a:cubicBezTo>
                  <a:cubicBezTo>
                    <a:pt x="17152" y="4772"/>
                    <a:pt x="17243" y="4988"/>
                    <a:pt x="17357" y="5159"/>
                  </a:cubicBezTo>
                  <a:cubicBezTo>
                    <a:pt x="17413" y="5250"/>
                    <a:pt x="17482" y="5341"/>
                    <a:pt x="17516" y="5443"/>
                  </a:cubicBezTo>
                  <a:cubicBezTo>
                    <a:pt x="17550" y="5546"/>
                    <a:pt x="17550" y="5659"/>
                    <a:pt x="17527" y="5762"/>
                  </a:cubicBezTo>
                  <a:cubicBezTo>
                    <a:pt x="17504" y="5875"/>
                    <a:pt x="17459" y="5978"/>
                    <a:pt x="17413" y="6080"/>
                  </a:cubicBezTo>
                  <a:cubicBezTo>
                    <a:pt x="17391" y="6103"/>
                    <a:pt x="17379" y="6137"/>
                    <a:pt x="17368" y="6160"/>
                  </a:cubicBezTo>
                  <a:cubicBezTo>
                    <a:pt x="17095" y="5659"/>
                    <a:pt x="16799" y="5182"/>
                    <a:pt x="16572" y="4658"/>
                  </a:cubicBezTo>
                  <a:close/>
                  <a:moveTo>
                    <a:pt x="1729" y="12870"/>
                  </a:moveTo>
                  <a:lnTo>
                    <a:pt x="1729" y="12870"/>
                  </a:lnTo>
                  <a:cubicBezTo>
                    <a:pt x="1900" y="13120"/>
                    <a:pt x="2104" y="13348"/>
                    <a:pt x="2298" y="13575"/>
                  </a:cubicBezTo>
                  <a:cubicBezTo>
                    <a:pt x="2377" y="13655"/>
                    <a:pt x="2446" y="13735"/>
                    <a:pt x="2514" y="13814"/>
                  </a:cubicBezTo>
                  <a:cubicBezTo>
                    <a:pt x="2503" y="13814"/>
                    <a:pt x="2491" y="13826"/>
                    <a:pt x="2480" y="13826"/>
                  </a:cubicBezTo>
                  <a:cubicBezTo>
                    <a:pt x="2431" y="13833"/>
                    <a:pt x="2375" y="13844"/>
                    <a:pt x="2317" y="13844"/>
                  </a:cubicBezTo>
                  <a:cubicBezTo>
                    <a:pt x="2280" y="13844"/>
                    <a:pt x="2242" y="13839"/>
                    <a:pt x="2207" y="13826"/>
                  </a:cubicBezTo>
                  <a:cubicBezTo>
                    <a:pt x="2048" y="13757"/>
                    <a:pt x="1934" y="13564"/>
                    <a:pt x="1854" y="13416"/>
                  </a:cubicBezTo>
                  <a:cubicBezTo>
                    <a:pt x="1763" y="13246"/>
                    <a:pt x="1729" y="13064"/>
                    <a:pt x="1729" y="12870"/>
                  </a:cubicBezTo>
                  <a:close/>
                  <a:moveTo>
                    <a:pt x="14707" y="14997"/>
                  </a:moveTo>
                  <a:lnTo>
                    <a:pt x="14707" y="14997"/>
                  </a:lnTo>
                  <a:cubicBezTo>
                    <a:pt x="14661" y="15054"/>
                    <a:pt x="14604" y="15111"/>
                    <a:pt x="14547" y="15156"/>
                  </a:cubicBezTo>
                  <a:cubicBezTo>
                    <a:pt x="14445" y="15213"/>
                    <a:pt x="14343" y="15236"/>
                    <a:pt x="14229" y="15236"/>
                  </a:cubicBezTo>
                  <a:cubicBezTo>
                    <a:pt x="14388" y="15156"/>
                    <a:pt x="14547" y="15077"/>
                    <a:pt x="14707" y="14997"/>
                  </a:cubicBezTo>
                  <a:close/>
                  <a:moveTo>
                    <a:pt x="9354" y="353"/>
                  </a:moveTo>
                  <a:cubicBezTo>
                    <a:pt x="10025" y="353"/>
                    <a:pt x="10692" y="438"/>
                    <a:pt x="11329" y="689"/>
                  </a:cubicBezTo>
                  <a:cubicBezTo>
                    <a:pt x="12159" y="1030"/>
                    <a:pt x="12841" y="1656"/>
                    <a:pt x="13660" y="2020"/>
                  </a:cubicBezTo>
                  <a:cubicBezTo>
                    <a:pt x="14024" y="2179"/>
                    <a:pt x="14399" y="2304"/>
                    <a:pt x="14752" y="2475"/>
                  </a:cubicBezTo>
                  <a:cubicBezTo>
                    <a:pt x="15070" y="2634"/>
                    <a:pt x="15400" y="2827"/>
                    <a:pt x="15605" y="3134"/>
                  </a:cubicBezTo>
                  <a:cubicBezTo>
                    <a:pt x="15855" y="3487"/>
                    <a:pt x="15946" y="3919"/>
                    <a:pt x="16071" y="4329"/>
                  </a:cubicBezTo>
                  <a:cubicBezTo>
                    <a:pt x="16208" y="4784"/>
                    <a:pt x="16424" y="5204"/>
                    <a:pt x="16651" y="5625"/>
                  </a:cubicBezTo>
                  <a:cubicBezTo>
                    <a:pt x="16890" y="6023"/>
                    <a:pt x="17129" y="6433"/>
                    <a:pt x="17311" y="6865"/>
                  </a:cubicBezTo>
                  <a:cubicBezTo>
                    <a:pt x="17482" y="7274"/>
                    <a:pt x="17618" y="7707"/>
                    <a:pt x="17709" y="8150"/>
                  </a:cubicBezTo>
                  <a:cubicBezTo>
                    <a:pt x="17880" y="9037"/>
                    <a:pt x="17880" y="9959"/>
                    <a:pt x="17675" y="10834"/>
                  </a:cubicBezTo>
                  <a:cubicBezTo>
                    <a:pt x="17300" y="12404"/>
                    <a:pt x="16276" y="13780"/>
                    <a:pt x="14843" y="14531"/>
                  </a:cubicBezTo>
                  <a:cubicBezTo>
                    <a:pt x="14422" y="14747"/>
                    <a:pt x="13990" y="14929"/>
                    <a:pt x="13603" y="15213"/>
                  </a:cubicBezTo>
                  <a:cubicBezTo>
                    <a:pt x="13273" y="15441"/>
                    <a:pt x="12989" y="15725"/>
                    <a:pt x="12671" y="15964"/>
                  </a:cubicBezTo>
                  <a:cubicBezTo>
                    <a:pt x="12341" y="16214"/>
                    <a:pt x="11977" y="16396"/>
                    <a:pt x="11556" y="16419"/>
                  </a:cubicBezTo>
                  <a:cubicBezTo>
                    <a:pt x="11510" y="16421"/>
                    <a:pt x="11464" y="16422"/>
                    <a:pt x="11418" y="16422"/>
                  </a:cubicBezTo>
                  <a:cubicBezTo>
                    <a:pt x="11222" y="16422"/>
                    <a:pt x="11019" y="16405"/>
                    <a:pt x="10817" y="16396"/>
                  </a:cubicBezTo>
                  <a:cubicBezTo>
                    <a:pt x="10544" y="16385"/>
                    <a:pt x="10282" y="16373"/>
                    <a:pt x="10021" y="16373"/>
                  </a:cubicBezTo>
                  <a:cubicBezTo>
                    <a:pt x="9497" y="16373"/>
                    <a:pt x="8986" y="16385"/>
                    <a:pt x="8474" y="16430"/>
                  </a:cubicBezTo>
                  <a:cubicBezTo>
                    <a:pt x="7962" y="16464"/>
                    <a:pt x="7461" y="16544"/>
                    <a:pt x="6950" y="16578"/>
                  </a:cubicBezTo>
                  <a:cubicBezTo>
                    <a:pt x="6857" y="16587"/>
                    <a:pt x="6763" y="16592"/>
                    <a:pt x="6668" y="16592"/>
                  </a:cubicBezTo>
                  <a:cubicBezTo>
                    <a:pt x="6519" y="16592"/>
                    <a:pt x="6368" y="16579"/>
                    <a:pt x="6222" y="16544"/>
                  </a:cubicBezTo>
                  <a:cubicBezTo>
                    <a:pt x="6017" y="16487"/>
                    <a:pt x="5824" y="16408"/>
                    <a:pt x="5642" y="16294"/>
                  </a:cubicBezTo>
                  <a:cubicBezTo>
                    <a:pt x="5244" y="16066"/>
                    <a:pt x="4902" y="15748"/>
                    <a:pt x="4573" y="15441"/>
                  </a:cubicBezTo>
                  <a:cubicBezTo>
                    <a:pt x="3856" y="14770"/>
                    <a:pt x="3196" y="14053"/>
                    <a:pt x="2559" y="13325"/>
                  </a:cubicBezTo>
                  <a:cubicBezTo>
                    <a:pt x="2264" y="13007"/>
                    <a:pt x="1991" y="12666"/>
                    <a:pt x="1786" y="12290"/>
                  </a:cubicBezTo>
                  <a:cubicBezTo>
                    <a:pt x="1684" y="12108"/>
                    <a:pt x="1615" y="11915"/>
                    <a:pt x="1570" y="11710"/>
                  </a:cubicBezTo>
                  <a:cubicBezTo>
                    <a:pt x="1513" y="11471"/>
                    <a:pt x="1513" y="11221"/>
                    <a:pt x="1502" y="10971"/>
                  </a:cubicBezTo>
                  <a:cubicBezTo>
                    <a:pt x="1490" y="10550"/>
                    <a:pt x="1456" y="10095"/>
                    <a:pt x="1206" y="9731"/>
                  </a:cubicBezTo>
                  <a:cubicBezTo>
                    <a:pt x="1081" y="9538"/>
                    <a:pt x="922" y="9413"/>
                    <a:pt x="717" y="9310"/>
                  </a:cubicBezTo>
                  <a:cubicBezTo>
                    <a:pt x="637" y="9265"/>
                    <a:pt x="546" y="9219"/>
                    <a:pt x="489" y="9151"/>
                  </a:cubicBezTo>
                  <a:cubicBezTo>
                    <a:pt x="432" y="9083"/>
                    <a:pt x="410" y="9003"/>
                    <a:pt x="387" y="8924"/>
                  </a:cubicBezTo>
                  <a:cubicBezTo>
                    <a:pt x="341" y="8719"/>
                    <a:pt x="353" y="8503"/>
                    <a:pt x="364" y="8298"/>
                  </a:cubicBezTo>
                  <a:cubicBezTo>
                    <a:pt x="376" y="8059"/>
                    <a:pt x="398" y="7809"/>
                    <a:pt x="421" y="7581"/>
                  </a:cubicBezTo>
                  <a:cubicBezTo>
                    <a:pt x="489" y="7104"/>
                    <a:pt x="592" y="6637"/>
                    <a:pt x="728" y="6183"/>
                  </a:cubicBezTo>
                  <a:lnTo>
                    <a:pt x="728" y="6171"/>
                  </a:lnTo>
                  <a:cubicBezTo>
                    <a:pt x="751" y="6160"/>
                    <a:pt x="762" y="6137"/>
                    <a:pt x="762" y="6114"/>
                  </a:cubicBezTo>
                  <a:cubicBezTo>
                    <a:pt x="762" y="6092"/>
                    <a:pt x="774" y="6069"/>
                    <a:pt x="774" y="6035"/>
                  </a:cubicBezTo>
                  <a:cubicBezTo>
                    <a:pt x="865" y="5762"/>
                    <a:pt x="956" y="5489"/>
                    <a:pt x="1058" y="5216"/>
                  </a:cubicBezTo>
                  <a:cubicBezTo>
                    <a:pt x="1104" y="5125"/>
                    <a:pt x="1138" y="5045"/>
                    <a:pt x="1195" y="4954"/>
                  </a:cubicBezTo>
                  <a:cubicBezTo>
                    <a:pt x="1388" y="4590"/>
                    <a:pt x="1649" y="4272"/>
                    <a:pt x="1968" y="3999"/>
                  </a:cubicBezTo>
                  <a:cubicBezTo>
                    <a:pt x="2309" y="3703"/>
                    <a:pt x="2719" y="3487"/>
                    <a:pt x="3083" y="3225"/>
                  </a:cubicBezTo>
                  <a:cubicBezTo>
                    <a:pt x="3424" y="2975"/>
                    <a:pt x="3719" y="2679"/>
                    <a:pt x="3981" y="2350"/>
                  </a:cubicBezTo>
                  <a:cubicBezTo>
                    <a:pt x="4243" y="2031"/>
                    <a:pt x="4493" y="1713"/>
                    <a:pt x="4789" y="1428"/>
                  </a:cubicBezTo>
                  <a:cubicBezTo>
                    <a:pt x="5107" y="1133"/>
                    <a:pt x="5482" y="939"/>
                    <a:pt x="5903" y="825"/>
                  </a:cubicBezTo>
                  <a:cubicBezTo>
                    <a:pt x="6347" y="700"/>
                    <a:pt x="6813" y="632"/>
                    <a:pt x="7268" y="564"/>
                  </a:cubicBezTo>
                  <a:cubicBezTo>
                    <a:pt x="7712" y="484"/>
                    <a:pt x="8178" y="416"/>
                    <a:pt x="8633" y="382"/>
                  </a:cubicBezTo>
                  <a:cubicBezTo>
                    <a:pt x="8873" y="364"/>
                    <a:pt x="9114" y="353"/>
                    <a:pt x="9354" y="353"/>
                  </a:cubicBezTo>
                  <a:close/>
                  <a:moveTo>
                    <a:pt x="10089" y="16726"/>
                  </a:moveTo>
                  <a:cubicBezTo>
                    <a:pt x="10350" y="16726"/>
                    <a:pt x="10612" y="16737"/>
                    <a:pt x="10885" y="16749"/>
                  </a:cubicBezTo>
                  <a:cubicBezTo>
                    <a:pt x="10976" y="16749"/>
                    <a:pt x="11078" y="16760"/>
                    <a:pt x="11169" y="16760"/>
                  </a:cubicBezTo>
                  <a:cubicBezTo>
                    <a:pt x="11124" y="16794"/>
                    <a:pt x="11067" y="16828"/>
                    <a:pt x="11010" y="16862"/>
                  </a:cubicBezTo>
                  <a:cubicBezTo>
                    <a:pt x="10852" y="16941"/>
                    <a:pt x="10668" y="17003"/>
                    <a:pt x="10481" y="17003"/>
                  </a:cubicBezTo>
                  <a:cubicBezTo>
                    <a:pt x="10453" y="17003"/>
                    <a:pt x="10424" y="17002"/>
                    <a:pt x="10396" y="16999"/>
                  </a:cubicBezTo>
                  <a:cubicBezTo>
                    <a:pt x="10191" y="16976"/>
                    <a:pt x="10009" y="16851"/>
                    <a:pt x="9839" y="16737"/>
                  </a:cubicBezTo>
                  <a:cubicBezTo>
                    <a:pt x="9839" y="16737"/>
                    <a:pt x="9827" y="16726"/>
                    <a:pt x="9816" y="16726"/>
                  </a:cubicBezTo>
                  <a:close/>
                  <a:moveTo>
                    <a:pt x="9360" y="0"/>
                  </a:moveTo>
                  <a:cubicBezTo>
                    <a:pt x="8614" y="0"/>
                    <a:pt x="7866" y="110"/>
                    <a:pt x="7132" y="234"/>
                  </a:cubicBezTo>
                  <a:cubicBezTo>
                    <a:pt x="6665" y="314"/>
                    <a:pt x="6188" y="382"/>
                    <a:pt x="5721" y="518"/>
                  </a:cubicBezTo>
                  <a:cubicBezTo>
                    <a:pt x="5278" y="643"/>
                    <a:pt x="4891" y="860"/>
                    <a:pt x="4550" y="1178"/>
                  </a:cubicBezTo>
                  <a:cubicBezTo>
                    <a:pt x="4243" y="1462"/>
                    <a:pt x="3992" y="1804"/>
                    <a:pt x="3731" y="2122"/>
                  </a:cubicBezTo>
                  <a:cubicBezTo>
                    <a:pt x="3544" y="2045"/>
                    <a:pt x="3337" y="2004"/>
                    <a:pt x="3132" y="2004"/>
                  </a:cubicBezTo>
                  <a:cubicBezTo>
                    <a:pt x="2825" y="2004"/>
                    <a:pt x="2523" y="2095"/>
                    <a:pt x="2298" y="2293"/>
                  </a:cubicBezTo>
                  <a:cubicBezTo>
                    <a:pt x="2104" y="2463"/>
                    <a:pt x="2013" y="2691"/>
                    <a:pt x="1979" y="2930"/>
                  </a:cubicBezTo>
                  <a:cubicBezTo>
                    <a:pt x="1968" y="3055"/>
                    <a:pt x="1968" y="3180"/>
                    <a:pt x="1957" y="3305"/>
                  </a:cubicBezTo>
                  <a:cubicBezTo>
                    <a:pt x="1957" y="3396"/>
                    <a:pt x="1945" y="3487"/>
                    <a:pt x="1957" y="3567"/>
                  </a:cubicBezTo>
                  <a:cubicBezTo>
                    <a:pt x="1854" y="3635"/>
                    <a:pt x="1763" y="3714"/>
                    <a:pt x="1661" y="3805"/>
                  </a:cubicBezTo>
                  <a:cubicBezTo>
                    <a:pt x="1342" y="4090"/>
                    <a:pt x="1069" y="4442"/>
                    <a:pt x="876" y="4829"/>
                  </a:cubicBezTo>
                  <a:cubicBezTo>
                    <a:pt x="774" y="5011"/>
                    <a:pt x="694" y="5216"/>
                    <a:pt x="637" y="5409"/>
                  </a:cubicBezTo>
                  <a:cubicBezTo>
                    <a:pt x="614" y="5466"/>
                    <a:pt x="603" y="5523"/>
                    <a:pt x="592" y="5580"/>
                  </a:cubicBezTo>
                  <a:cubicBezTo>
                    <a:pt x="523" y="5750"/>
                    <a:pt x="455" y="5932"/>
                    <a:pt x="398" y="6114"/>
                  </a:cubicBezTo>
                  <a:cubicBezTo>
                    <a:pt x="251" y="6592"/>
                    <a:pt x="148" y="7081"/>
                    <a:pt x="80" y="7570"/>
                  </a:cubicBezTo>
                  <a:cubicBezTo>
                    <a:pt x="46" y="7820"/>
                    <a:pt x="23" y="8059"/>
                    <a:pt x="12" y="8309"/>
                  </a:cubicBezTo>
                  <a:cubicBezTo>
                    <a:pt x="0" y="8525"/>
                    <a:pt x="0" y="8764"/>
                    <a:pt x="46" y="8980"/>
                  </a:cubicBezTo>
                  <a:cubicBezTo>
                    <a:pt x="80" y="9208"/>
                    <a:pt x="205" y="9401"/>
                    <a:pt x="387" y="9526"/>
                  </a:cubicBezTo>
                  <a:cubicBezTo>
                    <a:pt x="558" y="9640"/>
                    <a:pt x="740" y="9697"/>
                    <a:pt x="876" y="9868"/>
                  </a:cubicBezTo>
                  <a:cubicBezTo>
                    <a:pt x="1149" y="10209"/>
                    <a:pt x="1138" y="10687"/>
                    <a:pt x="1149" y="11107"/>
                  </a:cubicBezTo>
                  <a:cubicBezTo>
                    <a:pt x="1160" y="11358"/>
                    <a:pt x="1183" y="11619"/>
                    <a:pt x="1240" y="11858"/>
                  </a:cubicBezTo>
                  <a:cubicBezTo>
                    <a:pt x="1286" y="12051"/>
                    <a:pt x="1365" y="12245"/>
                    <a:pt x="1456" y="12415"/>
                  </a:cubicBezTo>
                  <a:cubicBezTo>
                    <a:pt x="1445" y="12472"/>
                    <a:pt x="1433" y="12529"/>
                    <a:pt x="1422" y="12586"/>
                  </a:cubicBezTo>
                  <a:cubicBezTo>
                    <a:pt x="1399" y="12722"/>
                    <a:pt x="1388" y="12859"/>
                    <a:pt x="1388" y="12995"/>
                  </a:cubicBezTo>
                  <a:cubicBezTo>
                    <a:pt x="1399" y="13257"/>
                    <a:pt x="1490" y="13496"/>
                    <a:pt x="1627" y="13712"/>
                  </a:cubicBezTo>
                  <a:cubicBezTo>
                    <a:pt x="1752" y="13905"/>
                    <a:pt x="1911" y="14099"/>
                    <a:pt x="2150" y="14167"/>
                  </a:cubicBezTo>
                  <a:cubicBezTo>
                    <a:pt x="2200" y="14179"/>
                    <a:pt x="2250" y="14184"/>
                    <a:pt x="2300" y="14184"/>
                  </a:cubicBezTo>
                  <a:cubicBezTo>
                    <a:pt x="2387" y="14184"/>
                    <a:pt x="2473" y="14170"/>
                    <a:pt x="2559" y="14156"/>
                  </a:cubicBezTo>
                  <a:cubicBezTo>
                    <a:pt x="2628" y="14144"/>
                    <a:pt x="2707" y="14133"/>
                    <a:pt x="2787" y="14099"/>
                  </a:cubicBezTo>
                  <a:cubicBezTo>
                    <a:pt x="2957" y="14292"/>
                    <a:pt x="3139" y="14485"/>
                    <a:pt x="3310" y="14679"/>
                  </a:cubicBezTo>
                  <a:cubicBezTo>
                    <a:pt x="3663" y="15043"/>
                    <a:pt x="4027" y="15407"/>
                    <a:pt x="4402" y="15748"/>
                  </a:cubicBezTo>
                  <a:cubicBezTo>
                    <a:pt x="4743" y="16066"/>
                    <a:pt x="5107" y="16396"/>
                    <a:pt x="5517" y="16624"/>
                  </a:cubicBezTo>
                  <a:cubicBezTo>
                    <a:pt x="5901" y="16840"/>
                    <a:pt x="6302" y="16938"/>
                    <a:pt x="6728" y="16938"/>
                  </a:cubicBezTo>
                  <a:cubicBezTo>
                    <a:pt x="6793" y="16938"/>
                    <a:pt x="6860" y="16935"/>
                    <a:pt x="6927" y="16931"/>
                  </a:cubicBezTo>
                  <a:cubicBezTo>
                    <a:pt x="7188" y="16908"/>
                    <a:pt x="7439" y="16874"/>
                    <a:pt x="7700" y="16840"/>
                  </a:cubicBezTo>
                  <a:cubicBezTo>
                    <a:pt x="7962" y="16817"/>
                    <a:pt x="8223" y="16794"/>
                    <a:pt x="8496" y="16771"/>
                  </a:cubicBezTo>
                  <a:cubicBezTo>
                    <a:pt x="8769" y="16749"/>
                    <a:pt x="9042" y="16737"/>
                    <a:pt x="9315" y="16737"/>
                  </a:cubicBezTo>
                  <a:cubicBezTo>
                    <a:pt x="9372" y="16794"/>
                    <a:pt x="9452" y="16851"/>
                    <a:pt x="9509" y="16885"/>
                  </a:cubicBezTo>
                  <a:cubicBezTo>
                    <a:pt x="9600" y="16965"/>
                    <a:pt x="9691" y="17033"/>
                    <a:pt x="9793" y="17101"/>
                  </a:cubicBezTo>
                  <a:cubicBezTo>
                    <a:pt x="9998" y="17238"/>
                    <a:pt x="10214" y="17329"/>
                    <a:pt x="10464" y="17340"/>
                  </a:cubicBezTo>
                  <a:cubicBezTo>
                    <a:pt x="10714" y="17340"/>
                    <a:pt x="10953" y="17272"/>
                    <a:pt x="11169" y="17158"/>
                  </a:cubicBezTo>
                  <a:cubicBezTo>
                    <a:pt x="11283" y="17101"/>
                    <a:pt x="11385" y="17044"/>
                    <a:pt x="11476" y="16976"/>
                  </a:cubicBezTo>
                  <a:cubicBezTo>
                    <a:pt x="11533" y="16942"/>
                    <a:pt x="11579" y="16897"/>
                    <a:pt x="11624" y="16851"/>
                  </a:cubicBezTo>
                  <a:cubicBezTo>
                    <a:pt x="11647" y="16828"/>
                    <a:pt x="11670" y="16794"/>
                    <a:pt x="11681" y="16760"/>
                  </a:cubicBezTo>
                  <a:cubicBezTo>
                    <a:pt x="12125" y="16715"/>
                    <a:pt x="12500" y="16533"/>
                    <a:pt x="12853" y="16271"/>
                  </a:cubicBezTo>
                  <a:cubicBezTo>
                    <a:pt x="13171" y="16032"/>
                    <a:pt x="13455" y="15759"/>
                    <a:pt x="13774" y="15532"/>
                  </a:cubicBezTo>
                  <a:cubicBezTo>
                    <a:pt x="13899" y="15577"/>
                    <a:pt x="14058" y="15577"/>
                    <a:pt x="14183" y="15577"/>
                  </a:cubicBezTo>
                  <a:cubicBezTo>
                    <a:pt x="14365" y="15577"/>
                    <a:pt x="14547" y="15554"/>
                    <a:pt x="14707" y="15463"/>
                  </a:cubicBezTo>
                  <a:cubicBezTo>
                    <a:pt x="14854" y="15384"/>
                    <a:pt x="14957" y="15247"/>
                    <a:pt x="15059" y="15111"/>
                  </a:cubicBezTo>
                  <a:cubicBezTo>
                    <a:pt x="15105" y="15054"/>
                    <a:pt x="15150" y="14974"/>
                    <a:pt x="15196" y="14906"/>
                  </a:cubicBezTo>
                  <a:cubicBezTo>
                    <a:pt x="15230" y="14849"/>
                    <a:pt x="15252" y="14815"/>
                    <a:pt x="15252" y="14747"/>
                  </a:cubicBezTo>
                  <a:lnTo>
                    <a:pt x="15252" y="14713"/>
                  </a:lnTo>
                  <a:cubicBezTo>
                    <a:pt x="15571" y="14531"/>
                    <a:pt x="15867" y="14315"/>
                    <a:pt x="16140" y="14076"/>
                  </a:cubicBezTo>
                  <a:cubicBezTo>
                    <a:pt x="16754" y="13519"/>
                    <a:pt x="17266" y="12848"/>
                    <a:pt x="17618" y="12097"/>
                  </a:cubicBezTo>
                  <a:cubicBezTo>
                    <a:pt x="18414" y="10402"/>
                    <a:pt x="18358" y="8423"/>
                    <a:pt x="17641" y="6706"/>
                  </a:cubicBezTo>
                  <a:cubicBezTo>
                    <a:pt x="17607" y="6637"/>
                    <a:pt x="17584" y="6581"/>
                    <a:pt x="17550" y="6512"/>
                  </a:cubicBezTo>
                  <a:cubicBezTo>
                    <a:pt x="17618" y="6433"/>
                    <a:pt x="17675" y="6319"/>
                    <a:pt x="17721" y="6228"/>
                  </a:cubicBezTo>
                  <a:cubicBezTo>
                    <a:pt x="17789" y="6103"/>
                    <a:pt x="17834" y="5966"/>
                    <a:pt x="17868" y="5819"/>
                  </a:cubicBezTo>
                  <a:cubicBezTo>
                    <a:pt x="17891" y="5671"/>
                    <a:pt x="17891" y="5523"/>
                    <a:pt x="17857" y="5386"/>
                  </a:cubicBezTo>
                  <a:cubicBezTo>
                    <a:pt x="17812" y="5238"/>
                    <a:pt x="17732" y="5113"/>
                    <a:pt x="17652" y="4988"/>
                  </a:cubicBezTo>
                  <a:cubicBezTo>
                    <a:pt x="17493" y="4749"/>
                    <a:pt x="17368" y="4499"/>
                    <a:pt x="17072" y="4397"/>
                  </a:cubicBezTo>
                  <a:cubicBezTo>
                    <a:pt x="16936" y="4363"/>
                    <a:pt x="16788" y="4351"/>
                    <a:pt x="16651" y="4340"/>
                  </a:cubicBezTo>
                  <a:cubicBezTo>
                    <a:pt x="16583" y="4340"/>
                    <a:pt x="16515" y="4340"/>
                    <a:pt x="16458" y="4351"/>
                  </a:cubicBezTo>
                  <a:cubicBezTo>
                    <a:pt x="16435" y="4283"/>
                    <a:pt x="16413" y="4215"/>
                    <a:pt x="16390" y="4147"/>
                  </a:cubicBezTo>
                  <a:cubicBezTo>
                    <a:pt x="16265" y="3714"/>
                    <a:pt x="16162" y="3259"/>
                    <a:pt x="15878" y="2895"/>
                  </a:cubicBezTo>
                  <a:cubicBezTo>
                    <a:pt x="15639" y="2566"/>
                    <a:pt x="15298" y="2338"/>
                    <a:pt x="14945" y="2168"/>
                  </a:cubicBezTo>
                  <a:cubicBezTo>
                    <a:pt x="14581" y="1997"/>
                    <a:pt x="14195" y="1860"/>
                    <a:pt x="13831" y="1701"/>
                  </a:cubicBezTo>
                  <a:cubicBezTo>
                    <a:pt x="13410" y="1519"/>
                    <a:pt x="13023" y="1269"/>
                    <a:pt x="12637" y="1007"/>
                  </a:cubicBezTo>
                  <a:cubicBezTo>
                    <a:pt x="12227" y="746"/>
                    <a:pt x="11818" y="496"/>
                    <a:pt x="11374" y="325"/>
                  </a:cubicBezTo>
                  <a:cubicBezTo>
                    <a:pt x="10930" y="166"/>
                    <a:pt x="10464" y="75"/>
                    <a:pt x="9998" y="29"/>
                  </a:cubicBezTo>
                  <a:cubicBezTo>
                    <a:pt x="9785" y="9"/>
                    <a:pt x="9573" y="0"/>
                    <a:pt x="936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6"/>
            <p:cNvSpPr/>
            <p:nvPr/>
          </p:nvSpPr>
          <p:spPr>
            <a:xfrm>
              <a:off x="4890295" y="895079"/>
              <a:ext cx="144225" cy="159512"/>
            </a:xfrm>
            <a:custGeom>
              <a:rect b="b" l="l" r="r" t="t"/>
              <a:pathLst>
                <a:path extrusionOk="0" h="2379" w="2151">
                  <a:moveTo>
                    <a:pt x="1410" y="350"/>
                  </a:moveTo>
                  <a:cubicBezTo>
                    <a:pt x="1426" y="350"/>
                    <a:pt x="1441" y="351"/>
                    <a:pt x="1456" y="353"/>
                  </a:cubicBezTo>
                  <a:cubicBezTo>
                    <a:pt x="1513" y="353"/>
                    <a:pt x="1525" y="387"/>
                    <a:pt x="1536" y="455"/>
                  </a:cubicBezTo>
                  <a:cubicBezTo>
                    <a:pt x="1582" y="683"/>
                    <a:pt x="1616" y="921"/>
                    <a:pt x="1650" y="1149"/>
                  </a:cubicBezTo>
                  <a:cubicBezTo>
                    <a:pt x="1684" y="1365"/>
                    <a:pt x="1752" y="1593"/>
                    <a:pt x="1752" y="1809"/>
                  </a:cubicBezTo>
                  <a:cubicBezTo>
                    <a:pt x="1764" y="1866"/>
                    <a:pt x="1764" y="1934"/>
                    <a:pt x="1718" y="1979"/>
                  </a:cubicBezTo>
                  <a:cubicBezTo>
                    <a:pt x="1684" y="2025"/>
                    <a:pt x="1604" y="2036"/>
                    <a:pt x="1547" y="2036"/>
                  </a:cubicBezTo>
                  <a:cubicBezTo>
                    <a:pt x="1508" y="2038"/>
                    <a:pt x="1468" y="2039"/>
                    <a:pt x="1427" y="2039"/>
                  </a:cubicBezTo>
                  <a:cubicBezTo>
                    <a:pt x="1248" y="2039"/>
                    <a:pt x="1062" y="2021"/>
                    <a:pt x="876" y="2002"/>
                  </a:cubicBezTo>
                  <a:cubicBezTo>
                    <a:pt x="797" y="1991"/>
                    <a:pt x="683" y="2002"/>
                    <a:pt x="615" y="1956"/>
                  </a:cubicBezTo>
                  <a:cubicBezTo>
                    <a:pt x="558" y="1911"/>
                    <a:pt x="524" y="1831"/>
                    <a:pt x="501" y="1763"/>
                  </a:cubicBezTo>
                  <a:cubicBezTo>
                    <a:pt x="456" y="1661"/>
                    <a:pt x="421" y="1547"/>
                    <a:pt x="387" y="1433"/>
                  </a:cubicBezTo>
                  <a:cubicBezTo>
                    <a:pt x="365" y="1320"/>
                    <a:pt x="387" y="1217"/>
                    <a:pt x="410" y="1103"/>
                  </a:cubicBezTo>
                  <a:cubicBezTo>
                    <a:pt x="444" y="978"/>
                    <a:pt x="490" y="853"/>
                    <a:pt x="535" y="740"/>
                  </a:cubicBezTo>
                  <a:cubicBezTo>
                    <a:pt x="535" y="717"/>
                    <a:pt x="547" y="694"/>
                    <a:pt x="558" y="660"/>
                  </a:cubicBezTo>
                  <a:cubicBezTo>
                    <a:pt x="569" y="614"/>
                    <a:pt x="592" y="580"/>
                    <a:pt x="626" y="546"/>
                  </a:cubicBezTo>
                  <a:cubicBezTo>
                    <a:pt x="683" y="478"/>
                    <a:pt x="774" y="478"/>
                    <a:pt x="842" y="455"/>
                  </a:cubicBezTo>
                  <a:cubicBezTo>
                    <a:pt x="967" y="432"/>
                    <a:pt x="1081" y="410"/>
                    <a:pt x="1206" y="376"/>
                  </a:cubicBezTo>
                  <a:cubicBezTo>
                    <a:pt x="1271" y="366"/>
                    <a:pt x="1343" y="350"/>
                    <a:pt x="1410" y="350"/>
                  </a:cubicBezTo>
                  <a:close/>
                  <a:moveTo>
                    <a:pt x="1434" y="0"/>
                  </a:moveTo>
                  <a:cubicBezTo>
                    <a:pt x="1297" y="0"/>
                    <a:pt x="1161" y="46"/>
                    <a:pt x="1024" y="68"/>
                  </a:cubicBezTo>
                  <a:cubicBezTo>
                    <a:pt x="876" y="103"/>
                    <a:pt x="729" y="125"/>
                    <a:pt x="592" y="171"/>
                  </a:cubicBezTo>
                  <a:cubicBezTo>
                    <a:pt x="433" y="228"/>
                    <a:pt x="342" y="330"/>
                    <a:pt x="285" y="489"/>
                  </a:cubicBezTo>
                  <a:cubicBezTo>
                    <a:pt x="262" y="523"/>
                    <a:pt x="251" y="558"/>
                    <a:pt x="240" y="603"/>
                  </a:cubicBezTo>
                  <a:cubicBezTo>
                    <a:pt x="240" y="614"/>
                    <a:pt x="228" y="626"/>
                    <a:pt x="228" y="626"/>
                  </a:cubicBezTo>
                  <a:cubicBezTo>
                    <a:pt x="171" y="751"/>
                    <a:pt x="126" y="887"/>
                    <a:pt x="92" y="1012"/>
                  </a:cubicBezTo>
                  <a:cubicBezTo>
                    <a:pt x="1" y="1285"/>
                    <a:pt x="46" y="1547"/>
                    <a:pt x="160" y="1809"/>
                  </a:cubicBezTo>
                  <a:cubicBezTo>
                    <a:pt x="251" y="2036"/>
                    <a:pt x="365" y="2264"/>
                    <a:pt x="626" y="2309"/>
                  </a:cubicBezTo>
                  <a:cubicBezTo>
                    <a:pt x="899" y="2355"/>
                    <a:pt x="1184" y="2366"/>
                    <a:pt x="1456" y="2377"/>
                  </a:cubicBezTo>
                  <a:cubicBezTo>
                    <a:pt x="1474" y="2378"/>
                    <a:pt x="1492" y="2379"/>
                    <a:pt x="1510" y="2379"/>
                  </a:cubicBezTo>
                  <a:cubicBezTo>
                    <a:pt x="1724" y="2379"/>
                    <a:pt x="1954" y="2313"/>
                    <a:pt x="2048" y="2093"/>
                  </a:cubicBezTo>
                  <a:cubicBezTo>
                    <a:pt x="2150" y="1854"/>
                    <a:pt x="2071" y="1581"/>
                    <a:pt x="2025" y="1342"/>
                  </a:cubicBezTo>
                  <a:cubicBezTo>
                    <a:pt x="1980" y="1058"/>
                    <a:pt x="1934" y="785"/>
                    <a:pt x="1889" y="501"/>
                  </a:cubicBezTo>
                  <a:cubicBezTo>
                    <a:pt x="1866" y="364"/>
                    <a:pt x="1855" y="239"/>
                    <a:pt x="1752" y="137"/>
                  </a:cubicBezTo>
                  <a:cubicBezTo>
                    <a:pt x="1684" y="46"/>
                    <a:pt x="1559" y="12"/>
                    <a:pt x="143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6"/>
            <p:cNvSpPr/>
            <p:nvPr/>
          </p:nvSpPr>
          <p:spPr>
            <a:xfrm>
              <a:off x="5080180" y="777608"/>
              <a:ext cx="67" cy="872"/>
            </a:xfrm>
            <a:custGeom>
              <a:rect b="b" l="l" r="r" t="t"/>
              <a:pathLst>
                <a:path extrusionOk="0" h="13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5030630" y="749984"/>
              <a:ext cx="72481" cy="69933"/>
            </a:xfrm>
            <a:custGeom>
              <a:rect b="b" l="l" r="r" t="t"/>
              <a:pathLst>
                <a:path extrusionOk="0" h="1043" w="1081">
                  <a:moveTo>
                    <a:pt x="364" y="369"/>
                  </a:moveTo>
                  <a:cubicBezTo>
                    <a:pt x="362" y="370"/>
                    <a:pt x="359" y="373"/>
                    <a:pt x="353" y="379"/>
                  </a:cubicBezTo>
                  <a:cubicBezTo>
                    <a:pt x="364" y="379"/>
                    <a:pt x="364" y="379"/>
                    <a:pt x="364" y="369"/>
                  </a:cubicBezTo>
                  <a:close/>
                  <a:moveTo>
                    <a:pt x="717" y="322"/>
                  </a:moveTo>
                  <a:cubicBezTo>
                    <a:pt x="717" y="333"/>
                    <a:pt x="717" y="333"/>
                    <a:pt x="717" y="333"/>
                  </a:cubicBezTo>
                  <a:cubicBezTo>
                    <a:pt x="728" y="356"/>
                    <a:pt x="728" y="367"/>
                    <a:pt x="728" y="390"/>
                  </a:cubicBezTo>
                  <a:cubicBezTo>
                    <a:pt x="740" y="401"/>
                    <a:pt x="740" y="413"/>
                    <a:pt x="740" y="413"/>
                  </a:cubicBezTo>
                  <a:cubicBezTo>
                    <a:pt x="740" y="413"/>
                    <a:pt x="740" y="413"/>
                    <a:pt x="740" y="424"/>
                  </a:cubicBezTo>
                  <a:cubicBezTo>
                    <a:pt x="740" y="435"/>
                    <a:pt x="740" y="458"/>
                    <a:pt x="740" y="470"/>
                  </a:cubicBezTo>
                  <a:cubicBezTo>
                    <a:pt x="740" y="470"/>
                    <a:pt x="740" y="470"/>
                    <a:pt x="740" y="481"/>
                  </a:cubicBezTo>
                  <a:cubicBezTo>
                    <a:pt x="728" y="481"/>
                    <a:pt x="728" y="481"/>
                    <a:pt x="728" y="492"/>
                  </a:cubicBezTo>
                  <a:cubicBezTo>
                    <a:pt x="717" y="504"/>
                    <a:pt x="706" y="504"/>
                    <a:pt x="694" y="515"/>
                  </a:cubicBezTo>
                  <a:cubicBezTo>
                    <a:pt x="694" y="526"/>
                    <a:pt x="683" y="526"/>
                    <a:pt x="671" y="538"/>
                  </a:cubicBezTo>
                  <a:lnTo>
                    <a:pt x="626" y="572"/>
                  </a:lnTo>
                  <a:cubicBezTo>
                    <a:pt x="546" y="617"/>
                    <a:pt x="489" y="674"/>
                    <a:pt x="410" y="720"/>
                  </a:cubicBezTo>
                  <a:cubicBezTo>
                    <a:pt x="410" y="708"/>
                    <a:pt x="410" y="708"/>
                    <a:pt x="410" y="708"/>
                  </a:cubicBezTo>
                  <a:cubicBezTo>
                    <a:pt x="399" y="686"/>
                    <a:pt x="399" y="674"/>
                    <a:pt x="387" y="663"/>
                  </a:cubicBezTo>
                  <a:cubicBezTo>
                    <a:pt x="376" y="617"/>
                    <a:pt x="376" y="572"/>
                    <a:pt x="364" y="538"/>
                  </a:cubicBezTo>
                  <a:cubicBezTo>
                    <a:pt x="353" y="492"/>
                    <a:pt x="342" y="458"/>
                    <a:pt x="330" y="424"/>
                  </a:cubicBezTo>
                  <a:cubicBezTo>
                    <a:pt x="330" y="413"/>
                    <a:pt x="330" y="413"/>
                    <a:pt x="342" y="401"/>
                  </a:cubicBezTo>
                  <a:cubicBezTo>
                    <a:pt x="342" y="401"/>
                    <a:pt x="342" y="401"/>
                    <a:pt x="342" y="390"/>
                  </a:cubicBezTo>
                  <a:lnTo>
                    <a:pt x="342" y="379"/>
                  </a:lnTo>
                  <a:lnTo>
                    <a:pt x="353" y="379"/>
                  </a:lnTo>
                  <a:lnTo>
                    <a:pt x="364" y="367"/>
                  </a:lnTo>
                  <a:lnTo>
                    <a:pt x="364" y="367"/>
                  </a:lnTo>
                  <a:cubicBezTo>
                    <a:pt x="364" y="368"/>
                    <a:pt x="364" y="368"/>
                    <a:pt x="364" y="369"/>
                  </a:cubicBezTo>
                  <a:lnTo>
                    <a:pt x="364" y="369"/>
                  </a:lnTo>
                  <a:cubicBezTo>
                    <a:pt x="367" y="367"/>
                    <a:pt x="370" y="367"/>
                    <a:pt x="376" y="367"/>
                  </a:cubicBezTo>
                  <a:cubicBezTo>
                    <a:pt x="381" y="361"/>
                    <a:pt x="384" y="359"/>
                    <a:pt x="386" y="359"/>
                  </a:cubicBezTo>
                  <a:cubicBezTo>
                    <a:pt x="387" y="359"/>
                    <a:pt x="387" y="361"/>
                    <a:pt x="387" y="367"/>
                  </a:cubicBezTo>
                  <a:cubicBezTo>
                    <a:pt x="410" y="356"/>
                    <a:pt x="433" y="344"/>
                    <a:pt x="467" y="344"/>
                  </a:cubicBezTo>
                  <a:cubicBezTo>
                    <a:pt x="467" y="344"/>
                    <a:pt x="478" y="344"/>
                    <a:pt x="489" y="333"/>
                  </a:cubicBezTo>
                  <a:lnTo>
                    <a:pt x="546" y="333"/>
                  </a:lnTo>
                  <a:cubicBezTo>
                    <a:pt x="592" y="333"/>
                    <a:pt x="637" y="322"/>
                    <a:pt x="683" y="322"/>
                  </a:cubicBezTo>
                  <a:close/>
                  <a:moveTo>
                    <a:pt x="708" y="0"/>
                  </a:moveTo>
                  <a:cubicBezTo>
                    <a:pt x="613" y="0"/>
                    <a:pt x="513" y="17"/>
                    <a:pt x="421" y="26"/>
                  </a:cubicBezTo>
                  <a:cubicBezTo>
                    <a:pt x="319" y="37"/>
                    <a:pt x="205" y="71"/>
                    <a:pt x="126" y="151"/>
                  </a:cubicBezTo>
                  <a:cubicBezTo>
                    <a:pt x="35" y="242"/>
                    <a:pt x="0" y="401"/>
                    <a:pt x="57" y="526"/>
                  </a:cubicBezTo>
                  <a:cubicBezTo>
                    <a:pt x="57" y="561"/>
                    <a:pt x="57" y="606"/>
                    <a:pt x="69" y="640"/>
                  </a:cubicBezTo>
                  <a:cubicBezTo>
                    <a:pt x="80" y="731"/>
                    <a:pt x="103" y="822"/>
                    <a:pt x="148" y="902"/>
                  </a:cubicBezTo>
                  <a:cubicBezTo>
                    <a:pt x="201" y="989"/>
                    <a:pt x="293" y="1043"/>
                    <a:pt x="389" y="1043"/>
                  </a:cubicBezTo>
                  <a:cubicBezTo>
                    <a:pt x="419" y="1043"/>
                    <a:pt x="449" y="1038"/>
                    <a:pt x="478" y="1027"/>
                  </a:cubicBezTo>
                  <a:cubicBezTo>
                    <a:pt x="592" y="1004"/>
                    <a:pt x="683" y="924"/>
                    <a:pt x="774" y="856"/>
                  </a:cubicBezTo>
                  <a:cubicBezTo>
                    <a:pt x="865" y="788"/>
                    <a:pt x="956" y="731"/>
                    <a:pt x="1013" y="629"/>
                  </a:cubicBezTo>
                  <a:cubicBezTo>
                    <a:pt x="1081" y="515"/>
                    <a:pt x="1058" y="390"/>
                    <a:pt x="1035" y="265"/>
                  </a:cubicBezTo>
                  <a:cubicBezTo>
                    <a:pt x="1024" y="219"/>
                    <a:pt x="1001" y="174"/>
                    <a:pt x="979" y="128"/>
                  </a:cubicBezTo>
                  <a:cubicBezTo>
                    <a:pt x="933" y="49"/>
                    <a:pt x="853" y="15"/>
                    <a:pt x="774" y="3"/>
                  </a:cubicBezTo>
                  <a:cubicBezTo>
                    <a:pt x="752" y="1"/>
                    <a:pt x="730" y="0"/>
                    <a:pt x="7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5054299" y="775328"/>
              <a:ext cx="0" cy="67"/>
            </a:xfrm>
            <a:custGeom>
              <a:rect b="b" l="l" r="r" t="t"/>
              <a:pathLst>
                <a:path extrusionOk="0" h="1" w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6"/>
            <p:cNvSpPr/>
            <p:nvPr/>
          </p:nvSpPr>
          <p:spPr>
            <a:xfrm>
              <a:off x="5055774" y="774591"/>
              <a:ext cx="872" cy="67"/>
            </a:xfrm>
            <a:custGeom>
              <a:rect b="b" l="l" r="r" t="t"/>
              <a:pathLst>
                <a:path extrusionOk="0" h="1" w="1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2" y="0"/>
                    <a:pt x="12" y="0"/>
                  </a:cubicBezTo>
                  <a:cubicBezTo>
                    <a:pt x="1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6"/>
            <p:cNvSpPr/>
            <p:nvPr/>
          </p:nvSpPr>
          <p:spPr>
            <a:xfrm>
              <a:off x="5061138" y="1322319"/>
              <a:ext cx="93870" cy="100508"/>
            </a:xfrm>
            <a:custGeom>
              <a:rect b="b" l="l" r="r" t="t"/>
              <a:pathLst>
                <a:path extrusionOk="0" h="1499" w="1400">
                  <a:moveTo>
                    <a:pt x="769" y="302"/>
                  </a:moveTo>
                  <a:cubicBezTo>
                    <a:pt x="835" y="302"/>
                    <a:pt x="901" y="324"/>
                    <a:pt x="967" y="361"/>
                  </a:cubicBezTo>
                  <a:cubicBezTo>
                    <a:pt x="1024" y="407"/>
                    <a:pt x="1070" y="464"/>
                    <a:pt x="1092" y="543"/>
                  </a:cubicBezTo>
                  <a:cubicBezTo>
                    <a:pt x="1104" y="589"/>
                    <a:pt x="1104" y="600"/>
                    <a:pt x="1092" y="646"/>
                  </a:cubicBezTo>
                  <a:cubicBezTo>
                    <a:pt x="1094" y="645"/>
                    <a:pt x="1095" y="644"/>
                    <a:pt x="1095" y="644"/>
                  </a:cubicBezTo>
                  <a:lnTo>
                    <a:pt x="1095" y="644"/>
                  </a:lnTo>
                  <a:cubicBezTo>
                    <a:pt x="1101" y="644"/>
                    <a:pt x="1092" y="680"/>
                    <a:pt x="1092" y="680"/>
                  </a:cubicBezTo>
                  <a:cubicBezTo>
                    <a:pt x="1081" y="703"/>
                    <a:pt x="1081" y="714"/>
                    <a:pt x="1070" y="737"/>
                  </a:cubicBezTo>
                  <a:cubicBezTo>
                    <a:pt x="1013" y="828"/>
                    <a:pt x="933" y="896"/>
                    <a:pt x="853" y="964"/>
                  </a:cubicBezTo>
                  <a:cubicBezTo>
                    <a:pt x="762" y="1033"/>
                    <a:pt x="683" y="1112"/>
                    <a:pt x="592" y="1169"/>
                  </a:cubicBezTo>
                  <a:cubicBezTo>
                    <a:pt x="567" y="1186"/>
                    <a:pt x="548" y="1196"/>
                    <a:pt x="535" y="1196"/>
                  </a:cubicBezTo>
                  <a:cubicBezTo>
                    <a:pt x="530" y="1196"/>
                    <a:pt x="527" y="1195"/>
                    <a:pt x="524" y="1192"/>
                  </a:cubicBezTo>
                  <a:cubicBezTo>
                    <a:pt x="489" y="1180"/>
                    <a:pt x="467" y="1135"/>
                    <a:pt x="444" y="1101"/>
                  </a:cubicBezTo>
                  <a:cubicBezTo>
                    <a:pt x="398" y="1010"/>
                    <a:pt x="364" y="907"/>
                    <a:pt x="330" y="816"/>
                  </a:cubicBezTo>
                  <a:cubicBezTo>
                    <a:pt x="307" y="714"/>
                    <a:pt x="296" y="600"/>
                    <a:pt x="330" y="509"/>
                  </a:cubicBezTo>
                  <a:cubicBezTo>
                    <a:pt x="353" y="452"/>
                    <a:pt x="387" y="396"/>
                    <a:pt x="433" y="350"/>
                  </a:cubicBezTo>
                  <a:cubicBezTo>
                    <a:pt x="442" y="351"/>
                    <a:pt x="451" y="352"/>
                    <a:pt x="460" y="352"/>
                  </a:cubicBezTo>
                  <a:cubicBezTo>
                    <a:pt x="553" y="352"/>
                    <a:pt x="646" y="305"/>
                    <a:pt x="728" y="305"/>
                  </a:cubicBezTo>
                  <a:cubicBezTo>
                    <a:pt x="742" y="303"/>
                    <a:pt x="756" y="302"/>
                    <a:pt x="769" y="302"/>
                  </a:cubicBezTo>
                  <a:close/>
                  <a:moveTo>
                    <a:pt x="745" y="0"/>
                  </a:moveTo>
                  <a:cubicBezTo>
                    <a:pt x="706" y="0"/>
                    <a:pt x="666" y="3"/>
                    <a:pt x="626" y="9"/>
                  </a:cubicBezTo>
                  <a:cubicBezTo>
                    <a:pt x="558" y="20"/>
                    <a:pt x="489" y="54"/>
                    <a:pt x="421" y="54"/>
                  </a:cubicBezTo>
                  <a:cubicBezTo>
                    <a:pt x="398" y="54"/>
                    <a:pt x="364" y="66"/>
                    <a:pt x="342" y="77"/>
                  </a:cubicBezTo>
                  <a:cubicBezTo>
                    <a:pt x="205" y="111"/>
                    <a:pt x="103" y="282"/>
                    <a:pt x="57" y="396"/>
                  </a:cubicBezTo>
                  <a:cubicBezTo>
                    <a:pt x="0" y="521"/>
                    <a:pt x="12" y="669"/>
                    <a:pt x="34" y="816"/>
                  </a:cubicBezTo>
                  <a:cubicBezTo>
                    <a:pt x="57" y="953"/>
                    <a:pt x="114" y="1089"/>
                    <a:pt x="171" y="1215"/>
                  </a:cubicBezTo>
                  <a:cubicBezTo>
                    <a:pt x="239" y="1351"/>
                    <a:pt x="353" y="1499"/>
                    <a:pt x="524" y="1499"/>
                  </a:cubicBezTo>
                  <a:cubicBezTo>
                    <a:pt x="694" y="1499"/>
                    <a:pt x="819" y="1374"/>
                    <a:pt x="933" y="1271"/>
                  </a:cubicBezTo>
                  <a:cubicBezTo>
                    <a:pt x="1035" y="1192"/>
                    <a:pt x="1149" y="1101"/>
                    <a:pt x="1240" y="998"/>
                  </a:cubicBezTo>
                  <a:cubicBezTo>
                    <a:pt x="1342" y="885"/>
                    <a:pt x="1399" y="748"/>
                    <a:pt x="1399" y="600"/>
                  </a:cubicBezTo>
                  <a:cubicBezTo>
                    <a:pt x="1388" y="464"/>
                    <a:pt x="1342" y="339"/>
                    <a:pt x="1251" y="225"/>
                  </a:cubicBezTo>
                  <a:cubicBezTo>
                    <a:pt x="1160" y="111"/>
                    <a:pt x="1013" y="32"/>
                    <a:pt x="865" y="9"/>
                  </a:cubicBezTo>
                  <a:cubicBezTo>
                    <a:pt x="825" y="3"/>
                    <a:pt x="785" y="0"/>
                    <a:pt x="7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5291453" y="1395001"/>
              <a:ext cx="738" cy="402"/>
            </a:xfrm>
            <a:custGeom>
              <a:rect b="b" l="l" r="r" t="t"/>
              <a:pathLst>
                <a:path extrusionOk="0" h="6" w="11">
                  <a:moveTo>
                    <a:pt x="8" y="0"/>
                  </a:moveTo>
                  <a:cubicBezTo>
                    <a:pt x="7" y="0"/>
                    <a:pt x="4" y="2"/>
                    <a:pt x="0" y="5"/>
                  </a:cubicBezTo>
                  <a:cubicBezTo>
                    <a:pt x="8" y="5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5268589" y="1369656"/>
              <a:ext cx="83947" cy="65508"/>
            </a:xfrm>
            <a:custGeom>
              <a:rect b="b" l="l" r="r" t="t"/>
              <a:pathLst>
                <a:path extrusionOk="0" h="977" w="1252">
                  <a:moveTo>
                    <a:pt x="899" y="315"/>
                  </a:moveTo>
                  <a:lnTo>
                    <a:pt x="910" y="327"/>
                  </a:lnTo>
                  <a:cubicBezTo>
                    <a:pt x="910" y="349"/>
                    <a:pt x="910" y="361"/>
                    <a:pt x="921" y="383"/>
                  </a:cubicBezTo>
                  <a:cubicBezTo>
                    <a:pt x="921" y="383"/>
                    <a:pt x="921" y="395"/>
                    <a:pt x="921" y="395"/>
                  </a:cubicBezTo>
                  <a:cubicBezTo>
                    <a:pt x="921" y="406"/>
                    <a:pt x="921" y="406"/>
                    <a:pt x="921" y="418"/>
                  </a:cubicBezTo>
                  <a:cubicBezTo>
                    <a:pt x="933" y="452"/>
                    <a:pt x="933" y="497"/>
                    <a:pt x="921" y="531"/>
                  </a:cubicBezTo>
                  <a:cubicBezTo>
                    <a:pt x="921" y="543"/>
                    <a:pt x="921" y="543"/>
                    <a:pt x="921" y="554"/>
                  </a:cubicBezTo>
                  <a:cubicBezTo>
                    <a:pt x="921" y="577"/>
                    <a:pt x="921" y="588"/>
                    <a:pt x="910" y="611"/>
                  </a:cubicBezTo>
                  <a:cubicBezTo>
                    <a:pt x="910" y="609"/>
                    <a:pt x="910" y="608"/>
                    <a:pt x="909" y="608"/>
                  </a:cubicBezTo>
                  <a:cubicBezTo>
                    <a:pt x="906" y="608"/>
                    <a:pt x="899" y="624"/>
                    <a:pt x="899" y="634"/>
                  </a:cubicBezTo>
                  <a:cubicBezTo>
                    <a:pt x="887" y="634"/>
                    <a:pt x="887" y="645"/>
                    <a:pt x="887" y="645"/>
                  </a:cubicBezTo>
                  <a:cubicBezTo>
                    <a:pt x="887" y="645"/>
                    <a:pt x="864" y="656"/>
                    <a:pt x="864" y="656"/>
                  </a:cubicBezTo>
                  <a:cubicBezTo>
                    <a:pt x="853" y="656"/>
                    <a:pt x="842" y="668"/>
                    <a:pt x="819" y="668"/>
                  </a:cubicBezTo>
                  <a:lnTo>
                    <a:pt x="717" y="668"/>
                  </a:lnTo>
                  <a:cubicBezTo>
                    <a:pt x="671" y="668"/>
                    <a:pt x="626" y="656"/>
                    <a:pt x="580" y="656"/>
                  </a:cubicBezTo>
                  <a:cubicBezTo>
                    <a:pt x="580" y="656"/>
                    <a:pt x="569" y="656"/>
                    <a:pt x="569" y="645"/>
                  </a:cubicBezTo>
                  <a:lnTo>
                    <a:pt x="546" y="645"/>
                  </a:lnTo>
                  <a:cubicBezTo>
                    <a:pt x="523" y="645"/>
                    <a:pt x="500" y="634"/>
                    <a:pt x="478" y="634"/>
                  </a:cubicBezTo>
                  <a:cubicBezTo>
                    <a:pt x="455" y="622"/>
                    <a:pt x="432" y="622"/>
                    <a:pt x="421" y="611"/>
                  </a:cubicBezTo>
                  <a:lnTo>
                    <a:pt x="409" y="611"/>
                  </a:lnTo>
                  <a:cubicBezTo>
                    <a:pt x="398" y="599"/>
                    <a:pt x="387" y="599"/>
                    <a:pt x="375" y="588"/>
                  </a:cubicBezTo>
                  <a:lnTo>
                    <a:pt x="364" y="588"/>
                  </a:lnTo>
                  <a:cubicBezTo>
                    <a:pt x="364" y="577"/>
                    <a:pt x="353" y="577"/>
                    <a:pt x="341" y="565"/>
                  </a:cubicBezTo>
                  <a:cubicBezTo>
                    <a:pt x="341" y="565"/>
                    <a:pt x="341" y="554"/>
                    <a:pt x="330" y="543"/>
                  </a:cubicBezTo>
                  <a:cubicBezTo>
                    <a:pt x="330" y="543"/>
                    <a:pt x="318" y="543"/>
                    <a:pt x="318" y="531"/>
                  </a:cubicBezTo>
                  <a:cubicBezTo>
                    <a:pt x="318" y="531"/>
                    <a:pt x="307" y="520"/>
                    <a:pt x="307" y="509"/>
                  </a:cubicBezTo>
                  <a:cubicBezTo>
                    <a:pt x="307" y="497"/>
                    <a:pt x="307" y="486"/>
                    <a:pt x="296" y="474"/>
                  </a:cubicBezTo>
                  <a:lnTo>
                    <a:pt x="296" y="463"/>
                  </a:lnTo>
                  <a:cubicBezTo>
                    <a:pt x="296" y="463"/>
                    <a:pt x="296" y="452"/>
                    <a:pt x="296" y="440"/>
                  </a:cubicBezTo>
                  <a:cubicBezTo>
                    <a:pt x="307" y="429"/>
                    <a:pt x="318" y="418"/>
                    <a:pt x="330" y="406"/>
                  </a:cubicBezTo>
                  <a:cubicBezTo>
                    <a:pt x="330" y="395"/>
                    <a:pt x="341" y="395"/>
                    <a:pt x="341" y="383"/>
                  </a:cubicBezTo>
                  <a:cubicBezTo>
                    <a:pt x="353" y="372"/>
                    <a:pt x="353" y="372"/>
                    <a:pt x="364" y="372"/>
                  </a:cubicBezTo>
                  <a:cubicBezTo>
                    <a:pt x="364" y="372"/>
                    <a:pt x="375" y="361"/>
                    <a:pt x="375" y="361"/>
                  </a:cubicBezTo>
                  <a:lnTo>
                    <a:pt x="421" y="361"/>
                  </a:lnTo>
                  <a:cubicBezTo>
                    <a:pt x="421" y="349"/>
                    <a:pt x="444" y="349"/>
                    <a:pt x="444" y="349"/>
                  </a:cubicBezTo>
                  <a:lnTo>
                    <a:pt x="512" y="349"/>
                  </a:lnTo>
                  <a:cubicBezTo>
                    <a:pt x="557" y="338"/>
                    <a:pt x="614" y="338"/>
                    <a:pt x="671" y="327"/>
                  </a:cubicBezTo>
                  <a:cubicBezTo>
                    <a:pt x="717" y="327"/>
                    <a:pt x="762" y="327"/>
                    <a:pt x="808" y="315"/>
                  </a:cubicBezTo>
                  <a:close/>
                  <a:moveTo>
                    <a:pt x="868" y="1"/>
                  </a:moveTo>
                  <a:cubicBezTo>
                    <a:pt x="826" y="1"/>
                    <a:pt x="782" y="4"/>
                    <a:pt x="739" y="8"/>
                  </a:cubicBezTo>
                  <a:cubicBezTo>
                    <a:pt x="603" y="19"/>
                    <a:pt x="455" y="31"/>
                    <a:pt x="318" y="54"/>
                  </a:cubicBezTo>
                  <a:cubicBezTo>
                    <a:pt x="193" y="88"/>
                    <a:pt x="91" y="179"/>
                    <a:pt x="57" y="304"/>
                  </a:cubicBezTo>
                  <a:cubicBezTo>
                    <a:pt x="57" y="304"/>
                    <a:pt x="46" y="315"/>
                    <a:pt x="46" y="327"/>
                  </a:cubicBezTo>
                  <a:cubicBezTo>
                    <a:pt x="11" y="383"/>
                    <a:pt x="0" y="452"/>
                    <a:pt x="0" y="520"/>
                  </a:cubicBezTo>
                  <a:cubicBezTo>
                    <a:pt x="11" y="656"/>
                    <a:pt x="91" y="770"/>
                    <a:pt x="205" y="838"/>
                  </a:cubicBezTo>
                  <a:cubicBezTo>
                    <a:pt x="307" y="918"/>
                    <a:pt x="432" y="941"/>
                    <a:pt x="557" y="963"/>
                  </a:cubicBezTo>
                  <a:cubicBezTo>
                    <a:pt x="623" y="970"/>
                    <a:pt x="689" y="977"/>
                    <a:pt x="754" y="977"/>
                  </a:cubicBezTo>
                  <a:cubicBezTo>
                    <a:pt x="802" y="977"/>
                    <a:pt x="850" y="973"/>
                    <a:pt x="899" y="963"/>
                  </a:cubicBezTo>
                  <a:cubicBezTo>
                    <a:pt x="1024" y="941"/>
                    <a:pt x="1126" y="861"/>
                    <a:pt x="1183" y="759"/>
                  </a:cubicBezTo>
                  <a:cubicBezTo>
                    <a:pt x="1240" y="656"/>
                    <a:pt x="1251" y="543"/>
                    <a:pt x="1240" y="429"/>
                  </a:cubicBezTo>
                  <a:cubicBezTo>
                    <a:pt x="1228" y="304"/>
                    <a:pt x="1206" y="179"/>
                    <a:pt x="1115" y="88"/>
                  </a:cubicBezTo>
                  <a:cubicBezTo>
                    <a:pt x="1045" y="18"/>
                    <a:pt x="959" y="1"/>
                    <a:pt x="8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5724593" y="1142492"/>
              <a:ext cx="74023" cy="69933"/>
            </a:xfrm>
            <a:custGeom>
              <a:rect b="b" l="l" r="r" t="t"/>
              <a:pathLst>
                <a:path extrusionOk="0" h="1043" w="1104">
                  <a:moveTo>
                    <a:pt x="637" y="302"/>
                  </a:moveTo>
                  <a:cubicBezTo>
                    <a:pt x="660" y="314"/>
                    <a:pt x="672" y="314"/>
                    <a:pt x="694" y="314"/>
                  </a:cubicBezTo>
                  <a:cubicBezTo>
                    <a:pt x="717" y="325"/>
                    <a:pt x="751" y="337"/>
                    <a:pt x="774" y="337"/>
                  </a:cubicBezTo>
                  <a:cubicBezTo>
                    <a:pt x="763" y="359"/>
                    <a:pt x="763" y="382"/>
                    <a:pt x="763" y="393"/>
                  </a:cubicBezTo>
                  <a:cubicBezTo>
                    <a:pt x="751" y="416"/>
                    <a:pt x="751" y="439"/>
                    <a:pt x="740" y="450"/>
                  </a:cubicBezTo>
                  <a:cubicBezTo>
                    <a:pt x="740" y="462"/>
                    <a:pt x="740" y="462"/>
                    <a:pt x="740" y="462"/>
                  </a:cubicBezTo>
                  <a:lnTo>
                    <a:pt x="740" y="473"/>
                  </a:lnTo>
                  <a:cubicBezTo>
                    <a:pt x="728" y="484"/>
                    <a:pt x="717" y="496"/>
                    <a:pt x="706" y="518"/>
                  </a:cubicBezTo>
                  <a:cubicBezTo>
                    <a:pt x="701" y="523"/>
                    <a:pt x="694" y="530"/>
                    <a:pt x="694" y="530"/>
                  </a:cubicBezTo>
                  <a:cubicBezTo>
                    <a:pt x="672" y="553"/>
                    <a:pt x="649" y="575"/>
                    <a:pt x="626" y="598"/>
                  </a:cubicBezTo>
                  <a:cubicBezTo>
                    <a:pt x="615" y="598"/>
                    <a:pt x="615" y="609"/>
                    <a:pt x="615" y="609"/>
                  </a:cubicBezTo>
                  <a:cubicBezTo>
                    <a:pt x="592" y="621"/>
                    <a:pt x="581" y="632"/>
                    <a:pt x="569" y="644"/>
                  </a:cubicBezTo>
                  <a:cubicBezTo>
                    <a:pt x="512" y="666"/>
                    <a:pt x="455" y="700"/>
                    <a:pt x="410" y="723"/>
                  </a:cubicBezTo>
                  <a:cubicBezTo>
                    <a:pt x="399" y="712"/>
                    <a:pt x="387" y="700"/>
                    <a:pt x="387" y="689"/>
                  </a:cubicBezTo>
                  <a:cubicBezTo>
                    <a:pt x="364" y="655"/>
                    <a:pt x="342" y="621"/>
                    <a:pt x="319" y="587"/>
                  </a:cubicBezTo>
                  <a:cubicBezTo>
                    <a:pt x="319" y="575"/>
                    <a:pt x="319" y="575"/>
                    <a:pt x="308" y="564"/>
                  </a:cubicBezTo>
                  <a:cubicBezTo>
                    <a:pt x="308" y="541"/>
                    <a:pt x="296" y="518"/>
                    <a:pt x="296" y="496"/>
                  </a:cubicBezTo>
                  <a:cubicBezTo>
                    <a:pt x="296" y="496"/>
                    <a:pt x="296" y="484"/>
                    <a:pt x="296" y="484"/>
                  </a:cubicBezTo>
                  <a:cubicBezTo>
                    <a:pt x="296" y="473"/>
                    <a:pt x="296" y="473"/>
                    <a:pt x="296" y="462"/>
                  </a:cubicBezTo>
                  <a:cubicBezTo>
                    <a:pt x="296" y="462"/>
                    <a:pt x="296" y="450"/>
                    <a:pt x="296" y="450"/>
                  </a:cubicBezTo>
                  <a:cubicBezTo>
                    <a:pt x="296" y="439"/>
                    <a:pt x="296" y="428"/>
                    <a:pt x="296" y="428"/>
                  </a:cubicBezTo>
                  <a:cubicBezTo>
                    <a:pt x="296" y="428"/>
                    <a:pt x="308" y="416"/>
                    <a:pt x="308" y="416"/>
                  </a:cubicBezTo>
                  <a:cubicBezTo>
                    <a:pt x="308" y="405"/>
                    <a:pt x="308" y="405"/>
                    <a:pt x="308" y="405"/>
                  </a:cubicBezTo>
                  <a:cubicBezTo>
                    <a:pt x="319" y="393"/>
                    <a:pt x="319" y="393"/>
                    <a:pt x="319" y="382"/>
                  </a:cubicBezTo>
                  <a:cubicBezTo>
                    <a:pt x="319" y="382"/>
                    <a:pt x="330" y="382"/>
                    <a:pt x="330" y="371"/>
                  </a:cubicBezTo>
                  <a:cubicBezTo>
                    <a:pt x="342" y="371"/>
                    <a:pt x="353" y="359"/>
                    <a:pt x="364" y="348"/>
                  </a:cubicBezTo>
                  <a:cubicBezTo>
                    <a:pt x="376" y="354"/>
                    <a:pt x="387" y="356"/>
                    <a:pt x="399" y="356"/>
                  </a:cubicBezTo>
                  <a:cubicBezTo>
                    <a:pt x="410" y="356"/>
                    <a:pt x="421" y="354"/>
                    <a:pt x="433" y="348"/>
                  </a:cubicBezTo>
                  <a:cubicBezTo>
                    <a:pt x="444" y="348"/>
                    <a:pt x="455" y="348"/>
                    <a:pt x="455" y="337"/>
                  </a:cubicBezTo>
                  <a:cubicBezTo>
                    <a:pt x="478" y="337"/>
                    <a:pt x="490" y="325"/>
                    <a:pt x="501" y="325"/>
                  </a:cubicBezTo>
                  <a:cubicBezTo>
                    <a:pt x="501" y="314"/>
                    <a:pt x="512" y="314"/>
                    <a:pt x="512" y="314"/>
                  </a:cubicBezTo>
                  <a:lnTo>
                    <a:pt x="535" y="314"/>
                  </a:lnTo>
                  <a:cubicBezTo>
                    <a:pt x="535" y="314"/>
                    <a:pt x="546" y="302"/>
                    <a:pt x="546" y="302"/>
                  </a:cubicBezTo>
                  <a:close/>
                  <a:moveTo>
                    <a:pt x="571" y="1"/>
                  </a:moveTo>
                  <a:cubicBezTo>
                    <a:pt x="501" y="1"/>
                    <a:pt x="427" y="13"/>
                    <a:pt x="364" y="52"/>
                  </a:cubicBezTo>
                  <a:lnTo>
                    <a:pt x="342" y="52"/>
                  </a:lnTo>
                  <a:cubicBezTo>
                    <a:pt x="319" y="52"/>
                    <a:pt x="308" y="64"/>
                    <a:pt x="285" y="64"/>
                  </a:cubicBezTo>
                  <a:cubicBezTo>
                    <a:pt x="228" y="86"/>
                    <a:pt x="171" y="120"/>
                    <a:pt x="126" y="166"/>
                  </a:cubicBezTo>
                  <a:cubicBezTo>
                    <a:pt x="46" y="246"/>
                    <a:pt x="1" y="359"/>
                    <a:pt x="1" y="473"/>
                  </a:cubicBezTo>
                  <a:cubicBezTo>
                    <a:pt x="1" y="587"/>
                    <a:pt x="46" y="700"/>
                    <a:pt x="103" y="803"/>
                  </a:cubicBezTo>
                  <a:cubicBezTo>
                    <a:pt x="160" y="917"/>
                    <a:pt x="239" y="1042"/>
                    <a:pt x="376" y="1042"/>
                  </a:cubicBezTo>
                  <a:cubicBezTo>
                    <a:pt x="384" y="1043"/>
                    <a:pt x="391" y="1043"/>
                    <a:pt x="399" y="1043"/>
                  </a:cubicBezTo>
                  <a:cubicBezTo>
                    <a:pt x="493" y="1043"/>
                    <a:pt x="587" y="981"/>
                    <a:pt x="660" y="939"/>
                  </a:cubicBezTo>
                  <a:cubicBezTo>
                    <a:pt x="740" y="894"/>
                    <a:pt x="831" y="837"/>
                    <a:pt x="888" y="769"/>
                  </a:cubicBezTo>
                  <a:cubicBezTo>
                    <a:pt x="967" y="700"/>
                    <a:pt x="1013" y="609"/>
                    <a:pt x="1047" y="507"/>
                  </a:cubicBezTo>
                  <a:cubicBezTo>
                    <a:pt x="1081" y="405"/>
                    <a:pt x="1104" y="257"/>
                    <a:pt x="1047" y="155"/>
                  </a:cubicBezTo>
                  <a:cubicBezTo>
                    <a:pt x="1001" y="86"/>
                    <a:pt x="922" y="64"/>
                    <a:pt x="842" y="41"/>
                  </a:cubicBezTo>
                  <a:cubicBezTo>
                    <a:pt x="785" y="29"/>
                    <a:pt x="728" y="18"/>
                    <a:pt x="660" y="7"/>
                  </a:cubicBezTo>
                  <a:cubicBezTo>
                    <a:pt x="632" y="3"/>
                    <a:pt x="602" y="1"/>
                    <a:pt x="5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5774143" y="1172664"/>
              <a:ext cx="67" cy="805"/>
            </a:xfrm>
            <a:custGeom>
              <a:rect b="b" l="l" r="r" t="t"/>
              <a:pathLst>
                <a:path extrusionOk="0" h="12" w="1">
                  <a:moveTo>
                    <a:pt x="1" y="0"/>
                  </a:moveTo>
                  <a:lnTo>
                    <a:pt x="1" y="0"/>
                  </a:ln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5766566" y="1182587"/>
              <a:ext cx="67" cy="6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5606385" y="1010873"/>
              <a:ext cx="141140" cy="118209"/>
            </a:xfrm>
            <a:custGeom>
              <a:rect b="b" l="l" r="r" t="t"/>
              <a:pathLst>
                <a:path extrusionOk="0" h="1763" w="2105">
                  <a:moveTo>
                    <a:pt x="1001" y="332"/>
                  </a:moveTo>
                  <a:cubicBezTo>
                    <a:pt x="1115" y="332"/>
                    <a:pt x="1229" y="332"/>
                    <a:pt x="1343" y="343"/>
                  </a:cubicBezTo>
                  <a:cubicBezTo>
                    <a:pt x="1456" y="343"/>
                    <a:pt x="1593" y="355"/>
                    <a:pt x="1673" y="434"/>
                  </a:cubicBezTo>
                  <a:cubicBezTo>
                    <a:pt x="1764" y="525"/>
                    <a:pt x="1752" y="662"/>
                    <a:pt x="1741" y="775"/>
                  </a:cubicBezTo>
                  <a:cubicBezTo>
                    <a:pt x="1741" y="810"/>
                    <a:pt x="1741" y="912"/>
                    <a:pt x="1718" y="935"/>
                  </a:cubicBezTo>
                  <a:cubicBezTo>
                    <a:pt x="1707" y="946"/>
                    <a:pt x="1684" y="957"/>
                    <a:pt x="1673" y="957"/>
                  </a:cubicBezTo>
                  <a:cubicBezTo>
                    <a:pt x="1627" y="980"/>
                    <a:pt x="1570" y="1003"/>
                    <a:pt x="1525" y="1026"/>
                  </a:cubicBezTo>
                  <a:cubicBezTo>
                    <a:pt x="1354" y="1094"/>
                    <a:pt x="1195" y="1174"/>
                    <a:pt x="1024" y="1242"/>
                  </a:cubicBezTo>
                  <a:cubicBezTo>
                    <a:pt x="933" y="1276"/>
                    <a:pt x="854" y="1321"/>
                    <a:pt x="763" y="1355"/>
                  </a:cubicBezTo>
                  <a:cubicBezTo>
                    <a:pt x="694" y="1390"/>
                    <a:pt x="615" y="1424"/>
                    <a:pt x="535" y="1435"/>
                  </a:cubicBezTo>
                  <a:cubicBezTo>
                    <a:pt x="529" y="1436"/>
                    <a:pt x="522" y="1436"/>
                    <a:pt x="516" y="1436"/>
                  </a:cubicBezTo>
                  <a:cubicBezTo>
                    <a:pt x="426" y="1436"/>
                    <a:pt x="374" y="1361"/>
                    <a:pt x="353" y="1276"/>
                  </a:cubicBezTo>
                  <a:cubicBezTo>
                    <a:pt x="330" y="1128"/>
                    <a:pt x="421" y="992"/>
                    <a:pt x="490" y="866"/>
                  </a:cubicBezTo>
                  <a:cubicBezTo>
                    <a:pt x="547" y="787"/>
                    <a:pt x="603" y="696"/>
                    <a:pt x="649" y="605"/>
                  </a:cubicBezTo>
                  <a:lnTo>
                    <a:pt x="797" y="389"/>
                  </a:lnTo>
                  <a:cubicBezTo>
                    <a:pt x="842" y="332"/>
                    <a:pt x="922" y="343"/>
                    <a:pt x="990" y="332"/>
                  </a:cubicBezTo>
                  <a:close/>
                  <a:moveTo>
                    <a:pt x="1162" y="1"/>
                  </a:moveTo>
                  <a:cubicBezTo>
                    <a:pt x="1084" y="1"/>
                    <a:pt x="1007" y="5"/>
                    <a:pt x="933" y="13"/>
                  </a:cubicBezTo>
                  <a:lnTo>
                    <a:pt x="876" y="13"/>
                  </a:lnTo>
                  <a:cubicBezTo>
                    <a:pt x="763" y="25"/>
                    <a:pt x="649" y="59"/>
                    <a:pt x="569" y="139"/>
                  </a:cubicBezTo>
                  <a:cubicBezTo>
                    <a:pt x="501" y="207"/>
                    <a:pt x="456" y="286"/>
                    <a:pt x="399" y="366"/>
                  </a:cubicBezTo>
                  <a:cubicBezTo>
                    <a:pt x="342" y="480"/>
                    <a:pt x="274" y="582"/>
                    <a:pt x="205" y="684"/>
                  </a:cubicBezTo>
                  <a:cubicBezTo>
                    <a:pt x="103" y="855"/>
                    <a:pt x="1" y="1060"/>
                    <a:pt x="23" y="1265"/>
                  </a:cubicBezTo>
                  <a:cubicBezTo>
                    <a:pt x="35" y="1446"/>
                    <a:pt x="126" y="1640"/>
                    <a:pt x="296" y="1719"/>
                  </a:cubicBezTo>
                  <a:cubicBezTo>
                    <a:pt x="360" y="1750"/>
                    <a:pt x="425" y="1762"/>
                    <a:pt x="491" y="1762"/>
                  </a:cubicBezTo>
                  <a:cubicBezTo>
                    <a:pt x="646" y="1762"/>
                    <a:pt x="804" y="1692"/>
                    <a:pt x="956" y="1628"/>
                  </a:cubicBezTo>
                  <a:lnTo>
                    <a:pt x="1604" y="1344"/>
                  </a:lnTo>
                  <a:cubicBezTo>
                    <a:pt x="1695" y="1310"/>
                    <a:pt x="1798" y="1276"/>
                    <a:pt x="1877" y="1219"/>
                  </a:cubicBezTo>
                  <a:cubicBezTo>
                    <a:pt x="1991" y="1162"/>
                    <a:pt x="2036" y="1071"/>
                    <a:pt x="2048" y="957"/>
                  </a:cubicBezTo>
                  <a:cubicBezTo>
                    <a:pt x="2082" y="764"/>
                    <a:pt x="2105" y="571"/>
                    <a:pt x="2025" y="389"/>
                  </a:cubicBezTo>
                  <a:cubicBezTo>
                    <a:pt x="1946" y="184"/>
                    <a:pt x="1752" y="59"/>
                    <a:pt x="1525" y="25"/>
                  </a:cubicBezTo>
                  <a:cubicBezTo>
                    <a:pt x="1412" y="11"/>
                    <a:pt x="1287" y="1"/>
                    <a:pt x="11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5646816" y="778413"/>
              <a:ext cx="157165" cy="159445"/>
            </a:xfrm>
            <a:custGeom>
              <a:rect b="b" l="l" r="r" t="t"/>
              <a:pathLst>
                <a:path extrusionOk="0" h="2378" w="2344">
                  <a:moveTo>
                    <a:pt x="1684" y="330"/>
                  </a:moveTo>
                  <a:cubicBezTo>
                    <a:pt x="1741" y="330"/>
                    <a:pt x="1809" y="330"/>
                    <a:pt x="1854" y="341"/>
                  </a:cubicBezTo>
                  <a:cubicBezTo>
                    <a:pt x="1911" y="364"/>
                    <a:pt x="1900" y="478"/>
                    <a:pt x="1911" y="535"/>
                  </a:cubicBezTo>
                  <a:cubicBezTo>
                    <a:pt x="1934" y="648"/>
                    <a:pt x="1945" y="762"/>
                    <a:pt x="1957" y="887"/>
                  </a:cubicBezTo>
                  <a:cubicBezTo>
                    <a:pt x="1968" y="990"/>
                    <a:pt x="1979" y="1103"/>
                    <a:pt x="1991" y="1206"/>
                  </a:cubicBezTo>
                  <a:cubicBezTo>
                    <a:pt x="1991" y="1297"/>
                    <a:pt x="1991" y="1388"/>
                    <a:pt x="1934" y="1467"/>
                  </a:cubicBezTo>
                  <a:cubicBezTo>
                    <a:pt x="1877" y="1547"/>
                    <a:pt x="1786" y="1604"/>
                    <a:pt x="1706" y="1661"/>
                  </a:cubicBezTo>
                  <a:cubicBezTo>
                    <a:pt x="1615" y="1740"/>
                    <a:pt x="1524" y="1808"/>
                    <a:pt x="1422" y="1888"/>
                  </a:cubicBezTo>
                  <a:cubicBezTo>
                    <a:pt x="1365" y="1934"/>
                    <a:pt x="1297" y="1990"/>
                    <a:pt x="1217" y="2025"/>
                  </a:cubicBezTo>
                  <a:cubicBezTo>
                    <a:pt x="1188" y="2035"/>
                    <a:pt x="1159" y="2041"/>
                    <a:pt x="1130" y="2041"/>
                  </a:cubicBezTo>
                  <a:cubicBezTo>
                    <a:pt x="1068" y="2041"/>
                    <a:pt x="1006" y="2018"/>
                    <a:pt x="944" y="1979"/>
                  </a:cubicBezTo>
                  <a:cubicBezTo>
                    <a:pt x="842" y="1934"/>
                    <a:pt x="751" y="1865"/>
                    <a:pt x="649" y="1820"/>
                  </a:cubicBezTo>
                  <a:cubicBezTo>
                    <a:pt x="569" y="1774"/>
                    <a:pt x="455" y="1729"/>
                    <a:pt x="410" y="1649"/>
                  </a:cubicBezTo>
                  <a:cubicBezTo>
                    <a:pt x="353" y="1581"/>
                    <a:pt x="376" y="1479"/>
                    <a:pt x="387" y="1399"/>
                  </a:cubicBezTo>
                  <a:cubicBezTo>
                    <a:pt x="421" y="1285"/>
                    <a:pt x="467" y="1172"/>
                    <a:pt x="512" y="1069"/>
                  </a:cubicBezTo>
                  <a:cubicBezTo>
                    <a:pt x="558" y="944"/>
                    <a:pt x="615" y="819"/>
                    <a:pt x="649" y="694"/>
                  </a:cubicBezTo>
                  <a:cubicBezTo>
                    <a:pt x="660" y="660"/>
                    <a:pt x="671" y="614"/>
                    <a:pt x="683" y="580"/>
                  </a:cubicBezTo>
                  <a:cubicBezTo>
                    <a:pt x="683" y="569"/>
                    <a:pt x="694" y="557"/>
                    <a:pt x="694" y="546"/>
                  </a:cubicBezTo>
                  <a:cubicBezTo>
                    <a:pt x="717" y="512"/>
                    <a:pt x="728" y="455"/>
                    <a:pt x="762" y="421"/>
                  </a:cubicBezTo>
                  <a:cubicBezTo>
                    <a:pt x="785" y="398"/>
                    <a:pt x="819" y="398"/>
                    <a:pt x="842" y="398"/>
                  </a:cubicBezTo>
                  <a:cubicBezTo>
                    <a:pt x="956" y="375"/>
                    <a:pt x="1081" y="364"/>
                    <a:pt x="1195" y="353"/>
                  </a:cubicBezTo>
                  <a:cubicBezTo>
                    <a:pt x="1308" y="341"/>
                    <a:pt x="1422" y="330"/>
                    <a:pt x="1536" y="330"/>
                  </a:cubicBezTo>
                  <a:close/>
                  <a:moveTo>
                    <a:pt x="1809" y="0"/>
                  </a:moveTo>
                  <a:cubicBezTo>
                    <a:pt x="1661" y="0"/>
                    <a:pt x="1524" y="0"/>
                    <a:pt x="1388" y="11"/>
                  </a:cubicBezTo>
                  <a:cubicBezTo>
                    <a:pt x="1217" y="23"/>
                    <a:pt x="1058" y="34"/>
                    <a:pt x="899" y="57"/>
                  </a:cubicBezTo>
                  <a:cubicBezTo>
                    <a:pt x="728" y="80"/>
                    <a:pt x="580" y="102"/>
                    <a:pt x="478" y="250"/>
                  </a:cubicBezTo>
                  <a:cubicBezTo>
                    <a:pt x="398" y="364"/>
                    <a:pt x="342" y="523"/>
                    <a:pt x="296" y="660"/>
                  </a:cubicBezTo>
                  <a:cubicBezTo>
                    <a:pt x="273" y="739"/>
                    <a:pt x="262" y="808"/>
                    <a:pt x="251" y="887"/>
                  </a:cubicBezTo>
                  <a:lnTo>
                    <a:pt x="194" y="1046"/>
                  </a:lnTo>
                  <a:cubicBezTo>
                    <a:pt x="103" y="1274"/>
                    <a:pt x="0" y="1535"/>
                    <a:pt x="114" y="1774"/>
                  </a:cubicBezTo>
                  <a:cubicBezTo>
                    <a:pt x="171" y="1888"/>
                    <a:pt x="273" y="1968"/>
                    <a:pt x="376" y="2036"/>
                  </a:cubicBezTo>
                  <a:cubicBezTo>
                    <a:pt x="501" y="2104"/>
                    <a:pt x="615" y="2184"/>
                    <a:pt x="728" y="2241"/>
                  </a:cubicBezTo>
                  <a:cubicBezTo>
                    <a:pt x="853" y="2320"/>
                    <a:pt x="979" y="2377"/>
                    <a:pt x="1126" y="2377"/>
                  </a:cubicBezTo>
                  <a:cubicBezTo>
                    <a:pt x="1252" y="2377"/>
                    <a:pt x="1388" y="2320"/>
                    <a:pt x="1490" y="2252"/>
                  </a:cubicBezTo>
                  <a:cubicBezTo>
                    <a:pt x="1604" y="2172"/>
                    <a:pt x="1706" y="2081"/>
                    <a:pt x="1820" y="2002"/>
                  </a:cubicBezTo>
                  <a:cubicBezTo>
                    <a:pt x="1923" y="1922"/>
                    <a:pt x="2036" y="1843"/>
                    <a:pt x="2127" y="1752"/>
                  </a:cubicBezTo>
                  <a:cubicBezTo>
                    <a:pt x="2343" y="1547"/>
                    <a:pt x="2332" y="1263"/>
                    <a:pt x="2309" y="990"/>
                  </a:cubicBezTo>
                  <a:cubicBezTo>
                    <a:pt x="2287" y="853"/>
                    <a:pt x="2275" y="705"/>
                    <a:pt x="2252" y="569"/>
                  </a:cubicBezTo>
                  <a:cubicBezTo>
                    <a:pt x="2230" y="432"/>
                    <a:pt x="2230" y="284"/>
                    <a:pt x="2161" y="171"/>
                  </a:cubicBezTo>
                  <a:cubicBezTo>
                    <a:pt x="2082" y="46"/>
                    <a:pt x="1945" y="11"/>
                    <a:pt x="18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5373790" y="683940"/>
              <a:ext cx="132021" cy="115862"/>
            </a:xfrm>
            <a:custGeom>
              <a:rect b="b" l="l" r="r" t="t"/>
              <a:pathLst>
                <a:path extrusionOk="0" h="1728" w="1969">
                  <a:moveTo>
                    <a:pt x="740" y="340"/>
                  </a:moveTo>
                  <a:cubicBezTo>
                    <a:pt x="820" y="340"/>
                    <a:pt x="911" y="374"/>
                    <a:pt x="990" y="397"/>
                  </a:cubicBezTo>
                  <a:cubicBezTo>
                    <a:pt x="1149" y="442"/>
                    <a:pt x="1320" y="488"/>
                    <a:pt x="1468" y="556"/>
                  </a:cubicBezTo>
                  <a:cubicBezTo>
                    <a:pt x="1491" y="579"/>
                    <a:pt x="1547" y="601"/>
                    <a:pt x="1547" y="624"/>
                  </a:cubicBezTo>
                  <a:cubicBezTo>
                    <a:pt x="1559" y="692"/>
                    <a:pt x="1479" y="772"/>
                    <a:pt x="1445" y="818"/>
                  </a:cubicBezTo>
                  <a:cubicBezTo>
                    <a:pt x="1343" y="954"/>
                    <a:pt x="1229" y="1091"/>
                    <a:pt x="1104" y="1216"/>
                  </a:cubicBezTo>
                  <a:cubicBezTo>
                    <a:pt x="1047" y="1272"/>
                    <a:pt x="913" y="1406"/>
                    <a:pt x="804" y="1406"/>
                  </a:cubicBezTo>
                  <a:cubicBezTo>
                    <a:pt x="782" y="1406"/>
                    <a:pt x="760" y="1400"/>
                    <a:pt x="740" y="1386"/>
                  </a:cubicBezTo>
                  <a:cubicBezTo>
                    <a:pt x="683" y="1352"/>
                    <a:pt x="638" y="1261"/>
                    <a:pt x="603" y="1204"/>
                  </a:cubicBezTo>
                  <a:cubicBezTo>
                    <a:pt x="558" y="1113"/>
                    <a:pt x="512" y="1034"/>
                    <a:pt x="478" y="943"/>
                  </a:cubicBezTo>
                  <a:cubicBezTo>
                    <a:pt x="444" y="874"/>
                    <a:pt x="421" y="806"/>
                    <a:pt x="387" y="738"/>
                  </a:cubicBezTo>
                  <a:cubicBezTo>
                    <a:pt x="399" y="715"/>
                    <a:pt x="399" y="692"/>
                    <a:pt x="387" y="670"/>
                  </a:cubicBezTo>
                  <a:cubicBezTo>
                    <a:pt x="387" y="624"/>
                    <a:pt x="365" y="567"/>
                    <a:pt x="387" y="533"/>
                  </a:cubicBezTo>
                  <a:cubicBezTo>
                    <a:pt x="421" y="488"/>
                    <a:pt x="512" y="442"/>
                    <a:pt x="558" y="408"/>
                  </a:cubicBezTo>
                  <a:cubicBezTo>
                    <a:pt x="615" y="374"/>
                    <a:pt x="672" y="340"/>
                    <a:pt x="740" y="340"/>
                  </a:cubicBezTo>
                  <a:close/>
                  <a:moveTo>
                    <a:pt x="730" y="1"/>
                  </a:moveTo>
                  <a:cubicBezTo>
                    <a:pt x="695" y="1"/>
                    <a:pt x="660" y="4"/>
                    <a:pt x="626" y="10"/>
                  </a:cubicBezTo>
                  <a:cubicBezTo>
                    <a:pt x="467" y="44"/>
                    <a:pt x="308" y="158"/>
                    <a:pt x="194" y="260"/>
                  </a:cubicBezTo>
                  <a:cubicBezTo>
                    <a:pt x="69" y="374"/>
                    <a:pt x="1" y="567"/>
                    <a:pt x="80" y="727"/>
                  </a:cubicBezTo>
                  <a:cubicBezTo>
                    <a:pt x="80" y="738"/>
                    <a:pt x="80" y="738"/>
                    <a:pt x="92" y="738"/>
                  </a:cubicBezTo>
                  <a:cubicBezTo>
                    <a:pt x="103" y="818"/>
                    <a:pt x="126" y="897"/>
                    <a:pt x="160" y="977"/>
                  </a:cubicBezTo>
                  <a:cubicBezTo>
                    <a:pt x="217" y="1136"/>
                    <a:pt x="296" y="1307"/>
                    <a:pt x="387" y="1455"/>
                  </a:cubicBezTo>
                  <a:cubicBezTo>
                    <a:pt x="478" y="1602"/>
                    <a:pt x="603" y="1716"/>
                    <a:pt x="785" y="1727"/>
                  </a:cubicBezTo>
                  <a:cubicBezTo>
                    <a:pt x="956" y="1727"/>
                    <a:pt x="1115" y="1625"/>
                    <a:pt x="1240" y="1523"/>
                  </a:cubicBezTo>
                  <a:cubicBezTo>
                    <a:pt x="1377" y="1409"/>
                    <a:pt x="1479" y="1284"/>
                    <a:pt x="1582" y="1159"/>
                  </a:cubicBezTo>
                  <a:cubicBezTo>
                    <a:pt x="1684" y="1034"/>
                    <a:pt x="1820" y="897"/>
                    <a:pt x="1866" y="727"/>
                  </a:cubicBezTo>
                  <a:cubicBezTo>
                    <a:pt x="1968" y="329"/>
                    <a:pt x="1479" y="192"/>
                    <a:pt x="1195" y="101"/>
                  </a:cubicBezTo>
                  <a:cubicBezTo>
                    <a:pt x="1047" y="55"/>
                    <a:pt x="883" y="1"/>
                    <a:pt x="7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5630053" y="1190700"/>
              <a:ext cx="26753" cy="26217"/>
            </a:xfrm>
            <a:custGeom>
              <a:rect b="b" l="l" r="r" t="t"/>
              <a:pathLst>
                <a:path extrusionOk="0" h="391" w="399">
                  <a:moveTo>
                    <a:pt x="207" y="0"/>
                  </a:moveTo>
                  <a:cubicBezTo>
                    <a:pt x="192" y="0"/>
                    <a:pt x="176" y="2"/>
                    <a:pt x="159" y="4"/>
                  </a:cubicBezTo>
                  <a:cubicBezTo>
                    <a:pt x="137" y="16"/>
                    <a:pt x="125" y="16"/>
                    <a:pt x="103" y="27"/>
                  </a:cubicBezTo>
                  <a:cubicBezTo>
                    <a:pt x="68" y="50"/>
                    <a:pt x="46" y="72"/>
                    <a:pt x="34" y="95"/>
                  </a:cubicBezTo>
                  <a:cubicBezTo>
                    <a:pt x="12" y="129"/>
                    <a:pt x="0" y="163"/>
                    <a:pt x="0" y="198"/>
                  </a:cubicBezTo>
                  <a:cubicBezTo>
                    <a:pt x="12" y="220"/>
                    <a:pt x="12" y="232"/>
                    <a:pt x="12" y="254"/>
                  </a:cubicBezTo>
                  <a:cubicBezTo>
                    <a:pt x="23" y="277"/>
                    <a:pt x="34" y="311"/>
                    <a:pt x="57" y="334"/>
                  </a:cubicBezTo>
                  <a:cubicBezTo>
                    <a:pt x="80" y="357"/>
                    <a:pt x="103" y="368"/>
                    <a:pt x="125" y="380"/>
                  </a:cubicBezTo>
                  <a:cubicBezTo>
                    <a:pt x="148" y="391"/>
                    <a:pt x="171" y="391"/>
                    <a:pt x="205" y="391"/>
                  </a:cubicBezTo>
                  <a:cubicBezTo>
                    <a:pt x="239" y="391"/>
                    <a:pt x="273" y="380"/>
                    <a:pt x="296" y="368"/>
                  </a:cubicBezTo>
                  <a:cubicBezTo>
                    <a:pt x="330" y="345"/>
                    <a:pt x="353" y="323"/>
                    <a:pt x="364" y="300"/>
                  </a:cubicBezTo>
                  <a:cubicBezTo>
                    <a:pt x="364" y="300"/>
                    <a:pt x="376" y="289"/>
                    <a:pt x="376" y="289"/>
                  </a:cubicBezTo>
                  <a:cubicBezTo>
                    <a:pt x="376" y="277"/>
                    <a:pt x="387" y="277"/>
                    <a:pt x="387" y="266"/>
                  </a:cubicBezTo>
                  <a:cubicBezTo>
                    <a:pt x="387" y="254"/>
                    <a:pt x="387" y="243"/>
                    <a:pt x="398" y="243"/>
                  </a:cubicBezTo>
                  <a:cubicBezTo>
                    <a:pt x="398" y="209"/>
                    <a:pt x="398" y="175"/>
                    <a:pt x="398" y="141"/>
                  </a:cubicBezTo>
                  <a:cubicBezTo>
                    <a:pt x="387" y="107"/>
                    <a:pt x="376" y="84"/>
                    <a:pt x="341" y="50"/>
                  </a:cubicBezTo>
                  <a:cubicBezTo>
                    <a:pt x="307" y="15"/>
                    <a:pt x="259" y="0"/>
                    <a:pt x="20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5663578" y="1146716"/>
              <a:ext cx="29033" cy="28295"/>
            </a:xfrm>
            <a:custGeom>
              <a:rect b="b" l="l" r="r" t="t"/>
              <a:pathLst>
                <a:path extrusionOk="0" h="422" w="433">
                  <a:moveTo>
                    <a:pt x="205" y="1"/>
                  </a:moveTo>
                  <a:cubicBezTo>
                    <a:pt x="171" y="1"/>
                    <a:pt x="137" y="1"/>
                    <a:pt x="103" y="23"/>
                  </a:cubicBezTo>
                  <a:cubicBezTo>
                    <a:pt x="80" y="35"/>
                    <a:pt x="69" y="57"/>
                    <a:pt x="46" y="80"/>
                  </a:cubicBezTo>
                  <a:cubicBezTo>
                    <a:pt x="35" y="92"/>
                    <a:pt x="23" y="114"/>
                    <a:pt x="12" y="137"/>
                  </a:cubicBezTo>
                  <a:cubicBezTo>
                    <a:pt x="1" y="183"/>
                    <a:pt x="1" y="217"/>
                    <a:pt x="12" y="251"/>
                  </a:cubicBezTo>
                  <a:cubicBezTo>
                    <a:pt x="12" y="251"/>
                    <a:pt x="12" y="262"/>
                    <a:pt x="12" y="262"/>
                  </a:cubicBezTo>
                  <a:cubicBezTo>
                    <a:pt x="23" y="274"/>
                    <a:pt x="23" y="285"/>
                    <a:pt x="35" y="296"/>
                  </a:cubicBezTo>
                  <a:cubicBezTo>
                    <a:pt x="35" y="308"/>
                    <a:pt x="46" y="319"/>
                    <a:pt x="57" y="330"/>
                  </a:cubicBezTo>
                  <a:cubicBezTo>
                    <a:pt x="69" y="342"/>
                    <a:pt x="92" y="353"/>
                    <a:pt x="103" y="365"/>
                  </a:cubicBezTo>
                  <a:cubicBezTo>
                    <a:pt x="103" y="365"/>
                    <a:pt x="103" y="376"/>
                    <a:pt x="114" y="376"/>
                  </a:cubicBezTo>
                  <a:cubicBezTo>
                    <a:pt x="114" y="387"/>
                    <a:pt x="126" y="387"/>
                    <a:pt x="137" y="399"/>
                  </a:cubicBezTo>
                  <a:cubicBezTo>
                    <a:pt x="148" y="410"/>
                    <a:pt x="160" y="410"/>
                    <a:pt x="171" y="410"/>
                  </a:cubicBezTo>
                  <a:cubicBezTo>
                    <a:pt x="183" y="410"/>
                    <a:pt x="183" y="421"/>
                    <a:pt x="194" y="421"/>
                  </a:cubicBezTo>
                  <a:lnTo>
                    <a:pt x="274" y="421"/>
                  </a:lnTo>
                  <a:cubicBezTo>
                    <a:pt x="274" y="421"/>
                    <a:pt x="274" y="410"/>
                    <a:pt x="274" y="410"/>
                  </a:cubicBezTo>
                  <a:cubicBezTo>
                    <a:pt x="285" y="410"/>
                    <a:pt x="308" y="399"/>
                    <a:pt x="319" y="399"/>
                  </a:cubicBezTo>
                  <a:cubicBezTo>
                    <a:pt x="319" y="387"/>
                    <a:pt x="330" y="387"/>
                    <a:pt x="342" y="376"/>
                  </a:cubicBezTo>
                  <a:cubicBezTo>
                    <a:pt x="365" y="365"/>
                    <a:pt x="387" y="353"/>
                    <a:pt x="399" y="330"/>
                  </a:cubicBezTo>
                  <a:cubicBezTo>
                    <a:pt x="410" y="308"/>
                    <a:pt x="421" y="285"/>
                    <a:pt x="433" y="262"/>
                  </a:cubicBezTo>
                  <a:cubicBezTo>
                    <a:pt x="433" y="251"/>
                    <a:pt x="433" y="228"/>
                    <a:pt x="433" y="217"/>
                  </a:cubicBezTo>
                  <a:cubicBezTo>
                    <a:pt x="433" y="183"/>
                    <a:pt x="433" y="148"/>
                    <a:pt x="410" y="114"/>
                  </a:cubicBezTo>
                  <a:cubicBezTo>
                    <a:pt x="399" y="103"/>
                    <a:pt x="387" y="80"/>
                    <a:pt x="387" y="69"/>
                  </a:cubicBezTo>
                  <a:lnTo>
                    <a:pt x="376" y="69"/>
                  </a:lnTo>
                  <a:cubicBezTo>
                    <a:pt x="365" y="57"/>
                    <a:pt x="342" y="35"/>
                    <a:pt x="330" y="23"/>
                  </a:cubicBezTo>
                  <a:cubicBezTo>
                    <a:pt x="285" y="12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5668137" y="1189427"/>
              <a:ext cx="22194" cy="22194"/>
            </a:xfrm>
            <a:custGeom>
              <a:rect b="b" l="l" r="r" t="t"/>
              <a:pathLst>
                <a:path extrusionOk="0" h="331" w="331">
                  <a:moveTo>
                    <a:pt x="171" y="0"/>
                  </a:moveTo>
                  <a:cubicBezTo>
                    <a:pt x="149" y="0"/>
                    <a:pt x="126" y="0"/>
                    <a:pt x="103" y="12"/>
                  </a:cubicBezTo>
                  <a:cubicBezTo>
                    <a:pt x="80" y="23"/>
                    <a:pt x="69" y="35"/>
                    <a:pt x="46" y="46"/>
                  </a:cubicBezTo>
                  <a:cubicBezTo>
                    <a:pt x="35" y="57"/>
                    <a:pt x="24" y="80"/>
                    <a:pt x="12" y="103"/>
                  </a:cubicBezTo>
                  <a:cubicBezTo>
                    <a:pt x="12" y="114"/>
                    <a:pt x="1" y="137"/>
                    <a:pt x="1" y="160"/>
                  </a:cubicBezTo>
                  <a:cubicBezTo>
                    <a:pt x="1" y="171"/>
                    <a:pt x="12" y="194"/>
                    <a:pt x="12" y="205"/>
                  </a:cubicBezTo>
                  <a:cubicBezTo>
                    <a:pt x="12" y="239"/>
                    <a:pt x="35" y="262"/>
                    <a:pt x="46" y="273"/>
                  </a:cubicBezTo>
                  <a:lnTo>
                    <a:pt x="80" y="308"/>
                  </a:lnTo>
                  <a:cubicBezTo>
                    <a:pt x="115" y="319"/>
                    <a:pt x="137" y="330"/>
                    <a:pt x="171" y="330"/>
                  </a:cubicBezTo>
                  <a:cubicBezTo>
                    <a:pt x="194" y="330"/>
                    <a:pt x="217" y="319"/>
                    <a:pt x="228" y="308"/>
                  </a:cubicBezTo>
                  <a:cubicBezTo>
                    <a:pt x="251" y="308"/>
                    <a:pt x="274" y="296"/>
                    <a:pt x="285" y="273"/>
                  </a:cubicBezTo>
                  <a:cubicBezTo>
                    <a:pt x="297" y="262"/>
                    <a:pt x="308" y="251"/>
                    <a:pt x="319" y="228"/>
                  </a:cubicBezTo>
                  <a:cubicBezTo>
                    <a:pt x="331" y="205"/>
                    <a:pt x="331" y="182"/>
                    <a:pt x="331" y="160"/>
                  </a:cubicBezTo>
                  <a:cubicBezTo>
                    <a:pt x="331" y="148"/>
                    <a:pt x="331" y="137"/>
                    <a:pt x="331" y="114"/>
                  </a:cubicBezTo>
                  <a:cubicBezTo>
                    <a:pt x="319" y="91"/>
                    <a:pt x="308" y="69"/>
                    <a:pt x="285" y="46"/>
                  </a:cubicBezTo>
                  <a:lnTo>
                    <a:pt x="251" y="23"/>
                  </a:lnTo>
                  <a:cubicBezTo>
                    <a:pt x="228" y="0"/>
                    <a:pt x="194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5693348" y="1214570"/>
              <a:ext cx="18372" cy="14550"/>
            </a:xfrm>
            <a:custGeom>
              <a:rect b="b" l="l" r="r" t="t"/>
              <a:pathLst>
                <a:path extrusionOk="0" h="217" w="274">
                  <a:moveTo>
                    <a:pt x="137" y="1"/>
                  </a:moveTo>
                  <a:cubicBezTo>
                    <a:pt x="0" y="1"/>
                    <a:pt x="0" y="217"/>
                    <a:pt x="137" y="217"/>
                  </a:cubicBezTo>
                  <a:cubicBezTo>
                    <a:pt x="273" y="217"/>
                    <a:pt x="273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5794727" y="1086505"/>
              <a:ext cx="27558" cy="26753"/>
            </a:xfrm>
            <a:custGeom>
              <a:rect b="b" l="l" r="r" t="t"/>
              <a:pathLst>
                <a:path extrusionOk="0" h="399" w="411">
                  <a:moveTo>
                    <a:pt x="206" y="0"/>
                  </a:moveTo>
                  <a:cubicBezTo>
                    <a:pt x="172" y="0"/>
                    <a:pt x="137" y="11"/>
                    <a:pt x="103" y="34"/>
                  </a:cubicBezTo>
                  <a:lnTo>
                    <a:pt x="92" y="34"/>
                  </a:lnTo>
                  <a:cubicBezTo>
                    <a:pt x="92" y="46"/>
                    <a:pt x="81" y="46"/>
                    <a:pt x="81" y="57"/>
                  </a:cubicBezTo>
                  <a:cubicBezTo>
                    <a:pt x="69" y="57"/>
                    <a:pt x="69" y="57"/>
                    <a:pt x="58" y="68"/>
                  </a:cubicBezTo>
                  <a:cubicBezTo>
                    <a:pt x="46" y="80"/>
                    <a:pt x="35" y="102"/>
                    <a:pt x="24" y="125"/>
                  </a:cubicBezTo>
                  <a:cubicBezTo>
                    <a:pt x="12" y="148"/>
                    <a:pt x="1" y="171"/>
                    <a:pt x="1" y="193"/>
                  </a:cubicBezTo>
                  <a:cubicBezTo>
                    <a:pt x="1" y="193"/>
                    <a:pt x="12" y="205"/>
                    <a:pt x="12" y="205"/>
                  </a:cubicBezTo>
                  <a:cubicBezTo>
                    <a:pt x="12" y="216"/>
                    <a:pt x="12" y="239"/>
                    <a:pt x="12" y="250"/>
                  </a:cubicBezTo>
                  <a:cubicBezTo>
                    <a:pt x="24" y="284"/>
                    <a:pt x="35" y="307"/>
                    <a:pt x="58" y="330"/>
                  </a:cubicBezTo>
                  <a:cubicBezTo>
                    <a:pt x="92" y="364"/>
                    <a:pt x="115" y="375"/>
                    <a:pt x="149" y="387"/>
                  </a:cubicBezTo>
                  <a:lnTo>
                    <a:pt x="172" y="387"/>
                  </a:lnTo>
                  <a:cubicBezTo>
                    <a:pt x="194" y="398"/>
                    <a:pt x="217" y="398"/>
                    <a:pt x="251" y="398"/>
                  </a:cubicBezTo>
                  <a:cubicBezTo>
                    <a:pt x="274" y="387"/>
                    <a:pt x="297" y="387"/>
                    <a:pt x="319" y="375"/>
                  </a:cubicBezTo>
                  <a:lnTo>
                    <a:pt x="353" y="341"/>
                  </a:lnTo>
                  <a:cubicBezTo>
                    <a:pt x="376" y="330"/>
                    <a:pt x="388" y="307"/>
                    <a:pt x="399" y="284"/>
                  </a:cubicBezTo>
                  <a:cubicBezTo>
                    <a:pt x="399" y="262"/>
                    <a:pt x="410" y="250"/>
                    <a:pt x="410" y="227"/>
                  </a:cubicBezTo>
                  <a:cubicBezTo>
                    <a:pt x="410" y="205"/>
                    <a:pt x="410" y="182"/>
                    <a:pt x="399" y="159"/>
                  </a:cubicBezTo>
                  <a:cubicBezTo>
                    <a:pt x="399" y="137"/>
                    <a:pt x="388" y="125"/>
                    <a:pt x="388" y="114"/>
                  </a:cubicBezTo>
                  <a:cubicBezTo>
                    <a:pt x="365" y="80"/>
                    <a:pt x="342" y="57"/>
                    <a:pt x="319" y="46"/>
                  </a:cubicBezTo>
                  <a:cubicBezTo>
                    <a:pt x="308" y="34"/>
                    <a:pt x="308" y="34"/>
                    <a:pt x="297" y="34"/>
                  </a:cubicBezTo>
                  <a:cubicBezTo>
                    <a:pt x="274" y="11"/>
                    <a:pt x="240" y="0"/>
                    <a:pt x="20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5807735" y="1043795"/>
              <a:ext cx="25948" cy="25747"/>
            </a:xfrm>
            <a:custGeom>
              <a:rect b="b" l="l" r="r" t="t"/>
              <a:pathLst>
                <a:path extrusionOk="0" h="384" w="387">
                  <a:moveTo>
                    <a:pt x="194" y="0"/>
                  </a:moveTo>
                  <a:cubicBezTo>
                    <a:pt x="159" y="0"/>
                    <a:pt x="125" y="0"/>
                    <a:pt x="91" y="23"/>
                  </a:cubicBezTo>
                  <a:cubicBezTo>
                    <a:pt x="69" y="34"/>
                    <a:pt x="46" y="57"/>
                    <a:pt x="23" y="91"/>
                  </a:cubicBezTo>
                  <a:cubicBezTo>
                    <a:pt x="12" y="114"/>
                    <a:pt x="0" y="137"/>
                    <a:pt x="0" y="159"/>
                  </a:cubicBezTo>
                  <a:cubicBezTo>
                    <a:pt x="0" y="193"/>
                    <a:pt x="0" y="216"/>
                    <a:pt x="0" y="239"/>
                  </a:cubicBezTo>
                  <a:cubicBezTo>
                    <a:pt x="12" y="273"/>
                    <a:pt x="34" y="296"/>
                    <a:pt x="57" y="330"/>
                  </a:cubicBezTo>
                  <a:cubicBezTo>
                    <a:pt x="80" y="353"/>
                    <a:pt x="103" y="364"/>
                    <a:pt x="137" y="375"/>
                  </a:cubicBezTo>
                  <a:cubicBezTo>
                    <a:pt x="154" y="381"/>
                    <a:pt x="171" y="384"/>
                    <a:pt x="188" y="384"/>
                  </a:cubicBezTo>
                  <a:cubicBezTo>
                    <a:pt x="205" y="384"/>
                    <a:pt x="222" y="381"/>
                    <a:pt x="239" y="375"/>
                  </a:cubicBezTo>
                  <a:lnTo>
                    <a:pt x="250" y="375"/>
                  </a:lnTo>
                  <a:cubicBezTo>
                    <a:pt x="262" y="364"/>
                    <a:pt x="273" y="364"/>
                    <a:pt x="296" y="353"/>
                  </a:cubicBezTo>
                  <a:lnTo>
                    <a:pt x="330" y="330"/>
                  </a:lnTo>
                  <a:lnTo>
                    <a:pt x="364" y="284"/>
                  </a:lnTo>
                  <a:cubicBezTo>
                    <a:pt x="376" y="262"/>
                    <a:pt x="376" y="239"/>
                    <a:pt x="387" y="216"/>
                  </a:cubicBezTo>
                  <a:cubicBezTo>
                    <a:pt x="387" y="193"/>
                    <a:pt x="387" y="182"/>
                    <a:pt x="387" y="159"/>
                  </a:cubicBezTo>
                  <a:cubicBezTo>
                    <a:pt x="387" y="148"/>
                    <a:pt x="376" y="137"/>
                    <a:pt x="376" y="114"/>
                  </a:cubicBezTo>
                  <a:cubicBezTo>
                    <a:pt x="364" y="102"/>
                    <a:pt x="353" y="91"/>
                    <a:pt x="341" y="68"/>
                  </a:cubicBezTo>
                  <a:cubicBezTo>
                    <a:pt x="330" y="57"/>
                    <a:pt x="319" y="34"/>
                    <a:pt x="296" y="23"/>
                  </a:cubicBezTo>
                  <a:lnTo>
                    <a:pt x="285" y="23"/>
                  </a:lnTo>
                  <a:cubicBezTo>
                    <a:pt x="262" y="0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5829861" y="1075040"/>
              <a:ext cx="25211" cy="19914"/>
            </a:xfrm>
            <a:custGeom>
              <a:rect b="b" l="l" r="r" t="t"/>
              <a:pathLst>
                <a:path extrusionOk="0" h="297" w="376">
                  <a:moveTo>
                    <a:pt x="182" y="0"/>
                  </a:moveTo>
                  <a:cubicBezTo>
                    <a:pt x="0" y="0"/>
                    <a:pt x="0" y="296"/>
                    <a:pt x="182" y="296"/>
                  </a:cubicBezTo>
                  <a:cubicBezTo>
                    <a:pt x="375" y="296"/>
                    <a:pt x="375" y="0"/>
                    <a:pt x="18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5837438" y="1115471"/>
              <a:ext cx="11533" cy="12270"/>
            </a:xfrm>
            <a:custGeom>
              <a:rect b="b" l="l" r="r" t="t"/>
              <a:pathLst>
                <a:path extrusionOk="0" h="183" w="172">
                  <a:moveTo>
                    <a:pt x="80" y="0"/>
                  </a:moveTo>
                  <a:cubicBezTo>
                    <a:pt x="69" y="0"/>
                    <a:pt x="58" y="12"/>
                    <a:pt x="46" y="12"/>
                  </a:cubicBezTo>
                  <a:cubicBezTo>
                    <a:pt x="35" y="12"/>
                    <a:pt x="24" y="23"/>
                    <a:pt x="24" y="23"/>
                  </a:cubicBezTo>
                  <a:cubicBezTo>
                    <a:pt x="12" y="34"/>
                    <a:pt x="12" y="34"/>
                    <a:pt x="12" y="46"/>
                  </a:cubicBezTo>
                  <a:cubicBezTo>
                    <a:pt x="1" y="57"/>
                    <a:pt x="1" y="68"/>
                    <a:pt x="1" y="80"/>
                  </a:cubicBezTo>
                  <a:lnTo>
                    <a:pt x="1" y="91"/>
                  </a:lnTo>
                  <a:lnTo>
                    <a:pt x="1" y="114"/>
                  </a:lnTo>
                  <a:lnTo>
                    <a:pt x="12" y="137"/>
                  </a:lnTo>
                  <a:cubicBezTo>
                    <a:pt x="12" y="148"/>
                    <a:pt x="24" y="159"/>
                    <a:pt x="35" y="159"/>
                  </a:cubicBezTo>
                  <a:cubicBezTo>
                    <a:pt x="35" y="171"/>
                    <a:pt x="46" y="171"/>
                    <a:pt x="46" y="171"/>
                  </a:cubicBezTo>
                  <a:cubicBezTo>
                    <a:pt x="58" y="182"/>
                    <a:pt x="69" y="182"/>
                    <a:pt x="69" y="182"/>
                  </a:cubicBezTo>
                  <a:lnTo>
                    <a:pt x="103" y="182"/>
                  </a:lnTo>
                  <a:cubicBezTo>
                    <a:pt x="103" y="182"/>
                    <a:pt x="115" y="182"/>
                    <a:pt x="126" y="171"/>
                  </a:cubicBezTo>
                  <a:cubicBezTo>
                    <a:pt x="137" y="171"/>
                    <a:pt x="137" y="171"/>
                    <a:pt x="149" y="159"/>
                  </a:cubicBezTo>
                  <a:cubicBezTo>
                    <a:pt x="149" y="148"/>
                    <a:pt x="160" y="148"/>
                    <a:pt x="160" y="137"/>
                  </a:cubicBezTo>
                  <a:lnTo>
                    <a:pt x="171" y="114"/>
                  </a:lnTo>
                  <a:cubicBezTo>
                    <a:pt x="171" y="114"/>
                    <a:pt x="171" y="103"/>
                    <a:pt x="171" y="91"/>
                  </a:cubicBezTo>
                  <a:cubicBezTo>
                    <a:pt x="171" y="80"/>
                    <a:pt x="171" y="80"/>
                    <a:pt x="171" y="68"/>
                  </a:cubicBezTo>
                  <a:lnTo>
                    <a:pt x="160" y="46"/>
                  </a:lnTo>
                  <a:cubicBezTo>
                    <a:pt x="160" y="34"/>
                    <a:pt x="149" y="34"/>
                    <a:pt x="137" y="23"/>
                  </a:cubicBezTo>
                  <a:cubicBezTo>
                    <a:pt x="137" y="12"/>
                    <a:pt x="126" y="12"/>
                    <a:pt x="126" y="12"/>
                  </a:cubicBezTo>
                  <a:cubicBezTo>
                    <a:pt x="115" y="0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5718492" y="984255"/>
              <a:ext cx="18372" cy="18372"/>
            </a:xfrm>
            <a:custGeom>
              <a:rect b="b" l="l" r="r" t="t"/>
              <a:pathLst>
                <a:path extrusionOk="0" h="274" w="274">
                  <a:moveTo>
                    <a:pt x="137" y="1"/>
                  </a:moveTo>
                  <a:cubicBezTo>
                    <a:pt x="126" y="1"/>
                    <a:pt x="103" y="1"/>
                    <a:pt x="92" y="12"/>
                  </a:cubicBezTo>
                  <a:cubicBezTo>
                    <a:pt x="69" y="12"/>
                    <a:pt x="57" y="24"/>
                    <a:pt x="46" y="35"/>
                  </a:cubicBezTo>
                  <a:cubicBezTo>
                    <a:pt x="35" y="46"/>
                    <a:pt x="23" y="69"/>
                    <a:pt x="12" y="81"/>
                  </a:cubicBezTo>
                  <a:cubicBezTo>
                    <a:pt x="1" y="103"/>
                    <a:pt x="1" y="115"/>
                    <a:pt x="1" y="137"/>
                  </a:cubicBezTo>
                  <a:cubicBezTo>
                    <a:pt x="1" y="149"/>
                    <a:pt x="1" y="160"/>
                    <a:pt x="12" y="172"/>
                  </a:cubicBezTo>
                  <a:cubicBezTo>
                    <a:pt x="12" y="194"/>
                    <a:pt x="23" y="217"/>
                    <a:pt x="46" y="228"/>
                  </a:cubicBezTo>
                  <a:lnTo>
                    <a:pt x="69" y="251"/>
                  </a:lnTo>
                  <a:cubicBezTo>
                    <a:pt x="92" y="263"/>
                    <a:pt x="114" y="274"/>
                    <a:pt x="137" y="274"/>
                  </a:cubicBezTo>
                  <a:cubicBezTo>
                    <a:pt x="160" y="274"/>
                    <a:pt x="171" y="263"/>
                    <a:pt x="194" y="263"/>
                  </a:cubicBezTo>
                  <a:cubicBezTo>
                    <a:pt x="205" y="251"/>
                    <a:pt x="217" y="240"/>
                    <a:pt x="239" y="228"/>
                  </a:cubicBezTo>
                  <a:cubicBezTo>
                    <a:pt x="251" y="217"/>
                    <a:pt x="262" y="206"/>
                    <a:pt x="262" y="183"/>
                  </a:cubicBezTo>
                  <a:cubicBezTo>
                    <a:pt x="274" y="172"/>
                    <a:pt x="274" y="149"/>
                    <a:pt x="274" y="137"/>
                  </a:cubicBezTo>
                  <a:cubicBezTo>
                    <a:pt x="274" y="126"/>
                    <a:pt x="274" y="103"/>
                    <a:pt x="274" y="103"/>
                  </a:cubicBezTo>
                  <a:cubicBezTo>
                    <a:pt x="262" y="81"/>
                    <a:pt x="251" y="58"/>
                    <a:pt x="239" y="35"/>
                  </a:cubicBezTo>
                  <a:lnTo>
                    <a:pt x="205" y="12"/>
                  </a:lnTo>
                  <a:cubicBezTo>
                    <a:pt x="183" y="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5741356" y="968297"/>
              <a:ext cx="16830" cy="16830"/>
            </a:xfrm>
            <a:custGeom>
              <a:rect b="b" l="l" r="r" t="t"/>
              <a:pathLst>
                <a:path extrusionOk="0" h="251" w="251">
                  <a:moveTo>
                    <a:pt x="92" y="0"/>
                  </a:moveTo>
                  <a:lnTo>
                    <a:pt x="58" y="11"/>
                  </a:lnTo>
                  <a:cubicBezTo>
                    <a:pt x="46" y="23"/>
                    <a:pt x="35" y="34"/>
                    <a:pt x="23" y="46"/>
                  </a:cubicBezTo>
                  <a:cubicBezTo>
                    <a:pt x="12" y="57"/>
                    <a:pt x="12" y="68"/>
                    <a:pt x="12" y="80"/>
                  </a:cubicBezTo>
                  <a:cubicBezTo>
                    <a:pt x="1" y="91"/>
                    <a:pt x="1" y="102"/>
                    <a:pt x="1" y="125"/>
                  </a:cubicBezTo>
                  <a:lnTo>
                    <a:pt x="1" y="137"/>
                  </a:lnTo>
                  <a:cubicBezTo>
                    <a:pt x="1" y="137"/>
                    <a:pt x="1" y="148"/>
                    <a:pt x="1" y="148"/>
                  </a:cubicBezTo>
                  <a:cubicBezTo>
                    <a:pt x="1" y="159"/>
                    <a:pt x="1" y="171"/>
                    <a:pt x="12" y="182"/>
                  </a:cubicBezTo>
                  <a:cubicBezTo>
                    <a:pt x="12" y="193"/>
                    <a:pt x="12" y="205"/>
                    <a:pt x="35" y="216"/>
                  </a:cubicBezTo>
                  <a:lnTo>
                    <a:pt x="58" y="228"/>
                  </a:lnTo>
                  <a:cubicBezTo>
                    <a:pt x="58" y="239"/>
                    <a:pt x="69" y="239"/>
                    <a:pt x="80" y="239"/>
                  </a:cubicBezTo>
                  <a:lnTo>
                    <a:pt x="114" y="250"/>
                  </a:lnTo>
                  <a:lnTo>
                    <a:pt x="126" y="250"/>
                  </a:lnTo>
                  <a:cubicBezTo>
                    <a:pt x="137" y="250"/>
                    <a:pt x="149" y="239"/>
                    <a:pt x="149" y="239"/>
                  </a:cubicBezTo>
                  <a:lnTo>
                    <a:pt x="183" y="228"/>
                  </a:lnTo>
                  <a:cubicBezTo>
                    <a:pt x="194" y="216"/>
                    <a:pt x="205" y="216"/>
                    <a:pt x="217" y="193"/>
                  </a:cubicBezTo>
                  <a:cubicBezTo>
                    <a:pt x="228" y="193"/>
                    <a:pt x="228" y="182"/>
                    <a:pt x="240" y="171"/>
                  </a:cubicBezTo>
                  <a:cubicBezTo>
                    <a:pt x="240" y="159"/>
                    <a:pt x="240" y="148"/>
                    <a:pt x="240" y="137"/>
                  </a:cubicBezTo>
                  <a:cubicBezTo>
                    <a:pt x="251" y="125"/>
                    <a:pt x="251" y="114"/>
                    <a:pt x="240" y="102"/>
                  </a:cubicBezTo>
                  <a:cubicBezTo>
                    <a:pt x="251" y="91"/>
                    <a:pt x="240" y="80"/>
                    <a:pt x="240" y="80"/>
                  </a:cubicBezTo>
                  <a:cubicBezTo>
                    <a:pt x="228" y="57"/>
                    <a:pt x="228" y="46"/>
                    <a:pt x="217" y="34"/>
                  </a:cubicBezTo>
                  <a:cubicBezTo>
                    <a:pt x="205" y="23"/>
                    <a:pt x="194" y="23"/>
                    <a:pt x="183" y="11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5747457" y="1008661"/>
              <a:ext cx="26753" cy="26753"/>
            </a:xfrm>
            <a:custGeom>
              <a:rect b="b" l="l" r="r" t="t"/>
              <a:pathLst>
                <a:path extrusionOk="0" h="399" w="399">
                  <a:moveTo>
                    <a:pt x="205" y="1"/>
                  </a:moveTo>
                  <a:cubicBezTo>
                    <a:pt x="194" y="1"/>
                    <a:pt x="171" y="1"/>
                    <a:pt x="160" y="12"/>
                  </a:cubicBezTo>
                  <a:cubicBezTo>
                    <a:pt x="126" y="12"/>
                    <a:pt x="103" y="24"/>
                    <a:pt x="92" y="46"/>
                  </a:cubicBezTo>
                  <a:cubicBezTo>
                    <a:pt x="80" y="46"/>
                    <a:pt x="69" y="58"/>
                    <a:pt x="69" y="58"/>
                  </a:cubicBezTo>
                  <a:cubicBezTo>
                    <a:pt x="58" y="69"/>
                    <a:pt x="58" y="81"/>
                    <a:pt x="46" y="81"/>
                  </a:cubicBezTo>
                  <a:cubicBezTo>
                    <a:pt x="46" y="92"/>
                    <a:pt x="35" y="103"/>
                    <a:pt x="35" y="103"/>
                  </a:cubicBezTo>
                  <a:cubicBezTo>
                    <a:pt x="23" y="126"/>
                    <a:pt x="23" y="137"/>
                    <a:pt x="12" y="149"/>
                  </a:cubicBezTo>
                  <a:cubicBezTo>
                    <a:pt x="12" y="172"/>
                    <a:pt x="1" y="183"/>
                    <a:pt x="1" y="206"/>
                  </a:cubicBezTo>
                  <a:cubicBezTo>
                    <a:pt x="12" y="217"/>
                    <a:pt x="12" y="240"/>
                    <a:pt x="12" y="262"/>
                  </a:cubicBezTo>
                  <a:cubicBezTo>
                    <a:pt x="12" y="262"/>
                    <a:pt x="12" y="262"/>
                    <a:pt x="12" y="274"/>
                  </a:cubicBezTo>
                  <a:cubicBezTo>
                    <a:pt x="23" y="285"/>
                    <a:pt x="23" y="297"/>
                    <a:pt x="35" y="308"/>
                  </a:cubicBezTo>
                  <a:cubicBezTo>
                    <a:pt x="46" y="319"/>
                    <a:pt x="46" y="319"/>
                    <a:pt x="46" y="331"/>
                  </a:cubicBezTo>
                  <a:cubicBezTo>
                    <a:pt x="46" y="331"/>
                    <a:pt x="58" y="331"/>
                    <a:pt x="58" y="342"/>
                  </a:cubicBezTo>
                  <a:lnTo>
                    <a:pt x="69" y="342"/>
                  </a:lnTo>
                  <a:cubicBezTo>
                    <a:pt x="69" y="353"/>
                    <a:pt x="92" y="365"/>
                    <a:pt x="103" y="376"/>
                  </a:cubicBezTo>
                  <a:cubicBezTo>
                    <a:pt x="114" y="376"/>
                    <a:pt x="126" y="388"/>
                    <a:pt x="149" y="388"/>
                  </a:cubicBezTo>
                  <a:cubicBezTo>
                    <a:pt x="171" y="399"/>
                    <a:pt x="205" y="399"/>
                    <a:pt x="228" y="399"/>
                  </a:cubicBezTo>
                  <a:cubicBezTo>
                    <a:pt x="240" y="399"/>
                    <a:pt x="262" y="388"/>
                    <a:pt x="274" y="388"/>
                  </a:cubicBezTo>
                  <a:cubicBezTo>
                    <a:pt x="296" y="376"/>
                    <a:pt x="319" y="365"/>
                    <a:pt x="342" y="342"/>
                  </a:cubicBezTo>
                  <a:cubicBezTo>
                    <a:pt x="342" y="331"/>
                    <a:pt x="353" y="331"/>
                    <a:pt x="353" y="319"/>
                  </a:cubicBezTo>
                  <a:cubicBezTo>
                    <a:pt x="376" y="308"/>
                    <a:pt x="387" y="285"/>
                    <a:pt x="387" y="251"/>
                  </a:cubicBezTo>
                  <a:cubicBezTo>
                    <a:pt x="387" y="240"/>
                    <a:pt x="399" y="206"/>
                    <a:pt x="399" y="206"/>
                  </a:cubicBezTo>
                  <a:lnTo>
                    <a:pt x="399" y="194"/>
                  </a:lnTo>
                  <a:cubicBezTo>
                    <a:pt x="399" y="172"/>
                    <a:pt x="387" y="160"/>
                    <a:pt x="387" y="137"/>
                  </a:cubicBezTo>
                  <a:cubicBezTo>
                    <a:pt x="387" y="115"/>
                    <a:pt x="376" y="92"/>
                    <a:pt x="353" y="81"/>
                  </a:cubicBezTo>
                  <a:cubicBezTo>
                    <a:pt x="342" y="58"/>
                    <a:pt x="331" y="46"/>
                    <a:pt x="319" y="46"/>
                  </a:cubicBezTo>
                  <a:cubicBezTo>
                    <a:pt x="308" y="24"/>
                    <a:pt x="285" y="12"/>
                    <a:pt x="251" y="12"/>
                  </a:cubicBezTo>
                  <a:cubicBezTo>
                    <a:pt x="240" y="1"/>
                    <a:pt x="217" y="1"/>
                    <a:pt x="2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5623952" y="945366"/>
              <a:ext cx="23669" cy="23535"/>
            </a:xfrm>
            <a:custGeom>
              <a:rect b="b" l="l" r="r" t="t"/>
              <a:pathLst>
                <a:path extrusionOk="0" h="351" w="353">
                  <a:moveTo>
                    <a:pt x="137" y="1"/>
                  </a:moveTo>
                  <a:cubicBezTo>
                    <a:pt x="114" y="12"/>
                    <a:pt x="103" y="12"/>
                    <a:pt x="91" y="24"/>
                  </a:cubicBezTo>
                  <a:cubicBezTo>
                    <a:pt x="68" y="35"/>
                    <a:pt x="57" y="46"/>
                    <a:pt x="46" y="69"/>
                  </a:cubicBezTo>
                  <a:cubicBezTo>
                    <a:pt x="34" y="80"/>
                    <a:pt x="23" y="92"/>
                    <a:pt x="23" y="103"/>
                  </a:cubicBezTo>
                  <a:cubicBezTo>
                    <a:pt x="12" y="126"/>
                    <a:pt x="0" y="149"/>
                    <a:pt x="0" y="171"/>
                  </a:cubicBezTo>
                  <a:cubicBezTo>
                    <a:pt x="0" y="194"/>
                    <a:pt x="12" y="217"/>
                    <a:pt x="23" y="240"/>
                  </a:cubicBezTo>
                  <a:cubicBezTo>
                    <a:pt x="34" y="262"/>
                    <a:pt x="46" y="285"/>
                    <a:pt x="57" y="297"/>
                  </a:cubicBezTo>
                  <a:cubicBezTo>
                    <a:pt x="68" y="308"/>
                    <a:pt x="80" y="319"/>
                    <a:pt x="91" y="319"/>
                  </a:cubicBezTo>
                  <a:cubicBezTo>
                    <a:pt x="114" y="342"/>
                    <a:pt x="137" y="342"/>
                    <a:pt x="159" y="342"/>
                  </a:cubicBezTo>
                  <a:cubicBezTo>
                    <a:pt x="165" y="348"/>
                    <a:pt x="174" y="351"/>
                    <a:pt x="182" y="351"/>
                  </a:cubicBezTo>
                  <a:cubicBezTo>
                    <a:pt x="191" y="351"/>
                    <a:pt x="199" y="348"/>
                    <a:pt x="205" y="342"/>
                  </a:cubicBezTo>
                  <a:cubicBezTo>
                    <a:pt x="228" y="342"/>
                    <a:pt x="250" y="331"/>
                    <a:pt x="273" y="319"/>
                  </a:cubicBezTo>
                  <a:cubicBezTo>
                    <a:pt x="285" y="319"/>
                    <a:pt x="296" y="308"/>
                    <a:pt x="307" y="297"/>
                  </a:cubicBezTo>
                  <a:cubicBezTo>
                    <a:pt x="330" y="274"/>
                    <a:pt x="341" y="251"/>
                    <a:pt x="353" y="217"/>
                  </a:cubicBezTo>
                  <a:cubicBezTo>
                    <a:pt x="353" y="206"/>
                    <a:pt x="353" y="183"/>
                    <a:pt x="353" y="171"/>
                  </a:cubicBezTo>
                  <a:cubicBezTo>
                    <a:pt x="353" y="137"/>
                    <a:pt x="341" y="115"/>
                    <a:pt x="330" y="80"/>
                  </a:cubicBezTo>
                  <a:cubicBezTo>
                    <a:pt x="319" y="58"/>
                    <a:pt x="296" y="35"/>
                    <a:pt x="273" y="24"/>
                  </a:cubicBezTo>
                  <a:lnTo>
                    <a:pt x="262" y="24"/>
                  </a:lnTo>
                  <a:cubicBezTo>
                    <a:pt x="228" y="1"/>
                    <a:pt x="239" y="1"/>
                    <a:pt x="2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5515667" y="730338"/>
              <a:ext cx="25211" cy="25211"/>
            </a:xfrm>
            <a:custGeom>
              <a:rect b="b" l="l" r="r" t="t"/>
              <a:pathLst>
                <a:path extrusionOk="0" h="376" w="376">
                  <a:moveTo>
                    <a:pt x="193" y="0"/>
                  </a:moveTo>
                  <a:cubicBezTo>
                    <a:pt x="159" y="0"/>
                    <a:pt x="137" y="0"/>
                    <a:pt x="114" y="12"/>
                  </a:cubicBezTo>
                  <a:cubicBezTo>
                    <a:pt x="91" y="23"/>
                    <a:pt x="68" y="35"/>
                    <a:pt x="57" y="57"/>
                  </a:cubicBezTo>
                  <a:cubicBezTo>
                    <a:pt x="34" y="69"/>
                    <a:pt x="23" y="91"/>
                    <a:pt x="11" y="114"/>
                  </a:cubicBezTo>
                  <a:cubicBezTo>
                    <a:pt x="0" y="137"/>
                    <a:pt x="0" y="160"/>
                    <a:pt x="0" y="182"/>
                  </a:cubicBezTo>
                  <a:cubicBezTo>
                    <a:pt x="0" y="205"/>
                    <a:pt x="0" y="217"/>
                    <a:pt x="11" y="239"/>
                  </a:cubicBezTo>
                  <a:cubicBezTo>
                    <a:pt x="11" y="273"/>
                    <a:pt x="34" y="296"/>
                    <a:pt x="57" y="319"/>
                  </a:cubicBezTo>
                  <a:lnTo>
                    <a:pt x="91" y="353"/>
                  </a:lnTo>
                  <a:cubicBezTo>
                    <a:pt x="125" y="364"/>
                    <a:pt x="159" y="376"/>
                    <a:pt x="193" y="376"/>
                  </a:cubicBezTo>
                  <a:cubicBezTo>
                    <a:pt x="216" y="376"/>
                    <a:pt x="239" y="376"/>
                    <a:pt x="262" y="364"/>
                  </a:cubicBezTo>
                  <a:cubicBezTo>
                    <a:pt x="284" y="353"/>
                    <a:pt x="307" y="342"/>
                    <a:pt x="319" y="319"/>
                  </a:cubicBezTo>
                  <a:cubicBezTo>
                    <a:pt x="341" y="308"/>
                    <a:pt x="353" y="285"/>
                    <a:pt x="364" y="262"/>
                  </a:cubicBezTo>
                  <a:cubicBezTo>
                    <a:pt x="375" y="239"/>
                    <a:pt x="375" y="217"/>
                    <a:pt x="375" y="182"/>
                  </a:cubicBezTo>
                  <a:cubicBezTo>
                    <a:pt x="375" y="171"/>
                    <a:pt x="375" y="148"/>
                    <a:pt x="375" y="137"/>
                  </a:cubicBezTo>
                  <a:cubicBezTo>
                    <a:pt x="364" y="103"/>
                    <a:pt x="341" y="80"/>
                    <a:pt x="319" y="57"/>
                  </a:cubicBezTo>
                  <a:lnTo>
                    <a:pt x="284" y="23"/>
                  </a:lnTo>
                  <a:cubicBezTo>
                    <a:pt x="250" y="0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5530887" y="695271"/>
              <a:ext cx="26015" cy="25948"/>
            </a:xfrm>
            <a:custGeom>
              <a:rect b="b" l="l" r="r" t="t"/>
              <a:pathLst>
                <a:path extrusionOk="0" h="387" w="388">
                  <a:moveTo>
                    <a:pt x="194" y="0"/>
                  </a:moveTo>
                  <a:cubicBezTo>
                    <a:pt x="160" y="0"/>
                    <a:pt x="126" y="12"/>
                    <a:pt x="103" y="23"/>
                  </a:cubicBezTo>
                  <a:cubicBezTo>
                    <a:pt x="80" y="34"/>
                    <a:pt x="57" y="57"/>
                    <a:pt x="35" y="91"/>
                  </a:cubicBezTo>
                  <a:cubicBezTo>
                    <a:pt x="12" y="125"/>
                    <a:pt x="1" y="160"/>
                    <a:pt x="1" y="194"/>
                  </a:cubicBezTo>
                  <a:cubicBezTo>
                    <a:pt x="1" y="216"/>
                    <a:pt x="12" y="228"/>
                    <a:pt x="12" y="251"/>
                  </a:cubicBezTo>
                  <a:cubicBezTo>
                    <a:pt x="35" y="285"/>
                    <a:pt x="35" y="307"/>
                    <a:pt x="69" y="330"/>
                  </a:cubicBezTo>
                  <a:cubicBezTo>
                    <a:pt x="103" y="364"/>
                    <a:pt x="148" y="387"/>
                    <a:pt x="194" y="387"/>
                  </a:cubicBezTo>
                  <a:cubicBezTo>
                    <a:pt x="239" y="387"/>
                    <a:pt x="285" y="364"/>
                    <a:pt x="319" y="330"/>
                  </a:cubicBezTo>
                  <a:cubicBezTo>
                    <a:pt x="353" y="307"/>
                    <a:pt x="353" y="285"/>
                    <a:pt x="376" y="251"/>
                  </a:cubicBezTo>
                  <a:cubicBezTo>
                    <a:pt x="387" y="228"/>
                    <a:pt x="387" y="216"/>
                    <a:pt x="387" y="194"/>
                  </a:cubicBezTo>
                  <a:cubicBezTo>
                    <a:pt x="387" y="160"/>
                    <a:pt x="376" y="125"/>
                    <a:pt x="353" y="91"/>
                  </a:cubicBezTo>
                  <a:cubicBezTo>
                    <a:pt x="342" y="57"/>
                    <a:pt x="319" y="34"/>
                    <a:pt x="285" y="23"/>
                  </a:cubicBezTo>
                  <a:cubicBezTo>
                    <a:pt x="262" y="12"/>
                    <a:pt x="228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5554555" y="742541"/>
              <a:ext cx="22194" cy="22931"/>
            </a:xfrm>
            <a:custGeom>
              <a:rect b="b" l="l" r="r" t="t"/>
              <a:pathLst>
                <a:path extrusionOk="0" h="342" w="331">
                  <a:moveTo>
                    <a:pt x="159" y="0"/>
                  </a:moveTo>
                  <a:cubicBezTo>
                    <a:pt x="137" y="0"/>
                    <a:pt x="114" y="12"/>
                    <a:pt x="91" y="12"/>
                  </a:cubicBezTo>
                  <a:cubicBezTo>
                    <a:pt x="80" y="23"/>
                    <a:pt x="68" y="23"/>
                    <a:pt x="57" y="35"/>
                  </a:cubicBezTo>
                  <a:cubicBezTo>
                    <a:pt x="46" y="46"/>
                    <a:pt x="34" y="57"/>
                    <a:pt x="34" y="69"/>
                  </a:cubicBezTo>
                  <a:cubicBezTo>
                    <a:pt x="23" y="80"/>
                    <a:pt x="12" y="91"/>
                    <a:pt x="12" y="103"/>
                  </a:cubicBezTo>
                  <a:cubicBezTo>
                    <a:pt x="0" y="114"/>
                    <a:pt x="0" y="126"/>
                    <a:pt x="0" y="148"/>
                  </a:cubicBezTo>
                  <a:cubicBezTo>
                    <a:pt x="0" y="160"/>
                    <a:pt x="0" y="171"/>
                    <a:pt x="0" y="182"/>
                  </a:cubicBezTo>
                  <a:cubicBezTo>
                    <a:pt x="0" y="205"/>
                    <a:pt x="0" y="239"/>
                    <a:pt x="23" y="262"/>
                  </a:cubicBezTo>
                  <a:cubicBezTo>
                    <a:pt x="23" y="273"/>
                    <a:pt x="34" y="285"/>
                    <a:pt x="46" y="296"/>
                  </a:cubicBezTo>
                  <a:cubicBezTo>
                    <a:pt x="68" y="308"/>
                    <a:pt x="91" y="330"/>
                    <a:pt x="114" y="330"/>
                  </a:cubicBezTo>
                  <a:cubicBezTo>
                    <a:pt x="137" y="342"/>
                    <a:pt x="159" y="342"/>
                    <a:pt x="182" y="342"/>
                  </a:cubicBezTo>
                  <a:cubicBezTo>
                    <a:pt x="205" y="342"/>
                    <a:pt x="228" y="330"/>
                    <a:pt x="239" y="319"/>
                  </a:cubicBezTo>
                  <a:cubicBezTo>
                    <a:pt x="262" y="308"/>
                    <a:pt x="285" y="285"/>
                    <a:pt x="307" y="262"/>
                  </a:cubicBezTo>
                  <a:cubicBezTo>
                    <a:pt x="319" y="228"/>
                    <a:pt x="330" y="205"/>
                    <a:pt x="330" y="171"/>
                  </a:cubicBezTo>
                  <a:cubicBezTo>
                    <a:pt x="319" y="171"/>
                    <a:pt x="319" y="148"/>
                    <a:pt x="319" y="137"/>
                  </a:cubicBezTo>
                  <a:cubicBezTo>
                    <a:pt x="319" y="126"/>
                    <a:pt x="319" y="126"/>
                    <a:pt x="319" y="126"/>
                  </a:cubicBezTo>
                  <a:lnTo>
                    <a:pt x="296" y="91"/>
                  </a:lnTo>
                  <a:cubicBezTo>
                    <a:pt x="296" y="69"/>
                    <a:pt x="285" y="57"/>
                    <a:pt x="273" y="46"/>
                  </a:cubicBezTo>
                  <a:cubicBezTo>
                    <a:pt x="262" y="46"/>
                    <a:pt x="250" y="35"/>
                    <a:pt x="239" y="23"/>
                  </a:cubicBezTo>
                  <a:cubicBezTo>
                    <a:pt x="228" y="23"/>
                    <a:pt x="216" y="12"/>
                    <a:pt x="205" y="12"/>
                  </a:cubicBezTo>
                  <a:cubicBezTo>
                    <a:pt x="182" y="12"/>
                    <a:pt x="171" y="0"/>
                    <a:pt x="15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5531624" y="766210"/>
              <a:ext cx="16092" cy="16025"/>
            </a:xfrm>
            <a:custGeom>
              <a:rect b="b" l="l" r="r" t="t"/>
              <a:pathLst>
                <a:path extrusionOk="0" h="239" w="240">
                  <a:moveTo>
                    <a:pt x="115" y="0"/>
                  </a:moveTo>
                  <a:cubicBezTo>
                    <a:pt x="103" y="0"/>
                    <a:pt x="81" y="11"/>
                    <a:pt x="58" y="23"/>
                  </a:cubicBezTo>
                  <a:cubicBezTo>
                    <a:pt x="46" y="34"/>
                    <a:pt x="24" y="46"/>
                    <a:pt x="12" y="57"/>
                  </a:cubicBezTo>
                  <a:cubicBezTo>
                    <a:pt x="12" y="80"/>
                    <a:pt x="1" y="102"/>
                    <a:pt x="1" y="125"/>
                  </a:cubicBezTo>
                  <a:cubicBezTo>
                    <a:pt x="1" y="148"/>
                    <a:pt x="12" y="159"/>
                    <a:pt x="12" y="182"/>
                  </a:cubicBezTo>
                  <a:cubicBezTo>
                    <a:pt x="24" y="205"/>
                    <a:pt x="46" y="216"/>
                    <a:pt x="58" y="228"/>
                  </a:cubicBezTo>
                  <a:cubicBezTo>
                    <a:pt x="81" y="239"/>
                    <a:pt x="103" y="239"/>
                    <a:pt x="115" y="239"/>
                  </a:cubicBezTo>
                  <a:cubicBezTo>
                    <a:pt x="137" y="239"/>
                    <a:pt x="160" y="228"/>
                    <a:pt x="183" y="228"/>
                  </a:cubicBezTo>
                  <a:cubicBezTo>
                    <a:pt x="183" y="228"/>
                    <a:pt x="183" y="228"/>
                    <a:pt x="183" y="216"/>
                  </a:cubicBezTo>
                  <a:cubicBezTo>
                    <a:pt x="206" y="216"/>
                    <a:pt x="217" y="193"/>
                    <a:pt x="228" y="182"/>
                  </a:cubicBezTo>
                  <a:cubicBezTo>
                    <a:pt x="240" y="159"/>
                    <a:pt x="240" y="137"/>
                    <a:pt x="240" y="125"/>
                  </a:cubicBezTo>
                  <a:cubicBezTo>
                    <a:pt x="240" y="102"/>
                    <a:pt x="240" y="80"/>
                    <a:pt x="228" y="68"/>
                  </a:cubicBezTo>
                  <a:cubicBezTo>
                    <a:pt x="217" y="46"/>
                    <a:pt x="206" y="34"/>
                    <a:pt x="183" y="23"/>
                  </a:cubicBezTo>
                  <a:cubicBezTo>
                    <a:pt x="160" y="11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5549929" y="792091"/>
              <a:ext cx="11533" cy="11533"/>
            </a:xfrm>
            <a:custGeom>
              <a:rect b="b" l="l" r="r" t="t"/>
              <a:pathLst>
                <a:path extrusionOk="0" h="172" w="172">
                  <a:moveTo>
                    <a:pt x="92" y="1"/>
                  </a:moveTo>
                  <a:cubicBezTo>
                    <a:pt x="81" y="1"/>
                    <a:pt x="69" y="1"/>
                    <a:pt x="58" y="12"/>
                  </a:cubicBezTo>
                  <a:cubicBezTo>
                    <a:pt x="46" y="12"/>
                    <a:pt x="35" y="12"/>
                    <a:pt x="24" y="24"/>
                  </a:cubicBezTo>
                  <a:cubicBezTo>
                    <a:pt x="24" y="35"/>
                    <a:pt x="12" y="46"/>
                    <a:pt x="12" y="58"/>
                  </a:cubicBezTo>
                  <a:cubicBezTo>
                    <a:pt x="1" y="58"/>
                    <a:pt x="1" y="69"/>
                    <a:pt x="1" y="80"/>
                  </a:cubicBezTo>
                  <a:cubicBezTo>
                    <a:pt x="1" y="92"/>
                    <a:pt x="1" y="103"/>
                    <a:pt x="12" y="103"/>
                  </a:cubicBezTo>
                  <a:cubicBezTo>
                    <a:pt x="12" y="126"/>
                    <a:pt x="24" y="137"/>
                    <a:pt x="24" y="149"/>
                  </a:cubicBezTo>
                  <a:lnTo>
                    <a:pt x="46" y="160"/>
                  </a:lnTo>
                  <a:cubicBezTo>
                    <a:pt x="58" y="160"/>
                    <a:pt x="69" y="171"/>
                    <a:pt x="92" y="171"/>
                  </a:cubicBezTo>
                  <a:cubicBezTo>
                    <a:pt x="103" y="171"/>
                    <a:pt x="115" y="171"/>
                    <a:pt x="126" y="160"/>
                  </a:cubicBezTo>
                  <a:cubicBezTo>
                    <a:pt x="126" y="160"/>
                    <a:pt x="137" y="149"/>
                    <a:pt x="149" y="149"/>
                  </a:cubicBezTo>
                  <a:cubicBezTo>
                    <a:pt x="160" y="137"/>
                    <a:pt x="160" y="126"/>
                    <a:pt x="160" y="114"/>
                  </a:cubicBezTo>
                  <a:cubicBezTo>
                    <a:pt x="172" y="103"/>
                    <a:pt x="172" y="92"/>
                    <a:pt x="172" y="80"/>
                  </a:cubicBezTo>
                  <a:cubicBezTo>
                    <a:pt x="172" y="80"/>
                    <a:pt x="172" y="69"/>
                    <a:pt x="172" y="58"/>
                  </a:cubicBezTo>
                  <a:cubicBezTo>
                    <a:pt x="160" y="46"/>
                    <a:pt x="160" y="35"/>
                    <a:pt x="149" y="24"/>
                  </a:cubicBezTo>
                  <a:lnTo>
                    <a:pt x="126" y="12"/>
                  </a:lnTo>
                  <a:cubicBezTo>
                    <a:pt x="115" y="1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5353206" y="802014"/>
              <a:ext cx="26753" cy="25814"/>
            </a:xfrm>
            <a:custGeom>
              <a:rect b="b" l="l" r="r" t="t"/>
              <a:pathLst>
                <a:path extrusionOk="0" h="385" w="399">
                  <a:moveTo>
                    <a:pt x="137" y="1"/>
                  </a:moveTo>
                  <a:cubicBezTo>
                    <a:pt x="114" y="12"/>
                    <a:pt x="80" y="23"/>
                    <a:pt x="57" y="46"/>
                  </a:cubicBezTo>
                  <a:cubicBezTo>
                    <a:pt x="35" y="69"/>
                    <a:pt x="23" y="103"/>
                    <a:pt x="12" y="137"/>
                  </a:cubicBezTo>
                  <a:cubicBezTo>
                    <a:pt x="1" y="171"/>
                    <a:pt x="1" y="205"/>
                    <a:pt x="12" y="228"/>
                  </a:cubicBezTo>
                  <a:cubicBezTo>
                    <a:pt x="12" y="251"/>
                    <a:pt x="23" y="262"/>
                    <a:pt x="35" y="285"/>
                  </a:cubicBezTo>
                  <a:cubicBezTo>
                    <a:pt x="35" y="296"/>
                    <a:pt x="46" y="308"/>
                    <a:pt x="69" y="330"/>
                  </a:cubicBezTo>
                  <a:cubicBezTo>
                    <a:pt x="92" y="353"/>
                    <a:pt x="114" y="365"/>
                    <a:pt x="148" y="376"/>
                  </a:cubicBezTo>
                  <a:cubicBezTo>
                    <a:pt x="165" y="382"/>
                    <a:pt x="182" y="384"/>
                    <a:pt x="200" y="384"/>
                  </a:cubicBezTo>
                  <a:cubicBezTo>
                    <a:pt x="217" y="384"/>
                    <a:pt x="234" y="382"/>
                    <a:pt x="251" y="376"/>
                  </a:cubicBezTo>
                  <a:cubicBezTo>
                    <a:pt x="285" y="365"/>
                    <a:pt x="308" y="353"/>
                    <a:pt x="342" y="330"/>
                  </a:cubicBezTo>
                  <a:cubicBezTo>
                    <a:pt x="364" y="296"/>
                    <a:pt x="376" y="274"/>
                    <a:pt x="387" y="239"/>
                  </a:cubicBezTo>
                  <a:cubicBezTo>
                    <a:pt x="399" y="205"/>
                    <a:pt x="399" y="171"/>
                    <a:pt x="387" y="137"/>
                  </a:cubicBezTo>
                  <a:cubicBezTo>
                    <a:pt x="376" y="103"/>
                    <a:pt x="364" y="80"/>
                    <a:pt x="342" y="57"/>
                  </a:cubicBezTo>
                  <a:cubicBezTo>
                    <a:pt x="308" y="23"/>
                    <a:pt x="285" y="12"/>
                    <a:pt x="25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5340265" y="770434"/>
              <a:ext cx="21389" cy="21724"/>
            </a:xfrm>
            <a:custGeom>
              <a:rect b="b" l="l" r="r" t="t"/>
              <a:pathLst>
                <a:path extrusionOk="0" h="324" w="319">
                  <a:moveTo>
                    <a:pt x="142" y="1"/>
                  </a:moveTo>
                  <a:cubicBezTo>
                    <a:pt x="129" y="1"/>
                    <a:pt x="119" y="9"/>
                    <a:pt x="103" y="17"/>
                  </a:cubicBezTo>
                  <a:cubicBezTo>
                    <a:pt x="80" y="17"/>
                    <a:pt x="57" y="28"/>
                    <a:pt x="46" y="51"/>
                  </a:cubicBezTo>
                  <a:cubicBezTo>
                    <a:pt x="34" y="62"/>
                    <a:pt x="23" y="85"/>
                    <a:pt x="12" y="96"/>
                  </a:cubicBezTo>
                  <a:cubicBezTo>
                    <a:pt x="0" y="119"/>
                    <a:pt x="0" y="142"/>
                    <a:pt x="0" y="165"/>
                  </a:cubicBezTo>
                  <a:cubicBezTo>
                    <a:pt x="0" y="176"/>
                    <a:pt x="0" y="187"/>
                    <a:pt x="0" y="210"/>
                  </a:cubicBezTo>
                  <a:cubicBezTo>
                    <a:pt x="12" y="233"/>
                    <a:pt x="23" y="256"/>
                    <a:pt x="46" y="278"/>
                  </a:cubicBezTo>
                  <a:cubicBezTo>
                    <a:pt x="57" y="290"/>
                    <a:pt x="68" y="290"/>
                    <a:pt x="80" y="301"/>
                  </a:cubicBezTo>
                  <a:cubicBezTo>
                    <a:pt x="103" y="312"/>
                    <a:pt x="125" y="324"/>
                    <a:pt x="159" y="324"/>
                  </a:cubicBezTo>
                  <a:cubicBezTo>
                    <a:pt x="182" y="324"/>
                    <a:pt x="205" y="324"/>
                    <a:pt x="228" y="312"/>
                  </a:cubicBezTo>
                  <a:cubicBezTo>
                    <a:pt x="239" y="301"/>
                    <a:pt x="262" y="290"/>
                    <a:pt x="273" y="278"/>
                  </a:cubicBezTo>
                  <a:cubicBezTo>
                    <a:pt x="296" y="267"/>
                    <a:pt x="307" y="244"/>
                    <a:pt x="307" y="221"/>
                  </a:cubicBezTo>
                  <a:cubicBezTo>
                    <a:pt x="319" y="210"/>
                    <a:pt x="319" y="187"/>
                    <a:pt x="319" y="165"/>
                  </a:cubicBezTo>
                  <a:cubicBezTo>
                    <a:pt x="319" y="153"/>
                    <a:pt x="319" y="130"/>
                    <a:pt x="319" y="119"/>
                  </a:cubicBezTo>
                  <a:cubicBezTo>
                    <a:pt x="307" y="96"/>
                    <a:pt x="296" y="74"/>
                    <a:pt x="273" y="51"/>
                  </a:cubicBezTo>
                  <a:cubicBezTo>
                    <a:pt x="262" y="39"/>
                    <a:pt x="250" y="28"/>
                    <a:pt x="239" y="28"/>
                  </a:cubicBezTo>
                  <a:cubicBezTo>
                    <a:pt x="216" y="5"/>
                    <a:pt x="194" y="5"/>
                    <a:pt x="159" y="5"/>
                  </a:cubicBezTo>
                  <a:cubicBezTo>
                    <a:pt x="153" y="2"/>
                    <a:pt x="147" y="1"/>
                    <a:pt x="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5374527" y="782167"/>
              <a:ext cx="8515" cy="9253"/>
            </a:xfrm>
            <a:custGeom>
              <a:rect b="b" l="l" r="r" t="t"/>
              <a:pathLst>
                <a:path extrusionOk="0" h="138" w="127">
                  <a:moveTo>
                    <a:pt x="46" y="1"/>
                  </a:moveTo>
                  <a:cubicBezTo>
                    <a:pt x="46" y="1"/>
                    <a:pt x="35" y="12"/>
                    <a:pt x="35" y="12"/>
                  </a:cubicBezTo>
                  <a:cubicBezTo>
                    <a:pt x="24" y="12"/>
                    <a:pt x="24" y="24"/>
                    <a:pt x="24" y="24"/>
                  </a:cubicBezTo>
                  <a:cubicBezTo>
                    <a:pt x="12" y="35"/>
                    <a:pt x="12" y="35"/>
                    <a:pt x="12" y="46"/>
                  </a:cubicBezTo>
                  <a:lnTo>
                    <a:pt x="1" y="58"/>
                  </a:lnTo>
                  <a:cubicBezTo>
                    <a:pt x="1" y="58"/>
                    <a:pt x="1" y="69"/>
                    <a:pt x="1" y="81"/>
                  </a:cubicBezTo>
                  <a:cubicBezTo>
                    <a:pt x="1" y="92"/>
                    <a:pt x="1" y="103"/>
                    <a:pt x="12" y="115"/>
                  </a:cubicBezTo>
                  <a:cubicBezTo>
                    <a:pt x="24" y="126"/>
                    <a:pt x="24" y="126"/>
                    <a:pt x="35" y="137"/>
                  </a:cubicBezTo>
                  <a:lnTo>
                    <a:pt x="92" y="137"/>
                  </a:lnTo>
                  <a:cubicBezTo>
                    <a:pt x="103" y="126"/>
                    <a:pt x="103" y="126"/>
                    <a:pt x="103" y="126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26" y="103"/>
                    <a:pt x="126" y="92"/>
                    <a:pt x="126" y="81"/>
                  </a:cubicBezTo>
                  <a:cubicBezTo>
                    <a:pt x="126" y="69"/>
                    <a:pt x="126" y="69"/>
                    <a:pt x="115" y="58"/>
                  </a:cubicBezTo>
                  <a:lnTo>
                    <a:pt x="115" y="46"/>
                  </a:lnTo>
                  <a:cubicBezTo>
                    <a:pt x="115" y="35"/>
                    <a:pt x="115" y="35"/>
                    <a:pt x="115" y="35"/>
                  </a:cubicBezTo>
                  <a:cubicBezTo>
                    <a:pt x="103" y="24"/>
                    <a:pt x="103" y="24"/>
                    <a:pt x="92" y="12"/>
                  </a:cubicBezTo>
                  <a:lnTo>
                    <a:pt x="81" y="12"/>
                  </a:lnTo>
                  <a:cubicBezTo>
                    <a:pt x="81" y="1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5051214" y="963134"/>
              <a:ext cx="26753" cy="27289"/>
            </a:xfrm>
            <a:custGeom>
              <a:rect b="b" l="l" r="r" t="t"/>
              <a:pathLst>
                <a:path extrusionOk="0" h="407" w="399">
                  <a:moveTo>
                    <a:pt x="181" y="0"/>
                  </a:moveTo>
                  <a:cubicBezTo>
                    <a:pt x="168" y="0"/>
                    <a:pt x="154" y="3"/>
                    <a:pt x="137" y="9"/>
                  </a:cubicBezTo>
                  <a:lnTo>
                    <a:pt x="92" y="32"/>
                  </a:lnTo>
                  <a:lnTo>
                    <a:pt x="80" y="32"/>
                  </a:lnTo>
                  <a:cubicBezTo>
                    <a:pt x="69" y="43"/>
                    <a:pt x="57" y="54"/>
                    <a:pt x="46" y="54"/>
                  </a:cubicBezTo>
                  <a:cubicBezTo>
                    <a:pt x="46" y="66"/>
                    <a:pt x="35" y="88"/>
                    <a:pt x="23" y="100"/>
                  </a:cubicBezTo>
                  <a:cubicBezTo>
                    <a:pt x="12" y="111"/>
                    <a:pt x="1" y="134"/>
                    <a:pt x="1" y="157"/>
                  </a:cubicBezTo>
                  <a:cubicBezTo>
                    <a:pt x="1" y="179"/>
                    <a:pt x="1" y="191"/>
                    <a:pt x="1" y="202"/>
                  </a:cubicBezTo>
                  <a:cubicBezTo>
                    <a:pt x="1" y="214"/>
                    <a:pt x="1" y="214"/>
                    <a:pt x="1" y="214"/>
                  </a:cubicBezTo>
                  <a:cubicBezTo>
                    <a:pt x="1" y="225"/>
                    <a:pt x="1" y="225"/>
                    <a:pt x="1" y="225"/>
                  </a:cubicBezTo>
                  <a:cubicBezTo>
                    <a:pt x="1" y="236"/>
                    <a:pt x="12" y="236"/>
                    <a:pt x="12" y="236"/>
                  </a:cubicBezTo>
                  <a:cubicBezTo>
                    <a:pt x="12" y="248"/>
                    <a:pt x="12" y="259"/>
                    <a:pt x="12" y="270"/>
                  </a:cubicBezTo>
                  <a:cubicBezTo>
                    <a:pt x="23" y="282"/>
                    <a:pt x="23" y="293"/>
                    <a:pt x="35" y="316"/>
                  </a:cubicBezTo>
                  <a:cubicBezTo>
                    <a:pt x="46" y="339"/>
                    <a:pt x="57" y="350"/>
                    <a:pt x="80" y="373"/>
                  </a:cubicBezTo>
                  <a:cubicBezTo>
                    <a:pt x="92" y="384"/>
                    <a:pt x="103" y="384"/>
                    <a:pt x="126" y="396"/>
                  </a:cubicBezTo>
                  <a:cubicBezTo>
                    <a:pt x="148" y="407"/>
                    <a:pt x="171" y="407"/>
                    <a:pt x="194" y="407"/>
                  </a:cubicBezTo>
                  <a:lnTo>
                    <a:pt x="251" y="407"/>
                  </a:lnTo>
                  <a:cubicBezTo>
                    <a:pt x="285" y="396"/>
                    <a:pt x="308" y="373"/>
                    <a:pt x="330" y="350"/>
                  </a:cubicBezTo>
                  <a:cubicBezTo>
                    <a:pt x="342" y="339"/>
                    <a:pt x="353" y="327"/>
                    <a:pt x="364" y="316"/>
                  </a:cubicBezTo>
                  <a:cubicBezTo>
                    <a:pt x="376" y="293"/>
                    <a:pt x="376" y="282"/>
                    <a:pt x="387" y="259"/>
                  </a:cubicBezTo>
                  <a:cubicBezTo>
                    <a:pt x="399" y="214"/>
                    <a:pt x="399" y="214"/>
                    <a:pt x="387" y="157"/>
                  </a:cubicBezTo>
                  <a:cubicBezTo>
                    <a:pt x="387" y="145"/>
                    <a:pt x="376" y="134"/>
                    <a:pt x="376" y="134"/>
                  </a:cubicBezTo>
                  <a:cubicBezTo>
                    <a:pt x="376" y="123"/>
                    <a:pt x="364" y="111"/>
                    <a:pt x="364" y="100"/>
                  </a:cubicBezTo>
                  <a:cubicBezTo>
                    <a:pt x="353" y="88"/>
                    <a:pt x="342" y="77"/>
                    <a:pt x="330" y="66"/>
                  </a:cubicBezTo>
                  <a:cubicBezTo>
                    <a:pt x="319" y="54"/>
                    <a:pt x="308" y="43"/>
                    <a:pt x="285" y="32"/>
                  </a:cubicBezTo>
                  <a:cubicBezTo>
                    <a:pt x="262" y="9"/>
                    <a:pt x="239" y="9"/>
                    <a:pt x="217" y="9"/>
                  </a:cubicBezTo>
                  <a:cubicBezTo>
                    <a:pt x="205" y="3"/>
                    <a:pt x="194" y="0"/>
                    <a:pt x="18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5039011" y="922703"/>
              <a:ext cx="26753" cy="25814"/>
            </a:xfrm>
            <a:custGeom>
              <a:rect b="b" l="l" r="r" t="t"/>
              <a:pathLst>
                <a:path extrusionOk="0" h="385" w="399">
                  <a:moveTo>
                    <a:pt x="187" y="1"/>
                  </a:moveTo>
                  <a:cubicBezTo>
                    <a:pt x="171" y="1"/>
                    <a:pt x="154" y="3"/>
                    <a:pt x="137" y="9"/>
                  </a:cubicBezTo>
                  <a:cubicBezTo>
                    <a:pt x="103" y="20"/>
                    <a:pt x="80" y="32"/>
                    <a:pt x="57" y="55"/>
                  </a:cubicBezTo>
                  <a:cubicBezTo>
                    <a:pt x="35" y="77"/>
                    <a:pt x="23" y="100"/>
                    <a:pt x="12" y="134"/>
                  </a:cubicBezTo>
                  <a:cubicBezTo>
                    <a:pt x="12" y="157"/>
                    <a:pt x="12" y="168"/>
                    <a:pt x="12" y="191"/>
                  </a:cubicBezTo>
                  <a:cubicBezTo>
                    <a:pt x="1" y="225"/>
                    <a:pt x="12" y="248"/>
                    <a:pt x="23" y="271"/>
                  </a:cubicBezTo>
                  <a:cubicBezTo>
                    <a:pt x="35" y="293"/>
                    <a:pt x="46" y="316"/>
                    <a:pt x="57" y="328"/>
                  </a:cubicBezTo>
                  <a:cubicBezTo>
                    <a:pt x="92" y="350"/>
                    <a:pt x="114" y="373"/>
                    <a:pt x="148" y="384"/>
                  </a:cubicBezTo>
                  <a:lnTo>
                    <a:pt x="239" y="384"/>
                  </a:lnTo>
                  <a:cubicBezTo>
                    <a:pt x="251" y="384"/>
                    <a:pt x="262" y="384"/>
                    <a:pt x="285" y="373"/>
                  </a:cubicBezTo>
                  <a:cubicBezTo>
                    <a:pt x="296" y="373"/>
                    <a:pt x="308" y="362"/>
                    <a:pt x="319" y="350"/>
                  </a:cubicBezTo>
                  <a:cubicBezTo>
                    <a:pt x="330" y="339"/>
                    <a:pt x="330" y="339"/>
                    <a:pt x="342" y="339"/>
                  </a:cubicBezTo>
                  <a:cubicBezTo>
                    <a:pt x="353" y="316"/>
                    <a:pt x="353" y="305"/>
                    <a:pt x="364" y="293"/>
                  </a:cubicBezTo>
                  <a:cubicBezTo>
                    <a:pt x="376" y="271"/>
                    <a:pt x="387" y="248"/>
                    <a:pt x="387" y="225"/>
                  </a:cubicBezTo>
                  <a:cubicBezTo>
                    <a:pt x="399" y="214"/>
                    <a:pt x="399" y="191"/>
                    <a:pt x="387" y="180"/>
                  </a:cubicBezTo>
                  <a:cubicBezTo>
                    <a:pt x="387" y="157"/>
                    <a:pt x="387" y="134"/>
                    <a:pt x="364" y="111"/>
                  </a:cubicBezTo>
                  <a:cubicBezTo>
                    <a:pt x="364" y="100"/>
                    <a:pt x="353" y="89"/>
                    <a:pt x="342" y="77"/>
                  </a:cubicBezTo>
                  <a:cubicBezTo>
                    <a:pt x="330" y="66"/>
                    <a:pt x="319" y="55"/>
                    <a:pt x="308" y="55"/>
                  </a:cubicBezTo>
                  <a:cubicBezTo>
                    <a:pt x="285" y="32"/>
                    <a:pt x="274" y="20"/>
                    <a:pt x="251" y="20"/>
                  </a:cubicBezTo>
                  <a:lnTo>
                    <a:pt x="239" y="20"/>
                  </a:lnTo>
                  <a:cubicBezTo>
                    <a:pt x="239" y="9"/>
                    <a:pt x="239" y="9"/>
                    <a:pt x="228" y="9"/>
                  </a:cubicBezTo>
                  <a:cubicBezTo>
                    <a:pt x="217" y="3"/>
                    <a:pt x="202" y="1"/>
                    <a:pt x="18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6"/>
            <p:cNvSpPr/>
            <p:nvPr/>
          </p:nvSpPr>
          <p:spPr>
            <a:xfrm>
              <a:off x="5076358" y="937789"/>
              <a:ext cx="19176" cy="19109"/>
            </a:xfrm>
            <a:custGeom>
              <a:rect b="b" l="l" r="r" t="t"/>
              <a:pathLst>
                <a:path extrusionOk="0" h="285" w="286">
                  <a:moveTo>
                    <a:pt x="137" y="0"/>
                  </a:moveTo>
                  <a:cubicBezTo>
                    <a:pt x="115" y="0"/>
                    <a:pt x="103" y="0"/>
                    <a:pt x="80" y="12"/>
                  </a:cubicBezTo>
                  <a:cubicBezTo>
                    <a:pt x="69" y="23"/>
                    <a:pt x="46" y="34"/>
                    <a:pt x="35" y="46"/>
                  </a:cubicBezTo>
                  <a:cubicBezTo>
                    <a:pt x="24" y="57"/>
                    <a:pt x="12" y="68"/>
                    <a:pt x="12" y="91"/>
                  </a:cubicBezTo>
                  <a:cubicBezTo>
                    <a:pt x="1" y="103"/>
                    <a:pt x="1" y="125"/>
                    <a:pt x="1" y="148"/>
                  </a:cubicBezTo>
                  <a:cubicBezTo>
                    <a:pt x="1" y="159"/>
                    <a:pt x="1" y="171"/>
                    <a:pt x="1" y="182"/>
                  </a:cubicBezTo>
                  <a:cubicBezTo>
                    <a:pt x="12" y="205"/>
                    <a:pt x="24" y="228"/>
                    <a:pt x="35" y="239"/>
                  </a:cubicBezTo>
                  <a:lnTo>
                    <a:pt x="69" y="262"/>
                  </a:lnTo>
                  <a:cubicBezTo>
                    <a:pt x="92" y="273"/>
                    <a:pt x="115" y="284"/>
                    <a:pt x="137" y="284"/>
                  </a:cubicBezTo>
                  <a:cubicBezTo>
                    <a:pt x="160" y="284"/>
                    <a:pt x="171" y="284"/>
                    <a:pt x="194" y="273"/>
                  </a:cubicBezTo>
                  <a:cubicBezTo>
                    <a:pt x="206" y="262"/>
                    <a:pt x="228" y="262"/>
                    <a:pt x="240" y="239"/>
                  </a:cubicBezTo>
                  <a:cubicBezTo>
                    <a:pt x="251" y="228"/>
                    <a:pt x="262" y="216"/>
                    <a:pt x="262" y="193"/>
                  </a:cubicBezTo>
                  <a:cubicBezTo>
                    <a:pt x="274" y="182"/>
                    <a:pt x="285" y="159"/>
                    <a:pt x="285" y="148"/>
                  </a:cubicBezTo>
                  <a:cubicBezTo>
                    <a:pt x="274" y="125"/>
                    <a:pt x="274" y="114"/>
                    <a:pt x="274" y="103"/>
                  </a:cubicBezTo>
                  <a:cubicBezTo>
                    <a:pt x="262" y="80"/>
                    <a:pt x="251" y="57"/>
                    <a:pt x="240" y="46"/>
                  </a:cubicBezTo>
                  <a:cubicBezTo>
                    <a:pt x="228" y="34"/>
                    <a:pt x="217" y="34"/>
                    <a:pt x="206" y="23"/>
                  </a:cubicBezTo>
                  <a:cubicBezTo>
                    <a:pt x="183" y="12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5055036" y="1015567"/>
              <a:ext cx="18372" cy="18908"/>
            </a:xfrm>
            <a:custGeom>
              <a:rect b="b" l="l" r="r" t="t"/>
              <a:pathLst>
                <a:path extrusionOk="0" h="282" w="274">
                  <a:moveTo>
                    <a:pt x="148" y="0"/>
                  </a:moveTo>
                  <a:cubicBezTo>
                    <a:pt x="114" y="0"/>
                    <a:pt x="91" y="12"/>
                    <a:pt x="80" y="23"/>
                  </a:cubicBezTo>
                  <a:cubicBezTo>
                    <a:pt x="57" y="34"/>
                    <a:pt x="35" y="46"/>
                    <a:pt x="23" y="69"/>
                  </a:cubicBezTo>
                  <a:cubicBezTo>
                    <a:pt x="23" y="69"/>
                    <a:pt x="23" y="80"/>
                    <a:pt x="23" y="80"/>
                  </a:cubicBezTo>
                  <a:lnTo>
                    <a:pt x="12" y="114"/>
                  </a:lnTo>
                  <a:cubicBezTo>
                    <a:pt x="0" y="125"/>
                    <a:pt x="0" y="148"/>
                    <a:pt x="12" y="159"/>
                  </a:cubicBezTo>
                  <a:cubicBezTo>
                    <a:pt x="12" y="171"/>
                    <a:pt x="12" y="182"/>
                    <a:pt x="12" y="194"/>
                  </a:cubicBezTo>
                  <a:cubicBezTo>
                    <a:pt x="23" y="216"/>
                    <a:pt x="35" y="228"/>
                    <a:pt x="46" y="239"/>
                  </a:cubicBezTo>
                  <a:cubicBezTo>
                    <a:pt x="46" y="250"/>
                    <a:pt x="57" y="250"/>
                    <a:pt x="69" y="262"/>
                  </a:cubicBezTo>
                  <a:lnTo>
                    <a:pt x="103" y="273"/>
                  </a:lnTo>
                  <a:cubicBezTo>
                    <a:pt x="108" y="279"/>
                    <a:pt x="117" y="282"/>
                    <a:pt x="125" y="282"/>
                  </a:cubicBezTo>
                  <a:cubicBezTo>
                    <a:pt x="134" y="282"/>
                    <a:pt x="143" y="279"/>
                    <a:pt x="148" y="273"/>
                  </a:cubicBezTo>
                  <a:cubicBezTo>
                    <a:pt x="171" y="273"/>
                    <a:pt x="182" y="273"/>
                    <a:pt x="205" y="262"/>
                  </a:cubicBezTo>
                  <a:cubicBezTo>
                    <a:pt x="228" y="250"/>
                    <a:pt x="251" y="228"/>
                    <a:pt x="262" y="205"/>
                  </a:cubicBezTo>
                  <a:cubicBezTo>
                    <a:pt x="273" y="182"/>
                    <a:pt x="273" y="159"/>
                    <a:pt x="273" y="137"/>
                  </a:cubicBezTo>
                  <a:lnTo>
                    <a:pt x="273" y="103"/>
                  </a:lnTo>
                  <a:cubicBezTo>
                    <a:pt x="262" y="80"/>
                    <a:pt x="251" y="57"/>
                    <a:pt x="239" y="46"/>
                  </a:cubicBezTo>
                  <a:cubicBezTo>
                    <a:pt x="228" y="34"/>
                    <a:pt x="216" y="23"/>
                    <a:pt x="194" y="12"/>
                  </a:cubicBezTo>
                  <a:cubicBezTo>
                    <a:pt x="182" y="12"/>
                    <a:pt x="160" y="0"/>
                    <a:pt x="1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4951310" y="1102463"/>
              <a:ext cx="22931" cy="23736"/>
            </a:xfrm>
            <a:custGeom>
              <a:rect b="b" l="l" r="r" t="t"/>
              <a:pathLst>
                <a:path extrusionOk="0" h="354" w="342">
                  <a:moveTo>
                    <a:pt x="171" y="1"/>
                  </a:moveTo>
                  <a:cubicBezTo>
                    <a:pt x="148" y="1"/>
                    <a:pt x="126" y="12"/>
                    <a:pt x="103" y="24"/>
                  </a:cubicBezTo>
                  <a:cubicBezTo>
                    <a:pt x="80" y="24"/>
                    <a:pt x="69" y="35"/>
                    <a:pt x="46" y="58"/>
                  </a:cubicBezTo>
                  <a:cubicBezTo>
                    <a:pt x="35" y="69"/>
                    <a:pt x="23" y="92"/>
                    <a:pt x="12" y="115"/>
                  </a:cubicBezTo>
                  <a:cubicBezTo>
                    <a:pt x="1" y="126"/>
                    <a:pt x="1" y="149"/>
                    <a:pt x="1" y="171"/>
                  </a:cubicBezTo>
                  <a:cubicBezTo>
                    <a:pt x="1" y="194"/>
                    <a:pt x="1" y="206"/>
                    <a:pt x="1" y="228"/>
                  </a:cubicBezTo>
                  <a:cubicBezTo>
                    <a:pt x="12" y="251"/>
                    <a:pt x="23" y="274"/>
                    <a:pt x="46" y="297"/>
                  </a:cubicBezTo>
                  <a:cubicBezTo>
                    <a:pt x="57" y="308"/>
                    <a:pt x="69" y="319"/>
                    <a:pt x="80" y="331"/>
                  </a:cubicBezTo>
                  <a:cubicBezTo>
                    <a:pt x="114" y="342"/>
                    <a:pt x="137" y="353"/>
                    <a:pt x="171" y="353"/>
                  </a:cubicBezTo>
                  <a:cubicBezTo>
                    <a:pt x="194" y="353"/>
                    <a:pt x="217" y="342"/>
                    <a:pt x="239" y="331"/>
                  </a:cubicBezTo>
                  <a:cubicBezTo>
                    <a:pt x="262" y="331"/>
                    <a:pt x="274" y="319"/>
                    <a:pt x="296" y="297"/>
                  </a:cubicBezTo>
                  <a:cubicBezTo>
                    <a:pt x="308" y="285"/>
                    <a:pt x="319" y="262"/>
                    <a:pt x="330" y="240"/>
                  </a:cubicBezTo>
                  <a:cubicBezTo>
                    <a:pt x="342" y="228"/>
                    <a:pt x="342" y="206"/>
                    <a:pt x="342" y="183"/>
                  </a:cubicBezTo>
                  <a:cubicBezTo>
                    <a:pt x="342" y="160"/>
                    <a:pt x="342" y="149"/>
                    <a:pt x="342" y="126"/>
                  </a:cubicBezTo>
                  <a:cubicBezTo>
                    <a:pt x="330" y="103"/>
                    <a:pt x="319" y="80"/>
                    <a:pt x="296" y="58"/>
                  </a:cubicBezTo>
                  <a:cubicBezTo>
                    <a:pt x="285" y="46"/>
                    <a:pt x="274" y="35"/>
                    <a:pt x="262" y="24"/>
                  </a:cubicBezTo>
                  <a:cubicBezTo>
                    <a:pt x="228" y="12"/>
                    <a:pt x="205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4929989" y="1078862"/>
              <a:ext cx="18372" cy="18372"/>
            </a:xfrm>
            <a:custGeom>
              <a:rect b="b" l="l" r="r" t="t"/>
              <a:pathLst>
                <a:path extrusionOk="0" h="274" w="274">
                  <a:moveTo>
                    <a:pt x="137" y="0"/>
                  </a:moveTo>
                  <a:cubicBezTo>
                    <a:pt x="125" y="0"/>
                    <a:pt x="102" y="12"/>
                    <a:pt x="91" y="12"/>
                  </a:cubicBezTo>
                  <a:cubicBezTo>
                    <a:pt x="68" y="23"/>
                    <a:pt x="57" y="34"/>
                    <a:pt x="46" y="46"/>
                  </a:cubicBezTo>
                  <a:cubicBezTo>
                    <a:pt x="34" y="57"/>
                    <a:pt x="23" y="69"/>
                    <a:pt x="11" y="91"/>
                  </a:cubicBezTo>
                  <a:cubicBezTo>
                    <a:pt x="11" y="103"/>
                    <a:pt x="0" y="125"/>
                    <a:pt x="0" y="137"/>
                  </a:cubicBezTo>
                  <a:cubicBezTo>
                    <a:pt x="11" y="148"/>
                    <a:pt x="11" y="171"/>
                    <a:pt x="11" y="182"/>
                  </a:cubicBezTo>
                  <a:cubicBezTo>
                    <a:pt x="11" y="205"/>
                    <a:pt x="23" y="216"/>
                    <a:pt x="46" y="239"/>
                  </a:cubicBezTo>
                  <a:lnTo>
                    <a:pt x="68" y="262"/>
                  </a:lnTo>
                  <a:cubicBezTo>
                    <a:pt x="91" y="273"/>
                    <a:pt x="114" y="273"/>
                    <a:pt x="137" y="273"/>
                  </a:cubicBezTo>
                  <a:cubicBezTo>
                    <a:pt x="159" y="273"/>
                    <a:pt x="171" y="273"/>
                    <a:pt x="193" y="262"/>
                  </a:cubicBezTo>
                  <a:cubicBezTo>
                    <a:pt x="205" y="262"/>
                    <a:pt x="228" y="251"/>
                    <a:pt x="239" y="239"/>
                  </a:cubicBezTo>
                  <a:cubicBezTo>
                    <a:pt x="250" y="228"/>
                    <a:pt x="262" y="205"/>
                    <a:pt x="262" y="194"/>
                  </a:cubicBezTo>
                  <a:cubicBezTo>
                    <a:pt x="273" y="182"/>
                    <a:pt x="273" y="160"/>
                    <a:pt x="273" y="137"/>
                  </a:cubicBezTo>
                  <a:cubicBezTo>
                    <a:pt x="273" y="125"/>
                    <a:pt x="273" y="114"/>
                    <a:pt x="273" y="103"/>
                  </a:cubicBezTo>
                  <a:cubicBezTo>
                    <a:pt x="262" y="80"/>
                    <a:pt x="250" y="57"/>
                    <a:pt x="239" y="46"/>
                  </a:cubicBezTo>
                  <a:lnTo>
                    <a:pt x="205" y="23"/>
                  </a:lnTo>
                  <a:cubicBezTo>
                    <a:pt x="182" y="12"/>
                    <a:pt x="171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4968877" y="1082684"/>
              <a:ext cx="13008" cy="13008"/>
            </a:xfrm>
            <a:custGeom>
              <a:rect b="b" l="l" r="r" t="t"/>
              <a:pathLst>
                <a:path extrusionOk="0" h="194" w="194">
                  <a:moveTo>
                    <a:pt x="91" y="0"/>
                  </a:moveTo>
                  <a:cubicBezTo>
                    <a:pt x="80" y="0"/>
                    <a:pt x="68" y="0"/>
                    <a:pt x="57" y="12"/>
                  </a:cubicBezTo>
                  <a:cubicBezTo>
                    <a:pt x="46" y="12"/>
                    <a:pt x="34" y="23"/>
                    <a:pt x="23" y="34"/>
                  </a:cubicBezTo>
                  <a:cubicBezTo>
                    <a:pt x="12" y="34"/>
                    <a:pt x="12" y="46"/>
                    <a:pt x="0" y="57"/>
                  </a:cubicBezTo>
                  <a:cubicBezTo>
                    <a:pt x="0" y="68"/>
                    <a:pt x="0" y="91"/>
                    <a:pt x="0" y="103"/>
                  </a:cubicBezTo>
                  <a:cubicBezTo>
                    <a:pt x="0" y="114"/>
                    <a:pt x="0" y="114"/>
                    <a:pt x="0" y="125"/>
                  </a:cubicBezTo>
                  <a:cubicBezTo>
                    <a:pt x="0" y="148"/>
                    <a:pt x="12" y="159"/>
                    <a:pt x="23" y="171"/>
                  </a:cubicBezTo>
                  <a:cubicBezTo>
                    <a:pt x="34" y="171"/>
                    <a:pt x="34" y="182"/>
                    <a:pt x="46" y="182"/>
                  </a:cubicBezTo>
                  <a:cubicBezTo>
                    <a:pt x="57" y="194"/>
                    <a:pt x="80" y="194"/>
                    <a:pt x="91" y="194"/>
                  </a:cubicBezTo>
                  <a:lnTo>
                    <a:pt x="137" y="194"/>
                  </a:lnTo>
                  <a:cubicBezTo>
                    <a:pt x="148" y="182"/>
                    <a:pt x="159" y="182"/>
                    <a:pt x="159" y="171"/>
                  </a:cubicBezTo>
                  <a:cubicBezTo>
                    <a:pt x="171" y="159"/>
                    <a:pt x="182" y="148"/>
                    <a:pt x="182" y="137"/>
                  </a:cubicBezTo>
                  <a:cubicBezTo>
                    <a:pt x="194" y="125"/>
                    <a:pt x="194" y="114"/>
                    <a:pt x="194" y="103"/>
                  </a:cubicBezTo>
                  <a:cubicBezTo>
                    <a:pt x="194" y="91"/>
                    <a:pt x="194" y="80"/>
                    <a:pt x="194" y="68"/>
                  </a:cubicBezTo>
                  <a:cubicBezTo>
                    <a:pt x="182" y="57"/>
                    <a:pt x="171" y="46"/>
                    <a:pt x="159" y="34"/>
                  </a:cubicBezTo>
                  <a:lnTo>
                    <a:pt x="148" y="12"/>
                  </a:lnTo>
                  <a:cubicBezTo>
                    <a:pt x="125" y="12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5064155" y="697551"/>
              <a:ext cx="23736" cy="23266"/>
            </a:xfrm>
            <a:custGeom>
              <a:rect b="b" l="l" r="r" t="t"/>
              <a:pathLst>
                <a:path extrusionOk="0" h="347" w="354">
                  <a:moveTo>
                    <a:pt x="183" y="0"/>
                  </a:moveTo>
                  <a:cubicBezTo>
                    <a:pt x="149" y="0"/>
                    <a:pt x="126" y="12"/>
                    <a:pt x="92" y="23"/>
                  </a:cubicBezTo>
                  <a:cubicBezTo>
                    <a:pt x="80" y="35"/>
                    <a:pt x="69" y="46"/>
                    <a:pt x="58" y="57"/>
                  </a:cubicBezTo>
                  <a:cubicBezTo>
                    <a:pt x="35" y="69"/>
                    <a:pt x="24" y="91"/>
                    <a:pt x="24" y="114"/>
                  </a:cubicBezTo>
                  <a:cubicBezTo>
                    <a:pt x="12" y="126"/>
                    <a:pt x="12" y="137"/>
                    <a:pt x="12" y="160"/>
                  </a:cubicBezTo>
                  <a:cubicBezTo>
                    <a:pt x="1" y="182"/>
                    <a:pt x="1" y="205"/>
                    <a:pt x="12" y="228"/>
                  </a:cubicBezTo>
                  <a:cubicBezTo>
                    <a:pt x="12" y="239"/>
                    <a:pt x="24" y="251"/>
                    <a:pt x="24" y="262"/>
                  </a:cubicBezTo>
                  <a:cubicBezTo>
                    <a:pt x="35" y="273"/>
                    <a:pt x="46" y="285"/>
                    <a:pt x="58" y="296"/>
                  </a:cubicBezTo>
                  <a:cubicBezTo>
                    <a:pt x="69" y="319"/>
                    <a:pt x="92" y="330"/>
                    <a:pt x="103" y="330"/>
                  </a:cubicBezTo>
                  <a:cubicBezTo>
                    <a:pt x="119" y="338"/>
                    <a:pt x="135" y="346"/>
                    <a:pt x="151" y="346"/>
                  </a:cubicBezTo>
                  <a:cubicBezTo>
                    <a:pt x="158" y="346"/>
                    <a:pt x="165" y="345"/>
                    <a:pt x="171" y="342"/>
                  </a:cubicBezTo>
                  <a:lnTo>
                    <a:pt x="217" y="342"/>
                  </a:lnTo>
                  <a:cubicBezTo>
                    <a:pt x="240" y="330"/>
                    <a:pt x="251" y="330"/>
                    <a:pt x="262" y="319"/>
                  </a:cubicBezTo>
                  <a:cubicBezTo>
                    <a:pt x="297" y="308"/>
                    <a:pt x="319" y="285"/>
                    <a:pt x="331" y="262"/>
                  </a:cubicBezTo>
                  <a:cubicBezTo>
                    <a:pt x="342" y="228"/>
                    <a:pt x="353" y="205"/>
                    <a:pt x="353" y="171"/>
                  </a:cubicBezTo>
                  <a:cubicBezTo>
                    <a:pt x="353" y="126"/>
                    <a:pt x="353" y="137"/>
                    <a:pt x="342" y="103"/>
                  </a:cubicBezTo>
                  <a:cubicBezTo>
                    <a:pt x="342" y="91"/>
                    <a:pt x="331" y="91"/>
                    <a:pt x="331" y="80"/>
                  </a:cubicBezTo>
                  <a:lnTo>
                    <a:pt x="308" y="46"/>
                  </a:lnTo>
                  <a:cubicBezTo>
                    <a:pt x="297" y="35"/>
                    <a:pt x="285" y="23"/>
                    <a:pt x="274" y="23"/>
                  </a:cubicBezTo>
                  <a:cubicBezTo>
                    <a:pt x="240" y="0"/>
                    <a:pt x="217" y="0"/>
                    <a:pt x="1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5090841" y="656785"/>
              <a:ext cx="21456" cy="21322"/>
            </a:xfrm>
            <a:custGeom>
              <a:rect b="b" l="l" r="r" t="t"/>
              <a:pathLst>
                <a:path extrusionOk="0" h="318" w="320">
                  <a:moveTo>
                    <a:pt x="140" y="1"/>
                  </a:moveTo>
                  <a:cubicBezTo>
                    <a:pt x="124" y="1"/>
                    <a:pt x="108" y="9"/>
                    <a:pt x="92" y="17"/>
                  </a:cubicBezTo>
                  <a:cubicBezTo>
                    <a:pt x="81" y="17"/>
                    <a:pt x="58" y="28"/>
                    <a:pt x="46" y="51"/>
                  </a:cubicBezTo>
                  <a:cubicBezTo>
                    <a:pt x="35" y="62"/>
                    <a:pt x="24" y="74"/>
                    <a:pt x="12" y="97"/>
                  </a:cubicBezTo>
                  <a:cubicBezTo>
                    <a:pt x="1" y="119"/>
                    <a:pt x="1" y="142"/>
                    <a:pt x="1" y="165"/>
                  </a:cubicBezTo>
                  <a:cubicBezTo>
                    <a:pt x="1" y="176"/>
                    <a:pt x="1" y="188"/>
                    <a:pt x="1" y="199"/>
                  </a:cubicBezTo>
                  <a:cubicBezTo>
                    <a:pt x="12" y="233"/>
                    <a:pt x="24" y="256"/>
                    <a:pt x="46" y="267"/>
                  </a:cubicBezTo>
                  <a:cubicBezTo>
                    <a:pt x="58" y="279"/>
                    <a:pt x="69" y="290"/>
                    <a:pt x="81" y="301"/>
                  </a:cubicBezTo>
                  <a:cubicBezTo>
                    <a:pt x="103" y="313"/>
                    <a:pt x="126" y="313"/>
                    <a:pt x="160" y="313"/>
                  </a:cubicBezTo>
                  <a:cubicBezTo>
                    <a:pt x="167" y="316"/>
                    <a:pt x="173" y="317"/>
                    <a:pt x="178" y="317"/>
                  </a:cubicBezTo>
                  <a:cubicBezTo>
                    <a:pt x="191" y="317"/>
                    <a:pt x="201" y="309"/>
                    <a:pt x="217" y="301"/>
                  </a:cubicBezTo>
                  <a:cubicBezTo>
                    <a:pt x="240" y="301"/>
                    <a:pt x="251" y="290"/>
                    <a:pt x="274" y="267"/>
                  </a:cubicBezTo>
                  <a:cubicBezTo>
                    <a:pt x="285" y="256"/>
                    <a:pt x="297" y="244"/>
                    <a:pt x="297" y="222"/>
                  </a:cubicBezTo>
                  <a:cubicBezTo>
                    <a:pt x="308" y="199"/>
                    <a:pt x="319" y="176"/>
                    <a:pt x="319" y="153"/>
                  </a:cubicBezTo>
                  <a:cubicBezTo>
                    <a:pt x="319" y="142"/>
                    <a:pt x="308" y="131"/>
                    <a:pt x="308" y="119"/>
                  </a:cubicBezTo>
                  <a:cubicBezTo>
                    <a:pt x="308" y="85"/>
                    <a:pt x="285" y="62"/>
                    <a:pt x="274" y="51"/>
                  </a:cubicBezTo>
                  <a:cubicBezTo>
                    <a:pt x="263" y="40"/>
                    <a:pt x="251" y="28"/>
                    <a:pt x="240" y="17"/>
                  </a:cubicBezTo>
                  <a:cubicBezTo>
                    <a:pt x="217" y="6"/>
                    <a:pt x="183" y="6"/>
                    <a:pt x="160" y="6"/>
                  </a:cubicBezTo>
                  <a:cubicBezTo>
                    <a:pt x="154" y="2"/>
                    <a:pt x="147" y="1"/>
                    <a:pt x="1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5093925" y="696813"/>
              <a:ext cx="18372" cy="14550"/>
            </a:xfrm>
            <a:custGeom>
              <a:rect b="b" l="l" r="r" t="t"/>
              <a:pathLst>
                <a:path extrusionOk="0" h="217" w="274">
                  <a:moveTo>
                    <a:pt x="137" y="0"/>
                  </a:moveTo>
                  <a:cubicBezTo>
                    <a:pt x="0" y="0"/>
                    <a:pt x="0" y="216"/>
                    <a:pt x="137" y="216"/>
                  </a:cubicBezTo>
                  <a:cubicBezTo>
                    <a:pt x="273" y="216"/>
                    <a:pt x="273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5008504" y="738719"/>
              <a:ext cx="19914" cy="15354"/>
            </a:xfrm>
            <a:custGeom>
              <a:rect b="b" l="l" r="r" t="t"/>
              <a:pathLst>
                <a:path extrusionOk="0" h="229" w="297">
                  <a:moveTo>
                    <a:pt x="148" y="1"/>
                  </a:moveTo>
                  <a:cubicBezTo>
                    <a:pt x="1" y="1"/>
                    <a:pt x="1" y="228"/>
                    <a:pt x="148" y="228"/>
                  </a:cubicBezTo>
                  <a:cubicBezTo>
                    <a:pt x="296" y="228"/>
                    <a:pt x="296" y="1"/>
                    <a:pt x="14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5183168" y="1445690"/>
              <a:ext cx="27490" cy="27491"/>
            </a:xfrm>
            <a:custGeom>
              <a:rect b="b" l="l" r="r" t="t"/>
              <a:pathLst>
                <a:path extrusionOk="0" h="410" w="410">
                  <a:moveTo>
                    <a:pt x="171" y="0"/>
                  </a:moveTo>
                  <a:cubicBezTo>
                    <a:pt x="148" y="0"/>
                    <a:pt x="137" y="11"/>
                    <a:pt x="125" y="23"/>
                  </a:cubicBezTo>
                  <a:cubicBezTo>
                    <a:pt x="103" y="23"/>
                    <a:pt x="80" y="34"/>
                    <a:pt x="57" y="57"/>
                  </a:cubicBezTo>
                  <a:cubicBezTo>
                    <a:pt x="46" y="68"/>
                    <a:pt x="46" y="80"/>
                    <a:pt x="34" y="91"/>
                  </a:cubicBezTo>
                  <a:cubicBezTo>
                    <a:pt x="23" y="102"/>
                    <a:pt x="23" y="125"/>
                    <a:pt x="12" y="137"/>
                  </a:cubicBezTo>
                  <a:cubicBezTo>
                    <a:pt x="12" y="159"/>
                    <a:pt x="0" y="182"/>
                    <a:pt x="12" y="216"/>
                  </a:cubicBezTo>
                  <a:cubicBezTo>
                    <a:pt x="12" y="239"/>
                    <a:pt x="23" y="262"/>
                    <a:pt x="34" y="284"/>
                  </a:cubicBezTo>
                  <a:cubicBezTo>
                    <a:pt x="46" y="307"/>
                    <a:pt x="57" y="319"/>
                    <a:pt x="80" y="341"/>
                  </a:cubicBezTo>
                  <a:cubicBezTo>
                    <a:pt x="80" y="341"/>
                    <a:pt x="91" y="353"/>
                    <a:pt x="91" y="353"/>
                  </a:cubicBezTo>
                  <a:cubicBezTo>
                    <a:pt x="103" y="375"/>
                    <a:pt x="125" y="387"/>
                    <a:pt x="148" y="398"/>
                  </a:cubicBezTo>
                  <a:cubicBezTo>
                    <a:pt x="171" y="410"/>
                    <a:pt x="194" y="410"/>
                    <a:pt x="228" y="410"/>
                  </a:cubicBezTo>
                  <a:cubicBezTo>
                    <a:pt x="250" y="410"/>
                    <a:pt x="273" y="410"/>
                    <a:pt x="296" y="398"/>
                  </a:cubicBezTo>
                  <a:cubicBezTo>
                    <a:pt x="319" y="387"/>
                    <a:pt x="341" y="375"/>
                    <a:pt x="364" y="353"/>
                  </a:cubicBezTo>
                  <a:lnTo>
                    <a:pt x="387" y="319"/>
                  </a:lnTo>
                  <a:cubicBezTo>
                    <a:pt x="410" y="284"/>
                    <a:pt x="410" y="250"/>
                    <a:pt x="410" y="228"/>
                  </a:cubicBezTo>
                  <a:cubicBezTo>
                    <a:pt x="410" y="205"/>
                    <a:pt x="410" y="182"/>
                    <a:pt x="410" y="171"/>
                  </a:cubicBezTo>
                  <a:cubicBezTo>
                    <a:pt x="398" y="137"/>
                    <a:pt x="387" y="114"/>
                    <a:pt x="364" y="91"/>
                  </a:cubicBezTo>
                  <a:lnTo>
                    <a:pt x="341" y="68"/>
                  </a:lnTo>
                  <a:cubicBezTo>
                    <a:pt x="330" y="57"/>
                    <a:pt x="330" y="57"/>
                    <a:pt x="319" y="46"/>
                  </a:cubicBezTo>
                  <a:cubicBezTo>
                    <a:pt x="307" y="46"/>
                    <a:pt x="307" y="46"/>
                    <a:pt x="296" y="34"/>
                  </a:cubicBezTo>
                  <a:cubicBezTo>
                    <a:pt x="296" y="34"/>
                    <a:pt x="285" y="34"/>
                    <a:pt x="285" y="23"/>
                  </a:cubicBezTo>
                  <a:cubicBezTo>
                    <a:pt x="273" y="23"/>
                    <a:pt x="250" y="11"/>
                    <a:pt x="239" y="11"/>
                  </a:cubicBezTo>
                  <a:cubicBezTo>
                    <a:pt x="216" y="0"/>
                    <a:pt x="194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5199193" y="1404455"/>
              <a:ext cx="24406" cy="24071"/>
            </a:xfrm>
            <a:custGeom>
              <a:rect b="b" l="l" r="r" t="t"/>
              <a:pathLst>
                <a:path extrusionOk="0" h="359" w="364">
                  <a:moveTo>
                    <a:pt x="182" y="1"/>
                  </a:moveTo>
                  <a:cubicBezTo>
                    <a:pt x="159" y="1"/>
                    <a:pt x="137" y="1"/>
                    <a:pt x="114" y="12"/>
                  </a:cubicBezTo>
                  <a:cubicBezTo>
                    <a:pt x="91" y="24"/>
                    <a:pt x="80" y="35"/>
                    <a:pt x="57" y="46"/>
                  </a:cubicBezTo>
                  <a:cubicBezTo>
                    <a:pt x="46" y="69"/>
                    <a:pt x="23" y="92"/>
                    <a:pt x="23" y="103"/>
                  </a:cubicBezTo>
                  <a:cubicBezTo>
                    <a:pt x="11" y="126"/>
                    <a:pt x="0" y="149"/>
                    <a:pt x="0" y="183"/>
                  </a:cubicBezTo>
                  <a:cubicBezTo>
                    <a:pt x="11" y="194"/>
                    <a:pt x="11" y="206"/>
                    <a:pt x="11" y="228"/>
                  </a:cubicBezTo>
                  <a:cubicBezTo>
                    <a:pt x="23" y="262"/>
                    <a:pt x="34" y="285"/>
                    <a:pt x="57" y="308"/>
                  </a:cubicBezTo>
                  <a:cubicBezTo>
                    <a:pt x="68" y="319"/>
                    <a:pt x="80" y="331"/>
                    <a:pt x="91" y="331"/>
                  </a:cubicBezTo>
                  <a:cubicBezTo>
                    <a:pt x="125" y="353"/>
                    <a:pt x="159" y="353"/>
                    <a:pt x="182" y="353"/>
                  </a:cubicBezTo>
                  <a:cubicBezTo>
                    <a:pt x="192" y="357"/>
                    <a:pt x="201" y="358"/>
                    <a:pt x="209" y="358"/>
                  </a:cubicBezTo>
                  <a:cubicBezTo>
                    <a:pt x="229" y="358"/>
                    <a:pt x="246" y="350"/>
                    <a:pt x="262" y="342"/>
                  </a:cubicBezTo>
                  <a:cubicBezTo>
                    <a:pt x="284" y="331"/>
                    <a:pt x="296" y="319"/>
                    <a:pt x="318" y="308"/>
                  </a:cubicBezTo>
                  <a:cubicBezTo>
                    <a:pt x="330" y="285"/>
                    <a:pt x="341" y="274"/>
                    <a:pt x="353" y="251"/>
                  </a:cubicBezTo>
                  <a:cubicBezTo>
                    <a:pt x="364" y="228"/>
                    <a:pt x="364" y="206"/>
                    <a:pt x="364" y="183"/>
                  </a:cubicBezTo>
                  <a:cubicBezTo>
                    <a:pt x="364" y="160"/>
                    <a:pt x="364" y="149"/>
                    <a:pt x="364" y="126"/>
                  </a:cubicBezTo>
                  <a:cubicBezTo>
                    <a:pt x="353" y="103"/>
                    <a:pt x="341" y="69"/>
                    <a:pt x="318" y="46"/>
                  </a:cubicBezTo>
                  <a:cubicBezTo>
                    <a:pt x="296" y="35"/>
                    <a:pt x="284" y="35"/>
                    <a:pt x="273" y="24"/>
                  </a:cubicBezTo>
                  <a:cubicBezTo>
                    <a:pt x="250" y="1"/>
                    <a:pt x="216" y="1"/>
                    <a:pt x="1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5222794" y="1436974"/>
              <a:ext cx="21456" cy="21255"/>
            </a:xfrm>
            <a:custGeom>
              <a:rect b="b" l="l" r="r" t="t"/>
              <a:pathLst>
                <a:path extrusionOk="0" h="317" w="320">
                  <a:moveTo>
                    <a:pt x="140" y="0"/>
                  </a:moveTo>
                  <a:cubicBezTo>
                    <a:pt x="124" y="0"/>
                    <a:pt x="108" y="8"/>
                    <a:pt x="92" y="16"/>
                  </a:cubicBezTo>
                  <a:cubicBezTo>
                    <a:pt x="80" y="16"/>
                    <a:pt x="57" y="28"/>
                    <a:pt x="46" y="50"/>
                  </a:cubicBezTo>
                  <a:cubicBezTo>
                    <a:pt x="35" y="62"/>
                    <a:pt x="23" y="73"/>
                    <a:pt x="12" y="96"/>
                  </a:cubicBezTo>
                  <a:cubicBezTo>
                    <a:pt x="1" y="119"/>
                    <a:pt x="1" y="141"/>
                    <a:pt x="1" y="164"/>
                  </a:cubicBezTo>
                  <a:cubicBezTo>
                    <a:pt x="1" y="176"/>
                    <a:pt x="1" y="187"/>
                    <a:pt x="1" y="198"/>
                  </a:cubicBezTo>
                  <a:cubicBezTo>
                    <a:pt x="12" y="232"/>
                    <a:pt x="23" y="255"/>
                    <a:pt x="46" y="267"/>
                  </a:cubicBezTo>
                  <a:cubicBezTo>
                    <a:pt x="57" y="278"/>
                    <a:pt x="69" y="289"/>
                    <a:pt x="80" y="301"/>
                  </a:cubicBezTo>
                  <a:cubicBezTo>
                    <a:pt x="103" y="312"/>
                    <a:pt x="126" y="312"/>
                    <a:pt x="160" y="312"/>
                  </a:cubicBezTo>
                  <a:cubicBezTo>
                    <a:pt x="167" y="315"/>
                    <a:pt x="173" y="317"/>
                    <a:pt x="180" y="317"/>
                  </a:cubicBezTo>
                  <a:cubicBezTo>
                    <a:pt x="195" y="317"/>
                    <a:pt x="209" y="309"/>
                    <a:pt x="217" y="301"/>
                  </a:cubicBezTo>
                  <a:cubicBezTo>
                    <a:pt x="239" y="301"/>
                    <a:pt x="251" y="289"/>
                    <a:pt x="274" y="267"/>
                  </a:cubicBezTo>
                  <a:cubicBezTo>
                    <a:pt x="285" y="255"/>
                    <a:pt x="296" y="244"/>
                    <a:pt x="308" y="221"/>
                  </a:cubicBezTo>
                  <a:cubicBezTo>
                    <a:pt x="308" y="198"/>
                    <a:pt x="319" y="176"/>
                    <a:pt x="319" y="153"/>
                  </a:cubicBezTo>
                  <a:cubicBezTo>
                    <a:pt x="319" y="141"/>
                    <a:pt x="308" y="130"/>
                    <a:pt x="308" y="119"/>
                  </a:cubicBezTo>
                  <a:cubicBezTo>
                    <a:pt x="308" y="85"/>
                    <a:pt x="285" y="62"/>
                    <a:pt x="274" y="50"/>
                  </a:cubicBezTo>
                  <a:cubicBezTo>
                    <a:pt x="262" y="39"/>
                    <a:pt x="251" y="28"/>
                    <a:pt x="239" y="16"/>
                  </a:cubicBezTo>
                  <a:cubicBezTo>
                    <a:pt x="217" y="5"/>
                    <a:pt x="183" y="5"/>
                    <a:pt x="160" y="5"/>
                  </a:cubicBezTo>
                  <a:cubicBezTo>
                    <a:pt x="153" y="2"/>
                    <a:pt x="147" y="0"/>
                    <a:pt x="14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6"/>
            <p:cNvSpPr/>
            <p:nvPr/>
          </p:nvSpPr>
          <p:spPr>
            <a:xfrm>
              <a:off x="5252564" y="1457088"/>
              <a:ext cx="18372" cy="18372"/>
            </a:xfrm>
            <a:custGeom>
              <a:rect b="b" l="l" r="r" t="t"/>
              <a:pathLst>
                <a:path extrusionOk="0" h="274" w="274">
                  <a:moveTo>
                    <a:pt x="137" y="1"/>
                  </a:moveTo>
                  <a:cubicBezTo>
                    <a:pt x="114" y="1"/>
                    <a:pt x="103" y="12"/>
                    <a:pt x="80" y="12"/>
                  </a:cubicBezTo>
                  <a:cubicBezTo>
                    <a:pt x="68" y="23"/>
                    <a:pt x="57" y="35"/>
                    <a:pt x="46" y="46"/>
                  </a:cubicBezTo>
                  <a:cubicBezTo>
                    <a:pt x="23" y="58"/>
                    <a:pt x="23" y="69"/>
                    <a:pt x="12" y="92"/>
                  </a:cubicBezTo>
                  <a:cubicBezTo>
                    <a:pt x="0" y="103"/>
                    <a:pt x="0" y="126"/>
                    <a:pt x="0" y="137"/>
                  </a:cubicBezTo>
                  <a:cubicBezTo>
                    <a:pt x="0" y="149"/>
                    <a:pt x="0" y="160"/>
                    <a:pt x="0" y="183"/>
                  </a:cubicBezTo>
                  <a:cubicBezTo>
                    <a:pt x="12" y="205"/>
                    <a:pt x="23" y="217"/>
                    <a:pt x="46" y="240"/>
                  </a:cubicBezTo>
                  <a:cubicBezTo>
                    <a:pt x="46" y="240"/>
                    <a:pt x="57" y="251"/>
                    <a:pt x="68" y="262"/>
                  </a:cubicBezTo>
                  <a:cubicBezTo>
                    <a:pt x="91" y="274"/>
                    <a:pt x="114" y="274"/>
                    <a:pt x="137" y="274"/>
                  </a:cubicBezTo>
                  <a:cubicBezTo>
                    <a:pt x="159" y="274"/>
                    <a:pt x="171" y="274"/>
                    <a:pt x="194" y="262"/>
                  </a:cubicBezTo>
                  <a:cubicBezTo>
                    <a:pt x="205" y="262"/>
                    <a:pt x="216" y="251"/>
                    <a:pt x="239" y="240"/>
                  </a:cubicBezTo>
                  <a:cubicBezTo>
                    <a:pt x="250" y="228"/>
                    <a:pt x="262" y="205"/>
                    <a:pt x="262" y="194"/>
                  </a:cubicBezTo>
                  <a:cubicBezTo>
                    <a:pt x="273" y="171"/>
                    <a:pt x="273" y="160"/>
                    <a:pt x="273" y="137"/>
                  </a:cubicBezTo>
                  <a:cubicBezTo>
                    <a:pt x="273" y="126"/>
                    <a:pt x="273" y="114"/>
                    <a:pt x="273" y="103"/>
                  </a:cubicBezTo>
                  <a:cubicBezTo>
                    <a:pt x="262" y="80"/>
                    <a:pt x="250" y="58"/>
                    <a:pt x="239" y="46"/>
                  </a:cubicBezTo>
                  <a:cubicBezTo>
                    <a:pt x="228" y="35"/>
                    <a:pt x="216" y="35"/>
                    <a:pt x="205" y="23"/>
                  </a:cubicBezTo>
                  <a:cubicBezTo>
                    <a:pt x="182" y="12"/>
                    <a:pt x="159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6"/>
            <p:cNvSpPr/>
            <p:nvPr/>
          </p:nvSpPr>
          <p:spPr>
            <a:xfrm>
              <a:off x="5295275" y="1465671"/>
              <a:ext cx="13008" cy="13410"/>
            </a:xfrm>
            <a:custGeom>
              <a:rect b="b" l="l" r="r" t="t"/>
              <a:pathLst>
                <a:path extrusionOk="0" h="200" w="194">
                  <a:moveTo>
                    <a:pt x="87" y="1"/>
                  </a:moveTo>
                  <a:cubicBezTo>
                    <a:pt x="80" y="1"/>
                    <a:pt x="74" y="3"/>
                    <a:pt x="68" y="9"/>
                  </a:cubicBezTo>
                  <a:cubicBezTo>
                    <a:pt x="46" y="9"/>
                    <a:pt x="34" y="21"/>
                    <a:pt x="23" y="32"/>
                  </a:cubicBezTo>
                  <a:cubicBezTo>
                    <a:pt x="11" y="43"/>
                    <a:pt x="0" y="55"/>
                    <a:pt x="0" y="66"/>
                  </a:cubicBezTo>
                  <a:cubicBezTo>
                    <a:pt x="0" y="77"/>
                    <a:pt x="0" y="100"/>
                    <a:pt x="0" y="11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1" y="146"/>
                    <a:pt x="11" y="157"/>
                    <a:pt x="34" y="168"/>
                  </a:cubicBezTo>
                  <a:cubicBezTo>
                    <a:pt x="46" y="180"/>
                    <a:pt x="57" y="191"/>
                    <a:pt x="68" y="191"/>
                  </a:cubicBezTo>
                  <a:cubicBezTo>
                    <a:pt x="80" y="197"/>
                    <a:pt x="88" y="200"/>
                    <a:pt x="97" y="200"/>
                  </a:cubicBezTo>
                  <a:cubicBezTo>
                    <a:pt x="105" y="200"/>
                    <a:pt x="114" y="197"/>
                    <a:pt x="125" y="191"/>
                  </a:cubicBezTo>
                  <a:cubicBezTo>
                    <a:pt x="137" y="191"/>
                    <a:pt x="159" y="180"/>
                    <a:pt x="171" y="168"/>
                  </a:cubicBezTo>
                  <a:cubicBezTo>
                    <a:pt x="182" y="157"/>
                    <a:pt x="182" y="146"/>
                    <a:pt x="193" y="123"/>
                  </a:cubicBezTo>
                  <a:cubicBezTo>
                    <a:pt x="193" y="112"/>
                    <a:pt x="193" y="89"/>
                    <a:pt x="193" y="77"/>
                  </a:cubicBezTo>
                  <a:cubicBezTo>
                    <a:pt x="193" y="55"/>
                    <a:pt x="182" y="43"/>
                    <a:pt x="171" y="32"/>
                  </a:cubicBezTo>
                  <a:cubicBezTo>
                    <a:pt x="159" y="21"/>
                    <a:pt x="137" y="9"/>
                    <a:pt x="125" y="9"/>
                  </a:cubicBezTo>
                  <a:lnTo>
                    <a:pt x="114" y="9"/>
                  </a:lnTo>
                  <a:cubicBezTo>
                    <a:pt x="102" y="3"/>
                    <a:pt x="94" y="1"/>
                    <a:pt x="8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4827805" y="637944"/>
              <a:ext cx="183248" cy="196926"/>
            </a:xfrm>
            <a:custGeom>
              <a:rect b="b" l="l" r="r" t="t"/>
              <a:pathLst>
                <a:path extrusionOk="0" h="2937" w="2733">
                  <a:moveTo>
                    <a:pt x="2640" y="1"/>
                  </a:moveTo>
                  <a:cubicBezTo>
                    <a:pt x="2624" y="1"/>
                    <a:pt x="2607" y="8"/>
                    <a:pt x="2593" y="25"/>
                  </a:cubicBezTo>
                  <a:cubicBezTo>
                    <a:pt x="2502" y="127"/>
                    <a:pt x="2388" y="207"/>
                    <a:pt x="2309" y="309"/>
                  </a:cubicBezTo>
                  <a:cubicBezTo>
                    <a:pt x="2218" y="400"/>
                    <a:pt x="2127" y="503"/>
                    <a:pt x="2036" y="605"/>
                  </a:cubicBezTo>
                  <a:cubicBezTo>
                    <a:pt x="1843" y="787"/>
                    <a:pt x="1638" y="946"/>
                    <a:pt x="1410" y="1083"/>
                  </a:cubicBezTo>
                  <a:cubicBezTo>
                    <a:pt x="1172" y="1231"/>
                    <a:pt x="899" y="1333"/>
                    <a:pt x="671" y="1515"/>
                  </a:cubicBezTo>
                  <a:cubicBezTo>
                    <a:pt x="478" y="1663"/>
                    <a:pt x="318" y="1879"/>
                    <a:pt x="216" y="2095"/>
                  </a:cubicBezTo>
                  <a:cubicBezTo>
                    <a:pt x="148" y="2220"/>
                    <a:pt x="91" y="2357"/>
                    <a:pt x="57" y="2493"/>
                  </a:cubicBezTo>
                  <a:cubicBezTo>
                    <a:pt x="34" y="2573"/>
                    <a:pt x="23" y="2641"/>
                    <a:pt x="11" y="2721"/>
                  </a:cubicBezTo>
                  <a:cubicBezTo>
                    <a:pt x="11" y="2789"/>
                    <a:pt x="0" y="2846"/>
                    <a:pt x="23" y="2914"/>
                  </a:cubicBezTo>
                  <a:cubicBezTo>
                    <a:pt x="34" y="2931"/>
                    <a:pt x="51" y="2937"/>
                    <a:pt x="68" y="2937"/>
                  </a:cubicBezTo>
                  <a:cubicBezTo>
                    <a:pt x="85" y="2937"/>
                    <a:pt x="102" y="2931"/>
                    <a:pt x="114" y="2925"/>
                  </a:cubicBezTo>
                  <a:cubicBezTo>
                    <a:pt x="159" y="2891"/>
                    <a:pt x="171" y="2834"/>
                    <a:pt x="193" y="2789"/>
                  </a:cubicBezTo>
                  <a:cubicBezTo>
                    <a:pt x="227" y="2732"/>
                    <a:pt x="262" y="2675"/>
                    <a:pt x="284" y="2607"/>
                  </a:cubicBezTo>
                  <a:cubicBezTo>
                    <a:pt x="330" y="2493"/>
                    <a:pt x="375" y="2391"/>
                    <a:pt x="421" y="2277"/>
                  </a:cubicBezTo>
                  <a:cubicBezTo>
                    <a:pt x="523" y="2072"/>
                    <a:pt x="660" y="1879"/>
                    <a:pt x="853" y="1731"/>
                  </a:cubicBezTo>
                  <a:cubicBezTo>
                    <a:pt x="1069" y="1560"/>
                    <a:pt x="1342" y="1469"/>
                    <a:pt x="1570" y="1322"/>
                  </a:cubicBezTo>
                  <a:cubicBezTo>
                    <a:pt x="1797" y="1185"/>
                    <a:pt x="2013" y="1026"/>
                    <a:pt x="2207" y="844"/>
                  </a:cubicBezTo>
                  <a:cubicBezTo>
                    <a:pt x="2309" y="742"/>
                    <a:pt x="2411" y="628"/>
                    <a:pt x="2514" y="514"/>
                  </a:cubicBezTo>
                  <a:cubicBezTo>
                    <a:pt x="2605" y="389"/>
                    <a:pt x="2650" y="264"/>
                    <a:pt x="2707" y="116"/>
                  </a:cubicBezTo>
                  <a:cubicBezTo>
                    <a:pt x="2733" y="65"/>
                    <a:pt x="2688" y="1"/>
                    <a:pt x="26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5026071" y="596574"/>
              <a:ext cx="29770" cy="24004"/>
            </a:xfrm>
            <a:custGeom>
              <a:rect b="b" l="l" r="r" t="t"/>
              <a:pathLst>
                <a:path extrusionOk="0" h="358" w="444">
                  <a:moveTo>
                    <a:pt x="311" y="0"/>
                  </a:moveTo>
                  <a:cubicBezTo>
                    <a:pt x="287" y="0"/>
                    <a:pt x="263" y="8"/>
                    <a:pt x="239" y="16"/>
                  </a:cubicBezTo>
                  <a:cubicBezTo>
                    <a:pt x="216" y="28"/>
                    <a:pt x="205" y="28"/>
                    <a:pt x="182" y="51"/>
                  </a:cubicBezTo>
                  <a:cubicBezTo>
                    <a:pt x="171" y="62"/>
                    <a:pt x="148" y="73"/>
                    <a:pt x="137" y="85"/>
                  </a:cubicBezTo>
                  <a:cubicBezTo>
                    <a:pt x="114" y="96"/>
                    <a:pt x="91" y="119"/>
                    <a:pt x="68" y="142"/>
                  </a:cubicBezTo>
                  <a:cubicBezTo>
                    <a:pt x="57" y="164"/>
                    <a:pt x="57" y="176"/>
                    <a:pt x="46" y="187"/>
                  </a:cubicBezTo>
                  <a:cubicBezTo>
                    <a:pt x="34" y="198"/>
                    <a:pt x="34" y="198"/>
                    <a:pt x="34" y="210"/>
                  </a:cubicBezTo>
                  <a:cubicBezTo>
                    <a:pt x="23" y="221"/>
                    <a:pt x="23" y="233"/>
                    <a:pt x="23" y="244"/>
                  </a:cubicBezTo>
                  <a:cubicBezTo>
                    <a:pt x="23" y="255"/>
                    <a:pt x="12" y="255"/>
                    <a:pt x="12" y="255"/>
                  </a:cubicBezTo>
                  <a:cubicBezTo>
                    <a:pt x="12" y="278"/>
                    <a:pt x="0" y="289"/>
                    <a:pt x="12" y="312"/>
                  </a:cubicBezTo>
                  <a:cubicBezTo>
                    <a:pt x="12" y="335"/>
                    <a:pt x="34" y="358"/>
                    <a:pt x="68" y="358"/>
                  </a:cubicBezTo>
                  <a:cubicBezTo>
                    <a:pt x="80" y="346"/>
                    <a:pt x="91" y="346"/>
                    <a:pt x="103" y="335"/>
                  </a:cubicBezTo>
                  <a:lnTo>
                    <a:pt x="114" y="335"/>
                  </a:lnTo>
                  <a:cubicBezTo>
                    <a:pt x="114" y="335"/>
                    <a:pt x="114" y="324"/>
                    <a:pt x="114" y="324"/>
                  </a:cubicBezTo>
                  <a:lnTo>
                    <a:pt x="137" y="324"/>
                  </a:lnTo>
                  <a:cubicBezTo>
                    <a:pt x="148" y="312"/>
                    <a:pt x="148" y="312"/>
                    <a:pt x="159" y="312"/>
                  </a:cubicBezTo>
                  <a:cubicBezTo>
                    <a:pt x="159" y="312"/>
                    <a:pt x="171" y="301"/>
                    <a:pt x="171" y="301"/>
                  </a:cubicBezTo>
                  <a:cubicBezTo>
                    <a:pt x="182" y="301"/>
                    <a:pt x="182" y="289"/>
                    <a:pt x="194" y="289"/>
                  </a:cubicBezTo>
                  <a:cubicBezTo>
                    <a:pt x="216" y="278"/>
                    <a:pt x="239" y="255"/>
                    <a:pt x="262" y="244"/>
                  </a:cubicBezTo>
                  <a:cubicBezTo>
                    <a:pt x="285" y="233"/>
                    <a:pt x="319" y="210"/>
                    <a:pt x="341" y="187"/>
                  </a:cubicBezTo>
                  <a:cubicBezTo>
                    <a:pt x="353" y="176"/>
                    <a:pt x="364" y="164"/>
                    <a:pt x="376" y="164"/>
                  </a:cubicBezTo>
                  <a:cubicBezTo>
                    <a:pt x="376" y="153"/>
                    <a:pt x="387" y="142"/>
                    <a:pt x="398" y="119"/>
                  </a:cubicBezTo>
                  <a:cubicBezTo>
                    <a:pt x="410" y="107"/>
                    <a:pt x="421" y="96"/>
                    <a:pt x="421" y="85"/>
                  </a:cubicBezTo>
                  <a:cubicBezTo>
                    <a:pt x="444" y="62"/>
                    <a:pt x="421" y="16"/>
                    <a:pt x="387" y="5"/>
                  </a:cubicBezTo>
                  <a:lnTo>
                    <a:pt x="341" y="5"/>
                  </a:lnTo>
                  <a:cubicBezTo>
                    <a:pt x="331" y="2"/>
                    <a:pt x="321" y="0"/>
                    <a:pt x="31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4862067" y="771909"/>
              <a:ext cx="29837" cy="44991"/>
            </a:xfrm>
            <a:custGeom>
              <a:rect b="b" l="l" r="r" t="t"/>
              <a:pathLst>
                <a:path extrusionOk="0" h="671" w="445">
                  <a:moveTo>
                    <a:pt x="361" y="0"/>
                  </a:moveTo>
                  <a:cubicBezTo>
                    <a:pt x="333" y="0"/>
                    <a:pt x="307" y="14"/>
                    <a:pt x="285" y="29"/>
                  </a:cubicBezTo>
                  <a:cubicBezTo>
                    <a:pt x="228" y="52"/>
                    <a:pt x="194" y="120"/>
                    <a:pt x="160" y="165"/>
                  </a:cubicBezTo>
                  <a:cubicBezTo>
                    <a:pt x="126" y="199"/>
                    <a:pt x="92" y="256"/>
                    <a:pt x="80" y="302"/>
                  </a:cubicBezTo>
                  <a:cubicBezTo>
                    <a:pt x="46" y="359"/>
                    <a:pt x="35" y="415"/>
                    <a:pt x="12" y="461"/>
                  </a:cubicBezTo>
                  <a:cubicBezTo>
                    <a:pt x="12" y="472"/>
                    <a:pt x="12" y="484"/>
                    <a:pt x="1" y="484"/>
                  </a:cubicBezTo>
                  <a:cubicBezTo>
                    <a:pt x="1" y="484"/>
                    <a:pt x="1" y="506"/>
                    <a:pt x="1" y="506"/>
                  </a:cubicBezTo>
                  <a:cubicBezTo>
                    <a:pt x="1" y="529"/>
                    <a:pt x="1" y="541"/>
                    <a:pt x="1" y="552"/>
                  </a:cubicBezTo>
                  <a:cubicBezTo>
                    <a:pt x="1" y="586"/>
                    <a:pt x="1" y="609"/>
                    <a:pt x="1" y="643"/>
                  </a:cubicBezTo>
                  <a:cubicBezTo>
                    <a:pt x="7" y="662"/>
                    <a:pt x="20" y="670"/>
                    <a:pt x="35" y="670"/>
                  </a:cubicBezTo>
                  <a:cubicBezTo>
                    <a:pt x="46" y="670"/>
                    <a:pt x="59" y="665"/>
                    <a:pt x="69" y="654"/>
                  </a:cubicBezTo>
                  <a:cubicBezTo>
                    <a:pt x="92" y="643"/>
                    <a:pt x="103" y="632"/>
                    <a:pt x="126" y="609"/>
                  </a:cubicBezTo>
                  <a:cubicBezTo>
                    <a:pt x="126" y="597"/>
                    <a:pt x="137" y="586"/>
                    <a:pt x="149" y="575"/>
                  </a:cubicBezTo>
                  <a:cubicBezTo>
                    <a:pt x="137" y="575"/>
                    <a:pt x="160" y="552"/>
                    <a:pt x="160" y="552"/>
                  </a:cubicBezTo>
                  <a:cubicBezTo>
                    <a:pt x="160" y="552"/>
                    <a:pt x="171" y="541"/>
                    <a:pt x="171" y="541"/>
                  </a:cubicBezTo>
                  <a:cubicBezTo>
                    <a:pt x="194" y="495"/>
                    <a:pt x="228" y="450"/>
                    <a:pt x="251" y="404"/>
                  </a:cubicBezTo>
                  <a:cubicBezTo>
                    <a:pt x="285" y="359"/>
                    <a:pt x="308" y="313"/>
                    <a:pt x="342" y="268"/>
                  </a:cubicBezTo>
                  <a:cubicBezTo>
                    <a:pt x="353" y="245"/>
                    <a:pt x="365" y="222"/>
                    <a:pt x="376" y="199"/>
                  </a:cubicBezTo>
                  <a:cubicBezTo>
                    <a:pt x="388" y="177"/>
                    <a:pt x="399" y="165"/>
                    <a:pt x="410" y="131"/>
                  </a:cubicBezTo>
                  <a:cubicBezTo>
                    <a:pt x="433" y="97"/>
                    <a:pt x="444" y="52"/>
                    <a:pt x="410" y="17"/>
                  </a:cubicBezTo>
                  <a:cubicBezTo>
                    <a:pt x="394" y="5"/>
                    <a:pt x="377" y="0"/>
                    <a:pt x="3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6"/>
            <p:cNvSpPr/>
            <p:nvPr/>
          </p:nvSpPr>
          <p:spPr>
            <a:xfrm>
              <a:off x="4882652" y="792694"/>
              <a:ext cx="18372" cy="21389"/>
            </a:xfrm>
            <a:custGeom>
              <a:rect b="b" l="l" r="r" t="t"/>
              <a:pathLst>
                <a:path extrusionOk="0" h="319" w="274">
                  <a:moveTo>
                    <a:pt x="190" y="1"/>
                  </a:moveTo>
                  <a:cubicBezTo>
                    <a:pt x="183" y="1"/>
                    <a:pt x="177" y="2"/>
                    <a:pt x="172" y="3"/>
                  </a:cubicBezTo>
                  <a:cubicBezTo>
                    <a:pt x="160" y="3"/>
                    <a:pt x="149" y="15"/>
                    <a:pt x="149" y="15"/>
                  </a:cubicBezTo>
                  <a:cubicBezTo>
                    <a:pt x="137" y="15"/>
                    <a:pt x="126" y="15"/>
                    <a:pt x="115" y="26"/>
                  </a:cubicBezTo>
                  <a:cubicBezTo>
                    <a:pt x="103" y="37"/>
                    <a:pt x="92" y="37"/>
                    <a:pt x="81" y="49"/>
                  </a:cubicBezTo>
                  <a:cubicBezTo>
                    <a:pt x="81" y="60"/>
                    <a:pt x="69" y="71"/>
                    <a:pt x="58" y="83"/>
                  </a:cubicBezTo>
                  <a:cubicBezTo>
                    <a:pt x="58" y="94"/>
                    <a:pt x="46" y="94"/>
                    <a:pt x="35" y="117"/>
                  </a:cubicBezTo>
                  <a:cubicBezTo>
                    <a:pt x="35" y="117"/>
                    <a:pt x="35" y="128"/>
                    <a:pt x="35" y="128"/>
                  </a:cubicBezTo>
                  <a:cubicBezTo>
                    <a:pt x="24" y="140"/>
                    <a:pt x="24" y="140"/>
                    <a:pt x="24" y="151"/>
                  </a:cubicBezTo>
                  <a:cubicBezTo>
                    <a:pt x="12" y="151"/>
                    <a:pt x="12" y="162"/>
                    <a:pt x="12" y="174"/>
                  </a:cubicBezTo>
                  <a:cubicBezTo>
                    <a:pt x="12" y="185"/>
                    <a:pt x="12" y="196"/>
                    <a:pt x="12" y="208"/>
                  </a:cubicBezTo>
                  <a:cubicBezTo>
                    <a:pt x="1" y="219"/>
                    <a:pt x="1" y="231"/>
                    <a:pt x="1" y="231"/>
                  </a:cubicBezTo>
                  <a:cubicBezTo>
                    <a:pt x="1" y="242"/>
                    <a:pt x="12" y="242"/>
                    <a:pt x="12" y="253"/>
                  </a:cubicBezTo>
                  <a:lnTo>
                    <a:pt x="1" y="253"/>
                  </a:lnTo>
                  <a:cubicBezTo>
                    <a:pt x="1" y="276"/>
                    <a:pt x="1" y="299"/>
                    <a:pt x="24" y="310"/>
                  </a:cubicBezTo>
                  <a:cubicBezTo>
                    <a:pt x="29" y="316"/>
                    <a:pt x="38" y="319"/>
                    <a:pt x="48" y="319"/>
                  </a:cubicBezTo>
                  <a:cubicBezTo>
                    <a:pt x="58" y="319"/>
                    <a:pt x="69" y="316"/>
                    <a:pt x="81" y="310"/>
                  </a:cubicBezTo>
                  <a:cubicBezTo>
                    <a:pt x="81" y="299"/>
                    <a:pt x="81" y="299"/>
                    <a:pt x="81" y="299"/>
                  </a:cubicBezTo>
                  <a:cubicBezTo>
                    <a:pt x="92" y="299"/>
                    <a:pt x="115" y="299"/>
                    <a:pt x="126" y="287"/>
                  </a:cubicBezTo>
                  <a:lnTo>
                    <a:pt x="137" y="287"/>
                  </a:lnTo>
                  <a:cubicBezTo>
                    <a:pt x="149" y="276"/>
                    <a:pt x="160" y="276"/>
                    <a:pt x="172" y="265"/>
                  </a:cubicBezTo>
                  <a:cubicBezTo>
                    <a:pt x="172" y="253"/>
                    <a:pt x="183" y="253"/>
                    <a:pt x="183" y="253"/>
                  </a:cubicBezTo>
                  <a:cubicBezTo>
                    <a:pt x="194" y="242"/>
                    <a:pt x="194" y="242"/>
                    <a:pt x="206" y="242"/>
                  </a:cubicBezTo>
                  <a:cubicBezTo>
                    <a:pt x="206" y="231"/>
                    <a:pt x="217" y="219"/>
                    <a:pt x="228" y="208"/>
                  </a:cubicBezTo>
                  <a:cubicBezTo>
                    <a:pt x="228" y="196"/>
                    <a:pt x="240" y="185"/>
                    <a:pt x="240" y="174"/>
                  </a:cubicBezTo>
                  <a:cubicBezTo>
                    <a:pt x="251" y="162"/>
                    <a:pt x="263" y="151"/>
                    <a:pt x="263" y="140"/>
                  </a:cubicBezTo>
                  <a:cubicBezTo>
                    <a:pt x="263" y="128"/>
                    <a:pt x="274" y="117"/>
                    <a:pt x="263" y="105"/>
                  </a:cubicBezTo>
                  <a:cubicBezTo>
                    <a:pt x="274" y="94"/>
                    <a:pt x="274" y="83"/>
                    <a:pt x="274" y="83"/>
                  </a:cubicBezTo>
                  <a:cubicBezTo>
                    <a:pt x="274" y="33"/>
                    <a:pt x="231" y="1"/>
                    <a:pt x="1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5799890" y="1003900"/>
              <a:ext cx="113113" cy="338938"/>
            </a:xfrm>
            <a:custGeom>
              <a:rect b="b" l="l" r="r" t="t"/>
              <a:pathLst>
                <a:path extrusionOk="0" h="5055" w="1687">
                  <a:moveTo>
                    <a:pt x="1438" y="0"/>
                  </a:moveTo>
                  <a:cubicBezTo>
                    <a:pt x="1417" y="0"/>
                    <a:pt x="1397" y="18"/>
                    <a:pt x="1391" y="49"/>
                  </a:cubicBezTo>
                  <a:cubicBezTo>
                    <a:pt x="1368" y="243"/>
                    <a:pt x="1380" y="447"/>
                    <a:pt x="1391" y="641"/>
                  </a:cubicBezTo>
                  <a:lnTo>
                    <a:pt x="1403" y="1209"/>
                  </a:lnTo>
                  <a:cubicBezTo>
                    <a:pt x="1403" y="1562"/>
                    <a:pt x="1391" y="1914"/>
                    <a:pt x="1323" y="2256"/>
                  </a:cubicBezTo>
                  <a:cubicBezTo>
                    <a:pt x="1209" y="2881"/>
                    <a:pt x="970" y="3495"/>
                    <a:pt x="629" y="4030"/>
                  </a:cubicBezTo>
                  <a:cubicBezTo>
                    <a:pt x="538" y="4189"/>
                    <a:pt x="436" y="4337"/>
                    <a:pt x="322" y="4485"/>
                  </a:cubicBezTo>
                  <a:cubicBezTo>
                    <a:pt x="276" y="4553"/>
                    <a:pt x="220" y="4633"/>
                    <a:pt x="186" y="4712"/>
                  </a:cubicBezTo>
                  <a:cubicBezTo>
                    <a:pt x="151" y="4792"/>
                    <a:pt x="83" y="4860"/>
                    <a:pt x="38" y="4940"/>
                  </a:cubicBezTo>
                  <a:cubicBezTo>
                    <a:pt x="1" y="4986"/>
                    <a:pt x="46" y="5055"/>
                    <a:pt x="101" y="5055"/>
                  </a:cubicBezTo>
                  <a:cubicBezTo>
                    <a:pt x="114" y="5055"/>
                    <a:pt x="127" y="5051"/>
                    <a:pt x="140" y="5042"/>
                  </a:cubicBezTo>
                  <a:cubicBezTo>
                    <a:pt x="276" y="4951"/>
                    <a:pt x="413" y="4838"/>
                    <a:pt x="527" y="4724"/>
                  </a:cubicBezTo>
                  <a:cubicBezTo>
                    <a:pt x="640" y="4599"/>
                    <a:pt x="743" y="4462"/>
                    <a:pt x="834" y="4314"/>
                  </a:cubicBezTo>
                  <a:cubicBezTo>
                    <a:pt x="1027" y="4030"/>
                    <a:pt x="1186" y="3734"/>
                    <a:pt x="1312" y="3416"/>
                  </a:cubicBezTo>
                  <a:cubicBezTo>
                    <a:pt x="1573" y="2779"/>
                    <a:pt x="1687" y="2074"/>
                    <a:pt x="1675" y="1380"/>
                  </a:cubicBezTo>
                  <a:cubicBezTo>
                    <a:pt x="1675" y="1152"/>
                    <a:pt x="1653" y="925"/>
                    <a:pt x="1619" y="709"/>
                  </a:cubicBezTo>
                  <a:cubicBezTo>
                    <a:pt x="1596" y="481"/>
                    <a:pt x="1562" y="243"/>
                    <a:pt x="1482" y="38"/>
                  </a:cubicBezTo>
                  <a:cubicBezTo>
                    <a:pt x="1472" y="12"/>
                    <a:pt x="1455" y="0"/>
                    <a:pt x="14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5714670" y="1361006"/>
              <a:ext cx="59540" cy="40498"/>
            </a:xfrm>
            <a:custGeom>
              <a:rect b="b" l="l" r="r" t="t"/>
              <a:pathLst>
                <a:path extrusionOk="0" h="604" w="888">
                  <a:moveTo>
                    <a:pt x="797" y="1"/>
                  </a:moveTo>
                  <a:cubicBezTo>
                    <a:pt x="763" y="1"/>
                    <a:pt x="740" y="12"/>
                    <a:pt x="706" y="23"/>
                  </a:cubicBezTo>
                  <a:cubicBezTo>
                    <a:pt x="672" y="35"/>
                    <a:pt x="649" y="57"/>
                    <a:pt x="615" y="80"/>
                  </a:cubicBezTo>
                  <a:cubicBezTo>
                    <a:pt x="547" y="126"/>
                    <a:pt x="490" y="171"/>
                    <a:pt x="421" y="217"/>
                  </a:cubicBezTo>
                  <a:cubicBezTo>
                    <a:pt x="353" y="262"/>
                    <a:pt x="308" y="296"/>
                    <a:pt x="240" y="342"/>
                  </a:cubicBezTo>
                  <a:cubicBezTo>
                    <a:pt x="228" y="353"/>
                    <a:pt x="217" y="365"/>
                    <a:pt x="205" y="376"/>
                  </a:cubicBezTo>
                  <a:cubicBezTo>
                    <a:pt x="194" y="376"/>
                    <a:pt x="194" y="387"/>
                    <a:pt x="194" y="387"/>
                  </a:cubicBezTo>
                  <a:cubicBezTo>
                    <a:pt x="171" y="399"/>
                    <a:pt x="160" y="410"/>
                    <a:pt x="149" y="410"/>
                  </a:cubicBezTo>
                  <a:cubicBezTo>
                    <a:pt x="114" y="433"/>
                    <a:pt x="69" y="456"/>
                    <a:pt x="46" y="490"/>
                  </a:cubicBezTo>
                  <a:cubicBezTo>
                    <a:pt x="1" y="535"/>
                    <a:pt x="35" y="603"/>
                    <a:pt x="92" y="603"/>
                  </a:cubicBezTo>
                  <a:cubicBezTo>
                    <a:pt x="137" y="603"/>
                    <a:pt x="183" y="592"/>
                    <a:pt x="217" y="581"/>
                  </a:cubicBezTo>
                  <a:cubicBezTo>
                    <a:pt x="240" y="569"/>
                    <a:pt x="262" y="569"/>
                    <a:pt x="274" y="558"/>
                  </a:cubicBezTo>
                  <a:lnTo>
                    <a:pt x="285" y="558"/>
                  </a:lnTo>
                  <a:cubicBezTo>
                    <a:pt x="281" y="562"/>
                    <a:pt x="280" y="563"/>
                    <a:pt x="281" y="563"/>
                  </a:cubicBezTo>
                  <a:cubicBezTo>
                    <a:pt x="282" y="563"/>
                    <a:pt x="293" y="558"/>
                    <a:pt x="308" y="558"/>
                  </a:cubicBezTo>
                  <a:cubicBezTo>
                    <a:pt x="319" y="558"/>
                    <a:pt x="319" y="547"/>
                    <a:pt x="331" y="547"/>
                  </a:cubicBezTo>
                  <a:cubicBezTo>
                    <a:pt x="353" y="535"/>
                    <a:pt x="387" y="524"/>
                    <a:pt x="410" y="512"/>
                  </a:cubicBezTo>
                  <a:cubicBezTo>
                    <a:pt x="421" y="512"/>
                    <a:pt x="421" y="501"/>
                    <a:pt x="433" y="501"/>
                  </a:cubicBezTo>
                  <a:cubicBezTo>
                    <a:pt x="433" y="501"/>
                    <a:pt x="467" y="490"/>
                    <a:pt x="444" y="490"/>
                  </a:cubicBezTo>
                  <a:cubicBezTo>
                    <a:pt x="490" y="478"/>
                    <a:pt x="535" y="456"/>
                    <a:pt x="569" y="433"/>
                  </a:cubicBezTo>
                  <a:cubicBezTo>
                    <a:pt x="649" y="376"/>
                    <a:pt x="717" y="330"/>
                    <a:pt x="785" y="274"/>
                  </a:cubicBezTo>
                  <a:cubicBezTo>
                    <a:pt x="820" y="239"/>
                    <a:pt x="842" y="205"/>
                    <a:pt x="865" y="160"/>
                  </a:cubicBezTo>
                  <a:cubicBezTo>
                    <a:pt x="888" y="137"/>
                    <a:pt x="888" y="103"/>
                    <a:pt x="876" y="69"/>
                  </a:cubicBezTo>
                  <a:cubicBezTo>
                    <a:pt x="876" y="57"/>
                    <a:pt x="876" y="35"/>
                    <a:pt x="854" y="23"/>
                  </a:cubicBezTo>
                  <a:cubicBezTo>
                    <a:pt x="831" y="12"/>
                    <a:pt x="820" y="1"/>
                    <a:pt x="79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5272344" y="499285"/>
              <a:ext cx="421208" cy="137654"/>
            </a:xfrm>
            <a:custGeom>
              <a:rect b="b" l="l" r="r" t="t"/>
              <a:pathLst>
                <a:path extrusionOk="0" h="2053" w="6282">
                  <a:moveTo>
                    <a:pt x="1752" y="0"/>
                  </a:moveTo>
                  <a:cubicBezTo>
                    <a:pt x="1457" y="0"/>
                    <a:pt x="1161" y="12"/>
                    <a:pt x="877" y="34"/>
                  </a:cubicBezTo>
                  <a:cubicBezTo>
                    <a:pt x="729" y="46"/>
                    <a:pt x="581" y="68"/>
                    <a:pt x="433" y="91"/>
                  </a:cubicBezTo>
                  <a:cubicBezTo>
                    <a:pt x="297" y="114"/>
                    <a:pt x="149" y="125"/>
                    <a:pt x="35" y="205"/>
                  </a:cubicBezTo>
                  <a:cubicBezTo>
                    <a:pt x="1" y="216"/>
                    <a:pt x="1" y="273"/>
                    <a:pt x="46" y="285"/>
                  </a:cubicBezTo>
                  <a:cubicBezTo>
                    <a:pt x="119" y="306"/>
                    <a:pt x="195" y="314"/>
                    <a:pt x="271" y="314"/>
                  </a:cubicBezTo>
                  <a:cubicBezTo>
                    <a:pt x="314" y="314"/>
                    <a:pt x="357" y="311"/>
                    <a:pt x="399" y="307"/>
                  </a:cubicBezTo>
                  <a:cubicBezTo>
                    <a:pt x="535" y="296"/>
                    <a:pt x="672" y="285"/>
                    <a:pt x="808" y="273"/>
                  </a:cubicBezTo>
                  <a:cubicBezTo>
                    <a:pt x="1059" y="250"/>
                    <a:pt x="1309" y="239"/>
                    <a:pt x="1559" y="228"/>
                  </a:cubicBezTo>
                  <a:cubicBezTo>
                    <a:pt x="2014" y="228"/>
                    <a:pt x="2480" y="262"/>
                    <a:pt x="2913" y="387"/>
                  </a:cubicBezTo>
                  <a:cubicBezTo>
                    <a:pt x="3333" y="501"/>
                    <a:pt x="3709" y="705"/>
                    <a:pt x="4050" y="978"/>
                  </a:cubicBezTo>
                  <a:cubicBezTo>
                    <a:pt x="4221" y="1115"/>
                    <a:pt x="4391" y="1263"/>
                    <a:pt x="4585" y="1354"/>
                  </a:cubicBezTo>
                  <a:cubicBezTo>
                    <a:pt x="4744" y="1445"/>
                    <a:pt x="4926" y="1502"/>
                    <a:pt x="5096" y="1547"/>
                  </a:cubicBezTo>
                  <a:cubicBezTo>
                    <a:pt x="5290" y="1615"/>
                    <a:pt x="5483" y="1661"/>
                    <a:pt x="5665" y="1740"/>
                  </a:cubicBezTo>
                  <a:cubicBezTo>
                    <a:pt x="5836" y="1809"/>
                    <a:pt x="6029" y="1911"/>
                    <a:pt x="6165" y="2036"/>
                  </a:cubicBezTo>
                  <a:cubicBezTo>
                    <a:pt x="6180" y="2048"/>
                    <a:pt x="6195" y="2053"/>
                    <a:pt x="6209" y="2053"/>
                  </a:cubicBezTo>
                  <a:cubicBezTo>
                    <a:pt x="6250" y="2053"/>
                    <a:pt x="6282" y="2010"/>
                    <a:pt x="6256" y="1968"/>
                  </a:cubicBezTo>
                  <a:cubicBezTo>
                    <a:pt x="6177" y="1797"/>
                    <a:pt x="6063" y="1672"/>
                    <a:pt x="5892" y="1581"/>
                  </a:cubicBezTo>
                  <a:cubicBezTo>
                    <a:pt x="5733" y="1502"/>
                    <a:pt x="5551" y="1445"/>
                    <a:pt x="5369" y="1388"/>
                  </a:cubicBezTo>
                  <a:cubicBezTo>
                    <a:pt x="5199" y="1331"/>
                    <a:pt x="5017" y="1285"/>
                    <a:pt x="4835" y="1217"/>
                  </a:cubicBezTo>
                  <a:cubicBezTo>
                    <a:pt x="4641" y="1138"/>
                    <a:pt x="4471" y="1012"/>
                    <a:pt x="4312" y="887"/>
                  </a:cubicBezTo>
                  <a:cubicBezTo>
                    <a:pt x="4130" y="740"/>
                    <a:pt x="3948" y="592"/>
                    <a:pt x="3754" y="478"/>
                  </a:cubicBezTo>
                  <a:cubicBezTo>
                    <a:pt x="3550" y="364"/>
                    <a:pt x="3345" y="285"/>
                    <a:pt x="3129" y="205"/>
                  </a:cubicBezTo>
                  <a:cubicBezTo>
                    <a:pt x="2685" y="68"/>
                    <a:pt x="2219" y="12"/>
                    <a:pt x="17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5710848" y="641699"/>
              <a:ext cx="29033" cy="28966"/>
            </a:xfrm>
            <a:custGeom>
              <a:rect b="b" l="l" r="r" t="t"/>
              <a:pathLst>
                <a:path extrusionOk="0" h="432" w="433">
                  <a:moveTo>
                    <a:pt x="421" y="300"/>
                  </a:moveTo>
                  <a:cubicBezTo>
                    <a:pt x="422" y="303"/>
                    <a:pt x="422" y="307"/>
                    <a:pt x="422" y="310"/>
                  </a:cubicBezTo>
                  <a:cubicBezTo>
                    <a:pt x="422" y="307"/>
                    <a:pt x="422" y="303"/>
                    <a:pt x="421" y="300"/>
                  </a:cubicBezTo>
                  <a:close/>
                  <a:moveTo>
                    <a:pt x="284" y="400"/>
                  </a:moveTo>
                  <a:lnTo>
                    <a:pt x="284" y="400"/>
                  </a:lnTo>
                  <a:cubicBezTo>
                    <a:pt x="284" y="400"/>
                    <a:pt x="285" y="401"/>
                    <a:pt x="285" y="401"/>
                  </a:cubicBezTo>
                  <a:lnTo>
                    <a:pt x="285" y="401"/>
                  </a:lnTo>
                  <a:cubicBezTo>
                    <a:pt x="285" y="401"/>
                    <a:pt x="285" y="401"/>
                    <a:pt x="284" y="400"/>
                  </a:cubicBezTo>
                  <a:close/>
                  <a:moveTo>
                    <a:pt x="67" y="0"/>
                  </a:moveTo>
                  <a:cubicBezTo>
                    <a:pt x="43" y="0"/>
                    <a:pt x="12" y="21"/>
                    <a:pt x="12" y="49"/>
                  </a:cubicBezTo>
                  <a:cubicBezTo>
                    <a:pt x="1" y="71"/>
                    <a:pt x="1" y="83"/>
                    <a:pt x="12" y="105"/>
                  </a:cubicBezTo>
                  <a:cubicBezTo>
                    <a:pt x="24" y="117"/>
                    <a:pt x="35" y="128"/>
                    <a:pt x="46" y="140"/>
                  </a:cubicBezTo>
                  <a:cubicBezTo>
                    <a:pt x="46" y="151"/>
                    <a:pt x="58" y="162"/>
                    <a:pt x="69" y="174"/>
                  </a:cubicBezTo>
                  <a:cubicBezTo>
                    <a:pt x="69" y="174"/>
                    <a:pt x="69" y="174"/>
                    <a:pt x="80" y="185"/>
                  </a:cubicBezTo>
                  <a:cubicBezTo>
                    <a:pt x="80" y="196"/>
                    <a:pt x="92" y="196"/>
                    <a:pt x="92" y="208"/>
                  </a:cubicBezTo>
                  <a:cubicBezTo>
                    <a:pt x="103" y="208"/>
                    <a:pt x="103" y="219"/>
                    <a:pt x="115" y="231"/>
                  </a:cubicBezTo>
                  <a:cubicBezTo>
                    <a:pt x="115" y="231"/>
                    <a:pt x="115" y="242"/>
                    <a:pt x="126" y="242"/>
                  </a:cubicBezTo>
                  <a:cubicBezTo>
                    <a:pt x="126" y="253"/>
                    <a:pt x="137" y="265"/>
                    <a:pt x="149" y="276"/>
                  </a:cubicBezTo>
                  <a:cubicBezTo>
                    <a:pt x="149" y="287"/>
                    <a:pt x="160" y="299"/>
                    <a:pt x="171" y="310"/>
                  </a:cubicBezTo>
                  <a:cubicBezTo>
                    <a:pt x="183" y="310"/>
                    <a:pt x="194" y="322"/>
                    <a:pt x="206" y="333"/>
                  </a:cubicBezTo>
                  <a:cubicBezTo>
                    <a:pt x="206" y="344"/>
                    <a:pt x="217" y="344"/>
                    <a:pt x="228" y="356"/>
                  </a:cubicBezTo>
                  <a:cubicBezTo>
                    <a:pt x="228" y="356"/>
                    <a:pt x="228" y="367"/>
                    <a:pt x="240" y="367"/>
                  </a:cubicBezTo>
                  <a:cubicBezTo>
                    <a:pt x="246" y="380"/>
                    <a:pt x="256" y="386"/>
                    <a:pt x="266" y="390"/>
                  </a:cubicBezTo>
                  <a:lnTo>
                    <a:pt x="266" y="390"/>
                  </a:lnTo>
                  <a:cubicBezTo>
                    <a:pt x="265" y="390"/>
                    <a:pt x="264" y="390"/>
                    <a:pt x="262" y="390"/>
                  </a:cubicBezTo>
                  <a:lnTo>
                    <a:pt x="262" y="390"/>
                  </a:lnTo>
                  <a:cubicBezTo>
                    <a:pt x="274" y="401"/>
                    <a:pt x="285" y="401"/>
                    <a:pt x="297" y="413"/>
                  </a:cubicBezTo>
                  <a:cubicBezTo>
                    <a:pt x="310" y="426"/>
                    <a:pt x="331" y="431"/>
                    <a:pt x="351" y="431"/>
                  </a:cubicBezTo>
                  <a:cubicBezTo>
                    <a:pt x="365" y="431"/>
                    <a:pt x="378" y="429"/>
                    <a:pt x="388" y="424"/>
                  </a:cubicBezTo>
                  <a:cubicBezTo>
                    <a:pt x="410" y="401"/>
                    <a:pt x="433" y="378"/>
                    <a:pt x="422" y="344"/>
                  </a:cubicBezTo>
                  <a:cubicBezTo>
                    <a:pt x="422" y="322"/>
                    <a:pt x="422" y="299"/>
                    <a:pt x="410" y="287"/>
                  </a:cubicBezTo>
                  <a:lnTo>
                    <a:pt x="410" y="287"/>
                  </a:lnTo>
                  <a:cubicBezTo>
                    <a:pt x="418" y="287"/>
                    <a:pt x="420" y="293"/>
                    <a:pt x="421" y="300"/>
                  </a:cubicBezTo>
                  <a:lnTo>
                    <a:pt x="421" y="300"/>
                  </a:lnTo>
                  <a:cubicBezTo>
                    <a:pt x="419" y="271"/>
                    <a:pt x="409" y="251"/>
                    <a:pt x="399" y="231"/>
                  </a:cubicBezTo>
                  <a:cubicBezTo>
                    <a:pt x="388" y="219"/>
                    <a:pt x="376" y="208"/>
                    <a:pt x="376" y="208"/>
                  </a:cubicBezTo>
                  <a:cubicBezTo>
                    <a:pt x="353" y="174"/>
                    <a:pt x="342" y="151"/>
                    <a:pt x="319" y="128"/>
                  </a:cubicBezTo>
                  <a:cubicBezTo>
                    <a:pt x="274" y="105"/>
                    <a:pt x="251" y="60"/>
                    <a:pt x="206" y="49"/>
                  </a:cubicBezTo>
                  <a:lnTo>
                    <a:pt x="206" y="49"/>
                  </a:lnTo>
                  <a:lnTo>
                    <a:pt x="183" y="37"/>
                  </a:lnTo>
                  <a:cubicBezTo>
                    <a:pt x="183" y="37"/>
                    <a:pt x="171" y="26"/>
                    <a:pt x="160" y="26"/>
                  </a:cubicBezTo>
                  <a:lnTo>
                    <a:pt x="137" y="26"/>
                  </a:lnTo>
                  <a:cubicBezTo>
                    <a:pt x="137" y="26"/>
                    <a:pt x="137" y="26"/>
                    <a:pt x="137" y="14"/>
                  </a:cubicBezTo>
                  <a:cubicBezTo>
                    <a:pt x="115" y="14"/>
                    <a:pt x="103" y="3"/>
                    <a:pt x="80" y="3"/>
                  </a:cubicBezTo>
                  <a:cubicBezTo>
                    <a:pt x="76" y="1"/>
                    <a:pt x="72" y="0"/>
                    <a:pt x="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5139653" y="1512538"/>
              <a:ext cx="381716" cy="34330"/>
            </a:xfrm>
            <a:custGeom>
              <a:rect b="b" l="l" r="r" t="t"/>
              <a:pathLst>
                <a:path extrusionOk="0" h="512" w="5693">
                  <a:moveTo>
                    <a:pt x="5596" y="0"/>
                  </a:moveTo>
                  <a:cubicBezTo>
                    <a:pt x="5589" y="0"/>
                    <a:pt x="5581" y="1"/>
                    <a:pt x="5574" y="4"/>
                  </a:cubicBezTo>
                  <a:cubicBezTo>
                    <a:pt x="5256" y="95"/>
                    <a:pt x="4914" y="163"/>
                    <a:pt x="4584" y="163"/>
                  </a:cubicBezTo>
                  <a:cubicBezTo>
                    <a:pt x="4198" y="163"/>
                    <a:pt x="3834" y="106"/>
                    <a:pt x="3458" y="72"/>
                  </a:cubicBezTo>
                  <a:cubicBezTo>
                    <a:pt x="3295" y="57"/>
                    <a:pt x="3133" y="49"/>
                    <a:pt x="2973" y="49"/>
                  </a:cubicBezTo>
                  <a:cubicBezTo>
                    <a:pt x="2765" y="49"/>
                    <a:pt x="2560" y="63"/>
                    <a:pt x="2355" y="95"/>
                  </a:cubicBezTo>
                  <a:cubicBezTo>
                    <a:pt x="1980" y="140"/>
                    <a:pt x="1627" y="209"/>
                    <a:pt x="1252" y="243"/>
                  </a:cubicBezTo>
                  <a:cubicBezTo>
                    <a:pt x="1059" y="266"/>
                    <a:pt x="865" y="277"/>
                    <a:pt x="672" y="277"/>
                  </a:cubicBezTo>
                  <a:cubicBezTo>
                    <a:pt x="467" y="277"/>
                    <a:pt x="274" y="243"/>
                    <a:pt x="69" y="243"/>
                  </a:cubicBezTo>
                  <a:cubicBezTo>
                    <a:pt x="12" y="243"/>
                    <a:pt x="1" y="311"/>
                    <a:pt x="46" y="345"/>
                  </a:cubicBezTo>
                  <a:cubicBezTo>
                    <a:pt x="194" y="436"/>
                    <a:pt x="388" y="470"/>
                    <a:pt x="558" y="493"/>
                  </a:cubicBezTo>
                  <a:cubicBezTo>
                    <a:pt x="665" y="506"/>
                    <a:pt x="771" y="512"/>
                    <a:pt x="880" y="512"/>
                  </a:cubicBezTo>
                  <a:cubicBezTo>
                    <a:pt x="957" y="512"/>
                    <a:pt x="1035" y="509"/>
                    <a:pt x="1115" y="504"/>
                  </a:cubicBezTo>
                  <a:cubicBezTo>
                    <a:pt x="1479" y="482"/>
                    <a:pt x="1843" y="413"/>
                    <a:pt x="2207" y="368"/>
                  </a:cubicBezTo>
                  <a:cubicBezTo>
                    <a:pt x="2470" y="329"/>
                    <a:pt x="2728" y="306"/>
                    <a:pt x="2987" y="306"/>
                  </a:cubicBezTo>
                  <a:cubicBezTo>
                    <a:pt x="3109" y="306"/>
                    <a:pt x="3232" y="311"/>
                    <a:pt x="3356" y="322"/>
                  </a:cubicBezTo>
                  <a:cubicBezTo>
                    <a:pt x="3743" y="345"/>
                    <a:pt x="4118" y="413"/>
                    <a:pt x="4505" y="425"/>
                  </a:cubicBezTo>
                  <a:cubicBezTo>
                    <a:pt x="4914" y="425"/>
                    <a:pt x="5324" y="379"/>
                    <a:pt x="5642" y="118"/>
                  </a:cubicBezTo>
                  <a:cubicBezTo>
                    <a:pt x="5693" y="77"/>
                    <a:pt x="5653" y="0"/>
                    <a:pt x="55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5549191" y="1490345"/>
              <a:ext cx="26015" cy="19713"/>
            </a:xfrm>
            <a:custGeom>
              <a:rect b="b" l="l" r="r" t="t"/>
              <a:pathLst>
                <a:path extrusionOk="0" h="294" w="388">
                  <a:moveTo>
                    <a:pt x="299" y="0"/>
                  </a:moveTo>
                  <a:cubicBezTo>
                    <a:pt x="283" y="0"/>
                    <a:pt x="267" y="8"/>
                    <a:pt x="251" y="16"/>
                  </a:cubicBezTo>
                  <a:cubicBezTo>
                    <a:pt x="239" y="28"/>
                    <a:pt x="228" y="28"/>
                    <a:pt x="228" y="28"/>
                  </a:cubicBezTo>
                  <a:cubicBezTo>
                    <a:pt x="217" y="39"/>
                    <a:pt x="205" y="39"/>
                    <a:pt x="194" y="39"/>
                  </a:cubicBezTo>
                  <a:cubicBezTo>
                    <a:pt x="194" y="39"/>
                    <a:pt x="183" y="51"/>
                    <a:pt x="171" y="51"/>
                  </a:cubicBezTo>
                  <a:cubicBezTo>
                    <a:pt x="148" y="62"/>
                    <a:pt x="126" y="73"/>
                    <a:pt x="114" y="96"/>
                  </a:cubicBezTo>
                  <a:cubicBezTo>
                    <a:pt x="80" y="119"/>
                    <a:pt x="35" y="142"/>
                    <a:pt x="35" y="187"/>
                  </a:cubicBezTo>
                  <a:cubicBezTo>
                    <a:pt x="35" y="176"/>
                    <a:pt x="35" y="176"/>
                    <a:pt x="35" y="164"/>
                  </a:cubicBezTo>
                  <a:cubicBezTo>
                    <a:pt x="35" y="176"/>
                    <a:pt x="23" y="187"/>
                    <a:pt x="23" y="198"/>
                  </a:cubicBezTo>
                  <a:cubicBezTo>
                    <a:pt x="23" y="198"/>
                    <a:pt x="23" y="198"/>
                    <a:pt x="12" y="210"/>
                  </a:cubicBezTo>
                  <a:cubicBezTo>
                    <a:pt x="1" y="221"/>
                    <a:pt x="1" y="244"/>
                    <a:pt x="12" y="267"/>
                  </a:cubicBezTo>
                  <a:cubicBezTo>
                    <a:pt x="20" y="283"/>
                    <a:pt x="35" y="294"/>
                    <a:pt x="51" y="294"/>
                  </a:cubicBezTo>
                  <a:cubicBezTo>
                    <a:pt x="57" y="294"/>
                    <a:pt x="63" y="293"/>
                    <a:pt x="69" y="289"/>
                  </a:cubicBezTo>
                  <a:lnTo>
                    <a:pt x="114" y="289"/>
                  </a:lnTo>
                  <a:cubicBezTo>
                    <a:pt x="114" y="289"/>
                    <a:pt x="126" y="278"/>
                    <a:pt x="126" y="278"/>
                  </a:cubicBezTo>
                  <a:lnTo>
                    <a:pt x="148" y="278"/>
                  </a:lnTo>
                  <a:cubicBezTo>
                    <a:pt x="160" y="278"/>
                    <a:pt x="171" y="267"/>
                    <a:pt x="183" y="267"/>
                  </a:cubicBezTo>
                  <a:cubicBezTo>
                    <a:pt x="194" y="255"/>
                    <a:pt x="205" y="244"/>
                    <a:pt x="228" y="244"/>
                  </a:cubicBezTo>
                  <a:cubicBezTo>
                    <a:pt x="239" y="233"/>
                    <a:pt x="262" y="221"/>
                    <a:pt x="274" y="198"/>
                  </a:cubicBezTo>
                  <a:cubicBezTo>
                    <a:pt x="285" y="198"/>
                    <a:pt x="285" y="198"/>
                    <a:pt x="296" y="187"/>
                  </a:cubicBezTo>
                  <a:cubicBezTo>
                    <a:pt x="296" y="187"/>
                    <a:pt x="308" y="176"/>
                    <a:pt x="308" y="164"/>
                  </a:cubicBezTo>
                  <a:cubicBezTo>
                    <a:pt x="319" y="164"/>
                    <a:pt x="319" y="164"/>
                    <a:pt x="319" y="153"/>
                  </a:cubicBezTo>
                  <a:cubicBezTo>
                    <a:pt x="330" y="153"/>
                    <a:pt x="330" y="142"/>
                    <a:pt x="342" y="142"/>
                  </a:cubicBezTo>
                  <a:cubicBezTo>
                    <a:pt x="365" y="119"/>
                    <a:pt x="376" y="107"/>
                    <a:pt x="387" y="73"/>
                  </a:cubicBezTo>
                  <a:cubicBezTo>
                    <a:pt x="387" y="62"/>
                    <a:pt x="387" y="39"/>
                    <a:pt x="376" y="28"/>
                  </a:cubicBezTo>
                  <a:cubicBezTo>
                    <a:pt x="365" y="5"/>
                    <a:pt x="342" y="5"/>
                    <a:pt x="319" y="5"/>
                  </a:cubicBezTo>
                  <a:cubicBezTo>
                    <a:pt x="312" y="2"/>
                    <a:pt x="306" y="0"/>
                    <a:pt x="2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4836723" y="1094618"/>
              <a:ext cx="172855" cy="313526"/>
            </a:xfrm>
            <a:custGeom>
              <a:rect b="b" l="l" r="r" t="t"/>
              <a:pathLst>
                <a:path extrusionOk="0" h="4676" w="2578">
                  <a:moveTo>
                    <a:pt x="62" y="1"/>
                  </a:moveTo>
                  <a:cubicBezTo>
                    <a:pt x="27" y="1"/>
                    <a:pt x="0" y="49"/>
                    <a:pt x="26" y="84"/>
                  </a:cubicBezTo>
                  <a:cubicBezTo>
                    <a:pt x="129" y="197"/>
                    <a:pt x="185" y="368"/>
                    <a:pt x="220" y="516"/>
                  </a:cubicBezTo>
                  <a:cubicBezTo>
                    <a:pt x="254" y="664"/>
                    <a:pt x="265" y="823"/>
                    <a:pt x="276" y="982"/>
                  </a:cubicBezTo>
                  <a:cubicBezTo>
                    <a:pt x="288" y="1142"/>
                    <a:pt x="299" y="1312"/>
                    <a:pt x="322" y="1483"/>
                  </a:cubicBezTo>
                  <a:cubicBezTo>
                    <a:pt x="345" y="1653"/>
                    <a:pt x="390" y="1835"/>
                    <a:pt x="447" y="2006"/>
                  </a:cubicBezTo>
                  <a:cubicBezTo>
                    <a:pt x="675" y="2688"/>
                    <a:pt x="1084" y="3325"/>
                    <a:pt x="1562" y="3883"/>
                  </a:cubicBezTo>
                  <a:cubicBezTo>
                    <a:pt x="1687" y="4030"/>
                    <a:pt x="1823" y="4178"/>
                    <a:pt x="1971" y="4315"/>
                  </a:cubicBezTo>
                  <a:cubicBezTo>
                    <a:pt x="2039" y="4383"/>
                    <a:pt x="2119" y="4451"/>
                    <a:pt x="2199" y="4508"/>
                  </a:cubicBezTo>
                  <a:cubicBezTo>
                    <a:pt x="2233" y="4542"/>
                    <a:pt x="2278" y="4576"/>
                    <a:pt x="2324" y="4599"/>
                  </a:cubicBezTo>
                  <a:cubicBezTo>
                    <a:pt x="2369" y="4633"/>
                    <a:pt x="2415" y="4645"/>
                    <a:pt x="2460" y="4667"/>
                  </a:cubicBezTo>
                  <a:cubicBezTo>
                    <a:pt x="2472" y="4673"/>
                    <a:pt x="2483" y="4676"/>
                    <a:pt x="2493" y="4676"/>
                  </a:cubicBezTo>
                  <a:cubicBezTo>
                    <a:pt x="2545" y="4676"/>
                    <a:pt x="2578" y="4614"/>
                    <a:pt x="2540" y="4576"/>
                  </a:cubicBezTo>
                  <a:cubicBezTo>
                    <a:pt x="2506" y="4542"/>
                    <a:pt x="2483" y="4497"/>
                    <a:pt x="2460" y="4474"/>
                  </a:cubicBezTo>
                  <a:cubicBezTo>
                    <a:pt x="2426" y="4440"/>
                    <a:pt x="2403" y="4406"/>
                    <a:pt x="2369" y="4372"/>
                  </a:cubicBezTo>
                  <a:cubicBezTo>
                    <a:pt x="2301" y="4303"/>
                    <a:pt x="2233" y="4235"/>
                    <a:pt x="2165" y="4167"/>
                  </a:cubicBezTo>
                  <a:cubicBezTo>
                    <a:pt x="2028" y="4053"/>
                    <a:pt x="1914" y="3917"/>
                    <a:pt x="1801" y="3792"/>
                  </a:cubicBezTo>
                  <a:cubicBezTo>
                    <a:pt x="1562" y="3519"/>
                    <a:pt x="1346" y="3234"/>
                    <a:pt x="1152" y="2927"/>
                  </a:cubicBezTo>
                  <a:cubicBezTo>
                    <a:pt x="970" y="2620"/>
                    <a:pt x="811" y="2302"/>
                    <a:pt x="675" y="1972"/>
                  </a:cubicBezTo>
                  <a:cubicBezTo>
                    <a:pt x="538" y="1642"/>
                    <a:pt x="527" y="1301"/>
                    <a:pt x="493" y="960"/>
                  </a:cubicBezTo>
                  <a:cubicBezTo>
                    <a:pt x="470" y="778"/>
                    <a:pt x="447" y="596"/>
                    <a:pt x="390" y="425"/>
                  </a:cubicBezTo>
                  <a:cubicBezTo>
                    <a:pt x="356" y="345"/>
                    <a:pt x="322" y="277"/>
                    <a:pt x="276" y="209"/>
                  </a:cubicBezTo>
                  <a:cubicBezTo>
                    <a:pt x="231" y="129"/>
                    <a:pt x="163" y="72"/>
                    <a:pt x="94" y="16"/>
                  </a:cubicBezTo>
                  <a:cubicBezTo>
                    <a:pt x="84" y="5"/>
                    <a:pt x="73" y="1"/>
                    <a:pt x="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5017153" y="1420815"/>
              <a:ext cx="40230" cy="29502"/>
            </a:xfrm>
            <a:custGeom>
              <a:rect b="b" l="l" r="r" t="t"/>
              <a:pathLst>
                <a:path extrusionOk="0" h="440" w="600">
                  <a:moveTo>
                    <a:pt x="46" y="1"/>
                  </a:moveTo>
                  <a:cubicBezTo>
                    <a:pt x="20" y="1"/>
                    <a:pt x="1" y="36"/>
                    <a:pt x="19" y="64"/>
                  </a:cubicBezTo>
                  <a:cubicBezTo>
                    <a:pt x="19" y="87"/>
                    <a:pt x="31" y="98"/>
                    <a:pt x="42" y="121"/>
                  </a:cubicBezTo>
                  <a:cubicBezTo>
                    <a:pt x="42" y="144"/>
                    <a:pt x="65" y="155"/>
                    <a:pt x="76" y="189"/>
                  </a:cubicBezTo>
                  <a:lnTo>
                    <a:pt x="99" y="212"/>
                  </a:lnTo>
                  <a:cubicBezTo>
                    <a:pt x="108" y="212"/>
                    <a:pt x="125" y="226"/>
                    <a:pt x="119" y="226"/>
                  </a:cubicBezTo>
                  <a:cubicBezTo>
                    <a:pt x="118" y="226"/>
                    <a:pt x="115" y="225"/>
                    <a:pt x="110" y="223"/>
                  </a:cubicBezTo>
                  <a:lnTo>
                    <a:pt x="110" y="223"/>
                  </a:lnTo>
                  <a:cubicBezTo>
                    <a:pt x="133" y="246"/>
                    <a:pt x="145" y="257"/>
                    <a:pt x="167" y="280"/>
                  </a:cubicBezTo>
                  <a:cubicBezTo>
                    <a:pt x="213" y="314"/>
                    <a:pt x="247" y="348"/>
                    <a:pt x="292" y="371"/>
                  </a:cubicBezTo>
                  <a:cubicBezTo>
                    <a:pt x="304" y="382"/>
                    <a:pt x="315" y="382"/>
                    <a:pt x="327" y="382"/>
                  </a:cubicBezTo>
                  <a:cubicBezTo>
                    <a:pt x="327" y="394"/>
                    <a:pt x="327" y="394"/>
                    <a:pt x="327" y="394"/>
                  </a:cubicBezTo>
                  <a:lnTo>
                    <a:pt x="349" y="394"/>
                  </a:lnTo>
                  <a:lnTo>
                    <a:pt x="383" y="417"/>
                  </a:lnTo>
                  <a:lnTo>
                    <a:pt x="429" y="417"/>
                  </a:lnTo>
                  <a:cubicBezTo>
                    <a:pt x="463" y="428"/>
                    <a:pt x="497" y="439"/>
                    <a:pt x="531" y="439"/>
                  </a:cubicBezTo>
                  <a:cubicBezTo>
                    <a:pt x="565" y="439"/>
                    <a:pt x="600" y="394"/>
                    <a:pt x="577" y="360"/>
                  </a:cubicBezTo>
                  <a:cubicBezTo>
                    <a:pt x="554" y="326"/>
                    <a:pt x="531" y="314"/>
                    <a:pt x="509" y="291"/>
                  </a:cubicBezTo>
                  <a:cubicBezTo>
                    <a:pt x="497" y="269"/>
                    <a:pt x="486" y="269"/>
                    <a:pt x="474" y="257"/>
                  </a:cubicBezTo>
                  <a:cubicBezTo>
                    <a:pt x="463" y="246"/>
                    <a:pt x="452" y="235"/>
                    <a:pt x="440" y="235"/>
                  </a:cubicBezTo>
                  <a:cubicBezTo>
                    <a:pt x="440" y="235"/>
                    <a:pt x="433" y="227"/>
                    <a:pt x="429" y="223"/>
                  </a:cubicBezTo>
                  <a:cubicBezTo>
                    <a:pt x="418" y="212"/>
                    <a:pt x="406" y="200"/>
                    <a:pt x="395" y="189"/>
                  </a:cubicBezTo>
                  <a:cubicBezTo>
                    <a:pt x="361" y="166"/>
                    <a:pt x="327" y="144"/>
                    <a:pt x="292" y="121"/>
                  </a:cubicBezTo>
                  <a:cubicBezTo>
                    <a:pt x="258" y="98"/>
                    <a:pt x="224" y="87"/>
                    <a:pt x="190" y="64"/>
                  </a:cubicBezTo>
                  <a:cubicBezTo>
                    <a:pt x="167" y="41"/>
                    <a:pt x="145" y="30"/>
                    <a:pt x="133" y="30"/>
                  </a:cubicBezTo>
                  <a:cubicBezTo>
                    <a:pt x="110" y="18"/>
                    <a:pt x="88" y="7"/>
                    <a:pt x="65" y="7"/>
                  </a:cubicBezTo>
                  <a:cubicBezTo>
                    <a:pt x="59" y="3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4923887" y="1268143"/>
              <a:ext cx="59339" cy="80058"/>
            </a:xfrm>
            <a:custGeom>
              <a:rect b="b" l="l" r="r" t="t"/>
              <a:pathLst>
                <a:path extrusionOk="0" h="1194" w="885">
                  <a:moveTo>
                    <a:pt x="40" y="0"/>
                  </a:moveTo>
                  <a:cubicBezTo>
                    <a:pt x="19" y="0"/>
                    <a:pt x="0" y="12"/>
                    <a:pt x="0" y="32"/>
                  </a:cubicBezTo>
                  <a:cubicBezTo>
                    <a:pt x="11" y="66"/>
                    <a:pt x="0" y="89"/>
                    <a:pt x="0" y="112"/>
                  </a:cubicBezTo>
                  <a:cubicBezTo>
                    <a:pt x="11" y="134"/>
                    <a:pt x="11" y="157"/>
                    <a:pt x="11" y="180"/>
                  </a:cubicBezTo>
                  <a:cubicBezTo>
                    <a:pt x="34" y="225"/>
                    <a:pt x="46" y="271"/>
                    <a:pt x="57" y="316"/>
                  </a:cubicBezTo>
                  <a:cubicBezTo>
                    <a:pt x="102" y="407"/>
                    <a:pt x="137" y="498"/>
                    <a:pt x="193" y="589"/>
                  </a:cubicBezTo>
                  <a:cubicBezTo>
                    <a:pt x="239" y="680"/>
                    <a:pt x="296" y="760"/>
                    <a:pt x="353" y="840"/>
                  </a:cubicBezTo>
                  <a:cubicBezTo>
                    <a:pt x="410" y="908"/>
                    <a:pt x="478" y="999"/>
                    <a:pt x="557" y="1044"/>
                  </a:cubicBezTo>
                  <a:cubicBezTo>
                    <a:pt x="592" y="1078"/>
                    <a:pt x="626" y="1113"/>
                    <a:pt x="660" y="1124"/>
                  </a:cubicBezTo>
                  <a:cubicBezTo>
                    <a:pt x="683" y="1135"/>
                    <a:pt x="705" y="1147"/>
                    <a:pt x="728" y="1158"/>
                  </a:cubicBezTo>
                  <a:cubicBezTo>
                    <a:pt x="751" y="1169"/>
                    <a:pt x="774" y="1181"/>
                    <a:pt x="796" y="1192"/>
                  </a:cubicBezTo>
                  <a:cubicBezTo>
                    <a:pt x="800" y="1193"/>
                    <a:pt x="804" y="1194"/>
                    <a:pt x="808" y="1194"/>
                  </a:cubicBezTo>
                  <a:cubicBezTo>
                    <a:pt x="842" y="1194"/>
                    <a:pt x="885" y="1153"/>
                    <a:pt x="865" y="1113"/>
                  </a:cubicBezTo>
                  <a:cubicBezTo>
                    <a:pt x="853" y="1078"/>
                    <a:pt x="842" y="1067"/>
                    <a:pt x="819" y="1033"/>
                  </a:cubicBezTo>
                  <a:cubicBezTo>
                    <a:pt x="808" y="1010"/>
                    <a:pt x="796" y="987"/>
                    <a:pt x="785" y="965"/>
                  </a:cubicBezTo>
                  <a:cubicBezTo>
                    <a:pt x="739" y="919"/>
                    <a:pt x="717" y="874"/>
                    <a:pt x="671" y="817"/>
                  </a:cubicBezTo>
                  <a:cubicBezTo>
                    <a:pt x="603" y="737"/>
                    <a:pt x="535" y="658"/>
                    <a:pt x="466" y="567"/>
                  </a:cubicBezTo>
                  <a:cubicBezTo>
                    <a:pt x="398" y="476"/>
                    <a:pt x="341" y="385"/>
                    <a:pt x="273" y="282"/>
                  </a:cubicBezTo>
                  <a:cubicBezTo>
                    <a:pt x="239" y="237"/>
                    <a:pt x="216" y="191"/>
                    <a:pt x="182" y="146"/>
                  </a:cubicBezTo>
                  <a:cubicBezTo>
                    <a:pt x="171" y="123"/>
                    <a:pt x="148" y="89"/>
                    <a:pt x="137" y="66"/>
                  </a:cubicBezTo>
                  <a:cubicBezTo>
                    <a:pt x="114" y="55"/>
                    <a:pt x="91" y="32"/>
                    <a:pt x="80" y="21"/>
                  </a:cubicBezTo>
                  <a:cubicBezTo>
                    <a:pt x="70" y="6"/>
                    <a:pt x="55" y="0"/>
                    <a:pt x="4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4970352" y="1312194"/>
              <a:ext cx="67" cy="872"/>
            </a:xfrm>
            <a:custGeom>
              <a:rect b="b" l="l" r="r" t="t"/>
              <a:pathLst>
                <a:path extrusionOk="0" h="13" w="1">
                  <a:moveTo>
                    <a:pt x="1" y="12"/>
                  </a:moveTo>
                  <a:cubicBezTo>
                    <a:pt x="1" y="12"/>
                    <a:pt x="1" y="12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4949031" y="1275116"/>
              <a:ext cx="35872" cy="44119"/>
            </a:xfrm>
            <a:custGeom>
              <a:rect b="b" l="l" r="r" t="t"/>
              <a:pathLst>
                <a:path extrusionOk="0" h="658" w="535">
                  <a:moveTo>
                    <a:pt x="79" y="0"/>
                  </a:moveTo>
                  <a:cubicBezTo>
                    <a:pt x="67" y="0"/>
                    <a:pt x="55" y="3"/>
                    <a:pt x="46" y="8"/>
                  </a:cubicBezTo>
                  <a:cubicBezTo>
                    <a:pt x="12" y="30"/>
                    <a:pt x="0" y="65"/>
                    <a:pt x="12" y="99"/>
                  </a:cubicBezTo>
                  <a:cubicBezTo>
                    <a:pt x="23" y="133"/>
                    <a:pt x="35" y="167"/>
                    <a:pt x="46" y="190"/>
                  </a:cubicBezTo>
                  <a:cubicBezTo>
                    <a:pt x="57" y="212"/>
                    <a:pt x="69" y="235"/>
                    <a:pt x="91" y="269"/>
                  </a:cubicBezTo>
                  <a:cubicBezTo>
                    <a:pt x="114" y="315"/>
                    <a:pt x="148" y="360"/>
                    <a:pt x="182" y="406"/>
                  </a:cubicBezTo>
                  <a:cubicBezTo>
                    <a:pt x="205" y="440"/>
                    <a:pt x="228" y="463"/>
                    <a:pt x="251" y="485"/>
                  </a:cubicBezTo>
                  <a:cubicBezTo>
                    <a:pt x="273" y="520"/>
                    <a:pt x="285" y="542"/>
                    <a:pt x="319" y="565"/>
                  </a:cubicBezTo>
                  <a:lnTo>
                    <a:pt x="330" y="565"/>
                  </a:lnTo>
                  <a:cubicBezTo>
                    <a:pt x="330" y="576"/>
                    <a:pt x="342" y="576"/>
                    <a:pt x="342" y="576"/>
                  </a:cubicBezTo>
                  <a:cubicBezTo>
                    <a:pt x="353" y="588"/>
                    <a:pt x="376" y="611"/>
                    <a:pt x="387" y="611"/>
                  </a:cubicBezTo>
                  <a:cubicBezTo>
                    <a:pt x="410" y="622"/>
                    <a:pt x="410" y="622"/>
                    <a:pt x="421" y="633"/>
                  </a:cubicBezTo>
                  <a:cubicBezTo>
                    <a:pt x="433" y="645"/>
                    <a:pt x="455" y="645"/>
                    <a:pt x="467" y="656"/>
                  </a:cubicBezTo>
                  <a:cubicBezTo>
                    <a:pt x="472" y="657"/>
                    <a:pt x="476" y="658"/>
                    <a:pt x="481" y="658"/>
                  </a:cubicBezTo>
                  <a:cubicBezTo>
                    <a:pt x="517" y="658"/>
                    <a:pt x="535" y="618"/>
                    <a:pt x="535" y="588"/>
                  </a:cubicBezTo>
                  <a:cubicBezTo>
                    <a:pt x="524" y="565"/>
                    <a:pt x="512" y="531"/>
                    <a:pt x="512" y="520"/>
                  </a:cubicBezTo>
                  <a:cubicBezTo>
                    <a:pt x="501" y="497"/>
                    <a:pt x="490" y="485"/>
                    <a:pt x="490" y="463"/>
                  </a:cubicBezTo>
                  <a:lnTo>
                    <a:pt x="478" y="451"/>
                  </a:lnTo>
                  <a:cubicBezTo>
                    <a:pt x="478" y="440"/>
                    <a:pt x="467" y="440"/>
                    <a:pt x="467" y="440"/>
                  </a:cubicBezTo>
                  <a:cubicBezTo>
                    <a:pt x="467" y="429"/>
                    <a:pt x="455" y="406"/>
                    <a:pt x="444" y="394"/>
                  </a:cubicBezTo>
                  <a:cubicBezTo>
                    <a:pt x="433" y="372"/>
                    <a:pt x="421" y="360"/>
                    <a:pt x="410" y="349"/>
                  </a:cubicBezTo>
                  <a:cubicBezTo>
                    <a:pt x="387" y="326"/>
                    <a:pt x="376" y="303"/>
                    <a:pt x="353" y="281"/>
                  </a:cubicBezTo>
                  <a:cubicBezTo>
                    <a:pt x="319" y="235"/>
                    <a:pt x="285" y="190"/>
                    <a:pt x="251" y="144"/>
                  </a:cubicBezTo>
                  <a:cubicBezTo>
                    <a:pt x="228" y="121"/>
                    <a:pt x="217" y="99"/>
                    <a:pt x="194" y="87"/>
                  </a:cubicBezTo>
                  <a:cubicBezTo>
                    <a:pt x="182" y="65"/>
                    <a:pt x="160" y="42"/>
                    <a:pt x="137" y="19"/>
                  </a:cubicBezTo>
                  <a:cubicBezTo>
                    <a:pt x="117" y="6"/>
                    <a:pt x="97" y="0"/>
                    <a:pt x="7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4970352" y="1270288"/>
              <a:ext cx="24473" cy="26954"/>
            </a:xfrm>
            <a:custGeom>
              <a:rect b="b" l="l" r="r" t="t"/>
              <a:pathLst>
                <a:path extrusionOk="0" h="402" w="365">
                  <a:moveTo>
                    <a:pt x="58" y="0"/>
                  </a:moveTo>
                  <a:cubicBezTo>
                    <a:pt x="24" y="0"/>
                    <a:pt x="1" y="34"/>
                    <a:pt x="1" y="57"/>
                  </a:cubicBezTo>
                  <a:cubicBezTo>
                    <a:pt x="1" y="91"/>
                    <a:pt x="12" y="125"/>
                    <a:pt x="35" y="159"/>
                  </a:cubicBezTo>
                  <a:cubicBezTo>
                    <a:pt x="35" y="182"/>
                    <a:pt x="46" y="193"/>
                    <a:pt x="69" y="216"/>
                  </a:cubicBezTo>
                  <a:cubicBezTo>
                    <a:pt x="69" y="228"/>
                    <a:pt x="81" y="239"/>
                    <a:pt x="92" y="250"/>
                  </a:cubicBezTo>
                  <a:cubicBezTo>
                    <a:pt x="115" y="273"/>
                    <a:pt x="126" y="296"/>
                    <a:pt x="149" y="319"/>
                  </a:cubicBezTo>
                  <a:cubicBezTo>
                    <a:pt x="160" y="319"/>
                    <a:pt x="172" y="341"/>
                    <a:pt x="183" y="341"/>
                  </a:cubicBezTo>
                  <a:cubicBezTo>
                    <a:pt x="183" y="353"/>
                    <a:pt x="194" y="353"/>
                    <a:pt x="194" y="364"/>
                  </a:cubicBezTo>
                  <a:cubicBezTo>
                    <a:pt x="206" y="375"/>
                    <a:pt x="228" y="387"/>
                    <a:pt x="240" y="387"/>
                  </a:cubicBezTo>
                  <a:cubicBezTo>
                    <a:pt x="251" y="387"/>
                    <a:pt x="262" y="398"/>
                    <a:pt x="274" y="398"/>
                  </a:cubicBezTo>
                  <a:lnTo>
                    <a:pt x="297" y="398"/>
                  </a:lnTo>
                  <a:cubicBezTo>
                    <a:pt x="303" y="400"/>
                    <a:pt x="309" y="401"/>
                    <a:pt x="315" y="401"/>
                  </a:cubicBezTo>
                  <a:cubicBezTo>
                    <a:pt x="342" y="401"/>
                    <a:pt x="365" y="381"/>
                    <a:pt x="365" y="353"/>
                  </a:cubicBezTo>
                  <a:cubicBezTo>
                    <a:pt x="365" y="341"/>
                    <a:pt x="365" y="341"/>
                    <a:pt x="365" y="330"/>
                  </a:cubicBezTo>
                  <a:cubicBezTo>
                    <a:pt x="365" y="319"/>
                    <a:pt x="365" y="307"/>
                    <a:pt x="353" y="284"/>
                  </a:cubicBezTo>
                  <a:cubicBezTo>
                    <a:pt x="353" y="262"/>
                    <a:pt x="342" y="250"/>
                    <a:pt x="331" y="228"/>
                  </a:cubicBezTo>
                  <a:cubicBezTo>
                    <a:pt x="319" y="228"/>
                    <a:pt x="319" y="216"/>
                    <a:pt x="319" y="205"/>
                  </a:cubicBezTo>
                  <a:cubicBezTo>
                    <a:pt x="308" y="193"/>
                    <a:pt x="297" y="193"/>
                    <a:pt x="285" y="182"/>
                  </a:cubicBezTo>
                  <a:cubicBezTo>
                    <a:pt x="274" y="159"/>
                    <a:pt x="251" y="137"/>
                    <a:pt x="228" y="114"/>
                  </a:cubicBezTo>
                  <a:cubicBezTo>
                    <a:pt x="217" y="102"/>
                    <a:pt x="206" y="91"/>
                    <a:pt x="206" y="80"/>
                  </a:cubicBezTo>
                  <a:cubicBezTo>
                    <a:pt x="183" y="68"/>
                    <a:pt x="172" y="57"/>
                    <a:pt x="149" y="46"/>
                  </a:cubicBezTo>
                  <a:cubicBezTo>
                    <a:pt x="149" y="34"/>
                    <a:pt x="149" y="34"/>
                    <a:pt x="149" y="34"/>
                  </a:cubicBezTo>
                  <a:lnTo>
                    <a:pt x="137" y="34"/>
                  </a:lnTo>
                  <a:cubicBezTo>
                    <a:pt x="137" y="23"/>
                    <a:pt x="126" y="23"/>
                    <a:pt x="115" y="23"/>
                  </a:cubicBezTo>
                  <a:cubicBezTo>
                    <a:pt x="103" y="11"/>
                    <a:pt x="103" y="11"/>
                    <a:pt x="92" y="11"/>
                  </a:cubicBezTo>
                  <a:cubicBezTo>
                    <a:pt x="81" y="0"/>
                    <a:pt x="69" y="0"/>
                    <a:pt x="5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4988657" y="1260365"/>
              <a:ext cx="17634" cy="18372"/>
            </a:xfrm>
            <a:custGeom>
              <a:rect b="b" l="l" r="r" t="t"/>
              <a:pathLst>
                <a:path extrusionOk="0" h="274" w="263">
                  <a:moveTo>
                    <a:pt x="92" y="0"/>
                  </a:moveTo>
                  <a:cubicBezTo>
                    <a:pt x="69" y="0"/>
                    <a:pt x="46" y="0"/>
                    <a:pt x="35" y="12"/>
                  </a:cubicBezTo>
                  <a:cubicBezTo>
                    <a:pt x="12" y="23"/>
                    <a:pt x="1" y="46"/>
                    <a:pt x="12" y="68"/>
                  </a:cubicBezTo>
                  <a:cubicBezTo>
                    <a:pt x="12" y="68"/>
                    <a:pt x="12" y="80"/>
                    <a:pt x="12" y="80"/>
                  </a:cubicBezTo>
                  <a:cubicBezTo>
                    <a:pt x="24" y="80"/>
                    <a:pt x="24" y="91"/>
                    <a:pt x="24" y="91"/>
                  </a:cubicBezTo>
                  <a:cubicBezTo>
                    <a:pt x="24" y="103"/>
                    <a:pt x="24" y="114"/>
                    <a:pt x="35" y="114"/>
                  </a:cubicBezTo>
                  <a:cubicBezTo>
                    <a:pt x="35" y="125"/>
                    <a:pt x="35" y="137"/>
                    <a:pt x="46" y="137"/>
                  </a:cubicBezTo>
                  <a:cubicBezTo>
                    <a:pt x="58" y="159"/>
                    <a:pt x="69" y="171"/>
                    <a:pt x="80" y="194"/>
                  </a:cubicBezTo>
                  <a:cubicBezTo>
                    <a:pt x="80" y="194"/>
                    <a:pt x="92" y="205"/>
                    <a:pt x="92" y="205"/>
                  </a:cubicBezTo>
                  <a:cubicBezTo>
                    <a:pt x="103" y="216"/>
                    <a:pt x="115" y="228"/>
                    <a:pt x="126" y="239"/>
                  </a:cubicBezTo>
                  <a:cubicBezTo>
                    <a:pt x="126" y="239"/>
                    <a:pt x="137" y="239"/>
                    <a:pt x="149" y="250"/>
                  </a:cubicBezTo>
                  <a:cubicBezTo>
                    <a:pt x="149" y="250"/>
                    <a:pt x="160" y="262"/>
                    <a:pt x="171" y="262"/>
                  </a:cubicBezTo>
                  <a:cubicBezTo>
                    <a:pt x="183" y="262"/>
                    <a:pt x="194" y="273"/>
                    <a:pt x="206" y="273"/>
                  </a:cubicBezTo>
                  <a:cubicBezTo>
                    <a:pt x="217" y="273"/>
                    <a:pt x="228" y="273"/>
                    <a:pt x="240" y="262"/>
                  </a:cubicBezTo>
                  <a:cubicBezTo>
                    <a:pt x="251" y="250"/>
                    <a:pt x="262" y="239"/>
                    <a:pt x="262" y="228"/>
                  </a:cubicBezTo>
                  <a:cubicBezTo>
                    <a:pt x="262" y="216"/>
                    <a:pt x="262" y="205"/>
                    <a:pt x="251" y="194"/>
                  </a:cubicBezTo>
                  <a:cubicBezTo>
                    <a:pt x="251" y="194"/>
                    <a:pt x="251" y="182"/>
                    <a:pt x="251" y="182"/>
                  </a:cubicBezTo>
                  <a:cubicBezTo>
                    <a:pt x="251" y="171"/>
                    <a:pt x="251" y="159"/>
                    <a:pt x="240" y="159"/>
                  </a:cubicBezTo>
                  <a:cubicBezTo>
                    <a:pt x="240" y="148"/>
                    <a:pt x="240" y="137"/>
                    <a:pt x="228" y="137"/>
                  </a:cubicBezTo>
                  <a:cubicBezTo>
                    <a:pt x="217" y="114"/>
                    <a:pt x="206" y="103"/>
                    <a:pt x="194" y="80"/>
                  </a:cubicBezTo>
                  <a:cubicBezTo>
                    <a:pt x="183" y="68"/>
                    <a:pt x="171" y="57"/>
                    <a:pt x="160" y="46"/>
                  </a:cubicBezTo>
                  <a:cubicBezTo>
                    <a:pt x="160" y="46"/>
                    <a:pt x="149" y="34"/>
                    <a:pt x="137" y="34"/>
                  </a:cubicBezTo>
                  <a:cubicBezTo>
                    <a:pt x="137" y="23"/>
                    <a:pt x="126" y="23"/>
                    <a:pt x="126" y="23"/>
                  </a:cubicBezTo>
                  <a:cubicBezTo>
                    <a:pt x="115" y="12"/>
                    <a:pt x="103" y="12"/>
                    <a:pt x="103" y="12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5347842" y="521814"/>
              <a:ext cx="109157" cy="15019"/>
            </a:xfrm>
            <a:custGeom>
              <a:rect b="b" l="l" r="r" t="t"/>
              <a:pathLst>
                <a:path extrusionOk="0" h="224" w="1628">
                  <a:moveTo>
                    <a:pt x="604" y="0"/>
                  </a:moveTo>
                  <a:cubicBezTo>
                    <a:pt x="408" y="0"/>
                    <a:pt x="206" y="20"/>
                    <a:pt x="35" y="96"/>
                  </a:cubicBezTo>
                  <a:cubicBezTo>
                    <a:pt x="1" y="108"/>
                    <a:pt x="12" y="176"/>
                    <a:pt x="46" y="187"/>
                  </a:cubicBezTo>
                  <a:cubicBezTo>
                    <a:pt x="172" y="210"/>
                    <a:pt x="297" y="210"/>
                    <a:pt x="410" y="210"/>
                  </a:cubicBezTo>
                  <a:lnTo>
                    <a:pt x="797" y="210"/>
                  </a:lnTo>
                  <a:cubicBezTo>
                    <a:pt x="942" y="217"/>
                    <a:pt x="1090" y="223"/>
                    <a:pt x="1237" y="223"/>
                  </a:cubicBezTo>
                  <a:cubicBezTo>
                    <a:pt x="1346" y="223"/>
                    <a:pt x="1453" y="220"/>
                    <a:pt x="1559" y="210"/>
                  </a:cubicBezTo>
                  <a:cubicBezTo>
                    <a:pt x="1616" y="199"/>
                    <a:pt x="1627" y="119"/>
                    <a:pt x="1570" y="108"/>
                  </a:cubicBezTo>
                  <a:cubicBezTo>
                    <a:pt x="1445" y="62"/>
                    <a:pt x="1309" y="51"/>
                    <a:pt x="1172" y="28"/>
                  </a:cubicBezTo>
                  <a:cubicBezTo>
                    <a:pt x="1047" y="5"/>
                    <a:pt x="922" y="5"/>
                    <a:pt x="797" y="5"/>
                  </a:cubicBezTo>
                  <a:cubicBezTo>
                    <a:pt x="735" y="3"/>
                    <a:pt x="670" y="0"/>
                    <a:pt x="60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5371510" y="541191"/>
              <a:ext cx="57998" cy="14550"/>
            </a:xfrm>
            <a:custGeom>
              <a:rect b="b" l="l" r="r" t="t"/>
              <a:pathLst>
                <a:path extrusionOk="0" h="217" w="865">
                  <a:moveTo>
                    <a:pt x="228" y="1"/>
                  </a:moveTo>
                  <a:cubicBezTo>
                    <a:pt x="160" y="12"/>
                    <a:pt x="80" y="12"/>
                    <a:pt x="23" y="69"/>
                  </a:cubicBezTo>
                  <a:cubicBezTo>
                    <a:pt x="0" y="92"/>
                    <a:pt x="0" y="137"/>
                    <a:pt x="23" y="160"/>
                  </a:cubicBezTo>
                  <a:cubicBezTo>
                    <a:pt x="80" y="206"/>
                    <a:pt x="148" y="206"/>
                    <a:pt x="217" y="217"/>
                  </a:cubicBezTo>
                  <a:lnTo>
                    <a:pt x="683" y="217"/>
                  </a:lnTo>
                  <a:cubicBezTo>
                    <a:pt x="717" y="217"/>
                    <a:pt x="751" y="206"/>
                    <a:pt x="774" y="206"/>
                  </a:cubicBezTo>
                  <a:cubicBezTo>
                    <a:pt x="842" y="206"/>
                    <a:pt x="865" y="103"/>
                    <a:pt x="797" y="80"/>
                  </a:cubicBezTo>
                  <a:cubicBezTo>
                    <a:pt x="763" y="80"/>
                    <a:pt x="740" y="58"/>
                    <a:pt x="706" y="46"/>
                  </a:cubicBezTo>
                  <a:cubicBezTo>
                    <a:pt x="672" y="46"/>
                    <a:pt x="649" y="46"/>
                    <a:pt x="615" y="35"/>
                  </a:cubicBezTo>
                  <a:cubicBezTo>
                    <a:pt x="592" y="24"/>
                    <a:pt x="581" y="24"/>
                    <a:pt x="558" y="24"/>
                  </a:cubicBezTo>
                  <a:lnTo>
                    <a:pt x="512" y="12"/>
                  </a:lnTo>
                  <a:cubicBezTo>
                    <a:pt x="478" y="12"/>
                    <a:pt x="444" y="12"/>
                    <a:pt x="41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5377612" y="563318"/>
              <a:ext cx="45058" cy="10728"/>
            </a:xfrm>
            <a:custGeom>
              <a:rect b="b" l="l" r="r" t="t"/>
              <a:pathLst>
                <a:path extrusionOk="0" h="160" w="672">
                  <a:moveTo>
                    <a:pt x="194" y="1"/>
                  </a:moveTo>
                  <a:cubicBezTo>
                    <a:pt x="148" y="12"/>
                    <a:pt x="91" y="12"/>
                    <a:pt x="46" y="35"/>
                  </a:cubicBezTo>
                  <a:cubicBezTo>
                    <a:pt x="12" y="57"/>
                    <a:pt x="0" y="114"/>
                    <a:pt x="46" y="126"/>
                  </a:cubicBezTo>
                  <a:cubicBezTo>
                    <a:pt x="57" y="137"/>
                    <a:pt x="69" y="148"/>
                    <a:pt x="91" y="148"/>
                  </a:cubicBezTo>
                  <a:lnTo>
                    <a:pt x="194" y="148"/>
                  </a:lnTo>
                  <a:cubicBezTo>
                    <a:pt x="217" y="154"/>
                    <a:pt x="242" y="154"/>
                    <a:pt x="268" y="154"/>
                  </a:cubicBezTo>
                  <a:cubicBezTo>
                    <a:pt x="293" y="154"/>
                    <a:pt x="319" y="154"/>
                    <a:pt x="342" y="160"/>
                  </a:cubicBezTo>
                  <a:lnTo>
                    <a:pt x="478" y="160"/>
                  </a:lnTo>
                  <a:cubicBezTo>
                    <a:pt x="501" y="160"/>
                    <a:pt x="524" y="160"/>
                    <a:pt x="558" y="148"/>
                  </a:cubicBezTo>
                  <a:cubicBezTo>
                    <a:pt x="573" y="148"/>
                    <a:pt x="588" y="154"/>
                    <a:pt x="603" y="154"/>
                  </a:cubicBezTo>
                  <a:cubicBezTo>
                    <a:pt x="611" y="154"/>
                    <a:pt x="618" y="152"/>
                    <a:pt x="626" y="148"/>
                  </a:cubicBezTo>
                  <a:cubicBezTo>
                    <a:pt x="672" y="137"/>
                    <a:pt x="672" y="80"/>
                    <a:pt x="637" y="57"/>
                  </a:cubicBezTo>
                  <a:cubicBezTo>
                    <a:pt x="615" y="46"/>
                    <a:pt x="592" y="46"/>
                    <a:pt x="569" y="35"/>
                  </a:cubicBezTo>
                  <a:cubicBezTo>
                    <a:pt x="546" y="23"/>
                    <a:pt x="524" y="23"/>
                    <a:pt x="501" y="12"/>
                  </a:cubicBezTo>
                  <a:cubicBezTo>
                    <a:pt x="444" y="12"/>
                    <a:pt x="387" y="1"/>
                    <a:pt x="3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5392094" y="580080"/>
              <a:ext cx="26015" cy="10795"/>
            </a:xfrm>
            <a:custGeom>
              <a:rect b="b" l="l" r="r" t="t"/>
              <a:pathLst>
                <a:path extrusionOk="0" h="161" w="388">
                  <a:moveTo>
                    <a:pt x="57" y="1"/>
                  </a:moveTo>
                  <a:cubicBezTo>
                    <a:pt x="57" y="12"/>
                    <a:pt x="46" y="12"/>
                    <a:pt x="35" y="12"/>
                  </a:cubicBezTo>
                  <a:cubicBezTo>
                    <a:pt x="23" y="24"/>
                    <a:pt x="12" y="35"/>
                    <a:pt x="12" y="46"/>
                  </a:cubicBezTo>
                  <a:cubicBezTo>
                    <a:pt x="1" y="69"/>
                    <a:pt x="12" y="80"/>
                    <a:pt x="23" y="92"/>
                  </a:cubicBezTo>
                  <a:lnTo>
                    <a:pt x="35" y="92"/>
                  </a:lnTo>
                  <a:cubicBezTo>
                    <a:pt x="57" y="126"/>
                    <a:pt x="103" y="149"/>
                    <a:pt x="137" y="149"/>
                  </a:cubicBezTo>
                  <a:cubicBezTo>
                    <a:pt x="160" y="160"/>
                    <a:pt x="183" y="160"/>
                    <a:pt x="217" y="160"/>
                  </a:cubicBezTo>
                  <a:lnTo>
                    <a:pt x="330" y="160"/>
                  </a:lnTo>
                  <a:cubicBezTo>
                    <a:pt x="353" y="160"/>
                    <a:pt x="376" y="137"/>
                    <a:pt x="376" y="115"/>
                  </a:cubicBezTo>
                  <a:cubicBezTo>
                    <a:pt x="387" y="92"/>
                    <a:pt x="365" y="69"/>
                    <a:pt x="342" y="58"/>
                  </a:cubicBezTo>
                  <a:cubicBezTo>
                    <a:pt x="330" y="58"/>
                    <a:pt x="319" y="46"/>
                    <a:pt x="308" y="46"/>
                  </a:cubicBezTo>
                  <a:lnTo>
                    <a:pt x="296" y="46"/>
                  </a:lnTo>
                  <a:cubicBezTo>
                    <a:pt x="285" y="35"/>
                    <a:pt x="285" y="35"/>
                    <a:pt x="285" y="35"/>
                  </a:cubicBezTo>
                  <a:cubicBezTo>
                    <a:pt x="274" y="35"/>
                    <a:pt x="251" y="24"/>
                    <a:pt x="239" y="24"/>
                  </a:cubicBezTo>
                  <a:cubicBezTo>
                    <a:pt x="228" y="24"/>
                    <a:pt x="228" y="12"/>
                    <a:pt x="217" y="12"/>
                  </a:cubicBezTo>
                  <a:cubicBezTo>
                    <a:pt x="205" y="12"/>
                    <a:pt x="205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5227354" y="510684"/>
              <a:ext cx="35201" cy="13812"/>
            </a:xfrm>
            <a:custGeom>
              <a:rect b="b" l="l" r="r" t="t"/>
              <a:pathLst>
                <a:path extrusionOk="0" h="206" w="525">
                  <a:moveTo>
                    <a:pt x="206" y="1"/>
                  </a:moveTo>
                  <a:cubicBezTo>
                    <a:pt x="183" y="1"/>
                    <a:pt x="171" y="12"/>
                    <a:pt x="149" y="12"/>
                  </a:cubicBezTo>
                  <a:cubicBezTo>
                    <a:pt x="115" y="24"/>
                    <a:pt x="69" y="35"/>
                    <a:pt x="46" y="69"/>
                  </a:cubicBezTo>
                  <a:lnTo>
                    <a:pt x="46" y="80"/>
                  </a:lnTo>
                  <a:cubicBezTo>
                    <a:pt x="1" y="92"/>
                    <a:pt x="12" y="160"/>
                    <a:pt x="58" y="171"/>
                  </a:cubicBezTo>
                  <a:lnTo>
                    <a:pt x="69" y="171"/>
                  </a:lnTo>
                  <a:cubicBezTo>
                    <a:pt x="92" y="194"/>
                    <a:pt x="137" y="206"/>
                    <a:pt x="183" y="206"/>
                  </a:cubicBezTo>
                  <a:cubicBezTo>
                    <a:pt x="194" y="206"/>
                    <a:pt x="206" y="194"/>
                    <a:pt x="228" y="194"/>
                  </a:cubicBezTo>
                  <a:cubicBezTo>
                    <a:pt x="251" y="194"/>
                    <a:pt x="274" y="194"/>
                    <a:pt x="285" y="183"/>
                  </a:cubicBezTo>
                  <a:cubicBezTo>
                    <a:pt x="319" y="171"/>
                    <a:pt x="353" y="160"/>
                    <a:pt x="376" y="149"/>
                  </a:cubicBezTo>
                  <a:cubicBezTo>
                    <a:pt x="399" y="137"/>
                    <a:pt x="410" y="137"/>
                    <a:pt x="422" y="137"/>
                  </a:cubicBezTo>
                  <a:cubicBezTo>
                    <a:pt x="444" y="126"/>
                    <a:pt x="467" y="115"/>
                    <a:pt x="490" y="115"/>
                  </a:cubicBezTo>
                  <a:cubicBezTo>
                    <a:pt x="513" y="103"/>
                    <a:pt x="524" y="69"/>
                    <a:pt x="513" y="46"/>
                  </a:cubicBezTo>
                  <a:cubicBezTo>
                    <a:pt x="501" y="24"/>
                    <a:pt x="490" y="12"/>
                    <a:pt x="467" y="12"/>
                  </a:cubicBezTo>
                  <a:lnTo>
                    <a:pt x="353" y="12"/>
                  </a:lnTo>
                  <a:cubicBezTo>
                    <a:pt x="331" y="1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5810283" y="1226907"/>
              <a:ext cx="38688" cy="57328"/>
            </a:xfrm>
            <a:custGeom>
              <a:rect b="b" l="l" r="r" t="t"/>
              <a:pathLst>
                <a:path extrusionOk="0" h="855" w="577">
                  <a:moveTo>
                    <a:pt x="524" y="0"/>
                  </a:moveTo>
                  <a:cubicBezTo>
                    <a:pt x="511" y="0"/>
                    <a:pt x="497" y="6"/>
                    <a:pt x="485" y="22"/>
                  </a:cubicBezTo>
                  <a:cubicBezTo>
                    <a:pt x="463" y="44"/>
                    <a:pt x="451" y="67"/>
                    <a:pt x="429" y="90"/>
                  </a:cubicBezTo>
                  <a:cubicBezTo>
                    <a:pt x="406" y="113"/>
                    <a:pt x="383" y="135"/>
                    <a:pt x="372" y="158"/>
                  </a:cubicBezTo>
                  <a:cubicBezTo>
                    <a:pt x="349" y="181"/>
                    <a:pt x="326" y="215"/>
                    <a:pt x="315" y="249"/>
                  </a:cubicBezTo>
                  <a:cubicBezTo>
                    <a:pt x="281" y="317"/>
                    <a:pt x="247" y="374"/>
                    <a:pt x="212" y="431"/>
                  </a:cubicBezTo>
                  <a:cubicBezTo>
                    <a:pt x="178" y="499"/>
                    <a:pt x="144" y="556"/>
                    <a:pt x="110" y="613"/>
                  </a:cubicBezTo>
                  <a:cubicBezTo>
                    <a:pt x="87" y="647"/>
                    <a:pt x="76" y="670"/>
                    <a:pt x="53" y="704"/>
                  </a:cubicBezTo>
                  <a:cubicBezTo>
                    <a:pt x="42" y="738"/>
                    <a:pt x="31" y="772"/>
                    <a:pt x="19" y="806"/>
                  </a:cubicBezTo>
                  <a:cubicBezTo>
                    <a:pt x="0" y="834"/>
                    <a:pt x="36" y="855"/>
                    <a:pt x="61" y="855"/>
                  </a:cubicBezTo>
                  <a:cubicBezTo>
                    <a:pt x="67" y="855"/>
                    <a:pt x="72" y="854"/>
                    <a:pt x="76" y="852"/>
                  </a:cubicBezTo>
                  <a:cubicBezTo>
                    <a:pt x="110" y="840"/>
                    <a:pt x="144" y="829"/>
                    <a:pt x="167" y="806"/>
                  </a:cubicBezTo>
                  <a:cubicBezTo>
                    <a:pt x="201" y="784"/>
                    <a:pt x="235" y="761"/>
                    <a:pt x="258" y="727"/>
                  </a:cubicBezTo>
                  <a:cubicBezTo>
                    <a:pt x="315" y="681"/>
                    <a:pt x="360" y="613"/>
                    <a:pt x="406" y="545"/>
                  </a:cubicBezTo>
                  <a:cubicBezTo>
                    <a:pt x="451" y="488"/>
                    <a:pt x="485" y="431"/>
                    <a:pt x="520" y="363"/>
                  </a:cubicBezTo>
                  <a:cubicBezTo>
                    <a:pt x="531" y="329"/>
                    <a:pt x="554" y="283"/>
                    <a:pt x="565" y="238"/>
                  </a:cubicBezTo>
                  <a:cubicBezTo>
                    <a:pt x="565" y="233"/>
                    <a:pt x="565" y="226"/>
                    <a:pt x="565" y="226"/>
                  </a:cubicBezTo>
                  <a:cubicBezTo>
                    <a:pt x="565" y="215"/>
                    <a:pt x="565" y="204"/>
                    <a:pt x="576" y="192"/>
                  </a:cubicBezTo>
                  <a:cubicBezTo>
                    <a:pt x="576" y="181"/>
                    <a:pt x="576" y="158"/>
                    <a:pt x="576" y="147"/>
                  </a:cubicBezTo>
                  <a:cubicBezTo>
                    <a:pt x="576" y="113"/>
                    <a:pt x="576" y="90"/>
                    <a:pt x="576" y="56"/>
                  </a:cubicBezTo>
                  <a:cubicBezTo>
                    <a:pt x="576" y="25"/>
                    <a:pt x="551" y="0"/>
                    <a:pt x="52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5805455" y="1228181"/>
              <a:ext cx="19847" cy="30441"/>
            </a:xfrm>
            <a:custGeom>
              <a:rect b="b" l="l" r="r" t="t"/>
              <a:pathLst>
                <a:path extrusionOk="0" h="454" w="296">
                  <a:moveTo>
                    <a:pt x="241" y="0"/>
                  </a:moveTo>
                  <a:cubicBezTo>
                    <a:pt x="237" y="0"/>
                    <a:pt x="232" y="1"/>
                    <a:pt x="228" y="3"/>
                  </a:cubicBezTo>
                  <a:cubicBezTo>
                    <a:pt x="205" y="3"/>
                    <a:pt x="182" y="14"/>
                    <a:pt x="171" y="25"/>
                  </a:cubicBezTo>
                  <a:cubicBezTo>
                    <a:pt x="159" y="37"/>
                    <a:pt x="148" y="48"/>
                    <a:pt x="137" y="48"/>
                  </a:cubicBezTo>
                  <a:cubicBezTo>
                    <a:pt x="125" y="59"/>
                    <a:pt x="125" y="71"/>
                    <a:pt x="114" y="71"/>
                  </a:cubicBezTo>
                  <a:cubicBezTo>
                    <a:pt x="103" y="94"/>
                    <a:pt x="80" y="116"/>
                    <a:pt x="68" y="139"/>
                  </a:cubicBezTo>
                  <a:cubicBezTo>
                    <a:pt x="57" y="162"/>
                    <a:pt x="46" y="185"/>
                    <a:pt x="34" y="219"/>
                  </a:cubicBezTo>
                  <a:cubicBezTo>
                    <a:pt x="34" y="219"/>
                    <a:pt x="23" y="230"/>
                    <a:pt x="23" y="241"/>
                  </a:cubicBezTo>
                  <a:cubicBezTo>
                    <a:pt x="12" y="264"/>
                    <a:pt x="12" y="276"/>
                    <a:pt x="12" y="298"/>
                  </a:cubicBezTo>
                  <a:lnTo>
                    <a:pt x="12" y="264"/>
                  </a:lnTo>
                  <a:cubicBezTo>
                    <a:pt x="12" y="287"/>
                    <a:pt x="0" y="310"/>
                    <a:pt x="0" y="332"/>
                  </a:cubicBezTo>
                  <a:cubicBezTo>
                    <a:pt x="0" y="344"/>
                    <a:pt x="0" y="355"/>
                    <a:pt x="12" y="366"/>
                  </a:cubicBezTo>
                  <a:cubicBezTo>
                    <a:pt x="12" y="366"/>
                    <a:pt x="0" y="378"/>
                    <a:pt x="0" y="378"/>
                  </a:cubicBezTo>
                  <a:cubicBezTo>
                    <a:pt x="0" y="389"/>
                    <a:pt x="12" y="389"/>
                    <a:pt x="12" y="401"/>
                  </a:cubicBezTo>
                  <a:cubicBezTo>
                    <a:pt x="12" y="427"/>
                    <a:pt x="32" y="453"/>
                    <a:pt x="57" y="453"/>
                  </a:cubicBezTo>
                  <a:cubicBezTo>
                    <a:pt x="64" y="453"/>
                    <a:pt x="72" y="451"/>
                    <a:pt x="80" y="446"/>
                  </a:cubicBezTo>
                  <a:lnTo>
                    <a:pt x="91" y="446"/>
                  </a:lnTo>
                  <a:cubicBezTo>
                    <a:pt x="103" y="435"/>
                    <a:pt x="114" y="435"/>
                    <a:pt x="114" y="423"/>
                  </a:cubicBezTo>
                  <a:cubicBezTo>
                    <a:pt x="137" y="412"/>
                    <a:pt x="159" y="401"/>
                    <a:pt x="171" y="389"/>
                  </a:cubicBezTo>
                  <a:cubicBezTo>
                    <a:pt x="182" y="366"/>
                    <a:pt x="205" y="344"/>
                    <a:pt x="216" y="321"/>
                  </a:cubicBezTo>
                  <a:cubicBezTo>
                    <a:pt x="239" y="287"/>
                    <a:pt x="273" y="241"/>
                    <a:pt x="284" y="196"/>
                  </a:cubicBezTo>
                  <a:cubicBezTo>
                    <a:pt x="284" y="173"/>
                    <a:pt x="296" y="150"/>
                    <a:pt x="296" y="116"/>
                  </a:cubicBezTo>
                  <a:cubicBezTo>
                    <a:pt x="296" y="116"/>
                    <a:pt x="296" y="105"/>
                    <a:pt x="296" y="94"/>
                  </a:cubicBezTo>
                  <a:cubicBezTo>
                    <a:pt x="296" y="82"/>
                    <a:pt x="296" y="71"/>
                    <a:pt x="296" y="59"/>
                  </a:cubicBezTo>
                  <a:cubicBezTo>
                    <a:pt x="286" y="30"/>
                    <a:pt x="268" y="0"/>
                    <a:pt x="2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5404297" y="1492625"/>
              <a:ext cx="74828" cy="19713"/>
            </a:xfrm>
            <a:custGeom>
              <a:rect b="b" l="l" r="r" t="t"/>
              <a:pathLst>
                <a:path extrusionOk="0" h="294" w="1116">
                  <a:moveTo>
                    <a:pt x="975" y="1"/>
                  </a:moveTo>
                  <a:cubicBezTo>
                    <a:pt x="946" y="1"/>
                    <a:pt x="920" y="9"/>
                    <a:pt x="888" y="17"/>
                  </a:cubicBezTo>
                  <a:lnTo>
                    <a:pt x="785" y="17"/>
                  </a:lnTo>
                  <a:cubicBezTo>
                    <a:pt x="694" y="28"/>
                    <a:pt x="615" y="51"/>
                    <a:pt x="535" y="51"/>
                  </a:cubicBezTo>
                  <a:cubicBezTo>
                    <a:pt x="456" y="62"/>
                    <a:pt x="376" y="62"/>
                    <a:pt x="296" y="62"/>
                  </a:cubicBezTo>
                  <a:cubicBezTo>
                    <a:pt x="217" y="62"/>
                    <a:pt x="126" y="62"/>
                    <a:pt x="57" y="96"/>
                  </a:cubicBezTo>
                  <a:cubicBezTo>
                    <a:pt x="23" y="108"/>
                    <a:pt x="1" y="142"/>
                    <a:pt x="35" y="176"/>
                  </a:cubicBezTo>
                  <a:cubicBezTo>
                    <a:pt x="136" y="268"/>
                    <a:pt x="298" y="293"/>
                    <a:pt x="446" y="293"/>
                  </a:cubicBezTo>
                  <a:cubicBezTo>
                    <a:pt x="481" y="293"/>
                    <a:pt x="514" y="292"/>
                    <a:pt x="546" y="290"/>
                  </a:cubicBezTo>
                  <a:cubicBezTo>
                    <a:pt x="637" y="290"/>
                    <a:pt x="728" y="278"/>
                    <a:pt x="808" y="255"/>
                  </a:cubicBezTo>
                  <a:cubicBezTo>
                    <a:pt x="854" y="244"/>
                    <a:pt x="899" y="221"/>
                    <a:pt x="945" y="199"/>
                  </a:cubicBezTo>
                  <a:cubicBezTo>
                    <a:pt x="990" y="176"/>
                    <a:pt x="1036" y="164"/>
                    <a:pt x="1070" y="130"/>
                  </a:cubicBezTo>
                  <a:cubicBezTo>
                    <a:pt x="1115" y="73"/>
                    <a:pt x="1070" y="5"/>
                    <a:pt x="1013" y="5"/>
                  </a:cubicBezTo>
                  <a:cubicBezTo>
                    <a:pt x="999" y="2"/>
                    <a:pt x="987" y="1"/>
                    <a:pt x="97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5426424" y="1470834"/>
              <a:ext cx="32854" cy="11868"/>
            </a:xfrm>
            <a:custGeom>
              <a:rect b="b" l="l" r="r" t="t"/>
              <a:pathLst>
                <a:path extrusionOk="0" h="177" w="490">
                  <a:moveTo>
                    <a:pt x="296" y="0"/>
                  </a:moveTo>
                  <a:cubicBezTo>
                    <a:pt x="262" y="0"/>
                    <a:pt x="239" y="12"/>
                    <a:pt x="205" y="12"/>
                  </a:cubicBezTo>
                  <a:cubicBezTo>
                    <a:pt x="171" y="12"/>
                    <a:pt x="137" y="23"/>
                    <a:pt x="114" y="35"/>
                  </a:cubicBezTo>
                  <a:lnTo>
                    <a:pt x="91" y="35"/>
                  </a:lnTo>
                  <a:cubicBezTo>
                    <a:pt x="80" y="46"/>
                    <a:pt x="80" y="46"/>
                    <a:pt x="91" y="46"/>
                  </a:cubicBezTo>
                  <a:lnTo>
                    <a:pt x="69" y="46"/>
                  </a:lnTo>
                  <a:cubicBezTo>
                    <a:pt x="46" y="57"/>
                    <a:pt x="35" y="69"/>
                    <a:pt x="23" y="80"/>
                  </a:cubicBezTo>
                  <a:cubicBezTo>
                    <a:pt x="12" y="80"/>
                    <a:pt x="0" y="91"/>
                    <a:pt x="0" y="114"/>
                  </a:cubicBezTo>
                  <a:cubicBezTo>
                    <a:pt x="0" y="126"/>
                    <a:pt x="12" y="148"/>
                    <a:pt x="23" y="148"/>
                  </a:cubicBezTo>
                  <a:lnTo>
                    <a:pt x="35" y="148"/>
                  </a:lnTo>
                  <a:cubicBezTo>
                    <a:pt x="46" y="160"/>
                    <a:pt x="69" y="171"/>
                    <a:pt x="80" y="171"/>
                  </a:cubicBezTo>
                  <a:lnTo>
                    <a:pt x="126" y="171"/>
                  </a:lnTo>
                  <a:cubicBezTo>
                    <a:pt x="148" y="171"/>
                    <a:pt x="166" y="176"/>
                    <a:pt x="185" y="176"/>
                  </a:cubicBezTo>
                  <a:cubicBezTo>
                    <a:pt x="195" y="176"/>
                    <a:pt x="205" y="175"/>
                    <a:pt x="216" y="171"/>
                  </a:cubicBezTo>
                  <a:cubicBezTo>
                    <a:pt x="251" y="171"/>
                    <a:pt x="285" y="171"/>
                    <a:pt x="319" y="160"/>
                  </a:cubicBezTo>
                  <a:cubicBezTo>
                    <a:pt x="342" y="160"/>
                    <a:pt x="376" y="148"/>
                    <a:pt x="398" y="137"/>
                  </a:cubicBezTo>
                  <a:cubicBezTo>
                    <a:pt x="421" y="126"/>
                    <a:pt x="444" y="114"/>
                    <a:pt x="467" y="103"/>
                  </a:cubicBezTo>
                  <a:cubicBezTo>
                    <a:pt x="489" y="91"/>
                    <a:pt x="478" y="46"/>
                    <a:pt x="455" y="35"/>
                  </a:cubicBezTo>
                  <a:cubicBezTo>
                    <a:pt x="433" y="23"/>
                    <a:pt x="410" y="12"/>
                    <a:pt x="387" y="12"/>
                  </a:cubicBezTo>
                  <a:cubicBezTo>
                    <a:pt x="364" y="0"/>
                    <a:pt x="330" y="0"/>
                    <a:pt x="2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5434067" y="1455546"/>
              <a:ext cx="19109" cy="10795"/>
            </a:xfrm>
            <a:custGeom>
              <a:rect b="b" l="l" r="r" t="t"/>
              <a:pathLst>
                <a:path extrusionOk="0" h="161" w="285">
                  <a:moveTo>
                    <a:pt x="148" y="1"/>
                  </a:moveTo>
                  <a:cubicBezTo>
                    <a:pt x="137" y="1"/>
                    <a:pt x="125" y="1"/>
                    <a:pt x="114" y="12"/>
                  </a:cubicBezTo>
                  <a:cubicBezTo>
                    <a:pt x="91" y="12"/>
                    <a:pt x="68" y="12"/>
                    <a:pt x="57" y="24"/>
                  </a:cubicBezTo>
                  <a:cubicBezTo>
                    <a:pt x="46" y="24"/>
                    <a:pt x="46" y="24"/>
                    <a:pt x="34" y="35"/>
                  </a:cubicBezTo>
                  <a:cubicBezTo>
                    <a:pt x="12" y="35"/>
                    <a:pt x="0" y="58"/>
                    <a:pt x="0" y="69"/>
                  </a:cubicBezTo>
                  <a:cubicBezTo>
                    <a:pt x="0" y="92"/>
                    <a:pt x="12" y="115"/>
                    <a:pt x="23" y="126"/>
                  </a:cubicBezTo>
                  <a:cubicBezTo>
                    <a:pt x="34" y="126"/>
                    <a:pt x="34" y="137"/>
                    <a:pt x="46" y="137"/>
                  </a:cubicBezTo>
                  <a:cubicBezTo>
                    <a:pt x="46" y="137"/>
                    <a:pt x="57" y="137"/>
                    <a:pt x="57" y="149"/>
                  </a:cubicBezTo>
                  <a:cubicBezTo>
                    <a:pt x="57" y="149"/>
                    <a:pt x="68" y="149"/>
                    <a:pt x="80" y="160"/>
                  </a:cubicBezTo>
                  <a:lnTo>
                    <a:pt x="171" y="160"/>
                  </a:lnTo>
                  <a:cubicBezTo>
                    <a:pt x="171" y="160"/>
                    <a:pt x="182" y="149"/>
                    <a:pt x="193" y="149"/>
                  </a:cubicBezTo>
                  <a:lnTo>
                    <a:pt x="205" y="149"/>
                  </a:lnTo>
                  <a:cubicBezTo>
                    <a:pt x="216" y="137"/>
                    <a:pt x="216" y="137"/>
                    <a:pt x="228" y="126"/>
                  </a:cubicBezTo>
                  <a:cubicBezTo>
                    <a:pt x="228" y="126"/>
                    <a:pt x="239" y="126"/>
                    <a:pt x="239" y="115"/>
                  </a:cubicBezTo>
                  <a:cubicBezTo>
                    <a:pt x="239" y="115"/>
                    <a:pt x="250" y="115"/>
                    <a:pt x="262" y="103"/>
                  </a:cubicBezTo>
                  <a:cubicBezTo>
                    <a:pt x="262" y="92"/>
                    <a:pt x="273" y="81"/>
                    <a:pt x="273" y="69"/>
                  </a:cubicBezTo>
                  <a:cubicBezTo>
                    <a:pt x="284" y="58"/>
                    <a:pt x="273" y="46"/>
                    <a:pt x="273" y="35"/>
                  </a:cubicBezTo>
                  <a:cubicBezTo>
                    <a:pt x="262" y="12"/>
                    <a:pt x="250" y="12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5302114" y="1145174"/>
              <a:ext cx="28295" cy="27558"/>
            </a:xfrm>
            <a:custGeom>
              <a:rect b="b" l="l" r="r" t="t"/>
              <a:pathLst>
                <a:path extrusionOk="0" h="411" w="422">
                  <a:moveTo>
                    <a:pt x="194" y="1"/>
                  </a:moveTo>
                  <a:cubicBezTo>
                    <a:pt x="182" y="12"/>
                    <a:pt x="160" y="12"/>
                    <a:pt x="148" y="12"/>
                  </a:cubicBezTo>
                  <a:cubicBezTo>
                    <a:pt x="126" y="24"/>
                    <a:pt x="114" y="24"/>
                    <a:pt x="103" y="35"/>
                  </a:cubicBezTo>
                  <a:cubicBezTo>
                    <a:pt x="80" y="46"/>
                    <a:pt x="57" y="58"/>
                    <a:pt x="46" y="80"/>
                  </a:cubicBezTo>
                  <a:cubicBezTo>
                    <a:pt x="23" y="103"/>
                    <a:pt x="12" y="126"/>
                    <a:pt x="12" y="149"/>
                  </a:cubicBezTo>
                  <a:cubicBezTo>
                    <a:pt x="12" y="160"/>
                    <a:pt x="0" y="183"/>
                    <a:pt x="0" y="206"/>
                  </a:cubicBezTo>
                  <a:cubicBezTo>
                    <a:pt x="12" y="217"/>
                    <a:pt x="12" y="240"/>
                    <a:pt x="12" y="262"/>
                  </a:cubicBezTo>
                  <a:cubicBezTo>
                    <a:pt x="12" y="274"/>
                    <a:pt x="23" y="297"/>
                    <a:pt x="35" y="308"/>
                  </a:cubicBezTo>
                  <a:cubicBezTo>
                    <a:pt x="57" y="342"/>
                    <a:pt x="69" y="365"/>
                    <a:pt x="103" y="388"/>
                  </a:cubicBezTo>
                  <a:cubicBezTo>
                    <a:pt x="103" y="385"/>
                    <a:pt x="104" y="384"/>
                    <a:pt x="106" y="384"/>
                  </a:cubicBezTo>
                  <a:cubicBezTo>
                    <a:pt x="115" y="384"/>
                    <a:pt x="141" y="401"/>
                    <a:pt x="160" y="410"/>
                  </a:cubicBezTo>
                  <a:lnTo>
                    <a:pt x="273" y="410"/>
                  </a:lnTo>
                  <a:cubicBezTo>
                    <a:pt x="273" y="410"/>
                    <a:pt x="273" y="399"/>
                    <a:pt x="273" y="399"/>
                  </a:cubicBezTo>
                  <a:cubicBezTo>
                    <a:pt x="308" y="399"/>
                    <a:pt x="330" y="388"/>
                    <a:pt x="342" y="365"/>
                  </a:cubicBezTo>
                  <a:cubicBezTo>
                    <a:pt x="364" y="353"/>
                    <a:pt x="387" y="331"/>
                    <a:pt x="399" y="308"/>
                  </a:cubicBezTo>
                  <a:lnTo>
                    <a:pt x="410" y="262"/>
                  </a:lnTo>
                  <a:cubicBezTo>
                    <a:pt x="421" y="240"/>
                    <a:pt x="421" y="217"/>
                    <a:pt x="421" y="183"/>
                  </a:cubicBezTo>
                  <a:cubicBezTo>
                    <a:pt x="421" y="171"/>
                    <a:pt x="410" y="160"/>
                    <a:pt x="410" y="137"/>
                  </a:cubicBezTo>
                  <a:cubicBezTo>
                    <a:pt x="399" y="115"/>
                    <a:pt x="387" y="92"/>
                    <a:pt x="364" y="69"/>
                  </a:cubicBezTo>
                  <a:cubicBezTo>
                    <a:pt x="353" y="69"/>
                    <a:pt x="342" y="58"/>
                    <a:pt x="330" y="46"/>
                  </a:cubicBezTo>
                  <a:cubicBezTo>
                    <a:pt x="319" y="35"/>
                    <a:pt x="308" y="35"/>
                    <a:pt x="296" y="35"/>
                  </a:cubicBezTo>
                  <a:cubicBezTo>
                    <a:pt x="296" y="35"/>
                    <a:pt x="296" y="24"/>
                    <a:pt x="285" y="24"/>
                  </a:cubicBezTo>
                  <a:lnTo>
                    <a:pt x="273" y="24"/>
                  </a:lnTo>
                  <a:cubicBezTo>
                    <a:pt x="251" y="12"/>
                    <a:pt x="228" y="1"/>
                    <a:pt x="1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5283809" y="1103268"/>
              <a:ext cx="25211" cy="25948"/>
            </a:xfrm>
            <a:custGeom>
              <a:rect b="b" l="l" r="r" t="t"/>
              <a:pathLst>
                <a:path extrusionOk="0" h="387" w="376">
                  <a:moveTo>
                    <a:pt x="194" y="0"/>
                  </a:moveTo>
                  <a:cubicBezTo>
                    <a:pt x="171" y="12"/>
                    <a:pt x="160" y="12"/>
                    <a:pt x="137" y="12"/>
                  </a:cubicBezTo>
                  <a:cubicBezTo>
                    <a:pt x="114" y="12"/>
                    <a:pt x="91" y="23"/>
                    <a:pt x="80" y="46"/>
                  </a:cubicBezTo>
                  <a:cubicBezTo>
                    <a:pt x="57" y="57"/>
                    <a:pt x="46" y="68"/>
                    <a:pt x="46" y="80"/>
                  </a:cubicBezTo>
                  <a:cubicBezTo>
                    <a:pt x="23" y="91"/>
                    <a:pt x="12" y="114"/>
                    <a:pt x="12" y="137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" y="159"/>
                    <a:pt x="1" y="182"/>
                    <a:pt x="1" y="194"/>
                  </a:cubicBezTo>
                  <a:lnTo>
                    <a:pt x="12" y="250"/>
                  </a:lnTo>
                  <a:cubicBezTo>
                    <a:pt x="12" y="273"/>
                    <a:pt x="23" y="296"/>
                    <a:pt x="46" y="307"/>
                  </a:cubicBezTo>
                  <a:cubicBezTo>
                    <a:pt x="46" y="319"/>
                    <a:pt x="57" y="330"/>
                    <a:pt x="69" y="341"/>
                  </a:cubicBezTo>
                  <a:cubicBezTo>
                    <a:pt x="91" y="353"/>
                    <a:pt x="114" y="364"/>
                    <a:pt x="137" y="376"/>
                  </a:cubicBezTo>
                  <a:lnTo>
                    <a:pt x="182" y="387"/>
                  </a:lnTo>
                  <a:lnTo>
                    <a:pt x="228" y="376"/>
                  </a:lnTo>
                  <a:cubicBezTo>
                    <a:pt x="262" y="364"/>
                    <a:pt x="273" y="353"/>
                    <a:pt x="296" y="341"/>
                  </a:cubicBezTo>
                  <a:cubicBezTo>
                    <a:pt x="308" y="341"/>
                    <a:pt x="308" y="330"/>
                    <a:pt x="319" y="319"/>
                  </a:cubicBezTo>
                  <a:cubicBezTo>
                    <a:pt x="319" y="319"/>
                    <a:pt x="330" y="307"/>
                    <a:pt x="342" y="296"/>
                  </a:cubicBezTo>
                  <a:cubicBezTo>
                    <a:pt x="353" y="285"/>
                    <a:pt x="364" y="262"/>
                    <a:pt x="364" y="239"/>
                  </a:cubicBezTo>
                  <a:cubicBezTo>
                    <a:pt x="376" y="216"/>
                    <a:pt x="376" y="205"/>
                    <a:pt x="376" y="182"/>
                  </a:cubicBezTo>
                  <a:cubicBezTo>
                    <a:pt x="376" y="159"/>
                    <a:pt x="364" y="137"/>
                    <a:pt x="353" y="114"/>
                  </a:cubicBezTo>
                  <a:cubicBezTo>
                    <a:pt x="353" y="91"/>
                    <a:pt x="353" y="80"/>
                    <a:pt x="342" y="68"/>
                  </a:cubicBezTo>
                  <a:cubicBezTo>
                    <a:pt x="330" y="57"/>
                    <a:pt x="308" y="34"/>
                    <a:pt x="285" y="23"/>
                  </a:cubicBezTo>
                  <a:cubicBezTo>
                    <a:pt x="273" y="23"/>
                    <a:pt x="262" y="12"/>
                    <a:pt x="251" y="12"/>
                  </a:cubicBezTo>
                  <a:lnTo>
                    <a:pt x="217" y="12"/>
                  </a:lnTo>
                  <a:cubicBezTo>
                    <a:pt x="217" y="0"/>
                    <a:pt x="205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5321156" y="1112051"/>
              <a:ext cx="16897" cy="16830"/>
            </a:xfrm>
            <a:custGeom>
              <a:rect b="b" l="l" r="r" t="t"/>
              <a:pathLst>
                <a:path extrusionOk="0" h="251" w="252">
                  <a:moveTo>
                    <a:pt x="130" y="0"/>
                  </a:moveTo>
                  <a:cubicBezTo>
                    <a:pt x="106" y="0"/>
                    <a:pt x="80" y="6"/>
                    <a:pt x="58" y="17"/>
                  </a:cubicBezTo>
                  <a:cubicBezTo>
                    <a:pt x="46" y="28"/>
                    <a:pt x="24" y="40"/>
                    <a:pt x="24" y="63"/>
                  </a:cubicBezTo>
                  <a:cubicBezTo>
                    <a:pt x="12" y="74"/>
                    <a:pt x="1" y="97"/>
                    <a:pt x="1" y="119"/>
                  </a:cubicBezTo>
                  <a:cubicBezTo>
                    <a:pt x="1" y="142"/>
                    <a:pt x="12" y="165"/>
                    <a:pt x="24" y="188"/>
                  </a:cubicBezTo>
                  <a:cubicBezTo>
                    <a:pt x="24" y="210"/>
                    <a:pt x="46" y="222"/>
                    <a:pt x="58" y="233"/>
                  </a:cubicBezTo>
                  <a:cubicBezTo>
                    <a:pt x="80" y="245"/>
                    <a:pt x="103" y="250"/>
                    <a:pt x="126" y="250"/>
                  </a:cubicBezTo>
                  <a:cubicBezTo>
                    <a:pt x="149" y="250"/>
                    <a:pt x="171" y="245"/>
                    <a:pt x="194" y="233"/>
                  </a:cubicBezTo>
                  <a:cubicBezTo>
                    <a:pt x="217" y="222"/>
                    <a:pt x="228" y="199"/>
                    <a:pt x="240" y="188"/>
                  </a:cubicBezTo>
                  <a:cubicBezTo>
                    <a:pt x="251" y="165"/>
                    <a:pt x="251" y="142"/>
                    <a:pt x="251" y="119"/>
                  </a:cubicBezTo>
                  <a:cubicBezTo>
                    <a:pt x="251" y="97"/>
                    <a:pt x="251" y="74"/>
                    <a:pt x="240" y="63"/>
                  </a:cubicBezTo>
                  <a:cubicBezTo>
                    <a:pt x="228" y="40"/>
                    <a:pt x="206" y="28"/>
                    <a:pt x="194" y="17"/>
                  </a:cubicBezTo>
                  <a:cubicBezTo>
                    <a:pt x="177" y="6"/>
                    <a:pt x="154" y="0"/>
                    <a:pt x="1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5257861" y="1164283"/>
              <a:ext cx="18372" cy="18372"/>
            </a:xfrm>
            <a:custGeom>
              <a:rect b="b" l="l" r="r" t="t"/>
              <a:pathLst>
                <a:path extrusionOk="0" h="274" w="274">
                  <a:moveTo>
                    <a:pt x="137" y="0"/>
                  </a:moveTo>
                  <a:cubicBezTo>
                    <a:pt x="115" y="0"/>
                    <a:pt x="92" y="0"/>
                    <a:pt x="80" y="12"/>
                  </a:cubicBezTo>
                  <a:cubicBezTo>
                    <a:pt x="69" y="23"/>
                    <a:pt x="46" y="23"/>
                    <a:pt x="35" y="46"/>
                  </a:cubicBezTo>
                  <a:cubicBezTo>
                    <a:pt x="24" y="57"/>
                    <a:pt x="12" y="68"/>
                    <a:pt x="12" y="91"/>
                  </a:cubicBezTo>
                  <a:cubicBezTo>
                    <a:pt x="1" y="103"/>
                    <a:pt x="1" y="125"/>
                    <a:pt x="1" y="137"/>
                  </a:cubicBezTo>
                  <a:cubicBezTo>
                    <a:pt x="1" y="148"/>
                    <a:pt x="1" y="159"/>
                    <a:pt x="1" y="171"/>
                  </a:cubicBezTo>
                  <a:cubicBezTo>
                    <a:pt x="12" y="193"/>
                    <a:pt x="24" y="216"/>
                    <a:pt x="35" y="239"/>
                  </a:cubicBezTo>
                  <a:lnTo>
                    <a:pt x="69" y="262"/>
                  </a:lnTo>
                  <a:cubicBezTo>
                    <a:pt x="92" y="273"/>
                    <a:pt x="115" y="273"/>
                    <a:pt x="137" y="273"/>
                  </a:cubicBezTo>
                  <a:cubicBezTo>
                    <a:pt x="149" y="273"/>
                    <a:pt x="171" y="273"/>
                    <a:pt x="183" y="262"/>
                  </a:cubicBezTo>
                  <a:cubicBezTo>
                    <a:pt x="206" y="262"/>
                    <a:pt x="217" y="250"/>
                    <a:pt x="228" y="239"/>
                  </a:cubicBezTo>
                  <a:cubicBezTo>
                    <a:pt x="240" y="228"/>
                    <a:pt x="251" y="205"/>
                    <a:pt x="262" y="193"/>
                  </a:cubicBezTo>
                  <a:cubicBezTo>
                    <a:pt x="262" y="171"/>
                    <a:pt x="274" y="159"/>
                    <a:pt x="274" y="137"/>
                  </a:cubicBezTo>
                  <a:cubicBezTo>
                    <a:pt x="274" y="125"/>
                    <a:pt x="262" y="114"/>
                    <a:pt x="262" y="103"/>
                  </a:cubicBezTo>
                  <a:cubicBezTo>
                    <a:pt x="262" y="80"/>
                    <a:pt x="251" y="57"/>
                    <a:pt x="228" y="46"/>
                  </a:cubicBezTo>
                  <a:lnTo>
                    <a:pt x="206" y="23"/>
                  </a:lnTo>
                  <a:cubicBezTo>
                    <a:pt x="183" y="12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5251022" y="1214570"/>
              <a:ext cx="18372" cy="18372"/>
            </a:xfrm>
            <a:custGeom>
              <a:rect b="b" l="l" r="r" t="t"/>
              <a:pathLst>
                <a:path extrusionOk="0" h="274" w="274">
                  <a:moveTo>
                    <a:pt x="137" y="1"/>
                  </a:moveTo>
                  <a:cubicBezTo>
                    <a:pt x="114" y="1"/>
                    <a:pt x="103" y="12"/>
                    <a:pt x="80" y="12"/>
                  </a:cubicBezTo>
                  <a:cubicBezTo>
                    <a:pt x="69" y="24"/>
                    <a:pt x="57" y="35"/>
                    <a:pt x="46" y="46"/>
                  </a:cubicBezTo>
                  <a:cubicBezTo>
                    <a:pt x="35" y="58"/>
                    <a:pt x="23" y="69"/>
                    <a:pt x="12" y="92"/>
                  </a:cubicBezTo>
                  <a:cubicBezTo>
                    <a:pt x="12" y="103"/>
                    <a:pt x="0" y="115"/>
                    <a:pt x="0" y="137"/>
                  </a:cubicBezTo>
                  <a:cubicBezTo>
                    <a:pt x="0" y="149"/>
                    <a:pt x="12" y="160"/>
                    <a:pt x="12" y="171"/>
                  </a:cubicBezTo>
                  <a:cubicBezTo>
                    <a:pt x="12" y="194"/>
                    <a:pt x="23" y="217"/>
                    <a:pt x="46" y="228"/>
                  </a:cubicBezTo>
                  <a:lnTo>
                    <a:pt x="69" y="251"/>
                  </a:lnTo>
                  <a:cubicBezTo>
                    <a:pt x="91" y="262"/>
                    <a:pt x="114" y="274"/>
                    <a:pt x="137" y="274"/>
                  </a:cubicBezTo>
                  <a:cubicBezTo>
                    <a:pt x="160" y="274"/>
                    <a:pt x="171" y="262"/>
                    <a:pt x="182" y="262"/>
                  </a:cubicBezTo>
                  <a:cubicBezTo>
                    <a:pt x="205" y="251"/>
                    <a:pt x="217" y="240"/>
                    <a:pt x="228" y="228"/>
                  </a:cubicBezTo>
                  <a:cubicBezTo>
                    <a:pt x="239" y="217"/>
                    <a:pt x="251" y="206"/>
                    <a:pt x="262" y="194"/>
                  </a:cubicBezTo>
                  <a:cubicBezTo>
                    <a:pt x="262" y="171"/>
                    <a:pt x="273" y="160"/>
                    <a:pt x="273" y="137"/>
                  </a:cubicBezTo>
                  <a:cubicBezTo>
                    <a:pt x="262" y="126"/>
                    <a:pt x="262" y="115"/>
                    <a:pt x="262" y="103"/>
                  </a:cubicBezTo>
                  <a:cubicBezTo>
                    <a:pt x="262" y="80"/>
                    <a:pt x="251" y="58"/>
                    <a:pt x="228" y="46"/>
                  </a:cubicBezTo>
                  <a:lnTo>
                    <a:pt x="205" y="24"/>
                  </a:lnTo>
                  <a:cubicBezTo>
                    <a:pt x="182" y="12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6" name="Google Shape;1366;p46"/>
          <p:cNvSpPr txBox="1"/>
          <p:nvPr/>
        </p:nvSpPr>
        <p:spPr>
          <a:xfrm>
            <a:off x="2318600" y="77625"/>
            <a:ext cx="6538200" cy="44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</a:rPr>
              <a:t>Installation του GeoPy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46"/>
          <p:cNvSpPr txBox="1"/>
          <p:nvPr/>
        </p:nvSpPr>
        <p:spPr>
          <a:xfrm>
            <a:off x="178300" y="2470750"/>
            <a:ext cx="4709100" cy="108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Έπειτα πρεπει να κανουμε establish connection με καποιο </a:t>
            </a:r>
            <a:r>
              <a:rPr b="1" lang="en"/>
              <a:t>API</a:t>
            </a:r>
            <a:r>
              <a:rPr lang="en"/>
              <a:t>, στη περιπτωση μας το </a:t>
            </a:r>
            <a:r>
              <a:rPr b="1" lang="en"/>
              <a:t>Nominatim</a:t>
            </a:r>
            <a:r>
              <a:rPr lang="en"/>
              <a:t>, που ειναι δωρεαν. Το </a:t>
            </a:r>
            <a:r>
              <a:rPr b="1" lang="en"/>
              <a:t>User Agent </a:t>
            </a:r>
            <a:r>
              <a:rPr lang="en"/>
              <a:t>είναι ένα Id το οποιο χρησιμοποιούμε για να κανουμε access το provider. </a:t>
            </a:r>
            <a:endParaRPr/>
          </a:p>
        </p:txBody>
      </p:sp>
      <p:sp>
        <p:nvSpPr>
          <p:cNvPr id="1368" name="Google Shape;1368;p46"/>
          <p:cNvSpPr txBox="1"/>
          <p:nvPr/>
        </p:nvSpPr>
        <p:spPr>
          <a:xfrm>
            <a:off x="3669025" y="3922300"/>
            <a:ext cx="4283400" cy="108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geopy.geocoders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import 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Nominatim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geocoder = Nominatim(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user_agent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= ”Example”)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9" name="Google Shape;1369;p46"/>
          <p:cNvSpPr txBox="1"/>
          <p:nvPr/>
        </p:nvSpPr>
        <p:spPr>
          <a:xfrm>
            <a:off x="2632800" y="734038"/>
            <a:ext cx="2800800" cy="13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Για να μπορέσουμε να χρησιμοποιησουμε το GeoPy πρεπει πρωτα να το κανουμε install απο </a:t>
            </a:r>
            <a:r>
              <a:rPr b="1" lang="en"/>
              <a:t>terminal</a:t>
            </a:r>
            <a:r>
              <a:rPr lang="en"/>
              <a:t> (command prompt, powershell κ.α)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0" name="Google Shape;137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6000" y="821025"/>
            <a:ext cx="3201510" cy="10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" name="Google Shape;1375;p47"/>
          <p:cNvGrpSpPr/>
          <p:nvPr/>
        </p:nvGrpSpPr>
        <p:grpSpPr>
          <a:xfrm>
            <a:off x="7724309" y="120398"/>
            <a:ext cx="1219801" cy="2335801"/>
            <a:chOff x="1795700" y="1695600"/>
            <a:chExt cx="283800" cy="543475"/>
          </a:xfrm>
        </p:grpSpPr>
        <p:sp>
          <p:nvSpPr>
            <p:cNvPr id="1376" name="Google Shape;1376;p47"/>
            <p:cNvSpPr/>
            <p:nvPr/>
          </p:nvSpPr>
          <p:spPr>
            <a:xfrm>
              <a:off x="1813900" y="1713375"/>
              <a:ext cx="247125" cy="507850"/>
            </a:xfrm>
            <a:custGeom>
              <a:rect b="b" l="l" r="r" t="t"/>
              <a:pathLst>
                <a:path extrusionOk="0" h="20314" w="9885">
                  <a:moveTo>
                    <a:pt x="5164" y="1"/>
                  </a:moveTo>
                  <a:cubicBezTo>
                    <a:pt x="5137" y="1"/>
                    <a:pt x="5110" y="7"/>
                    <a:pt x="5084" y="20"/>
                  </a:cubicBezTo>
                  <a:cubicBezTo>
                    <a:pt x="5050" y="43"/>
                    <a:pt x="5005" y="77"/>
                    <a:pt x="4971" y="111"/>
                  </a:cubicBezTo>
                  <a:cubicBezTo>
                    <a:pt x="4902" y="179"/>
                    <a:pt x="4834" y="270"/>
                    <a:pt x="4766" y="350"/>
                  </a:cubicBezTo>
                  <a:cubicBezTo>
                    <a:pt x="4652" y="463"/>
                    <a:pt x="4550" y="588"/>
                    <a:pt x="4436" y="714"/>
                  </a:cubicBezTo>
                  <a:cubicBezTo>
                    <a:pt x="4243" y="952"/>
                    <a:pt x="4049" y="1180"/>
                    <a:pt x="3867" y="1430"/>
                  </a:cubicBezTo>
                  <a:cubicBezTo>
                    <a:pt x="3538" y="1896"/>
                    <a:pt x="3242" y="2420"/>
                    <a:pt x="3094" y="2977"/>
                  </a:cubicBezTo>
                  <a:cubicBezTo>
                    <a:pt x="2946" y="3500"/>
                    <a:pt x="2946" y="4080"/>
                    <a:pt x="3162" y="4592"/>
                  </a:cubicBezTo>
                  <a:cubicBezTo>
                    <a:pt x="3219" y="4740"/>
                    <a:pt x="3287" y="4876"/>
                    <a:pt x="3367" y="5001"/>
                  </a:cubicBezTo>
                  <a:cubicBezTo>
                    <a:pt x="3253" y="5036"/>
                    <a:pt x="3128" y="5081"/>
                    <a:pt x="3014" y="5138"/>
                  </a:cubicBezTo>
                  <a:cubicBezTo>
                    <a:pt x="2377" y="5434"/>
                    <a:pt x="1900" y="6059"/>
                    <a:pt x="1763" y="6742"/>
                  </a:cubicBezTo>
                  <a:cubicBezTo>
                    <a:pt x="1695" y="7117"/>
                    <a:pt x="1729" y="7538"/>
                    <a:pt x="1957" y="7845"/>
                  </a:cubicBezTo>
                  <a:cubicBezTo>
                    <a:pt x="2013" y="7913"/>
                    <a:pt x="2059" y="7970"/>
                    <a:pt x="2116" y="8016"/>
                  </a:cubicBezTo>
                  <a:cubicBezTo>
                    <a:pt x="2025" y="8288"/>
                    <a:pt x="1945" y="8561"/>
                    <a:pt x="1866" y="8834"/>
                  </a:cubicBezTo>
                  <a:cubicBezTo>
                    <a:pt x="1775" y="9142"/>
                    <a:pt x="1695" y="9437"/>
                    <a:pt x="1615" y="9744"/>
                  </a:cubicBezTo>
                  <a:cubicBezTo>
                    <a:pt x="1445" y="10359"/>
                    <a:pt x="1286" y="10973"/>
                    <a:pt x="1126" y="11587"/>
                  </a:cubicBezTo>
                  <a:cubicBezTo>
                    <a:pt x="819" y="12827"/>
                    <a:pt x="535" y="14066"/>
                    <a:pt x="319" y="15317"/>
                  </a:cubicBezTo>
                  <a:cubicBezTo>
                    <a:pt x="216" y="15932"/>
                    <a:pt x="114" y="16557"/>
                    <a:pt x="46" y="17171"/>
                  </a:cubicBezTo>
                  <a:cubicBezTo>
                    <a:pt x="0" y="17740"/>
                    <a:pt x="23" y="18332"/>
                    <a:pt x="330" y="18821"/>
                  </a:cubicBezTo>
                  <a:cubicBezTo>
                    <a:pt x="853" y="19696"/>
                    <a:pt x="1968" y="19992"/>
                    <a:pt x="2912" y="20151"/>
                  </a:cubicBezTo>
                  <a:cubicBezTo>
                    <a:pt x="3572" y="20259"/>
                    <a:pt x="4257" y="20313"/>
                    <a:pt x="4942" y="20313"/>
                  </a:cubicBezTo>
                  <a:cubicBezTo>
                    <a:pt x="5627" y="20313"/>
                    <a:pt x="6313" y="20259"/>
                    <a:pt x="6972" y="20151"/>
                  </a:cubicBezTo>
                  <a:cubicBezTo>
                    <a:pt x="7916" y="19992"/>
                    <a:pt x="9031" y="19696"/>
                    <a:pt x="9554" y="18821"/>
                  </a:cubicBezTo>
                  <a:cubicBezTo>
                    <a:pt x="9861" y="18332"/>
                    <a:pt x="9884" y="17740"/>
                    <a:pt x="9827" y="17171"/>
                  </a:cubicBezTo>
                  <a:cubicBezTo>
                    <a:pt x="9770" y="16557"/>
                    <a:pt x="9668" y="15932"/>
                    <a:pt x="9566" y="15317"/>
                  </a:cubicBezTo>
                  <a:cubicBezTo>
                    <a:pt x="9350" y="14066"/>
                    <a:pt x="9065" y="12815"/>
                    <a:pt x="8758" y="11587"/>
                  </a:cubicBezTo>
                  <a:cubicBezTo>
                    <a:pt x="8599" y="10973"/>
                    <a:pt x="8440" y="10359"/>
                    <a:pt x="8269" y="9744"/>
                  </a:cubicBezTo>
                  <a:cubicBezTo>
                    <a:pt x="8189" y="9437"/>
                    <a:pt x="8098" y="9142"/>
                    <a:pt x="8019" y="8834"/>
                  </a:cubicBezTo>
                  <a:cubicBezTo>
                    <a:pt x="7939" y="8584"/>
                    <a:pt x="7871" y="8323"/>
                    <a:pt x="7780" y="8072"/>
                  </a:cubicBezTo>
                  <a:cubicBezTo>
                    <a:pt x="8315" y="7754"/>
                    <a:pt x="8531" y="7049"/>
                    <a:pt x="8371" y="6469"/>
                  </a:cubicBezTo>
                  <a:cubicBezTo>
                    <a:pt x="8178" y="5764"/>
                    <a:pt x="7564" y="5274"/>
                    <a:pt x="6893" y="5036"/>
                  </a:cubicBezTo>
                  <a:cubicBezTo>
                    <a:pt x="6995" y="4899"/>
                    <a:pt x="7063" y="4751"/>
                    <a:pt x="7132" y="4592"/>
                  </a:cubicBezTo>
                  <a:cubicBezTo>
                    <a:pt x="7336" y="4080"/>
                    <a:pt x="7336" y="3500"/>
                    <a:pt x="7200" y="2977"/>
                  </a:cubicBezTo>
                  <a:cubicBezTo>
                    <a:pt x="7052" y="2420"/>
                    <a:pt x="6756" y="1896"/>
                    <a:pt x="6415" y="1430"/>
                  </a:cubicBezTo>
                  <a:cubicBezTo>
                    <a:pt x="6233" y="1180"/>
                    <a:pt x="6051" y="952"/>
                    <a:pt x="5846" y="714"/>
                  </a:cubicBezTo>
                  <a:cubicBezTo>
                    <a:pt x="5664" y="497"/>
                    <a:pt x="5471" y="270"/>
                    <a:pt x="5278" y="54"/>
                  </a:cubicBezTo>
                  <a:cubicBezTo>
                    <a:pt x="5249" y="18"/>
                    <a:pt x="5208" y="1"/>
                    <a:pt x="5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1795700" y="1695600"/>
              <a:ext cx="283800" cy="543475"/>
            </a:xfrm>
            <a:custGeom>
              <a:rect b="b" l="l" r="r" t="t"/>
              <a:pathLst>
                <a:path extrusionOk="0" h="21739" w="11352">
                  <a:moveTo>
                    <a:pt x="5869" y="1698"/>
                  </a:moveTo>
                  <a:cubicBezTo>
                    <a:pt x="5926" y="1754"/>
                    <a:pt x="5983" y="1823"/>
                    <a:pt x="6029" y="1891"/>
                  </a:cubicBezTo>
                  <a:cubicBezTo>
                    <a:pt x="6256" y="2152"/>
                    <a:pt x="6427" y="2369"/>
                    <a:pt x="6563" y="2562"/>
                  </a:cubicBezTo>
                  <a:cubicBezTo>
                    <a:pt x="6904" y="3040"/>
                    <a:pt x="7132" y="3472"/>
                    <a:pt x="7234" y="3870"/>
                  </a:cubicBezTo>
                  <a:cubicBezTo>
                    <a:pt x="7348" y="4291"/>
                    <a:pt x="7336" y="4700"/>
                    <a:pt x="7200" y="5041"/>
                  </a:cubicBezTo>
                  <a:cubicBezTo>
                    <a:pt x="7155" y="5155"/>
                    <a:pt x="7098" y="5269"/>
                    <a:pt x="7029" y="5360"/>
                  </a:cubicBezTo>
                  <a:lnTo>
                    <a:pt x="6518" y="6133"/>
                  </a:lnTo>
                  <a:lnTo>
                    <a:pt x="7393" y="6429"/>
                  </a:lnTo>
                  <a:cubicBezTo>
                    <a:pt x="7917" y="6611"/>
                    <a:pt x="8303" y="6964"/>
                    <a:pt x="8406" y="7373"/>
                  </a:cubicBezTo>
                  <a:cubicBezTo>
                    <a:pt x="8497" y="7680"/>
                    <a:pt x="8371" y="8044"/>
                    <a:pt x="8144" y="8192"/>
                  </a:cubicBezTo>
                  <a:lnTo>
                    <a:pt x="7644" y="8488"/>
                  </a:lnTo>
                  <a:lnTo>
                    <a:pt x="7837" y="9022"/>
                  </a:lnTo>
                  <a:cubicBezTo>
                    <a:pt x="7905" y="9227"/>
                    <a:pt x="7962" y="9432"/>
                    <a:pt x="8030" y="9648"/>
                  </a:cubicBezTo>
                  <a:lnTo>
                    <a:pt x="8053" y="9750"/>
                  </a:lnTo>
                  <a:cubicBezTo>
                    <a:pt x="8133" y="10012"/>
                    <a:pt x="8212" y="10273"/>
                    <a:pt x="8281" y="10546"/>
                  </a:cubicBezTo>
                  <a:lnTo>
                    <a:pt x="8315" y="10649"/>
                  </a:lnTo>
                  <a:cubicBezTo>
                    <a:pt x="8462" y="11206"/>
                    <a:pt x="8622" y="11797"/>
                    <a:pt x="8792" y="12468"/>
                  </a:cubicBezTo>
                  <a:cubicBezTo>
                    <a:pt x="9134" y="13845"/>
                    <a:pt x="9395" y="15039"/>
                    <a:pt x="9588" y="16154"/>
                  </a:cubicBezTo>
                  <a:cubicBezTo>
                    <a:pt x="9702" y="16802"/>
                    <a:pt x="9793" y="17371"/>
                    <a:pt x="9850" y="17951"/>
                  </a:cubicBezTo>
                  <a:cubicBezTo>
                    <a:pt x="9907" y="18497"/>
                    <a:pt x="9850" y="18883"/>
                    <a:pt x="9679" y="19168"/>
                  </a:cubicBezTo>
                  <a:cubicBezTo>
                    <a:pt x="9293" y="19805"/>
                    <a:pt x="8360" y="20043"/>
                    <a:pt x="7587" y="20169"/>
                  </a:cubicBezTo>
                  <a:cubicBezTo>
                    <a:pt x="6967" y="20265"/>
                    <a:pt x="6319" y="20314"/>
                    <a:pt x="5670" y="20314"/>
                  </a:cubicBezTo>
                  <a:cubicBezTo>
                    <a:pt x="5022" y="20314"/>
                    <a:pt x="4374" y="20265"/>
                    <a:pt x="3754" y="20169"/>
                  </a:cubicBezTo>
                  <a:cubicBezTo>
                    <a:pt x="2980" y="20032"/>
                    <a:pt x="2048" y="19805"/>
                    <a:pt x="1661" y="19168"/>
                  </a:cubicBezTo>
                  <a:cubicBezTo>
                    <a:pt x="1490" y="18883"/>
                    <a:pt x="1434" y="18497"/>
                    <a:pt x="1490" y="17951"/>
                  </a:cubicBezTo>
                  <a:cubicBezTo>
                    <a:pt x="1536" y="17371"/>
                    <a:pt x="1638" y="16791"/>
                    <a:pt x="1752" y="16154"/>
                  </a:cubicBezTo>
                  <a:cubicBezTo>
                    <a:pt x="1945" y="15039"/>
                    <a:pt x="2196" y="13833"/>
                    <a:pt x="2548" y="12468"/>
                  </a:cubicBezTo>
                  <a:cubicBezTo>
                    <a:pt x="2719" y="11797"/>
                    <a:pt x="2867" y="11195"/>
                    <a:pt x="3026" y="10649"/>
                  </a:cubicBezTo>
                  <a:lnTo>
                    <a:pt x="3049" y="10546"/>
                  </a:lnTo>
                  <a:cubicBezTo>
                    <a:pt x="3128" y="10285"/>
                    <a:pt x="3196" y="10012"/>
                    <a:pt x="3276" y="9739"/>
                  </a:cubicBezTo>
                  <a:lnTo>
                    <a:pt x="3310" y="9648"/>
                  </a:lnTo>
                  <a:cubicBezTo>
                    <a:pt x="3378" y="9409"/>
                    <a:pt x="3447" y="9181"/>
                    <a:pt x="3515" y="8977"/>
                  </a:cubicBezTo>
                  <a:lnTo>
                    <a:pt x="3686" y="8510"/>
                  </a:lnTo>
                  <a:lnTo>
                    <a:pt x="3310" y="8192"/>
                  </a:lnTo>
                  <a:cubicBezTo>
                    <a:pt x="3287" y="8169"/>
                    <a:pt x="3276" y="8158"/>
                    <a:pt x="3253" y="8135"/>
                  </a:cubicBezTo>
                  <a:cubicBezTo>
                    <a:pt x="3174" y="8021"/>
                    <a:pt x="3151" y="7817"/>
                    <a:pt x="3196" y="7589"/>
                  </a:cubicBezTo>
                  <a:cubicBezTo>
                    <a:pt x="3287" y="7123"/>
                    <a:pt x="3617" y="6691"/>
                    <a:pt x="4049" y="6497"/>
                  </a:cubicBezTo>
                  <a:cubicBezTo>
                    <a:pt x="4129" y="6452"/>
                    <a:pt x="4209" y="6429"/>
                    <a:pt x="4311" y="6395"/>
                  </a:cubicBezTo>
                  <a:lnTo>
                    <a:pt x="5198" y="6122"/>
                  </a:lnTo>
                  <a:lnTo>
                    <a:pt x="4698" y="5337"/>
                  </a:lnTo>
                  <a:cubicBezTo>
                    <a:pt x="4641" y="5235"/>
                    <a:pt x="4584" y="5144"/>
                    <a:pt x="4550" y="5041"/>
                  </a:cubicBezTo>
                  <a:cubicBezTo>
                    <a:pt x="4413" y="4700"/>
                    <a:pt x="4402" y="4279"/>
                    <a:pt x="4504" y="3870"/>
                  </a:cubicBezTo>
                  <a:cubicBezTo>
                    <a:pt x="4618" y="3460"/>
                    <a:pt x="4834" y="3040"/>
                    <a:pt x="5175" y="2562"/>
                  </a:cubicBezTo>
                  <a:cubicBezTo>
                    <a:pt x="5323" y="2357"/>
                    <a:pt x="5494" y="2141"/>
                    <a:pt x="5710" y="1880"/>
                  </a:cubicBezTo>
                  <a:cubicBezTo>
                    <a:pt x="5767" y="1823"/>
                    <a:pt x="5812" y="1754"/>
                    <a:pt x="5869" y="1698"/>
                  </a:cubicBezTo>
                  <a:close/>
                  <a:moveTo>
                    <a:pt x="5889" y="0"/>
                  </a:moveTo>
                  <a:cubicBezTo>
                    <a:pt x="5742" y="0"/>
                    <a:pt x="5594" y="39"/>
                    <a:pt x="5460" y="117"/>
                  </a:cubicBezTo>
                  <a:cubicBezTo>
                    <a:pt x="5357" y="173"/>
                    <a:pt x="5278" y="242"/>
                    <a:pt x="5221" y="299"/>
                  </a:cubicBezTo>
                  <a:cubicBezTo>
                    <a:pt x="5141" y="367"/>
                    <a:pt x="5073" y="446"/>
                    <a:pt x="5016" y="515"/>
                  </a:cubicBezTo>
                  <a:cubicBezTo>
                    <a:pt x="5005" y="537"/>
                    <a:pt x="4982" y="560"/>
                    <a:pt x="4971" y="583"/>
                  </a:cubicBezTo>
                  <a:cubicBezTo>
                    <a:pt x="4834" y="719"/>
                    <a:pt x="4721" y="845"/>
                    <a:pt x="4618" y="970"/>
                  </a:cubicBezTo>
                  <a:cubicBezTo>
                    <a:pt x="4379" y="1254"/>
                    <a:pt x="4186" y="1504"/>
                    <a:pt x="4027" y="1732"/>
                  </a:cubicBezTo>
                  <a:cubicBezTo>
                    <a:pt x="3583" y="2346"/>
                    <a:pt x="3287" y="2926"/>
                    <a:pt x="3140" y="3506"/>
                  </a:cubicBezTo>
                  <a:cubicBezTo>
                    <a:pt x="2958" y="4143"/>
                    <a:pt x="2969" y="4780"/>
                    <a:pt x="3151" y="5360"/>
                  </a:cubicBezTo>
                  <a:cubicBezTo>
                    <a:pt x="2457" y="5792"/>
                    <a:pt x="1945" y="6520"/>
                    <a:pt x="1797" y="7328"/>
                  </a:cubicBezTo>
                  <a:cubicBezTo>
                    <a:pt x="1684" y="7908"/>
                    <a:pt x="1775" y="8454"/>
                    <a:pt x="2048" y="8886"/>
                  </a:cubicBezTo>
                  <a:cubicBezTo>
                    <a:pt x="2014" y="8999"/>
                    <a:pt x="1979" y="9125"/>
                    <a:pt x="1945" y="9250"/>
                  </a:cubicBezTo>
                  <a:lnTo>
                    <a:pt x="1911" y="9341"/>
                  </a:lnTo>
                  <a:cubicBezTo>
                    <a:pt x="1832" y="9614"/>
                    <a:pt x="1763" y="9898"/>
                    <a:pt x="1684" y="10171"/>
                  </a:cubicBezTo>
                  <a:lnTo>
                    <a:pt x="1661" y="10262"/>
                  </a:lnTo>
                  <a:cubicBezTo>
                    <a:pt x="1502" y="10831"/>
                    <a:pt x="1343" y="11433"/>
                    <a:pt x="1172" y="12127"/>
                  </a:cubicBezTo>
                  <a:cubicBezTo>
                    <a:pt x="819" y="13526"/>
                    <a:pt x="546" y="14766"/>
                    <a:pt x="353" y="15903"/>
                  </a:cubicBezTo>
                  <a:cubicBezTo>
                    <a:pt x="228" y="16574"/>
                    <a:pt x="126" y="17189"/>
                    <a:pt x="69" y="17826"/>
                  </a:cubicBezTo>
                  <a:cubicBezTo>
                    <a:pt x="23" y="18371"/>
                    <a:pt x="0" y="19168"/>
                    <a:pt x="444" y="19896"/>
                  </a:cubicBezTo>
                  <a:cubicBezTo>
                    <a:pt x="1138" y="21044"/>
                    <a:pt x="2457" y="21386"/>
                    <a:pt x="3526" y="21567"/>
                  </a:cubicBezTo>
                  <a:cubicBezTo>
                    <a:pt x="4220" y="21681"/>
                    <a:pt x="4948" y="21738"/>
                    <a:pt x="5665" y="21738"/>
                  </a:cubicBezTo>
                  <a:cubicBezTo>
                    <a:pt x="6392" y="21738"/>
                    <a:pt x="7109" y="21681"/>
                    <a:pt x="7814" y="21567"/>
                  </a:cubicBezTo>
                  <a:cubicBezTo>
                    <a:pt x="8883" y="21386"/>
                    <a:pt x="10203" y="21033"/>
                    <a:pt x="10896" y="19896"/>
                  </a:cubicBezTo>
                  <a:cubicBezTo>
                    <a:pt x="11226" y="19350"/>
                    <a:pt x="11351" y="18679"/>
                    <a:pt x="11272" y="17826"/>
                  </a:cubicBezTo>
                  <a:cubicBezTo>
                    <a:pt x="11215" y="17189"/>
                    <a:pt x="11113" y="16586"/>
                    <a:pt x="10987" y="15903"/>
                  </a:cubicBezTo>
                  <a:cubicBezTo>
                    <a:pt x="10794" y="14766"/>
                    <a:pt x="10521" y="13526"/>
                    <a:pt x="10169" y="12127"/>
                  </a:cubicBezTo>
                  <a:cubicBezTo>
                    <a:pt x="9998" y="11433"/>
                    <a:pt x="9839" y="10831"/>
                    <a:pt x="9679" y="10262"/>
                  </a:cubicBezTo>
                  <a:lnTo>
                    <a:pt x="9657" y="10160"/>
                  </a:lnTo>
                  <a:cubicBezTo>
                    <a:pt x="9577" y="9887"/>
                    <a:pt x="9497" y="9614"/>
                    <a:pt x="9429" y="9341"/>
                  </a:cubicBezTo>
                  <a:lnTo>
                    <a:pt x="9395" y="9250"/>
                  </a:lnTo>
                  <a:cubicBezTo>
                    <a:pt x="9372" y="9170"/>
                    <a:pt x="9350" y="9090"/>
                    <a:pt x="9327" y="9011"/>
                  </a:cubicBezTo>
                  <a:cubicBezTo>
                    <a:pt x="9782" y="8488"/>
                    <a:pt x="9975" y="7714"/>
                    <a:pt x="9782" y="6998"/>
                  </a:cubicBezTo>
                  <a:cubicBezTo>
                    <a:pt x="9611" y="6361"/>
                    <a:pt x="9179" y="5803"/>
                    <a:pt x="8565" y="5417"/>
                  </a:cubicBezTo>
                  <a:cubicBezTo>
                    <a:pt x="8770" y="4825"/>
                    <a:pt x="8792" y="4166"/>
                    <a:pt x="8610" y="3506"/>
                  </a:cubicBezTo>
                  <a:cubicBezTo>
                    <a:pt x="8451" y="2926"/>
                    <a:pt x="8167" y="2346"/>
                    <a:pt x="7723" y="1732"/>
                  </a:cubicBezTo>
                  <a:cubicBezTo>
                    <a:pt x="7553" y="1493"/>
                    <a:pt x="7359" y="1254"/>
                    <a:pt x="7120" y="970"/>
                  </a:cubicBezTo>
                  <a:cubicBezTo>
                    <a:pt x="6938" y="754"/>
                    <a:pt x="6745" y="526"/>
                    <a:pt x="6540" y="299"/>
                  </a:cubicBezTo>
                  <a:cubicBezTo>
                    <a:pt x="6364" y="101"/>
                    <a:pt x="6127" y="0"/>
                    <a:pt x="5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1863075" y="1844650"/>
              <a:ext cx="153875" cy="114050"/>
            </a:xfrm>
            <a:custGeom>
              <a:rect b="b" l="l" r="r" t="t"/>
              <a:pathLst>
                <a:path extrusionOk="0" h="4562" w="6155">
                  <a:moveTo>
                    <a:pt x="1605" y="1"/>
                  </a:moveTo>
                  <a:cubicBezTo>
                    <a:pt x="1298" y="80"/>
                    <a:pt x="1036" y="217"/>
                    <a:pt x="820" y="376"/>
                  </a:cubicBezTo>
                  <a:cubicBezTo>
                    <a:pt x="581" y="569"/>
                    <a:pt x="376" y="831"/>
                    <a:pt x="228" y="1127"/>
                  </a:cubicBezTo>
                  <a:cubicBezTo>
                    <a:pt x="137" y="1320"/>
                    <a:pt x="1" y="1707"/>
                    <a:pt x="92" y="2093"/>
                  </a:cubicBezTo>
                  <a:cubicBezTo>
                    <a:pt x="149" y="2366"/>
                    <a:pt x="354" y="2662"/>
                    <a:pt x="672" y="2696"/>
                  </a:cubicBezTo>
                  <a:cubicBezTo>
                    <a:pt x="695" y="2699"/>
                    <a:pt x="718" y="2701"/>
                    <a:pt x="740" y="2701"/>
                  </a:cubicBezTo>
                  <a:cubicBezTo>
                    <a:pt x="885" y="2701"/>
                    <a:pt x="1019" y="2642"/>
                    <a:pt x="1127" y="2583"/>
                  </a:cubicBezTo>
                  <a:cubicBezTo>
                    <a:pt x="1184" y="2548"/>
                    <a:pt x="1229" y="2526"/>
                    <a:pt x="1286" y="2492"/>
                  </a:cubicBezTo>
                  <a:cubicBezTo>
                    <a:pt x="1389" y="2435"/>
                    <a:pt x="1491" y="2378"/>
                    <a:pt x="1605" y="2332"/>
                  </a:cubicBezTo>
                  <a:cubicBezTo>
                    <a:pt x="1719" y="2285"/>
                    <a:pt x="1853" y="2253"/>
                    <a:pt x="1986" y="2253"/>
                  </a:cubicBezTo>
                  <a:cubicBezTo>
                    <a:pt x="2171" y="2253"/>
                    <a:pt x="2355" y="2315"/>
                    <a:pt x="2480" y="2480"/>
                  </a:cubicBezTo>
                  <a:cubicBezTo>
                    <a:pt x="2628" y="2696"/>
                    <a:pt x="2617" y="2969"/>
                    <a:pt x="2594" y="3231"/>
                  </a:cubicBezTo>
                  <a:cubicBezTo>
                    <a:pt x="2594" y="3276"/>
                    <a:pt x="2594" y="3333"/>
                    <a:pt x="2594" y="3379"/>
                  </a:cubicBezTo>
                  <a:cubicBezTo>
                    <a:pt x="2583" y="3697"/>
                    <a:pt x="2662" y="3993"/>
                    <a:pt x="2844" y="4220"/>
                  </a:cubicBezTo>
                  <a:cubicBezTo>
                    <a:pt x="3004" y="4436"/>
                    <a:pt x="3254" y="4562"/>
                    <a:pt x="3515" y="4562"/>
                  </a:cubicBezTo>
                  <a:lnTo>
                    <a:pt x="3538" y="4562"/>
                  </a:lnTo>
                  <a:cubicBezTo>
                    <a:pt x="3811" y="4550"/>
                    <a:pt x="4039" y="4414"/>
                    <a:pt x="4152" y="4186"/>
                  </a:cubicBezTo>
                  <a:cubicBezTo>
                    <a:pt x="4232" y="4038"/>
                    <a:pt x="4266" y="3868"/>
                    <a:pt x="4300" y="3709"/>
                  </a:cubicBezTo>
                  <a:cubicBezTo>
                    <a:pt x="4323" y="3606"/>
                    <a:pt x="4346" y="3504"/>
                    <a:pt x="4380" y="3401"/>
                  </a:cubicBezTo>
                  <a:cubicBezTo>
                    <a:pt x="4425" y="3254"/>
                    <a:pt x="4494" y="3128"/>
                    <a:pt x="4573" y="3026"/>
                  </a:cubicBezTo>
                  <a:cubicBezTo>
                    <a:pt x="4664" y="2912"/>
                    <a:pt x="4801" y="2833"/>
                    <a:pt x="4971" y="2776"/>
                  </a:cubicBezTo>
                  <a:cubicBezTo>
                    <a:pt x="5051" y="2742"/>
                    <a:pt x="5142" y="2719"/>
                    <a:pt x="5222" y="2708"/>
                  </a:cubicBezTo>
                  <a:cubicBezTo>
                    <a:pt x="5301" y="2685"/>
                    <a:pt x="5381" y="2674"/>
                    <a:pt x="5449" y="2651"/>
                  </a:cubicBezTo>
                  <a:cubicBezTo>
                    <a:pt x="5574" y="2605"/>
                    <a:pt x="5699" y="2537"/>
                    <a:pt x="5790" y="2446"/>
                  </a:cubicBezTo>
                  <a:cubicBezTo>
                    <a:pt x="5984" y="2264"/>
                    <a:pt x="6109" y="2002"/>
                    <a:pt x="6131" y="1730"/>
                  </a:cubicBezTo>
                  <a:cubicBezTo>
                    <a:pt x="6154" y="1445"/>
                    <a:pt x="6086" y="1172"/>
                    <a:pt x="5927" y="911"/>
                  </a:cubicBezTo>
                  <a:cubicBezTo>
                    <a:pt x="5676" y="513"/>
                    <a:pt x="5267" y="217"/>
                    <a:pt x="4710" y="46"/>
                  </a:cubicBezTo>
                  <a:cubicBezTo>
                    <a:pt x="4698" y="46"/>
                    <a:pt x="4687" y="46"/>
                    <a:pt x="4676" y="58"/>
                  </a:cubicBezTo>
                  <a:cubicBezTo>
                    <a:pt x="4505" y="240"/>
                    <a:pt x="4312" y="376"/>
                    <a:pt x="4107" y="478"/>
                  </a:cubicBezTo>
                  <a:cubicBezTo>
                    <a:pt x="3902" y="581"/>
                    <a:pt x="3675" y="638"/>
                    <a:pt x="3459" y="672"/>
                  </a:cubicBezTo>
                  <a:cubicBezTo>
                    <a:pt x="3436" y="672"/>
                    <a:pt x="3424" y="683"/>
                    <a:pt x="3424" y="706"/>
                  </a:cubicBezTo>
                  <a:lnTo>
                    <a:pt x="3459" y="1184"/>
                  </a:lnTo>
                  <a:cubicBezTo>
                    <a:pt x="3459" y="1184"/>
                    <a:pt x="3459" y="1195"/>
                    <a:pt x="3470" y="1206"/>
                  </a:cubicBezTo>
                  <a:lnTo>
                    <a:pt x="3561" y="1206"/>
                  </a:lnTo>
                  <a:cubicBezTo>
                    <a:pt x="3777" y="1172"/>
                    <a:pt x="3993" y="1115"/>
                    <a:pt x="4209" y="1036"/>
                  </a:cubicBezTo>
                  <a:cubicBezTo>
                    <a:pt x="4312" y="990"/>
                    <a:pt x="4414" y="945"/>
                    <a:pt x="4516" y="899"/>
                  </a:cubicBezTo>
                  <a:cubicBezTo>
                    <a:pt x="4562" y="865"/>
                    <a:pt x="4619" y="842"/>
                    <a:pt x="4676" y="820"/>
                  </a:cubicBezTo>
                  <a:cubicBezTo>
                    <a:pt x="4721" y="797"/>
                    <a:pt x="4778" y="774"/>
                    <a:pt x="4823" y="751"/>
                  </a:cubicBezTo>
                  <a:cubicBezTo>
                    <a:pt x="4830" y="748"/>
                    <a:pt x="4836" y="747"/>
                    <a:pt x="4844" y="747"/>
                  </a:cubicBezTo>
                  <a:cubicBezTo>
                    <a:pt x="4863" y="747"/>
                    <a:pt x="4883" y="757"/>
                    <a:pt x="4892" y="774"/>
                  </a:cubicBezTo>
                  <a:cubicBezTo>
                    <a:pt x="4892" y="785"/>
                    <a:pt x="4903" y="808"/>
                    <a:pt x="4880" y="831"/>
                  </a:cubicBezTo>
                  <a:cubicBezTo>
                    <a:pt x="4789" y="922"/>
                    <a:pt x="4698" y="1013"/>
                    <a:pt x="4573" y="1081"/>
                  </a:cubicBezTo>
                  <a:cubicBezTo>
                    <a:pt x="4448" y="1138"/>
                    <a:pt x="4323" y="1195"/>
                    <a:pt x="4198" y="1240"/>
                  </a:cubicBezTo>
                  <a:cubicBezTo>
                    <a:pt x="3867" y="1359"/>
                    <a:pt x="3510" y="1421"/>
                    <a:pt x="3152" y="1421"/>
                  </a:cubicBezTo>
                  <a:cubicBezTo>
                    <a:pt x="3030" y="1421"/>
                    <a:pt x="2909" y="1414"/>
                    <a:pt x="2788" y="1400"/>
                  </a:cubicBezTo>
                  <a:cubicBezTo>
                    <a:pt x="2537" y="1366"/>
                    <a:pt x="2298" y="1309"/>
                    <a:pt x="2094" y="1229"/>
                  </a:cubicBezTo>
                  <a:cubicBezTo>
                    <a:pt x="1980" y="1195"/>
                    <a:pt x="1878" y="1138"/>
                    <a:pt x="1764" y="1081"/>
                  </a:cubicBezTo>
                  <a:cubicBezTo>
                    <a:pt x="1707" y="1047"/>
                    <a:pt x="1548" y="967"/>
                    <a:pt x="1536" y="876"/>
                  </a:cubicBezTo>
                  <a:cubicBezTo>
                    <a:pt x="1536" y="865"/>
                    <a:pt x="1536" y="842"/>
                    <a:pt x="1559" y="831"/>
                  </a:cubicBezTo>
                  <a:cubicBezTo>
                    <a:pt x="1566" y="830"/>
                    <a:pt x="1573" y="830"/>
                    <a:pt x="1581" y="830"/>
                  </a:cubicBezTo>
                  <a:cubicBezTo>
                    <a:pt x="1657" y="830"/>
                    <a:pt x="1748" y="880"/>
                    <a:pt x="1821" y="911"/>
                  </a:cubicBezTo>
                  <a:cubicBezTo>
                    <a:pt x="1844" y="922"/>
                    <a:pt x="1866" y="933"/>
                    <a:pt x="1889" y="945"/>
                  </a:cubicBezTo>
                  <a:cubicBezTo>
                    <a:pt x="1991" y="990"/>
                    <a:pt x="2105" y="1036"/>
                    <a:pt x="2230" y="1081"/>
                  </a:cubicBezTo>
                  <a:cubicBezTo>
                    <a:pt x="2412" y="1138"/>
                    <a:pt x="2594" y="1184"/>
                    <a:pt x="2788" y="1206"/>
                  </a:cubicBezTo>
                  <a:cubicBezTo>
                    <a:pt x="2799" y="1206"/>
                    <a:pt x="2810" y="1206"/>
                    <a:pt x="2822" y="1195"/>
                  </a:cubicBezTo>
                  <a:cubicBezTo>
                    <a:pt x="2822" y="1195"/>
                    <a:pt x="2833" y="1184"/>
                    <a:pt x="2833" y="1172"/>
                  </a:cubicBezTo>
                  <a:cubicBezTo>
                    <a:pt x="2833" y="1149"/>
                    <a:pt x="2833" y="1115"/>
                    <a:pt x="2833" y="1081"/>
                  </a:cubicBezTo>
                  <a:lnTo>
                    <a:pt x="2844" y="1036"/>
                  </a:lnTo>
                  <a:cubicBezTo>
                    <a:pt x="2856" y="933"/>
                    <a:pt x="2867" y="831"/>
                    <a:pt x="2879" y="729"/>
                  </a:cubicBezTo>
                  <a:lnTo>
                    <a:pt x="2879" y="706"/>
                  </a:lnTo>
                  <a:cubicBezTo>
                    <a:pt x="2879" y="683"/>
                    <a:pt x="2867" y="672"/>
                    <a:pt x="2856" y="660"/>
                  </a:cubicBezTo>
                  <a:cubicBezTo>
                    <a:pt x="2640" y="638"/>
                    <a:pt x="2446" y="581"/>
                    <a:pt x="2253" y="478"/>
                  </a:cubicBezTo>
                  <a:cubicBezTo>
                    <a:pt x="2026" y="376"/>
                    <a:pt x="1821" y="217"/>
                    <a:pt x="1639" y="12"/>
                  </a:cubicBezTo>
                  <a:cubicBezTo>
                    <a:pt x="1627" y="1"/>
                    <a:pt x="1616" y="1"/>
                    <a:pt x="1605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1891525" y="1720825"/>
              <a:ext cx="102100" cy="127825"/>
            </a:xfrm>
            <a:custGeom>
              <a:rect b="b" l="l" r="r" t="t"/>
              <a:pathLst>
                <a:path extrusionOk="0" h="5113" w="4084">
                  <a:moveTo>
                    <a:pt x="2042" y="0"/>
                  </a:moveTo>
                  <a:cubicBezTo>
                    <a:pt x="2031" y="0"/>
                    <a:pt x="2019" y="6"/>
                    <a:pt x="2014" y="17"/>
                  </a:cubicBezTo>
                  <a:cubicBezTo>
                    <a:pt x="1979" y="74"/>
                    <a:pt x="1934" y="131"/>
                    <a:pt x="1888" y="177"/>
                  </a:cubicBezTo>
                  <a:cubicBezTo>
                    <a:pt x="1866" y="211"/>
                    <a:pt x="1843" y="234"/>
                    <a:pt x="1820" y="256"/>
                  </a:cubicBezTo>
                  <a:cubicBezTo>
                    <a:pt x="1718" y="381"/>
                    <a:pt x="1604" y="518"/>
                    <a:pt x="1502" y="643"/>
                  </a:cubicBezTo>
                  <a:cubicBezTo>
                    <a:pt x="1274" y="927"/>
                    <a:pt x="1104" y="1166"/>
                    <a:pt x="944" y="1382"/>
                  </a:cubicBezTo>
                  <a:cubicBezTo>
                    <a:pt x="194" y="2486"/>
                    <a:pt x="0" y="3464"/>
                    <a:pt x="364" y="4271"/>
                  </a:cubicBezTo>
                  <a:cubicBezTo>
                    <a:pt x="524" y="4624"/>
                    <a:pt x="762" y="4920"/>
                    <a:pt x="1058" y="5102"/>
                  </a:cubicBezTo>
                  <a:cubicBezTo>
                    <a:pt x="1058" y="5102"/>
                    <a:pt x="1070" y="5113"/>
                    <a:pt x="1070" y="5113"/>
                  </a:cubicBezTo>
                  <a:cubicBezTo>
                    <a:pt x="1081" y="5113"/>
                    <a:pt x="1092" y="5102"/>
                    <a:pt x="1092" y="5102"/>
                  </a:cubicBezTo>
                  <a:cubicBezTo>
                    <a:pt x="1104" y="5090"/>
                    <a:pt x="1104" y="5079"/>
                    <a:pt x="1104" y="5056"/>
                  </a:cubicBezTo>
                  <a:cubicBezTo>
                    <a:pt x="842" y="4601"/>
                    <a:pt x="922" y="4055"/>
                    <a:pt x="1001" y="3771"/>
                  </a:cubicBezTo>
                  <a:cubicBezTo>
                    <a:pt x="1070" y="3498"/>
                    <a:pt x="1183" y="3236"/>
                    <a:pt x="1320" y="2975"/>
                  </a:cubicBezTo>
                  <a:cubicBezTo>
                    <a:pt x="1388" y="2861"/>
                    <a:pt x="1468" y="2736"/>
                    <a:pt x="1547" y="2633"/>
                  </a:cubicBezTo>
                  <a:cubicBezTo>
                    <a:pt x="1684" y="2429"/>
                    <a:pt x="1832" y="2258"/>
                    <a:pt x="1991" y="2099"/>
                  </a:cubicBezTo>
                  <a:cubicBezTo>
                    <a:pt x="2008" y="2082"/>
                    <a:pt x="2033" y="2073"/>
                    <a:pt x="2060" y="2073"/>
                  </a:cubicBezTo>
                  <a:cubicBezTo>
                    <a:pt x="2087" y="2073"/>
                    <a:pt x="2116" y="2082"/>
                    <a:pt x="2139" y="2099"/>
                  </a:cubicBezTo>
                  <a:cubicBezTo>
                    <a:pt x="2252" y="2213"/>
                    <a:pt x="2343" y="2349"/>
                    <a:pt x="2434" y="2474"/>
                  </a:cubicBezTo>
                  <a:cubicBezTo>
                    <a:pt x="2468" y="2520"/>
                    <a:pt x="2503" y="2577"/>
                    <a:pt x="2537" y="2622"/>
                  </a:cubicBezTo>
                  <a:cubicBezTo>
                    <a:pt x="2616" y="2736"/>
                    <a:pt x="2696" y="2850"/>
                    <a:pt x="2753" y="2975"/>
                  </a:cubicBezTo>
                  <a:cubicBezTo>
                    <a:pt x="2901" y="3236"/>
                    <a:pt x="3014" y="3498"/>
                    <a:pt x="3083" y="3771"/>
                  </a:cubicBezTo>
                  <a:cubicBezTo>
                    <a:pt x="3151" y="4055"/>
                    <a:pt x="3242" y="4601"/>
                    <a:pt x="2980" y="5056"/>
                  </a:cubicBezTo>
                  <a:cubicBezTo>
                    <a:pt x="2969" y="5067"/>
                    <a:pt x="2980" y="5090"/>
                    <a:pt x="2980" y="5102"/>
                  </a:cubicBezTo>
                  <a:cubicBezTo>
                    <a:pt x="2986" y="5107"/>
                    <a:pt x="2995" y="5110"/>
                    <a:pt x="3003" y="5110"/>
                  </a:cubicBezTo>
                  <a:cubicBezTo>
                    <a:pt x="3012" y="5110"/>
                    <a:pt x="3020" y="5107"/>
                    <a:pt x="3026" y="5102"/>
                  </a:cubicBezTo>
                  <a:cubicBezTo>
                    <a:pt x="3322" y="4908"/>
                    <a:pt x="3560" y="4612"/>
                    <a:pt x="3720" y="4271"/>
                  </a:cubicBezTo>
                  <a:cubicBezTo>
                    <a:pt x="4084" y="3464"/>
                    <a:pt x="3890" y="2486"/>
                    <a:pt x="3140" y="1382"/>
                  </a:cubicBezTo>
                  <a:cubicBezTo>
                    <a:pt x="2992" y="1166"/>
                    <a:pt x="2810" y="927"/>
                    <a:pt x="2582" y="643"/>
                  </a:cubicBezTo>
                  <a:cubicBezTo>
                    <a:pt x="2480" y="518"/>
                    <a:pt x="2377" y="381"/>
                    <a:pt x="2264" y="256"/>
                  </a:cubicBezTo>
                  <a:cubicBezTo>
                    <a:pt x="2241" y="234"/>
                    <a:pt x="2218" y="211"/>
                    <a:pt x="2207" y="177"/>
                  </a:cubicBezTo>
                  <a:cubicBezTo>
                    <a:pt x="2150" y="131"/>
                    <a:pt x="2105" y="74"/>
                    <a:pt x="2070" y="17"/>
                  </a:cubicBezTo>
                  <a:cubicBezTo>
                    <a:pt x="2065" y="6"/>
                    <a:pt x="2053" y="0"/>
                    <a:pt x="204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1919100" y="1781825"/>
              <a:ext cx="46650" cy="71950"/>
            </a:xfrm>
            <a:custGeom>
              <a:rect b="b" l="l" r="r" t="t"/>
              <a:pathLst>
                <a:path extrusionOk="0" h="2878" w="1866">
                  <a:moveTo>
                    <a:pt x="945" y="0"/>
                  </a:moveTo>
                  <a:cubicBezTo>
                    <a:pt x="933" y="0"/>
                    <a:pt x="922" y="0"/>
                    <a:pt x="922" y="11"/>
                  </a:cubicBezTo>
                  <a:cubicBezTo>
                    <a:pt x="899" y="34"/>
                    <a:pt x="876" y="57"/>
                    <a:pt x="865" y="68"/>
                  </a:cubicBezTo>
                  <a:cubicBezTo>
                    <a:pt x="854" y="80"/>
                    <a:pt x="854" y="80"/>
                    <a:pt x="854" y="80"/>
                  </a:cubicBezTo>
                  <a:cubicBezTo>
                    <a:pt x="854" y="91"/>
                    <a:pt x="842" y="91"/>
                    <a:pt x="842" y="91"/>
                  </a:cubicBezTo>
                  <a:cubicBezTo>
                    <a:pt x="820" y="125"/>
                    <a:pt x="797" y="159"/>
                    <a:pt x="774" y="193"/>
                  </a:cubicBezTo>
                  <a:cubicBezTo>
                    <a:pt x="729" y="239"/>
                    <a:pt x="694" y="284"/>
                    <a:pt x="660" y="341"/>
                  </a:cubicBezTo>
                  <a:cubicBezTo>
                    <a:pt x="569" y="455"/>
                    <a:pt x="501" y="569"/>
                    <a:pt x="433" y="694"/>
                  </a:cubicBezTo>
                  <a:cubicBezTo>
                    <a:pt x="228" y="1081"/>
                    <a:pt x="1" y="1649"/>
                    <a:pt x="103" y="2172"/>
                  </a:cubicBezTo>
                  <a:cubicBezTo>
                    <a:pt x="148" y="2400"/>
                    <a:pt x="251" y="2582"/>
                    <a:pt x="410" y="2730"/>
                  </a:cubicBezTo>
                  <a:cubicBezTo>
                    <a:pt x="490" y="2798"/>
                    <a:pt x="558" y="2844"/>
                    <a:pt x="638" y="2866"/>
                  </a:cubicBezTo>
                  <a:lnTo>
                    <a:pt x="672" y="2866"/>
                  </a:lnTo>
                  <a:cubicBezTo>
                    <a:pt x="672" y="2866"/>
                    <a:pt x="683" y="2855"/>
                    <a:pt x="683" y="2844"/>
                  </a:cubicBezTo>
                  <a:cubicBezTo>
                    <a:pt x="694" y="2798"/>
                    <a:pt x="706" y="2764"/>
                    <a:pt x="729" y="2730"/>
                  </a:cubicBezTo>
                  <a:cubicBezTo>
                    <a:pt x="763" y="2650"/>
                    <a:pt x="854" y="2605"/>
                    <a:pt x="933" y="2605"/>
                  </a:cubicBezTo>
                  <a:lnTo>
                    <a:pt x="945" y="2605"/>
                  </a:lnTo>
                  <a:cubicBezTo>
                    <a:pt x="1013" y="2605"/>
                    <a:pt x="1081" y="2650"/>
                    <a:pt x="1115" y="2718"/>
                  </a:cubicBezTo>
                  <a:cubicBezTo>
                    <a:pt x="1138" y="2764"/>
                    <a:pt x="1149" y="2809"/>
                    <a:pt x="1161" y="2855"/>
                  </a:cubicBezTo>
                  <a:cubicBezTo>
                    <a:pt x="1161" y="2866"/>
                    <a:pt x="1161" y="2866"/>
                    <a:pt x="1172" y="2878"/>
                  </a:cubicBezTo>
                  <a:lnTo>
                    <a:pt x="1195" y="2878"/>
                  </a:lnTo>
                  <a:cubicBezTo>
                    <a:pt x="1286" y="2855"/>
                    <a:pt x="1377" y="2798"/>
                    <a:pt x="1456" y="2730"/>
                  </a:cubicBezTo>
                  <a:cubicBezTo>
                    <a:pt x="1616" y="2582"/>
                    <a:pt x="1718" y="2400"/>
                    <a:pt x="1764" y="2172"/>
                  </a:cubicBezTo>
                  <a:cubicBezTo>
                    <a:pt x="1866" y="1649"/>
                    <a:pt x="1650" y="1081"/>
                    <a:pt x="1434" y="694"/>
                  </a:cubicBezTo>
                  <a:cubicBezTo>
                    <a:pt x="1377" y="569"/>
                    <a:pt x="1297" y="455"/>
                    <a:pt x="1218" y="341"/>
                  </a:cubicBezTo>
                  <a:cubicBezTo>
                    <a:pt x="1183" y="284"/>
                    <a:pt x="1138" y="239"/>
                    <a:pt x="1104" y="193"/>
                  </a:cubicBezTo>
                  <a:cubicBezTo>
                    <a:pt x="1081" y="159"/>
                    <a:pt x="1058" y="125"/>
                    <a:pt x="1024" y="91"/>
                  </a:cubicBezTo>
                  <a:cubicBezTo>
                    <a:pt x="1024" y="80"/>
                    <a:pt x="1013" y="80"/>
                    <a:pt x="1013" y="68"/>
                  </a:cubicBezTo>
                  <a:cubicBezTo>
                    <a:pt x="1013" y="68"/>
                    <a:pt x="1002" y="57"/>
                    <a:pt x="1002" y="57"/>
                  </a:cubicBezTo>
                  <a:cubicBezTo>
                    <a:pt x="990" y="46"/>
                    <a:pt x="979" y="34"/>
                    <a:pt x="967" y="23"/>
                  </a:cubicBezTo>
                  <a:cubicBezTo>
                    <a:pt x="967" y="23"/>
                    <a:pt x="967" y="11"/>
                    <a:pt x="967" y="11"/>
                  </a:cubicBezTo>
                  <a:cubicBezTo>
                    <a:pt x="956" y="11"/>
                    <a:pt x="945" y="0"/>
                    <a:pt x="945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1862525" y="1907375"/>
              <a:ext cx="149575" cy="69250"/>
            </a:xfrm>
            <a:custGeom>
              <a:rect b="b" l="l" r="r" t="t"/>
              <a:pathLst>
                <a:path extrusionOk="0" h="2770" w="5983">
                  <a:moveTo>
                    <a:pt x="1604" y="1564"/>
                  </a:moveTo>
                  <a:cubicBezTo>
                    <a:pt x="1615" y="1564"/>
                    <a:pt x="1627" y="1575"/>
                    <a:pt x="1638" y="1586"/>
                  </a:cubicBezTo>
                  <a:cubicBezTo>
                    <a:pt x="1638" y="1586"/>
                    <a:pt x="1638" y="1598"/>
                    <a:pt x="1649" y="1609"/>
                  </a:cubicBezTo>
                  <a:cubicBezTo>
                    <a:pt x="1649" y="1609"/>
                    <a:pt x="1649" y="1609"/>
                    <a:pt x="1649" y="1620"/>
                  </a:cubicBezTo>
                  <a:lnTo>
                    <a:pt x="1649" y="1632"/>
                  </a:lnTo>
                  <a:cubicBezTo>
                    <a:pt x="1649" y="1654"/>
                    <a:pt x="1649" y="1666"/>
                    <a:pt x="1649" y="1677"/>
                  </a:cubicBezTo>
                  <a:lnTo>
                    <a:pt x="1649" y="1689"/>
                  </a:lnTo>
                  <a:cubicBezTo>
                    <a:pt x="1661" y="1723"/>
                    <a:pt x="1661" y="1757"/>
                    <a:pt x="1672" y="1802"/>
                  </a:cubicBezTo>
                  <a:cubicBezTo>
                    <a:pt x="1684" y="1814"/>
                    <a:pt x="1684" y="1836"/>
                    <a:pt x="1695" y="1848"/>
                  </a:cubicBezTo>
                  <a:lnTo>
                    <a:pt x="1718" y="1893"/>
                  </a:lnTo>
                  <a:cubicBezTo>
                    <a:pt x="1718" y="1905"/>
                    <a:pt x="1729" y="1927"/>
                    <a:pt x="1740" y="1939"/>
                  </a:cubicBezTo>
                  <a:cubicBezTo>
                    <a:pt x="1740" y="1939"/>
                    <a:pt x="1740" y="1939"/>
                    <a:pt x="1740" y="1950"/>
                  </a:cubicBezTo>
                  <a:cubicBezTo>
                    <a:pt x="1740" y="1950"/>
                    <a:pt x="1740" y="1962"/>
                    <a:pt x="1752" y="1962"/>
                  </a:cubicBezTo>
                  <a:cubicBezTo>
                    <a:pt x="1752" y="1973"/>
                    <a:pt x="1752" y="1984"/>
                    <a:pt x="1763" y="1996"/>
                  </a:cubicBezTo>
                  <a:cubicBezTo>
                    <a:pt x="1763" y="1996"/>
                    <a:pt x="1763" y="2007"/>
                    <a:pt x="1763" y="2007"/>
                  </a:cubicBezTo>
                  <a:lnTo>
                    <a:pt x="1775" y="2030"/>
                  </a:lnTo>
                  <a:lnTo>
                    <a:pt x="1786" y="2053"/>
                  </a:lnTo>
                  <a:cubicBezTo>
                    <a:pt x="1797" y="2064"/>
                    <a:pt x="1809" y="2075"/>
                    <a:pt x="1820" y="2087"/>
                  </a:cubicBezTo>
                  <a:cubicBezTo>
                    <a:pt x="1820" y="2098"/>
                    <a:pt x="1820" y="2109"/>
                    <a:pt x="1820" y="2121"/>
                  </a:cubicBezTo>
                  <a:cubicBezTo>
                    <a:pt x="1812" y="2121"/>
                    <a:pt x="1805" y="2126"/>
                    <a:pt x="1797" y="2126"/>
                  </a:cubicBezTo>
                  <a:cubicBezTo>
                    <a:pt x="1794" y="2126"/>
                    <a:pt x="1790" y="2125"/>
                    <a:pt x="1786" y="2121"/>
                  </a:cubicBezTo>
                  <a:cubicBezTo>
                    <a:pt x="1775" y="2121"/>
                    <a:pt x="1752" y="2109"/>
                    <a:pt x="1740" y="2098"/>
                  </a:cubicBezTo>
                  <a:cubicBezTo>
                    <a:pt x="1729" y="2098"/>
                    <a:pt x="1729" y="2098"/>
                    <a:pt x="1718" y="2087"/>
                  </a:cubicBezTo>
                  <a:lnTo>
                    <a:pt x="1706" y="2075"/>
                  </a:lnTo>
                  <a:lnTo>
                    <a:pt x="1695" y="2075"/>
                  </a:lnTo>
                  <a:cubicBezTo>
                    <a:pt x="1695" y="2075"/>
                    <a:pt x="1684" y="2064"/>
                    <a:pt x="1672" y="2053"/>
                  </a:cubicBezTo>
                  <a:cubicBezTo>
                    <a:pt x="1661" y="2053"/>
                    <a:pt x="1661" y="2041"/>
                    <a:pt x="1649" y="2041"/>
                  </a:cubicBezTo>
                  <a:cubicBezTo>
                    <a:pt x="1649" y="2030"/>
                    <a:pt x="1638" y="2030"/>
                    <a:pt x="1638" y="2030"/>
                  </a:cubicBezTo>
                  <a:cubicBezTo>
                    <a:pt x="1638" y="2030"/>
                    <a:pt x="1638" y="2018"/>
                    <a:pt x="1627" y="2018"/>
                  </a:cubicBezTo>
                  <a:cubicBezTo>
                    <a:pt x="1615" y="2007"/>
                    <a:pt x="1604" y="1984"/>
                    <a:pt x="1593" y="1962"/>
                  </a:cubicBezTo>
                  <a:cubicBezTo>
                    <a:pt x="1570" y="1927"/>
                    <a:pt x="1547" y="1882"/>
                    <a:pt x="1547" y="1836"/>
                  </a:cubicBezTo>
                  <a:cubicBezTo>
                    <a:pt x="1536" y="1791"/>
                    <a:pt x="1524" y="1734"/>
                    <a:pt x="1536" y="1700"/>
                  </a:cubicBezTo>
                  <a:cubicBezTo>
                    <a:pt x="1536" y="1677"/>
                    <a:pt x="1536" y="1654"/>
                    <a:pt x="1547" y="1632"/>
                  </a:cubicBezTo>
                  <a:cubicBezTo>
                    <a:pt x="1547" y="1609"/>
                    <a:pt x="1558" y="1586"/>
                    <a:pt x="1581" y="1564"/>
                  </a:cubicBezTo>
                  <a:close/>
                  <a:moveTo>
                    <a:pt x="1732" y="427"/>
                  </a:moveTo>
                  <a:cubicBezTo>
                    <a:pt x="1754" y="427"/>
                    <a:pt x="1776" y="430"/>
                    <a:pt x="1797" y="438"/>
                  </a:cubicBezTo>
                  <a:cubicBezTo>
                    <a:pt x="1888" y="460"/>
                    <a:pt x="1957" y="540"/>
                    <a:pt x="2002" y="699"/>
                  </a:cubicBezTo>
                  <a:cubicBezTo>
                    <a:pt x="2036" y="870"/>
                    <a:pt x="2025" y="1040"/>
                    <a:pt x="2013" y="1222"/>
                  </a:cubicBezTo>
                  <a:cubicBezTo>
                    <a:pt x="2013" y="1302"/>
                    <a:pt x="2002" y="1393"/>
                    <a:pt x="2002" y="1484"/>
                  </a:cubicBezTo>
                  <a:cubicBezTo>
                    <a:pt x="2013" y="1723"/>
                    <a:pt x="2116" y="1950"/>
                    <a:pt x="2320" y="2144"/>
                  </a:cubicBezTo>
                  <a:cubicBezTo>
                    <a:pt x="2355" y="2166"/>
                    <a:pt x="2343" y="2189"/>
                    <a:pt x="2332" y="2200"/>
                  </a:cubicBezTo>
                  <a:cubicBezTo>
                    <a:pt x="2323" y="2219"/>
                    <a:pt x="2298" y="2238"/>
                    <a:pt x="2271" y="2238"/>
                  </a:cubicBezTo>
                  <a:cubicBezTo>
                    <a:pt x="2265" y="2238"/>
                    <a:pt x="2259" y="2237"/>
                    <a:pt x="2252" y="2235"/>
                  </a:cubicBezTo>
                  <a:cubicBezTo>
                    <a:pt x="2127" y="2178"/>
                    <a:pt x="2048" y="2109"/>
                    <a:pt x="1979" y="2007"/>
                  </a:cubicBezTo>
                  <a:cubicBezTo>
                    <a:pt x="1911" y="1916"/>
                    <a:pt x="1866" y="1791"/>
                    <a:pt x="1843" y="1677"/>
                  </a:cubicBezTo>
                  <a:cubicBezTo>
                    <a:pt x="1820" y="1529"/>
                    <a:pt x="1843" y="1382"/>
                    <a:pt x="1854" y="1234"/>
                  </a:cubicBezTo>
                  <a:cubicBezTo>
                    <a:pt x="1866" y="1109"/>
                    <a:pt x="1877" y="983"/>
                    <a:pt x="1866" y="858"/>
                  </a:cubicBezTo>
                  <a:cubicBezTo>
                    <a:pt x="1866" y="779"/>
                    <a:pt x="1854" y="710"/>
                    <a:pt x="1820" y="665"/>
                  </a:cubicBezTo>
                  <a:cubicBezTo>
                    <a:pt x="1797" y="608"/>
                    <a:pt x="1775" y="574"/>
                    <a:pt x="1729" y="574"/>
                  </a:cubicBezTo>
                  <a:cubicBezTo>
                    <a:pt x="1706" y="574"/>
                    <a:pt x="1684" y="585"/>
                    <a:pt x="1661" y="585"/>
                  </a:cubicBezTo>
                  <a:cubicBezTo>
                    <a:pt x="1593" y="608"/>
                    <a:pt x="1524" y="654"/>
                    <a:pt x="1456" y="688"/>
                  </a:cubicBezTo>
                  <a:cubicBezTo>
                    <a:pt x="1399" y="722"/>
                    <a:pt x="1354" y="745"/>
                    <a:pt x="1297" y="767"/>
                  </a:cubicBezTo>
                  <a:cubicBezTo>
                    <a:pt x="1165" y="823"/>
                    <a:pt x="1053" y="850"/>
                    <a:pt x="962" y="850"/>
                  </a:cubicBezTo>
                  <a:cubicBezTo>
                    <a:pt x="849" y="850"/>
                    <a:pt x="767" y="809"/>
                    <a:pt x="717" y="733"/>
                  </a:cubicBezTo>
                  <a:cubicBezTo>
                    <a:pt x="717" y="733"/>
                    <a:pt x="717" y="733"/>
                    <a:pt x="717" y="722"/>
                  </a:cubicBezTo>
                  <a:lnTo>
                    <a:pt x="728" y="722"/>
                  </a:lnTo>
                  <a:cubicBezTo>
                    <a:pt x="772" y="749"/>
                    <a:pt x="820" y="763"/>
                    <a:pt x="876" y="763"/>
                  </a:cubicBezTo>
                  <a:cubicBezTo>
                    <a:pt x="938" y="763"/>
                    <a:pt x="1009" y="746"/>
                    <a:pt x="1092" y="710"/>
                  </a:cubicBezTo>
                  <a:cubicBezTo>
                    <a:pt x="1206" y="665"/>
                    <a:pt x="1331" y="608"/>
                    <a:pt x="1479" y="517"/>
                  </a:cubicBezTo>
                  <a:cubicBezTo>
                    <a:pt x="1560" y="472"/>
                    <a:pt x="1648" y="427"/>
                    <a:pt x="1732" y="427"/>
                  </a:cubicBezTo>
                  <a:close/>
                  <a:moveTo>
                    <a:pt x="4914" y="1461"/>
                  </a:moveTo>
                  <a:cubicBezTo>
                    <a:pt x="4914" y="1461"/>
                    <a:pt x="4925" y="1473"/>
                    <a:pt x="4925" y="1473"/>
                  </a:cubicBezTo>
                  <a:cubicBezTo>
                    <a:pt x="4959" y="1575"/>
                    <a:pt x="4936" y="1700"/>
                    <a:pt x="4914" y="1802"/>
                  </a:cubicBezTo>
                  <a:cubicBezTo>
                    <a:pt x="4891" y="1927"/>
                    <a:pt x="4834" y="2030"/>
                    <a:pt x="4743" y="2132"/>
                  </a:cubicBezTo>
                  <a:cubicBezTo>
                    <a:pt x="4709" y="2178"/>
                    <a:pt x="4675" y="2212"/>
                    <a:pt x="4629" y="2257"/>
                  </a:cubicBezTo>
                  <a:cubicBezTo>
                    <a:pt x="4607" y="2280"/>
                    <a:pt x="4584" y="2280"/>
                    <a:pt x="4561" y="2291"/>
                  </a:cubicBezTo>
                  <a:cubicBezTo>
                    <a:pt x="4561" y="2291"/>
                    <a:pt x="4550" y="2303"/>
                    <a:pt x="4538" y="2303"/>
                  </a:cubicBezTo>
                  <a:cubicBezTo>
                    <a:pt x="4504" y="2326"/>
                    <a:pt x="4482" y="2337"/>
                    <a:pt x="4447" y="2337"/>
                  </a:cubicBezTo>
                  <a:lnTo>
                    <a:pt x="4391" y="2337"/>
                  </a:lnTo>
                  <a:cubicBezTo>
                    <a:pt x="4368" y="2314"/>
                    <a:pt x="4368" y="2291"/>
                    <a:pt x="4379" y="2280"/>
                  </a:cubicBezTo>
                  <a:cubicBezTo>
                    <a:pt x="4391" y="2246"/>
                    <a:pt x="4425" y="2212"/>
                    <a:pt x="4459" y="2189"/>
                  </a:cubicBezTo>
                  <a:lnTo>
                    <a:pt x="4482" y="2166"/>
                  </a:lnTo>
                  <a:cubicBezTo>
                    <a:pt x="4482" y="2166"/>
                    <a:pt x="4482" y="2155"/>
                    <a:pt x="4482" y="2155"/>
                  </a:cubicBezTo>
                  <a:cubicBezTo>
                    <a:pt x="4493" y="2132"/>
                    <a:pt x="4516" y="2121"/>
                    <a:pt x="4538" y="2109"/>
                  </a:cubicBezTo>
                  <a:lnTo>
                    <a:pt x="4550" y="2098"/>
                  </a:lnTo>
                  <a:cubicBezTo>
                    <a:pt x="4572" y="2075"/>
                    <a:pt x="4595" y="2041"/>
                    <a:pt x="4618" y="2007"/>
                  </a:cubicBezTo>
                  <a:lnTo>
                    <a:pt x="4663" y="1962"/>
                  </a:lnTo>
                  <a:cubicBezTo>
                    <a:pt x="4675" y="1962"/>
                    <a:pt x="4675" y="1962"/>
                    <a:pt x="4675" y="1950"/>
                  </a:cubicBezTo>
                  <a:lnTo>
                    <a:pt x="4686" y="1939"/>
                  </a:lnTo>
                  <a:cubicBezTo>
                    <a:pt x="4698" y="1916"/>
                    <a:pt x="4720" y="1882"/>
                    <a:pt x="4743" y="1848"/>
                  </a:cubicBezTo>
                  <a:cubicBezTo>
                    <a:pt x="4777" y="1791"/>
                    <a:pt x="4811" y="1734"/>
                    <a:pt x="4834" y="1666"/>
                  </a:cubicBezTo>
                  <a:cubicBezTo>
                    <a:pt x="4845" y="1643"/>
                    <a:pt x="4857" y="1609"/>
                    <a:pt x="4868" y="1586"/>
                  </a:cubicBezTo>
                  <a:cubicBezTo>
                    <a:pt x="4880" y="1541"/>
                    <a:pt x="4891" y="1507"/>
                    <a:pt x="4914" y="1461"/>
                  </a:cubicBezTo>
                  <a:close/>
                  <a:moveTo>
                    <a:pt x="1994" y="0"/>
                  </a:moveTo>
                  <a:cubicBezTo>
                    <a:pt x="1971" y="0"/>
                    <a:pt x="1947" y="2"/>
                    <a:pt x="1922" y="5"/>
                  </a:cubicBezTo>
                  <a:cubicBezTo>
                    <a:pt x="1729" y="28"/>
                    <a:pt x="1558" y="130"/>
                    <a:pt x="1399" y="233"/>
                  </a:cubicBezTo>
                  <a:cubicBezTo>
                    <a:pt x="1251" y="312"/>
                    <a:pt x="1115" y="392"/>
                    <a:pt x="956" y="438"/>
                  </a:cubicBezTo>
                  <a:cubicBezTo>
                    <a:pt x="894" y="450"/>
                    <a:pt x="832" y="456"/>
                    <a:pt x="769" y="456"/>
                  </a:cubicBezTo>
                  <a:cubicBezTo>
                    <a:pt x="657" y="456"/>
                    <a:pt x="546" y="436"/>
                    <a:pt x="444" y="392"/>
                  </a:cubicBezTo>
                  <a:cubicBezTo>
                    <a:pt x="438" y="386"/>
                    <a:pt x="432" y="383"/>
                    <a:pt x="427" y="383"/>
                  </a:cubicBezTo>
                  <a:cubicBezTo>
                    <a:pt x="421" y="383"/>
                    <a:pt x="415" y="386"/>
                    <a:pt x="410" y="392"/>
                  </a:cubicBezTo>
                  <a:cubicBezTo>
                    <a:pt x="410" y="392"/>
                    <a:pt x="398" y="403"/>
                    <a:pt x="398" y="415"/>
                  </a:cubicBezTo>
                  <a:cubicBezTo>
                    <a:pt x="387" y="449"/>
                    <a:pt x="376" y="494"/>
                    <a:pt x="364" y="540"/>
                  </a:cubicBezTo>
                  <a:cubicBezTo>
                    <a:pt x="353" y="585"/>
                    <a:pt x="341" y="631"/>
                    <a:pt x="341" y="676"/>
                  </a:cubicBezTo>
                  <a:cubicBezTo>
                    <a:pt x="285" y="892"/>
                    <a:pt x="228" y="1120"/>
                    <a:pt x="171" y="1336"/>
                  </a:cubicBezTo>
                  <a:cubicBezTo>
                    <a:pt x="148" y="1416"/>
                    <a:pt x="125" y="1495"/>
                    <a:pt x="103" y="1575"/>
                  </a:cubicBezTo>
                  <a:cubicBezTo>
                    <a:pt x="68" y="1711"/>
                    <a:pt x="34" y="1836"/>
                    <a:pt x="0" y="1973"/>
                  </a:cubicBezTo>
                  <a:cubicBezTo>
                    <a:pt x="0" y="1984"/>
                    <a:pt x="0" y="1996"/>
                    <a:pt x="12" y="2007"/>
                  </a:cubicBezTo>
                  <a:lnTo>
                    <a:pt x="46" y="2030"/>
                  </a:lnTo>
                  <a:cubicBezTo>
                    <a:pt x="114" y="2087"/>
                    <a:pt x="182" y="2132"/>
                    <a:pt x="250" y="2178"/>
                  </a:cubicBezTo>
                  <a:lnTo>
                    <a:pt x="273" y="2189"/>
                  </a:lnTo>
                  <a:lnTo>
                    <a:pt x="285" y="2200"/>
                  </a:lnTo>
                  <a:lnTo>
                    <a:pt x="319" y="2200"/>
                  </a:lnTo>
                  <a:cubicBezTo>
                    <a:pt x="319" y="2189"/>
                    <a:pt x="330" y="2189"/>
                    <a:pt x="330" y="2178"/>
                  </a:cubicBezTo>
                  <a:lnTo>
                    <a:pt x="387" y="1984"/>
                  </a:lnTo>
                  <a:cubicBezTo>
                    <a:pt x="410" y="1916"/>
                    <a:pt x="432" y="1836"/>
                    <a:pt x="455" y="1768"/>
                  </a:cubicBezTo>
                  <a:cubicBezTo>
                    <a:pt x="467" y="1757"/>
                    <a:pt x="467" y="1745"/>
                    <a:pt x="467" y="1734"/>
                  </a:cubicBezTo>
                  <a:cubicBezTo>
                    <a:pt x="489" y="1677"/>
                    <a:pt x="512" y="1643"/>
                    <a:pt x="546" y="1632"/>
                  </a:cubicBezTo>
                  <a:cubicBezTo>
                    <a:pt x="569" y="1632"/>
                    <a:pt x="569" y="1643"/>
                    <a:pt x="580" y="1643"/>
                  </a:cubicBezTo>
                  <a:cubicBezTo>
                    <a:pt x="592" y="1666"/>
                    <a:pt x="603" y="1734"/>
                    <a:pt x="546" y="1950"/>
                  </a:cubicBezTo>
                  <a:lnTo>
                    <a:pt x="535" y="1973"/>
                  </a:lnTo>
                  <a:lnTo>
                    <a:pt x="478" y="2212"/>
                  </a:lnTo>
                  <a:lnTo>
                    <a:pt x="455" y="2269"/>
                  </a:lnTo>
                  <a:cubicBezTo>
                    <a:pt x="455" y="2280"/>
                    <a:pt x="467" y="2291"/>
                    <a:pt x="478" y="2303"/>
                  </a:cubicBezTo>
                  <a:cubicBezTo>
                    <a:pt x="558" y="2348"/>
                    <a:pt x="649" y="2382"/>
                    <a:pt x="751" y="2417"/>
                  </a:cubicBezTo>
                  <a:cubicBezTo>
                    <a:pt x="1104" y="2542"/>
                    <a:pt x="1490" y="2633"/>
                    <a:pt x="1888" y="2701"/>
                  </a:cubicBezTo>
                  <a:cubicBezTo>
                    <a:pt x="2241" y="2735"/>
                    <a:pt x="2582" y="2769"/>
                    <a:pt x="2923" y="2769"/>
                  </a:cubicBezTo>
                  <a:lnTo>
                    <a:pt x="3071" y="2769"/>
                  </a:lnTo>
                  <a:cubicBezTo>
                    <a:pt x="3412" y="2769"/>
                    <a:pt x="3754" y="2735"/>
                    <a:pt x="4106" y="2701"/>
                  </a:cubicBezTo>
                  <a:cubicBezTo>
                    <a:pt x="4504" y="2633"/>
                    <a:pt x="4891" y="2542"/>
                    <a:pt x="5244" y="2417"/>
                  </a:cubicBezTo>
                  <a:cubicBezTo>
                    <a:pt x="5335" y="2382"/>
                    <a:pt x="5426" y="2348"/>
                    <a:pt x="5517" y="2303"/>
                  </a:cubicBezTo>
                  <a:cubicBezTo>
                    <a:pt x="5528" y="2291"/>
                    <a:pt x="5539" y="2280"/>
                    <a:pt x="5528" y="2269"/>
                  </a:cubicBezTo>
                  <a:cubicBezTo>
                    <a:pt x="5460" y="2018"/>
                    <a:pt x="5414" y="1814"/>
                    <a:pt x="5369" y="1620"/>
                  </a:cubicBezTo>
                  <a:cubicBezTo>
                    <a:pt x="5346" y="1495"/>
                    <a:pt x="5323" y="1359"/>
                    <a:pt x="5300" y="1222"/>
                  </a:cubicBezTo>
                  <a:cubicBezTo>
                    <a:pt x="5289" y="1211"/>
                    <a:pt x="5289" y="1200"/>
                    <a:pt x="5289" y="1177"/>
                  </a:cubicBezTo>
                  <a:cubicBezTo>
                    <a:pt x="5266" y="1086"/>
                    <a:pt x="5244" y="961"/>
                    <a:pt x="5278" y="881"/>
                  </a:cubicBezTo>
                  <a:lnTo>
                    <a:pt x="5289" y="881"/>
                  </a:lnTo>
                  <a:cubicBezTo>
                    <a:pt x="5293" y="877"/>
                    <a:pt x="5297" y="876"/>
                    <a:pt x="5300" y="876"/>
                  </a:cubicBezTo>
                  <a:cubicBezTo>
                    <a:pt x="5307" y="876"/>
                    <a:pt x="5312" y="881"/>
                    <a:pt x="5312" y="881"/>
                  </a:cubicBezTo>
                  <a:cubicBezTo>
                    <a:pt x="5346" y="915"/>
                    <a:pt x="5369" y="961"/>
                    <a:pt x="5380" y="1006"/>
                  </a:cubicBezTo>
                  <a:cubicBezTo>
                    <a:pt x="5391" y="1018"/>
                    <a:pt x="5391" y="1029"/>
                    <a:pt x="5391" y="1040"/>
                  </a:cubicBezTo>
                  <a:cubicBezTo>
                    <a:pt x="5414" y="1086"/>
                    <a:pt x="5437" y="1143"/>
                    <a:pt x="5460" y="1211"/>
                  </a:cubicBezTo>
                  <a:cubicBezTo>
                    <a:pt x="5494" y="1336"/>
                    <a:pt x="5539" y="1473"/>
                    <a:pt x="5573" y="1598"/>
                  </a:cubicBezTo>
                  <a:cubicBezTo>
                    <a:pt x="5619" y="1780"/>
                    <a:pt x="5676" y="1950"/>
                    <a:pt x="5721" y="2132"/>
                  </a:cubicBezTo>
                  <a:cubicBezTo>
                    <a:pt x="5721" y="2144"/>
                    <a:pt x="5733" y="2155"/>
                    <a:pt x="5744" y="2155"/>
                  </a:cubicBezTo>
                  <a:lnTo>
                    <a:pt x="5767" y="2155"/>
                  </a:lnTo>
                  <a:cubicBezTo>
                    <a:pt x="5835" y="2109"/>
                    <a:pt x="5892" y="2075"/>
                    <a:pt x="5949" y="2030"/>
                  </a:cubicBezTo>
                  <a:lnTo>
                    <a:pt x="5971" y="2007"/>
                  </a:lnTo>
                  <a:cubicBezTo>
                    <a:pt x="5983" y="1996"/>
                    <a:pt x="5983" y="1984"/>
                    <a:pt x="5983" y="1973"/>
                  </a:cubicBezTo>
                  <a:cubicBezTo>
                    <a:pt x="5949" y="1836"/>
                    <a:pt x="5915" y="1711"/>
                    <a:pt x="5880" y="1575"/>
                  </a:cubicBezTo>
                  <a:cubicBezTo>
                    <a:pt x="5858" y="1495"/>
                    <a:pt x="5835" y="1416"/>
                    <a:pt x="5812" y="1336"/>
                  </a:cubicBezTo>
                  <a:cubicBezTo>
                    <a:pt x="5755" y="1120"/>
                    <a:pt x="5698" y="892"/>
                    <a:pt x="5653" y="676"/>
                  </a:cubicBezTo>
                  <a:cubicBezTo>
                    <a:pt x="5642" y="631"/>
                    <a:pt x="5630" y="585"/>
                    <a:pt x="5619" y="540"/>
                  </a:cubicBezTo>
                  <a:cubicBezTo>
                    <a:pt x="5608" y="506"/>
                    <a:pt x="5596" y="472"/>
                    <a:pt x="5596" y="438"/>
                  </a:cubicBezTo>
                  <a:cubicBezTo>
                    <a:pt x="5596" y="426"/>
                    <a:pt x="5585" y="415"/>
                    <a:pt x="5573" y="415"/>
                  </a:cubicBezTo>
                  <a:cubicBezTo>
                    <a:pt x="5573" y="409"/>
                    <a:pt x="5571" y="406"/>
                    <a:pt x="5566" y="406"/>
                  </a:cubicBezTo>
                  <a:cubicBezTo>
                    <a:pt x="5562" y="406"/>
                    <a:pt x="5556" y="409"/>
                    <a:pt x="5551" y="415"/>
                  </a:cubicBezTo>
                  <a:cubicBezTo>
                    <a:pt x="5471" y="438"/>
                    <a:pt x="5380" y="460"/>
                    <a:pt x="5289" y="472"/>
                  </a:cubicBezTo>
                  <a:lnTo>
                    <a:pt x="5244" y="494"/>
                  </a:lnTo>
                  <a:cubicBezTo>
                    <a:pt x="5084" y="528"/>
                    <a:pt x="4936" y="574"/>
                    <a:pt x="4823" y="699"/>
                  </a:cubicBezTo>
                  <a:cubicBezTo>
                    <a:pt x="4732" y="790"/>
                    <a:pt x="4686" y="927"/>
                    <a:pt x="4652" y="1040"/>
                  </a:cubicBezTo>
                  <a:cubicBezTo>
                    <a:pt x="4629" y="1120"/>
                    <a:pt x="4607" y="1200"/>
                    <a:pt x="4595" y="1279"/>
                  </a:cubicBezTo>
                  <a:cubicBezTo>
                    <a:pt x="4572" y="1347"/>
                    <a:pt x="4561" y="1404"/>
                    <a:pt x="4550" y="1473"/>
                  </a:cubicBezTo>
                  <a:cubicBezTo>
                    <a:pt x="4447" y="1836"/>
                    <a:pt x="4288" y="2075"/>
                    <a:pt x="4038" y="2200"/>
                  </a:cubicBezTo>
                  <a:cubicBezTo>
                    <a:pt x="3881" y="2286"/>
                    <a:pt x="3701" y="2329"/>
                    <a:pt x="3522" y="2329"/>
                  </a:cubicBezTo>
                  <a:cubicBezTo>
                    <a:pt x="3391" y="2329"/>
                    <a:pt x="3260" y="2306"/>
                    <a:pt x="3139" y="2257"/>
                  </a:cubicBezTo>
                  <a:cubicBezTo>
                    <a:pt x="2832" y="2144"/>
                    <a:pt x="2593" y="1893"/>
                    <a:pt x="2457" y="1564"/>
                  </a:cubicBezTo>
                  <a:cubicBezTo>
                    <a:pt x="2389" y="1416"/>
                    <a:pt x="2355" y="1256"/>
                    <a:pt x="2332" y="1074"/>
                  </a:cubicBezTo>
                  <a:cubicBezTo>
                    <a:pt x="2320" y="961"/>
                    <a:pt x="2332" y="836"/>
                    <a:pt x="2343" y="710"/>
                  </a:cubicBezTo>
                  <a:cubicBezTo>
                    <a:pt x="2343" y="676"/>
                    <a:pt x="2343" y="631"/>
                    <a:pt x="2343" y="597"/>
                  </a:cubicBezTo>
                  <a:lnTo>
                    <a:pt x="2343" y="585"/>
                  </a:lnTo>
                  <a:cubicBezTo>
                    <a:pt x="2355" y="449"/>
                    <a:pt x="2366" y="290"/>
                    <a:pt x="2298" y="165"/>
                  </a:cubicBezTo>
                  <a:cubicBezTo>
                    <a:pt x="2239" y="57"/>
                    <a:pt x="2131" y="0"/>
                    <a:pt x="199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1828675" y="2037150"/>
              <a:ext cx="217550" cy="105525"/>
            </a:xfrm>
            <a:custGeom>
              <a:rect b="b" l="l" r="r" t="t"/>
              <a:pathLst>
                <a:path extrusionOk="0" h="4221" w="8702">
                  <a:moveTo>
                    <a:pt x="1388" y="1479"/>
                  </a:moveTo>
                  <a:cubicBezTo>
                    <a:pt x="1411" y="1491"/>
                    <a:pt x="1411" y="1513"/>
                    <a:pt x="1422" y="1513"/>
                  </a:cubicBezTo>
                  <a:cubicBezTo>
                    <a:pt x="1422" y="1525"/>
                    <a:pt x="1422" y="1536"/>
                    <a:pt x="1422" y="1536"/>
                  </a:cubicBezTo>
                  <a:cubicBezTo>
                    <a:pt x="1422" y="1559"/>
                    <a:pt x="1422" y="1570"/>
                    <a:pt x="1422" y="1582"/>
                  </a:cubicBezTo>
                  <a:cubicBezTo>
                    <a:pt x="1422" y="1593"/>
                    <a:pt x="1422" y="1604"/>
                    <a:pt x="1422" y="1616"/>
                  </a:cubicBezTo>
                  <a:lnTo>
                    <a:pt x="1422" y="1627"/>
                  </a:lnTo>
                  <a:lnTo>
                    <a:pt x="1411" y="1639"/>
                  </a:lnTo>
                  <a:cubicBezTo>
                    <a:pt x="1411" y="1661"/>
                    <a:pt x="1411" y="1684"/>
                    <a:pt x="1411" y="1707"/>
                  </a:cubicBezTo>
                  <a:cubicBezTo>
                    <a:pt x="1411" y="1730"/>
                    <a:pt x="1400" y="1741"/>
                    <a:pt x="1400" y="1764"/>
                  </a:cubicBezTo>
                  <a:cubicBezTo>
                    <a:pt x="1400" y="1809"/>
                    <a:pt x="1388" y="1855"/>
                    <a:pt x="1388" y="1900"/>
                  </a:cubicBezTo>
                  <a:cubicBezTo>
                    <a:pt x="1388" y="1923"/>
                    <a:pt x="1377" y="1946"/>
                    <a:pt x="1377" y="1980"/>
                  </a:cubicBezTo>
                  <a:cubicBezTo>
                    <a:pt x="1377" y="1980"/>
                    <a:pt x="1377" y="1991"/>
                    <a:pt x="1366" y="2003"/>
                  </a:cubicBezTo>
                  <a:cubicBezTo>
                    <a:pt x="1366" y="2014"/>
                    <a:pt x="1366" y="2014"/>
                    <a:pt x="1354" y="2025"/>
                  </a:cubicBezTo>
                  <a:cubicBezTo>
                    <a:pt x="1354" y="2025"/>
                    <a:pt x="1332" y="2037"/>
                    <a:pt x="1332" y="2048"/>
                  </a:cubicBezTo>
                  <a:lnTo>
                    <a:pt x="1309" y="2048"/>
                  </a:lnTo>
                  <a:cubicBezTo>
                    <a:pt x="1297" y="2048"/>
                    <a:pt x="1286" y="2037"/>
                    <a:pt x="1286" y="2037"/>
                  </a:cubicBezTo>
                  <a:cubicBezTo>
                    <a:pt x="1275" y="2025"/>
                    <a:pt x="1275" y="2014"/>
                    <a:pt x="1263" y="2014"/>
                  </a:cubicBezTo>
                  <a:cubicBezTo>
                    <a:pt x="1263" y="2003"/>
                    <a:pt x="1263" y="1991"/>
                    <a:pt x="1263" y="1980"/>
                  </a:cubicBezTo>
                  <a:cubicBezTo>
                    <a:pt x="1252" y="1980"/>
                    <a:pt x="1252" y="1968"/>
                    <a:pt x="1252" y="1957"/>
                  </a:cubicBezTo>
                  <a:cubicBezTo>
                    <a:pt x="1252" y="1934"/>
                    <a:pt x="1263" y="1912"/>
                    <a:pt x="1263" y="1889"/>
                  </a:cubicBezTo>
                  <a:cubicBezTo>
                    <a:pt x="1263" y="1843"/>
                    <a:pt x="1275" y="1798"/>
                    <a:pt x="1286" y="1752"/>
                  </a:cubicBezTo>
                  <a:cubicBezTo>
                    <a:pt x="1286" y="1707"/>
                    <a:pt x="1297" y="1673"/>
                    <a:pt x="1309" y="1639"/>
                  </a:cubicBezTo>
                  <a:lnTo>
                    <a:pt x="1309" y="1627"/>
                  </a:lnTo>
                  <a:cubicBezTo>
                    <a:pt x="1309" y="1604"/>
                    <a:pt x="1320" y="1582"/>
                    <a:pt x="1332" y="1548"/>
                  </a:cubicBezTo>
                  <a:cubicBezTo>
                    <a:pt x="1332" y="1536"/>
                    <a:pt x="1343" y="1525"/>
                    <a:pt x="1354" y="1513"/>
                  </a:cubicBezTo>
                  <a:lnTo>
                    <a:pt x="1354" y="1502"/>
                  </a:lnTo>
                  <a:cubicBezTo>
                    <a:pt x="1366" y="1491"/>
                    <a:pt x="1377" y="1479"/>
                    <a:pt x="1388" y="1479"/>
                  </a:cubicBezTo>
                  <a:close/>
                  <a:moveTo>
                    <a:pt x="1684" y="1661"/>
                  </a:moveTo>
                  <a:cubicBezTo>
                    <a:pt x="1684" y="1673"/>
                    <a:pt x="1684" y="1684"/>
                    <a:pt x="1684" y="1695"/>
                  </a:cubicBezTo>
                  <a:cubicBezTo>
                    <a:pt x="1684" y="1695"/>
                    <a:pt x="1684" y="1695"/>
                    <a:pt x="1684" y="1707"/>
                  </a:cubicBezTo>
                  <a:cubicBezTo>
                    <a:pt x="1695" y="1707"/>
                    <a:pt x="1695" y="1730"/>
                    <a:pt x="1695" y="1741"/>
                  </a:cubicBezTo>
                  <a:lnTo>
                    <a:pt x="1695" y="1752"/>
                  </a:lnTo>
                  <a:lnTo>
                    <a:pt x="1695" y="1764"/>
                  </a:lnTo>
                  <a:cubicBezTo>
                    <a:pt x="1695" y="1764"/>
                    <a:pt x="1695" y="1775"/>
                    <a:pt x="1695" y="1775"/>
                  </a:cubicBezTo>
                  <a:lnTo>
                    <a:pt x="1695" y="1786"/>
                  </a:lnTo>
                  <a:lnTo>
                    <a:pt x="1695" y="1798"/>
                  </a:lnTo>
                  <a:cubicBezTo>
                    <a:pt x="1695" y="1798"/>
                    <a:pt x="1695" y="1809"/>
                    <a:pt x="1695" y="1809"/>
                  </a:cubicBezTo>
                  <a:lnTo>
                    <a:pt x="1695" y="1855"/>
                  </a:lnTo>
                  <a:lnTo>
                    <a:pt x="1695" y="1889"/>
                  </a:lnTo>
                  <a:cubicBezTo>
                    <a:pt x="1695" y="1900"/>
                    <a:pt x="1695" y="1923"/>
                    <a:pt x="1695" y="1946"/>
                  </a:cubicBezTo>
                  <a:cubicBezTo>
                    <a:pt x="1684" y="1957"/>
                    <a:pt x="1684" y="1968"/>
                    <a:pt x="1684" y="1980"/>
                  </a:cubicBezTo>
                  <a:lnTo>
                    <a:pt x="1684" y="1991"/>
                  </a:lnTo>
                  <a:cubicBezTo>
                    <a:pt x="1665" y="2039"/>
                    <a:pt x="1646" y="2062"/>
                    <a:pt x="1627" y="2062"/>
                  </a:cubicBezTo>
                  <a:cubicBezTo>
                    <a:pt x="1623" y="2062"/>
                    <a:pt x="1620" y="2061"/>
                    <a:pt x="1616" y="2059"/>
                  </a:cubicBezTo>
                  <a:cubicBezTo>
                    <a:pt x="1593" y="2059"/>
                    <a:pt x="1582" y="2025"/>
                    <a:pt x="1570" y="1968"/>
                  </a:cubicBezTo>
                  <a:cubicBezTo>
                    <a:pt x="1570" y="1957"/>
                    <a:pt x="1570" y="1934"/>
                    <a:pt x="1570" y="1923"/>
                  </a:cubicBezTo>
                  <a:cubicBezTo>
                    <a:pt x="1582" y="1900"/>
                    <a:pt x="1582" y="1889"/>
                    <a:pt x="1582" y="1866"/>
                  </a:cubicBezTo>
                  <a:cubicBezTo>
                    <a:pt x="1593" y="1832"/>
                    <a:pt x="1593" y="1809"/>
                    <a:pt x="1604" y="1775"/>
                  </a:cubicBezTo>
                  <a:cubicBezTo>
                    <a:pt x="1604" y="1775"/>
                    <a:pt x="1616" y="1764"/>
                    <a:pt x="1616" y="1752"/>
                  </a:cubicBezTo>
                  <a:cubicBezTo>
                    <a:pt x="1616" y="1730"/>
                    <a:pt x="1627" y="1707"/>
                    <a:pt x="1639" y="1695"/>
                  </a:cubicBezTo>
                  <a:cubicBezTo>
                    <a:pt x="1639" y="1695"/>
                    <a:pt x="1639" y="1695"/>
                    <a:pt x="1650" y="1684"/>
                  </a:cubicBezTo>
                  <a:cubicBezTo>
                    <a:pt x="1650" y="1684"/>
                    <a:pt x="1650" y="1673"/>
                    <a:pt x="1661" y="1661"/>
                  </a:cubicBezTo>
                  <a:close/>
                  <a:moveTo>
                    <a:pt x="1107" y="1224"/>
                  </a:moveTo>
                  <a:cubicBezTo>
                    <a:pt x="1113" y="1224"/>
                    <a:pt x="1120" y="1226"/>
                    <a:pt x="1127" y="1229"/>
                  </a:cubicBezTo>
                  <a:cubicBezTo>
                    <a:pt x="1138" y="1229"/>
                    <a:pt x="1150" y="1240"/>
                    <a:pt x="1150" y="1252"/>
                  </a:cubicBezTo>
                  <a:cubicBezTo>
                    <a:pt x="1150" y="1320"/>
                    <a:pt x="1138" y="1388"/>
                    <a:pt x="1127" y="1457"/>
                  </a:cubicBezTo>
                  <a:lnTo>
                    <a:pt x="1127" y="1491"/>
                  </a:lnTo>
                  <a:cubicBezTo>
                    <a:pt x="1115" y="1570"/>
                    <a:pt x="1104" y="1650"/>
                    <a:pt x="1093" y="1730"/>
                  </a:cubicBezTo>
                  <a:cubicBezTo>
                    <a:pt x="1081" y="1775"/>
                    <a:pt x="1081" y="1821"/>
                    <a:pt x="1070" y="1866"/>
                  </a:cubicBezTo>
                  <a:cubicBezTo>
                    <a:pt x="1070" y="1900"/>
                    <a:pt x="1070" y="1934"/>
                    <a:pt x="1059" y="1980"/>
                  </a:cubicBezTo>
                  <a:cubicBezTo>
                    <a:pt x="1048" y="2082"/>
                    <a:pt x="1029" y="2129"/>
                    <a:pt x="992" y="2129"/>
                  </a:cubicBezTo>
                  <a:cubicBezTo>
                    <a:pt x="988" y="2129"/>
                    <a:pt x="983" y="2129"/>
                    <a:pt x="979" y="2128"/>
                  </a:cubicBezTo>
                  <a:cubicBezTo>
                    <a:pt x="933" y="2128"/>
                    <a:pt x="922" y="2071"/>
                    <a:pt x="922" y="1968"/>
                  </a:cubicBezTo>
                  <a:cubicBezTo>
                    <a:pt x="933" y="1889"/>
                    <a:pt x="945" y="1821"/>
                    <a:pt x="956" y="1752"/>
                  </a:cubicBezTo>
                  <a:lnTo>
                    <a:pt x="956" y="1707"/>
                  </a:lnTo>
                  <a:cubicBezTo>
                    <a:pt x="968" y="1616"/>
                    <a:pt x="990" y="1548"/>
                    <a:pt x="1002" y="1468"/>
                  </a:cubicBezTo>
                  <a:lnTo>
                    <a:pt x="1013" y="1445"/>
                  </a:lnTo>
                  <a:cubicBezTo>
                    <a:pt x="1024" y="1366"/>
                    <a:pt x="1036" y="1297"/>
                    <a:pt x="1070" y="1240"/>
                  </a:cubicBezTo>
                  <a:cubicBezTo>
                    <a:pt x="1078" y="1232"/>
                    <a:pt x="1092" y="1224"/>
                    <a:pt x="1107" y="1224"/>
                  </a:cubicBezTo>
                  <a:close/>
                  <a:moveTo>
                    <a:pt x="7109" y="2253"/>
                  </a:moveTo>
                  <a:cubicBezTo>
                    <a:pt x="7121" y="2264"/>
                    <a:pt x="7121" y="2264"/>
                    <a:pt x="7132" y="2275"/>
                  </a:cubicBezTo>
                  <a:cubicBezTo>
                    <a:pt x="7132" y="2275"/>
                    <a:pt x="7143" y="2287"/>
                    <a:pt x="7143" y="2287"/>
                  </a:cubicBezTo>
                  <a:cubicBezTo>
                    <a:pt x="7143" y="2298"/>
                    <a:pt x="7143" y="2298"/>
                    <a:pt x="7155" y="2298"/>
                  </a:cubicBezTo>
                  <a:lnTo>
                    <a:pt x="7166" y="2332"/>
                  </a:lnTo>
                  <a:cubicBezTo>
                    <a:pt x="7166" y="2344"/>
                    <a:pt x="7166" y="2355"/>
                    <a:pt x="7166" y="2355"/>
                  </a:cubicBezTo>
                  <a:cubicBezTo>
                    <a:pt x="7166" y="2366"/>
                    <a:pt x="7178" y="2366"/>
                    <a:pt x="7178" y="2366"/>
                  </a:cubicBezTo>
                  <a:lnTo>
                    <a:pt x="7178" y="2389"/>
                  </a:lnTo>
                  <a:cubicBezTo>
                    <a:pt x="7189" y="2412"/>
                    <a:pt x="7200" y="2435"/>
                    <a:pt x="7200" y="2457"/>
                  </a:cubicBezTo>
                  <a:lnTo>
                    <a:pt x="7200" y="2469"/>
                  </a:lnTo>
                  <a:cubicBezTo>
                    <a:pt x="7200" y="2480"/>
                    <a:pt x="7212" y="2503"/>
                    <a:pt x="7212" y="2526"/>
                  </a:cubicBezTo>
                  <a:cubicBezTo>
                    <a:pt x="7212" y="2537"/>
                    <a:pt x="7200" y="2548"/>
                    <a:pt x="7200" y="2560"/>
                  </a:cubicBezTo>
                  <a:lnTo>
                    <a:pt x="7200" y="2571"/>
                  </a:lnTo>
                  <a:cubicBezTo>
                    <a:pt x="7200" y="2583"/>
                    <a:pt x="7178" y="2594"/>
                    <a:pt x="7166" y="2605"/>
                  </a:cubicBezTo>
                  <a:cubicBezTo>
                    <a:pt x="7143" y="2605"/>
                    <a:pt x="7132" y="2594"/>
                    <a:pt x="7121" y="2583"/>
                  </a:cubicBezTo>
                  <a:cubicBezTo>
                    <a:pt x="7109" y="2560"/>
                    <a:pt x="7098" y="2537"/>
                    <a:pt x="7087" y="2503"/>
                  </a:cubicBezTo>
                  <a:lnTo>
                    <a:pt x="7087" y="2480"/>
                  </a:lnTo>
                  <a:cubicBezTo>
                    <a:pt x="7087" y="2457"/>
                    <a:pt x="7075" y="2435"/>
                    <a:pt x="7075" y="2412"/>
                  </a:cubicBezTo>
                  <a:cubicBezTo>
                    <a:pt x="7075" y="2401"/>
                    <a:pt x="7075" y="2401"/>
                    <a:pt x="7075" y="2389"/>
                  </a:cubicBezTo>
                  <a:lnTo>
                    <a:pt x="7075" y="2378"/>
                  </a:lnTo>
                  <a:cubicBezTo>
                    <a:pt x="7075" y="2366"/>
                    <a:pt x="7075" y="2366"/>
                    <a:pt x="7075" y="2355"/>
                  </a:cubicBezTo>
                  <a:cubicBezTo>
                    <a:pt x="7075" y="2355"/>
                    <a:pt x="7075" y="2355"/>
                    <a:pt x="7075" y="2344"/>
                  </a:cubicBezTo>
                  <a:cubicBezTo>
                    <a:pt x="7075" y="2344"/>
                    <a:pt x="7075" y="2344"/>
                    <a:pt x="7075" y="2332"/>
                  </a:cubicBezTo>
                  <a:lnTo>
                    <a:pt x="7075" y="2298"/>
                  </a:lnTo>
                  <a:cubicBezTo>
                    <a:pt x="7075" y="2298"/>
                    <a:pt x="7075" y="2298"/>
                    <a:pt x="7075" y="2287"/>
                  </a:cubicBezTo>
                  <a:cubicBezTo>
                    <a:pt x="7087" y="2287"/>
                    <a:pt x="7087" y="2287"/>
                    <a:pt x="7087" y="2275"/>
                  </a:cubicBezTo>
                  <a:cubicBezTo>
                    <a:pt x="7087" y="2275"/>
                    <a:pt x="7087" y="2264"/>
                    <a:pt x="7098" y="2264"/>
                  </a:cubicBezTo>
                  <a:cubicBezTo>
                    <a:pt x="7098" y="2264"/>
                    <a:pt x="7098" y="2253"/>
                    <a:pt x="7109" y="2253"/>
                  </a:cubicBezTo>
                  <a:close/>
                  <a:moveTo>
                    <a:pt x="6882" y="2423"/>
                  </a:moveTo>
                  <a:cubicBezTo>
                    <a:pt x="6882" y="2423"/>
                    <a:pt x="6882" y="2435"/>
                    <a:pt x="6882" y="2435"/>
                  </a:cubicBezTo>
                  <a:cubicBezTo>
                    <a:pt x="6893" y="2435"/>
                    <a:pt x="6905" y="2446"/>
                    <a:pt x="6916" y="2480"/>
                  </a:cubicBezTo>
                  <a:cubicBezTo>
                    <a:pt x="6927" y="2492"/>
                    <a:pt x="6927" y="2503"/>
                    <a:pt x="6927" y="2514"/>
                  </a:cubicBezTo>
                  <a:cubicBezTo>
                    <a:pt x="6927" y="2537"/>
                    <a:pt x="6927" y="2548"/>
                    <a:pt x="6927" y="2560"/>
                  </a:cubicBezTo>
                  <a:cubicBezTo>
                    <a:pt x="6927" y="2560"/>
                    <a:pt x="6927" y="2571"/>
                    <a:pt x="6927" y="2571"/>
                  </a:cubicBezTo>
                  <a:lnTo>
                    <a:pt x="6916" y="2583"/>
                  </a:lnTo>
                  <a:cubicBezTo>
                    <a:pt x="6916" y="2594"/>
                    <a:pt x="6905" y="2617"/>
                    <a:pt x="6905" y="2617"/>
                  </a:cubicBezTo>
                  <a:lnTo>
                    <a:pt x="6882" y="2617"/>
                  </a:lnTo>
                  <a:cubicBezTo>
                    <a:pt x="6871" y="2605"/>
                    <a:pt x="6871" y="2605"/>
                    <a:pt x="6871" y="2594"/>
                  </a:cubicBezTo>
                  <a:lnTo>
                    <a:pt x="6871" y="2583"/>
                  </a:lnTo>
                  <a:cubicBezTo>
                    <a:pt x="6859" y="2571"/>
                    <a:pt x="6859" y="2560"/>
                    <a:pt x="6859" y="2560"/>
                  </a:cubicBezTo>
                  <a:cubicBezTo>
                    <a:pt x="6859" y="2548"/>
                    <a:pt x="6859" y="2548"/>
                    <a:pt x="6859" y="2548"/>
                  </a:cubicBezTo>
                  <a:cubicBezTo>
                    <a:pt x="6859" y="2537"/>
                    <a:pt x="6848" y="2526"/>
                    <a:pt x="6848" y="2514"/>
                  </a:cubicBezTo>
                  <a:lnTo>
                    <a:pt x="6848" y="2457"/>
                  </a:lnTo>
                  <a:lnTo>
                    <a:pt x="6848" y="2446"/>
                  </a:lnTo>
                  <a:cubicBezTo>
                    <a:pt x="6848" y="2446"/>
                    <a:pt x="6848" y="2435"/>
                    <a:pt x="6848" y="2435"/>
                  </a:cubicBezTo>
                  <a:cubicBezTo>
                    <a:pt x="6848" y="2435"/>
                    <a:pt x="6859" y="2423"/>
                    <a:pt x="6859" y="2423"/>
                  </a:cubicBezTo>
                  <a:close/>
                  <a:moveTo>
                    <a:pt x="7439" y="1968"/>
                  </a:moveTo>
                  <a:cubicBezTo>
                    <a:pt x="7451" y="1968"/>
                    <a:pt x="7451" y="1980"/>
                    <a:pt x="7462" y="1980"/>
                  </a:cubicBezTo>
                  <a:cubicBezTo>
                    <a:pt x="7507" y="2014"/>
                    <a:pt x="7530" y="2173"/>
                    <a:pt x="7542" y="2230"/>
                  </a:cubicBezTo>
                  <a:lnTo>
                    <a:pt x="7542" y="2253"/>
                  </a:lnTo>
                  <a:cubicBezTo>
                    <a:pt x="7542" y="2287"/>
                    <a:pt x="7553" y="2332"/>
                    <a:pt x="7553" y="2378"/>
                  </a:cubicBezTo>
                  <a:lnTo>
                    <a:pt x="7564" y="2423"/>
                  </a:lnTo>
                  <a:cubicBezTo>
                    <a:pt x="7576" y="2492"/>
                    <a:pt x="7564" y="2548"/>
                    <a:pt x="7553" y="2583"/>
                  </a:cubicBezTo>
                  <a:cubicBezTo>
                    <a:pt x="7542" y="2617"/>
                    <a:pt x="7542" y="2651"/>
                    <a:pt x="7530" y="2674"/>
                  </a:cubicBezTo>
                  <a:cubicBezTo>
                    <a:pt x="7530" y="2674"/>
                    <a:pt x="7519" y="2685"/>
                    <a:pt x="7507" y="2685"/>
                  </a:cubicBezTo>
                  <a:lnTo>
                    <a:pt x="7496" y="2685"/>
                  </a:lnTo>
                  <a:cubicBezTo>
                    <a:pt x="7485" y="2651"/>
                    <a:pt x="7462" y="2628"/>
                    <a:pt x="7451" y="2594"/>
                  </a:cubicBezTo>
                  <a:cubicBezTo>
                    <a:pt x="7451" y="2594"/>
                    <a:pt x="7451" y="2594"/>
                    <a:pt x="7451" y="2583"/>
                  </a:cubicBezTo>
                  <a:cubicBezTo>
                    <a:pt x="7416" y="2548"/>
                    <a:pt x="7416" y="2480"/>
                    <a:pt x="7405" y="2435"/>
                  </a:cubicBezTo>
                  <a:cubicBezTo>
                    <a:pt x="7405" y="2401"/>
                    <a:pt x="7405" y="2355"/>
                    <a:pt x="7394" y="2321"/>
                  </a:cubicBezTo>
                  <a:lnTo>
                    <a:pt x="7394" y="2275"/>
                  </a:lnTo>
                  <a:cubicBezTo>
                    <a:pt x="7382" y="2219"/>
                    <a:pt x="7382" y="2162"/>
                    <a:pt x="7382" y="2105"/>
                  </a:cubicBezTo>
                  <a:cubicBezTo>
                    <a:pt x="7382" y="2048"/>
                    <a:pt x="7382" y="1991"/>
                    <a:pt x="7416" y="1980"/>
                  </a:cubicBezTo>
                  <a:cubicBezTo>
                    <a:pt x="7428" y="1980"/>
                    <a:pt x="7439" y="1968"/>
                    <a:pt x="7439" y="1968"/>
                  </a:cubicBezTo>
                  <a:close/>
                  <a:moveTo>
                    <a:pt x="7724" y="1479"/>
                  </a:moveTo>
                  <a:cubicBezTo>
                    <a:pt x="7724" y="1479"/>
                    <a:pt x="7735" y="1479"/>
                    <a:pt x="7735" y="1491"/>
                  </a:cubicBezTo>
                  <a:lnTo>
                    <a:pt x="7746" y="1502"/>
                  </a:lnTo>
                  <a:cubicBezTo>
                    <a:pt x="7769" y="1536"/>
                    <a:pt x="7792" y="1582"/>
                    <a:pt x="7803" y="1616"/>
                  </a:cubicBezTo>
                  <a:cubicBezTo>
                    <a:pt x="7826" y="1673"/>
                    <a:pt x="7837" y="1730"/>
                    <a:pt x="7849" y="1775"/>
                  </a:cubicBezTo>
                  <a:lnTo>
                    <a:pt x="7849" y="1786"/>
                  </a:lnTo>
                  <a:cubicBezTo>
                    <a:pt x="7871" y="1877"/>
                    <a:pt x="7894" y="1980"/>
                    <a:pt x="7906" y="2094"/>
                  </a:cubicBezTo>
                  <a:lnTo>
                    <a:pt x="7917" y="2173"/>
                  </a:lnTo>
                  <a:cubicBezTo>
                    <a:pt x="7940" y="2253"/>
                    <a:pt x="7951" y="2332"/>
                    <a:pt x="7962" y="2423"/>
                  </a:cubicBezTo>
                  <a:cubicBezTo>
                    <a:pt x="7962" y="2480"/>
                    <a:pt x="7962" y="2537"/>
                    <a:pt x="7962" y="2583"/>
                  </a:cubicBezTo>
                  <a:cubicBezTo>
                    <a:pt x="7962" y="2605"/>
                    <a:pt x="7962" y="2617"/>
                    <a:pt x="7962" y="2639"/>
                  </a:cubicBezTo>
                  <a:cubicBezTo>
                    <a:pt x="7962" y="2674"/>
                    <a:pt x="7962" y="2708"/>
                    <a:pt x="7951" y="2742"/>
                  </a:cubicBezTo>
                  <a:cubicBezTo>
                    <a:pt x="7951" y="2765"/>
                    <a:pt x="7940" y="2776"/>
                    <a:pt x="7917" y="2776"/>
                  </a:cubicBezTo>
                  <a:cubicBezTo>
                    <a:pt x="7906" y="2776"/>
                    <a:pt x="7883" y="2765"/>
                    <a:pt x="7871" y="2753"/>
                  </a:cubicBezTo>
                  <a:cubicBezTo>
                    <a:pt x="7849" y="2719"/>
                    <a:pt x="7849" y="2685"/>
                    <a:pt x="7837" y="2651"/>
                  </a:cubicBezTo>
                  <a:cubicBezTo>
                    <a:pt x="7826" y="2639"/>
                    <a:pt x="7826" y="2617"/>
                    <a:pt x="7826" y="2605"/>
                  </a:cubicBezTo>
                  <a:cubicBezTo>
                    <a:pt x="7803" y="2560"/>
                    <a:pt x="7792" y="2503"/>
                    <a:pt x="7780" y="2446"/>
                  </a:cubicBezTo>
                  <a:cubicBezTo>
                    <a:pt x="7769" y="2366"/>
                    <a:pt x="7758" y="2287"/>
                    <a:pt x="7746" y="2207"/>
                  </a:cubicBezTo>
                  <a:cubicBezTo>
                    <a:pt x="7746" y="2184"/>
                    <a:pt x="7735" y="2162"/>
                    <a:pt x="7735" y="2128"/>
                  </a:cubicBezTo>
                  <a:cubicBezTo>
                    <a:pt x="7724" y="2014"/>
                    <a:pt x="7712" y="1900"/>
                    <a:pt x="7701" y="1809"/>
                  </a:cubicBezTo>
                  <a:lnTo>
                    <a:pt x="7701" y="1786"/>
                  </a:lnTo>
                  <a:cubicBezTo>
                    <a:pt x="7701" y="1741"/>
                    <a:pt x="7689" y="1684"/>
                    <a:pt x="7689" y="1639"/>
                  </a:cubicBezTo>
                  <a:cubicBezTo>
                    <a:pt x="7689" y="1593"/>
                    <a:pt x="7701" y="1548"/>
                    <a:pt x="7712" y="1502"/>
                  </a:cubicBezTo>
                  <a:lnTo>
                    <a:pt x="7724" y="1491"/>
                  </a:lnTo>
                  <a:cubicBezTo>
                    <a:pt x="7724" y="1491"/>
                    <a:pt x="7724" y="1479"/>
                    <a:pt x="7724" y="1479"/>
                  </a:cubicBezTo>
                  <a:close/>
                  <a:moveTo>
                    <a:pt x="569" y="1"/>
                  </a:moveTo>
                  <a:cubicBezTo>
                    <a:pt x="558" y="12"/>
                    <a:pt x="547" y="23"/>
                    <a:pt x="547" y="23"/>
                  </a:cubicBezTo>
                  <a:cubicBezTo>
                    <a:pt x="331" y="1002"/>
                    <a:pt x="149" y="1889"/>
                    <a:pt x="12" y="2730"/>
                  </a:cubicBezTo>
                  <a:lnTo>
                    <a:pt x="1" y="2765"/>
                  </a:lnTo>
                  <a:cubicBezTo>
                    <a:pt x="1" y="2787"/>
                    <a:pt x="12" y="2799"/>
                    <a:pt x="24" y="2810"/>
                  </a:cubicBezTo>
                  <a:cubicBezTo>
                    <a:pt x="69" y="2833"/>
                    <a:pt x="103" y="2856"/>
                    <a:pt x="137" y="2890"/>
                  </a:cubicBezTo>
                  <a:cubicBezTo>
                    <a:pt x="160" y="2901"/>
                    <a:pt x="171" y="2912"/>
                    <a:pt x="183" y="2924"/>
                  </a:cubicBezTo>
                  <a:cubicBezTo>
                    <a:pt x="194" y="2924"/>
                    <a:pt x="206" y="2935"/>
                    <a:pt x="217" y="2947"/>
                  </a:cubicBezTo>
                  <a:lnTo>
                    <a:pt x="240" y="2958"/>
                  </a:lnTo>
                  <a:cubicBezTo>
                    <a:pt x="245" y="2964"/>
                    <a:pt x="251" y="2966"/>
                    <a:pt x="257" y="2966"/>
                  </a:cubicBezTo>
                  <a:cubicBezTo>
                    <a:pt x="262" y="2966"/>
                    <a:pt x="268" y="2964"/>
                    <a:pt x="274" y="2958"/>
                  </a:cubicBezTo>
                  <a:cubicBezTo>
                    <a:pt x="285" y="2958"/>
                    <a:pt x="285" y="2947"/>
                    <a:pt x="296" y="2935"/>
                  </a:cubicBezTo>
                  <a:cubicBezTo>
                    <a:pt x="296" y="2901"/>
                    <a:pt x="308" y="2856"/>
                    <a:pt x="308" y="2821"/>
                  </a:cubicBezTo>
                  <a:cubicBezTo>
                    <a:pt x="319" y="2787"/>
                    <a:pt x="331" y="2753"/>
                    <a:pt x="342" y="2730"/>
                  </a:cubicBezTo>
                  <a:cubicBezTo>
                    <a:pt x="342" y="2719"/>
                    <a:pt x="342" y="2719"/>
                    <a:pt x="342" y="2719"/>
                  </a:cubicBezTo>
                  <a:cubicBezTo>
                    <a:pt x="342" y="2719"/>
                    <a:pt x="342" y="2708"/>
                    <a:pt x="353" y="2696"/>
                  </a:cubicBezTo>
                  <a:cubicBezTo>
                    <a:pt x="353" y="2685"/>
                    <a:pt x="376" y="2674"/>
                    <a:pt x="399" y="2662"/>
                  </a:cubicBezTo>
                  <a:cubicBezTo>
                    <a:pt x="410" y="2662"/>
                    <a:pt x="433" y="2662"/>
                    <a:pt x="444" y="2674"/>
                  </a:cubicBezTo>
                  <a:cubicBezTo>
                    <a:pt x="456" y="2685"/>
                    <a:pt x="478" y="2708"/>
                    <a:pt x="478" y="2742"/>
                  </a:cubicBezTo>
                  <a:cubicBezTo>
                    <a:pt x="478" y="2753"/>
                    <a:pt x="478" y="2787"/>
                    <a:pt x="478" y="2821"/>
                  </a:cubicBezTo>
                  <a:cubicBezTo>
                    <a:pt x="478" y="2878"/>
                    <a:pt x="467" y="2935"/>
                    <a:pt x="467" y="2981"/>
                  </a:cubicBezTo>
                  <a:cubicBezTo>
                    <a:pt x="467" y="3003"/>
                    <a:pt x="456" y="3015"/>
                    <a:pt x="456" y="3038"/>
                  </a:cubicBezTo>
                  <a:lnTo>
                    <a:pt x="456" y="3083"/>
                  </a:lnTo>
                  <a:cubicBezTo>
                    <a:pt x="456" y="3094"/>
                    <a:pt x="456" y="3106"/>
                    <a:pt x="467" y="3106"/>
                  </a:cubicBezTo>
                  <a:lnTo>
                    <a:pt x="490" y="3129"/>
                  </a:lnTo>
                  <a:lnTo>
                    <a:pt x="547" y="3163"/>
                  </a:lnTo>
                  <a:cubicBezTo>
                    <a:pt x="774" y="3310"/>
                    <a:pt x="1024" y="3436"/>
                    <a:pt x="1286" y="3561"/>
                  </a:cubicBezTo>
                  <a:cubicBezTo>
                    <a:pt x="2185" y="3970"/>
                    <a:pt x="3185" y="4186"/>
                    <a:pt x="4277" y="4220"/>
                  </a:cubicBezTo>
                  <a:lnTo>
                    <a:pt x="4425" y="4220"/>
                  </a:lnTo>
                  <a:cubicBezTo>
                    <a:pt x="5517" y="4186"/>
                    <a:pt x="6518" y="3970"/>
                    <a:pt x="7416" y="3561"/>
                  </a:cubicBezTo>
                  <a:cubicBezTo>
                    <a:pt x="7678" y="3436"/>
                    <a:pt x="7928" y="3310"/>
                    <a:pt x="8156" y="3163"/>
                  </a:cubicBezTo>
                  <a:cubicBezTo>
                    <a:pt x="8201" y="3140"/>
                    <a:pt x="8235" y="3106"/>
                    <a:pt x="8269" y="3083"/>
                  </a:cubicBezTo>
                  <a:lnTo>
                    <a:pt x="8281" y="3072"/>
                  </a:lnTo>
                  <a:cubicBezTo>
                    <a:pt x="8292" y="3072"/>
                    <a:pt x="8304" y="3060"/>
                    <a:pt x="8304" y="3049"/>
                  </a:cubicBezTo>
                  <a:cubicBezTo>
                    <a:pt x="8247" y="2674"/>
                    <a:pt x="8190" y="2310"/>
                    <a:pt x="8122" y="1968"/>
                  </a:cubicBezTo>
                  <a:cubicBezTo>
                    <a:pt x="8099" y="1786"/>
                    <a:pt x="8065" y="1616"/>
                    <a:pt x="8031" y="1445"/>
                  </a:cubicBezTo>
                  <a:lnTo>
                    <a:pt x="8008" y="1320"/>
                  </a:lnTo>
                  <a:cubicBezTo>
                    <a:pt x="7997" y="1275"/>
                    <a:pt x="7997" y="1240"/>
                    <a:pt x="7985" y="1206"/>
                  </a:cubicBezTo>
                  <a:cubicBezTo>
                    <a:pt x="7951" y="1036"/>
                    <a:pt x="7917" y="865"/>
                    <a:pt x="7906" y="695"/>
                  </a:cubicBezTo>
                  <a:cubicBezTo>
                    <a:pt x="7906" y="683"/>
                    <a:pt x="7917" y="683"/>
                    <a:pt x="7917" y="683"/>
                  </a:cubicBezTo>
                  <a:lnTo>
                    <a:pt x="7928" y="683"/>
                  </a:lnTo>
                  <a:cubicBezTo>
                    <a:pt x="8042" y="888"/>
                    <a:pt x="8099" y="1127"/>
                    <a:pt x="8156" y="1354"/>
                  </a:cubicBezTo>
                  <a:lnTo>
                    <a:pt x="8167" y="1400"/>
                  </a:lnTo>
                  <a:cubicBezTo>
                    <a:pt x="8224" y="1616"/>
                    <a:pt x="8281" y="1843"/>
                    <a:pt x="8338" y="2128"/>
                  </a:cubicBezTo>
                  <a:cubicBezTo>
                    <a:pt x="8395" y="2401"/>
                    <a:pt x="8440" y="2651"/>
                    <a:pt x="8474" y="2890"/>
                  </a:cubicBezTo>
                  <a:cubicBezTo>
                    <a:pt x="8474" y="2901"/>
                    <a:pt x="8486" y="2912"/>
                    <a:pt x="8497" y="2912"/>
                  </a:cubicBezTo>
                  <a:lnTo>
                    <a:pt x="8531" y="2912"/>
                  </a:lnTo>
                  <a:lnTo>
                    <a:pt x="8565" y="2890"/>
                  </a:lnTo>
                  <a:cubicBezTo>
                    <a:pt x="8599" y="2856"/>
                    <a:pt x="8633" y="2821"/>
                    <a:pt x="8679" y="2799"/>
                  </a:cubicBezTo>
                  <a:cubicBezTo>
                    <a:pt x="8702" y="2799"/>
                    <a:pt x="8702" y="2787"/>
                    <a:pt x="8702" y="2765"/>
                  </a:cubicBezTo>
                  <a:lnTo>
                    <a:pt x="8702" y="2730"/>
                  </a:lnTo>
                  <a:cubicBezTo>
                    <a:pt x="8554" y="1889"/>
                    <a:pt x="8383" y="1002"/>
                    <a:pt x="8156" y="23"/>
                  </a:cubicBezTo>
                  <a:cubicBezTo>
                    <a:pt x="8156" y="12"/>
                    <a:pt x="8144" y="12"/>
                    <a:pt x="8133" y="1"/>
                  </a:cubicBezTo>
                  <a:cubicBezTo>
                    <a:pt x="8133" y="1"/>
                    <a:pt x="8122" y="1"/>
                    <a:pt x="8110" y="12"/>
                  </a:cubicBezTo>
                  <a:cubicBezTo>
                    <a:pt x="8019" y="80"/>
                    <a:pt x="7917" y="149"/>
                    <a:pt x="7826" y="205"/>
                  </a:cubicBezTo>
                  <a:lnTo>
                    <a:pt x="7803" y="217"/>
                  </a:lnTo>
                  <a:cubicBezTo>
                    <a:pt x="7610" y="331"/>
                    <a:pt x="7405" y="433"/>
                    <a:pt x="7200" y="524"/>
                  </a:cubicBezTo>
                  <a:cubicBezTo>
                    <a:pt x="6780" y="717"/>
                    <a:pt x="6325" y="854"/>
                    <a:pt x="5870" y="933"/>
                  </a:cubicBezTo>
                  <a:cubicBezTo>
                    <a:pt x="5517" y="1002"/>
                    <a:pt x="5130" y="1047"/>
                    <a:pt x="4744" y="1058"/>
                  </a:cubicBezTo>
                  <a:lnTo>
                    <a:pt x="4687" y="1058"/>
                  </a:lnTo>
                  <a:cubicBezTo>
                    <a:pt x="4543" y="1066"/>
                    <a:pt x="4402" y="1070"/>
                    <a:pt x="4262" y="1070"/>
                  </a:cubicBezTo>
                  <a:cubicBezTo>
                    <a:pt x="3761" y="1070"/>
                    <a:pt x="3287" y="1022"/>
                    <a:pt x="2833" y="933"/>
                  </a:cubicBezTo>
                  <a:cubicBezTo>
                    <a:pt x="2378" y="854"/>
                    <a:pt x="1934" y="706"/>
                    <a:pt x="1502" y="524"/>
                  </a:cubicBezTo>
                  <a:cubicBezTo>
                    <a:pt x="1366" y="467"/>
                    <a:pt x="1218" y="387"/>
                    <a:pt x="1081" y="319"/>
                  </a:cubicBezTo>
                  <a:cubicBezTo>
                    <a:pt x="1070" y="308"/>
                    <a:pt x="1059" y="308"/>
                    <a:pt x="1047" y="308"/>
                  </a:cubicBezTo>
                  <a:cubicBezTo>
                    <a:pt x="1047" y="319"/>
                    <a:pt x="1036" y="331"/>
                    <a:pt x="1036" y="331"/>
                  </a:cubicBezTo>
                  <a:lnTo>
                    <a:pt x="1024" y="353"/>
                  </a:lnTo>
                  <a:cubicBezTo>
                    <a:pt x="1002" y="444"/>
                    <a:pt x="990" y="547"/>
                    <a:pt x="968" y="638"/>
                  </a:cubicBezTo>
                  <a:cubicBezTo>
                    <a:pt x="899" y="922"/>
                    <a:pt x="831" y="1206"/>
                    <a:pt x="774" y="1491"/>
                  </a:cubicBezTo>
                  <a:cubicBezTo>
                    <a:pt x="740" y="1639"/>
                    <a:pt x="706" y="1786"/>
                    <a:pt x="683" y="1934"/>
                  </a:cubicBezTo>
                  <a:cubicBezTo>
                    <a:pt x="672" y="1957"/>
                    <a:pt x="672" y="1980"/>
                    <a:pt x="660" y="2014"/>
                  </a:cubicBezTo>
                  <a:cubicBezTo>
                    <a:pt x="649" y="2128"/>
                    <a:pt x="626" y="2241"/>
                    <a:pt x="547" y="2298"/>
                  </a:cubicBezTo>
                  <a:cubicBezTo>
                    <a:pt x="535" y="2310"/>
                    <a:pt x="524" y="2310"/>
                    <a:pt x="513" y="2310"/>
                  </a:cubicBezTo>
                  <a:cubicBezTo>
                    <a:pt x="501" y="2298"/>
                    <a:pt x="490" y="2298"/>
                    <a:pt x="478" y="2287"/>
                  </a:cubicBezTo>
                  <a:cubicBezTo>
                    <a:pt x="422" y="2196"/>
                    <a:pt x="456" y="2059"/>
                    <a:pt x="490" y="1946"/>
                  </a:cubicBezTo>
                  <a:cubicBezTo>
                    <a:pt x="501" y="1923"/>
                    <a:pt x="501" y="1889"/>
                    <a:pt x="513" y="1866"/>
                  </a:cubicBezTo>
                  <a:cubicBezTo>
                    <a:pt x="535" y="1718"/>
                    <a:pt x="569" y="1582"/>
                    <a:pt x="604" y="1434"/>
                  </a:cubicBezTo>
                  <a:cubicBezTo>
                    <a:pt x="660" y="1161"/>
                    <a:pt x="729" y="865"/>
                    <a:pt x="797" y="592"/>
                  </a:cubicBezTo>
                  <a:cubicBezTo>
                    <a:pt x="820" y="467"/>
                    <a:pt x="854" y="353"/>
                    <a:pt x="888" y="228"/>
                  </a:cubicBezTo>
                  <a:cubicBezTo>
                    <a:pt x="888" y="217"/>
                    <a:pt x="877" y="205"/>
                    <a:pt x="865" y="194"/>
                  </a:cubicBezTo>
                  <a:cubicBezTo>
                    <a:pt x="774" y="137"/>
                    <a:pt x="683" y="80"/>
                    <a:pt x="604" y="12"/>
                  </a:cubicBezTo>
                  <a:cubicBezTo>
                    <a:pt x="592" y="1"/>
                    <a:pt x="581" y="1"/>
                    <a:pt x="569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1822700" y="2113925"/>
              <a:ext cx="229775" cy="98700"/>
            </a:xfrm>
            <a:custGeom>
              <a:rect b="b" l="l" r="r" t="t"/>
              <a:pathLst>
                <a:path extrusionOk="0" h="3948" w="9191">
                  <a:moveTo>
                    <a:pt x="1684" y="1650"/>
                  </a:moveTo>
                  <a:cubicBezTo>
                    <a:pt x="1684" y="1650"/>
                    <a:pt x="1696" y="1661"/>
                    <a:pt x="1696" y="1661"/>
                  </a:cubicBezTo>
                  <a:lnTo>
                    <a:pt x="1707" y="1661"/>
                  </a:lnTo>
                  <a:lnTo>
                    <a:pt x="1730" y="1684"/>
                  </a:lnTo>
                  <a:cubicBezTo>
                    <a:pt x="1741" y="1695"/>
                    <a:pt x="1741" y="1695"/>
                    <a:pt x="1752" y="1707"/>
                  </a:cubicBezTo>
                  <a:cubicBezTo>
                    <a:pt x="1764" y="1729"/>
                    <a:pt x="1764" y="1741"/>
                    <a:pt x="1775" y="1752"/>
                  </a:cubicBezTo>
                  <a:lnTo>
                    <a:pt x="1775" y="1775"/>
                  </a:lnTo>
                  <a:cubicBezTo>
                    <a:pt x="1787" y="1775"/>
                    <a:pt x="1787" y="1786"/>
                    <a:pt x="1787" y="1786"/>
                  </a:cubicBezTo>
                  <a:cubicBezTo>
                    <a:pt x="1787" y="1798"/>
                    <a:pt x="1787" y="1809"/>
                    <a:pt x="1787" y="1809"/>
                  </a:cubicBezTo>
                  <a:cubicBezTo>
                    <a:pt x="1787" y="1820"/>
                    <a:pt x="1775" y="1820"/>
                    <a:pt x="1775" y="1820"/>
                  </a:cubicBezTo>
                  <a:cubicBezTo>
                    <a:pt x="1775" y="1832"/>
                    <a:pt x="1764" y="1832"/>
                    <a:pt x="1764" y="1832"/>
                  </a:cubicBezTo>
                  <a:cubicBezTo>
                    <a:pt x="1764" y="1820"/>
                    <a:pt x="1752" y="1820"/>
                    <a:pt x="1752" y="1820"/>
                  </a:cubicBezTo>
                  <a:lnTo>
                    <a:pt x="1741" y="1820"/>
                  </a:lnTo>
                  <a:cubicBezTo>
                    <a:pt x="1730" y="1809"/>
                    <a:pt x="1730" y="1809"/>
                    <a:pt x="1718" y="1798"/>
                  </a:cubicBezTo>
                  <a:cubicBezTo>
                    <a:pt x="1718" y="1798"/>
                    <a:pt x="1707" y="1786"/>
                    <a:pt x="1707" y="1786"/>
                  </a:cubicBezTo>
                  <a:cubicBezTo>
                    <a:pt x="1696" y="1775"/>
                    <a:pt x="1684" y="1764"/>
                    <a:pt x="1684" y="1752"/>
                  </a:cubicBezTo>
                  <a:cubicBezTo>
                    <a:pt x="1673" y="1741"/>
                    <a:pt x="1673" y="1729"/>
                    <a:pt x="1673" y="1718"/>
                  </a:cubicBezTo>
                  <a:lnTo>
                    <a:pt x="1661" y="1684"/>
                  </a:lnTo>
                  <a:cubicBezTo>
                    <a:pt x="1661" y="1684"/>
                    <a:pt x="1661" y="1673"/>
                    <a:pt x="1661" y="1673"/>
                  </a:cubicBezTo>
                  <a:cubicBezTo>
                    <a:pt x="1661" y="1661"/>
                    <a:pt x="1673" y="1661"/>
                    <a:pt x="1673" y="1650"/>
                  </a:cubicBezTo>
                  <a:close/>
                  <a:moveTo>
                    <a:pt x="1423" y="1673"/>
                  </a:moveTo>
                  <a:cubicBezTo>
                    <a:pt x="1423" y="1684"/>
                    <a:pt x="1434" y="1684"/>
                    <a:pt x="1434" y="1684"/>
                  </a:cubicBezTo>
                  <a:cubicBezTo>
                    <a:pt x="1445" y="1695"/>
                    <a:pt x="1457" y="1718"/>
                    <a:pt x="1457" y="1741"/>
                  </a:cubicBezTo>
                  <a:lnTo>
                    <a:pt x="1468" y="1752"/>
                  </a:lnTo>
                  <a:cubicBezTo>
                    <a:pt x="1468" y="1775"/>
                    <a:pt x="1480" y="1809"/>
                    <a:pt x="1491" y="1832"/>
                  </a:cubicBezTo>
                  <a:lnTo>
                    <a:pt x="1502" y="1855"/>
                  </a:lnTo>
                  <a:lnTo>
                    <a:pt x="1514" y="1889"/>
                  </a:lnTo>
                  <a:lnTo>
                    <a:pt x="1525" y="1900"/>
                  </a:lnTo>
                  <a:cubicBezTo>
                    <a:pt x="1536" y="1923"/>
                    <a:pt x="1548" y="1934"/>
                    <a:pt x="1559" y="1957"/>
                  </a:cubicBezTo>
                  <a:cubicBezTo>
                    <a:pt x="1559" y="1957"/>
                    <a:pt x="1559" y="1957"/>
                    <a:pt x="1571" y="1968"/>
                  </a:cubicBezTo>
                  <a:cubicBezTo>
                    <a:pt x="1571" y="1968"/>
                    <a:pt x="1571" y="1968"/>
                    <a:pt x="1571" y="1980"/>
                  </a:cubicBezTo>
                  <a:cubicBezTo>
                    <a:pt x="1571" y="1991"/>
                    <a:pt x="1571" y="1991"/>
                    <a:pt x="1582" y="2014"/>
                  </a:cubicBezTo>
                  <a:cubicBezTo>
                    <a:pt x="1582" y="2025"/>
                    <a:pt x="1559" y="2025"/>
                    <a:pt x="1548" y="2025"/>
                  </a:cubicBezTo>
                  <a:lnTo>
                    <a:pt x="1514" y="2025"/>
                  </a:lnTo>
                  <a:cubicBezTo>
                    <a:pt x="1502" y="2025"/>
                    <a:pt x="1491" y="2014"/>
                    <a:pt x="1480" y="2002"/>
                  </a:cubicBezTo>
                  <a:cubicBezTo>
                    <a:pt x="1434" y="1968"/>
                    <a:pt x="1411" y="1923"/>
                    <a:pt x="1389" y="1855"/>
                  </a:cubicBezTo>
                  <a:cubicBezTo>
                    <a:pt x="1366" y="1798"/>
                    <a:pt x="1354" y="1707"/>
                    <a:pt x="1389" y="1684"/>
                  </a:cubicBezTo>
                  <a:cubicBezTo>
                    <a:pt x="1400" y="1684"/>
                    <a:pt x="1400" y="1673"/>
                    <a:pt x="1400" y="1673"/>
                  </a:cubicBezTo>
                  <a:close/>
                  <a:moveTo>
                    <a:pt x="1172" y="1650"/>
                  </a:moveTo>
                  <a:cubicBezTo>
                    <a:pt x="1172" y="1673"/>
                    <a:pt x="1184" y="1684"/>
                    <a:pt x="1184" y="1684"/>
                  </a:cubicBezTo>
                  <a:cubicBezTo>
                    <a:pt x="1195" y="1695"/>
                    <a:pt x="1195" y="1695"/>
                    <a:pt x="1195" y="1707"/>
                  </a:cubicBezTo>
                  <a:cubicBezTo>
                    <a:pt x="1207" y="1729"/>
                    <a:pt x="1218" y="1752"/>
                    <a:pt x="1229" y="1775"/>
                  </a:cubicBezTo>
                  <a:lnTo>
                    <a:pt x="1241" y="1798"/>
                  </a:lnTo>
                  <a:lnTo>
                    <a:pt x="1241" y="1820"/>
                  </a:lnTo>
                  <a:cubicBezTo>
                    <a:pt x="1252" y="1820"/>
                    <a:pt x="1252" y="1832"/>
                    <a:pt x="1252" y="1843"/>
                  </a:cubicBezTo>
                  <a:lnTo>
                    <a:pt x="1263" y="1855"/>
                  </a:lnTo>
                  <a:cubicBezTo>
                    <a:pt x="1263" y="1855"/>
                    <a:pt x="1263" y="1866"/>
                    <a:pt x="1263" y="1866"/>
                  </a:cubicBezTo>
                  <a:lnTo>
                    <a:pt x="1263" y="1877"/>
                  </a:lnTo>
                  <a:cubicBezTo>
                    <a:pt x="1286" y="1911"/>
                    <a:pt x="1309" y="1957"/>
                    <a:pt x="1332" y="1991"/>
                  </a:cubicBezTo>
                  <a:lnTo>
                    <a:pt x="1366" y="2059"/>
                  </a:lnTo>
                  <a:cubicBezTo>
                    <a:pt x="1377" y="2059"/>
                    <a:pt x="1377" y="2071"/>
                    <a:pt x="1377" y="2071"/>
                  </a:cubicBezTo>
                  <a:cubicBezTo>
                    <a:pt x="1389" y="2082"/>
                    <a:pt x="1389" y="2093"/>
                    <a:pt x="1389" y="2093"/>
                  </a:cubicBezTo>
                  <a:cubicBezTo>
                    <a:pt x="1389" y="2105"/>
                    <a:pt x="1389" y="2105"/>
                    <a:pt x="1389" y="2105"/>
                  </a:cubicBezTo>
                  <a:cubicBezTo>
                    <a:pt x="1400" y="2128"/>
                    <a:pt x="1411" y="2139"/>
                    <a:pt x="1411" y="2150"/>
                  </a:cubicBezTo>
                  <a:cubicBezTo>
                    <a:pt x="1411" y="2150"/>
                    <a:pt x="1400" y="2184"/>
                    <a:pt x="1377" y="2184"/>
                  </a:cubicBezTo>
                  <a:cubicBezTo>
                    <a:pt x="1366" y="2184"/>
                    <a:pt x="1354" y="2173"/>
                    <a:pt x="1343" y="2173"/>
                  </a:cubicBezTo>
                  <a:cubicBezTo>
                    <a:pt x="1343" y="2173"/>
                    <a:pt x="1343" y="2162"/>
                    <a:pt x="1343" y="2162"/>
                  </a:cubicBezTo>
                  <a:cubicBezTo>
                    <a:pt x="1332" y="2162"/>
                    <a:pt x="1332" y="2162"/>
                    <a:pt x="1320" y="2150"/>
                  </a:cubicBezTo>
                  <a:cubicBezTo>
                    <a:pt x="1298" y="2139"/>
                    <a:pt x="1275" y="2105"/>
                    <a:pt x="1252" y="2082"/>
                  </a:cubicBezTo>
                  <a:cubicBezTo>
                    <a:pt x="1229" y="2048"/>
                    <a:pt x="1207" y="2002"/>
                    <a:pt x="1172" y="1946"/>
                  </a:cubicBezTo>
                  <a:cubicBezTo>
                    <a:pt x="1161" y="1900"/>
                    <a:pt x="1150" y="1855"/>
                    <a:pt x="1138" y="1809"/>
                  </a:cubicBezTo>
                  <a:cubicBezTo>
                    <a:pt x="1138" y="1775"/>
                    <a:pt x="1127" y="1752"/>
                    <a:pt x="1127" y="1718"/>
                  </a:cubicBezTo>
                  <a:cubicBezTo>
                    <a:pt x="1127" y="1718"/>
                    <a:pt x="1138" y="1707"/>
                    <a:pt x="1138" y="1695"/>
                  </a:cubicBezTo>
                  <a:cubicBezTo>
                    <a:pt x="1138" y="1695"/>
                    <a:pt x="1138" y="1684"/>
                    <a:pt x="1150" y="1673"/>
                  </a:cubicBezTo>
                  <a:cubicBezTo>
                    <a:pt x="1150" y="1673"/>
                    <a:pt x="1150" y="1661"/>
                    <a:pt x="1150" y="1661"/>
                  </a:cubicBezTo>
                  <a:lnTo>
                    <a:pt x="1150" y="1650"/>
                  </a:lnTo>
                  <a:close/>
                  <a:moveTo>
                    <a:pt x="888" y="1434"/>
                  </a:moveTo>
                  <a:cubicBezTo>
                    <a:pt x="899" y="1445"/>
                    <a:pt x="911" y="1445"/>
                    <a:pt x="911" y="1456"/>
                  </a:cubicBezTo>
                  <a:cubicBezTo>
                    <a:pt x="934" y="1513"/>
                    <a:pt x="945" y="1582"/>
                    <a:pt x="956" y="1638"/>
                  </a:cubicBezTo>
                  <a:cubicBezTo>
                    <a:pt x="979" y="1752"/>
                    <a:pt x="1002" y="1855"/>
                    <a:pt x="1047" y="1968"/>
                  </a:cubicBezTo>
                  <a:cubicBezTo>
                    <a:pt x="1070" y="2037"/>
                    <a:pt x="1116" y="2116"/>
                    <a:pt x="1161" y="2196"/>
                  </a:cubicBezTo>
                  <a:cubicBezTo>
                    <a:pt x="1184" y="2219"/>
                    <a:pt x="1195" y="2241"/>
                    <a:pt x="1207" y="2264"/>
                  </a:cubicBezTo>
                  <a:cubicBezTo>
                    <a:pt x="1218" y="2275"/>
                    <a:pt x="1218" y="2298"/>
                    <a:pt x="1229" y="2310"/>
                  </a:cubicBezTo>
                  <a:cubicBezTo>
                    <a:pt x="1229" y="2321"/>
                    <a:pt x="1241" y="2332"/>
                    <a:pt x="1241" y="2332"/>
                  </a:cubicBezTo>
                  <a:cubicBezTo>
                    <a:pt x="1241" y="2344"/>
                    <a:pt x="1252" y="2355"/>
                    <a:pt x="1263" y="2366"/>
                  </a:cubicBezTo>
                  <a:cubicBezTo>
                    <a:pt x="1263" y="2366"/>
                    <a:pt x="1263" y="2378"/>
                    <a:pt x="1275" y="2389"/>
                  </a:cubicBezTo>
                  <a:cubicBezTo>
                    <a:pt x="1275" y="2401"/>
                    <a:pt x="1286" y="2401"/>
                    <a:pt x="1286" y="2412"/>
                  </a:cubicBezTo>
                  <a:cubicBezTo>
                    <a:pt x="1298" y="2423"/>
                    <a:pt x="1298" y="2446"/>
                    <a:pt x="1286" y="2446"/>
                  </a:cubicBezTo>
                  <a:cubicBezTo>
                    <a:pt x="1286" y="2457"/>
                    <a:pt x="1275" y="2457"/>
                    <a:pt x="1275" y="2457"/>
                  </a:cubicBezTo>
                  <a:cubicBezTo>
                    <a:pt x="1252" y="2446"/>
                    <a:pt x="1229" y="2435"/>
                    <a:pt x="1218" y="2423"/>
                  </a:cubicBezTo>
                  <a:lnTo>
                    <a:pt x="1207" y="2423"/>
                  </a:lnTo>
                  <a:cubicBezTo>
                    <a:pt x="1195" y="2412"/>
                    <a:pt x="1184" y="2412"/>
                    <a:pt x="1184" y="2401"/>
                  </a:cubicBezTo>
                  <a:cubicBezTo>
                    <a:pt x="1172" y="2401"/>
                    <a:pt x="1161" y="2389"/>
                    <a:pt x="1150" y="2378"/>
                  </a:cubicBezTo>
                  <a:cubicBezTo>
                    <a:pt x="1104" y="2344"/>
                    <a:pt x="1059" y="2310"/>
                    <a:pt x="1036" y="2275"/>
                  </a:cubicBezTo>
                  <a:cubicBezTo>
                    <a:pt x="979" y="2196"/>
                    <a:pt x="934" y="2116"/>
                    <a:pt x="899" y="2014"/>
                  </a:cubicBezTo>
                  <a:cubicBezTo>
                    <a:pt x="831" y="1866"/>
                    <a:pt x="786" y="1638"/>
                    <a:pt x="877" y="1445"/>
                  </a:cubicBezTo>
                  <a:cubicBezTo>
                    <a:pt x="877" y="1445"/>
                    <a:pt x="877" y="1434"/>
                    <a:pt x="888" y="1434"/>
                  </a:cubicBezTo>
                  <a:close/>
                  <a:moveTo>
                    <a:pt x="6783" y="3271"/>
                  </a:moveTo>
                  <a:cubicBezTo>
                    <a:pt x="6792" y="3271"/>
                    <a:pt x="6802" y="3272"/>
                    <a:pt x="6814" y="3276"/>
                  </a:cubicBezTo>
                  <a:cubicBezTo>
                    <a:pt x="6825" y="3276"/>
                    <a:pt x="6837" y="3288"/>
                    <a:pt x="6837" y="3299"/>
                  </a:cubicBezTo>
                  <a:cubicBezTo>
                    <a:pt x="6837" y="3310"/>
                    <a:pt x="6837" y="3322"/>
                    <a:pt x="6837" y="3322"/>
                  </a:cubicBezTo>
                  <a:cubicBezTo>
                    <a:pt x="6802" y="3356"/>
                    <a:pt x="6768" y="3367"/>
                    <a:pt x="6723" y="3379"/>
                  </a:cubicBezTo>
                  <a:cubicBezTo>
                    <a:pt x="6711" y="3379"/>
                    <a:pt x="6700" y="3390"/>
                    <a:pt x="6689" y="3390"/>
                  </a:cubicBezTo>
                  <a:cubicBezTo>
                    <a:pt x="6666" y="3401"/>
                    <a:pt x="6643" y="3413"/>
                    <a:pt x="6620" y="3413"/>
                  </a:cubicBezTo>
                  <a:cubicBezTo>
                    <a:pt x="6552" y="3436"/>
                    <a:pt x="6473" y="3447"/>
                    <a:pt x="6393" y="3447"/>
                  </a:cubicBezTo>
                  <a:cubicBezTo>
                    <a:pt x="6359" y="3453"/>
                    <a:pt x="6322" y="3455"/>
                    <a:pt x="6283" y="3455"/>
                  </a:cubicBezTo>
                  <a:cubicBezTo>
                    <a:pt x="6245" y="3455"/>
                    <a:pt x="6205" y="3453"/>
                    <a:pt x="6165" y="3447"/>
                  </a:cubicBezTo>
                  <a:cubicBezTo>
                    <a:pt x="6097" y="3447"/>
                    <a:pt x="6018" y="3447"/>
                    <a:pt x="5972" y="3390"/>
                  </a:cubicBezTo>
                  <a:cubicBezTo>
                    <a:pt x="5972" y="3379"/>
                    <a:pt x="5961" y="3367"/>
                    <a:pt x="5972" y="3367"/>
                  </a:cubicBezTo>
                  <a:cubicBezTo>
                    <a:pt x="5995" y="3333"/>
                    <a:pt x="6018" y="3333"/>
                    <a:pt x="6052" y="3322"/>
                  </a:cubicBezTo>
                  <a:cubicBezTo>
                    <a:pt x="6086" y="3322"/>
                    <a:pt x="6109" y="3322"/>
                    <a:pt x="6143" y="3310"/>
                  </a:cubicBezTo>
                  <a:lnTo>
                    <a:pt x="6382" y="3310"/>
                  </a:lnTo>
                  <a:cubicBezTo>
                    <a:pt x="6461" y="3299"/>
                    <a:pt x="6529" y="3288"/>
                    <a:pt x="6609" y="3288"/>
                  </a:cubicBezTo>
                  <a:cubicBezTo>
                    <a:pt x="6620" y="3288"/>
                    <a:pt x="6643" y="3288"/>
                    <a:pt x="6655" y="3276"/>
                  </a:cubicBezTo>
                  <a:lnTo>
                    <a:pt x="6723" y="3276"/>
                  </a:lnTo>
                  <a:cubicBezTo>
                    <a:pt x="6746" y="3276"/>
                    <a:pt x="6763" y="3271"/>
                    <a:pt x="6783" y="3271"/>
                  </a:cubicBezTo>
                  <a:close/>
                  <a:moveTo>
                    <a:pt x="581" y="899"/>
                  </a:moveTo>
                  <a:cubicBezTo>
                    <a:pt x="592" y="899"/>
                    <a:pt x="604" y="911"/>
                    <a:pt x="604" y="922"/>
                  </a:cubicBezTo>
                  <a:cubicBezTo>
                    <a:pt x="615" y="1058"/>
                    <a:pt x="615" y="1206"/>
                    <a:pt x="615" y="1331"/>
                  </a:cubicBezTo>
                  <a:cubicBezTo>
                    <a:pt x="615" y="1570"/>
                    <a:pt x="615" y="1809"/>
                    <a:pt x="683" y="2048"/>
                  </a:cubicBezTo>
                  <a:cubicBezTo>
                    <a:pt x="877" y="2719"/>
                    <a:pt x="1559" y="2992"/>
                    <a:pt x="2139" y="3163"/>
                  </a:cubicBezTo>
                  <a:cubicBezTo>
                    <a:pt x="2492" y="3265"/>
                    <a:pt x="2856" y="3333"/>
                    <a:pt x="3220" y="3356"/>
                  </a:cubicBezTo>
                  <a:cubicBezTo>
                    <a:pt x="3407" y="3378"/>
                    <a:pt x="3599" y="3385"/>
                    <a:pt x="3793" y="3385"/>
                  </a:cubicBezTo>
                  <a:cubicBezTo>
                    <a:pt x="3905" y="3385"/>
                    <a:pt x="4017" y="3383"/>
                    <a:pt x="4130" y="3379"/>
                  </a:cubicBezTo>
                  <a:lnTo>
                    <a:pt x="4323" y="3379"/>
                  </a:lnTo>
                  <a:cubicBezTo>
                    <a:pt x="4357" y="3379"/>
                    <a:pt x="4357" y="3413"/>
                    <a:pt x="4357" y="3413"/>
                  </a:cubicBezTo>
                  <a:cubicBezTo>
                    <a:pt x="4357" y="3424"/>
                    <a:pt x="4357" y="3447"/>
                    <a:pt x="4334" y="3447"/>
                  </a:cubicBezTo>
                  <a:cubicBezTo>
                    <a:pt x="4120" y="3499"/>
                    <a:pt x="3891" y="3525"/>
                    <a:pt x="3638" y="3525"/>
                  </a:cubicBezTo>
                  <a:cubicBezTo>
                    <a:pt x="3448" y="3525"/>
                    <a:pt x="3246" y="3510"/>
                    <a:pt x="3026" y="3481"/>
                  </a:cubicBezTo>
                  <a:cubicBezTo>
                    <a:pt x="2640" y="3436"/>
                    <a:pt x="2253" y="3356"/>
                    <a:pt x="1889" y="3231"/>
                  </a:cubicBezTo>
                  <a:cubicBezTo>
                    <a:pt x="1514" y="3106"/>
                    <a:pt x="1229" y="2969"/>
                    <a:pt x="1013" y="2787"/>
                  </a:cubicBezTo>
                  <a:cubicBezTo>
                    <a:pt x="752" y="2571"/>
                    <a:pt x="581" y="2275"/>
                    <a:pt x="524" y="1957"/>
                  </a:cubicBezTo>
                  <a:cubicBezTo>
                    <a:pt x="456" y="1593"/>
                    <a:pt x="467" y="1229"/>
                    <a:pt x="558" y="911"/>
                  </a:cubicBezTo>
                  <a:cubicBezTo>
                    <a:pt x="570" y="899"/>
                    <a:pt x="570" y="899"/>
                    <a:pt x="581" y="899"/>
                  </a:cubicBezTo>
                  <a:close/>
                  <a:moveTo>
                    <a:pt x="8975" y="1"/>
                  </a:moveTo>
                  <a:cubicBezTo>
                    <a:pt x="8963" y="1"/>
                    <a:pt x="8941" y="12"/>
                    <a:pt x="8929" y="12"/>
                  </a:cubicBezTo>
                  <a:cubicBezTo>
                    <a:pt x="8884" y="58"/>
                    <a:pt x="8827" y="92"/>
                    <a:pt x="8781" y="126"/>
                  </a:cubicBezTo>
                  <a:cubicBezTo>
                    <a:pt x="8770" y="137"/>
                    <a:pt x="8770" y="149"/>
                    <a:pt x="8770" y="160"/>
                  </a:cubicBezTo>
                  <a:lnTo>
                    <a:pt x="8770" y="194"/>
                  </a:lnTo>
                  <a:cubicBezTo>
                    <a:pt x="8781" y="262"/>
                    <a:pt x="8793" y="330"/>
                    <a:pt x="8793" y="399"/>
                  </a:cubicBezTo>
                  <a:cubicBezTo>
                    <a:pt x="8850" y="911"/>
                    <a:pt x="8850" y="1331"/>
                    <a:pt x="8770" y="1707"/>
                  </a:cubicBezTo>
                  <a:cubicBezTo>
                    <a:pt x="8702" y="2059"/>
                    <a:pt x="8554" y="2401"/>
                    <a:pt x="8361" y="2662"/>
                  </a:cubicBezTo>
                  <a:cubicBezTo>
                    <a:pt x="8258" y="2810"/>
                    <a:pt x="8133" y="2924"/>
                    <a:pt x="7985" y="3026"/>
                  </a:cubicBezTo>
                  <a:cubicBezTo>
                    <a:pt x="7894" y="3083"/>
                    <a:pt x="7712" y="3197"/>
                    <a:pt x="7542" y="3231"/>
                  </a:cubicBezTo>
                  <a:cubicBezTo>
                    <a:pt x="7519" y="3231"/>
                    <a:pt x="7508" y="3219"/>
                    <a:pt x="7496" y="3208"/>
                  </a:cubicBezTo>
                  <a:cubicBezTo>
                    <a:pt x="7496" y="3197"/>
                    <a:pt x="7496" y="3185"/>
                    <a:pt x="7519" y="3163"/>
                  </a:cubicBezTo>
                  <a:cubicBezTo>
                    <a:pt x="7542" y="3151"/>
                    <a:pt x="7576" y="3128"/>
                    <a:pt x="7610" y="3117"/>
                  </a:cubicBezTo>
                  <a:cubicBezTo>
                    <a:pt x="7655" y="3083"/>
                    <a:pt x="7701" y="3060"/>
                    <a:pt x="7746" y="3015"/>
                  </a:cubicBezTo>
                  <a:cubicBezTo>
                    <a:pt x="7815" y="2969"/>
                    <a:pt x="7883" y="2912"/>
                    <a:pt x="7951" y="2833"/>
                  </a:cubicBezTo>
                  <a:cubicBezTo>
                    <a:pt x="8099" y="2673"/>
                    <a:pt x="8201" y="2537"/>
                    <a:pt x="8281" y="2412"/>
                  </a:cubicBezTo>
                  <a:cubicBezTo>
                    <a:pt x="8679" y="1741"/>
                    <a:pt x="8656" y="945"/>
                    <a:pt x="8588" y="330"/>
                  </a:cubicBezTo>
                  <a:cubicBezTo>
                    <a:pt x="8588" y="319"/>
                    <a:pt x="8577" y="308"/>
                    <a:pt x="8565" y="308"/>
                  </a:cubicBezTo>
                  <a:cubicBezTo>
                    <a:pt x="8560" y="302"/>
                    <a:pt x="8554" y="299"/>
                    <a:pt x="8548" y="299"/>
                  </a:cubicBezTo>
                  <a:cubicBezTo>
                    <a:pt x="8543" y="299"/>
                    <a:pt x="8537" y="302"/>
                    <a:pt x="8531" y="308"/>
                  </a:cubicBezTo>
                  <a:cubicBezTo>
                    <a:pt x="8349" y="433"/>
                    <a:pt x="8145" y="547"/>
                    <a:pt x="7951" y="638"/>
                  </a:cubicBezTo>
                  <a:cubicBezTo>
                    <a:pt x="7496" y="865"/>
                    <a:pt x="7007" y="1047"/>
                    <a:pt x="6495" y="1172"/>
                  </a:cubicBezTo>
                  <a:cubicBezTo>
                    <a:pt x="5864" y="1331"/>
                    <a:pt x="5227" y="1411"/>
                    <a:pt x="4590" y="1411"/>
                  </a:cubicBezTo>
                  <a:cubicBezTo>
                    <a:pt x="3953" y="1411"/>
                    <a:pt x="3316" y="1331"/>
                    <a:pt x="2685" y="1172"/>
                  </a:cubicBezTo>
                  <a:cubicBezTo>
                    <a:pt x="2173" y="1047"/>
                    <a:pt x="1684" y="865"/>
                    <a:pt x="1229" y="638"/>
                  </a:cubicBezTo>
                  <a:cubicBezTo>
                    <a:pt x="1013" y="535"/>
                    <a:pt x="797" y="410"/>
                    <a:pt x="592" y="274"/>
                  </a:cubicBezTo>
                  <a:cubicBezTo>
                    <a:pt x="581" y="262"/>
                    <a:pt x="581" y="262"/>
                    <a:pt x="570" y="262"/>
                  </a:cubicBezTo>
                  <a:cubicBezTo>
                    <a:pt x="558" y="262"/>
                    <a:pt x="558" y="262"/>
                    <a:pt x="547" y="251"/>
                  </a:cubicBezTo>
                  <a:cubicBezTo>
                    <a:pt x="535" y="239"/>
                    <a:pt x="535" y="239"/>
                    <a:pt x="524" y="228"/>
                  </a:cubicBezTo>
                  <a:cubicBezTo>
                    <a:pt x="524" y="228"/>
                    <a:pt x="524" y="217"/>
                    <a:pt x="513" y="217"/>
                  </a:cubicBezTo>
                  <a:cubicBezTo>
                    <a:pt x="422" y="149"/>
                    <a:pt x="331" y="80"/>
                    <a:pt x="251" y="23"/>
                  </a:cubicBezTo>
                  <a:lnTo>
                    <a:pt x="228" y="35"/>
                  </a:lnTo>
                  <a:lnTo>
                    <a:pt x="240" y="12"/>
                  </a:lnTo>
                  <a:cubicBezTo>
                    <a:pt x="234" y="6"/>
                    <a:pt x="228" y="3"/>
                    <a:pt x="223" y="3"/>
                  </a:cubicBezTo>
                  <a:cubicBezTo>
                    <a:pt x="217" y="3"/>
                    <a:pt x="211" y="6"/>
                    <a:pt x="206" y="12"/>
                  </a:cubicBezTo>
                  <a:cubicBezTo>
                    <a:pt x="194" y="12"/>
                    <a:pt x="194" y="23"/>
                    <a:pt x="183" y="35"/>
                  </a:cubicBezTo>
                  <a:cubicBezTo>
                    <a:pt x="115" y="478"/>
                    <a:pt x="46" y="945"/>
                    <a:pt x="24" y="1422"/>
                  </a:cubicBezTo>
                  <a:cubicBezTo>
                    <a:pt x="1" y="2025"/>
                    <a:pt x="126" y="2503"/>
                    <a:pt x="410" y="2833"/>
                  </a:cubicBezTo>
                  <a:cubicBezTo>
                    <a:pt x="672" y="3128"/>
                    <a:pt x="1036" y="3367"/>
                    <a:pt x="1536" y="3538"/>
                  </a:cubicBezTo>
                  <a:cubicBezTo>
                    <a:pt x="1969" y="3686"/>
                    <a:pt x="2469" y="3799"/>
                    <a:pt x="3095" y="3868"/>
                  </a:cubicBezTo>
                  <a:cubicBezTo>
                    <a:pt x="3595" y="3925"/>
                    <a:pt x="4095" y="3947"/>
                    <a:pt x="4596" y="3947"/>
                  </a:cubicBezTo>
                  <a:cubicBezTo>
                    <a:pt x="5085" y="3947"/>
                    <a:pt x="5585" y="3925"/>
                    <a:pt x="6086" y="3868"/>
                  </a:cubicBezTo>
                  <a:cubicBezTo>
                    <a:pt x="6711" y="3799"/>
                    <a:pt x="7212" y="3686"/>
                    <a:pt x="7655" y="3538"/>
                  </a:cubicBezTo>
                  <a:cubicBezTo>
                    <a:pt x="8145" y="3367"/>
                    <a:pt x="8508" y="3128"/>
                    <a:pt x="8770" y="2833"/>
                  </a:cubicBezTo>
                  <a:cubicBezTo>
                    <a:pt x="9054" y="2491"/>
                    <a:pt x="9191" y="2025"/>
                    <a:pt x="9157" y="1411"/>
                  </a:cubicBezTo>
                  <a:cubicBezTo>
                    <a:pt x="9145" y="945"/>
                    <a:pt x="9066" y="467"/>
                    <a:pt x="8998" y="23"/>
                  </a:cubicBezTo>
                  <a:cubicBezTo>
                    <a:pt x="8998" y="12"/>
                    <a:pt x="8975" y="12"/>
                    <a:pt x="8975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1844025" y="1963375"/>
              <a:ext cx="186850" cy="94000"/>
            </a:xfrm>
            <a:custGeom>
              <a:rect b="b" l="l" r="r" t="t"/>
              <a:pathLst>
                <a:path extrusionOk="0" h="3760" w="7474">
                  <a:moveTo>
                    <a:pt x="1561" y="854"/>
                  </a:moveTo>
                  <a:cubicBezTo>
                    <a:pt x="1564" y="854"/>
                    <a:pt x="1567" y="856"/>
                    <a:pt x="1571" y="859"/>
                  </a:cubicBezTo>
                  <a:cubicBezTo>
                    <a:pt x="1582" y="859"/>
                    <a:pt x="1582" y="870"/>
                    <a:pt x="1582" y="882"/>
                  </a:cubicBezTo>
                  <a:cubicBezTo>
                    <a:pt x="1582" y="893"/>
                    <a:pt x="1582" y="893"/>
                    <a:pt x="1582" y="893"/>
                  </a:cubicBezTo>
                  <a:lnTo>
                    <a:pt x="1582" y="904"/>
                  </a:lnTo>
                  <a:cubicBezTo>
                    <a:pt x="1582" y="904"/>
                    <a:pt x="1582" y="916"/>
                    <a:pt x="1582" y="916"/>
                  </a:cubicBezTo>
                  <a:cubicBezTo>
                    <a:pt x="1593" y="927"/>
                    <a:pt x="1593" y="927"/>
                    <a:pt x="1593" y="927"/>
                  </a:cubicBezTo>
                  <a:cubicBezTo>
                    <a:pt x="1593" y="939"/>
                    <a:pt x="1593" y="939"/>
                    <a:pt x="1593" y="950"/>
                  </a:cubicBezTo>
                  <a:lnTo>
                    <a:pt x="1582" y="961"/>
                  </a:lnTo>
                  <a:cubicBezTo>
                    <a:pt x="1582" y="995"/>
                    <a:pt x="1582" y="1018"/>
                    <a:pt x="1582" y="1041"/>
                  </a:cubicBezTo>
                  <a:lnTo>
                    <a:pt x="1571" y="1086"/>
                  </a:lnTo>
                  <a:cubicBezTo>
                    <a:pt x="1571" y="1109"/>
                    <a:pt x="1559" y="1121"/>
                    <a:pt x="1559" y="1143"/>
                  </a:cubicBezTo>
                  <a:cubicBezTo>
                    <a:pt x="1559" y="1155"/>
                    <a:pt x="1548" y="1166"/>
                    <a:pt x="1548" y="1177"/>
                  </a:cubicBezTo>
                  <a:cubicBezTo>
                    <a:pt x="1548" y="1189"/>
                    <a:pt x="1548" y="1189"/>
                    <a:pt x="1548" y="1200"/>
                  </a:cubicBezTo>
                  <a:lnTo>
                    <a:pt x="1536" y="1212"/>
                  </a:lnTo>
                  <a:cubicBezTo>
                    <a:pt x="1536" y="1212"/>
                    <a:pt x="1525" y="1223"/>
                    <a:pt x="1525" y="1223"/>
                  </a:cubicBezTo>
                  <a:cubicBezTo>
                    <a:pt x="1512" y="1236"/>
                    <a:pt x="1502" y="1242"/>
                    <a:pt x="1494" y="1242"/>
                  </a:cubicBezTo>
                  <a:cubicBezTo>
                    <a:pt x="1489" y="1242"/>
                    <a:pt x="1484" y="1239"/>
                    <a:pt x="1480" y="1234"/>
                  </a:cubicBezTo>
                  <a:cubicBezTo>
                    <a:pt x="1457" y="1234"/>
                    <a:pt x="1445" y="1223"/>
                    <a:pt x="1445" y="1200"/>
                  </a:cubicBezTo>
                  <a:cubicBezTo>
                    <a:pt x="1434" y="1200"/>
                    <a:pt x="1434" y="1189"/>
                    <a:pt x="1434" y="1177"/>
                  </a:cubicBezTo>
                  <a:cubicBezTo>
                    <a:pt x="1434" y="1177"/>
                    <a:pt x="1434" y="1177"/>
                    <a:pt x="1434" y="1166"/>
                  </a:cubicBezTo>
                  <a:lnTo>
                    <a:pt x="1434" y="1155"/>
                  </a:lnTo>
                  <a:cubicBezTo>
                    <a:pt x="1434" y="1155"/>
                    <a:pt x="1434" y="1143"/>
                    <a:pt x="1434" y="1143"/>
                  </a:cubicBezTo>
                  <a:cubicBezTo>
                    <a:pt x="1445" y="1132"/>
                    <a:pt x="1445" y="1109"/>
                    <a:pt x="1445" y="1098"/>
                  </a:cubicBezTo>
                  <a:cubicBezTo>
                    <a:pt x="1457" y="1086"/>
                    <a:pt x="1457" y="1064"/>
                    <a:pt x="1468" y="1052"/>
                  </a:cubicBezTo>
                  <a:lnTo>
                    <a:pt x="1491" y="973"/>
                  </a:lnTo>
                  <a:lnTo>
                    <a:pt x="1491" y="961"/>
                  </a:lnTo>
                  <a:cubicBezTo>
                    <a:pt x="1491" y="961"/>
                    <a:pt x="1491" y="950"/>
                    <a:pt x="1491" y="950"/>
                  </a:cubicBezTo>
                  <a:lnTo>
                    <a:pt x="1502" y="950"/>
                  </a:lnTo>
                  <a:cubicBezTo>
                    <a:pt x="1502" y="939"/>
                    <a:pt x="1502" y="939"/>
                    <a:pt x="1502" y="927"/>
                  </a:cubicBezTo>
                  <a:cubicBezTo>
                    <a:pt x="1514" y="916"/>
                    <a:pt x="1514" y="904"/>
                    <a:pt x="1525" y="904"/>
                  </a:cubicBezTo>
                  <a:cubicBezTo>
                    <a:pt x="1525" y="893"/>
                    <a:pt x="1525" y="882"/>
                    <a:pt x="1536" y="882"/>
                  </a:cubicBezTo>
                  <a:cubicBezTo>
                    <a:pt x="1536" y="882"/>
                    <a:pt x="1536" y="882"/>
                    <a:pt x="1536" y="870"/>
                  </a:cubicBezTo>
                  <a:lnTo>
                    <a:pt x="1548" y="870"/>
                  </a:lnTo>
                  <a:cubicBezTo>
                    <a:pt x="1548" y="862"/>
                    <a:pt x="1553" y="854"/>
                    <a:pt x="1561" y="854"/>
                  </a:cubicBezTo>
                  <a:close/>
                  <a:moveTo>
                    <a:pt x="2071" y="1109"/>
                  </a:moveTo>
                  <a:lnTo>
                    <a:pt x="2071" y="1121"/>
                  </a:lnTo>
                  <a:cubicBezTo>
                    <a:pt x="2071" y="1121"/>
                    <a:pt x="2071" y="1132"/>
                    <a:pt x="2071" y="1132"/>
                  </a:cubicBezTo>
                  <a:cubicBezTo>
                    <a:pt x="2071" y="1143"/>
                    <a:pt x="2071" y="1155"/>
                    <a:pt x="2071" y="1166"/>
                  </a:cubicBezTo>
                  <a:cubicBezTo>
                    <a:pt x="2071" y="1166"/>
                    <a:pt x="2060" y="1177"/>
                    <a:pt x="2071" y="1189"/>
                  </a:cubicBezTo>
                  <a:cubicBezTo>
                    <a:pt x="2071" y="1200"/>
                    <a:pt x="2071" y="1200"/>
                    <a:pt x="2071" y="1212"/>
                  </a:cubicBezTo>
                  <a:lnTo>
                    <a:pt x="2071" y="1223"/>
                  </a:lnTo>
                  <a:cubicBezTo>
                    <a:pt x="2071" y="1234"/>
                    <a:pt x="2060" y="1246"/>
                    <a:pt x="2060" y="1246"/>
                  </a:cubicBezTo>
                  <a:cubicBezTo>
                    <a:pt x="2048" y="1246"/>
                    <a:pt x="2048" y="1257"/>
                    <a:pt x="2037" y="1257"/>
                  </a:cubicBezTo>
                  <a:cubicBezTo>
                    <a:pt x="2037" y="1257"/>
                    <a:pt x="2025" y="1246"/>
                    <a:pt x="2025" y="1246"/>
                  </a:cubicBezTo>
                  <a:lnTo>
                    <a:pt x="2014" y="1246"/>
                  </a:lnTo>
                  <a:lnTo>
                    <a:pt x="2014" y="1223"/>
                  </a:lnTo>
                  <a:lnTo>
                    <a:pt x="2003" y="1212"/>
                  </a:lnTo>
                  <a:lnTo>
                    <a:pt x="2003" y="1200"/>
                  </a:lnTo>
                  <a:cubicBezTo>
                    <a:pt x="2014" y="1189"/>
                    <a:pt x="2014" y="1177"/>
                    <a:pt x="2014" y="1155"/>
                  </a:cubicBezTo>
                  <a:cubicBezTo>
                    <a:pt x="2025" y="1155"/>
                    <a:pt x="2025" y="1143"/>
                    <a:pt x="2037" y="1132"/>
                  </a:cubicBezTo>
                  <a:cubicBezTo>
                    <a:pt x="2048" y="1132"/>
                    <a:pt x="2048" y="1121"/>
                    <a:pt x="2060" y="1121"/>
                  </a:cubicBezTo>
                  <a:cubicBezTo>
                    <a:pt x="2060" y="1109"/>
                    <a:pt x="2060" y="1109"/>
                    <a:pt x="2071" y="1109"/>
                  </a:cubicBezTo>
                  <a:close/>
                  <a:moveTo>
                    <a:pt x="1809" y="1007"/>
                  </a:moveTo>
                  <a:cubicBezTo>
                    <a:pt x="1821" y="1018"/>
                    <a:pt x="1821" y="1018"/>
                    <a:pt x="1821" y="1030"/>
                  </a:cubicBezTo>
                  <a:cubicBezTo>
                    <a:pt x="1821" y="1030"/>
                    <a:pt x="1821" y="1030"/>
                    <a:pt x="1821" y="1041"/>
                  </a:cubicBezTo>
                  <a:cubicBezTo>
                    <a:pt x="1821" y="1052"/>
                    <a:pt x="1821" y="1052"/>
                    <a:pt x="1821" y="1064"/>
                  </a:cubicBezTo>
                  <a:lnTo>
                    <a:pt x="1821" y="1086"/>
                  </a:lnTo>
                  <a:cubicBezTo>
                    <a:pt x="1821" y="1098"/>
                    <a:pt x="1821" y="1109"/>
                    <a:pt x="1821" y="1132"/>
                  </a:cubicBezTo>
                  <a:cubicBezTo>
                    <a:pt x="1821" y="1143"/>
                    <a:pt x="1821" y="1143"/>
                    <a:pt x="1821" y="1155"/>
                  </a:cubicBezTo>
                  <a:cubicBezTo>
                    <a:pt x="1821" y="1166"/>
                    <a:pt x="1809" y="1166"/>
                    <a:pt x="1809" y="1177"/>
                  </a:cubicBezTo>
                  <a:cubicBezTo>
                    <a:pt x="1809" y="1189"/>
                    <a:pt x="1809" y="1200"/>
                    <a:pt x="1809" y="1212"/>
                  </a:cubicBezTo>
                  <a:lnTo>
                    <a:pt x="1809" y="1223"/>
                  </a:lnTo>
                  <a:cubicBezTo>
                    <a:pt x="1809" y="1234"/>
                    <a:pt x="1809" y="1257"/>
                    <a:pt x="1798" y="1268"/>
                  </a:cubicBezTo>
                  <a:cubicBezTo>
                    <a:pt x="1787" y="1280"/>
                    <a:pt x="1787" y="1280"/>
                    <a:pt x="1775" y="1280"/>
                  </a:cubicBezTo>
                  <a:lnTo>
                    <a:pt x="1741" y="1280"/>
                  </a:lnTo>
                  <a:cubicBezTo>
                    <a:pt x="1730" y="1268"/>
                    <a:pt x="1730" y="1257"/>
                    <a:pt x="1730" y="1246"/>
                  </a:cubicBezTo>
                  <a:cubicBezTo>
                    <a:pt x="1718" y="1246"/>
                    <a:pt x="1718" y="1234"/>
                    <a:pt x="1718" y="1234"/>
                  </a:cubicBezTo>
                  <a:cubicBezTo>
                    <a:pt x="1718" y="1223"/>
                    <a:pt x="1718" y="1212"/>
                    <a:pt x="1718" y="1200"/>
                  </a:cubicBezTo>
                  <a:cubicBezTo>
                    <a:pt x="1718" y="1177"/>
                    <a:pt x="1730" y="1155"/>
                    <a:pt x="1730" y="1132"/>
                  </a:cubicBezTo>
                  <a:cubicBezTo>
                    <a:pt x="1741" y="1109"/>
                    <a:pt x="1753" y="1086"/>
                    <a:pt x="1753" y="1064"/>
                  </a:cubicBezTo>
                  <a:cubicBezTo>
                    <a:pt x="1764" y="1064"/>
                    <a:pt x="1764" y="1064"/>
                    <a:pt x="1764" y="1052"/>
                  </a:cubicBezTo>
                  <a:lnTo>
                    <a:pt x="1775" y="1041"/>
                  </a:lnTo>
                  <a:cubicBezTo>
                    <a:pt x="1775" y="1041"/>
                    <a:pt x="1775" y="1030"/>
                    <a:pt x="1787" y="1030"/>
                  </a:cubicBezTo>
                  <a:cubicBezTo>
                    <a:pt x="1787" y="1030"/>
                    <a:pt x="1787" y="1030"/>
                    <a:pt x="1787" y="1018"/>
                  </a:cubicBezTo>
                  <a:lnTo>
                    <a:pt x="1798" y="1018"/>
                  </a:lnTo>
                  <a:cubicBezTo>
                    <a:pt x="1798" y="1018"/>
                    <a:pt x="1809" y="1007"/>
                    <a:pt x="1809" y="1007"/>
                  </a:cubicBezTo>
                  <a:close/>
                  <a:moveTo>
                    <a:pt x="1320" y="620"/>
                  </a:moveTo>
                  <a:cubicBezTo>
                    <a:pt x="1332" y="620"/>
                    <a:pt x="1332" y="620"/>
                    <a:pt x="1332" y="631"/>
                  </a:cubicBezTo>
                  <a:cubicBezTo>
                    <a:pt x="1343" y="631"/>
                    <a:pt x="1343" y="643"/>
                    <a:pt x="1343" y="643"/>
                  </a:cubicBezTo>
                  <a:cubicBezTo>
                    <a:pt x="1377" y="666"/>
                    <a:pt x="1354" y="734"/>
                    <a:pt x="1343" y="779"/>
                  </a:cubicBezTo>
                  <a:cubicBezTo>
                    <a:pt x="1320" y="836"/>
                    <a:pt x="1309" y="893"/>
                    <a:pt x="1298" y="939"/>
                  </a:cubicBezTo>
                  <a:cubicBezTo>
                    <a:pt x="1286" y="973"/>
                    <a:pt x="1275" y="1007"/>
                    <a:pt x="1263" y="1041"/>
                  </a:cubicBezTo>
                  <a:cubicBezTo>
                    <a:pt x="1252" y="1121"/>
                    <a:pt x="1229" y="1200"/>
                    <a:pt x="1195" y="1268"/>
                  </a:cubicBezTo>
                  <a:cubicBezTo>
                    <a:pt x="1187" y="1285"/>
                    <a:pt x="1172" y="1296"/>
                    <a:pt x="1156" y="1296"/>
                  </a:cubicBezTo>
                  <a:cubicBezTo>
                    <a:pt x="1151" y="1296"/>
                    <a:pt x="1144" y="1294"/>
                    <a:pt x="1138" y="1291"/>
                  </a:cubicBezTo>
                  <a:cubicBezTo>
                    <a:pt x="1104" y="1291"/>
                    <a:pt x="1081" y="1268"/>
                    <a:pt x="1093" y="1246"/>
                  </a:cubicBezTo>
                  <a:cubicBezTo>
                    <a:pt x="1093" y="1155"/>
                    <a:pt x="1127" y="1052"/>
                    <a:pt x="1150" y="961"/>
                  </a:cubicBezTo>
                  <a:cubicBezTo>
                    <a:pt x="1161" y="939"/>
                    <a:pt x="1161" y="916"/>
                    <a:pt x="1172" y="904"/>
                  </a:cubicBezTo>
                  <a:cubicBezTo>
                    <a:pt x="1184" y="848"/>
                    <a:pt x="1207" y="791"/>
                    <a:pt x="1229" y="734"/>
                  </a:cubicBezTo>
                  <a:cubicBezTo>
                    <a:pt x="1229" y="700"/>
                    <a:pt x="1241" y="677"/>
                    <a:pt x="1263" y="654"/>
                  </a:cubicBezTo>
                  <a:cubicBezTo>
                    <a:pt x="1275" y="643"/>
                    <a:pt x="1286" y="631"/>
                    <a:pt x="1286" y="631"/>
                  </a:cubicBezTo>
                  <a:cubicBezTo>
                    <a:pt x="1298" y="631"/>
                    <a:pt x="1298" y="631"/>
                    <a:pt x="1309" y="620"/>
                  </a:cubicBezTo>
                  <a:close/>
                  <a:moveTo>
                    <a:pt x="5381" y="1303"/>
                  </a:moveTo>
                  <a:lnTo>
                    <a:pt x="5392" y="1314"/>
                  </a:lnTo>
                  <a:cubicBezTo>
                    <a:pt x="5392" y="1325"/>
                    <a:pt x="5403" y="1325"/>
                    <a:pt x="5403" y="1337"/>
                  </a:cubicBezTo>
                  <a:lnTo>
                    <a:pt x="5415" y="1348"/>
                  </a:lnTo>
                  <a:lnTo>
                    <a:pt x="5426" y="1394"/>
                  </a:lnTo>
                  <a:cubicBezTo>
                    <a:pt x="5438" y="1405"/>
                    <a:pt x="5438" y="1416"/>
                    <a:pt x="5438" y="1428"/>
                  </a:cubicBezTo>
                  <a:cubicBezTo>
                    <a:pt x="5449" y="1439"/>
                    <a:pt x="5449" y="1450"/>
                    <a:pt x="5438" y="1462"/>
                  </a:cubicBezTo>
                  <a:lnTo>
                    <a:pt x="5438" y="1473"/>
                  </a:lnTo>
                  <a:cubicBezTo>
                    <a:pt x="5438" y="1485"/>
                    <a:pt x="5426" y="1496"/>
                    <a:pt x="5415" y="1496"/>
                  </a:cubicBezTo>
                  <a:cubicBezTo>
                    <a:pt x="5403" y="1496"/>
                    <a:pt x="5381" y="1496"/>
                    <a:pt x="5381" y="1473"/>
                  </a:cubicBezTo>
                  <a:cubicBezTo>
                    <a:pt x="5369" y="1473"/>
                    <a:pt x="5369" y="1462"/>
                    <a:pt x="5369" y="1450"/>
                  </a:cubicBezTo>
                  <a:cubicBezTo>
                    <a:pt x="5369" y="1450"/>
                    <a:pt x="5358" y="1439"/>
                    <a:pt x="5358" y="1428"/>
                  </a:cubicBezTo>
                  <a:cubicBezTo>
                    <a:pt x="5358" y="1416"/>
                    <a:pt x="5358" y="1405"/>
                    <a:pt x="5369" y="1405"/>
                  </a:cubicBezTo>
                  <a:lnTo>
                    <a:pt x="5369" y="1394"/>
                  </a:lnTo>
                  <a:lnTo>
                    <a:pt x="5369" y="1348"/>
                  </a:lnTo>
                  <a:lnTo>
                    <a:pt x="5369" y="1337"/>
                  </a:lnTo>
                  <a:lnTo>
                    <a:pt x="5369" y="1314"/>
                  </a:lnTo>
                  <a:lnTo>
                    <a:pt x="5381" y="1303"/>
                  </a:lnTo>
                  <a:close/>
                  <a:moveTo>
                    <a:pt x="5631" y="1234"/>
                  </a:moveTo>
                  <a:cubicBezTo>
                    <a:pt x="5631" y="1234"/>
                    <a:pt x="5642" y="1234"/>
                    <a:pt x="5642" y="1246"/>
                  </a:cubicBezTo>
                  <a:cubicBezTo>
                    <a:pt x="5654" y="1257"/>
                    <a:pt x="5665" y="1280"/>
                    <a:pt x="5665" y="1303"/>
                  </a:cubicBezTo>
                  <a:cubicBezTo>
                    <a:pt x="5676" y="1325"/>
                    <a:pt x="5676" y="1348"/>
                    <a:pt x="5688" y="1359"/>
                  </a:cubicBezTo>
                  <a:cubicBezTo>
                    <a:pt x="5688" y="1371"/>
                    <a:pt x="5688" y="1382"/>
                    <a:pt x="5688" y="1394"/>
                  </a:cubicBezTo>
                  <a:cubicBezTo>
                    <a:pt x="5699" y="1405"/>
                    <a:pt x="5699" y="1416"/>
                    <a:pt x="5699" y="1428"/>
                  </a:cubicBezTo>
                  <a:lnTo>
                    <a:pt x="5699" y="1439"/>
                  </a:lnTo>
                  <a:cubicBezTo>
                    <a:pt x="5699" y="1450"/>
                    <a:pt x="5711" y="1450"/>
                    <a:pt x="5711" y="1462"/>
                  </a:cubicBezTo>
                  <a:cubicBezTo>
                    <a:pt x="5711" y="1462"/>
                    <a:pt x="5711" y="1473"/>
                    <a:pt x="5711" y="1485"/>
                  </a:cubicBezTo>
                  <a:lnTo>
                    <a:pt x="5711" y="1496"/>
                  </a:lnTo>
                  <a:cubicBezTo>
                    <a:pt x="5711" y="1507"/>
                    <a:pt x="5699" y="1519"/>
                    <a:pt x="5688" y="1519"/>
                  </a:cubicBezTo>
                  <a:cubicBezTo>
                    <a:pt x="5676" y="1519"/>
                    <a:pt x="5665" y="1519"/>
                    <a:pt x="5654" y="1507"/>
                  </a:cubicBezTo>
                  <a:cubicBezTo>
                    <a:pt x="5642" y="1507"/>
                    <a:pt x="5642" y="1496"/>
                    <a:pt x="5631" y="1485"/>
                  </a:cubicBezTo>
                  <a:cubicBezTo>
                    <a:pt x="5631" y="1473"/>
                    <a:pt x="5620" y="1462"/>
                    <a:pt x="5620" y="1450"/>
                  </a:cubicBezTo>
                  <a:cubicBezTo>
                    <a:pt x="5608" y="1428"/>
                    <a:pt x="5608" y="1405"/>
                    <a:pt x="5608" y="1394"/>
                  </a:cubicBezTo>
                  <a:cubicBezTo>
                    <a:pt x="5597" y="1359"/>
                    <a:pt x="5597" y="1337"/>
                    <a:pt x="5597" y="1314"/>
                  </a:cubicBezTo>
                  <a:cubicBezTo>
                    <a:pt x="5597" y="1291"/>
                    <a:pt x="5597" y="1268"/>
                    <a:pt x="5608" y="1246"/>
                  </a:cubicBezTo>
                  <a:cubicBezTo>
                    <a:pt x="5620" y="1234"/>
                    <a:pt x="5620" y="1234"/>
                    <a:pt x="5631" y="1234"/>
                  </a:cubicBezTo>
                  <a:close/>
                  <a:moveTo>
                    <a:pt x="5881" y="1018"/>
                  </a:moveTo>
                  <a:cubicBezTo>
                    <a:pt x="5893" y="1018"/>
                    <a:pt x="5904" y="1018"/>
                    <a:pt x="5904" y="1030"/>
                  </a:cubicBezTo>
                  <a:cubicBezTo>
                    <a:pt x="5938" y="1098"/>
                    <a:pt x="5972" y="1166"/>
                    <a:pt x="5995" y="1246"/>
                  </a:cubicBezTo>
                  <a:lnTo>
                    <a:pt x="5995" y="1257"/>
                  </a:lnTo>
                  <a:cubicBezTo>
                    <a:pt x="6006" y="1291"/>
                    <a:pt x="6018" y="1314"/>
                    <a:pt x="6029" y="1348"/>
                  </a:cubicBezTo>
                  <a:lnTo>
                    <a:pt x="6040" y="1405"/>
                  </a:lnTo>
                  <a:cubicBezTo>
                    <a:pt x="6040" y="1416"/>
                    <a:pt x="6040" y="1428"/>
                    <a:pt x="6040" y="1439"/>
                  </a:cubicBezTo>
                  <a:cubicBezTo>
                    <a:pt x="6040" y="1439"/>
                    <a:pt x="6040" y="1439"/>
                    <a:pt x="6040" y="1450"/>
                  </a:cubicBezTo>
                  <a:lnTo>
                    <a:pt x="6040" y="1462"/>
                  </a:lnTo>
                  <a:cubicBezTo>
                    <a:pt x="6040" y="1473"/>
                    <a:pt x="6040" y="1485"/>
                    <a:pt x="6040" y="1485"/>
                  </a:cubicBezTo>
                  <a:cubicBezTo>
                    <a:pt x="6040" y="1496"/>
                    <a:pt x="6040" y="1507"/>
                    <a:pt x="6029" y="1519"/>
                  </a:cubicBezTo>
                  <a:cubicBezTo>
                    <a:pt x="6029" y="1519"/>
                    <a:pt x="6029" y="1519"/>
                    <a:pt x="6029" y="1530"/>
                  </a:cubicBezTo>
                  <a:cubicBezTo>
                    <a:pt x="6018" y="1541"/>
                    <a:pt x="6018" y="1553"/>
                    <a:pt x="6006" y="1553"/>
                  </a:cubicBezTo>
                  <a:cubicBezTo>
                    <a:pt x="5995" y="1553"/>
                    <a:pt x="5984" y="1553"/>
                    <a:pt x="5972" y="1541"/>
                  </a:cubicBezTo>
                  <a:cubicBezTo>
                    <a:pt x="5972" y="1541"/>
                    <a:pt x="5972" y="1530"/>
                    <a:pt x="5961" y="1530"/>
                  </a:cubicBezTo>
                  <a:cubicBezTo>
                    <a:pt x="5961" y="1530"/>
                    <a:pt x="5949" y="1519"/>
                    <a:pt x="5938" y="1519"/>
                  </a:cubicBezTo>
                  <a:cubicBezTo>
                    <a:pt x="5938" y="1507"/>
                    <a:pt x="5938" y="1496"/>
                    <a:pt x="5927" y="1496"/>
                  </a:cubicBezTo>
                  <a:lnTo>
                    <a:pt x="5927" y="1473"/>
                  </a:lnTo>
                  <a:cubicBezTo>
                    <a:pt x="5915" y="1462"/>
                    <a:pt x="5904" y="1450"/>
                    <a:pt x="5904" y="1428"/>
                  </a:cubicBezTo>
                  <a:lnTo>
                    <a:pt x="5893" y="1382"/>
                  </a:lnTo>
                  <a:cubicBezTo>
                    <a:pt x="5881" y="1348"/>
                    <a:pt x="5881" y="1325"/>
                    <a:pt x="5870" y="1303"/>
                  </a:cubicBezTo>
                  <a:lnTo>
                    <a:pt x="5870" y="1280"/>
                  </a:lnTo>
                  <a:cubicBezTo>
                    <a:pt x="5858" y="1200"/>
                    <a:pt x="5847" y="1132"/>
                    <a:pt x="5836" y="1052"/>
                  </a:cubicBezTo>
                  <a:cubicBezTo>
                    <a:pt x="5836" y="1030"/>
                    <a:pt x="5858" y="1018"/>
                    <a:pt x="5870" y="1018"/>
                  </a:cubicBezTo>
                  <a:close/>
                  <a:moveTo>
                    <a:pt x="6131" y="768"/>
                  </a:moveTo>
                  <a:cubicBezTo>
                    <a:pt x="6188" y="802"/>
                    <a:pt x="6211" y="859"/>
                    <a:pt x="6234" y="916"/>
                  </a:cubicBezTo>
                  <a:lnTo>
                    <a:pt x="6245" y="927"/>
                  </a:lnTo>
                  <a:cubicBezTo>
                    <a:pt x="6268" y="984"/>
                    <a:pt x="6291" y="1041"/>
                    <a:pt x="6302" y="1098"/>
                  </a:cubicBezTo>
                  <a:lnTo>
                    <a:pt x="6325" y="1143"/>
                  </a:lnTo>
                  <a:cubicBezTo>
                    <a:pt x="6336" y="1189"/>
                    <a:pt x="6359" y="1234"/>
                    <a:pt x="6370" y="1291"/>
                  </a:cubicBezTo>
                  <a:lnTo>
                    <a:pt x="6382" y="1348"/>
                  </a:lnTo>
                  <a:cubicBezTo>
                    <a:pt x="6416" y="1428"/>
                    <a:pt x="6416" y="1496"/>
                    <a:pt x="6404" y="1564"/>
                  </a:cubicBezTo>
                  <a:cubicBezTo>
                    <a:pt x="6393" y="1576"/>
                    <a:pt x="6393" y="1587"/>
                    <a:pt x="6382" y="1587"/>
                  </a:cubicBezTo>
                  <a:cubicBezTo>
                    <a:pt x="6370" y="1587"/>
                    <a:pt x="6359" y="1587"/>
                    <a:pt x="6348" y="1576"/>
                  </a:cubicBezTo>
                  <a:cubicBezTo>
                    <a:pt x="6302" y="1530"/>
                    <a:pt x="6257" y="1473"/>
                    <a:pt x="6234" y="1394"/>
                  </a:cubicBezTo>
                  <a:lnTo>
                    <a:pt x="6222" y="1325"/>
                  </a:lnTo>
                  <a:cubicBezTo>
                    <a:pt x="6200" y="1280"/>
                    <a:pt x="6188" y="1234"/>
                    <a:pt x="6177" y="1189"/>
                  </a:cubicBezTo>
                  <a:lnTo>
                    <a:pt x="6166" y="1143"/>
                  </a:lnTo>
                  <a:cubicBezTo>
                    <a:pt x="6154" y="1086"/>
                    <a:pt x="6143" y="1030"/>
                    <a:pt x="6131" y="973"/>
                  </a:cubicBezTo>
                  <a:lnTo>
                    <a:pt x="6120" y="950"/>
                  </a:lnTo>
                  <a:cubicBezTo>
                    <a:pt x="6109" y="893"/>
                    <a:pt x="6097" y="825"/>
                    <a:pt x="6120" y="779"/>
                  </a:cubicBezTo>
                  <a:cubicBezTo>
                    <a:pt x="6120" y="768"/>
                    <a:pt x="6131" y="768"/>
                    <a:pt x="6131" y="768"/>
                  </a:cubicBezTo>
                  <a:close/>
                  <a:moveTo>
                    <a:pt x="6973" y="2019"/>
                  </a:moveTo>
                  <a:cubicBezTo>
                    <a:pt x="6973" y="2030"/>
                    <a:pt x="6984" y="2030"/>
                    <a:pt x="6984" y="2030"/>
                  </a:cubicBezTo>
                  <a:cubicBezTo>
                    <a:pt x="6996" y="2042"/>
                    <a:pt x="6996" y="2042"/>
                    <a:pt x="7007" y="2042"/>
                  </a:cubicBezTo>
                  <a:cubicBezTo>
                    <a:pt x="7007" y="2053"/>
                    <a:pt x="7007" y="2065"/>
                    <a:pt x="7019" y="2076"/>
                  </a:cubicBezTo>
                  <a:cubicBezTo>
                    <a:pt x="7030" y="2087"/>
                    <a:pt x="7030" y="2110"/>
                    <a:pt x="7041" y="2121"/>
                  </a:cubicBezTo>
                  <a:lnTo>
                    <a:pt x="7041" y="2144"/>
                  </a:lnTo>
                  <a:cubicBezTo>
                    <a:pt x="7053" y="2167"/>
                    <a:pt x="7064" y="2190"/>
                    <a:pt x="7064" y="2212"/>
                  </a:cubicBezTo>
                  <a:cubicBezTo>
                    <a:pt x="7075" y="2224"/>
                    <a:pt x="7087" y="2247"/>
                    <a:pt x="7098" y="2269"/>
                  </a:cubicBezTo>
                  <a:cubicBezTo>
                    <a:pt x="7110" y="2315"/>
                    <a:pt x="7121" y="2349"/>
                    <a:pt x="7132" y="2394"/>
                  </a:cubicBezTo>
                  <a:lnTo>
                    <a:pt x="7144" y="2417"/>
                  </a:lnTo>
                  <a:cubicBezTo>
                    <a:pt x="7155" y="2451"/>
                    <a:pt x="7155" y="2485"/>
                    <a:pt x="7155" y="2508"/>
                  </a:cubicBezTo>
                  <a:cubicBezTo>
                    <a:pt x="7155" y="2508"/>
                    <a:pt x="7155" y="2520"/>
                    <a:pt x="7155" y="2520"/>
                  </a:cubicBezTo>
                  <a:lnTo>
                    <a:pt x="7155" y="2531"/>
                  </a:lnTo>
                  <a:cubicBezTo>
                    <a:pt x="7166" y="2576"/>
                    <a:pt x="7178" y="2622"/>
                    <a:pt x="7166" y="2656"/>
                  </a:cubicBezTo>
                  <a:cubicBezTo>
                    <a:pt x="7166" y="2656"/>
                    <a:pt x="7166" y="2667"/>
                    <a:pt x="7155" y="2667"/>
                  </a:cubicBezTo>
                  <a:cubicBezTo>
                    <a:pt x="7155" y="2671"/>
                    <a:pt x="7153" y="2672"/>
                    <a:pt x="7149" y="2672"/>
                  </a:cubicBezTo>
                  <a:cubicBezTo>
                    <a:pt x="7142" y="2672"/>
                    <a:pt x="7132" y="2667"/>
                    <a:pt x="7132" y="2667"/>
                  </a:cubicBezTo>
                  <a:cubicBezTo>
                    <a:pt x="7098" y="2645"/>
                    <a:pt x="7087" y="2599"/>
                    <a:pt x="7075" y="2565"/>
                  </a:cubicBezTo>
                  <a:lnTo>
                    <a:pt x="7064" y="2554"/>
                  </a:lnTo>
                  <a:cubicBezTo>
                    <a:pt x="7064" y="2542"/>
                    <a:pt x="7064" y="2542"/>
                    <a:pt x="7053" y="2542"/>
                  </a:cubicBezTo>
                  <a:cubicBezTo>
                    <a:pt x="7041" y="2520"/>
                    <a:pt x="7019" y="2474"/>
                    <a:pt x="7007" y="2440"/>
                  </a:cubicBezTo>
                  <a:lnTo>
                    <a:pt x="7007" y="2429"/>
                  </a:lnTo>
                  <a:cubicBezTo>
                    <a:pt x="6996" y="2383"/>
                    <a:pt x="6984" y="2338"/>
                    <a:pt x="6973" y="2303"/>
                  </a:cubicBezTo>
                  <a:cubicBezTo>
                    <a:pt x="6973" y="2269"/>
                    <a:pt x="6962" y="2247"/>
                    <a:pt x="6962" y="2212"/>
                  </a:cubicBezTo>
                  <a:lnTo>
                    <a:pt x="6950" y="2144"/>
                  </a:lnTo>
                  <a:cubicBezTo>
                    <a:pt x="6950" y="2121"/>
                    <a:pt x="6939" y="2110"/>
                    <a:pt x="6939" y="2099"/>
                  </a:cubicBezTo>
                  <a:cubicBezTo>
                    <a:pt x="6939" y="2087"/>
                    <a:pt x="6939" y="2076"/>
                    <a:pt x="6939" y="2065"/>
                  </a:cubicBezTo>
                  <a:cubicBezTo>
                    <a:pt x="6939" y="2053"/>
                    <a:pt x="6950" y="2053"/>
                    <a:pt x="6950" y="2042"/>
                  </a:cubicBezTo>
                  <a:cubicBezTo>
                    <a:pt x="6950" y="2042"/>
                    <a:pt x="6950" y="2030"/>
                    <a:pt x="6962" y="2030"/>
                  </a:cubicBezTo>
                  <a:cubicBezTo>
                    <a:pt x="6962" y="2019"/>
                    <a:pt x="6962" y="2019"/>
                    <a:pt x="6962" y="2019"/>
                  </a:cubicBezTo>
                  <a:close/>
                  <a:moveTo>
                    <a:pt x="6768" y="1"/>
                  </a:moveTo>
                  <a:cubicBezTo>
                    <a:pt x="6761" y="1"/>
                    <a:pt x="6753" y="6"/>
                    <a:pt x="6746" y="6"/>
                  </a:cubicBezTo>
                  <a:cubicBezTo>
                    <a:pt x="6734" y="29"/>
                    <a:pt x="6711" y="40"/>
                    <a:pt x="6700" y="51"/>
                  </a:cubicBezTo>
                  <a:cubicBezTo>
                    <a:pt x="6655" y="86"/>
                    <a:pt x="6609" y="120"/>
                    <a:pt x="6552" y="154"/>
                  </a:cubicBezTo>
                  <a:cubicBezTo>
                    <a:pt x="6541" y="165"/>
                    <a:pt x="6541" y="177"/>
                    <a:pt x="6541" y="199"/>
                  </a:cubicBezTo>
                  <a:lnTo>
                    <a:pt x="6655" y="609"/>
                  </a:lnTo>
                  <a:lnTo>
                    <a:pt x="6746" y="927"/>
                  </a:lnTo>
                  <a:cubicBezTo>
                    <a:pt x="6780" y="1052"/>
                    <a:pt x="6825" y="1189"/>
                    <a:pt x="6848" y="1314"/>
                  </a:cubicBezTo>
                  <a:cubicBezTo>
                    <a:pt x="6848" y="1348"/>
                    <a:pt x="6859" y="1371"/>
                    <a:pt x="6859" y="1405"/>
                  </a:cubicBezTo>
                  <a:cubicBezTo>
                    <a:pt x="6871" y="1439"/>
                    <a:pt x="6871" y="1473"/>
                    <a:pt x="6882" y="1496"/>
                  </a:cubicBezTo>
                  <a:cubicBezTo>
                    <a:pt x="6882" y="1519"/>
                    <a:pt x="6882" y="1530"/>
                    <a:pt x="6893" y="1541"/>
                  </a:cubicBezTo>
                  <a:cubicBezTo>
                    <a:pt x="6905" y="1598"/>
                    <a:pt x="6916" y="1644"/>
                    <a:pt x="6916" y="1701"/>
                  </a:cubicBezTo>
                  <a:cubicBezTo>
                    <a:pt x="6916" y="1723"/>
                    <a:pt x="6893" y="1735"/>
                    <a:pt x="6882" y="1746"/>
                  </a:cubicBezTo>
                  <a:cubicBezTo>
                    <a:pt x="6871" y="1746"/>
                    <a:pt x="6837" y="1746"/>
                    <a:pt x="6825" y="1723"/>
                  </a:cubicBezTo>
                  <a:cubicBezTo>
                    <a:pt x="6802" y="1678"/>
                    <a:pt x="6780" y="1632"/>
                    <a:pt x="6757" y="1587"/>
                  </a:cubicBezTo>
                  <a:cubicBezTo>
                    <a:pt x="6757" y="1564"/>
                    <a:pt x="6746" y="1553"/>
                    <a:pt x="6746" y="1541"/>
                  </a:cubicBezTo>
                  <a:cubicBezTo>
                    <a:pt x="6734" y="1507"/>
                    <a:pt x="6723" y="1485"/>
                    <a:pt x="6711" y="1450"/>
                  </a:cubicBezTo>
                  <a:cubicBezTo>
                    <a:pt x="6689" y="1416"/>
                    <a:pt x="6677" y="1382"/>
                    <a:pt x="6666" y="1348"/>
                  </a:cubicBezTo>
                  <a:cubicBezTo>
                    <a:pt x="6620" y="1234"/>
                    <a:pt x="6575" y="1098"/>
                    <a:pt x="6529" y="961"/>
                  </a:cubicBezTo>
                  <a:cubicBezTo>
                    <a:pt x="6461" y="745"/>
                    <a:pt x="6404" y="518"/>
                    <a:pt x="6348" y="313"/>
                  </a:cubicBezTo>
                  <a:cubicBezTo>
                    <a:pt x="6348" y="313"/>
                    <a:pt x="6336" y="302"/>
                    <a:pt x="6336" y="302"/>
                  </a:cubicBezTo>
                  <a:cubicBezTo>
                    <a:pt x="6330" y="296"/>
                    <a:pt x="6325" y="293"/>
                    <a:pt x="6319" y="293"/>
                  </a:cubicBezTo>
                  <a:cubicBezTo>
                    <a:pt x="6313" y="293"/>
                    <a:pt x="6308" y="296"/>
                    <a:pt x="6302" y="302"/>
                  </a:cubicBezTo>
                  <a:lnTo>
                    <a:pt x="6291" y="302"/>
                  </a:lnTo>
                  <a:cubicBezTo>
                    <a:pt x="6279" y="313"/>
                    <a:pt x="6268" y="313"/>
                    <a:pt x="6257" y="324"/>
                  </a:cubicBezTo>
                  <a:cubicBezTo>
                    <a:pt x="5938" y="461"/>
                    <a:pt x="5574" y="575"/>
                    <a:pt x="5142" y="654"/>
                  </a:cubicBezTo>
                  <a:cubicBezTo>
                    <a:pt x="4676" y="745"/>
                    <a:pt x="4198" y="791"/>
                    <a:pt x="3732" y="791"/>
                  </a:cubicBezTo>
                  <a:cubicBezTo>
                    <a:pt x="3265" y="791"/>
                    <a:pt x="2799" y="745"/>
                    <a:pt x="2333" y="654"/>
                  </a:cubicBezTo>
                  <a:cubicBezTo>
                    <a:pt x="1900" y="575"/>
                    <a:pt x="1525" y="461"/>
                    <a:pt x="1207" y="324"/>
                  </a:cubicBezTo>
                  <a:cubicBezTo>
                    <a:pt x="1195" y="313"/>
                    <a:pt x="1195" y="313"/>
                    <a:pt x="1184" y="302"/>
                  </a:cubicBezTo>
                  <a:lnTo>
                    <a:pt x="1161" y="302"/>
                  </a:lnTo>
                  <a:cubicBezTo>
                    <a:pt x="1155" y="296"/>
                    <a:pt x="1150" y="293"/>
                    <a:pt x="1145" y="293"/>
                  </a:cubicBezTo>
                  <a:cubicBezTo>
                    <a:pt x="1141" y="293"/>
                    <a:pt x="1138" y="296"/>
                    <a:pt x="1138" y="302"/>
                  </a:cubicBezTo>
                  <a:cubicBezTo>
                    <a:pt x="1127" y="302"/>
                    <a:pt x="1116" y="313"/>
                    <a:pt x="1116" y="313"/>
                  </a:cubicBezTo>
                  <a:cubicBezTo>
                    <a:pt x="1081" y="427"/>
                    <a:pt x="1059" y="540"/>
                    <a:pt x="1025" y="654"/>
                  </a:cubicBezTo>
                  <a:lnTo>
                    <a:pt x="990" y="779"/>
                  </a:lnTo>
                  <a:cubicBezTo>
                    <a:pt x="945" y="939"/>
                    <a:pt x="877" y="1098"/>
                    <a:pt x="797" y="1268"/>
                  </a:cubicBezTo>
                  <a:cubicBezTo>
                    <a:pt x="797" y="1280"/>
                    <a:pt x="774" y="1280"/>
                    <a:pt x="774" y="1280"/>
                  </a:cubicBezTo>
                  <a:cubicBezTo>
                    <a:pt x="763" y="1280"/>
                    <a:pt x="752" y="1268"/>
                    <a:pt x="752" y="1257"/>
                  </a:cubicBezTo>
                  <a:cubicBezTo>
                    <a:pt x="763" y="1064"/>
                    <a:pt x="797" y="904"/>
                    <a:pt x="843" y="745"/>
                  </a:cubicBezTo>
                  <a:lnTo>
                    <a:pt x="888" y="597"/>
                  </a:lnTo>
                  <a:cubicBezTo>
                    <a:pt x="911" y="484"/>
                    <a:pt x="945" y="381"/>
                    <a:pt x="979" y="268"/>
                  </a:cubicBezTo>
                  <a:lnTo>
                    <a:pt x="990" y="233"/>
                  </a:lnTo>
                  <a:cubicBezTo>
                    <a:pt x="990" y="222"/>
                    <a:pt x="979" y="211"/>
                    <a:pt x="968" y="199"/>
                  </a:cubicBezTo>
                  <a:cubicBezTo>
                    <a:pt x="899" y="154"/>
                    <a:pt x="831" y="108"/>
                    <a:pt x="774" y="63"/>
                  </a:cubicBezTo>
                  <a:cubicBezTo>
                    <a:pt x="752" y="40"/>
                    <a:pt x="740" y="29"/>
                    <a:pt x="718" y="17"/>
                  </a:cubicBezTo>
                  <a:cubicBezTo>
                    <a:pt x="706" y="6"/>
                    <a:pt x="695" y="6"/>
                    <a:pt x="683" y="6"/>
                  </a:cubicBezTo>
                  <a:cubicBezTo>
                    <a:pt x="672" y="6"/>
                    <a:pt x="672" y="17"/>
                    <a:pt x="661" y="29"/>
                  </a:cubicBezTo>
                  <a:lnTo>
                    <a:pt x="604" y="233"/>
                  </a:lnTo>
                  <a:cubicBezTo>
                    <a:pt x="433" y="904"/>
                    <a:pt x="285" y="1496"/>
                    <a:pt x="149" y="2042"/>
                  </a:cubicBezTo>
                  <a:cubicBezTo>
                    <a:pt x="92" y="2258"/>
                    <a:pt x="46" y="2474"/>
                    <a:pt x="1" y="2690"/>
                  </a:cubicBezTo>
                  <a:cubicBezTo>
                    <a:pt x="1" y="2702"/>
                    <a:pt x="1" y="2713"/>
                    <a:pt x="24" y="2724"/>
                  </a:cubicBezTo>
                  <a:cubicBezTo>
                    <a:pt x="115" y="2758"/>
                    <a:pt x="206" y="2815"/>
                    <a:pt x="297" y="2883"/>
                  </a:cubicBezTo>
                  <a:cubicBezTo>
                    <a:pt x="304" y="2883"/>
                    <a:pt x="312" y="2889"/>
                    <a:pt x="319" y="2889"/>
                  </a:cubicBezTo>
                  <a:cubicBezTo>
                    <a:pt x="323" y="2889"/>
                    <a:pt x="327" y="2887"/>
                    <a:pt x="331" y="2883"/>
                  </a:cubicBezTo>
                  <a:cubicBezTo>
                    <a:pt x="342" y="2883"/>
                    <a:pt x="342" y="2872"/>
                    <a:pt x="354" y="2861"/>
                  </a:cubicBezTo>
                  <a:lnTo>
                    <a:pt x="399" y="2679"/>
                  </a:lnTo>
                  <a:cubicBezTo>
                    <a:pt x="433" y="2542"/>
                    <a:pt x="479" y="2394"/>
                    <a:pt x="513" y="2258"/>
                  </a:cubicBezTo>
                  <a:cubicBezTo>
                    <a:pt x="536" y="2190"/>
                    <a:pt x="558" y="2121"/>
                    <a:pt x="581" y="2053"/>
                  </a:cubicBezTo>
                  <a:cubicBezTo>
                    <a:pt x="592" y="2042"/>
                    <a:pt x="592" y="2030"/>
                    <a:pt x="592" y="2008"/>
                  </a:cubicBezTo>
                  <a:cubicBezTo>
                    <a:pt x="615" y="1962"/>
                    <a:pt x="627" y="1917"/>
                    <a:pt x="661" y="1894"/>
                  </a:cubicBezTo>
                  <a:cubicBezTo>
                    <a:pt x="672" y="1883"/>
                    <a:pt x="672" y="1883"/>
                    <a:pt x="672" y="1883"/>
                  </a:cubicBezTo>
                  <a:cubicBezTo>
                    <a:pt x="683" y="1883"/>
                    <a:pt x="683" y="1894"/>
                    <a:pt x="683" y="1894"/>
                  </a:cubicBezTo>
                  <a:cubicBezTo>
                    <a:pt x="695" y="1939"/>
                    <a:pt x="683" y="1996"/>
                    <a:pt x="683" y="2053"/>
                  </a:cubicBezTo>
                  <a:cubicBezTo>
                    <a:pt x="672" y="2076"/>
                    <a:pt x="672" y="2087"/>
                    <a:pt x="672" y="2110"/>
                  </a:cubicBezTo>
                  <a:cubicBezTo>
                    <a:pt x="661" y="2178"/>
                    <a:pt x="649" y="2247"/>
                    <a:pt x="638" y="2315"/>
                  </a:cubicBezTo>
                  <a:cubicBezTo>
                    <a:pt x="615" y="2417"/>
                    <a:pt x="592" y="2520"/>
                    <a:pt x="570" y="2622"/>
                  </a:cubicBezTo>
                  <a:lnTo>
                    <a:pt x="536" y="2736"/>
                  </a:lnTo>
                  <a:cubicBezTo>
                    <a:pt x="524" y="2792"/>
                    <a:pt x="513" y="2849"/>
                    <a:pt x="501" y="2918"/>
                  </a:cubicBezTo>
                  <a:lnTo>
                    <a:pt x="490" y="2974"/>
                  </a:lnTo>
                  <a:cubicBezTo>
                    <a:pt x="479" y="2986"/>
                    <a:pt x="490" y="3009"/>
                    <a:pt x="501" y="3009"/>
                  </a:cubicBezTo>
                  <a:cubicBezTo>
                    <a:pt x="718" y="3134"/>
                    <a:pt x="945" y="3236"/>
                    <a:pt x="1172" y="3327"/>
                  </a:cubicBezTo>
                  <a:cubicBezTo>
                    <a:pt x="1741" y="3543"/>
                    <a:pt x="2355" y="3680"/>
                    <a:pt x="3015" y="3737"/>
                  </a:cubicBezTo>
                  <a:cubicBezTo>
                    <a:pt x="3208" y="3748"/>
                    <a:pt x="3390" y="3759"/>
                    <a:pt x="3572" y="3759"/>
                  </a:cubicBezTo>
                  <a:lnTo>
                    <a:pt x="3902" y="3759"/>
                  </a:lnTo>
                  <a:cubicBezTo>
                    <a:pt x="4084" y="3759"/>
                    <a:pt x="4266" y="3748"/>
                    <a:pt x="4459" y="3737"/>
                  </a:cubicBezTo>
                  <a:cubicBezTo>
                    <a:pt x="5119" y="3680"/>
                    <a:pt x="5733" y="3543"/>
                    <a:pt x="6302" y="3327"/>
                  </a:cubicBezTo>
                  <a:cubicBezTo>
                    <a:pt x="6529" y="3236"/>
                    <a:pt x="6757" y="3134"/>
                    <a:pt x="6984" y="3009"/>
                  </a:cubicBezTo>
                  <a:cubicBezTo>
                    <a:pt x="7041" y="2974"/>
                    <a:pt x="7098" y="2929"/>
                    <a:pt x="7155" y="2895"/>
                  </a:cubicBezTo>
                  <a:cubicBezTo>
                    <a:pt x="7257" y="2827"/>
                    <a:pt x="7348" y="2770"/>
                    <a:pt x="7451" y="2724"/>
                  </a:cubicBezTo>
                  <a:cubicBezTo>
                    <a:pt x="7474" y="2713"/>
                    <a:pt x="7474" y="2702"/>
                    <a:pt x="7474" y="2679"/>
                  </a:cubicBezTo>
                  <a:cubicBezTo>
                    <a:pt x="7417" y="2463"/>
                    <a:pt x="7371" y="2247"/>
                    <a:pt x="7314" y="2030"/>
                  </a:cubicBezTo>
                  <a:cubicBezTo>
                    <a:pt x="7189" y="1485"/>
                    <a:pt x="7030" y="893"/>
                    <a:pt x="6859" y="233"/>
                  </a:cubicBezTo>
                  <a:lnTo>
                    <a:pt x="6802" y="29"/>
                  </a:lnTo>
                  <a:cubicBezTo>
                    <a:pt x="6802" y="17"/>
                    <a:pt x="6791" y="6"/>
                    <a:pt x="6780" y="6"/>
                  </a:cubicBezTo>
                  <a:cubicBezTo>
                    <a:pt x="6776" y="2"/>
                    <a:pt x="6772" y="1"/>
                    <a:pt x="6768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1813900" y="1713250"/>
              <a:ext cx="247125" cy="507975"/>
            </a:xfrm>
            <a:custGeom>
              <a:rect b="b" l="l" r="r" t="t"/>
              <a:pathLst>
                <a:path extrusionOk="0" h="20319" w="9885">
                  <a:moveTo>
                    <a:pt x="5141" y="332"/>
                  </a:moveTo>
                  <a:cubicBezTo>
                    <a:pt x="5198" y="423"/>
                    <a:pt x="5278" y="502"/>
                    <a:pt x="5346" y="582"/>
                  </a:cubicBezTo>
                  <a:cubicBezTo>
                    <a:pt x="5448" y="707"/>
                    <a:pt x="5551" y="844"/>
                    <a:pt x="5664" y="969"/>
                  </a:cubicBezTo>
                  <a:cubicBezTo>
                    <a:pt x="5858" y="1208"/>
                    <a:pt x="6040" y="1458"/>
                    <a:pt x="6210" y="1708"/>
                  </a:cubicBezTo>
                  <a:cubicBezTo>
                    <a:pt x="6779" y="2527"/>
                    <a:pt x="7234" y="3585"/>
                    <a:pt x="6790" y="4563"/>
                  </a:cubicBezTo>
                  <a:cubicBezTo>
                    <a:pt x="6643" y="4881"/>
                    <a:pt x="6415" y="5177"/>
                    <a:pt x="6108" y="5382"/>
                  </a:cubicBezTo>
                  <a:cubicBezTo>
                    <a:pt x="6324" y="4995"/>
                    <a:pt x="6324" y="4495"/>
                    <a:pt x="6210" y="4062"/>
                  </a:cubicBezTo>
                  <a:cubicBezTo>
                    <a:pt x="6142" y="3789"/>
                    <a:pt x="6028" y="3517"/>
                    <a:pt x="5892" y="3266"/>
                  </a:cubicBezTo>
                  <a:cubicBezTo>
                    <a:pt x="5824" y="3141"/>
                    <a:pt x="5744" y="3027"/>
                    <a:pt x="5664" y="2914"/>
                  </a:cubicBezTo>
                  <a:cubicBezTo>
                    <a:pt x="5539" y="2732"/>
                    <a:pt x="5426" y="2538"/>
                    <a:pt x="5266" y="2379"/>
                  </a:cubicBezTo>
                  <a:cubicBezTo>
                    <a:pt x="5238" y="2356"/>
                    <a:pt x="5201" y="2345"/>
                    <a:pt x="5164" y="2345"/>
                  </a:cubicBezTo>
                  <a:cubicBezTo>
                    <a:pt x="5127" y="2345"/>
                    <a:pt x="5090" y="2356"/>
                    <a:pt x="5062" y="2379"/>
                  </a:cubicBezTo>
                  <a:cubicBezTo>
                    <a:pt x="4902" y="2550"/>
                    <a:pt x="4755" y="2732"/>
                    <a:pt x="4618" y="2914"/>
                  </a:cubicBezTo>
                  <a:cubicBezTo>
                    <a:pt x="4538" y="3027"/>
                    <a:pt x="4470" y="3141"/>
                    <a:pt x="4402" y="3266"/>
                  </a:cubicBezTo>
                  <a:cubicBezTo>
                    <a:pt x="4254" y="3517"/>
                    <a:pt x="4152" y="3789"/>
                    <a:pt x="4072" y="4062"/>
                  </a:cubicBezTo>
                  <a:cubicBezTo>
                    <a:pt x="3958" y="4495"/>
                    <a:pt x="3958" y="4995"/>
                    <a:pt x="4175" y="5382"/>
                  </a:cubicBezTo>
                  <a:cubicBezTo>
                    <a:pt x="3879" y="5188"/>
                    <a:pt x="3640" y="4881"/>
                    <a:pt x="3492" y="4563"/>
                  </a:cubicBezTo>
                  <a:cubicBezTo>
                    <a:pt x="3049" y="3585"/>
                    <a:pt x="3515" y="2538"/>
                    <a:pt x="4072" y="1708"/>
                  </a:cubicBezTo>
                  <a:cubicBezTo>
                    <a:pt x="4243" y="1458"/>
                    <a:pt x="4436" y="1208"/>
                    <a:pt x="4629" y="969"/>
                  </a:cubicBezTo>
                  <a:cubicBezTo>
                    <a:pt x="4732" y="844"/>
                    <a:pt x="4834" y="707"/>
                    <a:pt x="4948" y="582"/>
                  </a:cubicBezTo>
                  <a:cubicBezTo>
                    <a:pt x="5005" y="502"/>
                    <a:pt x="5084" y="423"/>
                    <a:pt x="5141" y="332"/>
                  </a:cubicBezTo>
                  <a:close/>
                  <a:moveTo>
                    <a:pt x="5153" y="2777"/>
                  </a:moveTo>
                  <a:cubicBezTo>
                    <a:pt x="5153" y="2777"/>
                    <a:pt x="5153" y="2777"/>
                    <a:pt x="5153" y="2789"/>
                  </a:cubicBezTo>
                  <a:cubicBezTo>
                    <a:pt x="5175" y="2800"/>
                    <a:pt x="5187" y="2811"/>
                    <a:pt x="5198" y="2823"/>
                  </a:cubicBezTo>
                  <a:cubicBezTo>
                    <a:pt x="5198" y="2834"/>
                    <a:pt x="5210" y="2845"/>
                    <a:pt x="5210" y="2857"/>
                  </a:cubicBezTo>
                  <a:cubicBezTo>
                    <a:pt x="5232" y="2891"/>
                    <a:pt x="5266" y="2914"/>
                    <a:pt x="5289" y="2948"/>
                  </a:cubicBezTo>
                  <a:cubicBezTo>
                    <a:pt x="5323" y="2993"/>
                    <a:pt x="5369" y="3050"/>
                    <a:pt x="5403" y="3096"/>
                  </a:cubicBezTo>
                  <a:cubicBezTo>
                    <a:pt x="5482" y="3209"/>
                    <a:pt x="5551" y="3323"/>
                    <a:pt x="5619" y="3448"/>
                  </a:cubicBezTo>
                  <a:cubicBezTo>
                    <a:pt x="5846" y="3880"/>
                    <a:pt x="6040" y="4415"/>
                    <a:pt x="5949" y="4904"/>
                  </a:cubicBezTo>
                  <a:cubicBezTo>
                    <a:pt x="5903" y="5120"/>
                    <a:pt x="5801" y="5302"/>
                    <a:pt x="5642" y="5450"/>
                  </a:cubicBezTo>
                  <a:cubicBezTo>
                    <a:pt x="5562" y="5518"/>
                    <a:pt x="5482" y="5564"/>
                    <a:pt x="5403" y="5587"/>
                  </a:cubicBezTo>
                  <a:cubicBezTo>
                    <a:pt x="5391" y="5541"/>
                    <a:pt x="5380" y="5484"/>
                    <a:pt x="5357" y="5439"/>
                  </a:cubicBezTo>
                  <a:cubicBezTo>
                    <a:pt x="5309" y="5352"/>
                    <a:pt x="5226" y="5312"/>
                    <a:pt x="5143" y="5312"/>
                  </a:cubicBezTo>
                  <a:cubicBezTo>
                    <a:pt x="5050" y="5312"/>
                    <a:pt x="4956" y="5361"/>
                    <a:pt x="4902" y="5450"/>
                  </a:cubicBezTo>
                  <a:cubicBezTo>
                    <a:pt x="4880" y="5484"/>
                    <a:pt x="4868" y="5530"/>
                    <a:pt x="4857" y="5575"/>
                  </a:cubicBezTo>
                  <a:cubicBezTo>
                    <a:pt x="4789" y="5552"/>
                    <a:pt x="4720" y="5507"/>
                    <a:pt x="4641" y="5439"/>
                  </a:cubicBezTo>
                  <a:cubicBezTo>
                    <a:pt x="4482" y="5302"/>
                    <a:pt x="4391" y="5109"/>
                    <a:pt x="4345" y="4904"/>
                  </a:cubicBezTo>
                  <a:cubicBezTo>
                    <a:pt x="4243" y="4415"/>
                    <a:pt x="4436" y="3880"/>
                    <a:pt x="4675" y="3448"/>
                  </a:cubicBezTo>
                  <a:cubicBezTo>
                    <a:pt x="4732" y="3323"/>
                    <a:pt x="4811" y="3209"/>
                    <a:pt x="4891" y="3096"/>
                  </a:cubicBezTo>
                  <a:cubicBezTo>
                    <a:pt x="4925" y="3050"/>
                    <a:pt x="4971" y="2993"/>
                    <a:pt x="5005" y="2948"/>
                  </a:cubicBezTo>
                  <a:cubicBezTo>
                    <a:pt x="5028" y="2914"/>
                    <a:pt x="5050" y="2891"/>
                    <a:pt x="5084" y="2857"/>
                  </a:cubicBezTo>
                  <a:cubicBezTo>
                    <a:pt x="5084" y="2845"/>
                    <a:pt x="5084" y="2845"/>
                    <a:pt x="5096" y="2834"/>
                  </a:cubicBezTo>
                  <a:cubicBezTo>
                    <a:pt x="5107" y="2811"/>
                    <a:pt x="5130" y="2800"/>
                    <a:pt x="5153" y="2777"/>
                  </a:cubicBezTo>
                  <a:close/>
                  <a:moveTo>
                    <a:pt x="3583" y="5291"/>
                  </a:moveTo>
                  <a:cubicBezTo>
                    <a:pt x="3754" y="5484"/>
                    <a:pt x="3958" y="5655"/>
                    <a:pt x="4197" y="5769"/>
                  </a:cubicBezTo>
                  <a:cubicBezTo>
                    <a:pt x="4391" y="5860"/>
                    <a:pt x="4607" y="5916"/>
                    <a:pt x="4811" y="5950"/>
                  </a:cubicBezTo>
                  <a:cubicBezTo>
                    <a:pt x="4811" y="5962"/>
                    <a:pt x="4811" y="5973"/>
                    <a:pt x="4811" y="5985"/>
                  </a:cubicBezTo>
                  <a:cubicBezTo>
                    <a:pt x="4800" y="6087"/>
                    <a:pt x="4789" y="6189"/>
                    <a:pt x="4777" y="6292"/>
                  </a:cubicBezTo>
                  <a:cubicBezTo>
                    <a:pt x="4766" y="6337"/>
                    <a:pt x="4766" y="6383"/>
                    <a:pt x="4766" y="6428"/>
                  </a:cubicBezTo>
                  <a:cubicBezTo>
                    <a:pt x="4573" y="6405"/>
                    <a:pt x="4379" y="6360"/>
                    <a:pt x="4197" y="6303"/>
                  </a:cubicBezTo>
                  <a:cubicBezTo>
                    <a:pt x="4084" y="6269"/>
                    <a:pt x="3970" y="6223"/>
                    <a:pt x="3856" y="6167"/>
                  </a:cubicBezTo>
                  <a:cubicBezTo>
                    <a:pt x="3779" y="6128"/>
                    <a:pt x="3669" y="6057"/>
                    <a:pt x="3568" y="6057"/>
                  </a:cubicBezTo>
                  <a:cubicBezTo>
                    <a:pt x="3550" y="6057"/>
                    <a:pt x="3532" y="6059"/>
                    <a:pt x="3515" y="6064"/>
                  </a:cubicBezTo>
                  <a:cubicBezTo>
                    <a:pt x="3481" y="6064"/>
                    <a:pt x="3458" y="6098"/>
                    <a:pt x="3469" y="6132"/>
                  </a:cubicBezTo>
                  <a:cubicBezTo>
                    <a:pt x="3481" y="6246"/>
                    <a:pt x="3629" y="6326"/>
                    <a:pt x="3720" y="6371"/>
                  </a:cubicBezTo>
                  <a:cubicBezTo>
                    <a:pt x="3822" y="6428"/>
                    <a:pt x="3924" y="6474"/>
                    <a:pt x="4038" y="6519"/>
                  </a:cubicBezTo>
                  <a:cubicBezTo>
                    <a:pt x="4265" y="6599"/>
                    <a:pt x="4504" y="6656"/>
                    <a:pt x="4743" y="6678"/>
                  </a:cubicBezTo>
                  <a:cubicBezTo>
                    <a:pt x="4872" y="6694"/>
                    <a:pt x="5003" y="6702"/>
                    <a:pt x="5133" y="6702"/>
                  </a:cubicBezTo>
                  <a:cubicBezTo>
                    <a:pt x="5488" y="6702"/>
                    <a:pt x="5844" y="6644"/>
                    <a:pt x="6176" y="6519"/>
                  </a:cubicBezTo>
                  <a:cubicBezTo>
                    <a:pt x="6301" y="6474"/>
                    <a:pt x="6427" y="6417"/>
                    <a:pt x="6552" y="6360"/>
                  </a:cubicBezTo>
                  <a:cubicBezTo>
                    <a:pt x="6677" y="6292"/>
                    <a:pt x="6768" y="6201"/>
                    <a:pt x="6870" y="6110"/>
                  </a:cubicBezTo>
                  <a:cubicBezTo>
                    <a:pt x="6927" y="6053"/>
                    <a:pt x="6874" y="5973"/>
                    <a:pt x="6815" y="5973"/>
                  </a:cubicBezTo>
                  <a:cubicBezTo>
                    <a:pt x="6803" y="5973"/>
                    <a:pt x="6791" y="5977"/>
                    <a:pt x="6779" y="5985"/>
                  </a:cubicBezTo>
                  <a:cubicBezTo>
                    <a:pt x="6665" y="6030"/>
                    <a:pt x="6563" y="6064"/>
                    <a:pt x="6461" y="6121"/>
                  </a:cubicBezTo>
                  <a:cubicBezTo>
                    <a:pt x="6370" y="6178"/>
                    <a:pt x="6267" y="6223"/>
                    <a:pt x="6165" y="6258"/>
                  </a:cubicBezTo>
                  <a:cubicBezTo>
                    <a:pt x="5960" y="6337"/>
                    <a:pt x="5744" y="6394"/>
                    <a:pt x="5517" y="6428"/>
                  </a:cubicBezTo>
                  <a:lnTo>
                    <a:pt x="5448" y="6428"/>
                  </a:lnTo>
                  <a:cubicBezTo>
                    <a:pt x="5437" y="6269"/>
                    <a:pt x="5437" y="6110"/>
                    <a:pt x="5414" y="5950"/>
                  </a:cubicBezTo>
                  <a:cubicBezTo>
                    <a:pt x="5653" y="5928"/>
                    <a:pt x="5869" y="5860"/>
                    <a:pt x="6085" y="5769"/>
                  </a:cubicBezTo>
                  <a:cubicBezTo>
                    <a:pt x="6301" y="5655"/>
                    <a:pt x="6495" y="5507"/>
                    <a:pt x="6665" y="5336"/>
                  </a:cubicBezTo>
                  <a:cubicBezTo>
                    <a:pt x="7143" y="5484"/>
                    <a:pt x="7587" y="5746"/>
                    <a:pt x="7860" y="6178"/>
                  </a:cubicBezTo>
                  <a:cubicBezTo>
                    <a:pt x="8007" y="6428"/>
                    <a:pt x="8087" y="6701"/>
                    <a:pt x="8064" y="6986"/>
                  </a:cubicBezTo>
                  <a:cubicBezTo>
                    <a:pt x="8042" y="7236"/>
                    <a:pt x="7916" y="7497"/>
                    <a:pt x="7723" y="7679"/>
                  </a:cubicBezTo>
                  <a:cubicBezTo>
                    <a:pt x="7643" y="7770"/>
                    <a:pt x="7530" y="7839"/>
                    <a:pt x="7405" y="7873"/>
                  </a:cubicBezTo>
                  <a:cubicBezTo>
                    <a:pt x="7245" y="7918"/>
                    <a:pt x="7086" y="7941"/>
                    <a:pt x="6927" y="7998"/>
                  </a:cubicBezTo>
                  <a:cubicBezTo>
                    <a:pt x="6768" y="8055"/>
                    <a:pt x="6620" y="8134"/>
                    <a:pt x="6517" y="8259"/>
                  </a:cubicBezTo>
                  <a:cubicBezTo>
                    <a:pt x="6415" y="8384"/>
                    <a:pt x="6358" y="8510"/>
                    <a:pt x="6313" y="8646"/>
                  </a:cubicBezTo>
                  <a:cubicBezTo>
                    <a:pt x="6233" y="8908"/>
                    <a:pt x="6210" y="9192"/>
                    <a:pt x="6085" y="9419"/>
                  </a:cubicBezTo>
                  <a:cubicBezTo>
                    <a:pt x="5972" y="9658"/>
                    <a:pt x="5744" y="9772"/>
                    <a:pt x="5494" y="9772"/>
                  </a:cubicBezTo>
                  <a:cubicBezTo>
                    <a:pt x="5482" y="9773"/>
                    <a:pt x="5470" y="9773"/>
                    <a:pt x="5458" y="9773"/>
                  </a:cubicBezTo>
                  <a:cubicBezTo>
                    <a:pt x="5211" y="9773"/>
                    <a:pt x="4986" y="9660"/>
                    <a:pt x="4823" y="9454"/>
                  </a:cubicBezTo>
                  <a:cubicBezTo>
                    <a:pt x="4652" y="9215"/>
                    <a:pt x="4573" y="8919"/>
                    <a:pt x="4584" y="8635"/>
                  </a:cubicBezTo>
                  <a:cubicBezTo>
                    <a:pt x="4595" y="8328"/>
                    <a:pt x="4664" y="7975"/>
                    <a:pt x="4459" y="7713"/>
                  </a:cubicBezTo>
                  <a:cubicBezTo>
                    <a:pt x="4331" y="7538"/>
                    <a:pt x="4143" y="7471"/>
                    <a:pt x="3948" y="7471"/>
                  </a:cubicBezTo>
                  <a:cubicBezTo>
                    <a:pt x="3813" y="7471"/>
                    <a:pt x="3674" y="7503"/>
                    <a:pt x="3549" y="7554"/>
                  </a:cubicBezTo>
                  <a:cubicBezTo>
                    <a:pt x="3378" y="7622"/>
                    <a:pt x="3230" y="7725"/>
                    <a:pt x="3071" y="7804"/>
                  </a:cubicBezTo>
                  <a:cubicBezTo>
                    <a:pt x="2963" y="7864"/>
                    <a:pt x="2837" y="7923"/>
                    <a:pt x="2702" y="7923"/>
                  </a:cubicBezTo>
                  <a:cubicBezTo>
                    <a:pt x="2682" y="7923"/>
                    <a:pt x="2660" y="7921"/>
                    <a:pt x="2639" y="7918"/>
                  </a:cubicBezTo>
                  <a:cubicBezTo>
                    <a:pt x="2343" y="7884"/>
                    <a:pt x="2150" y="7611"/>
                    <a:pt x="2082" y="7338"/>
                  </a:cubicBezTo>
                  <a:cubicBezTo>
                    <a:pt x="2013" y="7031"/>
                    <a:pt x="2093" y="6678"/>
                    <a:pt x="2230" y="6394"/>
                  </a:cubicBezTo>
                  <a:cubicBezTo>
                    <a:pt x="2366" y="6110"/>
                    <a:pt x="2559" y="5860"/>
                    <a:pt x="2810" y="5655"/>
                  </a:cubicBezTo>
                  <a:cubicBezTo>
                    <a:pt x="3037" y="5484"/>
                    <a:pt x="3299" y="5359"/>
                    <a:pt x="3583" y="5291"/>
                  </a:cubicBezTo>
                  <a:close/>
                  <a:moveTo>
                    <a:pt x="3955" y="7798"/>
                  </a:moveTo>
                  <a:cubicBezTo>
                    <a:pt x="4061" y="7798"/>
                    <a:pt x="4153" y="7839"/>
                    <a:pt x="4209" y="7941"/>
                  </a:cubicBezTo>
                  <a:cubicBezTo>
                    <a:pt x="4277" y="8055"/>
                    <a:pt x="4277" y="8214"/>
                    <a:pt x="4265" y="8350"/>
                  </a:cubicBezTo>
                  <a:cubicBezTo>
                    <a:pt x="4254" y="8521"/>
                    <a:pt x="4231" y="8680"/>
                    <a:pt x="4254" y="8839"/>
                  </a:cubicBezTo>
                  <a:cubicBezTo>
                    <a:pt x="4265" y="9021"/>
                    <a:pt x="4311" y="9181"/>
                    <a:pt x="4379" y="9340"/>
                  </a:cubicBezTo>
                  <a:cubicBezTo>
                    <a:pt x="4504" y="9658"/>
                    <a:pt x="4755" y="9920"/>
                    <a:pt x="5073" y="10045"/>
                  </a:cubicBezTo>
                  <a:cubicBezTo>
                    <a:pt x="5203" y="10100"/>
                    <a:pt x="5343" y="10126"/>
                    <a:pt x="5484" y="10126"/>
                  </a:cubicBezTo>
                  <a:cubicBezTo>
                    <a:pt x="5664" y="10126"/>
                    <a:pt x="5846" y="10083"/>
                    <a:pt x="6006" y="10000"/>
                  </a:cubicBezTo>
                  <a:cubicBezTo>
                    <a:pt x="6290" y="9840"/>
                    <a:pt x="6438" y="9556"/>
                    <a:pt x="6529" y="9249"/>
                  </a:cubicBezTo>
                  <a:cubicBezTo>
                    <a:pt x="6563" y="9101"/>
                    <a:pt x="6586" y="8953"/>
                    <a:pt x="6631" y="8817"/>
                  </a:cubicBezTo>
                  <a:cubicBezTo>
                    <a:pt x="6665" y="8692"/>
                    <a:pt x="6711" y="8566"/>
                    <a:pt x="6790" y="8475"/>
                  </a:cubicBezTo>
                  <a:cubicBezTo>
                    <a:pt x="6893" y="8362"/>
                    <a:pt x="7041" y="8316"/>
                    <a:pt x="7189" y="8282"/>
                  </a:cubicBezTo>
                  <a:cubicBezTo>
                    <a:pt x="7302" y="8259"/>
                    <a:pt x="7405" y="8237"/>
                    <a:pt x="7507" y="8203"/>
                  </a:cubicBezTo>
                  <a:lnTo>
                    <a:pt x="7564" y="8441"/>
                  </a:lnTo>
                  <a:cubicBezTo>
                    <a:pt x="7632" y="8748"/>
                    <a:pt x="7723" y="9044"/>
                    <a:pt x="7803" y="9351"/>
                  </a:cubicBezTo>
                  <a:cubicBezTo>
                    <a:pt x="7837" y="9476"/>
                    <a:pt x="7871" y="9613"/>
                    <a:pt x="7905" y="9738"/>
                  </a:cubicBezTo>
                  <a:lnTo>
                    <a:pt x="7882" y="9761"/>
                  </a:lnTo>
                  <a:cubicBezTo>
                    <a:pt x="7825" y="9806"/>
                    <a:pt x="7757" y="9852"/>
                    <a:pt x="7700" y="9886"/>
                  </a:cubicBezTo>
                  <a:cubicBezTo>
                    <a:pt x="7655" y="9715"/>
                    <a:pt x="7598" y="9533"/>
                    <a:pt x="7553" y="9351"/>
                  </a:cubicBezTo>
                  <a:cubicBezTo>
                    <a:pt x="7518" y="9226"/>
                    <a:pt x="7473" y="9090"/>
                    <a:pt x="7439" y="8965"/>
                  </a:cubicBezTo>
                  <a:cubicBezTo>
                    <a:pt x="7416" y="8908"/>
                    <a:pt x="7393" y="8839"/>
                    <a:pt x="7371" y="8783"/>
                  </a:cubicBezTo>
                  <a:cubicBezTo>
                    <a:pt x="7348" y="8726"/>
                    <a:pt x="7336" y="8657"/>
                    <a:pt x="7280" y="8623"/>
                  </a:cubicBezTo>
                  <a:cubicBezTo>
                    <a:pt x="7269" y="8613"/>
                    <a:pt x="7254" y="8607"/>
                    <a:pt x="7240" y="8607"/>
                  </a:cubicBezTo>
                  <a:cubicBezTo>
                    <a:pt x="7223" y="8607"/>
                    <a:pt x="7206" y="8616"/>
                    <a:pt x="7200" y="8635"/>
                  </a:cubicBezTo>
                  <a:cubicBezTo>
                    <a:pt x="7154" y="8737"/>
                    <a:pt x="7189" y="8885"/>
                    <a:pt x="7211" y="8999"/>
                  </a:cubicBezTo>
                  <a:cubicBezTo>
                    <a:pt x="7234" y="9124"/>
                    <a:pt x="7257" y="9260"/>
                    <a:pt x="7291" y="9397"/>
                  </a:cubicBezTo>
                  <a:cubicBezTo>
                    <a:pt x="7336" y="9613"/>
                    <a:pt x="7393" y="9818"/>
                    <a:pt x="7450" y="10034"/>
                  </a:cubicBezTo>
                  <a:cubicBezTo>
                    <a:pt x="7359" y="10079"/>
                    <a:pt x="7280" y="10113"/>
                    <a:pt x="7177" y="10147"/>
                  </a:cubicBezTo>
                  <a:cubicBezTo>
                    <a:pt x="6813" y="10273"/>
                    <a:pt x="6438" y="10364"/>
                    <a:pt x="6051" y="10432"/>
                  </a:cubicBezTo>
                  <a:cubicBezTo>
                    <a:pt x="5710" y="10466"/>
                    <a:pt x="5357" y="10500"/>
                    <a:pt x="5016" y="10500"/>
                  </a:cubicBezTo>
                  <a:cubicBezTo>
                    <a:pt x="4993" y="10500"/>
                    <a:pt x="4971" y="10511"/>
                    <a:pt x="4948" y="10511"/>
                  </a:cubicBezTo>
                  <a:cubicBezTo>
                    <a:pt x="4914" y="10511"/>
                    <a:pt x="4891" y="10511"/>
                    <a:pt x="4868" y="10500"/>
                  </a:cubicBezTo>
                  <a:cubicBezTo>
                    <a:pt x="4527" y="10500"/>
                    <a:pt x="4186" y="10466"/>
                    <a:pt x="3833" y="10432"/>
                  </a:cubicBezTo>
                  <a:cubicBezTo>
                    <a:pt x="3447" y="10364"/>
                    <a:pt x="3071" y="10273"/>
                    <a:pt x="2707" y="10147"/>
                  </a:cubicBezTo>
                  <a:cubicBezTo>
                    <a:pt x="2616" y="10113"/>
                    <a:pt x="2525" y="10079"/>
                    <a:pt x="2434" y="10034"/>
                  </a:cubicBezTo>
                  <a:cubicBezTo>
                    <a:pt x="2468" y="9943"/>
                    <a:pt x="2491" y="9840"/>
                    <a:pt x="2514" y="9738"/>
                  </a:cubicBezTo>
                  <a:cubicBezTo>
                    <a:pt x="2536" y="9683"/>
                    <a:pt x="2633" y="9362"/>
                    <a:pt x="2505" y="9362"/>
                  </a:cubicBezTo>
                  <a:cubicBezTo>
                    <a:pt x="2500" y="9362"/>
                    <a:pt x="2496" y="9362"/>
                    <a:pt x="2491" y="9363"/>
                  </a:cubicBezTo>
                  <a:cubicBezTo>
                    <a:pt x="2423" y="9374"/>
                    <a:pt x="2400" y="9454"/>
                    <a:pt x="2377" y="9510"/>
                  </a:cubicBezTo>
                  <a:cubicBezTo>
                    <a:pt x="2343" y="9590"/>
                    <a:pt x="2321" y="9681"/>
                    <a:pt x="2298" y="9761"/>
                  </a:cubicBezTo>
                  <a:cubicBezTo>
                    <a:pt x="2275" y="9818"/>
                    <a:pt x="2264" y="9874"/>
                    <a:pt x="2241" y="9931"/>
                  </a:cubicBezTo>
                  <a:cubicBezTo>
                    <a:pt x="2230" y="9920"/>
                    <a:pt x="2218" y="9920"/>
                    <a:pt x="2207" y="9909"/>
                  </a:cubicBezTo>
                  <a:cubicBezTo>
                    <a:pt x="2139" y="9863"/>
                    <a:pt x="2070" y="9818"/>
                    <a:pt x="2002" y="9761"/>
                  </a:cubicBezTo>
                  <a:lnTo>
                    <a:pt x="1979" y="9738"/>
                  </a:lnTo>
                  <a:cubicBezTo>
                    <a:pt x="2013" y="9613"/>
                    <a:pt x="2048" y="9476"/>
                    <a:pt x="2082" y="9351"/>
                  </a:cubicBezTo>
                  <a:cubicBezTo>
                    <a:pt x="2161" y="9044"/>
                    <a:pt x="2252" y="8748"/>
                    <a:pt x="2321" y="8453"/>
                  </a:cubicBezTo>
                  <a:cubicBezTo>
                    <a:pt x="2343" y="8362"/>
                    <a:pt x="2355" y="8271"/>
                    <a:pt x="2377" y="8180"/>
                  </a:cubicBezTo>
                  <a:cubicBezTo>
                    <a:pt x="2488" y="8224"/>
                    <a:pt x="2603" y="8249"/>
                    <a:pt x="2719" y="8249"/>
                  </a:cubicBezTo>
                  <a:cubicBezTo>
                    <a:pt x="2783" y="8249"/>
                    <a:pt x="2848" y="8241"/>
                    <a:pt x="2912" y="8225"/>
                  </a:cubicBezTo>
                  <a:cubicBezTo>
                    <a:pt x="3265" y="8146"/>
                    <a:pt x="3526" y="7850"/>
                    <a:pt x="3879" y="7804"/>
                  </a:cubicBezTo>
                  <a:cubicBezTo>
                    <a:pt x="3905" y="7800"/>
                    <a:pt x="3930" y="7798"/>
                    <a:pt x="3955" y="7798"/>
                  </a:cubicBezTo>
                  <a:close/>
                  <a:moveTo>
                    <a:pt x="7985" y="10034"/>
                  </a:moveTo>
                  <a:lnTo>
                    <a:pt x="8042" y="10250"/>
                  </a:lnTo>
                  <a:cubicBezTo>
                    <a:pt x="8201" y="10841"/>
                    <a:pt x="8349" y="11444"/>
                    <a:pt x="8497" y="12047"/>
                  </a:cubicBezTo>
                  <a:cubicBezTo>
                    <a:pt x="8553" y="12263"/>
                    <a:pt x="8599" y="12479"/>
                    <a:pt x="8656" y="12695"/>
                  </a:cubicBezTo>
                  <a:cubicBezTo>
                    <a:pt x="8485" y="12775"/>
                    <a:pt x="8326" y="12900"/>
                    <a:pt x="8178" y="12979"/>
                  </a:cubicBezTo>
                  <a:cubicBezTo>
                    <a:pt x="7951" y="13105"/>
                    <a:pt x="7734" y="13207"/>
                    <a:pt x="7496" y="13298"/>
                  </a:cubicBezTo>
                  <a:cubicBezTo>
                    <a:pt x="6904" y="13525"/>
                    <a:pt x="6290" y="13651"/>
                    <a:pt x="5664" y="13707"/>
                  </a:cubicBezTo>
                  <a:cubicBezTo>
                    <a:pt x="5482" y="13719"/>
                    <a:pt x="5289" y="13730"/>
                    <a:pt x="5107" y="13730"/>
                  </a:cubicBezTo>
                  <a:lnTo>
                    <a:pt x="4777" y="13730"/>
                  </a:lnTo>
                  <a:cubicBezTo>
                    <a:pt x="4595" y="13730"/>
                    <a:pt x="4413" y="13719"/>
                    <a:pt x="4231" y="13707"/>
                  </a:cubicBezTo>
                  <a:cubicBezTo>
                    <a:pt x="3606" y="13651"/>
                    <a:pt x="2980" y="13525"/>
                    <a:pt x="2400" y="13298"/>
                  </a:cubicBezTo>
                  <a:cubicBezTo>
                    <a:pt x="2161" y="13207"/>
                    <a:pt x="1945" y="13105"/>
                    <a:pt x="1729" y="12991"/>
                  </a:cubicBezTo>
                  <a:cubicBezTo>
                    <a:pt x="1741" y="12911"/>
                    <a:pt x="1763" y="12832"/>
                    <a:pt x="1775" y="12752"/>
                  </a:cubicBezTo>
                  <a:cubicBezTo>
                    <a:pt x="1809" y="12604"/>
                    <a:pt x="1843" y="12468"/>
                    <a:pt x="1877" y="12320"/>
                  </a:cubicBezTo>
                  <a:cubicBezTo>
                    <a:pt x="1888" y="12252"/>
                    <a:pt x="1900" y="12183"/>
                    <a:pt x="1911" y="12115"/>
                  </a:cubicBezTo>
                  <a:cubicBezTo>
                    <a:pt x="1923" y="12047"/>
                    <a:pt x="1945" y="11967"/>
                    <a:pt x="1923" y="11899"/>
                  </a:cubicBezTo>
                  <a:cubicBezTo>
                    <a:pt x="1915" y="11877"/>
                    <a:pt x="1898" y="11864"/>
                    <a:pt x="1881" y="11864"/>
                  </a:cubicBezTo>
                  <a:cubicBezTo>
                    <a:pt x="1872" y="11864"/>
                    <a:pt x="1862" y="11868"/>
                    <a:pt x="1854" y="11876"/>
                  </a:cubicBezTo>
                  <a:cubicBezTo>
                    <a:pt x="1797" y="11922"/>
                    <a:pt x="1786" y="11990"/>
                    <a:pt x="1763" y="12047"/>
                  </a:cubicBezTo>
                  <a:cubicBezTo>
                    <a:pt x="1729" y="12115"/>
                    <a:pt x="1706" y="12183"/>
                    <a:pt x="1695" y="12263"/>
                  </a:cubicBezTo>
                  <a:cubicBezTo>
                    <a:pt x="1650" y="12399"/>
                    <a:pt x="1615" y="12547"/>
                    <a:pt x="1570" y="12695"/>
                  </a:cubicBezTo>
                  <a:cubicBezTo>
                    <a:pt x="1559" y="12752"/>
                    <a:pt x="1547" y="12809"/>
                    <a:pt x="1524" y="12866"/>
                  </a:cubicBezTo>
                  <a:cubicBezTo>
                    <a:pt x="1433" y="12797"/>
                    <a:pt x="1342" y="12741"/>
                    <a:pt x="1240" y="12695"/>
                  </a:cubicBezTo>
                  <a:cubicBezTo>
                    <a:pt x="1286" y="12479"/>
                    <a:pt x="1342" y="12263"/>
                    <a:pt x="1388" y="12047"/>
                  </a:cubicBezTo>
                  <a:cubicBezTo>
                    <a:pt x="1536" y="11444"/>
                    <a:pt x="1695" y="10841"/>
                    <a:pt x="1854" y="10250"/>
                  </a:cubicBezTo>
                  <a:lnTo>
                    <a:pt x="1900" y="10034"/>
                  </a:lnTo>
                  <a:cubicBezTo>
                    <a:pt x="1923" y="10056"/>
                    <a:pt x="1934" y="10068"/>
                    <a:pt x="1957" y="10079"/>
                  </a:cubicBezTo>
                  <a:cubicBezTo>
                    <a:pt x="2025" y="10136"/>
                    <a:pt x="2093" y="10182"/>
                    <a:pt x="2161" y="10227"/>
                  </a:cubicBezTo>
                  <a:cubicBezTo>
                    <a:pt x="2161" y="10238"/>
                    <a:pt x="2150" y="10250"/>
                    <a:pt x="2150" y="10261"/>
                  </a:cubicBezTo>
                  <a:cubicBezTo>
                    <a:pt x="2104" y="10420"/>
                    <a:pt x="2059" y="10580"/>
                    <a:pt x="2013" y="10739"/>
                  </a:cubicBezTo>
                  <a:cubicBezTo>
                    <a:pt x="1968" y="10909"/>
                    <a:pt x="1945" y="11080"/>
                    <a:pt x="1923" y="11251"/>
                  </a:cubicBezTo>
                  <a:cubicBezTo>
                    <a:pt x="1923" y="11287"/>
                    <a:pt x="1959" y="11309"/>
                    <a:pt x="1991" y="11309"/>
                  </a:cubicBezTo>
                  <a:cubicBezTo>
                    <a:pt x="2010" y="11309"/>
                    <a:pt x="2028" y="11301"/>
                    <a:pt x="2036" y="11285"/>
                  </a:cubicBezTo>
                  <a:cubicBezTo>
                    <a:pt x="2116" y="11126"/>
                    <a:pt x="2184" y="10966"/>
                    <a:pt x="2230" y="10784"/>
                  </a:cubicBezTo>
                  <a:cubicBezTo>
                    <a:pt x="2275" y="10636"/>
                    <a:pt x="2321" y="10477"/>
                    <a:pt x="2355" y="10329"/>
                  </a:cubicBezTo>
                  <a:cubicBezTo>
                    <a:pt x="2377" y="10341"/>
                    <a:pt x="2389" y="10341"/>
                    <a:pt x="2400" y="10352"/>
                  </a:cubicBezTo>
                  <a:cubicBezTo>
                    <a:pt x="2764" y="10511"/>
                    <a:pt x="3151" y="10614"/>
                    <a:pt x="3526" y="10693"/>
                  </a:cubicBezTo>
                  <a:cubicBezTo>
                    <a:pt x="3993" y="10784"/>
                    <a:pt x="4470" y="10830"/>
                    <a:pt x="4948" y="10830"/>
                  </a:cubicBezTo>
                  <a:cubicBezTo>
                    <a:pt x="5414" y="10830"/>
                    <a:pt x="5892" y="10784"/>
                    <a:pt x="6358" y="10693"/>
                  </a:cubicBezTo>
                  <a:cubicBezTo>
                    <a:pt x="6745" y="10614"/>
                    <a:pt x="7120" y="10511"/>
                    <a:pt x="7484" y="10352"/>
                  </a:cubicBezTo>
                  <a:lnTo>
                    <a:pt x="7530" y="10329"/>
                  </a:lnTo>
                  <a:cubicBezTo>
                    <a:pt x="7587" y="10545"/>
                    <a:pt x="7643" y="10762"/>
                    <a:pt x="7712" y="10978"/>
                  </a:cubicBezTo>
                  <a:cubicBezTo>
                    <a:pt x="7757" y="11114"/>
                    <a:pt x="7791" y="11239"/>
                    <a:pt x="7837" y="11364"/>
                  </a:cubicBezTo>
                  <a:cubicBezTo>
                    <a:pt x="7871" y="11433"/>
                    <a:pt x="7894" y="11490"/>
                    <a:pt x="7928" y="11558"/>
                  </a:cubicBezTo>
                  <a:cubicBezTo>
                    <a:pt x="7951" y="11615"/>
                    <a:pt x="7973" y="11683"/>
                    <a:pt x="8007" y="11740"/>
                  </a:cubicBezTo>
                  <a:cubicBezTo>
                    <a:pt x="8026" y="11767"/>
                    <a:pt x="8054" y="11780"/>
                    <a:pt x="8080" y="11780"/>
                  </a:cubicBezTo>
                  <a:cubicBezTo>
                    <a:pt x="8119" y="11780"/>
                    <a:pt x="8155" y="11753"/>
                    <a:pt x="8155" y="11706"/>
                  </a:cubicBezTo>
                  <a:cubicBezTo>
                    <a:pt x="8155" y="11637"/>
                    <a:pt x="8133" y="11569"/>
                    <a:pt x="8121" y="11501"/>
                  </a:cubicBezTo>
                  <a:cubicBezTo>
                    <a:pt x="8110" y="11433"/>
                    <a:pt x="8098" y="11376"/>
                    <a:pt x="8087" y="11319"/>
                  </a:cubicBezTo>
                  <a:cubicBezTo>
                    <a:pt x="8064" y="11182"/>
                    <a:pt x="8030" y="11046"/>
                    <a:pt x="7996" y="10921"/>
                  </a:cubicBezTo>
                  <a:cubicBezTo>
                    <a:pt x="7928" y="10682"/>
                    <a:pt x="7848" y="10432"/>
                    <a:pt x="7791" y="10193"/>
                  </a:cubicBezTo>
                  <a:cubicBezTo>
                    <a:pt x="7837" y="10159"/>
                    <a:pt x="7882" y="10125"/>
                    <a:pt x="7928" y="10091"/>
                  </a:cubicBezTo>
                  <a:cubicBezTo>
                    <a:pt x="7951" y="10068"/>
                    <a:pt x="7962" y="10056"/>
                    <a:pt x="7985" y="10034"/>
                  </a:cubicBezTo>
                  <a:close/>
                  <a:moveTo>
                    <a:pt x="8713" y="12991"/>
                  </a:moveTo>
                  <a:cubicBezTo>
                    <a:pt x="8917" y="13889"/>
                    <a:pt x="9099" y="14788"/>
                    <a:pt x="9247" y="15698"/>
                  </a:cubicBezTo>
                  <a:cubicBezTo>
                    <a:pt x="9247" y="15709"/>
                    <a:pt x="9259" y="15721"/>
                    <a:pt x="9259" y="15732"/>
                  </a:cubicBezTo>
                  <a:cubicBezTo>
                    <a:pt x="9202" y="15766"/>
                    <a:pt x="9145" y="15800"/>
                    <a:pt x="9099" y="15846"/>
                  </a:cubicBezTo>
                  <a:cubicBezTo>
                    <a:pt x="9054" y="15584"/>
                    <a:pt x="9008" y="15334"/>
                    <a:pt x="8951" y="15084"/>
                  </a:cubicBezTo>
                  <a:cubicBezTo>
                    <a:pt x="8906" y="14833"/>
                    <a:pt x="8849" y="14595"/>
                    <a:pt x="8792" y="14356"/>
                  </a:cubicBezTo>
                  <a:cubicBezTo>
                    <a:pt x="8724" y="14105"/>
                    <a:pt x="8667" y="13855"/>
                    <a:pt x="8553" y="13628"/>
                  </a:cubicBezTo>
                  <a:cubicBezTo>
                    <a:pt x="8544" y="13614"/>
                    <a:pt x="8528" y="13608"/>
                    <a:pt x="8512" y="13608"/>
                  </a:cubicBezTo>
                  <a:cubicBezTo>
                    <a:pt x="8487" y="13608"/>
                    <a:pt x="8462" y="13623"/>
                    <a:pt x="8462" y="13651"/>
                  </a:cubicBezTo>
                  <a:cubicBezTo>
                    <a:pt x="8474" y="13867"/>
                    <a:pt x="8519" y="14071"/>
                    <a:pt x="8565" y="14287"/>
                  </a:cubicBezTo>
                  <a:cubicBezTo>
                    <a:pt x="8599" y="14504"/>
                    <a:pt x="8644" y="14720"/>
                    <a:pt x="8679" y="14936"/>
                  </a:cubicBezTo>
                  <a:cubicBezTo>
                    <a:pt x="8747" y="15288"/>
                    <a:pt x="8804" y="15652"/>
                    <a:pt x="8849" y="16016"/>
                  </a:cubicBezTo>
                  <a:cubicBezTo>
                    <a:pt x="8815" y="16039"/>
                    <a:pt x="8769" y="16062"/>
                    <a:pt x="8735" y="16096"/>
                  </a:cubicBezTo>
                  <a:cubicBezTo>
                    <a:pt x="8497" y="16244"/>
                    <a:pt x="8246" y="16369"/>
                    <a:pt x="7985" y="16494"/>
                  </a:cubicBezTo>
                  <a:cubicBezTo>
                    <a:pt x="7052" y="16915"/>
                    <a:pt x="6040" y="17120"/>
                    <a:pt x="5016" y="17142"/>
                  </a:cubicBezTo>
                  <a:lnTo>
                    <a:pt x="4857" y="17142"/>
                  </a:lnTo>
                  <a:cubicBezTo>
                    <a:pt x="3845" y="17120"/>
                    <a:pt x="2821" y="16915"/>
                    <a:pt x="1888" y="16494"/>
                  </a:cubicBezTo>
                  <a:cubicBezTo>
                    <a:pt x="1638" y="16369"/>
                    <a:pt x="1388" y="16244"/>
                    <a:pt x="1149" y="16096"/>
                  </a:cubicBezTo>
                  <a:cubicBezTo>
                    <a:pt x="1115" y="16073"/>
                    <a:pt x="1092" y="16062"/>
                    <a:pt x="1069" y="16039"/>
                  </a:cubicBezTo>
                  <a:cubicBezTo>
                    <a:pt x="1081" y="16005"/>
                    <a:pt x="1081" y="15982"/>
                    <a:pt x="1081" y="15948"/>
                  </a:cubicBezTo>
                  <a:cubicBezTo>
                    <a:pt x="1092" y="15891"/>
                    <a:pt x="1092" y="15834"/>
                    <a:pt x="1104" y="15777"/>
                  </a:cubicBezTo>
                  <a:cubicBezTo>
                    <a:pt x="1104" y="15743"/>
                    <a:pt x="1104" y="15709"/>
                    <a:pt x="1092" y="15686"/>
                  </a:cubicBezTo>
                  <a:cubicBezTo>
                    <a:pt x="1092" y="15638"/>
                    <a:pt x="1060" y="15590"/>
                    <a:pt x="1008" y="15590"/>
                  </a:cubicBezTo>
                  <a:cubicBezTo>
                    <a:pt x="999" y="15590"/>
                    <a:pt x="989" y="15592"/>
                    <a:pt x="978" y="15595"/>
                  </a:cubicBezTo>
                  <a:cubicBezTo>
                    <a:pt x="944" y="15595"/>
                    <a:pt x="922" y="15618"/>
                    <a:pt x="910" y="15641"/>
                  </a:cubicBezTo>
                  <a:lnTo>
                    <a:pt x="899" y="15675"/>
                  </a:lnTo>
                  <a:cubicBezTo>
                    <a:pt x="887" y="15709"/>
                    <a:pt x="876" y="15732"/>
                    <a:pt x="865" y="15766"/>
                  </a:cubicBezTo>
                  <a:cubicBezTo>
                    <a:pt x="865" y="15812"/>
                    <a:pt x="853" y="15846"/>
                    <a:pt x="853" y="15891"/>
                  </a:cubicBezTo>
                  <a:cubicBezTo>
                    <a:pt x="831" y="15880"/>
                    <a:pt x="808" y="15868"/>
                    <a:pt x="797" y="15857"/>
                  </a:cubicBezTo>
                  <a:cubicBezTo>
                    <a:pt x="740" y="15812"/>
                    <a:pt x="683" y="15766"/>
                    <a:pt x="626" y="15732"/>
                  </a:cubicBezTo>
                  <a:cubicBezTo>
                    <a:pt x="626" y="15721"/>
                    <a:pt x="626" y="15709"/>
                    <a:pt x="626" y="15698"/>
                  </a:cubicBezTo>
                  <a:cubicBezTo>
                    <a:pt x="774" y="14788"/>
                    <a:pt x="967" y="13889"/>
                    <a:pt x="1172" y="12991"/>
                  </a:cubicBezTo>
                  <a:cubicBezTo>
                    <a:pt x="1251" y="13059"/>
                    <a:pt x="1354" y="13127"/>
                    <a:pt x="1445" y="13184"/>
                  </a:cubicBezTo>
                  <a:cubicBezTo>
                    <a:pt x="1411" y="13298"/>
                    <a:pt x="1377" y="13423"/>
                    <a:pt x="1354" y="13537"/>
                  </a:cubicBezTo>
                  <a:cubicBezTo>
                    <a:pt x="1286" y="13821"/>
                    <a:pt x="1217" y="14105"/>
                    <a:pt x="1160" y="14390"/>
                  </a:cubicBezTo>
                  <a:cubicBezTo>
                    <a:pt x="1126" y="14538"/>
                    <a:pt x="1104" y="14674"/>
                    <a:pt x="1069" y="14822"/>
                  </a:cubicBezTo>
                  <a:cubicBezTo>
                    <a:pt x="1047" y="14947"/>
                    <a:pt x="967" y="15129"/>
                    <a:pt x="1047" y="15254"/>
                  </a:cubicBezTo>
                  <a:cubicBezTo>
                    <a:pt x="1055" y="15279"/>
                    <a:pt x="1087" y="15298"/>
                    <a:pt x="1117" y="15298"/>
                  </a:cubicBezTo>
                  <a:cubicBezTo>
                    <a:pt x="1128" y="15298"/>
                    <a:pt x="1140" y="15295"/>
                    <a:pt x="1149" y="15288"/>
                  </a:cubicBezTo>
                  <a:cubicBezTo>
                    <a:pt x="1263" y="15197"/>
                    <a:pt x="1274" y="15027"/>
                    <a:pt x="1297" y="14902"/>
                  </a:cubicBezTo>
                  <a:cubicBezTo>
                    <a:pt x="1331" y="14754"/>
                    <a:pt x="1365" y="14606"/>
                    <a:pt x="1399" y="14458"/>
                  </a:cubicBezTo>
                  <a:cubicBezTo>
                    <a:pt x="1456" y="14174"/>
                    <a:pt x="1524" y="13889"/>
                    <a:pt x="1581" y="13605"/>
                  </a:cubicBezTo>
                  <a:cubicBezTo>
                    <a:pt x="1604" y="13503"/>
                    <a:pt x="1627" y="13400"/>
                    <a:pt x="1650" y="13298"/>
                  </a:cubicBezTo>
                  <a:cubicBezTo>
                    <a:pt x="1797" y="13378"/>
                    <a:pt x="1934" y="13446"/>
                    <a:pt x="2082" y="13514"/>
                  </a:cubicBezTo>
                  <a:cubicBezTo>
                    <a:pt x="2514" y="13696"/>
                    <a:pt x="2958" y="13844"/>
                    <a:pt x="3412" y="13923"/>
                  </a:cubicBezTo>
                  <a:cubicBezTo>
                    <a:pt x="3893" y="14012"/>
                    <a:pt x="4380" y="14060"/>
                    <a:pt x="4869" y="14060"/>
                  </a:cubicBezTo>
                  <a:cubicBezTo>
                    <a:pt x="5005" y="14060"/>
                    <a:pt x="5142" y="14056"/>
                    <a:pt x="5278" y="14049"/>
                  </a:cubicBezTo>
                  <a:lnTo>
                    <a:pt x="5335" y="14049"/>
                  </a:lnTo>
                  <a:cubicBezTo>
                    <a:pt x="5710" y="14037"/>
                    <a:pt x="6097" y="13992"/>
                    <a:pt x="6461" y="13923"/>
                  </a:cubicBezTo>
                  <a:cubicBezTo>
                    <a:pt x="6927" y="13844"/>
                    <a:pt x="7371" y="13696"/>
                    <a:pt x="7803" y="13514"/>
                  </a:cubicBezTo>
                  <a:cubicBezTo>
                    <a:pt x="8007" y="13423"/>
                    <a:pt x="8212" y="13321"/>
                    <a:pt x="8406" y="13207"/>
                  </a:cubicBezTo>
                  <a:cubicBezTo>
                    <a:pt x="8508" y="13139"/>
                    <a:pt x="8622" y="13070"/>
                    <a:pt x="8713" y="12991"/>
                  </a:cubicBezTo>
                  <a:close/>
                  <a:moveTo>
                    <a:pt x="9315" y="16062"/>
                  </a:moveTo>
                  <a:cubicBezTo>
                    <a:pt x="9395" y="16517"/>
                    <a:pt x="9463" y="16983"/>
                    <a:pt x="9486" y="17438"/>
                  </a:cubicBezTo>
                  <a:cubicBezTo>
                    <a:pt x="9497" y="17938"/>
                    <a:pt x="9429" y="18450"/>
                    <a:pt x="9099" y="18837"/>
                  </a:cubicBezTo>
                  <a:cubicBezTo>
                    <a:pt x="8804" y="19167"/>
                    <a:pt x="8406" y="19383"/>
                    <a:pt x="7996" y="19531"/>
                  </a:cubicBezTo>
                  <a:cubicBezTo>
                    <a:pt x="7496" y="19701"/>
                    <a:pt x="6961" y="19804"/>
                    <a:pt x="6427" y="19861"/>
                  </a:cubicBezTo>
                  <a:cubicBezTo>
                    <a:pt x="5932" y="19917"/>
                    <a:pt x="5437" y="19946"/>
                    <a:pt x="4942" y="19946"/>
                  </a:cubicBezTo>
                  <a:cubicBezTo>
                    <a:pt x="4447" y="19946"/>
                    <a:pt x="3953" y="19917"/>
                    <a:pt x="3458" y="19861"/>
                  </a:cubicBezTo>
                  <a:cubicBezTo>
                    <a:pt x="2923" y="19804"/>
                    <a:pt x="2400" y="19701"/>
                    <a:pt x="1888" y="19531"/>
                  </a:cubicBezTo>
                  <a:cubicBezTo>
                    <a:pt x="1479" y="19383"/>
                    <a:pt x="1081" y="19167"/>
                    <a:pt x="785" y="18837"/>
                  </a:cubicBezTo>
                  <a:cubicBezTo>
                    <a:pt x="455" y="18462"/>
                    <a:pt x="387" y="17938"/>
                    <a:pt x="398" y="17449"/>
                  </a:cubicBezTo>
                  <a:cubicBezTo>
                    <a:pt x="421" y="16983"/>
                    <a:pt x="489" y="16517"/>
                    <a:pt x="569" y="16062"/>
                  </a:cubicBezTo>
                  <a:cubicBezTo>
                    <a:pt x="569" y="16062"/>
                    <a:pt x="580" y="16062"/>
                    <a:pt x="580" y="16073"/>
                  </a:cubicBezTo>
                  <a:cubicBezTo>
                    <a:pt x="671" y="16141"/>
                    <a:pt x="762" y="16198"/>
                    <a:pt x="853" y="16266"/>
                  </a:cubicBezTo>
                  <a:cubicBezTo>
                    <a:pt x="853" y="16278"/>
                    <a:pt x="865" y="16289"/>
                    <a:pt x="876" y="16301"/>
                  </a:cubicBezTo>
                  <a:cubicBezTo>
                    <a:pt x="887" y="16312"/>
                    <a:pt x="910" y="16323"/>
                    <a:pt x="922" y="16323"/>
                  </a:cubicBezTo>
                  <a:cubicBezTo>
                    <a:pt x="1126" y="16460"/>
                    <a:pt x="1342" y="16585"/>
                    <a:pt x="1570" y="16699"/>
                  </a:cubicBezTo>
                  <a:cubicBezTo>
                    <a:pt x="2036" y="16926"/>
                    <a:pt x="2525" y="17108"/>
                    <a:pt x="3026" y="17233"/>
                  </a:cubicBezTo>
                  <a:cubicBezTo>
                    <a:pt x="3657" y="17387"/>
                    <a:pt x="4300" y="17464"/>
                    <a:pt x="4942" y="17464"/>
                  </a:cubicBezTo>
                  <a:cubicBezTo>
                    <a:pt x="5585" y="17464"/>
                    <a:pt x="6227" y="17387"/>
                    <a:pt x="6859" y="17233"/>
                  </a:cubicBezTo>
                  <a:cubicBezTo>
                    <a:pt x="7359" y="17108"/>
                    <a:pt x="7848" y="16926"/>
                    <a:pt x="8315" y="16699"/>
                  </a:cubicBezTo>
                  <a:cubicBezTo>
                    <a:pt x="8519" y="16596"/>
                    <a:pt x="8713" y="16483"/>
                    <a:pt x="8906" y="16357"/>
                  </a:cubicBezTo>
                  <a:lnTo>
                    <a:pt x="8906" y="16357"/>
                  </a:lnTo>
                  <a:cubicBezTo>
                    <a:pt x="8986" y="17051"/>
                    <a:pt x="8974" y="17791"/>
                    <a:pt x="8599" y="18416"/>
                  </a:cubicBezTo>
                  <a:cubicBezTo>
                    <a:pt x="8508" y="18564"/>
                    <a:pt x="8406" y="18700"/>
                    <a:pt x="8280" y="18826"/>
                  </a:cubicBezTo>
                  <a:cubicBezTo>
                    <a:pt x="8224" y="18894"/>
                    <a:pt x="8155" y="18962"/>
                    <a:pt x="8087" y="19019"/>
                  </a:cubicBezTo>
                  <a:cubicBezTo>
                    <a:pt x="8007" y="19076"/>
                    <a:pt x="7928" y="19121"/>
                    <a:pt x="7848" y="19167"/>
                  </a:cubicBezTo>
                  <a:cubicBezTo>
                    <a:pt x="7784" y="19209"/>
                    <a:pt x="7820" y="19282"/>
                    <a:pt x="7881" y="19282"/>
                  </a:cubicBezTo>
                  <a:cubicBezTo>
                    <a:pt x="7885" y="19282"/>
                    <a:pt x="7889" y="19281"/>
                    <a:pt x="7894" y="19281"/>
                  </a:cubicBezTo>
                  <a:cubicBezTo>
                    <a:pt x="8053" y="19258"/>
                    <a:pt x="8224" y="19167"/>
                    <a:pt x="8360" y="19076"/>
                  </a:cubicBezTo>
                  <a:cubicBezTo>
                    <a:pt x="8508" y="18973"/>
                    <a:pt x="8633" y="18848"/>
                    <a:pt x="8735" y="18712"/>
                  </a:cubicBezTo>
                  <a:cubicBezTo>
                    <a:pt x="8951" y="18428"/>
                    <a:pt x="9088" y="18086"/>
                    <a:pt x="9156" y="17734"/>
                  </a:cubicBezTo>
                  <a:cubicBezTo>
                    <a:pt x="9236" y="17302"/>
                    <a:pt x="9224" y="16858"/>
                    <a:pt x="9179" y="16426"/>
                  </a:cubicBezTo>
                  <a:cubicBezTo>
                    <a:pt x="9168" y="16346"/>
                    <a:pt x="9156" y="16266"/>
                    <a:pt x="9145" y="16187"/>
                  </a:cubicBezTo>
                  <a:cubicBezTo>
                    <a:pt x="9202" y="16141"/>
                    <a:pt x="9259" y="16107"/>
                    <a:pt x="9304" y="16062"/>
                  </a:cubicBezTo>
                  <a:close/>
                  <a:moveTo>
                    <a:pt x="5162" y="1"/>
                  </a:moveTo>
                  <a:cubicBezTo>
                    <a:pt x="5136" y="1"/>
                    <a:pt x="5109" y="8"/>
                    <a:pt x="5084" y="25"/>
                  </a:cubicBezTo>
                  <a:cubicBezTo>
                    <a:pt x="5050" y="48"/>
                    <a:pt x="5005" y="82"/>
                    <a:pt x="4971" y="116"/>
                  </a:cubicBezTo>
                  <a:cubicBezTo>
                    <a:pt x="4902" y="184"/>
                    <a:pt x="4834" y="275"/>
                    <a:pt x="4766" y="355"/>
                  </a:cubicBezTo>
                  <a:cubicBezTo>
                    <a:pt x="4652" y="468"/>
                    <a:pt x="4538" y="593"/>
                    <a:pt x="4436" y="719"/>
                  </a:cubicBezTo>
                  <a:cubicBezTo>
                    <a:pt x="4243" y="946"/>
                    <a:pt x="4049" y="1185"/>
                    <a:pt x="3867" y="1435"/>
                  </a:cubicBezTo>
                  <a:cubicBezTo>
                    <a:pt x="3538" y="1901"/>
                    <a:pt x="3242" y="2425"/>
                    <a:pt x="3094" y="2982"/>
                  </a:cubicBezTo>
                  <a:cubicBezTo>
                    <a:pt x="2946" y="3505"/>
                    <a:pt x="2946" y="4085"/>
                    <a:pt x="3151" y="4597"/>
                  </a:cubicBezTo>
                  <a:cubicBezTo>
                    <a:pt x="3208" y="4734"/>
                    <a:pt x="3287" y="4881"/>
                    <a:pt x="3367" y="5006"/>
                  </a:cubicBezTo>
                  <a:cubicBezTo>
                    <a:pt x="3242" y="5041"/>
                    <a:pt x="3128" y="5086"/>
                    <a:pt x="3014" y="5143"/>
                  </a:cubicBezTo>
                  <a:cubicBezTo>
                    <a:pt x="2377" y="5439"/>
                    <a:pt x="1900" y="6064"/>
                    <a:pt x="1763" y="6747"/>
                  </a:cubicBezTo>
                  <a:cubicBezTo>
                    <a:pt x="1695" y="7122"/>
                    <a:pt x="1718" y="7543"/>
                    <a:pt x="1957" y="7850"/>
                  </a:cubicBezTo>
                  <a:cubicBezTo>
                    <a:pt x="2002" y="7918"/>
                    <a:pt x="2059" y="7975"/>
                    <a:pt x="2116" y="8021"/>
                  </a:cubicBezTo>
                  <a:cubicBezTo>
                    <a:pt x="2025" y="8293"/>
                    <a:pt x="1945" y="8566"/>
                    <a:pt x="1866" y="8839"/>
                  </a:cubicBezTo>
                  <a:cubicBezTo>
                    <a:pt x="1775" y="9135"/>
                    <a:pt x="1695" y="9442"/>
                    <a:pt x="1604" y="9749"/>
                  </a:cubicBezTo>
                  <a:cubicBezTo>
                    <a:pt x="1433" y="10364"/>
                    <a:pt x="1274" y="10978"/>
                    <a:pt x="1126" y="11592"/>
                  </a:cubicBezTo>
                  <a:cubicBezTo>
                    <a:pt x="808" y="12820"/>
                    <a:pt x="535" y="14071"/>
                    <a:pt x="319" y="15322"/>
                  </a:cubicBezTo>
                  <a:cubicBezTo>
                    <a:pt x="205" y="15937"/>
                    <a:pt x="103" y="16562"/>
                    <a:pt x="46" y="17176"/>
                  </a:cubicBezTo>
                  <a:cubicBezTo>
                    <a:pt x="0" y="17745"/>
                    <a:pt x="23" y="18337"/>
                    <a:pt x="319" y="18826"/>
                  </a:cubicBezTo>
                  <a:cubicBezTo>
                    <a:pt x="853" y="19701"/>
                    <a:pt x="1968" y="19997"/>
                    <a:pt x="2912" y="20156"/>
                  </a:cubicBezTo>
                  <a:cubicBezTo>
                    <a:pt x="3572" y="20264"/>
                    <a:pt x="4257" y="20318"/>
                    <a:pt x="4942" y="20318"/>
                  </a:cubicBezTo>
                  <a:cubicBezTo>
                    <a:pt x="5627" y="20318"/>
                    <a:pt x="6313" y="20264"/>
                    <a:pt x="6972" y="20156"/>
                  </a:cubicBezTo>
                  <a:cubicBezTo>
                    <a:pt x="7916" y="19997"/>
                    <a:pt x="9031" y="19701"/>
                    <a:pt x="9554" y="18826"/>
                  </a:cubicBezTo>
                  <a:cubicBezTo>
                    <a:pt x="9861" y="18337"/>
                    <a:pt x="9884" y="17734"/>
                    <a:pt x="9839" y="17176"/>
                  </a:cubicBezTo>
                  <a:cubicBezTo>
                    <a:pt x="9782" y="16562"/>
                    <a:pt x="9668" y="15937"/>
                    <a:pt x="9566" y="15322"/>
                  </a:cubicBezTo>
                  <a:cubicBezTo>
                    <a:pt x="9350" y="14071"/>
                    <a:pt x="9065" y="12820"/>
                    <a:pt x="8758" y="11592"/>
                  </a:cubicBezTo>
                  <a:cubicBezTo>
                    <a:pt x="8599" y="10978"/>
                    <a:pt x="8440" y="10364"/>
                    <a:pt x="8269" y="9749"/>
                  </a:cubicBezTo>
                  <a:cubicBezTo>
                    <a:pt x="8189" y="9442"/>
                    <a:pt x="8110" y="9147"/>
                    <a:pt x="8019" y="8839"/>
                  </a:cubicBezTo>
                  <a:cubicBezTo>
                    <a:pt x="7939" y="8589"/>
                    <a:pt x="7871" y="8328"/>
                    <a:pt x="7780" y="8077"/>
                  </a:cubicBezTo>
                  <a:cubicBezTo>
                    <a:pt x="8315" y="7759"/>
                    <a:pt x="8531" y="7054"/>
                    <a:pt x="8371" y="6474"/>
                  </a:cubicBezTo>
                  <a:cubicBezTo>
                    <a:pt x="8189" y="5769"/>
                    <a:pt x="7564" y="5279"/>
                    <a:pt x="6893" y="5041"/>
                  </a:cubicBezTo>
                  <a:cubicBezTo>
                    <a:pt x="6995" y="4904"/>
                    <a:pt x="7075" y="4756"/>
                    <a:pt x="7132" y="4597"/>
                  </a:cubicBezTo>
                  <a:cubicBezTo>
                    <a:pt x="7336" y="4085"/>
                    <a:pt x="7336" y="3505"/>
                    <a:pt x="7200" y="2982"/>
                  </a:cubicBezTo>
                  <a:cubicBezTo>
                    <a:pt x="7052" y="2425"/>
                    <a:pt x="6756" y="1901"/>
                    <a:pt x="6415" y="1435"/>
                  </a:cubicBezTo>
                  <a:cubicBezTo>
                    <a:pt x="6233" y="1185"/>
                    <a:pt x="6040" y="946"/>
                    <a:pt x="5846" y="719"/>
                  </a:cubicBezTo>
                  <a:cubicBezTo>
                    <a:pt x="5664" y="502"/>
                    <a:pt x="5471" y="275"/>
                    <a:pt x="5278" y="59"/>
                  </a:cubicBezTo>
                  <a:cubicBezTo>
                    <a:pt x="5249" y="23"/>
                    <a:pt x="5206" y="1"/>
                    <a:pt x="51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2016925" y="2012975"/>
              <a:ext cx="7400" cy="18050"/>
            </a:xfrm>
            <a:custGeom>
              <a:rect b="b" l="l" r="r" t="t"/>
              <a:pathLst>
                <a:path extrusionOk="0" h="722" w="296">
                  <a:moveTo>
                    <a:pt x="53" y="1"/>
                  </a:moveTo>
                  <a:cubicBezTo>
                    <a:pt x="36" y="1"/>
                    <a:pt x="19" y="13"/>
                    <a:pt x="12" y="35"/>
                  </a:cubicBezTo>
                  <a:cubicBezTo>
                    <a:pt x="12" y="46"/>
                    <a:pt x="0" y="58"/>
                    <a:pt x="0" y="81"/>
                  </a:cubicBezTo>
                  <a:cubicBezTo>
                    <a:pt x="0" y="92"/>
                    <a:pt x="0" y="103"/>
                    <a:pt x="0" y="115"/>
                  </a:cubicBezTo>
                  <a:cubicBezTo>
                    <a:pt x="0" y="137"/>
                    <a:pt x="0" y="160"/>
                    <a:pt x="12" y="183"/>
                  </a:cubicBezTo>
                  <a:cubicBezTo>
                    <a:pt x="12" y="228"/>
                    <a:pt x="23" y="274"/>
                    <a:pt x="23" y="319"/>
                  </a:cubicBezTo>
                  <a:cubicBezTo>
                    <a:pt x="34" y="365"/>
                    <a:pt x="46" y="410"/>
                    <a:pt x="57" y="445"/>
                  </a:cubicBezTo>
                  <a:cubicBezTo>
                    <a:pt x="68" y="490"/>
                    <a:pt x="91" y="547"/>
                    <a:pt x="114" y="581"/>
                  </a:cubicBezTo>
                  <a:cubicBezTo>
                    <a:pt x="137" y="627"/>
                    <a:pt x="159" y="672"/>
                    <a:pt x="194" y="706"/>
                  </a:cubicBezTo>
                  <a:cubicBezTo>
                    <a:pt x="203" y="716"/>
                    <a:pt x="218" y="721"/>
                    <a:pt x="234" y="721"/>
                  </a:cubicBezTo>
                  <a:cubicBezTo>
                    <a:pt x="256" y="721"/>
                    <a:pt x="278" y="710"/>
                    <a:pt x="285" y="683"/>
                  </a:cubicBezTo>
                  <a:cubicBezTo>
                    <a:pt x="296" y="627"/>
                    <a:pt x="285" y="581"/>
                    <a:pt x="273" y="524"/>
                  </a:cubicBezTo>
                  <a:cubicBezTo>
                    <a:pt x="273" y="490"/>
                    <a:pt x="262" y="445"/>
                    <a:pt x="250" y="399"/>
                  </a:cubicBezTo>
                  <a:cubicBezTo>
                    <a:pt x="239" y="365"/>
                    <a:pt x="216" y="319"/>
                    <a:pt x="205" y="274"/>
                  </a:cubicBezTo>
                  <a:cubicBezTo>
                    <a:pt x="194" y="228"/>
                    <a:pt x="171" y="194"/>
                    <a:pt x="159" y="149"/>
                  </a:cubicBezTo>
                  <a:cubicBezTo>
                    <a:pt x="148" y="126"/>
                    <a:pt x="148" y="103"/>
                    <a:pt x="137" y="81"/>
                  </a:cubicBezTo>
                  <a:lnTo>
                    <a:pt x="114" y="46"/>
                  </a:lnTo>
                  <a:cubicBezTo>
                    <a:pt x="103" y="35"/>
                    <a:pt x="91" y="24"/>
                    <a:pt x="80" y="12"/>
                  </a:cubicBezTo>
                  <a:cubicBezTo>
                    <a:pt x="72" y="4"/>
                    <a:pt x="62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1879400" y="1917200"/>
              <a:ext cx="43425" cy="46800"/>
            </a:xfrm>
            <a:custGeom>
              <a:rect b="b" l="l" r="r" t="t"/>
              <a:pathLst>
                <a:path extrusionOk="0" h="1872" w="1737">
                  <a:moveTo>
                    <a:pt x="1057" y="0"/>
                  </a:moveTo>
                  <a:cubicBezTo>
                    <a:pt x="958" y="0"/>
                    <a:pt x="862" y="47"/>
                    <a:pt x="781" y="101"/>
                  </a:cubicBezTo>
                  <a:cubicBezTo>
                    <a:pt x="667" y="170"/>
                    <a:pt x="542" y="238"/>
                    <a:pt x="406" y="295"/>
                  </a:cubicBezTo>
                  <a:cubicBezTo>
                    <a:pt x="343" y="316"/>
                    <a:pt x="268" y="337"/>
                    <a:pt x="195" y="337"/>
                  </a:cubicBezTo>
                  <a:cubicBezTo>
                    <a:pt x="149" y="337"/>
                    <a:pt x="104" y="328"/>
                    <a:pt x="65" y="306"/>
                  </a:cubicBezTo>
                  <a:cubicBezTo>
                    <a:pt x="60" y="302"/>
                    <a:pt x="55" y="300"/>
                    <a:pt x="50" y="300"/>
                  </a:cubicBezTo>
                  <a:cubicBezTo>
                    <a:pt x="27" y="300"/>
                    <a:pt x="1" y="335"/>
                    <a:pt x="19" y="363"/>
                  </a:cubicBezTo>
                  <a:cubicBezTo>
                    <a:pt x="83" y="459"/>
                    <a:pt x="180" y="493"/>
                    <a:pt x="285" y="493"/>
                  </a:cubicBezTo>
                  <a:cubicBezTo>
                    <a:pt x="403" y="493"/>
                    <a:pt x="531" y="451"/>
                    <a:pt x="633" y="408"/>
                  </a:cubicBezTo>
                  <a:cubicBezTo>
                    <a:pt x="758" y="352"/>
                    <a:pt x="872" y="272"/>
                    <a:pt x="997" y="226"/>
                  </a:cubicBezTo>
                  <a:cubicBezTo>
                    <a:pt x="1018" y="220"/>
                    <a:pt x="1035" y="216"/>
                    <a:pt x="1050" y="216"/>
                  </a:cubicBezTo>
                  <a:cubicBezTo>
                    <a:pt x="1085" y="216"/>
                    <a:pt x="1106" y="236"/>
                    <a:pt x="1122" y="283"/>
                  </a:cubicBezTo>
                  <a:cubicBezTo>
                    <a:pt x="1145" y="340"/>
                    <a:pt x="1156" y="408"/>
                    <a:pt x="1168" y="465"/>
                  </a:cubicBezTo>
                  <a:cubicBezTo>
                    <a:pt x="1179" y="738"/>
                    <a:pt x="1100" y="1011"/>
                    <a:pt x="1145" y="1284"/>
                  </a:cubicBezTo>
                  <a:cubicBezTo>
                    <a:pt x="1156" y="1409"/>
                    <a:pt x="1213" y="1534"/>
                    <a:pt x="1282" y="1637"/>
                  </a:cubicBezTo>
                  <a:cubicBezTo>
                    <a:pt x="1350" y="1739"/>
                    <a:pt x="1441" y="1819"/>
                    <a:pt x="1566" y="1864"/>
                  </a:cubicBezTo>
                  <a:cubicBezTo>
                    <a:pt x="1578" y="1869"/>
                    <a:pt x="1590" y="1872"/>
                    <a:pt x="1602" y="1872"/>
                  </a:cubicBezTo>
                  <a:cubicBezTo>
                    <a:pt x="1672" y="1872"/>
                    <a:pt x="1736" y="1796"/>
                    <a:pt x="1668" y="1728"/>
                  </a:cubicBezTo>
                  <a:cubicBezTo>
                    <a:pt x="1486" y="1557"/>
                    <a:pt x="1361" y="1341"/>
                    <a:pt x="1361" y="1091"/>
                  </a:cubicBezTo>
                  <a:cubicBezTo>
                    <a:pt x="1361" y="829"/>
                    <a:pt x="1418" y="556"/>
                    <a:pt x="1350" y="295"/>
                  </a:cubicBezTo>
                  <a:cubicBezTo>
                    <a:pt x="1316" y="181"/>
                    <a:pt x="1259" y="45"/>
                    <a:pt x="1134" y="10"/>
                  </a:cubicBezTo>
                  <a:cubicBezTo>
                    <a:pt x="1108" y="3"/>
                    <a:pt x="1082" y="0"/>
                    <a:pt x="10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1904025" y="19467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7"/>
            <p:cNvSpPr/>
            <p:nvPr/>
          </p:nvSpPr>
          <p:spPr>
            <a:xfrm>
              <a:off x="1900050" y="1945625"/>
              <a:ext cx="9300" cy="15750"/>
            </a:xfrm>
            <a:custGeom>
              <a:rect b="b" l="l" r="r" t="t"/>
              <a:pathLst>
                <a:path extrusionOk="0" h="630" w="372">
                  <a:moveTo>
                    <a:pt x="98" y="0"/>
                  </a:moveTo>
                  <a:cubicBezTo>
                    <a:pt x="84" y="0"/>
                    <a:pt x="69" y="6"/>
                    <a:pt x="57" y="22"/>
                  </a:cubicBezTo>
                  <a:cubicBezTo>
                    <a:pt x="35" y="45"/>
                    <a:pt x="23" y="68"/>
                    <a:pt x="12" y="90"/>
                  </a:cubicBezTo>
                  <a:cubicBezTo>
                    <a:pt x="1" y="113"/>
                    <a:pt x="1" y="147"/>
                    <a:pt x="1" y="170"/>
                  </a:cubicBezTo>
                  <a:cubicBezTo>
                    <a:pt x="1" y="215"/>
                    <a:pt x="1" y="261"/>
                    <a:pt x="12" y="318"/>
                  </a:cubicBezTo>
                  <a:cubicBezTo>
                    <a:pt x="23" y="352"/>
                    <a:pt x="35" y="397"/>
                    <a:pt x="57" y="443"/>
                  </a:cubicBezTo>
                  <a:cubicBezTo>
                    <a:pt x="80" y="466"/>
                    <a:pt x="92" y="500"/>
                    <a:pt x="114" y="523"/>
                  </a:cubicBezTo>
                  <a:lnTo>
                    <a:pt x="126" y="523"/>
                  </a:lnTo>
                  <a:cubicBezTo>
                    <a:pt x="126" y="523"/>
                    <a:pt x="126" y="534"/>
                    <a:pt x="126" y="534"/>
                  </a:cubicBezTo>
                  <a:cubicBezTo>
                    <a:pt x="137" y="545"/>
                    <a:pt x="148" y="545"/>
                    <a:pt x="148" y="557"/>
                  </a:cubicBezTo>
                  <a:cubicBezTo>
                    <a:pt x="160" y="568"/>
                    <a:pt x="183" y="568"/>
                    <a:pt x="194" y="579"/>
                  </a:cubicBezTo>
                  <a:cubicBezTo>
                    <a:pt x="194" y="579"/>
                    <a:pt x="194" y="579"/>
                    <a:pt x="205" y="591"/>
                  </a:cubicBezTo>
                  <a:cubicBezTo>
                    <a:pt x="205" y="591"/>
                    <a:pt x="217" y="591"/>
                    <a:pt x="228" y="602"/>
                  </a:cubicBezTo>
                  <a:cubicBezTo>
                    <a:pt x="239" y="614"/>
                    <a:pt x="262" y="625"/>
                    <a:pt x="285" y="625"/>
                  </a:cubicBezTo>
                  <a:cubicBezTo>
                    <a:pt x="291" y="628"/>
                    <a:pt x="297" y="629"/>
                    <a:pt x="304" y="629"/>
                  </a:cubicBezTo>
                  <a:cubicBezTo>
                    <a:pt x="341" y="629"/>
                    <a:pt x="371" y="575"/>
                    <a:pt x="342" y="545"/>
                  </a:cubicBezTo>
                  <a:cubicBezTo>
                    <a:pt x="330" y="534"/>
                    <a:pt x="319" y="511"/>
                    <a:pt x="319" y="500"/>
                  </a:cubicBezTo>
                  <a:cubicBezTo>
                    <a:pt x="319" y="500"/>
                    <a:pt x="308" y="488"/>
                    <a:pt x="308" y="488"/>
                  </a:cubicBezTo>
                  <a:cubicBezTo>
                    <a:pt x="308" y="488"/>
                    <a:pt x="296" y="477"/>
                    <a:pt x="296" y="477"/>
                  </a:cubicBezTo>
                  <a:cubicBezTo>
                    <a:pt x="296" y="466"/>
                    <a:pt x="296" y="454"/>
                    <a:pt x="285" y="443"/>
                  </a:cubicBezTo>
                  <a:cubicBezTo>
                    <a:pt x="285" y="443"/>
                    <a:pt x="274" y="432"/>
                    <a:pt x="274" y="420"/>
                  </a:cubicBezTo>
                  <a:cubicBezTo>
                    <a:pt x="274" y="420"/>
                    <a:pt x="274" y="419"/>
                    <a:pt x="273" y="417"/>
                  </a:cubicBezTo>
                  <a:lnTo>
                    <a:pt x="273" y="417"/>
                  </a:lnTo>
                  <a:cubicBezTo>
                    <a:pt x="274" y="416"/>
                    <a:pt x="274" y="413"/>
                    <a:pt x="274" y="409"/>
                  </a:cubicBezTo>
                  <a:cubicBezTo>
                    <a:pt x="274" y="409"/>
                    <a:pt x="239" y="352"/>
                    <a:pt x="239" y="341"/>
                  </a:cubicBezTo>
                  <a:cubicBezTo>
                    <a:pt x="228" y="341"/>
                    <a:pt x="228" y="329"/>
                    <a:pt x="228" y="318"/>
                  </a:cubicBezTo>
                  <a:cubicBezTo>
                    <a:pt x="228" y="318"/>
                    <a:pt x="228" y="318"/>
                    <a:pt x="217" y="306"/>
                  </a:cubicBezTo>
                  <a:cubicBezTo>
                    <a:pt x="217" y="295"/>
                    <a:pt x="205" y="272"/>
                    <a:pt x="205" y="261"/>
                  </a:cubicBezTo>
                  <a:cubicBezTo>
                    <a:pt x="194" y="227"/>
                    <a:pt x="183" y="193"/>
                    <a:pt x="183" y="159"/>
                  </a:cubicBezTo>
                  <a:cubicBezTo>
                    <a:pt x="183" y="147"/>
                    <a:pt x="183" y="147"/>
                    <a:pt x="183" y="147"/>
                  </a:cubicBezTo>
                  <a:lnTo>
                    <a:pt x="183" y="102"/>
                  </a:lnTo>
                  <a:cubicBezTo>
                    <a:pt x="183" y="107"/>
                    <a:pt x="182" y="110"/>
                    <a:pt x="181" y="110"/>
                  </a:cubicBezTo>
                  <a:cubicBezTo>
                    <a:pt x="178" y="110"/>
                    <a:pt x="171" y="90"/>
                    <a:pt x="171" y="90"/>
                  </a:cubicBezTo>
                  <a:cubicBezTo>
                    <a:pt x="171" y="79"/>
                    <a:pt x="171" y="68"/>
                    <a:pt x="171" y="68"/>
                  </a:cubicBezTo>
                  <a:cubicBezTo>
                    <a:pt x="171" y="56"/>
                    <a:pt x="160" y="45"/>
                    <a:pt x="160" y="45"/>
                  </a:cubicBezTo>
                  <a:cubicBezTo>
                    <a:pt x="152" y="23"/>
                    <a:pt x="125" y="0"/>
                    <a:pt x="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1970575" y="1943100"/>
              <a:ext cx="16800" cy="23475"/>
            </a:xfrm>
            <a:custGeom>
              <a:rect b="b" l="l" r="r" t="t"/>
              <a:pathLst>
                <a:path extrusionOk="0" h="939" w="672">
                  <a:moveTo>
                    <a:pt x="586" y="0"/>
                  </a:moveTo>
                  <a:cubicBezTo>
                    <a:pt x="573" y="0"/>
                    <a:pt x="562" y="6"/>
                    <a:pt x="558" y="21"/>
                  </a:cubicBezTo>
                  <a:cubicBezTo>
                    <a:pt x="523" y="89"/>
                    <a:pt x="512" y="157"/>
                    <a:pt x="489" y="225"/>
                  </a:cubicBezTo>
                  <a:cubicBezTo>
                    <a:pt x="467" y="282"/>
                    <a:pt x="421" y="351"/>
                    <a:pt x="387" y="407"/>
                  </a:cubicBezTo>
                  <a:cubicBezTo>
                    <a:pt x="376" y="430"/>
                    <a:pt x="353" y="464"/>
                    <a:pt x="330" y="487"/>
                  </a:cubicBezTo>
                  <a:cubicBezTo>
                    <a:pt x="319" y="510"/>
                    <a:pt x="319" y="498"/>
                    <a:pt x="307" y="521"/>
                  </a:cubicBezTo>
                  <a:cubicBezTo>
                    <a:pt x="296" y="533"/>
                    <a:pt x="285" y="544"/>
                    <a:pt x="273" y="555"/>
                  </a:cubicBezTo>
                  <a:cubicBezTo>
                    <a:pt x="250" y="589"/>
                    <a:pt x="228" y="612"/>
                    <a:pt x="194" y="635"/>
                  </a:cubicBezTo>
                  <a:cubicBezTo>
                    <a:pt x="171" y="658"/>
                    <a:pt x="148" y="680"/>
                    <a:pt x="137" y="703"/>
                  </a:cubicBezTo>
                  <a:cubicBezTo>
                    <a:pt x="103" y="749"/>
                    <a:pt x="57" y="783"/>
                    <a:pt x="23" y="828"/>
                  </a:cubicBezTo>
                  <a:cubicBezTo>
                    <a:pt x="0" y="862"/>
                    <a:pt x="12" y="908"/>
                    <a:pt x="46" y="919"/>
                  </a:cubicBezTo>
                  <a:cubicBezTo>
                    <a:pt x="59" y="933"/>
                    <a:pt x="76" y="938"/>
                    <a:pt x="93" y="938"/>
                  </a:cubicBezTo>
                  <a:cubicBezTo>
                    <a:pt x="105" y="938"/>
                    <a:pt x="116" y="935"/>
                    <a:pt x="125" y="931"/>
                  </a:cubicBezTo>
                  <a:cubicBezTo>
                    <a:pt x="171" y="931"/>
                    <a:pt x="194" y="919"/>
                    <a:pt x="228" y="897"/>
                  </a:cubicBezTo>
                  <a:cubicBezTo>
                    <a:pt x="262" y="885"/>
                    <a:pt x="285" y="874"/>
                    <a:pt x="319" y="851"/>
                  </a:cubicBezTo>
                  <a:cubicBezTo>
                    <a:pt x="364" y="806"/>
                    <a:pt x="410" y="771"/>
                    <a:pt x="444" y="726"/>
                  </a:cubicBezTo>
                  <a:cubicBezTo>
                    <a:pt x="535" y="624"/>
                    <a:pt x="592" y="498"/>
                    <a:pt x="626" y="385"/>
                  </a:cubicBezTo>
                  <a:cubicBezTo>
                    <a:pt x="649" y="282"/>
                    <a:pt x="671" y="135"/>
                    <a:pt x="637" y="32"/>
                  </a:cubicBezTo>
                  <a:cubicBezTo>
                    <a:pt x="624" y="12"/>
                    <a:pt x="603" y="0"/>
                    <a:pt x="5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7"/>
            <p:cNvSpPr/>
            <p:nvPr/>
          </p:nvSpPr>
          <p:spPr>
            <a:xfrm>
              <a:off x="1850850" y="2067050"/>
              <a:ext cx="7425" cy="24175"/>
            </a:xfrm>
            <a:custGeom>
              <a:rect b="b" l="l" r="r" t="t"/>
              <a:pathLst>
                <a:path extrusionOk="0" h="967" w="297">
                  <a:moveTo>
                    <a:pt x="222" y="0"/>
                  </a:moveTo>
                  <a:cubicBezTo>
                    <a:pt x="197" y="0"/>
                    <a:pt x="171" y="12"/>
                    <a:pt x="160" y="33"/>
                  </a:cubicBezTo>
                  <a:cubicBezTo>
                    <a:pt x="115" y="101"/>
                    <a:pt x="103" y="192"/>
                    <a:pt x="81" y="272"/>
                  </a:cubicBezTo>
                  <a:cubicBezTo>
                    <a:pt x="69" y="352"/>
                    <a:pt x="46" y="431"/>
                    <a:pt x="35" y="511"/>
                  </a:cubicBezTo>
                  <a:cubicBezTo>
                    <a:pt x="24" y="602"/>
                    <a:pt x="12" y="681"/>
                    <a:pt x="1" y="772"/>
                  </a:cubicBezTo>
                  <a:cubicBezTo>
                    <a:pt x="1" y="829"/>
                    <a:pt x="1" y="954"/>
                    <a:pt x="92" y="966"/>
                  </a:cubicBezTo>
                  <a:cubicBezTo>
                    <a:pt x="96" y="966"/>
                    <a:pt x="100" y="966"/>
                    <a:pt x="103" y="966"/>
                  </a:cubicBezTo>
                  <a:cubicBezTo>
                    <a:pt x="184" y="966"/>
                    <a:pt x="195" y="849"/>
                    <a:pt x="206" y="784"/>
                  </a:cubicBezTo>
                  <a:cubicBezTo>
                    <a:pt x="217" y="704"/>
                    <a:pt x="228" y="625"/>
                    <a:pt x="228" y="534"/>
                  </a:cubicBezTo>
                  <a:cubicBezTo>
                    <a:pt x="240" y="465"/>
                    <a:pt x="263" y="386"/>
                    <a:pt x="263" y="306"/>
                  </a:cubicBezTo>
                  <a:cubicBezTo>
                    <a:pt x="285" y="226"/>
                    <a:pt x="297" y="135"/>
                    <a:pt x="285" y="44"/>
                  </a:cubicBezTo>
                  <a:cubicBezTo>
                    <a:pt x="279" y="14"/>
                    <a:pt x="251" y="0"/>
                    <a:pt x="22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7"/>
            <p:cNvSpPr/>
            <p:nvPr/>
          </p:nvSpPr>
          <p:spPr>
            <a:xfrm>
              <a:off x="1859400" y="2073275"/>
              <a:ext cx="5700" cy="15875"/>
            </a:xfrm>
            <a:custGeom>
              <a:rect b="b" l="l" r="r" t="t"/>
              <a:pathLst>
                <a:path extrusionOk="0" h="635" w="228">
                  <a:moveTo>
                    <a:pt x="171" y="0"/>
                  </a:moveTo>
                  <a:cubicBezTo>
                    <a:pt x="148" y="0"/>
                    <a:pt x="114" y="12"/>
                    <a:pt x="103" y="34"/>
                  </a:cubicBezTo>
                  <a:cubicBezTo>
                    <a:pt x="91" y="57"/>
                    <a:pt x="80" y="68"/>
                    <a:pt x="68" y="91"/>
                  </a:cubicBezTo>
                  <a:cubicBezTo>
                    <a:pt x="57" y="114"/>
                    <a:pt x="57" y="137"/>
                    <a:pt x="46" y="171"/>
                  </a:cubicBezTo>
                  <a:cubicBezTo>
                    <a:pt x="34" y="216"/>
                    <a:pt x="34" y="250"/>
                    <a:pt x="23" y="296"/>
                  </a:cubicBezTo>
                  <a:cubicBezTo>
                    <a:pt x="12" y="341"/>
                    <a:pt x="12" y="398"/>
                    <a:pt x="0" y="444"/>
                  </a:cubicBezTo>
                  <a:cubicBezTo>
                    <a:pt x="0" y="467"/>
                    <a:pt x="0" y="489"/>
                    <a:pt x="0" y="512"/>
                  </a:cubicBezTo>
                  <a:cubicBezTo>
                    <a:pt x="0" y="523"/>
                    <a:pt x="0" y="523"/>
                    <a:pt x="0" y="535"/>
                  </a:cubicBezTo>
                  <a:cubicBezTo>
                    <a:pt x="0" y="558"/>
                    <a:pt x="0" y="569"/>
                    <a:pt x="12" y="580"/>
                  </a:cubicBezTo>
                  <a:cubicBezTo>
                    <a:pt x="18" y="594"/>
                    <a:pt x="25" y="599"/>
                    <a:pt x="27" y="599"/>
                  </a:cubicBezTo>
                  <a:cubicBezTo>
                    <a:pt x="27" y="599"/>
                    <a:pt x="27" y="599"/>
                    <a:pt x="27" y="599"/>
                  </a:cubicBezTo>
                  <a:lnTo>
                    <a:pt x="27" y="599"/>
                  </a:lnTo>
                  <a:cubicBezTo>
                    <a:pt x="42" y="622"/>
                    <a:pt x="70" y="634"/>
                    <a:pt x="94" y="634"/>
                  </a:cubicBezTo>
                  <a:cubicBezTo>
                    <a:pt x="112" y="634"/>
                    <a:pt x="128" y="628"/>
                    <a:pt x="137" y="614"/>
                  </a:cubicBezTo>
                  <a:cubicBezTo>
                    <a:pt x="125" y="614"/>
                    <a:pt x="125" y="614"/>
                    <a:pt x="148" y="603"/>
                  </a:cubicBezTo>
                  <a:cubicBezTo>
                    <a:pt x="159" y="592"/>
                    <a:pt x="171" y="580"/>
                    <a:pt x="171" y="569"/>
                  </a:cubicBezTo>
                  <a:cubicBezTo>
                    <a:pt x="171" y="558"/>
                    <a:pt x="171" y="546"/>
                    <a:pt x="182" y="535"/>
                  </a:cubicBezTo>
                  <a:cubicBezTo>
                    <a:pt x="182" y="512"/>
                    <a:pt x="182" y="478"/>
                    <a:pt x="193" y="455"/>
                  </a:cubicBezTo>
                  <a:cubicBezTo>
                    <a:pt x="193" y="410"/>
                    <a:pt x="193" y="364"/>
                    <a:pt x="205" y="330"/>
                  </a:cubicBezTo>
                  <a:cubicBezTo>
                    <a:pt x="205" y="285"/>
                    <a:pt x="216" y="239"/>
                    <a:pt x="216" y="205"/>
                  </a:cubicBezTo>
                  <a:cubicBezTo>
                    <a:pt x="216" y="194"/>
                    <a:pt x="216" y="194"/>
                    <a:pt x="216" y="182"/>
                  </a:cubicBezTo>
                  <a:cubicBezTo>
                    <a:pt x="228" y="171"/>
                    <a:pt x="228" y="148"/>
                    <a:pt x="228" y="137"/>
                  </a:cubicBezTo>
                  <a:cubicBezTo>
                    <a:pt x="228" y="114"/>
                    <a:pt x="228" y="91"/>
                    <a:pt x="216" y="68"/>
                  </a:cubicBezTo>
                  <a:cubicBezTo>
                    <a:pt x="216" y="34"/>
                    <a:pt x="205" y="12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1867075" y="2077700"/>
              <a:ext cx="4850" cy="11825"/>
            </a:xfrm>
            <a:custGeom>
              <a:rect b="b" l="l" r="r" t="t"/>
              <a:pathLst>
                <a:path extrusionOk="0" h="473" w="194">
                  <a:moveTo>
                    <a:pt x="131" y="1"/>
                  </a:moveTo>
                  <a:cubicBezTo>
                    <a:pt x="116" y="1"/>
                    <a:pt x="101" y="6"/>
                    <a:pt x="91" y="17"/>
                  </a:cubicBezTo>
                  <a:cubicBezTo>
                    <a:pt x="80" y="28"/>
                    <a:pt x="80" y="39"/>
                    <a:pt x="68" y="51"/>
                  </a:cubicBezTo>
                  <a:cubicBezTo>
                    <a:pt x="46" y="73"/>
                    <a:pt x="46" y="108"/>
                    <a:pt x="34" y="142"/>
                  </a:cubicBezTo>
                  <a:cubicBezTo>
                    <a:pt x="23" y="176"/>
                    <a:pt x="23" y="210"/>
                    <a:pt x="12" y="233"/>
                  </a:cubicBezTo>
                  <a:cubicBezTo>
                    <a:pt x="12" y="255"/>
                    <a:pt x="12" y="278"/>
                    <a:pt x="0" y="290"/>
                  </a:cubicBezTo>
                  <a:cubicBezTo>
                    <a:pt x="0" y="312"/>
                    <a:pt x="0" y="324"/>
                    <a:pt x="0" y="346"/>
                  </a:cubicBezTo>
                  <a:cubicBezTo>
                    <a:pt x="12" y="403"/>
                    <a:pt x="12" y="460"/>
                    <a:pt x="80" y="472"/>
                  </a:cubicBezTo>
                  <a:cubicBezTo>
                    <a:pt x="84" y="472"/>
                    <a:pt x="88" y="473"/>
                    <a:pt x="92" y="473"/>
                  </a:cubicBezTo>
                  <a:cubicBezTo>
                    <a:pt x="140" y="473"/>
                    <a:pt x="160" y="411"/>
                    <a:pt x="171" y="369"/>
                  </a:cubicBezTo>
                  <a:cubicBezTo>
                    <a:pt x="171" y="358"/>
                    <a:pt x="182" y="346"/>
                    <a:pt x="182" y="335"/>
                  </a:cubicBezTo>
                  <a:cubicBezTo>
                    <a:pt x="182" y="312"/>
                    <a:pt x="194" y="278"/>
                    <a:pt x="194" y="267"/>
                  </a:cubicBezTo>
                  <a:lnTo>
                    <a:pt x="194" y="210"/>
                  </a:lnTo>
                  <a:lnTo>
                    <a:pt x="194" y="187"/>
                  </a:lnTo>
                  <a:cubicBezTo>
                    <a:pt x="194" y="176"/>
                    <a:pt x="194" y="164"/>
                    <a:pt x="194" y="153"/>
                  </a:cubicBezTo>
                  <a:cubicBezTo>
                    <a:pt x="194" y="153"/>
                    <a:pt x="194" y="142"/>
                    <a:pt x="194" y="142"/>
                  </a:cubicBezTo>
                  <a:lnTo>
                    <a:pt x="194" y="119"/>
                  </a:lnTo>
                  <a:cubicBezTo>
                    <a:pt x="194" y="96"/>
                    <a:pt x="182" y="73"/>
                    <a:pt x="171" y="62"/>
                  </a:cubicBezTo>
                  <a:cubicBezTo>
                    <a:pt x="171" y="51"/>
                    <a:pt x="171" y="39"/>
                    <a:pt x="171" y="28"/>
                  </a:cubicBezTo>
                  <a:cubicBezTo>
                    <a:pt x="165" y="9"/>
                    <a:pt x="148" y="1"/>
                    <a:pt x="13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1833225" y="2135550"/>
              <a:ext cx="99825" cy="67250"/>
            </a:xfrm>
            <a:custGeom>
              <a:rect b="b" l="l" r="r" t="t"/>
              <a:pathLst>
                <a:path extrusionOk="0" h="2690" w="3993">
                  <a:moveTo>
                    <a:pt x="154" y="0"/>
                  </a:moveTo>
                  <a:cubicBezTo>
                    <a:pt x="136" y="0"/>
                    <a:pt x="119" y="10"/>
                    <a:pt x="114" y="34"/>
                  </a:cubicBezTo>
                  <a:cubicBezTo>
                    <a:pt x="12" y="375"/>
                    <a:pt x="1" y="751"/>
                    <a:pt x="69" y="1092"/>
                  </a:cubicBezTo>
                  <a:cubicBezTo>
                    <a:pt x="126" y="1433"/>
                    <a:pt x="308" y="1729"/>
                    <a:pt x="569" y="1945"/>
                  </a:cubicBezTo>
                  <a:cubicBezTo>
                    <a:pt x="831" y="2161"/>
                    <a:pt x="1138" y="2298"/>
                    <a:pt x="1457" y="2400"/>
                  </a:cubicBezTo>
                  <a:cubicBezTo>
                    <a:pt x="1832" y="2525"/>
                    <a:pt x="2219" y="2605"/>
                    <a:pt x="2605" y="2650"/>
                  </a:cubicBezTo>
                  <a:cubicBezTo>
                    <a:pt x="2796" y="2675"/>
                    <a:pt x="2991" y="2689"/>
                    <a:pt x="3187" y="2689"/>
                  </a:cubicBezTo>
                  <a:cubicBezTo>
                    <a:pt x="3435" y="2689"/>
                    <a:pt x="3683" y="2667"/>
                    <a:pt x="3925" y="2616"/>
                  </a:cubicBezTo>
                  <a:cubicBezTo>
                    <a:pt x="3993" y="2593"/>
                    <a:pt x="3982" y="2491"/>
                    <a:pt x="3902" y="2480"/>
                  </a:cubicBezTo>
                  <a:cubicBezTo>
                    <a:pt x="3756" y="2480"/>
                    <a:pt x="3609" y="2481"/>
                    <a:pt x="3461" y="2481"/>
                  </a:cubicBezTo>
                  <a:cubicBezTo>
                    <a:pt x="3240" y="2481"/>
                    <a:pt x="3017" y="2477"/>
                    <a:pt x="2799" y="2457"/>
                  </a:cubicBezTo>
                  <a:cubicBezTo>
                    <a:pt x="2435" y="2434"/>
                    <a:pt x="2071" y="2366"/>
                    <a:pt x="1718" y="2263"/>
                  </a:cubicBezTo>
                  <a:cubicBezTo>
                    <a:pt x="1138" y="2093"/>
                    <a:pt x="478" y="1808"/>
                    <a:pt x="296" y="1172"/>
                  </a:cubicBezTo>
                  <a:cubicBezTo>
                    <a:pt x="194" y="796"/>
                    <a:pt x="251" y="421"/>
                    <a:pt x="205" y="46"/>
                  </a:cubicBezTo>
                  <a:cubicBezTo>
                    <a:pt x="205" y="19"/>
                    <a:pt x="179" y="0"/>
                    <a:pt x="15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1970850" y="2194975"/>
              <a:ext cx="24200" cy="6200"/>
            </a:xfrm>
            <a:custGeom>
              <a:rect b="b" l="l" r="r" t="t"/>
              <a:pathLst>
                <a:path extrusionOk="0" h="248" w="968">
                  <a:moveTo>
                    <a:pt x="899" y="0"/>
                  </a:moveTo>
                  <a:cubicBezTo>
                    <a:pt x="854" y="0"/>
                    <a:pt x="820" y="0"/>
                    <a:pt x="785" y="12"/>
                  </a:cubicBezTo>
                  <a:lnTo>
                    <a:pt x="683" y="12"/>
                  </a:lnTo>
                  <a:cubicBezTo>
                    <a:pt x="603" y="23"/>
                    <a:pt x="535" y="23"/>
                    <a:pt x="456" y="34"/>
                  </a:cubicBezTo>
                  <a:cubicBezTo>
                    <a:pt x="387" y="34"/>
                    <a:pt x="308" y="46"/>
                    <a:pt x="239" y="46"/>
                  </a:cubicBezTo>
                  <a:lnTo>
                    <a:pt x="114" y="46"/>
                  </a:lnTo>
                  <a:cubicBezTo>
                    <a:pt x="80" y="57"/>
                    <a:pt x="58" y="68"/>
                    <a:pt x="23" y="91"/>
                  </a:cubicBezTo>
                  <a:cubicBezTo>
                    <a:pt x="1" y="114"/>
                    <a:pt x="12" y="148"/>
                    <a:pt x="23" y="159"/>
                  </a:cubicBezTo>
                  <a:cubicBezTo>
                    <a:pt x="69" y="228"/>
                    <a:pt x="160" y="239"/>
                    <a:pt x="239" y="239"/>
                  </a:cubicBezTo>
                  <a:cubicBezTo>
                    <a:pt x="279" y="245"/>
                    <a:pt x="319" y="248"/>
                    <a:pt x="357" y="248"/>
                  </a:cubicBezTo>
                  <a:cubicBezTo>
                    <a:pt x="396" y="248"/>
                    <a:pt x="433" y="245"/>
                    <a:pt x="467" y="239"/>
                  </a:cubicBezTo>
                  <a:cubicBezTo>
                    <a:pt x="547" y="239"/>
                    <a:pt x="626" y="228"/>
                    <a:pt x="706" y="205"/>
                  </a:cubicBezTo>
                  <a:cubicBezTo>
                    <a:pt x="740" y="194"/>
                    <a:pt x="774" y="182"/>
                    <a:pt x="808" y="171"/>
                  </a:cubicBezTo>
                  <a:cubicBezTo>
                    <a:pt x="854" y="159"/>
                    <a:pt x="888" y="137"/>
                    <a:pt x="922" y="114"/>
                  </a:cubicBezTo>
                  <a:cubicBezTo>
                    <a:pt x="967" y="80"/>
                    <a:pt x="945" y="12"/>
                    <a:pt x="8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1841750" y="2149025"/>
              <a:ext cx="14475" cy="26950"/>
            </a:xfrm>
            <a:custGeom>
              <a:rect b="b" l="l" r="r" t="t"/>
              <a:pathLst>
                <a:path extrusionOk="0" h="1078" w="579">
                  <a:moveTo>
                    <a:pt x="128" y="1"/>
                  </a:moveTo>
                  <a:cubicBezTo>
                    <a:pt x="109" y="1"/>
                    <a:pt x="91" y="10"/>
                    <a:pt x="81" y="30"/>
                  </a:cubicBezTo>
                  <a:cubicBezTo>
                    <a:pt x="1" y="212"/>
                    <a:pt x="35" y="439"/>
                    <a:pt x="103" y="621"/>
                  </a:cubicBezTo>
                  <a:cubicBezTo>
                    <a:pt x="137" y="712"/>
                    <a:pt x="183" y="803"/>
                    <a:pt x="251" y="883"/>
                  </a:cubicBezTo>
                  <a:cubicBezTo>
                    <a:pt x="285" y="928"/>
                    <a:pt x="319" y="962"/>
                    <a:pt x="365" y="997"/>
                  </a:cubicBezTo>
                  <a:cubicBezTo>
                    <a:pt x="388" y="1019"/>
                    <a:pt x="410" y="1031"/>
                    <a:pt x="422" y="1042"/>
                  </a:cubicBezTo>
                  <a:cubicBezTo>
                    <a:pt x="456" y="1053"/>
                    <a:pt x="467" y="1065"/>
                    <a:pt x="501" y="1076"/>
                  </a:cubicBezTo>
                  <a:cubicBezTo>
                    <a:pt x="506" y="1077"/>
                    <a:pt x="511" y="1078"/>
                    <a:pt x="515" y="1078"/>
                  </a:cubicBezTo>
                  <a:cubicBezTo>
                    <a:pt x="553" y="1078"/>
                    <a:pt x="579" y="1037"/>
                    <a:pt x="558" y="997"/>
                  </a:cubicBezTo>
                  <a:cubicBezTo>
                    <a:pt x="547" y="974"/>
                    <a:pt x="536" y="962"/>
                    <a:pt x="524" y="940"/>
                  </a:cubicBezTo>
                  <a:cubicBezTo>
                    <a:pt x="513" y="928"/>
                    <a:pt x="501" y="906"/>
                    <a:pt x="501" y="894"/>
                  </a:cubicBezTo>
                  <a:cubicBezTo>
                    <a:pt x="467" y="849"/>
                    <a:pt x="456" y="815"/>
                    <a:pt x="433" y="769"/>
                  </a:cubicBezTo>
                  <a:cubicBezTo>
                    <a:pt x="388" y="701"/>
                    <a:pt x="342" y="621"/>
                    <a:pt x="308" y="553"/>
                  </a:cubicBezTo>
                  <a:cubicBezTo>
                    <a:pt x="240" y="382"/>
                    <a:pt x="228" y="212"/>
                    <a:pt x="183" y="41"/>
                  </a:cubicBezTo>
                  <a:cubicBezTo>
                    <a:pt x="177" y="16"/>
                    <a:pt x="152" y="1"/>
                    <a:pt x="12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1850000" y="2154300"/>
              <a:ext cx="8850" cy="14825"/>
            </a:xfrm>
            <a:custGeom>
              <a:rect b="b" l="l" r="r" t="t"/>
              <a:pathLst>
                <a:path extrusionOk="0" h="593" w="354">
                  <a:moveTo>
                    <a:pt x="69" y="1"/>
                  </a:moveTo>
                  <a:cubicBezTo>
                    <a:pt x="46" y="1"/>
                    <a:pt x="24" y="12"/>
                    <a:pt x="24" y="23"/>
                  </a:cubicBezTo>
                  <a:cubicBezTo>
                    <a:pt x="24" y="35"/>
                    <a:pt x="24" y="46"/>
                    <a:pt x="24" y="58"/>
                  </a:cubicBezTo>
                  <a:cubicBezTo>
                    <a:pt x="12" y="69"/>
                    <a:pt x="12" y="80"/>
                    <a:pt x="12" y="103"/>
                  </a:cubicBezTo>
                  <a:cubicBezTo>
                    <a:pt x="1" y="137"/>
                    <a:pt x="12" y="160"/>
                    <a:pt x="12" y="194"/>
                  </a:cubicBezTo>
                  <a:cubicBezTo>
                    <a:pt x="24" y="251"/>
                    <a:pt x="35" y="296"/>
                    <a:pt x="58" y="342"/>
                  </a:cubicBezTo>
                  <a:cubicBezTo>
                    <a:pt x="80" y="387"/>
                    <a:pt x="103" y="444"/>
                    <a:pt x="137" y="490"/>
                  </a:cubicBezTo>
                  <a:cubicBezTo>
                    <a:pt x="149" y="513"/>
                    <a:pt x="183" y="558"/>
                    <a:pt x="206" y="569"/>
                  </a:cubicBezTo>
                  <a:lnTo>
                    <a:pt x="228" y="569"/>
                  </a:lnTo>
                  <a:cubicBezTo>
                    <a:pt x="228" y="569"/>
                    <a:pt x="228" y="581"/>
                    <a:pt x="240" y="581"/>
                  </a:cubicBezTo>
                  <a:cubicBezTo>
                    <a:pt x="251" y="592"/>
                    <a:pt x="262" y="592"/>
                    <a:pt x="285" y="592"/>
                  </a:cubicBezTo>
                  <a:cubicBezTo>
                    <a:pt x="319" y="592"/>
                    <a:pt x="342" y="569"/>
                    <a:pt x="342" y="535"/>
                  </a:cubicBezTo>
                  <a:cubicBezTo>
                    <a:pt x="353" y="513"/>
                    <a:pt x="342" y="501"/>
                    <a:pt x="331" y="478"/>
                  </a:cubicBezTo>
                  <a:cubicBezTo>
                    <a:pt x="331" y="467"/>
                    <a:pt x="319" y="456"/>
                    <a:pt x="319" y="444"/>
                  </a:cubicBezTo>
                  <a:cubicBezTo>
                    <a:pt x="308" y="433"/>
                    <a:pt x="308" y="422"/>
                    <a:pt x="297" y="410"/>
                  </a:cubicBezTo>
                  <a:cubicBezTo>
                    <a:pt x="285" y="399"/>
                    <a:pt x="274" y="376"/>
                    <a:pt x="262" y="353"/>
                  </a:cubicBezTo>
                  <a:cubicBezTo>
                    <a:pt x="251" y="319"/>
                    <a:pt x="228" y="285"/>
                    <a:pt x="206" y="251"/>
                  </a:cubicBezTo>
                  <a:cubicBezTo>
                    <a:pt x="206" y="251"/>
                    <a:pt x="197" y="226"/>
                    <a:pt x="202" y="226"/>
                  </a:cubicBezTo>
                  <a:cubicBezTo>
                    <a:pt x="203" y="226"/>
                    <a:pt x="204" y="227"/>
                    <a:pt x="206" y="228"/>
                  </a:cubicBezTo>
                  <a:cubicBezTo>
                    <a:pt x="194" y="217"/>
                    <a:pt x="194" y="205"/>
                    <a:pt x="183" y="183"/>
                  </a:cubicBezTo>
                  <a:cubicBezTo>
                    <a:pt x="183" y="183"/>
                    <a:pt x="171" y="171"/>
                    <a:pt x="171" y="171"/>
                  </a:cubicBezTo>
                  <a:cubicBezTo>
                    <a:pt x="171" y="171"/>
                    <a:pt x="171" y="149"/>
                    <a:pt x="171" y="149"/>
                  </a:cubicBezTo>
                  <a:cubicBezTo>
                    <a:pt x="160" y="126"/>
                    <a:pt x="149" y="103"/>
                    <a:pt x="137" y="80"/>
                  </a:cubicBezTo>
                  <a:cubicBezTo>
                    <a:pt x="126" y="58"/>
                    <a:pt x="115" y="46"/>
                    <a:pt x="103" y="23"/>
                  </a:cubicBezTo>
                  <a:cubicBezTo>
                    <a:pt x="92" y="12"/>
                    <a:pt x="80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1855700" y="2154750"/>
              <a:ext cx="7400" cy="10675"/>
            </a:xfrm>
            <a:custGeom>
              <a:rect b="b" l="l" r="r" t="t"/>
              <a:pathLst>
                <a:path extrusionOk="0" h="427" w="296">
                  <a:moveTo>
                    <a:pt x="88" y="1"/>
                  </a:moveTo>
                  <a:cubicBezTo>
                    <a:pt x="74" y="1"/>
                    <a:pt x="62" y="7"/>
                    <a:pt x="57" y="17"/>
                  </a:cubicBezTo>
                  <a:cubicBezTo>
                    <a:pt x="0" y="62"/>
                    <a:pt x="12" y="176"/>
                    <a:pt x="34" y="233"/>
                  </a:cubicBezTo>
                  <a:cubicBezTo>
                    <a:pt x="57" y="301"/>
                    <a:pt x="91" y="347"/>
                    <a:pt x="137" y="392"/>
                  </a:cubicBezTo>
                  <a:cubicBezTo>
                    <a:pt x="148" y="404"/>
                    <a:pt x="171" y="415"/>
                    <a:pt x="194" y="415"/>
                  </a:cubicBezTo>
                  <a:cubicBezTo>
                    <a:pt x="205" y="426"/>
                    <a:pt x="216" y="426"/>
                    <a:pt x="228" y="426"/>
                  </a:cubicBezTo>
                  <a:cubicBezTo>
                    <a:pt x="262" y="426"/>
                    <a:pt x="296" y="404"/>
                    <a:pt x="296" y="369"/>
                  </a:cubicBezTo>
                  <a:cubicBezTo>
                    <a:pt x="285" y="358"/>
                    <a:pt x="285" y="347"/>
                    <a:pt x="285" y="324"/>
                  </a:cubicBezTo>
                  <a:cubicBezTo>
                    <a:pt x="273" y="313"/>
                    <a:pt x="273" y="313"/>
                    <a:pt x="273" y="301"/>
                  </a:cubicBezTo>
                  <a:cubicBezTo>
                    <a:pt x="251" y="278"/>
                    <a:pt x="239" y="256"/>
                    <a:pt x="228" y="233"/>
                  </a:cubicBezTo>
                  <a:cubicBezTo>
                    <a:pt x="216" y="222"/>
                    <a:pt x="216" y="210"/>
                    <a:pt x="205" y="199"/>
                  </a:cubicBezTo>
                  <a:cubicBezTo>
                    <a:pt x="205" y="199"/>
                    <a:pt x="205" y="187"/>
                    <a:pt x="205" y="187"/>
                  </a:cubicBezTo>
                  <a:cubicBezTo>
                    <a:pt x="194" y="165"/>
                    <a:pt x="182" y="131"/>
                    <a:pt x="171" y="108"/>
                  </a:cubicBezTo>
                  <a:cubicBezTo>
                    <a:pt x="171" y="74"/>
                    <a:pt x="160" y="40"/>
                    <a:pt x="137" y="28"/>
                  </a:cubicBezTo>
                  <a:cubicBezTo>
                    <a:pt x="124" y="9"/>
                    <a:pt x="105" y="1"/>
                    <a:pt x="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1863375" y="2154300"/>
              <a:ext cx="4850" cy="6000"/>
            </a:xfrm>
            <a:custGeom>
              <a:rect b="b" l="l" r="r" t="t"/>
              <a:pathLst>
                <a:path extrusionOk="0" h="240" w="194">
                  <a:moveTo>
                    <a:pt x="46" y="1"/>
                  </a:moveTo>
                  <a:cubicBezTo>
                    <a:pt x="34" y="1"/>
                    <a:pt x="23" y="1"/>
                    <a:pt x="23" y="12"/>
                  </a:cubicBezTo>
                  <a:cubicBezTo>
                    <a:pt x="12" y="12"/>
                    <a:pt x="12" y="23"/>
                    <a:pt x="0" y="35"/>
                  </a:cubicBezTo>
                  <a:cubicBezTo>
                    <a:pt x="0" y="35"/>
                    <a:pt x="0" y="35"/>
                    <a:pt x="0" y="46"/>
                  </a:cubicBezTo>
                  <a:cubicBezTo>
                    <a:pt x="0" y="58"/>
                    <a:pt x="0" y="69"/>
                    <a:pt x="0" y="80"/>
                  </a:cubicBezTo>
                  <a:lnTo>
                    <a:pt x="12" y="92"/>
                  </a:lnTo>
                  <a:cubicBezTo>
                    <a:pt x="12" y="114"/>
                    <a:pt x="23" y="137"/>
                    <a:pt x="23" y="149"/>
                  </a:cubicBezTo>
                  <a:cubicBezTo>
                    <a:pt x="34" y="160"/>
                    <a:pt x="46" y="183"/>
                    <a:pt x="57" y="183"/>
                  </a:cubicBezTo>
                  <a:cubicBezTo>
                    <a:pt x="57" y="194"/>
                    <a:pt x="69" y="205"/>
                    <a:pt x="69" y="205"/>
                  </a:cubicBezTo>
                  <a:cubicBezTo>
                    <a:pt x="80" y="217"/>
                    <a:pt x="91" y="228"/>
                    <a:pt x="114" y="228"/>
                  </a:cubicBezTo>
                  <a:cubicBezTo>
                    <a:pt x="114" y="228"/>
                    <a:pt x="125" y="240"/>
                    <a:pt x="125" y="240"/>
                  </a:cubicBezTo>
                  <a:cubicBezTo>
                    <a:pt x="137" y="240"/>
                    <a:pt x="160" y="240"/>
                    <a:pt x="171" y="228"/>
                  </a:cubicBezTo>
                  <a:cubicBezTo>
                    <a:pt x="182" y="217"/>
                    <a:pt x="182" y="205"/>
                    <a:pt x="182" y="194"/>
                  </a:cubicBezTo>
                  <a:cubicBezTo>
                    <a:pt x="182" y="194"/>
                    <a:pt x="182" y="183"/>
                    <a:pt x="182" y="183"/>
                  </a:cubicBezTo>
                  <a:cubicBezTo>
                    <a:pt x="194" y="171"/>
                    <a:pt x="194" y="160"/>
                    <a:pt x="182" y="137"/>
                  </a:cubicBezTo>
                  <a:cubicBezTo>
                    <a:pt x="182" y="137"/>
                    <a:pt x="182" y="126"/>
                    <a:pt x="171" y="126"/>
                  </a:cubicBezTo>
                  <a:cubicBezTo>
                    <a:pt x="171" y="103"/>
                    <a:pt x="160" y="92"/>
                    <a:pt x="148" y="80"/>
                  </a:cubicBezTo>
                  <a:cubicBezTo>
                    <a:pt x="137" y="58"/>
                    <a:pt x="125" y="46"/>
                    <a:pt x="114" y="35"/>
                  </a:cubicBezTo>
                  <a:cubicBezTo>
                    <a:pt x="103" y="35"/>
                    <a:pt x="103" y="23"/>
                    <a:pt x="103" y="23"/>
                  </a:cubicBezTo>
                  <a:cubicBezTo>
                    <a:pt x="91" y="23"/>
                    <a:pt x="91" y="12"/>
                    <a:pt x="80" y="12"/>
                  </a:cubicBezTo>
                  <a:lnTo>
                    <a:pt x="57" y="12"/>
                  </a:lnTo>
                  <a:cubicBezTo>
                    <a:pt x="57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2020050" y="2073450"/>
              <a:ext cx="8550" cy="33900"/>
            </a:xfrm>
            <a:custGeom>
              <a:rect b="b" l="l" r="r" t="t"/>
              <a:pathLst>
                <a:path extrusionOk="0" h="1356" w="342">
                  <a:moveTo>
                    <a:pt x="75" y="0"/>
                  </a:moveTo>
                  <a:cubicBezTo>
                    <a:pt x="57" y="0"/>
                    <a:pt x="41" y="9"/>
                    <a:pt x="34" y="27"/>
                  </a:cubicBezTo>
                  <a:cubicBezTo>
                    <a:pt x="23" y="84"/>
                    <a:pt x="0" y="130"/>
                    <a:pt x="0" y="187"/>
                  </a:cubicBezTo>
                  <a:cubicBezTo>
                    <a:pt x="0" y="243"/>
                    <a:pt x="12" y="300"/>
                    <a:pt x="12" y="357"/>
                  </a:cubicBezTo>
                  <a:cubicBezTo>
                    <a:pt x="23" y="460"/>
                    <a:pt x="34" y="573"/>
                    <a:pt x="46" y="676"/>
                  </a:cubicBezTo>
                  <a:cubicBezTo>
                    <a:pt x="57" y="789"/>
                    <a:pt x="69" y="892"/>
                    <a:pt x="91" y="994"/>
                  </a:cubicBezTo>
                  <a:cubicBezTo>
                    <a:pt x="103" y="1051"/>
                    <a:pt x="114" y="1108"/>
                    <a:pt x="137" y="1165"/>
                  </a:cubicBezTo>
                  <a:cubicBezTo>
                    <a:pt x="148" y="1222"/>
                    <a:pt x="160" y="1267"/>
                    <a:pt x="194" y="1324"/>
                  </a:cubicBezTo>
                  <a:cubicBezTo>
                    <a:pt x="209" y="1344"/>
                    <a:pt x="234" y="1356"/>
                    <a:pt x="258" y="1356"/>
                  </a:cubicBezTo>
                  <a:cubicBezTo>
                    <a:pt x="288" y="1356"/>
                    <a:pt x="318" y="1339"/>
                    <a:pt x="330" y="1301"/>
                  </a:cubicBezTo>
                  <a:cubicBezTo>
                    <a:pt x="342" y="1244"/>
                    <a:pt x="342" y="1199"/>
                    <a:pt x="342" y="1142"/>
                  </a:cubicBezTo>
                  <a:cubicBezTo>
                    <a:pt x="342" y="1074"/>
                    <a:pt x="342" y="1028"/>
                    <a:pt x="330" y="971"/>
                  </a:cubicBezTo>
                  <a:cubicBezTo>
                    <a:pt x="319" y="858"/>
                    <a:pt x="296" y="744"/>
                    <a:pt x="285" y="642"/>
                  </a:cubicBezTo>
                  <a:cubicBezTo>
                    <a:pt x="262" y="539"/>
                    <a:pt x="251" y="437"/>
                    <a:pt x="228" y="323"/>
                  </a:cubicBezTo>
                  <a:cubicBezTo>
                    <a:pt x="205" y="278"/>
                    <a:pt x="194" y="221"/>
                    <a:pt x="182" y="164"/>
                  </a:cubicBezTo>
                  <a:cubicBezTo>
                    <a:pt x="160" y="107"/>
                    <a:pt x="137" y="61"/>
                    <a:pt x="114" y="16"/>
                  </a:cubicBezTo>
                  <a:cubicBezTo>
                    <a:pt x="104" y="6"/>
                    <a:pt x="89" y="0"/>
                    <a:pt x="7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7"/>
            <p:cNvSpPr/>
            <p:nvPr/>
          </p:nvSpPr>
          <p:spPr>
            <a:xfrm>
              <a:off x="2012375" y="2085575"/>
              <a:ext cx="6275" cy="19400"/>
            </a:xfrm>
            <a:custGeom>
              <a:rect b="b" l="l" r="r" t="t"/>
              <a:pathLst>
                <a:path extrusionOk="0" h="776" w="251">
                  <a:moveTo>
                    <a:pt x="92" y="1"/>
                  </a:moveTo>
                  <a:cubicBezTo>
                    <a:pt x="82" y="1"/>
                    <a:pt x="70" y="3"/>
                    <a:pt x="57" y="9"/>
                  </a:cubicBezTo>
                  <a:cubicBezTo>
                    <a:pt x="0" y="43"/>
                    <a:pt x="0" y="122"/>
                    <a:pt x="0" y="179"/>
                  </a:cubicBezTo>
                  <a:cubicBezTo>
                    <a:pt x="0" y="225"/>
                    <a:pt x="0" y="282"/>
                    <a:pt x="12" y="338"/>
                  </a:cubicBezTo>
                  <a:cubicBezTo>
                    <a:pt x="12" y="395"/>
                    <a:pt x="23" y="441"/>
                    <a:pt x="23" y="498"/>
                  </a:cubicBezTo>
                  <a:cubicBezTo>
                    <a:pt x="34" y="555"/>
                    <a:pt x="46" y="623"/>
                    <a:pt x="80" y="668"/>
                  </a:cubicBezTo>
                  <a:cubicBezTo>
                    <a:pt x="91" y="702"/>
                    <a:pt x="103" y="737"/>
                    <a:pt x="125" y="759"/>
                  </a:cubicBezTo>
                  <a:cubicBezTo>
                    <a:pt x="136" y="770"/>
                    <a:pt x="150" y="775"/>
                    <a:pt x="165" y="775"/>
                  </a:cubicBezTo>
                  <a:cubicBezTo>
                    <a:pt x="182" y="775"/>
                    <a:pt x="199" y="767"/>
                    <a:pt x="205" y="748"/>
                  </a:cubicBezTo>
                  <a:cubicBezTo>
                    <a:pt x="228" y="714"/>
                    <a:pt x="228" y="680"/>
                    <a:pt x="228" y="646"/>
                  </a:cubicBezTo>
                  <a:cubicBezTo>
                    <a:pt x="250" y="600"/>
                    <a:pt x="250" y="532"/>
                    <a:pt x="239" y="486"/>
                  </a:cubicBezTo>
                  <a:cubicBezTo>
                    <a:pt x="239" y="429"/>
                    <a:pt x="228" y="361"/>
                    <a:pt x="228" y="304"/>
                  </a:cubicBezTo>
                  <a:cubicBezTo>
                    <a:pt x="217" y="232"/>
                    <a:pt x="198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2004700" y="2092575"/>
              <a:ext cx="4850" cy="10300"/>
            </a:xfrm>
            <a:custGeom>
              <a:rect b="b" l="l" r="r" t="t"/>
              <a:pathLst>
                <a:path extrusionOk="0" h="412" w="194">
                  <a:moveTo>
                    <a:pt x="64" y="1"/>
                  </a:moveTo>
                  <a:cubicBezTo>
                    <a:pt x="53" y="1"/>
                    <a:pt x="43" y="4"/>
                    <a:pt x="34" y="13"/>
                  </a:cubicBezTo>
                  <a:cubicBezTo>
                    <a:pt x="23" y="24"/>
                    <a:pt x="11" y="36"/>
                    <a:pt x="11" y="47"/>
                  </a:cubicBezTo>
                  <a:cubicBezTo>
                    <a:pt x="0" y="47"/>
                    <a:pt x="0" y="58"/>
                    <a:pt x="0" y="58"/>
                  </a:cubicBezTo>
                  <a:cubicBezTo>
                    <a:pt x="5" y="54"/>
                    <a:pt x="8" y="51"/>
                    <a:pt x="8" y="51"/>
                  </a:cubicBezTo>
                  <a:lnTo>
                    <a:pt x="8" y="51"/>
                  </a:lnTo>
                  <a:cubicBezTo>
                    <a:pt x="10" y="51"/>
                    <a:pt x="7" y="57"/>
                    <a:pt x="0" y="70"/>
                  </a:cubicBezTo>
                  <a:cubicBezTo>
                    <a:pt x="0" y="81"/>
                    <a:pt x="0" y="104"/>
                    <a:pt x="0" y="115"/>
                  </a:cubicBezTo>
                  <a:cubicBezTo>
                    <a:pt x="0" y="115"/>
                    <a:pt x="0" y="127"/>
                    <a:pt x="0" y="127"/>
                  </a:cubicBezTo>
                  <a:cubicBezTo>
                    <a:pt x="0" y="131"/>
                    <a:pt x="0" y="139"/>
                    <a:pt x="0" y="149"/>
                  </a:cubicBezTo>
                  <a:cubicBezTo>
                    <a:pt x="0" y="149"/>
                    <a:pt x="0" y="149"/>
                    <a:pt x="0" y="161"/>
                  </a:cubicBezTo>
                  <a:cubicBezTo>
                    <a:pt x="0" y="172"/>
                    <a:pt x="0" y="184"/>
                    <a:pt x="0" y="195"/>
                  </a:cubicBezTo>
                  <a:cubicBezTo>
                    <a:pt x="11" y="229"/>
                    <a:pt x="11" y="263"/>
                    <a:pt x="11" y="286"/>
                  </a:cubicBezTo>
                  <a:cubicBezTo>
                    <a:pt x="23" y="320"/>
                    <a:pt x="34" y="343"/>
                    <a:pt x="57" y="377"/>
                  </a:cubicBezTo>
                  <a:cubicBezTo>
                    <a:pt x="68" y="400"/>
                    <a:pt x="91" y="411"/>
                    <a:pt x="125" y="411"/>
                  </a:cubicBezTo>
                  <a:cubicBezTo>
                    <a:pt x="148" y="411"/>
                    <a:pt x="182" y="388"/>
                    <a:pt x="182" y="354"/>
                  </a:cubicBezTo>
                  <a:cubicBezTo>
                    <a:pt x="193" y="343"/>
                    <a:pt x="193" y="320"/>
                    <a:pt x="193" y="297"/>
                  </a:cubicBezTo>
                  <a:cubicBezTo>
                    <a:pt x="193" y="286"/>
                    <a:pt x="193" y="263"/>
                    <a:pt x="193" y="240"/>
                  </a:cubicBezTo>
                  <a:cubicBezTo>
                    <a:pt x="182" y="218"/>
                    <a:pt x="182" y="184"/>
                    <a:pt x="171" y="161"/>
                  </a:cubicBezTo>
                  <a:cubicBezTo>
                    <a:pt x="171" y="149"/>
                    <a:pt x="171" y="149"/>
                    <a:pt x="159" y="138"/>
                  </a:cubicBezTo>
                  <a:cubicBezTo>
                    <a:pt x="159" y="127"/>
                    <a:pt x="148" y="104"/>
                    <a:pt x="148" y="104"/>
                  </a:cubicBezTo>
                  <a:cubicBezTo>
                    <a:pt x="148" y="104"/>
                    <a:pt x="148" y="104"/>
                    <a:pt x="148" y="93"/>
                  </a:cubicBezTo>
                  <a:cubicBezTo>
                    <a:pt x="148" y="93"/>
                    <a:pt x="148" y="81"/>
                    <a:pt x="137" y="81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59"/>
                    <a:pt x="127" y="49"/>
                    <a:pt x="117" y="39"/>
                  </a:cubicBezTo>
                  <a:lnTo>
                    <a:pt x="117" y="39"/>
                  </a:lnTo>
                  <a:cubicBezTo>
                    <a:pt x="115" y="34"/>
                    <a:pt x="114" y="29"/>
                    <a:pt x="114" y="24"/>
                  </a:cubicBezTo>
                  <a:cubicBezTo>
                    <a:pt x="100" y="10"/>
                    <a:pt x="81" y="1"/>
                    <a:pt x="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2008375" y="2095450"/>
              <a:ext cx="325" cy="25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cubicBezTo>
                    <a:pt x="1" y="0"/>
                    <a:pt x="1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1999000" y="2096875"/>
              <a:ext cx="3725" cy="6750"/>
            </a:xfrm>
            <a:custGeom>
              <a:rect b="b" l="l" r="r" t="t"/>
              <a:pathLst>
                <a:path extrusionOk="0" h="270" w="149">
                  <a:moveTo>
                    <a:pt x="35" y="0"/>
                  </a:moveTo>
                  <a:cubicBezTo>
                    <a:pt x="12" y="12"/>
                    <a:pt x="1" y="23"/>
                    <a:pt x="1" y="46"/>
                  </a:cubicBezTo>
                  <a:cubicBezTo>
                    <a:pt x="1" y="57"/>
                    <a:pt x="1" y="57"/>
                    <a:pt x="1" y="68"/>
                  </a:cubicBezTo>
                  <a:cubicBezTo>
                    <a:pt x="1" y="68"/>
                    <a:pt x="1" y="68"/>
                    <a:pt x="1" y="80"/>
                  </a:cubicBezTo>
                  <a:cubicBezTo>
                    <a:pt x="1" y="91"/>
                    <a:pt x="1" y="91"/>
                    <a:pt x="1" y="103"/>
                  </a:cubicBezTo>
                  <a:cubicBezTo>
                    <a:pt x="12" y="125"/>
                    <a:pt x="12" y="148"/>
                    <a:pt x="12" y="171"/>
                  </a:cubicBezTo>
                  <a:cubicBezTo>
                    <a:pt x="12" y="171"/>
                    <a:pt x="12" y="182"/>
                    <a:pt x="12" y="182"/>
                  </a:cubicBezTo>
                  <a:cubicBezTo>
                    <a:pt x="23" y="194"/>
                    <a:pt x="23" y="194"/>
                    <a:pt x="23" y="205"/>
                  </a:cubicBezTo>
                  <a:cubicBezTo>
                    <a:pt x="23" y="228"/>
                    <a:pt x="23" y="239"/>
                    <a:pt x="46" y="250"/>
                  </a:cubicBezTo>
                  <a:cubicBezTo>
                    <a:pt x="53" y="264"/>
                    <a:pt x="63" y="269"/>
                    <a:pt x="76" y="269"/>
                  </a:cubicBezTo>
                  <a:cubicBezTo>
                    <a:pt x="84" y="269"/>
                    <a:pt x="94" y="267"/>
                    <a:pt x="103" y="262"/>
                  </a:cubicBezTo>
                  <a:cubicBezTo>
                    <a:pt x="126" y="250"/>
                    <a:pt x="126" y="228"/>
                    <a:pt x="137" y="205"/>
                  </a:cubicBezTo>
                  <a:cubicBezTo>
                    <a:pt x="137" y="194"/>
                    <a:pt x="149" y="182"/>
                    <a:pt x="149" y="182"/>
                  </a:cubicBezTo>
                  <a:cubicBezTo>
                    <a:pt x="149" y="159"/>
                    <a:pt x="149" y="148"/>
                    <a:pt x="149" y="125"/>
                  </a:cubicBezTo>
                  <a:cubicBezTo>
                    <a:pt x="149" y="114"/>
                    <a:pt x="137" y="91"/>
                    <a:pt x="137" y="80"/>
                  </a:cubicBezTo>
                  <a:cubicBezTo>
                    <a:pt x="126" y="57"/>
                    <a:pt x="114" y="23"/>
                    <a:pt x="92" y="12"/>
                  </a:cubicBezTo>
                  <a:lnTo>
                    <a:pt x="80" y="12"/>
                  </a:lnTo>
                  <a:cubicBezTo>
                    <a:pt x="69" y="0"/>
                    <a:pt x="58" y="0"/>
                    <a:pt x="3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1999300" y="2100575"/>
              <a:ext cx="25" cy="575"/>
            </a:xfrm>
            <a:custGeom>
              <a:rect b="b" l="l" r="r" t="t"/>
              <a:pathLst>
                <a:path extrusionOk="0" h="23" w="1">
                  <a:moveTo>
                    <a:pt x="0" y="23"/>
                  </a:moveTo>
                  <a:lnTo>
                    <a:pt x="0" y="23"/>
                  </a:lnTo>
                  <a:cubicBezTo>
                    <a:pt x="0" y="11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1995600" y="1981600"/>
              <a:ext cx="9675" cy="22250"/>
            </a:xfrm>
            <a:custGeom>
              <a:rect b="b" l="l" r="r" t="t"/>
              <a:pathLst>
                <a:path extrusionOk="0" h="890" w="387">
                  <a:moveTo>
                    <a:pt x="72" y="1"/>
                  </a:moveTo>
                  <a:cubicBezTo>
                    <a:pt x="53" y="1"/>
                    <a:pt x="31" y="13"/>
                    <a:pt x="23" y="39"/>
                  </a:cubicBezTo>
                  <a:cubicBezTo>
                    <a:pt x="0" y="96"/>
                    <a:pt x="23" y="175"/>
                    <a:pt x="34" y="244"/>
                  </a:cubicBezTo>
                  <a:cubicBezTo>
                    <a:pt x="46" y="323"/>
                    <a:pt x="68" y="392"/>
                    <a:pt x="80" y="460"/>
                  </a:cubicBezTo>
                  <a:cubicBezTo>
                    <a:pt x="103" y="539"/>
                    <a:pt x="125" y="608"/>
                    <a:pt x="148" y="676"/>
                  </a:cubicBezTo>
                  <a:cubicBezTo>
                    <a:pt x="171" y="744"/>
                    <a:pt x="205" y="824"/>
                    <a:pt x="262" y="869"/>
                  </a:cubicBezTo>
                  <a:cubicBezTo>
                    <a:pt x="275" y="883"/>
                    <a:pt x="292" y="889"/>
                    <a:pt x="309" y="889"/>
                  </a:cubicBezTo>
                  <a:cubicBezTo>
                    <a:pt x="334" y="889"/>
                    <a:pt x="357" y="874"/>
                    <a:pt x="364" y="847"/>
                  </a:cubicBezTo>
                  <a:cubicBezTo>
                    <a:pt x="387" y="767"/>
                    <a:pt x="375" y="676"/>
                    <a:pt x="353" y="608"/>
                  </a:cubicBezTo>
                  <a:cubicBezTo>
                    <a:pt x="330" y="539"/>
                    <a:pt x="307" y="471"/>
                    <a:pt x="285" y="403"/>
                  </a:cubicBezTo>
                  <a:cubicBezTo>
                    <a:pt x="262" y="335"/>
                    <a:pt x="239" y="255"/>
                    <a:pt x="205" y="187"/>
                  </a:cubicBezTo>
                  <a:cubicBezTo>
                    <a:pt x="182" y="119"/>
                    <a:pt x="159" y="50"/>
                    <a:pt x="91" y="5"/>
                  </a:cubicBezTo>
                  <a:cubicBezTo>
                    <a:pt x="85" y="2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1989150" y="1987875"/>
              <a:ext cx="6750" cy="15025"/>
            </a:xfrm>
            <a:custGeom>
              <a:rect b="b" l="l" r="r" t="t"/>
              <a:pathLst>
                <a:path extrusionOk="0" h="601" w="270">
                  <a:moveTo>
                    <a:pt x="74" y="1"/>
                  </a:moveTo>
                  <a:cubicBezTo>
                    <a:pt x="37" y="1"/>
                    <a:pt x="1" y="30"/>
                    <a:pt x="8" y="72"/>
                  </a:cubicBezTo>
                  <a:cubicBezTo>
                    <a:pt x="8" y="152"/>
                    <a:pt x="19" y="220"/>
                    <a:pt x="31" y="300"/>
                  </a:cubicBezTo>
                  <a:cubicBezTo>
                    <a:pt x="42" y="334"/>
                    <a:pt x="42" y="379"/>
                    <a:pt x="53" y="414"/>
                  </a:cubicBezTo>
                  <a:cubicBezTo>
                    <a:pt x="53" y="425"/>
                    <a:pt x="65" y="448"/>
                    <a:pt x="65" y="459"/>
                  </a:cubicBezTo>
                  <a:cubicBezTo>
                    <a:pt x="76" y="482"/>
                    <a:pt x="76" y="505"/>
                    <a:pt x="88" y="516"/>
                  </a:cubicBezTo>
                  <a:cubicBezTo>
                    <a:pt x="99" y="527"/>
                    <a:pt x="110" y="539"/>
                    <a:pt x="110" y="550"/>
                  </a:cubicBezTo>
                  <a:cubicBezTo>
                    <a:pt x="122" y="573"/>
                    <a:pt x="133" y="573"/>
                    <a:pt x="144" y="584"/>
                  </a:cubicBezTo>
                  <a:cubicBezTo>
                    <a:pt x="161" y="592"/>
                    <a:pt x="177" y="600"/>
                    <a:pt x="193" y="600"/>
                  </a:cubicBezTo>
                  <a:cubicBezTo>
                    <a:pt x="199" y="600"/>
                    <a:pt x="206" y="599"/>
                    <a:pt x="213" y="596"/>
                  </a:cubicBezTo>
                  <a:cubicBezTo>
                    <a:pt x="235" y="596"/>
                    <a:pt x="247" y="573"/>
                    <a:pt x="258" y="561"/>
                  </a:cubicBezTo>
                  <a:cubicBezTo>
                    <a:pt x="258" y="539"/>
                    <a:pt x="270" y="527"/>
                    <a:pt x="270" y="505"/>
                  </a:cubicBezTo>
                  <a:cubicBezTo>
                    <a:pt x="270" y="493"/>
                    <a:pt x="270" y="482"/>
                    <a:pt x="270" y="470"/>
                  </a:cubicBezTo>
                  <a:cubicBezTo>
                    <a:pt x="270" y="470"/>
                    <a:pt x="270" y="459"/>
                    <a:pt x="270" y="448"/>
                  </a:cubicBezTo>
                  <a:cubicBezTo>
                    <a:pt x="270" y="436"/>
                    <a:pt x="270" y="425"/>
                    <a:pt x="258" y="402"/>
                  </a:cubicBezTo>
                  <a:cubicBezTo>
                    <a:pt x="258" y="391"/>
                    <a:pt x="258" y="368"/>
                    <a:pt x="247" y="357"/>
                  </a:cubicBezTo>
                  <a:cubicBezTo>
                    <a:pt x="235" y="311"/>
                    <a:pt x="224" y="277"/>
                    <a:pt x="213" y="243"/>
                  </a:cubicBezTo>
                  <a:cubicBezTo>
                    <a:pt x="190" y="175"/>
                    <a:pt x="167" y="106"/>
                    <a:pt x="133" y="38"/>
                  </a:cubicBezTo>
                  <a:cubicBezTo>
                    <a:pt x="120" y="12"/>
                    <a:pt x="97" y="1"/>
                    <a:pt x="7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1983075" y="1993375"/>
              <a:ext cx="4575" cy="8950"/>
            </a:xfrm>
            <a:custGeom>
              <a:rect b="b" l="l" r="r" t="t"/>
              <a:pathLst>
                <a:path extrusionOk="0" h="358" w="183">
                  <a:moveTo>
                    <a:pt x="69" y="0"/>
                  </a:moveTo>
                  <a:cubicBezTo>
                    <a:pt x="46" y="0"/>
                    <a:pt x="23" y="12"/>
                    <a:pt x="23" y="23"/>
                  </a:cubicBezTo>
                  <a:cubicBezTo>
                    <a:pt x="1" y="57"/>
                    <a:pt x="1" y="80"/>
                    <a:pt x="1" y="114"/>
                  </a:cubicBezTo>
                  <a:cubicBezTo>
                    <a:pt x="1" y="137"/>
                    <a:pt x="12" y="171"/>
                    <a:pt x="12" y="194"/>
                  </a:cubicBezTo>
                  <a:cubicBezTo>
                    <a:pt x="12" y="216"/>
                    <a:pt x="23" y="239"/>
                    <a:pt x="23" y="262"/>
                  </a:cubicBezTo>
                  <a:cubicBezTo>
                    <a:pt x="35" y="273"/>
                    <a:pt x="35" y="285"/>
                    <a:pt x="46" y="307"/>
                  </a:cubicBezTo>
                  <a:cubicBezTo>
                    <a:pt x="46" y="319"/>
                    <a:pt x="69" y="330"/>
                    <a:pt x="69" y="341"/>
                  </a:cubicBezTo>
                  <a:cubicBezTo>
                    <a:pt x="85" y="349"/>
                    <a:pt x="101" y="357"/>
                    <a:pt x="117" y="357"/>
                  </a:cubicBezTo>
                  <a:cubicBezTo>
                    <a:pt x="124" y="357"/>
                    <a:pt x="131" y="356"/>
                    <a:pt x="137" y="353"/>
                  </a:cubicBezTo>
                  <a:cubicBezTo>
                    <a:pt x="160" y="341"/>
                    <a:pt x="171" y="319"/>
                    <a:pt x="171" y="296"/>
                  </a:cubicBezTo>
                  <a:cubicBezTo>
                    <a:pt x="183" y="285"/>
                    <a:pt x="183" y="273"/>
                    <a:pt x="171" y="250"/>
                  </a:cubicBezTo>
                  <a:cubicBezTo>
                    <a:pt x="171" y="239"/>
                    <a:pt x="171" y="228"/>
                    <a:pt x="171" y="216"/>
                  </a:cubicBezTo>
                  <a:cubicBezTo>
                    <a:pt x="160" y="194"/>
                    <a:pt x="160" y="182"/>
                    <a:pt x="149" y="159"/>
                  </a:cubicBezTo>
                  <a:cubicBezTo>
                    <a:pt x="149" y="137"/>
                    <a:pt x="137" y="114"/>
                    <a:pt x="137" y="91"/>
                  </a:cubicBezTo>
                  <a:cubicBezTo>
                    <a:pt x="137" y="68"/>
                    <a:pt x="126" y="46"/>
                    <a:pt x="103" y="23"/>
                  </a:cubicBezTo>
                  <a:cubicBezTo>
                    <a:pt x="103" y="12"/>
                    <a:pt x="80" y="0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1977400" y="1995075"/>
              <a:ext cx="3425" cy="6575"/>
            </a:xfrm>
            <a:custGeom>
              <a:rect b="b" l="l" r="r" t="t"/>
              <a:pathLst>
                <a:path extrusionOk="0" h="263" w="137">
                  <a:moveTo>
                    <a:pt x="46" y="0"/>
                  </a:moveTo>
                  <a:cubicBezTo>
                    <a:pt x="23" y="0"/>
                    <a:pt x="12" y="12"/>
                    <a:pt x="12" y="35"/>
                  </a:cubicBezTo>
                  <a:cubicBezTo>
                    <a:pt x="12" y="46"/>
                    <a:pt x="12" y="46"/>
                    <a:pt x="12" y="57"/>
                  </a:cubicBezTo>
                  <a:lnTo>
                    <a:pt x="12" y="69"/>
                  </a:lnTo>
                  <a:cubicBezTo>
                    <a:pt x="12" y="69"/>
                    <a:pt x="12" y="80"/>
                    <a:pt x="12" y="80"/>
                  </a:cubicBezTo>
                  <a:lnTo>
                    <a:pt x="0" y="126"/>
                  </a:lnTo>
                  <a:cubicBezTo>
                    <a:pt x="0" y="137"/>
                    <a:pt x="0" y="148"/>
                    <a:pt x="0" y="160"/>
                  </a:cubicBezTo>
                  <a:cubicBezTo>
                    <a:pt x="0" y="182"/>
                    <a:pt x="0" y="194"/>
                    <a:pt x="0" y="205"/>
                  </a:cubicBezTo>
                  <a:cubicBezTo>
                    <a:pt x="0" y="217"/>
                    <a:pt x="12" y="217"/>
                    <a:pt x="23" y="228"/>
                  </a:cubicBezTo>
                  <a:cubicBezTo>
                    <a:pt x="34" y="251"/>
                    <a:pt x="57" y="262"/>
                    <a:pt x="80" y="262"/>
                  </a:cubicBezTo>
                  <a:cubicBezTo>
                    <a:pt x="103" y="262"/>
                    <a:pt x="125" y="239"/>
                    <a:pt x="137" y="217"/>
                  </a:cubicBezTo>
                  <a:cubicBezTo>
                    <a:pt x="137" y="217"/>
                    <a:pt x="137" y="205"/>
                    <a:pt x="137" y="205"/>
                  </a:cubicBezTo>
                  <a:cubicBezTo>
                    <a:pt x="137" y="182"/>
                    <a:pt x="137" y="171"/>
                    <a:pt x="137" y="148"/>
                  </a:cubicBezTo>
                  <a:cubicBezTo>
                    <a:pt x="137" y="137"/>
                    <a:pt x="125" y="126"/>
                    <a:pt x="125" y="114"/>
                  </a:cubicBezTo>
                  <a:cubicBezTo>
                    <a:pt x="125" y="114"/>
                    <a:pt x="114" y="103"/>
                    <a:pt x="114" y="91"/>
                  </a:cubicBezTo>
                  <a:cubicBezTo>
                    <a:pt x="114" y="80"/>
                    <a:pt x="114" y="80"/>
                    <a:pt x="103" y="69"/>
                  </a:cubicBezTo>
                  <a:cubicBezTo>
                    <a:pt x="103" y="69"/>
                    <a:pt x="103" y="57"/>
                    <a:pt x="103" y="57"/>
                  </a:cubicBezTo>
                  <a:cubicBezTo>
                    <a:pt x="103" y="46"/>
                    <a:pt x="91" y="46"/>
                    <a:pt x="91" y="46"/>
                  </a:cubicBezTo>
                  <a:cubicBezTo>
                    <a:pt x="91" y="35"/>
                    <a:pt x="91" y="35"/>
                    <a:pt x="80" y="23"/>
                  </a:cubicBezTo>
                  <a:cubicBezTo>
                    <a:pt x="80" y="12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1870300" y="1978000"/>
              <a:ext cx="9025" cy="18500"/>
            </a:xfrm>
            <a:custGeom>
              <a:rect b="b" l="l" r="r" t="t"/>
              <a:pathLst>
                <a:path extrusionOk="0" h="740" w="361">
                  <a:moveTo>
                    <a:pt x="258" y="1"/>
                  </a:moveTo>
                  <a:lnTo>
                    <a:pt x="247" y="12"/>
                  </a:lnTo>
                  <a:lnTo>
                    <a:pt x="235" y="12"/>
                  </a:lnTo>
                  <a:cubicBezTo>
                    <a:pt x="212" y="12"/>
                    <a:pt x="201" y="35"/>
                    <a:pt x="190" y="46"/>
                  </a:cubicBezTo>
                  <a:cubicBezTo>
                    <a:pt x="167" y="81"/>
                    <a:pt x="156" y="115"/>
                    <a:pt x="144" y="149"/>
                  </a:cubicBezTo>
                  <a:cubicBezTo>
                    <a:pt x="121" y="194"/>
                    <a:pt x="110" y="251"/>
                    <a:pt x="87" y="308"/>
                  </a:cubicBezTo>
                  <a:cubicBezTo>
                    <a:pt x="53" y="410"/>
                    <a:pt x="8" y="536"/>
                    <a:pt x="8" y="649"/>
                  </a:cubicBezTo>
                  <a:cubicBezTo>
                    <a:pt x="1" y="705"/>
                    <a:pt x="49" y="739"/>
                    <a:pt x="96" y="739"/>
                  </a:cubicBezTo>
                  <a:cubicBezTo>
                    <a:pt x="125" y="739"/>
                    <a:pt x="154" y="726"/>
                    <a:pt x="167" y="695"/>
                  </a:cubicBezTo>
                  <a:cubicBezTo>
                    <a:pt x="224" y="592"/>
                    <a:pt x="247" y="479"/>
                    <a:pt x="269" y="365"/>
                  </a:cubicBezTo>
                  <a:cubicBezTo>
                    <a:pt x="292" y="308"/>
                    <a:pt x="303" y="263"/>
                    <a:pt x="326" y="206"/>
                  </a:cubicBezTo>
                  <a:cubicBezTo>
                    <a:pt x="338" y="149"/>
                    <a:pt x="360" y="69"/>
                    <a:pt x="315" y="35"/>
                  </a:cubicBezTo>
                  <a:cubicBezTo>
                    <a:pt x="315" y="24"/>
                    <a:pt x="315" y="24"/>
                    <a:pt x="303" y="24"/>
                  </a:cubicBezTo>
                  <a:cubicBezTo>
                    <a:pt x="303" y="12"/>
                    <a:pt x="281" y="1"/>
                    <a:pt x="2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1879000" y="1983875"/>
              <a:ext cx="5450" cy="11250"/>
            </a:xfrm>
            <a:custGeom>
              <a:rect b="b" l="l" r="r" t="t"/>
              <a:pathLst>
                <a:path extrusionOk="0" h="450" w="218">
                  <a:moveTo>
                    <a:pt x="66" y="111"/>
                  </a:moveTo>
                  <a:cubicBezTo>
                    <a:pt x="65" y="111"/>
                    <a:pt x="63" y="114"/>
                    <a:pt x="58" y="119"/>
                  </a:cubicBezTo>
                  <a:lnTo>
                    <a:pt x="63" y="119"/>
                  </a:lnTo>
                  <a:cubicBezTo>
                    <a:pt x="66" y="113"/>
                    <a:pt x="67" y="111"/>
                    <a:pt x="66" y="111"/>
                  </a:cubicBezTo>
                  <a:close/>
                  <a:moveTo>
                    <a:pt x="153" y="0"/>
                  </a:moveTo>
                  <a:cubicBezTo>
                    <a:pt x="137" y="0"/>
                    <a:pt x="123" y="11"/>
                    <a:pt x="115" y="28"/>
                  </a:cubicBezTo>
                  <a:cubicBezTo>
                    <a:pt x="115" y="28"/>
                    <a:pt x="115" y="39"/>
                    <a:pt x="103" y="39"/>
                  </a:cubicBezTo>
                  <a:cubicBezTo>
                    <a:pt x="103" y="50"/>
                    <a:pt x="92" y="50"/>
                    <a:pt x="92" y="62"/>
                  </a:cubicBezTo>
                  <a:cubicBezTo>
                    <a:pt x="81" y="73"/>
                    <a:pt x="69" y="96"/>
                    <a:pt x="69" y="119"/>
                  </a:cubicBezTo>
                  <a:lnTo>
                    <a:pt x="63" y="119"/>
                  </a:lnTo>
                  <a:cubicBezTo>
                    <a:pt x="62" y="121"/>
                    <a:pt x="60" y="125"/>
                    <a:pt x="58" y="130"/>
                  </a:cubicBezTo>
                  <a:cubicBezTo>
                    <a:pt x="58" y="141"/>
                    <a:pt x="58" y="141"/>
                    <a:pt x="46" y="153"/>
                  </a:cubicBezTo>
                  <a:lnTo>
                    <a:pt x="35" y="187"/>
                  </a:lnTo>
                  <a:cubicBezTo>
                    <a:pt x="35" y="221"/>
                    <a:pt x="24" y="244"/>
                    <a:pt x="12" y="266"/>
                  </a:cubicBezTo>
                  <a:cubicBezTo>
                    <a:pt x="12" y="289"/>
                    <a:pt x="12" y="301"/>
                    <a:pt x="1" y="312"/>
                  </a:cubicBezTo>
                  <a:cubicBezTo>
                    <a:pt x="1" y="323"/>
                    <a:pt x="1" y="323"/>
                    <a:pt x="1" y="335"/>
                  </a:cubicBezTo>
                  <a:cubicBezTo>
                    <a:pt x="1" y="346"/>
                    <a:pt x="1" y="357"/>
                    <a:pt x="1" y="369"/>
                  </a:cubicBezTo>
                  <a:cubicBezTo>
                    <a:pt x="1" y="380"/>
                    <a:pt x="1" y="380"/>
                    <a:pt x="12" y="392"/>
                  </a:cubicBezTo>
                  <a:cubicBezTo>
                    <a:pt x="20" y="428"/>
                    <a:pt x="54" y="450"/>
                    <a:pt x="90" y="450"/>
                  </a:cubicBezTo>
                  <a:cubicBezTo>
                    <a:pt x="111" y="450"/>
                    <a:pt x="132" y="442"/>
                    <a:pt x="149" y="426"/>
                  </a:cubicBezTo>
                  <a:lnTo>
                    <a:pt x="160" y="403"/>
                  </a:lnTo>
                  <a:cubicBezTo>
                    <a:pt x="160" y="403"/>
                    <a:pt x="172" y="403"/>
                    <a:pt x="172" y="392"/>
                  </a:cubicBezTo>
                  <a:cubicBezTo>
                    <a:pt x="172" y="380"/>
                    <a:pt x="183" y="380"/>
                    <a:pt x="183" y="369"/>
                  </a:cubicBezTo>
                  <a:cubicBezTo>
                    <a:pt x="183" y="357"/>
                    <a:pt x="183" y="346"/>
                    <a:pt x="194" y="323"/>
                  </a:cubicBezTo>
                  <a:cubicBezTo>
                    <a:pt x="194" y="301"/>
                    <a:pt x="194" y="278"/>
                    <a:pt x="206" y="244"/>
                  </a:cubicBezTo>
                  <a:cubicBezTo>
                    <a:pt x="206" y="210"/>
                    <a:pt x="217" y="175"/>
                    <a:pt x="217" y="153"/>
                  </a:cubicBezTo>
                  <a:cubicBezTo>
                    <a:pt x="217" y="130"/>
                    <a:pt x="217" y="119"/>
                    <a:pt x="217" y="107"/>
                  </a:cubicBezTo>
                  <a:cubicBezTo>
                    <a:pt x="217" y="107"/>
                    <a:pt x="217" y="101"/>
                    <a:pt x="217" y="96"/>
                  </a:cubicBezTo>
                  <a:cubicBezTo>
                    <a:pt x="217" y="84"/>
                    <a:pt x="217" y="73"/>
                    <a:pt x="217" y="73"/>
                  </a:cubicBezTo>
                  <a:cubicBezTo>
                    <a:pt x="217" y="62"/>
                    <a:pt x="217" y="62"/>
                    <a:pt x="217" y="62"/>
                  </a:cubicBezTo>
                  <a:cubicBezTo>
                    <a:pt x="217" y="62"/>
                    <a:pt x="217" y="62"/>
                    <a:pt x="217" y="50"/>
                  </a:cubicBezTo>
                  <a:cubicBezTo>
                    <a:pt x="217" y="28"/>
                    <a:pt x="206" y="5"/>
                    <a:pt x="172" y="5"/>
                  </a:cubicBezTo>
                  <a:cubicBezTo>
                    <a:pt x="165" y="2"/>
                    <a:pt x="159" y="0"/>
                    <a:pt x="1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1886125" y="1987850"/>
              <a:ext cx="4275" cy="8375"/>
            </a:xfrm>
            <a:custGeom>
              <a:rect b="b" l="l" r="r" t="t"/>
              <a:pathLst>
                <a:path extrusionOk="0" h="335" w="171">
                  <a:moveTo>
                    <a:pt x="130" y="0"/>
                  </a:moveTo>
                  <a:cubicBezTo>
                    <a:pt x="118" y="0"/>
                    <a:pt x="107" y="8"/>
                    <a:pt x="91" y="16"/>
                  </a:cubicBezTo>
                  <a:cubicBezTo>
                    <a:pt x="91" y="16"/>
                    <a:pt x="80" y="28"/>
                    <a:pt x="80" y="28"/>
                  </a:cubicBezTo>
                  <a:cubicBezTo>
                    <a:pt x="69" y="39"/>
                    <a:pt x="69" y="39"/>
                    <a:pt x="57" y="51"/>
                  </a:cubicBezTo>
                  <a:cubicBezTo>
                    <a:pt x="57" y="62"/>
                    <a:pt x="57" y="73"/>
                    <a:pt x="46" y="73"/>
                  </a:cubicBezTo>
                  <a:cubicBezTo>
                    <a:pt x="34" y="96"/>
                    <a:pt x="23" y="119"/>
                    <a:pt x="12" y="142"/>
                  </a:cubicBezTo>
                  <a:cubicBezTo>
                    <a:pt x="12" y="164"/>
                    <a:pt x="0" y="198"/>
                    <a:pt x="0" y="221"/>
                  </a:cubicBezTo>
                  <a:cubicBezTo>
                    <a:pt x="0" y="233"/>
                    <a:pt x="0" y="255"/>
                    <a:pt x="0" y="267"/>
                  </a:cubicBezTo>
                  <a:cubicBezTo>
                    <a:pt x="12" y="267"/>
                    <a:pt x="12" y="278"/>
                    <a:pt x="12" y="278"/>
                  </a:cubicBezTo>
                  <a:cubicBezTo>
                    <a:pt x="23" y="301"/>
                    <a:pt x="23" y="301"/>
                    <a:pt x="34" y="324"/>
                  </a:cubicBezTo>
                  <a:cubicBezTo>
                    <a:pt x="46" y="335"/>
                    <a:pt x="69" y="335"/>
                    <a:pt x="91" y="335"/>
                  </a:cubicBezTo>
                  <a:cubicBezTo>
                    <a:pt x="114" y="335"/>
                    <a:pt x="125" y="324"/>
                    <a:pt x="148" y="301"/>
                  </a:cubicBezTo>
                  <a:cubicBezTo>
                    <a:pt x="160" y="289"/>
                    <a:pt x="160" y="267"/>
                    <a:pt x="160" y="244"/>
                  </a:cubicBezTo>
                  <a:cubicBezTo>
                    <a:pt x="160" y="233"/>
                    <a:pt x="160" y="221"/>
                    <a:pt x="160" y="210"/>
                  </a:cubicBezTo>
                  <a:cubicBezTo>
                    <a:pt x="171" y="176"/>
                    <a:pt x="171" y="164"/>
                    <a:pt x="171" y="130"/>
                  </a:cubicBezTo>
                  <a:cubicBezTo>
                    <a:pt x="171" y="122"/>
                    <a:pt x="171" y="113"/>
                    <a:pt x="171" y="107"/>
                  </a:cubicBezTo>
                  <a:cubicBezTo>
                    <a:pt x="171" y="96"/>
                    <a:pt x="171" y="96"/>
                    <a:pt x="171" y="85"/>
                  </a:cubicBezTo>
                  <a:cubicBezTo>
                    <a:pt x="171" y="85"/>
                    <a:pt x="171" y="73"/>
                    <a:pt x="171" y="62"/>
                  </a:cubicBezTo>
                  <a:cubicBezTo>
                    <a:pt x="171" y="62"/>
                    <a:pt x="171" y="51"/>
                    <a:pt x="171" y="51"/>
                  </a:cubicBezTo>
                  <a:cubicBezTo>
                    <a:pt x="171" y="28"/>
                    <a:pt x="160" y="16"/>
                    <a:pt x="148" y="5"/>
                  </a:cubicBezTo>
                  <a:cubicBezTo>
                    <a:pt x="141" y="2"/>
                    <a:pt x="136" y="0"/>
                    <a:pt x="1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1893500" y="1990300"/>
              <a:ext cx="3450" cy="5075"/>
            </a:xfrm>
            <a:custGeom>
              <a:rect b="b" l="l" r="r" t="t"/>
              <a:pathLst>
                <a:path extrusionOk="0" h="203" w="138">
                  <a:moveTo>
                    <a:pt x="79" y="1"/>
                  </a:moveTo>
                  <a:cubicBezTo>
                    <a:pt x="72" y="1"/>
                    <a:pt x="64" y="4"/>
                    <a:pt x="58" y="9"/>
                  </a:cubicBezTo>
                  <a:cubicBezTo>
                    <a:pt x="58" y="21"/>
                    <a:pt x="46" y="21"/>
                    <a:pt x="35" y="32"/>
                  </a:cubicBezTo>
                  <a:cubicBezTo>
                    <a:pt x="24" y="44"/>
                    <a:pt x="12" y="55"/>
                    <a:pt x="12" y="66"/>
                  </a:cubicBezTo>
                  <a:cubicBezTo>
                    <a:pt x="1" y="78"/>
                    <a:pt x="1" y="100"/>
                    <a:pt x="1" y="112"/>
                  </a:cubicBezTo>
                  <a:lnTo>
                    <a:pt x="1" y="123"/>
                  </a:lnTo>
                  <a:cubicBezTo>
                    <a:pt x="1" y="135"/>
                    <a:pt x="1" y="135"/>
                    <a:pt x="1" y="135"/>
                  </a:cubicBezTo>
                  <a:cubicBezTo>
                    <a:pt x="1" y="146"/>
                    <a:pt x="1" y="157"/>
                    <a:pt x="1" y="157"/>
                  </a:cubicBezTo>
                  <a:cubicBezTo>
                    <a:pt x="1" y="169"/>
                    <a:pt x="1" y="169"/>
                    <a:pt x="12" y="169"/>
                  </a:cubicBezTo>
                  <a:cubicBezTo>
                    <a:pt x="12" y="180"/>
                    <a:pt x="12" y="191"/>
                    <a:pt x="24" y="191"/>
                  </a:cubicBezTo>
                  <a:cubicBezTo>
                    <a:pt x="35" y="203"/>
                    <a:pt x="46" y="203"/>
                    <a:pt x="58" y="203"/>
                  </a:cubicBezTo>
                  <a:cubicBezTo>
                    <a:pt x="69" y="203"/>
                    <a:pt x="81" y="203"/>
                    <a:pt x="92" y="191"/>
                  </a:cubicBezTo>
                  <a:cubicBezTo>
                    <a:pt x="115" y="191"/>
                    <a:pt x="126" y="157"/>
                    <a:pt x="126" y="146"/>
                  </a:cubicBezTo>
                  <a:cubicBezTo>
                    <a:pt x="126" y="135"/>
                    <a:pt x="126" y="135"/>
                    <a:pt x="126" y="123"/>
                  </a:cubicBezTo>
                  <a:cubicBezTo>
                    <a:pt x="115" y="123"/>
                    <a:pt x="115" y="112"/>
                    <a:pt x="115" y="100"/>
                  </a:cubicBezTo>
                  <a:lnTo>
                    <a:pt x="115" y="89"/>
                  </a:lnTo>
                  <a:lnTo>
                    <a:pt x="126" y="66"/>
                  </a:lnTo>
                  <a:cubicBezTo>
                    <a:pt x="137" y="55"/>
                    <a:pt x="126" y="32"/>
                    <a:pt x="115" y="21"/>
                  </a:cubicBezTo>
                  <a:cubicBezTo>
                    <a:pt x="115" y="9"/>
                    <a:pt x="103" y="9"/>
                    <a:pt x="92" y="9"/>
                  </a:cubicBezTo>
                  <a:cubicBezTo>
                    <a:pt x="92" y="4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4" name="Google Shape;1414;p47"/>
          <p:cNvSpPr txBox="1"/>
          <p:nvPr/>
        </p:nvSpPr>
        <p:spPr>
          <a:xfrm>
            <a:off x="96275" y="120400"/>
            <a:ext cx="7821000" cy="436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Geocoding 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5" name="Google Shape;1415;p47"/>
          <p:cNvSpPr txBox="1"/>
          <p:nvPr/>
        </p:nvSpPr>
        <p:spPr>
          <a:xfrm>
            <a:off x="196625" y="901638"/>
            <a:ext cx="4333200" cy="131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Geocoding με το Geopy Geocoding είναι</a:t>
            </a:r>
            <a:r>
              <a:rPr b="1" lang="en">
                <a:solidFill>
                  <a:schemeClr val="dk2"/>
                </a:solidFill>
              </a:rPr>
              <a:t> ο εντοπισμός μίας διεύθυνσης</a:t>
            </a:r>
            <a:r>
              <a:rPr lang="en">
                <a:solidFill>
                  <a:schemeClr val="dk2"/>
                </a:solidFill>
              </a:rPr>
              <a:t> (ή τοποθεσίας ή περιοχής) στον χάρτη, δηλαδή η αντιστοίχιση διευθύνσεων, περιοχών κ.α. </a:t>
            </a:r>
            <a:r>
              <a:rPr b="1" lang="en">
                <a:solidFill>
                  <a:schemeClr val="dk2"/>
                </a:solidFill>
              </a:rPr>
              <a:t>με τις συγκεκριμένες συντεταγμένες τους</a:t>
            </a:r>
            <a:r>
              <a:rPr lang="en">
                <a:solidFill>
                  <a:schemeClr val="dk2"/>
                </a:solidFill>
              </a:rPr>
              <a:t>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6" name="Google Shape;1416;p47"/>
          <p:cNvSpPr txBox="1"/>
          <p:nvPr/>
        </p:nvSpPr>
        <p:spPr>
          <a:xfrm>
            <a:off x="3857325" y="2632325"/>
            <a:ext cx="4435800" cy="1693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Location = geocoder.geocoder(‘Santa Claus Village’)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#Εκτύπωση της διεύθυνσης</a:t>
            </a:r>
            <a:endParaRPr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print(location.address)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#Εκτύπωση των συντεταγμένων της διεύθυνσης</a:t>
            </a:r>
            <a:endParaRPr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print(location.latitude, location.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longitude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7" name="Google Shape;1417;p47"/>
          <p:cNvSpPr txBox="1"/>
          <p:nvPr/>
        </p:nvSpPr>
        <p:spPr>
          <a:xfrm>
            <a:off x="96275" y="4255675"/>
            <a:ext cx="2172600" cy="54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Έχουμε ως αποτέλεσμα: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418" name="Google Shape;1418;p47"/>
          <p:cNvPicPr preferRelativeResize="0"/>
          <p:nvPr/>
        </p:nvPicPr>
        <p:blipFill rotWithShape="1">
          <a:blip r:embed="rId3">
            <a:alphaModFix/>
          </a:blip>
          <a:srcRect b="-15689" l="0" r="0" t="15690"/>
          <a:stretch/>
        </p:blipFill>
        <p:spPr>
          <a:xfrm>
            <a:off x="196613" y="4619613"/>
            <a:ext cx="62579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47"/>
          <p:cNvSpPr txBox="1"/>
          <p:nvPr/>
        </p:nvSpPr>
        <p:spPr>
          <a:xfrm>
            <a:off x="730425" y="2388550"/>
            <a:ext cx="2935800" cy="1033500"/>
          </a:xfrm>
          <a:prstGeom prst="rect">
            <a:avLst/>
          </a:prstGeom>
          <a:solidFill>
            <a:srgbClr val="F050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Με το παρακάτω βρίσκουμε τη περιοχή και τα coordinates για το Χωριό του Άη Βασίλη στη Φινλανδία: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48"/>
          <p:cNvGrpSpPr/>
          <p:nvPr/>
        </p:nvGrpSpPr>
        <p:grpSpPr>
          <a:xfrm>
            <a:off x="105689" y="3377029"/>
            <a:ext cx="754064" cy="1118405"/>
            <a:chOff x="4993150" y="1889200"/>
            <a:chExt cx="379900" cy="563400"/>
          </a:xfrm>
        </p:grpSpPr>
        <p:sp>
          <p:nvSpPr>
            <p:cNvPr id="1425" name="Google Shape;1425;p48"/>
            <p:cNvSpPr/>
            <p:nvPr/>
          </p:nvSpPr>
          <p:spPr>
            <a:xfrm>
              <a:off x="5009925" y="1907025"/>
              <a:ext cx="346625" cy="527675"/>
            </a:xfrm>
            <a:custGeom>
              <a:rect b="b" l="l" r="r" t="t"/>
              <a:pathLst>
                <a:path extrusionOk="0" h="21107" w="13865">
                  <a:moveTo>
                    <a:pt x="7105" y="333"/>
                  </a:moveTo>
                  <a:cubicBezTo>
                    <a:pt x="7191" y="333"/>
                    <a:pt x="7273" y="362"/>
                    <a:pt x="7336" y="429"/>
                  </a:cubicBezTo>
                  <a:cubicBezTo>
                    <a:pt x="7450" y="554"/>
                    <a:pt x="7473" y="759"/>
                    <a:pt x="7484" y="918"/>
                  </a:cubicBezTo>
                  <a:cubicBezTo>
                    <a:pt x="7484" y="1123"/>
                    <a:pt x="7450" y="1327"/>
                    <a:pt x="7393" y="1532"/>
                  </a:cubicBezTo>
                  <a:cubicBezTo>
                    <a:pt x="7325" y="1759"/>
                    <a:pt x="7245" y="1976"/>
                    <a:pt x="7166" y="2203"/>
                  </a:cubicBezTo>
                  <a:cubicBezTo>
                    <a:pt x="7120" y="2305"/>
                    <a:pt x="7086" y="2419"/>
                    <a:pt x="7052" y="2533"/>
                  </a:cubicBezTo>
                  <a:cubicBezTo>
                    <a:pt x="7052" y="2567"/>
                    <a:pt x="7029" y="2601"/>
                    <a:pt x="7018" y="2647"/>
                  </a:cubicBezTo>
                  <a:cubicBezTo>
                    <a:pt x="6995" y="2635"/>
                    <a:pt x="6972" y="2635"/>
                    <a:pt x="6938" y="2635"/>
                  </a:cubicBezTo>
                  <a:cubicBezTo>
                    <a:pt x="6950" y="2487"/>
                    <a:pt x="6904" y="2340"/>
                    <a:pt x="6870" y="2192"/>
                  </a:cubicBezTo>
                  <a:cubicBezTo>
                    <a:pt x="6813" y="1998"/>
                    <a:pt x="6745" y="1805"/>
                    <a:pt x="6677" y="1600"/>
                  </a:cubicBezTo>
                  <a:cubicBezTo>
                    <a:pt x="6574" y="1282"/>
                    <a:pt x="6495" y="895"/>
                    <a:pt x="6688" y="577"/>
                  </a:cubicBezTo>
                  <a:cubicBezTo>
                    <a:pt x="6770" y="435"/>
                    <a:pt x="6944" y="333"/>
                    <a:pt x="7105" y="333"/>
                  </a:cubicBezTo>
                  <a:close/>
                  <a:moveTo>
                    <a:pt x="6981" y="4451"/>
                  </a:moveTo>
                  <a:cubicBezTo>
                    <a:pt x="7233" y="4451"/>
                    <a:pt x="7485" y="4459"/>
                    <a:pt x="7723" y="4478"/>
                  </a:cubicBezTo>
                  <a:cubicBezTo>
                    <a:pt x="7996" y="4512"/>
                    <a:pt x="8269" y="4557"/>
                    <a:pt x="8519" y="4614"/>
                  </a:cubicBezTo>
                  <a:lnTo>
                    <a:pt x="6369" y="4466"/>
                  </a:lnTo>
                  <a:cubicBezTo>
                    <a:pt x="6569" y="4456"/>
                    <a:pt x="6775" y="4451"/>
                    <a:pt x="6981" y="4451"/>
                  </a:cubicBezTo>
                  <a:close/>
                  <a:moveTo>
                    <a:pt x="7088" y="0"/>
                  </a:moveTo>
                  <a:cubicBezTo>
                    <a:pt x="6917" y="0"/>
                    <a:pt x="6746" y="54"/>
                    <a:pt x="6608" y="156"/>
                  </a:cubicBezTo>
                  <a:cubicBezTo>
                    <a:pt x="6256" y="429"/>
                    <a:pt x="6188" y="906"/>
                    <a:pt x="6256" y="1327"/>
                  </a:cubicBezTo>
                  <a:cubicBezTo>
                    <a:pt x="6301" y="1589"/>
                    <a:pt x="6392" y="1839"/>
                    <a:pt x="6483" y="2089"/>
                  </a:cubicBezTo>
                  <a:cubicBezTo>
                    <a:pt x="6517" y="2214"/>
                    <a:pt x="6563" y="2340"/>
                    <a:pt x="6586" y="2465"/>
                  </a:cubicBezTo>
                  <a:cubicBezTo>
                    <a:pt x="6608" y="2544"/>
                    <a:pt x="6620" y="2635"/>
                    <a:pt x="6642" y="2715"/>
                  </a:cubicBezTo>
                  <a:cubicBezTo>
                    <a:pt x="6529" y="2783"/>
                    <a:pt x="6426" y="2863"/>
                    <a:pt x="6358" y="2976"/>
                  </a:cubicBezTo>
                  <a:cubicBezTo>
                    <a:pt x="6335" y="3011"/>
                    <a:pt x="6313" y="3056"/>
                    <a:pt x="6290" y="3102"/>
                  </a:cubicBezTo>
                  <a:cubicBezTo>
                    <a:pt x="6290" y="3113"/>
                    <a:pt x="6279" y="3136"/>
                    <a:pt x="6279" y="3147"/>
                  </a:cubicBezTo>
                  <a:cubicBezTo>
                    <a:pt x="6279" y="3170"/>
                    <a:pt x="6267" y="3181"/>
                    <a:pt x="6267" y="3204"/>
                  </a:cubicBezTo>
                  <a:cubicBezTo>
                    <a:pt x="6267" y="3215"/>
                    <a:pt x="6267" y="3227"/>
                    <a:pt x="6267" y="3238"/>
                  </a:cubicBezTo>
                  <a:lnTo>
                    <a:pt x="5960" y="3238"/>
                  </a:lnTo>
                  <a:cubicBezTo>
                    <a:pt x="5812" y="3238"/>
                    <a:pt x="5676" y="3249"/>
                    <a:pt x="5551" y="3306"/>
                  </a:cubicBezTo>
                  <a:cubicBezTo>
                    <a:pt x="5437" y="3363"/>
                    <a:pt x="5346" y="3466"/>
                    <a:pt x="5266" y="3557"/>
                  </a:cubicBezTo>
                  <a:cubicBezTo>
                    <a:pt x="5073" y="3784"/>
                    <a:pt x="4891" y="4011"/>
                    <a:pt x="4720" y="4250"/>
                  </a:cubicBezTo>
                  <a:cubicBezTo>
                    <a:pt x="4629" y="4375"/>
                    <a:pt x="4550" y="4512"/>
                    <a:pt x="4459" y="4648"/>
                  </a:cubicBezTo>
                  <a:cubicBezTo>
                    <a:pt x="4413" y="4717"/>
                    <a:pt x="4379" y="4785"/>
                    <a:pt x="4345" y="4853"/>
                  </a:cubicBezTo>
                  <a:cubicBezTo>
                    <a:pt x="4311" y="4887"/>
                    <a:pt x="4288" y="4933"/>
                    <a:pt x="4277" y="4990"/>
                  </a:cubicBezTo>
                  <a:cubicBezTo>
                    <a:pt x="3992" y="5126"/>
                    <a:pt x="3719" y="5297"/>
                    <a:pt x="3458" y="5490"/>
                  </a:cubicBezTo>
                  <a:cubicBezTo>
                    <a:pt x="2491" y="6241"/>
                    <a:pt x="1797" y="7299"/>
                    <a:pt x="1513" y="8481"/>
                  </a:cubicBezTo>
                  <a:cubicBezTo>
                    <a:pt x="1183" y="9823"/>
                    <a:pt x="1308" y="11234"/>
                    <a:pt x="1024" y="12576"/>
                  </a:cubicBezTo>
                  <a:cubicBezTo>
                    <a:pt x="739" y="13884"/>
                    <a:pt x="0" y="15135"/>
                    <a:pt x="182" y="16511"/>
                  </a:cubicBezTo>
                  <a:cubicBezTo>
                    <a:pt x="262" y="17103"/>
                    <a:pt x="501" y="17671"/>
                    <a:pt x="978" y="18047"/>
                  </a:cubicBezTo>
                  <a:cubicBezTo>
                    <a:pt x="1194" y="18217"/>
                    <a:pt x="1433" y="18342"/>
                    <a:pt x="1695" y="18411"/>
                  </a:cubicBezTo>
                  <a:cubicBezTo>
                    <a:pt x="1823" y="18447"/>
                    <a:pt x="1967" y="18471"/>
                    <a:pt x="2112" y="18471"/>
                  </a:cubicBezTo>
                  <a:cubicBezTo>
                    <a:pt x="2237" y="18471"/>
                    <a:pt x="2363" y="18453"/>
                    <a:pt x="2480" y="18411"/>
                  </a:cubicBezTo>
                  <a:cubicBezTo>
                    <a:pt x="2548" y="18388"/>
                    <a:pt x="2616" y="18354"/>
                    <a:pt x="2684" y="18308"/>
                  </a:cubicBezTo>
                  <a:cubicBezTo>
                    <a:pt x="2707" y="18365"/>
                    <a:pt x="2741" y="18422"/>
                    <a:pt x="2775" y="18468"/>
                  </a:cubicBezTo>
                  <a:cubicBezTo>
                    <a:pt x="2844" y="18547"/>
                    <a:pt x="2923" y="18627"/>
                    <a:pt x="3014" y="18706"/>
                  </a:cubicBezTo>
                  <a:cubicBezTo>
                    <a:pt x="3185" y="18854"/>
                    <a:pt x="3378" y="18957"/>
                    <a:pt x="3594" y="19036"/>
                  </a:cubicBezTo>
                  <a:cubicBezTo>
                    <a:pt x="3731" y="19082"/>
                    <a:pt x="3879" y="19104"/>
                    <a:pt x="4026" y="19116"/>
                  </a:cubicBezTo>
                  <a:cubicBezTo>
                    <a:pt x="4470" y="20276"/>
                    <a:pt x="5596" y="21106"/>
                    <a:pt x="6915" y="21106"/>
                  </a:cubicBezTo>
                  <a:cubicBezTo>
                    <a:pt x="8235" y="21106"/>
                    <a:pt x="9361" y="20276"/>
                    <a:pt x="9804" y="19116"/>
                  </a:cubicBezTo>
                  <a:cubicBezTo>
                    <a:pt x="9964" y="19116"/>
                    <a:pt x="10123" y="19082"/>
                    <a:pt x="10271" y="19036"/>
                  </a:cubicBezTo>
                  <a:cubicBezTo>
                    <a:pt x="10487" y="18957"/>
                    <a:pt x="10680" y="18854"/>
                    <a:pt x="10851" y="18706"/>
                  </a:cubicBezTo>
                  <a:cubicBezTo>
                    <a:pt x="10942" y="18627"/>
                    <a:pt x="11021" y="18547"/>
                    <a:pt x="11090" y="18468"/>
                  </a:cubicBezTo>
                  <a:cubicBezTo>
                    <a:pt x="11124" y="18422"/>
                    <a:pt x="11158" y="18365"/>
                    <a:pt x="11181" y="18308"/>
                  </a:cubicBezTo>
                  <a:cubicBezTo>
                    <a:pt x="11249" y="18354"/>
                    <a:pt x="11306" y="18388"/>
                    <a:pt x="11385" y="18411"/>
                  </a:cubicBezTo>
                  <a:cubicBezTo>
                    <a:pt x="11496" y="18453"/>
                    <a:pt x="11620" y="18471"/>
                    <a:pt x="11745" y="18471"/>
                  </a:cubicBezTo>
                  <a:cubicBezTo>
                    <a:pt x="11889" y="18471"/>
                    <a:pt x="12036" y="18447"/>
                    <a:pt x="12170" y="18411"/>
                  </a:cubicBezTo>
                  <a:cubicBezTo>
                    <a:pt x="12432" y="18342"/>
                    <a:pt x="12671" y="18217"/>
                    <a:pt x="12887" y="18047"/>
                  </a:cubicBezTo>
                  <a:cubicBezTo>
                    <a:pt x="13364" y="17671"/>
                    <a:pt x="13603" y="17103"/>
                    <a:pt x="13683" y="16511"/>
                  </a:cubicBezTo>
                  <a:cubicBezTo>
                    <a:pt x="13865" y="15135"/>
                    <a:pt x="13114" y="13884"/>
                    <a:pt x="12841" y="12576"/>
                  </a:cubicBezTo>
                  <a:cubicBezTo>
                    <a:pt x="12557" y="11234"/>
                    <a:pt x="12682" y="9823"/>
                    <a:pt x="12352" y="8481"/>
                  </a:cubicBezTo>
                  <a:cubicBezTo>
                    <a:pt x="12068" y="7299"/>
                    <a:pt x="11374" y="6229"/>
                    <a:pt x="10407" y="5490"/>
                  </a:cubicBezTo>
                  <a:cubicBezTo>
                    <a:pt x="10146" y="5297"/>
                    <a:pt x="9873" y="5126"/>
                    <a:pt x="9588" y="4990"/>
                  </a:cubicBezTo>
                  <a:cubicBezTo>
                    <a:pt x="9577" y="4933"/>
                    <a:pt x="9543" y="4887"/>
                    <a:pt x="9520" y="4853"/>
                  </a:cubicBezTo>
                  <a:cubicBezTo>
                    <a:pt x="9486" y="4785"/>
                    <a:pt x="9440" y="4717"/>
                    <a:pt x="9406" y="4648"/>
                  </a:cubicBezTo>
                  <a:cubicBezTo>
                    <a:pt x="9315" y="4512"/>
                    <a:pt x="9236" y="4375"/>
                    <a:pt x="9133" y="4250"/>
                  </a:cubicBezTo>
                  <a:cubicBezTo>
                    <a:pt x="8974" y="4011"/>
                    <a:pt x="8792" y="3784"/>
                    <a:pt x="8599" y="3557"/>
                  </a:cubicBezTo>
                  <a:cubicBezTo>
                    <a:pt x="8519" y="3466"/>
                    <a:pt x="8428" y="3363"/>
                    <a:pt x="8314" y="3306"/>
                  </a:cubicBezTo>
                  <a:cubicBezTo>
                    <a:pt x="8189" y="3249"/>
                    <a:pt x="8053" y="3238"/>
                    <a:pt x="7905" y="3238"/>
                  </a:cubicBezTo>
                  <a:lnTo>
                    <a:pt x="7677" y="3238"/>
                  </a:lnTo>
                  <a:cubicBezTo>
                    <a:pt x="7655" y="3136"/>
                    <a:pt x="7609" y="3045"/>
                    <a:pt x="7564" y="2976"/>
                  </a:cubicBezTo>
                  <a:cubicBezTo>
                    <a:pt x="7507" y="2897"/>
                    <a:pt x="7439" y="2829"/>
                    <a:pt x="7359" y="2772"/>
                  </a:cubicBezTo>
                  <a:cubicBezTo>
                    <a:pt x="7370" y="2726"/>
                    <a:pt x="7370" y="2681"/>
                    <a:pt x="7393" y="2635"/>
                  </a:cubicBezTo>
                  <a:cubicBezTo>
                    <a:pt x="7416" y="2522"/>
                    <a:pt x="7461" y="2408"/>
                    <a:pt x="7495" y="2294"/>
                  </a:cubicBezTo>
                  <a:cubicBezTo>
                    <a:pt x="7575" y="2067"/>
                    <a:pt x="7666" y="1850"/>
                    <a:pt x="7723" y="1623"/>
                  </a:cubicBezTo>
                  <a:cubicBezTo>
                    <a:pt x="7791" y="1384"/>
                    <a:pt x="7837" y="1145"/>
                    <a:pt x="7825" y="906"/>
                  </a:cubicBezTo>
                  <a:cubicBezTo>
                    <a:pt x="7814" y="679"/>
                    <a:pt x="7768" y="440"/>
                    <a:pt x="7643" y="258"/>
                  </a:cubicBezTo>
                  <a:cubicBezTo>
                    <a:pt x="7505" y="82"/>
                    <a:pt x="7297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4993150" y="1889200"/>
              <a:ext cx="379900" cy="563400"/>
            </a:xfrm>
            <a:custGeom>
              <a:rect b="b" l="l" r="r" t="t"/>
              <a:pathLst>
                <a:path extrusionOk="0" h="22536" w="15196">
                  <a:moveTo>
                    <a:pt x="7643" y="4076"/>
                  </a:moveTo>
                  <a:cubicBezTo>
                    <a:pt x="7643" y="4088"/>
                    <a:pt x="7643" y="4088"/>
                    <a:pt x="7643" y="4088"/>
                  </a:cubicBezTo>
                  <a:lnTo>
                    <a:pt x="7712" y="4452"/>
                  </a:lnTo>
                  <a:lnTo>
                    <a:pt x="7598" y="4452"/>
                  </a:lnTo>
                  <a:lnTo>
                    <a:pt x="7643" y="4076"/>
                  </a:lnTo>
                  <a:close/>
                  <a:moveTo>
                    <a:pt x="6995" y="4656"/>
                  </a:moveTo>
                  <a:lnTo>
                    <a:pt x="6995" y="5896"/>
                  </a:lnTo>
                  <a:lnTo>
                    <a:pt x="9145" y="6044"/>
                  </a:lnTo>
                  <a:lnTo>
                    <a:pt x="9247" y="5396"/>
                  </a:lnTo>
                  <a:cubicBezTo>
                    <a:pt x="9327" y="5509"/>
                    <a:pt x="9406" y="5623"/>
                    <a:pt x="9474" y="5737"/>
                  </a:cubicBezTo>
                  <a:cubicBezTo>
                    <a:pt x="9509" y="5794"/>
                    <a:pt x="9543" y="5862"/>
                    <a:pt x="9588" y="5919"/>
                  </a:cubicBezTo>
                  <a:cubicBezTo>
                    <a:pt x="9588" y="5930"/>
                    <a:pt x="9588" y="5930"/>
                    <a:pt x="9588" y="5941"/>
                  </a:cubicBezTo>
                  <a:lnTo>
                    <a:pt x="9668" y="6192"/>
                  </a:lnTo>
                  <a:lnTo>
                    <a:pt x="9941" y="6328"/>
                  </a:lnTo>
                  <a:cubicBezTo>
                    <a:pt x="10191" y="6453"/>
                    <a:pt x="10430" y="6601"/>
                    <a:pt x="10646" y="6772"/>
                  </a:cubicBezTo>
                  <a:cubicBezTo>
                    <a:pt x="11476" y="7409"/>
                    <a:pt x="12079" y="8330"/>
                    <a:pt x="12329" y="9365"/>
                  </a:cubicBezTo>
                  <a:cubicBezTo>
                    <a:pt x="12489" y="10013"/>
                    <a:pt x="12534" y="10684"/>
                    <a:pt x="12580" y="11390"/>
                  </a:cubicBezTo>
                  <a:cubicBezTo>
                    <a:pt x="12625" y="12061"/>
                    <a:pt x="12670" y="12743"/>
                    <a:pt x="12818" y="13437"/>
                  </a:cubicBezTo>
                  <a:cubicBezTo>
                    <a:pt x="12921" y="13914"/>
                    <a:pt x="13069" y="14381"/>
                    <a:pt x="13216" y="14824"/>
                  </a:cubicBezTo>
                  <a:cubicBezTo>
                    <a:pt x="13489" y="15621"/>
                    <a:pt x="13751" y="16383"/>
                    <a:pt x="13649" y="17133"/>
                  </a:cubicBezTo>
                  <a:cubicBezTo>
                    <a:pt x="13603" y="17463"/>
                    <a:pt x="13478" y="17918"/>
                    <a:pt x="13114" y="18202"/>
                  </a:cubicBezTo>
                  <a:cubicBezTo>
                    <a:pt x="12966" y="18316"/>
                    <a:pt x="12818" y="18396"/>
                    <a:pt x="12659" y="18441"/>
                  </a:cubicBezTo>
                  <a:cubicBezTo>
                    <a:pt x="12565" y="18460"/>
                    <a:pt x="12482" y="18468"/>
                    <a:pt x="12418" y="18468"/>
                  </a:cubicBezTo>
                  <a:cubicBezTo>
                    <a:pt x="12366" y="18468"/>
                    <a:pt x="12327" y="18463"/>
                    <a:pt x="12307" y="18453"/>
                  </a:cubicBezTo>
                  <a:cubicBezTo>
                    <a:pt x="12284" y="18453"/>
                    <a:pt x="12272" y="18441"/>
                    <a:pt x="12250" y="18430"/>
                  </a:cubicBezTo>
                  <a:lnTo>
                    <a:pt x="11522" y="17941"/>
                  </a:lnTo>
                  <a:lnTo>
                    <a:pt x="11203" y="18737"/>
                  </a:lnTo>
                  <a:cubicBezTo>
                    <a:pt x="11158" y="18782"/>
                    <a:pt x="11112" y="18828"/>
                    <a:pt x="11067" y="18873"/>
                  </a:cubicBezTo>
                  <a:cubicBezTo>
                    <a:pt x="10964" y="18964"/>
                    <a:pt x="10851" y="19033"/>
                    <a:pt x="10714" y="19067"/>
                  </a:cubicBezTo>
                  <a:cubicBezTo>
                    <a:pt x="10635" y="19101"/>
                    <a:pt x="10544" y="19112"/>
                    <a:pt x="10441" y="19124"/>
                  </a:cubicBezTo>
                  <a:lnTo>
                    <a:pt x="9975" y="19135"/>
                  </a:lnTo>
                  <a:lnTo>
                    <a:pt x="9804" y="19579"/>
                  </a:lnTo>
                  <a:cubicBezTo>
                    <a:pt x="9452" y="20489"/>
                    <a:pt x="8565" y="21114"/>
                    <a:pt x="7586" y="21114"/>
                  </a:cubicBezTo>
                  <a:cubicBezTo>
                    <a:pt x="6608" y="21114"/>
                    <a:pt x="5710" y="20489"/>
                    <a:pt x="5357" y="19579"/>
                  </a:cubicBezTo>
                  <a:lnTo>
                    <a:pt x="5198" y="19146"/>
                  </a:lnTo>
                  <a:lnTo>
                    <a:pt x="4743" y="19112"/>
                  </a:lnTo>
                  <a:cubicBezTo>
                    <a:pt x="4652" y="19112"/>
                    <a:pt x="4572" y="19101"/>
                    <a:pt x="4493" y="19067"/>
                  </a:cubicBezTo>
                  <a:cubicBezTo>
                    <a:pt x="4356" y="19021"/>
                    <a:pt x="4243" y="18964"/>
                    <a:pt x="4140" y="18873"/>
                  </a:cubicBezTo>
                  <a:cubicBezTo>
                    <a:pt x="4083" y="18828"/>
                    <a:pt x="4038" y="18782"/>
                    <a:pt x="4004" y="18737"/>
                  </a:cubicBezTo>
                  <a:cubicBezTo>
                    <a:pt x="4004" y="18737"/>
                    <a:pt x="4004" y="18737"/>
                    <a:pt x="4004" y="18726"/>
                  </a:cubicBezTo>
                  <a:lnTo>
                    <a:pt x="3685" y="17941"/>
                  </a:lnTo>
                  <a:lnTo>
                    <a:pt x="2957" y="18430"/>
                  </a:lnTo>
                  <a:cubicBezTo>
                    <a:pt x="2935" y="18441"/>
                    <a:pt x="2923" y="18453"/>
                    <a:pt x="2900" y="18464"/>
                  </a:cubicBezTo>
                  <a:cubicBezTo>
                    <a:pt x="2880" y="18469"/>
                    <a:pt x="2842" y="18474"/>
                    <a:pt x="2790" y="18474"/>
                  </a:cubicBezTo>
                  <a:cubicBezTo>
                    <a:pt x="2726" y="18474"/>
                    <a:pt x="2642" y="18466"/>
                    <a:pt x="2548" y="18441"/>
                  </a:cubicBezTo>
                  <a:cubicBezTo>
                    <a:pt x="2389" y="18396"/>
                    <a:pt x="2241" y="18316"/>
                    <a:pt x="2093" y="18202"/>
                  </a:cubicBezTo>
                  <a:cubicBezTo>
                    <a:pt x="1729" y="17918"/>
                    <a:pt x="1604" y="17463"/>
                    <a:pt x="1558" y="17133"/>
                  </a:cubicBezTo>
                  <a:cubicBezTo>
                    <a:pt x="1456" y="16383"/>
                    <a:pt x="1718" y="15621"/>
                    <a:pt x="1991" y="14824"/>
                  </a:cubicBezTo>
                  <a:cubicBezTo>
                    <a:pt x="2138" y="14381"/>
                    <a:pt x="2286" y="13914"/>
                    <a:pt x="2389" y="13437"/>
                  </a:cubicBezTo>
                  <a:cubicBezTo>
                    <a:pt x="2536" y="12743"/>
                    <a:pt x="2582" y="12061"/>
                    <a:pt x="2627" y="11390"/>
                  </a:cubicBezTo>
                  <a:cubicBezTo>
                    <a:pt x="2673" y="10684"/>
                    <a:pt x="2718" y="10013"/>
                    <a:pt x="2878" y="9365"/>
                  </a:cubicBezTo>
                  <a:cubicBezTo>
                    <a:pt x="3128" y="8341"/>
                    <a:pt x="3731" y="7409"/>
                    <a:pt x="4561" y="6772"/>
                  </a:cubicBezTo>
                  <a:cubicBezTo>
                    <a:pt x="4777" y="6601"/>
                    <a:pt x="5016" y="6465"/>
                    <a:pt x="5266" y="6340"/>
                  </a:cubicBezTo>
                  <a:lnTo>
                    <a:pt x="5539" y="6203"/>
                  </a:lnTo>
                  <a:lnTo>
                    <a:pt x="5619" y="5941"/>
                  </a:lnTo>
                  <a:cubicBezTo>
                    <a:pt x="5619" y="5930"/>
                    <a:pt x="5619" y="5930"/>
                    <a:pt x="5630" y="5919"/>
                  </a:cubicBezTo>
                  <a:cubicBezTo>
                    <a:pt x="5664" y="5862"/>
                    <a:pt x="5698" y="5805"/>
                    <a:pt x="5733" y="5737"/>
                  </a:cubicBezTo>
                  <a:cubicBezTo>
                    <a:pt x="5812" y="5623"/>
                    <a:pt x="5892" y="5498"/>
                    <a:pt x="5983" y="5373"/>
                  </a:cubicBezTo>
                  <a:cubicBezTo>
                    <a:pt x="6131" y="5157"/>
                    <a:pt x="6290" y="4941"/>
                    <a:pt x="6472" y="4736"/>
                  </a:cubicBezTo>
                  <a:cubicBezTo>
                    <a:pt x="6483" y="4724"/>
                    <a:pt x="6517" y="4690"/>
                    <a:pt x="6540" y="4668"/>
                  </a:cubicBezTo>
                  <a:cubicBezTo>
                    <a:pt x="6551" y="4656"/>
                    <a:pt x="6586" y="4656"/>
                    <a:pt x="6631" y="4656"/>
                  </a:cubicBezTo>
                  <a:close/>
                  <a:moveTo>
                    <a:pt x="7750" y="0"/>
                  </a:moveTo>
                  <a:cubicBezTo>
                    <a:pt x="7430" y="0"/>
                    <a:pt x="7108" y="104"/>
                    <a:pt x="6847" y="300"/>
                  </a:cubicBezTo>
                  <a:cubicBezTo>
                    <a:pt x="6324" y="698"/>
                    <a:pt x="6096" y="1392"/>
                    <a:pt x="6222" y="2165"/>
                  </a:cubicBezTo>
                  <a:cubicBezTo>
                    <a:pt x="6267" y="2438"/>
                    <a:pt x="6358" y="2689"/>
                    <a:pt x="6426" y="2905"/>
                  </a:cubicBezTo>
                  <a:lnTo>
                    <a:pt x="6472" y="3030"/>
                  </a:lnTo>
                  <a:cubicBezTo>
                    <a:pt x="6495" y="3087"/>
                    <a:pt x="6506" y="3132"/>
                    <a:pt x="6529" y="3178"/>
                  </a:cubicBezTo>
                  <a:cubicBezTo>
                    <a:pt x="6506" y="3200"/>
                    <a:pt x="6483" y="3223"/>
                    <a:pt x="6472" y="3246"/>
                  </a:cubicBezTo>
                  <a:cubicBezTo>
                    <a:pt x="6290" y="3257"/>
                    <a:pt x="6096" y="3291"/>
                    <a:pt x="5903" y="3382"/>
                  </a:cubicBezTo>
                  <a:cubicBezTo>
                    <a:pt x="5653" y="3507"/>
                    <a:pt x="5494" y="3701"/>
                    <a:pt x="5391" y="3815"/>
                  </a:cubicBezTo>
                  <a:cubicBezTo>
                    <a:pt x="5187" y="4053"/>
                    <a:pt x="4993" y="4304"/>
                    <a:pt x="4811" y="4554"/>
                  </a:cubicBezTo>
                  <a:cubicBezTo>
                    <a:pt x="4709" y="4702"/>
                    <a:pt x="4618" y="4838"/>
                    <a:pt x="4527" y="4986"/>
                  </a:cubicBezTo>
                  <a:cubicBezTo>
                    <a:pt x="4493" y="5043"/>
                    <a:pt x="4447" y="5111"/>
                    <a:pt x="4413" y="5179"/>
                  </a:cubicBezTo>
                  <a:cubicBezTo>
                    <a:pt x="4163" y="5316"/>
                    <a:pt x="3924" y="5475"/>
                    <a:pt x="3697" y="5646"/>
                  </a:cubicBezTo>
                  <a:cubicBezTo>
                    <a:pt x="2605" y="6476"/>
                    <a:pt x="1820" y="7682"/>
                    <a:pt x="1490" y="9035"/>
                  </a:cubicBezTo>
                  <a:cubicBezTo>
                    <a:pt x="1308" y="9797"/>
                    <a:pt x="1251" y="10559"/>
                    <a:pt x="1206" y="11299"/>
                  </a:cubicBezTo>
                  <a:cubicBezTo>
                    <a:pt x="1160" y="11947"/>
                    <a:pt x="1115" y="12550"/>
                    <a:pt x="990" y="13141"/>
                  </a:cubicBezTo>
                  <a:cubicBezTo>
                    <a:pt x="910" y="13539"/>
                    <a:pt x="774" y="13949"/>
                    <a:pt x="637" y="14369"/>
                  </a:cubicBezTo>
                  <a:cubicBezTo>
                    <a:pt x="330" y="15291"/>
                    <a:pt x="0" y="16235"/>
                    <a:pt x="148" y="17315"/>
                  </a:cubicBezTo>
                  <a:cubicBezTo>
                    <a:pt x="250" y="18168"/>
                    <a:pt x="626" y="18862"/>
                    <a:pt x="1217" y="19328"/>
                  </a:cubicBezTo>
                  <a:cubicBezTo>
                    <a:pt x="1513" y="19556"/>
                    <a:pt x="1843" y="19715"/>
                    <a:pt x="2184" y="19806"/>
                  </a:cubicBezTo>
                  <a:cubicBezTo>
                    <a:pt x="2347" y="19853"/>
                    <a:pt x="2557" y="19894"/>
                    <a:pt x="2786" y="19894"/>
                  </a:cubicBezTo>
                  <a:cubicBezTo>
                    <a:pt x="2893" y="19894"/>
                    <a:pt x="3004" y="19885"/>
                    <a:pt x="3117" y="19863"/>
                  </a:cubicBezTo>
                  <a:cubicBezTo>
                    <a:pt x="3151" y="19897"/>
                    <a:pt x="3185" y="19931"/>
                    <a:pt x="3230" y="19965"/>
                  </a:cubicBezTo>
                  <a:cubicBezTo>
                    <a:pt x="3469" y="20170"/>
                    <a:pt x="3742" y="20318"/>
                    <a:pt x="4038" y="20420"/>
                  </a:cubicBezTo>
                  <a:cubicBezTo>
                    <a:pt x="4095" y="20432"/>
                    <a:pt x="4152" y="20454"/>
                    <a:pt x="4208" y="20466"/>
                  </a:cubicBezTo>
                  <a:cubicBezTo>
                    <a:pt x="4857" y="21717"/>
                    <a:pt x="6165" y="22536"/>
                    <a:pt x="7586" y="22536"/>
                  </a:cubicBezTo>
                  <a:cubicBezTo>
                    <a:pt x="9008" y="22536"/>
                    <a:pt x="10305" y="21717"/>
                    <a:pt x="10953" y="20477"/>
                  </a:cubicBezTo>
                  <a:cubicBezTo>
                    <a:pt x="11033" y="20466"/>
                    <a:pt x="11101" y="20443"/>
                    <a:pt x="11169" y="20420"/>
                  </a:cubicBezTo>
                  <a:cubicBezTo>
                    <a:pt x="11465" y="20318"/>
                    <a:pt x="11738" y="20170"/>
                    <a:pt x="11977" y="19965"/>
                  </a:cubicBezTo>
                  <a:cubicBezTo>
                    <a:pt x="12022" y="19931"/>
                    <a:pt x="12056" y="19897"/>
                    <a:pt x="12090" y="19863"/>
                  </a:cubicBezTo>
                  <a:cubicBezTo>
                    <a:pt x="12203" y="19885"/>
                    <a:pt x="12314" y="19894"/>
                    <a:pt x="12421" y="19894"/>
                  </a:cubicBezTo>
                  <a:cubicBezTo>
                    <a:pt x="12650" y="19894"/>
                    <a:pt x="12860" y="19853"/>
                    <a:pt x="13023" y="19806"/>
                  </a:cubicBezTo>
                  <a:cubicBezTo>
                    <a:pt x="13364" y="19715"/>
                    <a:pt x="13694" y="19556"/>
                    <a:pt x="13990" y="19328"/>
                  </a:cubicBezTo>
                  <a:cubicBezTo>
                    <a:pt x="14581" y="18862"/>
                    <a:pt x="14945" y="18168"/>
                    <a:pt x="15059" y="17315"/>
                  </a:cubicBezTo>
                  <a:cubicBezTo>
                    <a:pt x="15195" y="16235"/>
                    <a:pt x="14877" y="15291"/>
                    <a:pt x="14570" y="14369"/>
                  </a:cubicBezTo>
                  <a:cubicBezTo>
                    <a:pt x="14433" y="13949"/>
                    <a:pt x="14297" y="13539"/>
                    <a:pt x="14206" y="13141"/>
                  </a:cubicBezTo>
                  <a:cubicBezTo>
                    <a:pt x="14081" y="12550"/>
                    <a:pt x="14047" y="11947"/>
                    <a:pt x="14001" y="11299"/>
                  </a:cubicBezTo>
                  <a:cubicBezTo>
                    <a:pt x="13956" y="10559"/>
                    <a:pt x="13899" y="9797"/>
                    <a:pt x="13717" y="9035"/>
                  </a:cubicBezTo>
                  <a:cubicBezTo>
                    <a:pt x="13387" y="7682"/>
                    <a:pt x="12602" y="6476"/>
                    <a:pt x="11510" y="5646"/>
                  </a:cubicBezTo>
                  <a:cubicBezTo>
                    <a:pt x="11283" y="5475"/>
                    <a:pt x="11044" y="5316"/>
                    <a:pt x="10794" y="5179"/>
                  </a:cubicBezTo>
                  <a:cubicBezTo>
                    <a:pt x="10760" y="5111"/>
                    <a:pt x="10714" y="5054"/>
                    <a:pt x="10680" y="4986"/>
                  </a:cubicBezTo>
                  <a:cubicBezTo>
                    <a:pt x="10589" y="4838"/>
                    <a:pt x="10487" y="4702"/>
                    <a:pt x="10396" y="4554"/>
                  </a:cubicBezTo>
                  <a:cubicBezTo>
                    <a:pt x="10214" y="4304"/>
                    <a:pt x="10020" y="4053"/>
                    <a:pt x="9816" y="3815"/>
                  </a:cubicBezTo>
                  <a:cubicBezTo>
                    <a:pt x="9713" y="3701"/>
                    <a:pt x="9554" y="3507"/>
                    <a:pt x="9304" y="3382"/>
                  </a:cubicBezTo>
                  <a:cubicBezTo>
                    <a:pt x="9145" y="3303"/>
                    <a:pt x="8985" y="3269"/>
                    <a:pt x="8838" y="3257"/>
                  </a:cubicBezTo>
                  <a:cubicBezTo>
                    <a:pt x="8838" y="3257"/>
                    <a:pt x="8838" y="3246"/>
                    <a:pt x="8838" y="3246"/>
                  </a:cubicBezTo>
                  <a:cubicBezTo>
                    <a:pt x="8860" y="3200"/>
                    <a:pt x="8872" y="3144"/>
                    <a:pt x="8894" y="3087"/>
                  </a:cubicBezTo>
                  <a:cubicBezTo>
                    <a:pt x="8963" y="2905"/>
                    <a:pt x="9031" y="2723"/>
                    <a:pt x="9088" y="2529"/>
                  </a:cubicBezTo>
                  <a:cubicBezTo>
                    <a:pt x="9179" y="2188"/>
                    <a:pt x="9224" y="1881"/>
                    <a:pt x="9213" y="1585"/>
                  </a:cubicBezTo>
                  <a:cubicBezTo>
                    <a:pt x="9190" y="1165"/>
                    <a:pt x="9076" y="823"/>
                    <a:pt x="8872" y="550"/>
                  </a:cubicBezTo>
                  <a:cubicBezTo>
                    <a:pt x="8656" y="255"/>
                    <a:pt x="8337" y="73"/>
                    <a:pt x="7962" y="16"/>
                  </a:cubicBezTo>
                  <a:cubicBezTo>
                    <a:pt x="7892" y="5"/>
                    <a:pt x="7821" y="0"/>
                    <a:pt x="7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5129900" y="2257375"/>
              <a:ext cx="42675" cy="62450"/>
            </a:xfrm>
            <a:custGeom>
              <a:rect b="b" l="l" r="r" t="t"/>
              <a:pathLst>
                <a:path extrusionOk="0" h="2498" w="1707">
                  <a:moveTo>
                    <a:pt x="838" y="1"/>
                  </a:moveTo>
                  <a:cubicBezTo>
                    <a:pt x="756" y="1"/>
                    <a:pt x="673" y="14"/>
                    <a:pt x="592" y="41"/>
                  </a:cubicBezTo>
                  <a:cubicBezTo>
                    <a:pt x="388" y="109"/>
                    <a:pt x="217" y="279"/>
                    <a:pt x="115" y="518"/>
                  </a:cubicBezTo>
                  <a:cubicBezTo>
                    <a:pt x="12" y="757"/>
                    <a:pt x="1" y="1041"/>
                    <a:pt x="81" y="1371"/>
                  </a:cubicBezTo>
                  <a:cubicBezTo>
                    <a:pt x="137" y="1656"/>
                    <a:pt x="251" y="1906"/>
                    <a:pt x="399" y="2122"/>
                  </a:cubicBezTo>
                  <a:cubicBezTo>
                    <a:pt x="479" y="2247"/>
                    <a:pt x="558" y="2338"/>
                    <a:pt x="661" y="2429"/>
                  </a:cubicBezTo>
                  <a:cubicBezTo>
                    <a:pt x="706" y="2474"/>
                    <a:pt x="740" y="2497"/>
                    <a:pt x="786" y="2497"/>
                  </a:cubicBezTo>
                  <a:cubicBezTo>
                    <a:pt x="820" y="2497"/>
                    <a:pt x="854" y="2474"/>
                    <a:pt x="899" y="2440"/>
                  </a:cubicBezTo>
                  <a:cubicBezTo>
                    <a:pt x="1013" y="2361"/>
                    <a:pt x="1104" y="2281"/>
                    <a:pt x="1195" y="2167"/>
                  </a:cubicBezTo>
                  <a:cubicBezTo>
                    <a:pt x="1366" y="1963"/>
                    <a:pt x="1502" y="1712"/>
                    <a:pt x="1582" y="1451"/>
                  </a:cubicBezTo>
                  <a:cubicBezTo>
                    <a:pt x="1696" y="1132"/>
                    <a:pt x="1707" y="848"/>
                    <a:pt x="1627" y="598"/>
                  </a:cubicBezTo>
                  <a:cubicBezTo>
                    <a:pt x="1559" y="370"/>
                    <a:pt x="1411" y="188"/>
                    <a:pt x="1207" y="86"/>
                  </a:cubicBezTo>
                  <a:cubicBezTo>
                    <a:pt x="1089" y="31"/>
                    <a:pt x="964" y="1"/>
                    <a:pt x="8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5323275" y="2244450"/>
              <a:ext cx="19925" cy="45800"/>
            </a:xfrm>
            <a:custGeom>
              <a:rect b="b" l="l" r="r" t="t"/>
              <a:pathLst>
                <a:path extrusionOk="0" h="1832" w="797">
                  <a:moveTo>
                    <a:pt x="228" y="0"/>
                  </a:moveTo>
                  <a:cubicBezTo>
                    <a:pt x="216" y="0"/>
                    <a:pt x="205" y="0"/>
                    <a:pt x="193" y="12"/>
                  </a:cubicBezTo>
                  <a:cubicBezTo>
                    <a:pt x="80" y="159"/>
                    <a:pt x="11" y="341"/>
                    <a:pt x="11" y="535"/>
                  </a:cubicBezTo>
                  <a:cubicBezTo>
                    <a:pt x="0" y="796"/>
                    <a:pt x="91" y="1069"/>
                    <a:pt x="284" y="1342"/>
                  </a:cubicBezTo>
                  <a:cubicBezTo>
                    <a:pt x="307" y="1365"/>
                    <a:pt x="330" y="1399"/>
                    <a:pt x="341" y="1422"/>
                  </a:cubicBezTo>
                  <a:cubicBezTo>
                    <a:pt x="353" y="1433"/>
                    <a:pt x="364" y="1433"/>
                    <a:pt x="375" y="1433"/>
                  </a:cubicBezTo>
                  <a:cubicBezTo>
                    <a:pt x="387" y="1433"/>
                    <a:pt x="398" y="1422"/>
                    <a:pt x="398" y="1411"/>
                  </a:cubicBezTo>
                  <a:cubicBezTo>
                    <a:pt x="410" y="1399"/>
                    <a:pt x="421" y="1399"/>
                    <a:pt x="432" y="1399"/>
                  </a:cubicBezTo>
                  <a:cubicBezTo>
                    <a:pt x="455" y="1399"/>
                    <a:pt x="466" y="1399"/>
                    <a:pt x="478" y="1422"/>
                  </a:cubicBezTo>
                  <a:cubicBezTo>
                    <a:pt x="512" y="1513"/>
                    <a:pt x="535" y="1593"/>
                    <a:pt x="557" y="1661"/>
                  </a:cubicBezTo>
                  <a:cubicBezTo>
                    <a:pt x="557" y="1661"/>
                    <a:pt x="557" y="1672"/>
                    <a:pt x="569" y="1672"/>
                  </a:cubicBezTo>
                  <a:cubicBezTo>
                    <a:pt x="614" y="1729"/>
                    <a:pt x="682" y="1775"/>
                    <a:pt x="739" y="1820"/>
                  </a:cubicBezTo>
                  <a:cubicBezTo>
                    <a:pt x="739" y="1831"/>
                    <a:pt x="751" y="1831"/>
                    <a:pt x="762" y="1831"/>
                  </a:cubicBezTo>
                  <a:lnTo>
                    <a:pt x="773" y="1831"/>
                  </a:lnTo>
                  <a:cubicBezTo>
                    <a:pt x="785" y="1820"/>
                    <a:pt x="796" y="1809"/>
                    <a:pt x="785" y="1797"/>
                  </a:cubicBezTo>
                  <a:cubicBezTo>
                    <a:pt x="694" y="1342"/>
                    <a:pt x="546" y="887"/>
                    <a:pt x="398" y="444"/>
                  </a:cubicBezTo>
                  <a:cubicBezTo>
                    <a:pt x="341" y="307"/>
                    <a:pt x="296" y="159"/>
                    <a:pt x="250" y="23"/>
                  </a:cubicBezTo>
                  <a:cubicBezTo>
                    <a:pt x="250" y="12"/>
                    <a:pt x="239" y="0"/>
                    <a:pt x="228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5118250" y="2372675"/>
              <a:ext cx="129125" cy="54900"/>
            </a:xfrm>
            <a:custGeom>
              <a:rect b="b" l="l" r="r" t="t"/>
              <a:pathLst>
                <a:path extrusionOk="0" h="2196" w="5165">
                  <a:moveTo>
                    <a:pt x="2139" y="1059"/>
                  </a:moveTo>
                  <a:cubicBezTo>
                    <a:pt x="2162" y="1070"/>
                    <a:pt x="2173" y="1070"/>
                    <a:pt x="2196" y="1070"/>
                  </a:cubicBezTo>
                  <a:cubicBezTo>
                    <a:pt x="2207" y="1081"/>
                    <a:pt x="2218" y="1081"/>
                    <a:pt x="2241" y="1081"/>
                  </a:cubicBezTo>
                  <a:lnTo>
                    <a:pt x="2378" y="1081"/>
                  </a:lnTo>
                  <a:cubicBezTo>
                    <a:pt x="2389" y="1093"/>
                    <a:pt x="2378" y="1093"/>
                    <a:pt x="2378" y="1093"/>
                  </a:cubicBezTo>
                  <a:cubicBezTo>
                    <a:pt x="2366" y="1104"/>
                    <a:pt x="2344" y="1104"/>
                    <a:pt x="2321" y="1115"/>
                  </a:cubicBezTo>
                  <a:cubicBezTo>
                    <a:pt x="2309" y="1127"/>
                    <a:pt x="2287" y="1127"/>
                    <a:pt x="2275" y="1127"/>
                  </a:cubicBezTo>
                  <a:cubicBezTo>
                    <a:pt x="2253" y="1127"/>
                    <a:pt x="2241" y="1127"/>
                    <a:pt x="2218" y="1115"/>
                  </a:cubicBezTo>
                  <a:cubicBezTo>
                    <a:pt x="2196" y="1115"/>
                    <a:pt x="2184" y="1115"/>
                    <a:pt x="2173" y="1104"/>
                  </a:cubicBezTo>
                  <a:cubicBezTo>
                    <a:pt x="2173" y="1104"/>
                    <a:pt x="2162" y="1093"/>
                    <a:pt x="2162" y="1093"/>
                  </a:cubicBezTo>
                  <a:cubicBezTo>
                    <a:pt x="2150" y="1081"/>
                    <a:pt x="2139" y="1081"/>
                    <a:pt x="2139" y="1070"/>
                  </a:cubicBezTo>
                  <a:cubicBezTo>
                    <a:pt x="2139" y="1070"/>
                    <a:pt x="2139" y="1070"/>
                    <a:pt x="2139" y="1059"/>
                  </a:cubicBezTo>
                  <a:close/>
                  <a:moveTo>
                    <a:pt x="1957" y="1206"/>
                  </a:moveTo>
                  <a:cubicBezTo>
                    <a:pt x="1968" y="1206"/>
                    <a:pt x="1991" y="1218"/>
                    <a:pt x="2002" y="1218"/>
                  </a:cubicBezTo>
                  <a:cubicBezTo>
                    <a:pt x="2025" y="1218"/>
                    <a:pt x="2048" y="1229"/>
                    <a:pt x="2071" y="1229"/>
                  </a:cubicBezTo>
                  <a:cubicBezTo>
                    <a:pt x="2105" y="1240"/>
                    <a:pt x="2150" y="1252"/>
                    <a:pt x="2184" y="1252"/>
                  </a:cubicBezTo>
                  <a:cubicBezTo>
                    <a:pt x="2207" y="1252"/>
                    <a:pt x="2241" y="1263"/>
                    <a:pt x="2275" y="1263"/>
                  </a:cubicBezTo>
                  <a:lnTo>
                    <a:pt x="2378" y="1263"/>
                  </a:lnTo>
                  <a:cubicBezTo>
                    <a:pt x="2383" y="1258"/>
                    <a:pt x="2389" y="1255"/>
                    <a:pt x="2395" y="1255"/>
                  </a:cubicBezTo>
                  <a:cubicBezTo>
                    <a:pt x="2400" y="1255"/>
                    <a:pt x="2406" y="1258"/>
                    <a:pt x="2412" y="1263"/>
                  </a:cubicBezTo>
                  <a:cubicBezTo>
                    <a:pt x="2423" y="1263"/>
                    <a:pt x="2423" y="1263"/>
                    <a:pt x="2423" y="1275"/>
                  </a:cubicBezTo>
                  <a:cubicBezTo>
                    <a:pt x="2423" y="1286"/>
                    <a:pt x="2423" y="1286"/>
                    <a:pt x="2423" y="1297"/>
                  </a:cubicBezTo>
                  <a:cubicBezTo>
                    <a:pt x="2400" y="1320"/>
                    <a:pt x="2344" y="1320"/>
                    <a:pt x="2309" y="1331"/>
                  </a:cubicBezTo>
                  <a:lnTo>
                    <a:pt x="2298" y="1331"/>
                  </a:lnTo>
                  <a:cubicBezTo>
                    <a:pt x="2253" y="1331"/>
                    <a:pt x="2207" y="1331"/>
                    <a:pt x="2173" y="1320"/>
                  </a:cubicBezTo>
                  <a:cubicBezTo>
                    <a:pt x="2127" y="1320"/>
                    <a:pt x="2093" y="1309"/>
                    <a:pt x="2048" y="1286"/>
                  </a:cubicBezTo>
                  <a:cubicBezTo>
                    <a:pt x="2014" y="1275"/>
                    <a:pt x="1980" y="1252"/>
                    <a:pt x="1946" y="1206"/>
                  </a:cubicBezTo>
                  <a:close/>
                  <a:moveTo>
                    <a:pt x="1593" y="1366"/>
                  </a:moveTo>
                  <a:cubicBezTo>
                    <a:pt x="1616" y="1377"/>
                    <a:pt x="1638" y="1377"/>
                    <a:pt x="1673" y="1388"/>
                  </a:cubicBezTo>
                  <a:cubicBezTo>
                    <a:pt x="1695" y="1388"/>
                    <a:pt x="1718" y="1400"/>
                    <a:pt x="1741" y="1400"/>
                  </a:cubicBezTo>
                  <a:cubicBezTo>
                    <a:pt x="1764" y="1400"/>
                    <a:pt x="1775" y="1411"/>
                    <a:pt x="1798" y="1411"/>
                  </a:cubicBezTo>
                  <a:cubicBezTo>
                    <a:pt x="1820" y="1422"/>
                    <a:pt x="1855" y="1434"/>
                    <a:pt x="1877" y="1434"/>
                  </a:cubicBezTo>
                  <a:cubicBezTo>
                    <a:pt x="1968" y="1457"/>
                    <a:pt x="2059" y="1468"/>
                    <a:pt x="2162" y="1479"/>
                  </a:cubicBezTo>
                  <a:cubicBezTo>
                    <a:pt x="2241" y="1491"/>
                    <a:pt x="2321" y="1491"/>
                    <a:pt x="2400" y="1491"/>
                  </a:cubicBezTo>
                  <a:lnTo>
                    <a:pt x="2457" y="1491"/>
                  </a:lnTo>
                  <a:cubicBezTo>
                    <a:pt x="2514" y="1491"/>
                    <a:pt x="2571" y="1491"/>
                    <a:pt x="2628" y="1479"/>
                  </a:cubicBezTo>
                  <a:cubicBezTo>
                    <a:pt x="2662" y="1479"/>
                    <a:pt x="2708" y="1468"/>
                    <a:pt x="2742" y="1468"/>
                  </a:cubicBezTo>
                  <a:cubicBezTo>
                    <a:pt x="2753" y="1468"/>
                    <a:pt x="2753" y="1479"/>
                    <a:pt x="2753" y="1491"/>
                  </a:cubicBezTo>
                  <a:cubicBezTo>
                    <a:pt x="2753" y="1491"/>
                    <a:pt x="2753" y="1502"/>
                    <a:pt x="2753" y="1502"/>
                  </a:cubicBezTo>
                  <a:cubicBezTo>
                    <a:pt x="2634" y="1553"/>
                    <a:pt x="2489" y="1579"/>
                    <a:pt x="2328" y="1579"/>
                  </a:cubicBezTo>
                  <a:cubicBezTo>
                    <a:pt x="2274" y="1579"/>
                    <a:pt x="2218" y="1576"/>
                    <a:pt x="2162" y="1570"/>
                  </a:cubicBezTo>
                  <a:cubicBezTo>
                    <a:pt x="2059" y="1559"/>
                    <a:pt x="1957" y="1536"/>
                    <a:pt x="1866" y="1513"/>
                  </a:cubicBezTo>
                  <a:cubicBezTo>
                    <a:pt x="1809" y="1502"/>
                    <a:pt x="1764" y="1479"/>
                    <a:pt x="1718" y="1468"/>
                  </a:cubicBezTo>
                  <a:cubicBezTo>
                    <a:pt x="1684" y="1445"/>
                    <a:pt x="1650" y="1422"/>
                    <a:pt x="1616" y="1411"/>
                  </a:cubicBezTo>
                  <a:cubicBezTo>
                    <a:pt x="1604" y="1400"/>
                    <a:pt x="1593" y="1388"/>
                    <a:pt x="1582" y="1388"/>
                  </a:cubicBezTo>
                  <a:cubicBezTo>
                    <a:pt x="1582" y="1377"/>
                    <a:pt x="1582" y="1377"/>
                    <a:pt x="1582" y="1377"/>
                  </a:cubicBezTo>
                  <a:cubicBezTo>
                    <a:pt x="1582" y="1377"/>
                    <a:pt x="1582" y="1366"/>
                    <a:pt x="1593" y="1366"/>
                  </a:cubicBezTo>
                  <a:close/>
                  <a:moveTo>
                    <a:pt x="4596" y="911"/>
                  </a:moveTo>
                  <a:cubicBezTo>
                    <a:pt x="4596" y="911"/>
                    <a:pt x="4596" y="911"/>
                    <a:pt x="4596" y="922"/>
                  </a:cubicBezTo>
                  <a:cubicBezTo>
                    <a:pt x="4527" y="1104"/>
                    <a:pt x="4368" y="1240"/>
                    <a:pt x="4254" y="1343"/>
                  </a:cubicBezTo>
                  <a:cubicBezTo>
                    <a:pt x="4163" y="1411"/>
                    <a:pt x="4095" y="1457"/>
                    <a:pt x="4016" y="1502"/>
                  </a:cubicBezTo>
                  <a:lnTo>
                    <a:pt x="4004" y="1513"/>
                  </a:lnTo>
                  <a:cubicBezTo>
                    <a:pt x="3947" y="1542"/>
                    <a:pt x="3873" y="1587"/>
                    <a:pt x="3811" y="1587"/>
                  </a:cubicBezTo>
                  <a:cubicBezTo>
                    <a:pt x="3799" y="1587"/>
                    <a:pt x="3788" y="1585"/>
                    <a:pt x="3777" y="1582"/>
                  </a:cubicBezTo>
                  <a:cubicBezTo>
                    <a:pt x="3777" y="1582"/>
                    <a:pt x="3777" y="1570"/>
                    <a:pt x="3777" y="1570"/>
                  </a:cubicBezTo>
                  <a:cubicBezTo>
                    <a:pt x="3788" y="1548"/>
                    <a:pt x="3822" y="1513"/>
                    <a:pt x="3845" y="1502"/>
                  </a:cubicBezTo>
                  <a:lnTo>
                    <a:pt x="3856" y="1491"/>
                  </a:lnTo>
                  <a:cubicBezTo>
                    <a:pt x="3879" y="1479"/>
                    <a:pt x="3902" y="1457"/>
                    <a:pt x="3925" y="1445"/>
                  </a:cubicBezTo>
                  <a:cubicBezTo>
                    <a:pt x="3936" y="1434"/>
                    <a:pt x="3959" y="1434"/>
                    <a:pt x="3970" y="1422"/>
                  </a:cubicBezTo>
                  <a:cubicBezTo>
                    <a:pt x="4050" y="1366"/>
                    <a:pt x="4118" y="1320"/>
                    <a:pt x="4175" y="1275"/>
                  </a:cubicBezTo>
                  <a:cubicBezTo>
                    <a:pt x="4243" y="1218"/>
                    <a:pt x="4311" y="1150"/>
                    <a:pt x="4368" y="1093"/>
                  </a:cubicBezTo>
                  <a:cubicBezTo>
                    <a:pt x="4425" y="1036"/>
                    <a:pt x="4493" y="968"/>
                    <a:pt x="4573" y="911"/>
                  </a:cubicBezTo>
                  <a:close/>
                  <a:moveTo>
                    <a:pt x="649" y="1002"/>
                  </a:moveTo>
                  <a:cubicBezTo>
                    <a:pt x="1047" y="1388"/>
                    <a:pt x="1445" y="1639"/>
                    <a:pt x="1855" y="1752"/>
                  </a:cubicBezTo>
                  <a:cubicBezTo>
                    <a:pt x="2105" y="1832"/>
                    <a:pt x="2366" y="1855"/>
                    <a:pt x="2639" y="1855"/>
                  </a:cubicBezTo>
                  <a:cubicBezTo>
                    <a:pt x="2753" y="1843"/>
                    <a:pt x="2878" y="1832"/>
                    <a:pt x="3037" y="1809"/>
                  </a:cubicBezTo>
                  <a:lnTo>
                    <a:pt x="3117" y="1798"/>
                  </a:lnTo>
                  <a:cubicBezTo>
                    <a:pt x="3231" y="1775"/>
                    <a:pt x="3333" y="1764"/>
                    <a:pt x="3435" y="1730"/>
                  </a:cubicBezTo>
                  <a:cubicBezTo>
                    <a:pt x="3458" y="1730"/>
                    <a:pt x="3470" y="1741"/>
                    <a:pt x="3470" y="1752"/>
                  </a:cubicBezTo>
                  <a:cubicBezTo>
                    <a:pt x="3470" y="1764"/>
                    <a:pt x="3470" y="1775"/>
                    <a:pt x="3458" y="1775"/>
                  </a:cubicBezTo>
                  <a:cubicBezTo>
                    <a:pt x="3322" y="1843"/>
                    <a:pt x="3197" y="1900"/>
                    <a:pt x="3060" y="1923"/>
                  </a:cubicBezTo>
                  <a:cubicBezTo>
                    <a:pt x="2946" y="1957"/>
                    <a:pt x="2810" y="1968"/>
                    <a:pt x="2639" y="1968"/>
                  </a:cubicBezTo>
                  <a:cubicBezTo>
                    <a:pt x="2605" y="1970"/>
                    <a:pt x="2571" y="1971"/>
                    <a:pt x="2536" y="1971"/>
                  </a:cubicBezTo>
                  <a:cubicBezTo>
                    <a:pt x="2296" y="1971"/>
                    <a:pt x="2049" y="1936"/>
                    <a:pt x="1820" y="1866"/>
                  </a:cubicBezTo>
                  <a:cubicBezTo>
                    <a:pt x="1309" y="1707"/>
                    <a:pt x="876" y="1400"/>
                    <a:pt x="615" y="1024"/>
                  </a:cubicBezTo>
                  <a:cubicBezTo>
                    <a:pt x="615" y="1013"/>
                    <a:pt x="615" y="1013"/>
                    <a:pt x="626" y="1013"/>
                  </a:cubicBezTo>
                  <a:cubicBezTo>
                    <a:pt x="626" y="1002"/>
                    <a:pt x="626" y="1002"/>
                    <a:pt x="638" y="1002"/>
                  </a:cubicBezTo>
                  <a:close/>
                  <a:moveTo>
                    <a:pt x="967" y="1"/>
                  </a:moveTo>
                  <a:cubicBezTo>
                    <a:pt x="956" y="1"/>
                    <a:pt x="945" y="1"/>
                    <a:pt x="945" y="12"/>
                  </a:cubicBezTo>
                  <a:cubicBezTo>
                    <a:pt x="854" y="114"/>
                    <a:pt x="729" y="205"/>
                    <a:pt x="581" y="274"/>
                  </a:cubicBezTo>
                  <a:cubicBezTo>
                    <a:pt x="410" y="365"/>
                    <a:pt x="217" y="410"/>
                    <a:pt x="35" y="444"/>
                  </a:cubicBezTo>
                  <a:cubicBezTo>
                    <a:pt x="23" y="444"/>
                    <a:pt x="12" y="444"/>
                    <a:pt x="12" y="456"/>
                  </a:cubicBezTo>
                  <a:cubicBezTo>
                    <a:pt x="1" y="467"/>
                    <a:pt x="1" y="478"/>
                    <a:pt x="1" y="490"/>
                  </a:cubicBezTo>
                  <a:cubicBezTo>
                    <a:pt x="444" y="1525"/>
                    <a:pt x="1456" y="2196"/>
                    <a:pt x="2582" y="2196"/>
                  </a:cubicBezTo>
                  <a:cubicBezTo>
                    <a:pt x="3708" y="2196"/>
                    <a:pt x="4721" y="1525"/>
                    <a:pt x="5164" y="478"/>
                  </a:cubicBezTo>
                  <a:cubicBezTo>
                    <a:pt x="5164" y="467"/>
                    <a:pt x="5164" y="456"/>
                    <a:pt x="5164" y="456"/>
                  </a:cubicBezTo>
                  <a:cubicBezTo>
                    <a:pt x="5153" y="444"/>
                    <a:pt x="5153" y="433"/>
                    <a:pt x="5142" y="433"/>
                  </a:cubicBezTo>
                  <a:cubicBezTo>
                    <a:pt x="4960" y="410"/>
                    <a:pt x="4789" y="353"/>
                    <a:pt x="4618" y="274"/>
                  </a:cubicBezTo>
                  <a:cubicBezTo>
                    <a:pt x="4482" y="205"/>
                    <a:pt x="4345" y="114"/>
                    <a:pt x="4254" y="12"/>
                  </a:cubicBezTo>
                  <a:cubicBezTo>
                    <a:pt x="4254" y="1"/>
                    <a:pt x="4243" y="1"/>
                    <a:pt x="4232" y="1"/>
                  </a:cubicBezTo>
                  <a:cubicBezTo>
                    <a:pt x="4220" y="1"/>
                    <a:pt x="4209" y="1"/>
                    <a:pt x="4209" y="12"/>
                  </a:cubicBezTo>
                  <a:cubicBezTo>
                    <a:pt x="4175" y="80"/>
                    <a:pt x="4129" y="137"/>
                    <a:pt x="4061" y="217"/>
                  </a:cubicBezTo>
                  <a:lnTo>
                    <a:pt x="4050" y="228"/>
                  </a:lnTo>
                  <a:cubicBezTo>
                    <a:pt x="3959" y="376"/>
                    <a:pt x="3799" y="501"/>
                    <a:pt x="3583" y="604"/>
                  </a:cubicBezTo>
                  <a:cubicBezTo>
                    <a:pt x="3515" y="649"/>
                    <a:pt x="3424" y="683"/>
                    <a:pt x="3344" y="717"/>
                  </a:cubicBezTo>
                  <a:cubicBezTo>
                    <a:pt x="3140" y="809"/>
                    <a:pt x="2917" y="855"/>
                    <a:pt x="2683" y="855"/>
                  </a:cubicBezTo>
                  <a:cubicBezTo>
                    <a:pt x="2657" y="855"/>
                    <a:pt x="2631" y="855"/>
                    <a:pt x="2605" y="854"/>
                  </a:cubicBezTo>
                  <a:cubicBezTo>
                    <a:pt x="2578" y="855"/>
                    <a:pt x="2551" y="855"/>
                    <a:pt x="2524" y="855"/>
                  </a:cubicBezTo>
                  <a:cubicBezTo>
                    <a:pt x="2282" y="855"/>
                    <a:pt x="2059" y="809"/>
                    <a:pt x="1855" y="717"/>
                  </a:cubicBezTo>
                  <a:cubicBezTo>
                    <a:pt x="1775" y="683"/>
                    <a:pt x="1695" y="649"/>
                    <a:pt x="1616" y="604"/>
                  </a:cubicBezTo>
                  <a:cubicBezTo>
                    <a:pt x="1400" y="501"/>
                    <a:pt x="1240" y="376"/>
                    <a:pt x="1149" y="228"/>
                  </a:cubicBezTo>
                  <a:lnTo>
                    <a:pt x="1115" y="251"/>
                  </a:lnTo>
                  <a:lnTo>
                    <a:pt x="1138" y="217"/>
                  </a:lnTo>
                  <a:cubicBezTo>
                    <a:pt x="1070" y="137"/>
                    <a:pt x="1024" y="80"/>
                    <a:pt x="990" y="12"/>
                  </a:cubicBezTo>
                  <a:cubicBezTo>
                    <a:pt x="990" y="12"/>
                    <a:pt x="979" y="1"/>
                    <a:pt x="96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5065650" y="2249450"/>
              <a:ext cx="42675" cy="62125"/>
            </a:xfrm>
            <a:custGeom>
              <a:rect b="b" l="l" r="r" t="t"/>
              <a:pathLst>
                <a:path extrusionOk="0" h="2485" w="1707">
                  <a:moveTo>
                    <a:pt x="851" y="0"/>
                  </a:moveTo>
                  <a:cubicBezTo>
                    <a:pt x="783" y="0"/>
                    <a:pt x="715" y="9"/>
                    <a:pt x="649" y="28"/>
                  </a:cubicBezTo>
                  <a:cubicBezTo>
                    <a:pt x="433" y="85"/>
                    <a:pt x="262" y="244"/>
                    <a:pt x="148" y="483"/>
                  </a:cubicBezTo>
                  <a:cubicBezTo>
                    <a:pt x="35" y="710"/>
                    <a:pt x="0" y="994"/>
                    <a:pt x="57" y="1336"/>
                  </a:cubicBezTo>
                  <a:cubicBezTo>
                    <a:pt x="103" y="1609"/>
                    <a:pt x="194" y="1870"/>
                    <a:pt x="330" y="2098"/>
                  </a:cubicBezTo>
                  <a:cubicBezTo>
                    <a:pt x="399" y="2223"/>
                    <a:pt x="478" y="2325"/>
                    <a:pt x="569" y="2416"/>
                  </a:cubicBezTo>
                  <a:cubicBezTo>
                    <a:pt x="626" y="2462"/>
                    <a:pt x="660" y="2484"/>
                    <a:pt x="694" y="2484"/>
                  </a:cubicBezTo>
                  <a:cubicBezTo>
                    <a:pt x="728" y="2484"/>
                    <a:pt x="762" y="2473"/>
                    <a:pt x="819" y="2439"/>
                  </a:cubicBezTo>
                  <a:cubicBezTo>
                    <a:pt x="922" y="2371"/>
                    <a:pt x="1024" y="2291"/>
                    <a:pt x="1126" y="2177"/>
                  </a:cubicBezTo>
                  <a:cubicBezTo>
                    <a:pt x="1297" y="1995"/>
                    <a:pt x="1456" y="1756"/>
                    <a:pt x="1559" y="1495"/>
                  </a:cubicBezTo>
                  <a:cubicBezTo>
                    <a:pt x="1672" y="1176"/>
                    <a:pt x="1707" y="892"/>
                    <a:pt x="1650" y="642"/>
                  </a:cubicBezTo>
                  <a:cubicBezTo>
                    <a:pt x="1593" y="414"/>
                    <a:pt x="1445" y="221"/>
                    <a:pt x="1252" y="107"/>
                  </a:cubicBezTo>
                  <a:cubicBezTo>
                    <a:pt x="1129" y="38"/>
                    <a:pt x="991" y="0"/>
                    <a:pt x="85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5194750" y="2257375"/>
              <a:ext cx="42675" cy="62450"/>
            </a:xfrm>
            <a:custGeom>
              <a:rect b="b" l="l" r="r" t="t"/>
              <a:pathLst>
                <a:path extrusionOk="0" h="2498" w="1707">
                  <a:moveTo>
                    <a:pt x="869" y="1"/>
                  </a:moveTo>
                  <a:cubicBezTo>
                    <a:pt x="743" y="1"/>
                    <a:pt x="618" y="31"/>
                    <a:pt x="501" y="86"/>
                  </a:cubicBezTo>
                  <a:cubicBezTo>
                    <a:pt x="307" y="188"/>
                    <a:pt x="148" y="382"/>
                    <a:pt x="80" y="598"/>
                  </a:cubicBezTo>
                  <a:cubicBezTo>
                    <a:pt x="0" y="848"/>
                    <a:pt x="23" y="1132"/>
                    <a:pt x="125" y="1451"/>
                  </a:cubicBezTo>
                  <a:cubicBezTo>
                    <a:pt x="216" y="1724"/>
                    <a:pt x="353" y="1963"/>
                    <a:pt x="512" y="2167"/>
                  </a:cubicBezTo>
                  <a:cubicBezTo>
                    <a:pt x="603" y="2281"/>
                    <a:pt x="705" y="2372"/>
                    <a:pt x="808" y="2440"/>
                  </a:cubicBezTo>
                  <a:cubicBezTo>
                    <a:pt x="853" y="2474"/>
                    <a:pt x="887" y="2497"/>
                    <a:pt x="921" y="2497"/>
                  </a:cubicBezTo>
                  <a:cubicBezTo>
                    <a:pt x="967" y="2497"/>
                    <a:pt x="1001" y="2474"/>
                    <a:pt x="1047" y="2429"/>
                  </a:cubicBezTo>
                  <a:cubicBezTo>
                    <a:pt x="1149" y="2338"/>
                    <a:pt x="1240" y="2247"/>
                    <a:pt x="1319" y="2122"/>
                  </a:cubicBezTo>
                  <a:cubicBezTo>
                    <a:pt x="1456" y="1906"/>
                    <a:pt x="1570" y="1656"/>
                    <a:pt x="1627" y="1383"/>
                  </a:cubicBezTo>
                  <a:cubicBezTo>
                    <a:pt x="1706" y="1053"/>
                    <a:pt x="1695" y="757"/>
                    <a:pt x="1592" y="518"/>
                  </a:cubicBezTo>
                  <a:cubicBezTo>
                    <a:pt x="1490" y="279"/>
                    <a:pt x="1319" y="109"/>
                    <a:pt x="1115" y="41"/>
                  </a:cubicBezTo>
                  <a:cubicBezTo>
                    <a:pt x="1034" y="14"/>
                    <a:pt x="951" y="1"/>
                    <a:pt x="869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5023275" y="2243600"/>
              <a:ext cx="20800" cy="47500"/>
            </a:xfrm>
            <a:custGeom>
              <a:rect b="b" l="l" r="r" t="t"/>
              <a:pathLst>
                <a:path extrusionOk="0" h="1900" w="832">
                  <a:moveTo>
                    <a:pt x="581" y="0"/>
                  </a:moveTo>
                  <a:cubicBezTo>
                    <a:pt x="569" y="0"/>
                    <a:pt x="558" y="11"/>
                    <a:pt x="558" y="23"/>
                  </a:cubicBezTo>
                  <a:cubicBezTo>
                    <a:pt x="513" y="171"/>
                    <a:pt x="456" y="330"/>
                    <a:pt x="399" y="478"/>
                  </a:cubicBezTo>
                  <a:cubicBezTo>
                    <a:pt x="251" y="933"/>
                    <a:pt x="92" y="1399"/>
                    <a:pt x="1" y="1865"/>
                  </a:cubicBezTo>
                  <a:cubicBezTo>
                    <a:pt x="1" y="1877"/>
                    <a:pt x="1" y="1888"/>
                    <a:pt x="12" y="1899"/>
                  </a:cubicBezTo>
                  <a:lnTo>
                    <a:pt x="46" y="1899"/>
                  </a:lnTo>
                  <a:cubicBezTo>
                    <a:pt x="126" y="1843"/>
                    <a:pt x="194" y="1786"/>
                    <a:pt x="262" y="1718"/>
                  </a:cubicBezTo>
                  <a:cubicBezTo>
                    <a:pt x="262" y="1706"/>
                    <a:pt x="262" y="1706"/>
                    <a:pt x="274" y="1695"/>
                  </a:cubicBezTo>
                  <a:lnTo>
                    <a:pt x="274" y="1683"/>
                  </a:lnTo>
                  <a:cubicBezTo>
                    <a:pt x="285" y="1638"/>
                    <a:pt x="296" y="1604"/>
                    <a:pt x="296" y="1558"/>
                  </a:cubicBezTo>
                  <a:cubicBezTo>
                    <a:pt x="342" y="1433"/>
                    <a:pt x="376" y="1297"/>
                    <a:pt x="444" y="1183"/>
                  </a:cubicBezTo>
                  <a:lnTo>
                    <a:pt x="422" y="1160"/>
                  </a:lnTo>
                  <a:lnTo>
                    <a:pt x="456" y="1183"/>
                  </a:lnTo>
                  <a:cubicBezTo>
                    <a:pt x="444" y="1274"/>
                    <a:pt x="422" y="1365"/>
                    <a:pt x="399" y="1445"/>
                  </a:cubicBezTo>
                  <a:lnTo>
                    <a:pt x="387" y="1490"/>
                  </a:lnTo>
                  <a:cubicBezTo>
                    <a:pt x="387" y="1501"/>
                    <a:pt x="387" y="1513"/>
                    <a:pt x="399" y="1524"/>
                  </a:cubicBezTo>
                  <a:cubicBezTo>
                    <a:pt x="402" y="1527"/>
                    <a:pt x="406" y="1529"/>
                    <a:pt x="411" y="1529"/>
                  </a:cubicBezTo>
                  <a:cubicBezTo>
                    <a:pt x="423" y="1529"/>
                    <a:pt x="436" y="1521"/>
                    <a:pt x="444" y="1513"/>
                  </a:cubicBezTo>
                  <a:cubicBezTo>
                    <a:pt x="478" y="1467"/>
                    <a:pt x="513" y="1422"/>
                    <a:pt x="547" y="1376"/>
                  </a:cubicBezTo>
                  <a:cubicBezTo>
                    <a:pt x="740" y="1103"/>
                    <a:pt x="831" y="830"/>
                    <a:pt x="831" y="569"/>
                  </a:cubicBezTo>
                  <a:cubicBezTo>
                    <a:pt x="831" y="364"/>
                    <a:pt x="751" y="159"/>
                    <a:pt x="615" y="11"/>
                  </a:cubicBezTo>
                  <a:cubicBezTo>
                    <a:pt x="604" y="0"/>
                    <a:pt x="592" y="0"/>
                    <a:pt x="58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5259000" y="2249450"/>
              <a:ext cx="42675" cy="62125"/>
            </a:xfrm>
            <a:custGeom>
              <a:rect b="b" l="l" r="r" t="t"/>
              <a:pathLst>
                <a:path extrusionOk="0" h="2485" w="1707">
                  <a:moveTo>
                    <a:pt x="856" y="0"/>
                  </a:moveTo>
                  <a:cubicBezTo>
                    <a:pt x="716" y="0"/>
                    <a:pt x="578" y="38"/>
                    <a:pt x="456" y="107"/>
                  </a:cubicBezTo>
                  <a:cubicBezTo>
                    <a:pt x="262" y="221"/>
                    <a:pt x="114" y="414"/>
                    <a:pt x="57" y="642"/>
                  </a:cubicBezTo>
                  <a:cubicBezTo>
                    <a:pt x="1" y="892"/>
                    <a:pt x="35" y="1176"/>
                    <a:pt x="160" y="1495"/>
                  </a:cubicBezTo>
                  <a:cubicBezTo>
                    <a:pt x="262" y="1756"/>
                    <a:pt x="410" y="1995"/>
                    <a:pt x="581" y="2177"/>
                  </a:cubicBezTo>
                  <a:cubicBezTo>
                    <a:pt x="683" y="2291"/>
                    <a:pt x="785" y="2371"/>
                    <a:pt x="899" y="2439"/>
                  </a:cubicBezTo>
                  <a:cubicBezTo>
                    <a:pt x="945" y="2473"/>
                    <a:pt x="979" y="2484"/>
                    <a:pt x="1013" y="2484"/>
                  </a:cubicBezTo>
                  <a:cubicBezTo>
                    <a:pt x="1047" y="2484"/>
                    <a:pt x="1081" y="2462"/>
                    <a:pt x="1138" y="2416"/>
                  </a:cubicBezTo>
                  <a:cubicBezTo>
                    <a:pt x="1229" y="2325"/>
                    <a:pt x="1309" y="2223"/>
                    <a:pt x="1388" y="2098"/>
                  </a:cubicBezTo>
                  <a:cubicBezTo>
                    <a:pt x="1513" y="1870"/>
                    <a:pt x="1616" y="1609"/>
                    <a:pt x="1661" y="1336"/>
                  </a:cubicBezTo>
                  <a:cubicBezTo>
                    <a:pt x="1707" y="994"/>
                    <a:pt x="1684" y="710"/>
                    <a:pt x="1570" y="483"/>
                  </a:cubicBezTo>
                  <a:cubicBezTo>
                    <a:pt x="1456" y="244"/>
                    <a:pt x="1274" y="85"/>
                    <a:pt x="1058" y="28"/>
                  </a:cubicBezTo>
                  <a:cubicBezTo>
                    <a:pt x="992" y="9"/>
                    <a:pt x="924" y="0"/>
                    <a:pt x="85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5046600" y="2031625"/>
              <a:ext cx="90150" cy="165075"/>
            </a:xfrm>
            <a:custGeom>
              <a:rect b="b" l="l" r="r" t="t"/>
              <a:pathLst>
                <a:path extrusionOk="0" h="6603" w="3606">
                  <a:moveTo>
                    <a:pt x="1263" y="4703"/>
                  </a:moveTo>
                  <a:cubicBezTo>
                    <a:pt x="1274" y="4703"/>
                    <a:pt x="1274" y="4703"/>
                    <a:pt x="1286" y="4714"/>
                  </a:cubicBezTo>
                  <a:cubicBezTo>
                    <a:pt x="1286" y="4714"/>
                    <a:pt x="1286" y="4714"/>
                    <a:pt x="1286" y="4726"/>
                  </a:cubicBezTo>
                  <a:cubicBezTo>
                    <a:pt x="1286" y="4726"/>
                    <a:pt x="1286" y="4726"/>
                    <a:pt x="1297" y="4748"/>
                  </a:cubicBezTo>
                  <a:lnTo>
                    <a:pt x="1297" y="4771"/>
                  </a:lnTo>
                  <a:cubicBezTo>
                    <a:pt x="1297" y="4783"/>
                    <a:pt x="1297" y="4794"/>
                    <a:pt x="1297" y="4817"/>
                  </a:cubicBezTo>
                  <a:lnTo>
                    <a:pt x="1297" y="4828"/>
                  </a:lnTo>
                  <a:cubicBezTo>
                    <a:pt x="1286" y="4851"/>
                    <a:pt x="1286" y="4862"/>
                    <a:pt x="1286" y="4885"/>
                  </a:cubicBezTo>
                  <a:lnTo>
                    <a:pt x="1286" y="4896"/>
                  </a:lnTo>
                  <a:cubicBezTo>
                    <a:pt x="1286" y="4919"/>
                    <a:pt x="1274" y="4942"/>
                    <a:pt x="1274" y="4953"/>
                  </a:cubicBezTo>
                  <a:cubicBezTo>
                    <a:pt x="1263" y="4987"/>
                    <a:pt x="1263" y="4999"/>
                    <a:pt x="1252" y="5010"/>
                  </a:cubicBezTo>
                  <a:cubicBezTo>
                    <a:pt x="1240" y="5010"/>
                    <a:pt x="1229" y="5010"/>
                    <a:pt x="1217" y="4999"/>
                  </a:cubicBezTo>
                  <a:cubicBezTo>
                    <a:pt x="1206" y="4987"/>
                    <a:pt x="1206" y="4976"/>
                    <a:pt x="1206" y="4953"/>
                  </a:cubicBezTo>
                  <a:cubicBezTo>
                    <a:pt x="1206" y="4942"/>
                    <a:pt x="1206" y="4942"/>
                    <a:pt x="1206" y="4942"/>
                  </a:cubicBezTo>
                  <a:cubicBezTo>
                    <a:pt x="1206" y="4930"/>
                    <a:pt x="1206" y="4908"/>
                    <a:pt x="1206" y="4896"/>
                  </a:cubicBezTo>
                  <a:lnTo>
                    <a:pt x="1206" y="4885"/>
                  </a:lnTo>
                  <a:cubicBezTo>
                    <a:pt x="1206" y="4862"/>
                    <a:pt x="1217" y="4839"/>
                    <a:pt x="1217" y="4817"/>
                  </a:cubicBezTo>
                  <a:lnTo>
                    <a:pt x="1217" y="4805"/>
                  </a:lnTo>
                  <a:cubicBezTo>
                    <a:pt x="1217" y="4783"/>
                    <a:pt x="1217" y="4771"/>
                    <a:pt x="1229" y="4760"/>
                  </a:cubicBezTo>
                  <a:lnTo>
                    <a:pt x="1240" y="4726"/>
                  </a:lnTo>
                  <a:cubicBezTo>
                    <a:pt x="1240" y="4726"/>
                    <a:pt x="1240" y="4714"/>
                    <a:pt x="1240" y="4714"/>
                  </a:cubicBezTo>
                  <a:cubicBezTo>
                    <a:pt x="1240" y="4714"/>
                    <a:pt x="1252" y="4714"/>
                    <a:pt x="1252" y="4703"/>
                  </a:cubicBezTo>
                  <a:close/>
                  <a:moveTo>
                    <a:pt x="1047" y="4555"/>
                  </a:moveTo>
                  <a:cubicBezTo>
                    <a:pt x="1070" y="4555"/>
                    <a:pt x="1081" y="4578"/>
                    <a:pt x="1081" y="4589"/>
                  </a:cubicBezTo>
                  <a:lnTo>
                    <a:pt x="1081" y="4612"/>
                  </a:lnTo>
                  <a:cubicBezTo>
                    <a:pt x="1081" y="4623"/>
                    <a:pt x="1081" y="4646"/>
                    <a:pt x="1081" y="4657"/>
                  </a:cubicBezTo>
                  <a:cubicBezTo>
                    <a:pt x="1081" y="4669"/>
                    <a:pt x="1081" y="4680"/>
                    <a:pt x="1081" y="4692"/>
                  </a:cubicBezTo>
                  <a:lnTo>
                    <a:pt x="1058" y="4874"/>
                  </a:lnTo>
                  <a:cubicBezTo>
                    <a:pt x="1058" y="4908"/>
                    <a:pt x="1058" y="4942"/>
                    <a:pt x="1047" y="4976"/>
                  </a:cubicBezTo>
                  <a:cubicBezTo>
                    <a:pt x="1047" y="5010"/>
                    <a:pt x="1024" y="5067"/>
                    <a:pt x="1001" y="5090"/>
                  </a:cubicBezTo>
                  <a:cubicBezTo>
                    <a:pt x="990" y="5090"/>
                    <a:pt x="967" y="5090"/>
                    <a:pt x="967" y="5078"/>
                  </a:cubicBezTo>
                  <a:cubicBezTo>
                    <a:pt x="944" y="5056"/>
                    <a:pt x="944" y="4999"/>
                    <a:pt x="944" y="4965"/>
                  </a:cubicBezTo>
                  <a:cubicBezTo>
                    <a:pt x="944" y="4930"/>
                    <a:pt x="944" y="4896"/>
                    <a:pt x="956" y="4874"/>
                  </a:cubicBezTo>
                  <a:lnTo>
                    <a:pt x="956" y="4839"/>
                  </a:lnTo>
                  <a:lnTo>
                    <a:pt x="979" y="4692"/>
                  </a:lnTo>
                  <a:cubicBezTo>
                    <a:pt x="979" y="4669"/>
                    <a:pt x="979" y="4657"/>
                    <a:pt x="979" y="4635"/>
                  </a:cubicBezTo>
                  <a:cubicBezTo>
                    <a:pt x="990" y="4623"/>
                    <a:pt x="990" y="4612"/>
                    <a:pt x="990" y="4601"/>
                  </a:cubicBezTo>
                  <a:lnTo>
                    <a:pt x="1001" y="4578"/>
                  </a:lnTo>
                  <a:cubicBezTo>
                    <a:pt x="1001" y="4567"/>
                    <a:pt x="1024" y="4555"/>
                    <a:pt x="1035" y="4555"/>
                  </a:cubicBezTo>
                  <a:close/>
                  <a:moveTo>
                    <a:pt x="853" y="4191"/>
                  </a:moveTo>
                  <a:cubicBezTo>
                    <a:pt x="865" y="4203"/>
                    <a:pt x="876" y="4203"/>
                    <a:pt x="876" y="4214"/>
                  </a:cubicBezTo>
                  <a:cubicBezTo>
                    <a:pt x="888" y="4282"/>
                    <a:pt x="876" y="4350"/>
                    <a:pt x="865" y="4419"/>
                  </a:cubicBezTo>
                  <a:cubicBezTo>
                    <a:pt x="853" y="4441"/>
                    <a:pt x="853" y="4464"/>
                    <a:pt x="853" y="4487"/>
                  </a:cubicBezTo>
                  <a:lnTo>
                    <a:pt x="853" y="4521"/>
                  </a:lnTo>
                  <a:cubicBezTo>
                    <a:pt x="842" y="4601"/>
                    <a:pt x="831" y="4680"/>
                    <a:pt x="819" y="4760"/>
                  </a:cubicBezTo>
                  <a:cubicBezTo>
                    <a:pt x="808" y="4839"/>
                    <a:pt x="808" y="4930"/>
                    <a:pt x="797" y="5021"/>
                  </a:cubicBezTo>
                  <a:lnTo>
                    <a:pt x="797" y="5033"/>
                  </a:lnTo>
                  <a:cubicBezTo>
                    <a:pt x="797" y="5056"/>
                    <a:pt x="797" y="5067"/>
                    <a:pt x="797" y="5090"/>
                  </a:cubicBezTo>
                  <a:cubicBezTo>
                    <a:pt x="785" y="5158"/>
                    <a:pt x="785" y="5226"/>
                    <a:pt x="762" y="5294"/>
                  </a:cubicBezTo>
                  <a:cubicBezTo>
                    <a:pt x="762" y="5306"/>
                    <a:pt x="751" y="5306"/>
                    <a:pt x="740" y="5306"/>
                  </a:cubicBezTo>
                  <a:cubicBezTo>
                    <a:pt x="728" y="5306"/>
                    <a:pt x="717" y="5306"/>
                    <a:pt x="717" y="5294"/>
                  </a:cubicBezTo>
                  <a:cubicBezTo>
                    <a:pt x="694" y="5215"/>
                    <a:pt x="706" y="5124"/>
                    <a:pt x="706" y="5044"/>
                  </a:cubicBezTo>
                  <a:lnTo>
                    <a:pt x="706" y="5021"/>
                  </a:lnTo>
                  <a:cubicBezTo>
                    <a:pt x="717" y="4942"/>
                    <a:pt x="728" y="4851"/>
                    <a:pt x="740" y="4737"/>
                  </a:cubicBezTo>
                  <a:cubicBezTo>
                    <a:pt x="751" y="4646"/>
                    <a:pt x="762" y="4555"/>
                    <a:pt x="774" y="4464"/>
                  </a:cubicBezTo>
                  <a:lnTo>
                    <a:pt x="785" y="4441"/>
                  </a:lnTo>
                  <a:cubicBezTo>
                    <a:pt x="797" y="4362"/>
                    <a:pt x="808" y="4271"/>
                    <a:pt x="842" y="4203"/>
                  </a:cubicBezTo>
                  <a:cubicBezTo>
                    <a:pt x="853" y="4191"/>
                    <a:pt x="853" y="4191"/>
                    <a:pt x="853" y="4191"/>
                  </a:cubicBezTo>
                  <a:close/>
                  <a:moveTo>
                    <a:pt x="3573" y="1"/>
                  </a:moveTo>
                  <a:cubicBezTo>
                    <a:pt x="3568" y="1"/>
                    <a:pt x="3564" y="2"/>
                    <a:pt x="3560" y="6"/>
                  </a:cubicBezTo>
                  <a:cubicBezTo>
                    <a:pt x="2912" y="222"/>
                    <a:pt x="2343" y="563"/>
                    <a:pt x="1866" y="995"/>
                  </a:cubicBezTo>
                  <a:cubicBezTo>
                    <a:pt x="1445" y="1370"/>
                    <a:pt x="1092" y="1825"/>
                    <a:pt x="819" y="2315"/>
                  </a:cubicBezTo>
                  <a:cubicBezTo>
                    <a:pt x="546" y="2815"/>
                    <a:pt x="353" y="3384"/>
                    <a:pt x="239" y="4043"/>
                  </a:cubicBezTo>
                  <a:cubicBezTo>
                    <a:pt x="148" y="4601"/>
                    <a:pt x="103" y="5169"/>
                    <a:pt x="69" y="5727"/>
                  </a:cubicBezTo>
                  <a:cubicBezTo>
                    <a:pt x="46" y="6000"/>
                    <a:pt x="35" y="6284"/>
                    <a:pt x="12" y="6568"/>
                  </a:cubicBezTo>
                  <a:cubicBezTo>
                    <a:pt x="0" y="6580"/>
                    <a:pt x="12" y="6580"/>
                    <a:pt x="23" y="6591"/>
                  </a:cubicBezTo>
                  <a:cubicBezTo>
                    <a:pt x="23" y="6591"/>
                    <a:pt x="35" y="6602"/>
                    <a:pt x="35" y="6602"/>
                  </a:cubicBezTo>
                  <a:lnTo>
                    <a:pt x="46" y="6602"/>
                  </a:lnTo>
                  <a:cubicBezTo>
                    <a:pt x="114" y="6568"/>
                    <a:pt x="182" y="6546"/>
                    <a:pt x="239" y="6523"/>
                  </a:cubicBezTo>
                  <a:lnTo>
                    <a:pt x="273" y="6511"/>
                  </a:lnTo>
                  <a:cubicBezTo>
                    <a:pt x="285" y="6511"/>
                    <a:pt x="296" y="6500"/>
                    <a:pt x="296" y="6489"/>
                  </a:cubicBezTo>
                  <a:cubicBezTo>
                    <a:pt x="296" y="6432"/>
                    <a:pt x="296" y="6375"/>
                    <a:pt x="296" y="6318"/>
                  </a:cubicBezTo>
                  <a:cubicBezTo>
                    <a:pt x="296" y="6284"/>
                    <a:pt x="307" y="6238"/>
                    <a:pt x="307" y="6193"/>
                  </a:cubicBezTo>
                  <a:cubicBezTo>
                    <a:pt x="319" y="6182"/>
                    <a:pt x="319" y="6170"/>
                    <a:pt x="319" y="6147"/>
                  </a:cubicBezTo>
                  <a:cubicBezTo>
                    <a:pt x="319" y="6125"/>
                    <a:pt x="319" y="6102"/>
                    <a:pt x="330" y="6079"/>
                  </a:cubicBezTo>
                  <a:cubicBezTo>
                    <a:pt x="342" y="6056"/>
                    <a:pt x="353" y="6045"/>
                    <a:pt x="364" y="6045"/>
                  </a:cubicBezTo>
                  <a:cubicBezTo>
                    <a:pt x="376" y="6045"/>
                    <a:pt x="398" y="6056"/>
                    <a:pt x="398" y="6079"/>
                  </a:cubicBezTo>
                  <a:cubicBezTo>
                    <a:pt x="410" y="6102"/>
                    <a:pt x="410" y="6125"/>
                    <a:pt x="421" y="6159"/>
                  </a:cubicBezTo>
                  <a:cubicBezTo>
                    <a:pt x="421" y="6170"/>
                    <a:pt x="421" y="6182"/>
                    <a:pt x="421" y="6193"/>
                  </a:cubicBezTo>
                  <a:cubicBezTo>
                    <a:pt x="433" y="6238"/>
                    <a:pt x="433" y="6284"/>
                    <a:pt x="433" y="6318"/>
                  </a:cubicBezTo>
                  <a:lnTo>
                    <a:pt x="433" y="6409"/>
                  </a:lnTo>
                  <a:cubicBezTo>
                    <a:pt x="433" y="6420"/>
                    <a:pt x="444" y="6432"/>
                    <a:pt x="444" y="6443"/>
                  </a:cubicBezTo>
                  <a:lnTo>
                    <a:pt x="478" y="6443"/>
                  </a:lnTo>
                  <a:cubicBezTo>
                    <a:pt x="785" y="6341"/>
                    <a:pt x="1092" y="6250"/>
                    <a:pt x="1411" y="6170"/>
                  </a:cubicBezTo>
                  <a:cubicBezTo>
                    <a:pt x="1422" y="6159"/>
                    <a:pt x="1433" y="6147"/>
                    <a:pt x="1433" y="6136"/>
                  </a:cubicBezTo>
                  <a:cubicBezTo>
                    <a:pt x="1433" y="6125"/>
                    <a:pt x="1433" y="6113"/>
                    <a:pt x="1433" y="6102"/>
                  </a:cubicBezTo>
                  <a:cubicBezTo>
                    <a:pt x="1433" y="6091"/>
                    <a:pt x="1433" y="6091"/>
                    <a:pt x="1433" y="6091"/>
                  </a:cubicBezTo>
                  <a:cubicBezTo>
                    <a:pt x="1433" y="5783"/>
                    <a:pt x="1445" y="5488"/>
                    <a:pt x="1456" y="5192"/>
                  </a:cubicBezTo>
                  <a:lnTo>
                    <a:pt x="1456" y="5147"/>
                  </a:lnTo>
                  <a:cubicBezTo>
                    <a:pt x="1479" y="4783"/>
                    <a:pt x="1502" y="4441"/>
                    <a:pt x="1536" y="4134"/>
                  </a:cubicBezTo>
                  <a:cubicBezTo>
                    <a:pt x="1684" y="2804"/>
                    <a:pt x="2048" y="1769"/>
                    <a:pt x="2650" y="984"/>
                  </a:cubicBezTo>
                  <a:lnTo>
                    <a:pt x="2662" y="961"/>
                  </a:lnTo>
                  <a:lnTo>
                    <a:pt x="2685" y="950"/>
                  </a:lnTo>
                  <a:cubicBezTo>
                    <a:pt x="2685" y="938"/>
                    <a:pt x="2685" y="916"/>
                    <a:pt x="2673" y="904"/>
                  </a:cubicBezTo>
                  <a:cubicBezTo>
                    <a:pt x="2673" y="898"/>
                    <a:pt x="2668" y="896"/>
                    <a:pt x="2660" y="896"/>
                  </a:cubicBezTo>
                  <a:cubicBezTo>
                    <a:pt x="2653" y="896"/>
                    <a:pt x="2645" y="898"/>
                    <a:pt x="2639" y="904"/>
                  </a:cubicBezTo>
                  <a:cubicBezTo>
                    <a:pt x="1934" y="1325"/>
                    <a:pt x="1365" y="1985"/>
                    <a:pt x="1001" y="2815"/>
                  </a:cubicBezTo>
                  <a:cubicBezTo>
                    <a:pt x="819" y="3247"/>
                    <a:pt x="683" y="3725"/>
                    <a:pt x="592" y="4259"/>
                  </a:cubicBezTo>
                  <a:cubicBezTo>
                    <a:pt x="558" y="4476"/>
                    <a:pt x="535" y="4703"/>
                    <a:pt x="512" y="5010"/>
                  </a:cubicBezTo>
                  <a:cubicBezTo>
                    <a:pt x="512" y="5112"/>
                    <a:pt x="501" y="5203"/>
                    <a:pt x="501" y="5294"/>
                  </a:cubicBezTo>
                  <a:cubicBezTo>
                    <a:pt x="489" y="5454"/>
                    <a:pt x="489" y="5602"/>
                    <a:pt x="467" y="5761"/>
                  </a:cubicBezTo>
                  <a:cubicBezTo>
                    <a:pt x="467" y="5761"/>
                    <a:pt x="467" y="5761"/>
                    <a:pt x="455" y="5772"/>
                  </a:cubicBezTo>
                  <a:cubicBezTo>
                    <a:pt x="455" y="5772"/>
                    <a:pt x="455" y="5772"/>
                    <a:pt x="444" y="5761"/>
                  </a:cubicBezTo>
                  <a:cubicBezTo>
                    <a:pt x="398" y="5476"/>
                    <a:pt x="410" y="5169"/>
                    <a:pt x="421" y="4908"/>
                  </a:cubicBezTo>
                  <a:cubicBezTo>
                    <a:pt x="433" y="4635"/>
                    <a:pt x="467" y="4350"/>
                    <a:pt x="524" y="4032"/>
                  </a:cubicBezTo>
                  <a:cubicBezTo>
                    <a:pt x="717" y="2986"/>
                    <a:pt x="1161" y="2076"/>
                    <a:pt x="1797" y="1416"/>
                  </a:cubicBezTo>
                  <a:cubicBezTo>
                    <a:pt x="2127" y="1086"/>
                    <a:pt x="2491" y="813"/>
                    <a:pt x="2878" y="620"/>
                  </a:cubicBezTo>
                  <a:cubicBezTo>
                    <a:pt x="2923" y="608"/>
                    <a:pt x="2958" y="586"/>
                    <a:pt x="3003" y="574"/>
                  </a:cubicBezTo>
                  <a:cubicBezTo>
                    <a:pt x="3003" y="563"/>
                    <a:pt x="3003" y="563"/>
                    <a:pt x="3014" y="563"/>
                  </a:cubicBezTo>
                  <a:cubicBezTo>
                    <a:pt x="3196" y="370"/>
                    <a:pt x="3390" y="199"/>
                    <a:pt x="3595" y="62"/>
                  </a:cubicBezTo>
                  <a:cubicBezTo>
                    <a:pt x="3606" y="51"/>
                    <a:pt x="3606" y="28"/>
                    <a:pt x="3606" y="17"/>
                  </a:cubicBezTo>
                  <a:cubicBezTo>
                    <a:pt x="3598" y="9"/>
                    <a:pt x="3584" y="1"/>
                    <a:pt x="3573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5149250" y="2023800"/>
              <a:ext cx="67975" cy="151000"/>
            </a:xfrm>
            <a:custGeom>
              <a:rect b="b" l="l" r="r" t="t"/>
              <a:pathLst>
                <a:path extrusionOk="0" h="6040" w="2719">
                  <a:moveTo>
                    <a:pt x="2013" y="1160"/>
                  </a:moveTo>
                  <a:cubicBezTo>
                    <a:pt x="2025" y="1160"/>
                    <a:pt x="2036" y="1160"/>
                    <a:pt x="2059" y="1172"/>
                  </a:cubicBezTo>
                  <a:lnTo>
                    <a:pt x="2093" y="1183"/>
                  </a:lnTo>
                  <a:cubicBezTo>
                    <a:pt x="2104" y="1183"/>
                    <a:pt x="2127" y="1194"/>
                    <a:pt x="2127" y="1194"/>
                  </a:cubicBezTo>
                  <a:cubicBezTo>
                    <a:pt x="2139" y="1206"/>
                    <a:pt x="2139" y="1217"/>
                    <a:pt x="2127" y="1229"/>
                  </a:cubicBezTo>
                  <a:cubicBezTo>
                    <a:pt x="2127" y="1240"/>
                    <a:pt x="2104" y="1240"/>
                    <a:pt x="2093" y="1240"/>
                  </a:cubicBezTo>
                  <a:lnTo>
                    <a:pt x="2082" y="1251"/>
                  </a:lnTo>
                  <a:lnTo>
                    <a:pt x="2048" y="1251"/>
                  </a:lnTo>
                  <a:cubicBezTo>
                    <a:pt x="2036" y="1251"/>
                    <a:pt x="2025" y="1263"/>
                    <a:pt x="2013" y="1263"/>
                  </a:cubicBezTo>
                  <a:lnTo>
                    <a:pt x="1854" y="1263"/>
                  </a:lnTo>
                  <a:cubicBezTo>
                    <a:pt x="1832" y="1263"/>
                    <a:pt x="1820" y="1263"/>
                    <a:pt x="1809" y="1251"/>
                  </a:cubicBezTo>
                  <a:lnTo>
                    <a:pt x="1775" y="1251"/>
                  </a:lnTo>
                  <a:cubicBezTo>
                    <a:pt x="1763" y="1251"/>
                    <a:pt x="1763" y="1240"/>
                    <a:pt x="1752" y="1240"/>
                  </a:cubicBezTo>
                  <a:cubicBezTo>
                    <a:pt x="1741" y="1229"/>
                    <a:pt x="1729" y="1217"/>
                    <a:pt x="1729" y="1206"/>
                  </a:cubicBezTo>
                  <a:cubicBezTo>
                    <a:pt x="1729" y="1194"/>
                    <a:pt x="1741" y="1183"/>
                    <a:pt x="1752" y="1183"/>
                  </a:cubicBezTo>
                  <a:cubicBezTo>
                    <a:pt x="1763" y="1172"/>
                    <a:pt x="1763" y="1172"/>
                    <a:pt x="1775" y="1172"/>
                  </a:cubicBezTo>
                  <a:cubicBezTo>
                    <a:pt x="1786" y="1160"/>
                    <a:pt x="1786" y="1160"/>
                    <a:pt x="1797" y="1160"/>
                  </a:cubicBezTo>
                  <a:close/>
                  <a:moveTo>
                    <a:pt x="2025" y="1433"/>
                  </a:moveTo>
                  <a:lnTo>
                    <a:pt x="2025" y="1445"/>
                  </a:lnTo>
                  <a:cubicBezTo>
                    <a:pt x="2036" y="1445"/>
                    <a:pt x="2036" y="1456"/>
                    <a:pt x="2036" y="1467"/>
                  </a:cubicBezTo>
                  <a:cubicBezTo>
                    <a:pt x="2036" y="1467"/>
                    <a:pt x="2036" y="1479"/>
                    <a:pt x="2025" y="1479"/>
                  </a:cubicBezTo>
                  <a:cubicBezTo>
                    <a:pt x="2025" y="1490"/>
                    <a:pt x="2025" y="1490"/>
                    <a:pt x="2013" y="1490"/>
                  </a:cubicBezTo>
                  <a:lnTo>
                    <a:pt x="1900" y="1490"/>
                  </a:lnTo>
                  <a:cubicBezTo>
                    <a:pt x="1900" y="1490"/>
                    <a:pt x="1900" y="1490"/>
                    <a:pt x="1900" y="1479"/>
                  </a:cubicBezTo>
                  <a:lnTo>
                    <a:pt x="1888" y="1479"/>
                  </a:lnTo>
                  <a:cubicBezTo>
                    <a:pt x="1877" y="1479"/>
                    <a:pt x="1866" y="1467"/>
                    <a:pt x="1866" y="1456"/>
                  </a:cubicBezTo>
                  <a:cubicBezTo>
                    <a:pt x="1877" y="1456"/>
                    <a:pt x="1877" y="1445"/>
                    <a:pt x="1888" y="1445"/>
                  </a:cubicBezTo>
                  <a:lnTo>
                    <a:pt x="1900" y="1445"/>
                  </a:lnTo>
                  <a:cubicBezTo>
                    <a:pt x="1900" y="1433"/>
                    <a:pt x="1900" y="1433"/>
                    <a:pt x="1911" y="1433"/>
                  </a:cubicBezTo>
                  <a:close/>
                  <a:moveTo>
                    <a:pt x="1342" y="0"/>
                  </a:moveTo>
                  <a:cubicBezTo>
                    <a:pt x="1331" y="0"/>
                    <a:pt x="1331" y="12"/>
                    <a:pt x="1331" y="12"/>
                  </a:cubicBezTo>
                  <a:cubicBezTo>
                    <a:pt x="1286" y="46"/>
                    <a:pt x="1251" y="80"/>
                    <a:pt x="1206" y="114"/>
                  </a:cubicBezTo>
                  <a:cubicBezTo>
                    <a:pt x="1149" y="171"/>
                    <a:pt x="1081" y="228"/>
                    <a:pt x="1013" y="296"/>
                  </a:cubicBezTo>
                  <a:cubicBezTo>
                    <a:pt x="876" y="432"/>
                    <a:pt x="762" y="603"/>
                    <a:pt x="660" y="796"/>
                  </a:cubicBezTo>
                  <a:cubicBezTo>
                    <a:pt x="478" y="1115"/>
                    <a:pt x="353" y="1490"/>
                    <a:pt x="262" y="1979"/>
                  </a:cubicBezTo>
                  <a:cubicBezTo>
                    <a:pt x="182" y="2434"/>
                    <a:pt x="137" y="2900"/>
                    <a:pt x="91" y="3333"/>
                  </a:cubicBezTo>
                  <a:cubicBezTo>
                    <a:pt x="57" y="3810"/>
                    <a:pt x="23" y="4288"/>
                    <a:pt x="12" y="4754"/>
                  </a:cubicBezTo>
                  <a:cubicBezTo>
                    <a:pt x="0" y="4993"/>
                    <a:pt x="0" y="5232"/>
                    <a:pt x="0" y="5460"/>
                  </a:cubicBezTo>
                  <a:cubicBezTo>
                    <a:pt x="0" y="5585"/>
                    <a:pt x="0" y="5710"/>
                    <a:pt x="12" y="5835"/>
                  </a:cubicBezTo>
                  <a:cubicBezTo>
                    <a:pt x="12" y="5858"/>
                    <a:pt x="12" y="5869"/>
                    <a:pt x="12" y="5892"/>
                  </a:cubicBezTo>
                  <a:cubicBezTo>
                    <a:pt x="12" y="5926"/>
                    <a:pt x="12" y="5960"/>
                    <a:pt x="12" y="5994"/>
                  </a:cubicBezTo>
                  <a:lnTo>
                    <a:pt x="12" y="6006"/>
                  </a:lnTo>
                  <a:cubicBezTo>
                    <a:pt x="12" y="6017"/>
                    <a:pt x="12" y="6028"/>
                    <a:pt x="12" y="6028"/>
                  </a:cubicBezTo>
                  <a:cubicBezTo>
                    <a:pt x="23" y="6040"/>
                    <a:pt x="34" y="6040"/>
                    <a:pt x="34" y="6040"/>
                  </a:cubicBezTo>
                  <a:lnTo>
                    <a:pt x="46" y="6040"/>
                  </a:lnTo>
                  <a:cubicBezTo>
                    <a:pt x="478" y="6006"/>
                    <a:pt x="922" y="5994"/>
                    <a:pt x="1342" y="5994"/>
                  </a:cubicBezTo>
                  <a:cubicBezTo>
                    <a:pt x="1581" y="5994"/>
                    <a:pt x="1820" y="5994"/>
                    <a:pt x="2059" y="6006"/>
                  </a:cubicBezTo>
                  <a:lnTo>
                    <a:pt x="2070" y="6006"/>
                  </a:lnTo>
                  <a:cubicBezTo>
                    <a:pt x="2275" y="6017"/>
                    <a:pt x="2480" y="6028"/>
                    <a:pt x="2673" y="6040"/>
                  </a:cubicBezTo>
                  <a:cubicBezTo>
                    <a:pt x="2685" y="6040"/>
                    <a:pt x="2696" y="6040"/>
                    <a:pt x="2707" y="6028"/>
                  </a:cubicBezTo>
                  <a:cubicBezTo>
                    <a:pt x="2707" y="6028"/>
                    <a:pt x="2707" y="6017"/>
                    <a:pt x="2707" y="6006"/>
                  </a:cubicBezTo>
                  <a:lnTo>
                    <a:pt x="2707" y="5994"/>
                  </a:lnTo>
                  <a:cubicBezTo>
                    <a:pt x="2707" y="5960"/>
                    <a:pt x="2707" y="5926"/>
                    <a:pt x="2707" y="5892"/>
                  </a:cubicBezTo>
                  <a:cubicBezTo>
                    <a:pt x="2707" y="5869"/>
                    <a:pt x="2707" y="5858"/>
                    <a:pt x="2707" y="5835"/>
                  </a:cubicBezTo>
                  <a:cubicBezTo>
                    <a:pt x="2719" y="5710"/>
                    <a:pt x="2719" y="5585"/>
                    <a:pt x="2719" y="5460"/>
                  </a:cubicBezTo>
                  <a:cubicBezTo>
                    <a:pt x="2719" y="5232"/>
                    <a:pt x="2719" y="4993"/>
                    <a:pt x="2707" y="4754"/>
                  </a:cubicBezTo>
                  <a:cubicBezTo>
                    <a:pt x="2696" y="4288"/>
                    <a:pt x="2662" y="3810"/>
                    <a:pt x="2628" y="3333"/>
                  </a:cubicBezTo>
                  <a:cubicBezTo>
                    <a:pt x="2582" y="2900"/>
                    <a:pt x="2537" y="2434"/>
                    <a:pt x="2457" y="1979"/>
                  </a:cubicBezTo>
                  <a:cubicBezTo>
                    <a:pt x="2377" y="1592"/>
                    <a:pt x="2286" y="1274"/>
                    <a:pt x="2161" y="1001"/>
                  </a:cubicBezTo>
                  <a:cubicBezTo>
                    <a:pt x="2161" y="990"/>
                    <a:pt x="2150" y="978"/>
                    <a:pt x="2139" y="978"/>
                  </a:cubicBezTo>
                  <a:cubicBezTo>
                    <a:pt x="2082" y="978"/>
                    <a:pt x="2025" y="967"/>
                    <a:pt x="1968" y="967"/>
                  </a:cubicBezTo>
                  <a:lnTo>
                    <a:pt x="1695" y="967"/>
                  </a:lnTo>
                  <a:cubicBezTo>
                    <a:pt x="1684" y="978"/>
                    <a:pt x="1661" y="978"/>
                    <a:pt x="1638" y="978"/>
                  </a:cubicBezTo>
                  <a:cubicBezTo>
                    <a:pt x="1604" y="978"/>
                    <a:pt x="1570" y="981"/>
                    <a:pt x="1539" y="981"/>
                  </a:cubicBezTo>
                  <a:cubicBezTo>
                    <a:pt x="1507" y="981"/>
                    <a:pt x="1479" y="978"/>
                    <a:pt x="1456" y="967"/>
                  </a:cubicBezTo>
                  <a:cubicBezTo>
                    <a:pt x="1445" y="956"/>
                    <a:pt x="1445" y="956"/>
                    <a:pt x="1445" y="944"/>
                  </a:cubicBezTo>
                  <a:cubicBezTo>
                    <a:pt x="1445" y="933"/>
                    <a:pt x="1445" y="933"/>
                    <a:pt x="1445" y="921"/>
                  </a:cubicBezTo>
                  <a:cubicBezTo>
                    <a:pt x="1490" y="876"/>
                    <a:pt x="1593" y="876"/>
                    <a:pt x="1661" y="865"/>
                  </a:cubicBezTo>
                  <a:lnTo>
                    <a:pt x="1695" y="865"/>
                  </a:lnTo>
                  <a:cubicBezTo>
                    <a:pt x="1775" y="853"/>
                    <a:pt x="1866" y="853"/>
                    <a:pt x="1968" y="853"/>
                  </a:cubicBezTo>
                  <a:cubicBezTo>
                    <a:pt x="1979" y="853"/>
                    <a:pt x="2002" y="865"/>
                    <a:pt x="2013" y="865"/>
                  </a:cubicBezTo>
                  <a:lnTo>
                    <a:pt x="2036" y="865"/>
                  </a:lnTo>
                  <a:cubicBezTo>
                    <a:pt x="2048" y="865"/>
                    <a:pt x="2059" y="853"/>
                    <a:pt x="2070" y="842"/>
                  </a:cubicBezTo>
                  <a:cubicBezTo>
                    <a:pt x="2070" y="830"/>
                    <a:pt x="2070" y="819"/>
                    <a:pt x="2070" y="808"/>
                  </a:cubicBezTo>
                  <a:lnTo>
                    <a:pt x="2059" y="796"/>
                  </a:lnTo>
                  <a:cubicBezTo>
                    <a:pt x="2036" y="751"/>
                    <a:pt x="2013" y="705"/>
                    <a:pt x="1979" y="648"/>
                  </a:cubicBezTo>
                  <a:cubicBezTo>
                    <a:pt x="1968" y="637"/>
                    <a:pt x="1957" y="637"/>
                    <a:pt x="1945" y="637"/>
                  </a:cubicBezTo>
                  <a:lnTo>
                    <a:pt x="1888" y="637"/>
                  </a:lnTo>
                  <a:cubicBezTo>
                    <a:pt x="1718" y="637"/>
                    <a:pt x="1570" y="648"/>
                    <a:pt x="1422" y="671"/>
                  </a:cubicBezTo>
                  <a:cubicBezTo>
                    <a:pt x="1388" y="671"/>
                    <a:pt x="1365" y="683"/>
                    <a:pt x="1331" y="683"/>
                  </a:cubicBezTo>
                  <a:cubicBezTo>
                    <a:pt x="1276" y="695"/>
                    <a:pt x="1215" y="707"/>
                    <a:pt x="1160" y="707"/>
                  </a:cubicBezTo>
                  <a:cubicBezTo>
                    <a:pt x="1111" y="707"/>
                    <a:pt x="1067" y="698"/>
                    <a:pt x="1035" y="671"/>
                  </a:cubicBezTo>
                  <a:cubicBezTo>
                    <a:pt x="1069" y="569"/>
                    <a:pt x="1240" y="546"/>
                    <a:pt x="1354" y="535"/>
                  </a:cubicBezTo>
                  <a:cubicBezTo>
                    <a:pt x="1377" y="523"/>
                    <a:pt x="1388" y="523"/>
                    <a:pt x="1399" y="523"/>
                  </a:cubicBezTo>
                  <a:cubicBezTo>
                    <a:pt x="1536" y="501"/>
                    <a:pt x="1672" y="489"/>
                    <a:pt x="1797" y="489"/>
                  </a:cubicBezTo>
                  <a:cubicBezTo>
                    <a:pt x="1809" y="489"/>
                    <a:pt x="1820" y="478"/>
                    <a:pt x="1820" y="466"/>
                  </a:cubicBezTo>
                  <a:cubicBezTo>
                    <a:pt x="1832" y="455"/>
                    <a:pt x="1832" y="444"/>
                    <a:pt x="1820" y="432"/>
                  </a:cubicBezTo>
                  <a:cubicBezTo>
                    <a:pt x="1775" y="387"/>
                    <a:pt x="1741" y="341"/>
                    <a:pt x="1706" y="296"/>
                  </a:cubicBezTo>
                  <a:cubicBezTo>
                    <a:pt x="1638" y="239"/>
                    <a:pt x="1570" y="171"/>
                    <a:pt x="1502" y="114"/>
                  </a:cubicBezTo>
                  <a:cubicBezTo>
                    <a:pt x="1490" y="103"/>
                    <a:pt x="1468" y="80"/>
                    <a:pt x="1456" y="68"/>
                  </a:cubicBezTo>
                  <a:cubicBezTo>
                    <a:pt x="1456" y="68"/>
                    <a:pt x="1445" y="57"/>
                    <a:pt x="1445" y="57"/>
                  </a:cubicBezTo>
                  <a:lnTo>
                    <a:pt x="1433" y="57"/>
                  </a:lnTo>
                  <a:cubicBezTo>
                    <a:pt x="1433" y="46"/>
                    <a:pt x="1433" y="46"/>
                    <a:pt x="1422" y="46"/>
                  </a:cubicBezTo>
                  <a:cubicBezTo>
                    <a:pt x="1411" y="34"/>
                    <a:pt x="1411" y="23"/>
                    <a:pt x="1399" y="12"/>
                  </a:cubicBezTo>
                  <a:lnTo>
                    <a:pt x="1388" y="12"/>
                  </a:lnTo>
                  <a:cubicBezTo>
                    <a:pt x="1388" y="12"/>
                    <a:pt x="1377" y="0"/>
                    <a:pt x="137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5193900" y="2024350"/>
              <a:ext cx="83050" cy="159275"/>
            </a:xfrm>
            <a:custGeom>
              <a:rect b="b" l="l" r="r" t="t"/>
              <a:pathLst>
                <a:path extrusionOk="0" h="6371" w="3322">
                  <a:moveTo>
                    <a:pt x="46" y="1"/>
                  </a:moveTo>
                  <a:cubicBezTo>
                    <a:pt x="23" y="1"/>
                    <a:pt x="11" y="12"/>
                    <a:pt x="11" y="24"/>
                  </a:cubicBezTo>
                  <a:cubicBezTo>
                    <a:pt x="0" y="35"/>
                    <a:pt x="11" y="46"/>
                    <a:pt x="11" y="58"/>
                  </a:cubicBezTo>
                  <a:cubicBezTo>
                    <a:pt x="136" y="172"/>
                    <a:pt x="250" y="297"/>
                    <a:pt x="353" y="456"/>
                  </a:cubicBezTo>
                  <a:cubicBezTo>
                    <a:pt x="364" y="456"/>
                    <a:pt x="364" y="467"/>
                    <a:pt x="375" y="467"/>
                  </a:cubicBezTo>
                  <a:cubicBezTo>
                    <a:pt x="671" y="479"/>
                    <a:pt x="876" y="535"/>
                    <a:pt x="1035" y="626"/>
                  </a:cubicBezTo>
                  <a:cubicBezTo>
                    <a:pt x="1058" y="638"/>
                    <a:pt x="1046" y="649"/>
                    <a:pt x="1046" y="649"/>
                  </a:cubicBezTo>
                  <a:cubicBezTo>
                    <a:pt x="1046" y="661"/>
                    <a:pt x="1035" y="672"/>
                    <a:pt x="1024" y="672"/>
                  </a:cubicBezTo>
                  <a:cubicBezTo>
                    <a:pt x="1000" y="674"/>
                    <a:pt x="975" y="675"/>
                    <a:pt x="951" y="675"/>
                  </a:cubicBezTo>
                  <a:cubicBezTo>
                    <a:pt x="847" y="675"/>
                    <a:pt x="738" y="658"/>
                    <a:pt x="637" y="649"/>
                  </a:cubicBezTo>
                  <a:lnTo>
                    <a:pt x="535" y="638"/>
                  </a:lnTo>
                  <a:cubicBezTo>
                    <a:pt x="523" y="638"/>
                    <a:pt x="512" y="638"/>
                    <a:pt x="500" y="649"/>
                  </a:cubicBezTo>
                  <a:cubicBezTo>
                    <a:pt x="500" y="661"/>
                    <a:pt x="500" y="672"/>
                    <a:pt x="500" y="683"/>
                  </a:cubicBezTo>
                  <a:cubicBezTo>
                    <a:pt x="535" y="729"/>
                    <a:pt x="557" y="786"/>
                    <a:pt x="591" y="865"/>
                  </a:cubicBezTo>
                  <a:cubicBezTo>
                    <a:pt x="603" y="865"/>
                    <a:pt x="603" y="877"/>
                    <a:pt x="614" y="877"/>
                  </a:cubicBezTo>
                  <a:cubicBezTo>
                    <a:pt x="660" y="888"/>
                    <a:pt x="694" y="899"/>
                    <a:pt x="717" y="922"/>
                  </a:cubicBezTo>
                  <a:cubicBezTo>
                    <a:pt x="728" y="922"/>
                    <a:pt x="739" y="945"/>
                    <a:pt x="739" y="956"/>
                  </a:cubicBezTo>
                  <a:cubicBezTo>
                    <a:pt x="728" y="968"/>
                    <a:pt x="728" y="979"/>
                    <a:pt x="717" y="979"/>
                  </a:cubicBezTo>
                  <a:lnTo>
                    <a:pt x="694" y="979"/>
                  </a:lnTo>
                  <a:cubicBezTo>
                    <a:pt x="682" y="979"/>
                    <a:pt x="671" y="990"/>
                    <a:pt x="671" y="1002"/>
                  </a:cubicBezTo>
                  <a:cubicBezTo>
                    <a:pt x="660" y="1002"/>
                    <a:pt x="660" y="1013"/>
                    <a:pt x="671" y="1025"/>
                  </a:cubicBezTo>
                  <a:cubicBezTo>
                    <a:pt x="739" y="1218"/>
                    <a:pt x="808" y="1423"/>
                    <a:pt x="864" y="1639"/>
                  </a:cubicBezTo>
                  <a:cubicBezTo>
                    <a:pt x="967" y="2105"/>
                    <a:pt x="1024" y="2583"/>
                    <a:pt x="1069" y="3038"/>
                  </a:cubicBezTo>
                  <a:cubicBezTo>
                    <a:pt x="1126" y="3527"/>
                    <a:pt x="1160" y="4016"/>
                    <a:pt x="1183" y="4505"/>
                  </a:cubicBezTo>
                  <a:cubicBezTo>
                    <a:pt x="1183" y="4778"/>
                    <a:pt x="1194" y="5051"/>
                    <a:pt x="1194" y="5312"/>
                  </a:cubicBezTo>
                  <a:cubicBezTo>
                    <a:pt x="1194" y="5449"/>
                    <a:pt x="1194" y="5585"/>
                    <a:pt x="1194" y="5722"/>
                  </a:cubicBezTo>
                  <a:cubicBezTo>
                    <a:pt x="1194" y="5745"/>
                    <a:pt x="1194" y="5779"/>
                    <a:pt x="1194" y="5802"/>
                  </a:cubicBezTo>
                  <a:cubicBezTo>
                    <a:pt x="1194" y="5870"/>
                    <a:pt x="1194" y="5949"/>
                    <a:pt x="1183" y="6006"/>
                  </a:cubicBezTo>
                  <a:cubicBezTo>
                    <a:pt x="1183" y="6018"/>
                    <a:pt x="1183" y="6029"/>
                    <a:pt x="1183" y="6029"/>
                  </a:cubicBezTo>
                  <a:cubicBezTo>
                    <a:pt x="1194" y="6040"/>
                    <a:pt x="1194" y="6052"/>
                    <a:pt x="1206" y="6052"/>
                  </a:cubicBezTo>
                  <a:cubicBezTo>
                    <a:pt x="1934" y="6109"/>
                    <a:pt x="2627" y="6222"/>
                    <a:pt x="3276" y="6370"/>
                  </a:cubicBezTo>
                  <a:lnTo>
                    <a:pt x="3310" y="6370"/>
                  </a:lnTo>
                  <a:cubicBezTo>
                    <a:pt x="3310" y="6359"/>
                    <a:pt x="3321" y="6347"/>
                    <a:pt x="3321" y="6336"/>
                  </a:cubicBezTo>
                  <a:cubicBezTo>
                    <a:pt x="3321" y="6222"/>
                    <a:pt x="3310" y="6109"/>
                    <a:pt x="3310" y="5995"/>
                  </a:cubicBezTo>
                  <a:cubicBezTo>
                    <a:pt x="3310" y="5858"/>
                    <a:pt x="3310" y="5733"/>
                    <a:pt x="3310" y="5597"/>
                  </a:cubicBezTo>
                  <a:cubicBezTo>
                    <a:pt x="3298" y="5267"/>
                    <a:pt x="3276" y="4983"/>
                    <a:pt x="3253" y="4710"/>
                  </a:cubicBezTo>
                  <a:cubicBezTo>
                    <a:pt x="3207" y="4061"/>
                    <a:pt x="3105" y="3493"/>
                    <a:pt x="2946" y="2981"/>
                  </a:cubicBezTo>
                  <a:cubicBezTo>
                    <a:pt x="2639" y="1969"/>
                    <a:pt x="2070" y="1116"/>
                    <a:pt x="1342" y="592"/>
                  </a:cubicBezTo>
                  <a:cubicBezTo>
                    <a:pt x="1103" y="422"/>
                    <a:pt x="876" y="297"/>
                    <a:pt x="648" y="206"/>
                  </a:cubicBezTo>
                  <a:cubicBezTo>
                    <a:pt x="546" y="160"/>
                    <a:pt x="421" y="115"/>
                    <a:pt x="284" y="69"/>
                  </a:cubicBezTo>
                  <a:cubicBezTo>
                    <a:pt x="262" y="69"/>
                    <a:pt x="239" y="58"/>
                    <a:pt x="216" y="58"/>
                  </a:cubicBezTo>
                  <a:cubicBezTo>
                    <a:pt x="182" y="46"/>
                    <a:pt x="125" y="35"/>
                    <a:pt x="91" y="12"/>
                  </a:cubicBezTo>
                  <a:lnTo>
                    <a:pt x="80" y="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5089525" y="2024350"/>
              <a:ext cx="82775" cy="159275"/>
            </a:xfrm>
            <a:custGeom>
              <a:rect b="b" l="l" r="r" t="t"/>
              <a:pathLst>
                <a:path extrusionOk="0" h="6371" w="3311">
                  <a:moveTo>
                    <a:pt x="3242" y="1"/>
                  </a:moveTo>
                  <a:cubicBezTo>
                    <a:pt x="3242" y="1"/>
                    <a:pt x="3231" y="12"/>
                    <a:pt x="3231" y="12"/>
                  </a:cubicBezTo>
                  <a:cubicBezTo>
                    <a:pt x="3185" y="24"/>
                    <a:pt x="3140" y="46"/>
                    <a:pt x="3095" y="58"/>
                  </a:cubicBezTo>
                  <a:cubicBezTo>
                    <a:pt x="3083" y="58"/>
                    <a:pt x="3060" y="69"/>
                    <a:pt x="3038" y="69"/>
                  </a:cubicBezTo>
                  <a:cubicBezTo>
                    <a:pt x="2890" y="115"/>
                    <a:pt x="2776" y="160"/>
                    <a:pt x="2674" y="206"/>
                  </a:cubicBezTo>
                  <a:cubicBezTo>
                    <a:pt x="2458" y="285"/>
                    <a:pt x="2230" y="410"/>
                    <a:pt x="2014" y="570"/>
                  </a:cubicBezTo>
                  <a:cubicBezTo>
                    <a:pt x="2003" y="581"/>
                    <a:pt x="1991" y="592"/>
                    <a:pt x="2003" y="604"/>
                  </a:cubicBezTo>
                  <a:cubicBezTo>
                    <a:pt x="2003" y="626"/>
                    <a:pt x="2025" y="626"/>
                    <a:pt x="2037" y="626"/>
                  </a:cubicBezTo>
                  <a:cubicBezTo>
                    <a:pt x="2116" y="615"/>
                    <a:pt x="2187" y="609"/>
                    <a:pt x="2254" y="609"/>
                  </a:cubicBezTo>
                  <a:cubicBezTo>
                    <a:pt x="2321" y="609"/>
                    <a:pt x="2384" y="615"/>
                    <a:pt x="2446" y="626"/>
                  </a:cubicBezTo>
                  <a:cubicBezTo>
                    <a:pt x="2458" y="626"/>
                    <a:pt x="2458" y="626"/>
                    <a:pt x="2469" y="638"/>
                  </a:cubicBezTo>
                  <a:cubicBezTo>
                    <a:pt x="2469" y="649"/>
                    <a:pt x="2458" y="672"/>
                    <a:pt x="2446" y="672"/>
                  </a:cubicBezTo>
                  <a:cubicBezTo>
                    <a:pt x="2332" y="695"/>
                    <a:pt x="2219" y="717"/>
                    <a:pt x="2105" y="740"/>
                  </a:cubicBezTo>
                  <a:cubicBezTo>
                    <a:pt x="1980" y="774"/>
                    <a:pt x="1855" y="797"/>
                    <a:pt x="1730" y="831"/>
                  </a:cubicBezTo>
                  <a:cubicBezTo>
                    <a:pt x="1718" y="831"/>
                    <a:pt x="1707" y="843"/>
                    <a:pt x="1696" y="843"/>
                  </a:cubicBezTo>
                  <a:lnTo>
                    <a:pt x="1673" y="854"/>
                  </a:lnTo>
                  <a:lnTo>
                    <a:pt x="1661" y="854"/>
                  </a:lnTo>
                  <a:cubicBezTo>
                    <a:pt x="1081" y="1389"/>
                    <a:pt x="638" y="2128"/>
                    <a:pt x="376" y="2981"/>
                  </a:cubicBezTo>
                  <a:cubicBezTo>
                    <a:pt x="217" y="3493"/>
                    <a:pt x="115" y="4061"/>
                    <a:pt x="58" y="4710"/>
                  </a:cubicBezTo>
                  <a:cubicBezTo>
                    <a:pt x="35" y="4971"/>
                    <a:pt x="24" y="5267"/>
                    <a:pt x="12" y="5597"/>
                  </a:cubicBezTo>
                  <a:cubicBezTo>
                    <a:pt x="12" y="5733"/>
                    <a:pt x="12" y="5858"/>
                    <a:pt x="12" y="5984"/>
                  </a:cubicBezTo>
                  <a:cubicBezTo>
                    <a:pt x="1" y="6109"/>
                    <a:pt x="1" y="6222"/>
                    <a:pt x="1" y="6336"/>
                  </a:cubicBezTo>
                  <a:cubicBezTo>
                    <a:pt x="1" y="6347"/>
                    <a:pt x="1" y="6359"/>
                    <a:pt x="12" y="6359"/>
                  </a:cubicBezTo>
                  <a:cubicBezTo>
                    <a:pt x="24" y="6370"/>
                    <a:pt x="24" y="6370"/>
                    <a:pt x="35" y="6370"/>
                  </a:cubicBezTo>
                  <a:cubicBezTo>
                    <a:pt x="695" y="6222"/>
                    <a:pt x="1388" y="6109"/>
                    <a:pt x="2116" y="6040"/>
                  </a:cubicBezTo>
                  <a:cubicBezTo>
                    <a:pt x="2116" y="6040"/>
                    <a:pt x="2128" y="6040"/>
                    <a:pt x="2139" y="6029"/>
                  </a:cubicBezTo>
                  <a:cubicBezTo>
                    <a:pt x="2139" y="6018"/>
                    <a:pt x="2139" y="6018"/>
                    <a:pt x="2139" y="6006"/>
                  </a:cubicBezTo>
                  <a:cubicBezTo>
                    <a:pt x="2128" y="5938"/>
                    <a:pt x="2128" y="5870"/>
                    <a:pt x="2128" y="5802"/>
                  </a:cubicBezTo>
                  <a:cubicBezTo>
                    <a:pt x="2128" y="5767"/>
                    <a:pt x="2128" y="5745"/>
                    <a:pt x="2128" y="5722"/>
                  </a:cubicBezTo>
                  <a:cubicBezTo>
                    <a:pt x="2128" y="5585"/>
                    <a:pt x="2128" y="5449"/>
                    <a:pt x="2128" y="5312"/>
                  </a:cubicBezTo>
                  <a:cubicBezTo>
                    <a:pt x="2128" y="5039"/>
                    <a:pt x="2128" y="4767"/>
                    <a:pt x="2139" y="4505"/>
                  </a:cubicBezTo>
                  <a:cubicBezTo>
                    <a:pt x="2162" y="4016"/>
                    <a:pt x="2196" y="3527"/>
                    <a:pt x="2253" y="3038"/>
                  </a:cubicBezTo>
                  <a:cubicBezTo>
                    <a:pt x="2298" y="2571"/>
                    <a:pt x="2355" y="2094"/>
                    <a:pt x="2458" y="1639"/>
                  </a:cubicBezTo>
                  <a:cubicBezTo>
                    <a:pt x="2571" y="1172"/>
                    <a:pt x="2731" y="774"/>
                    <a:pt x="2958" y="467"/>
                  </a:cubicBezTo>
                  <a:cubicBezTo>
                    <a:pt x="3060" y="308"/>
                    <a:pt x="3185" y="172"/>
                    <a:pt x="3299" y="58"/>
                  </a:cubicBezTo>
                  <a:cubicBezTo>
                    <a:pt x="3311" y="46"/>
                    <a:pt x="3311" y="35"/>
                    <a:pt x="3311" y="24"/>
                  </a:cubicBezTo>
                  <a:cubicBezTo>
                    <a:pt x="3299" y="12"/>
                    <a:pt x="3288" y="1"/>
                    <a:pt x="327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5021000" y="2198675"/>
              <a:ext cx="324475" cy="190250"/>
            </a:xfrm>
            <a:custGeom>
              <a:rect b="b" l="l" r="r" t="t"/>
              <a:pathLst>
                <a:path extrusionOk="0" h="7610" w="12979">
                  <a:moveTo>
                    <a:pt x="10379" y="1766"/>
                  </a:moveTo>
                  <a:cubicBezTo>
                    <a:pt x="10487" y="1766"/>
                    <a:pt x="10595" y="1780"/>
                    <a:pt x="10692" y="1808"/>
                  </a:cubicBezTo>
                  <a:cubicBezTo>
                    <a:pt x="10965" y="1888"/>
                    <a:pt x="11204" y="2116"/>
                    <a:pt x="11340" y="2411"/>
                  </a:cubicBezTo>
                  <a:cubicBezTo>
                    <a:pt x="11477" y="2718"/>
                    <a:pt x="11500" y="3071"/>
                    <a:pt x="11420" y="3469"/>
                  </a:cubicBezTo>
                  <a:cubicBezTo>
                    <a:pt x="11352" y="3810"/>
                    <a:pt x="11238" y="4106"/>
                    <a:pt x="11079" y="4345"/>
                  </a:cubicBezTo>
                  <a:cubicBezTo>
                    <a:pt x="10874" y="4641"/>
                    <a:pt x="10703" y="4800"/>
                    <a:pt x="10567" y="4800"/>
                  </a:cubicBezTo>
                  <a:cubicBezTo>
                    <a:pt x="10408" y="4800"/>
                    <a:pt x="10214" y="4686"/>
                    <a:pt x="9987" y="4459"/>
                  </a:cubicBezTo>
                  <a:cubicBezTo>
                    <a:pt x="9771" y="4254"/>
                    <a:pt x="9600" y="3992"/>
                    <a:pt x="9464" y="3674"/>
                  </a:cubicBezTo>
                  <a:cubicBezTo>
                    <a:pt x="9293" y="3310"/>
                    <a:pt x="9248" y="2957"/>
                    <a:pt x="9316" y="2627"/>
                  </a:cubicBezTo>
                  <a:cubicBezTo>
                    <a:pt x="9384" y="2309"/>
                    <a:pt x="9577" y="2036"/>
                    <a:pt x="9828" y="1899"/>
                  </a:cubicBezTo>
                  <a:cubicBezTo>
                    <a:pt x="9981" y="1812"/>
                    <a:pt x="10182" y="1766"/>
                    <a:pt x="10379" y="1766"/>
                  </a:cubicBezTo>
                  <a:close/>
                  <a:moveTo>
                    <a:pt x="2628" y="1763"/>
                  </a:moveTo>
                  <a:cubicBezTo>
                    <a:pt x="2833" y="1763"/>
                    <a:pt x="3038" y="1808"/>
                    <a:pt x="3197" y="1899"/>
                  </a:cubicBezTo>
                  <a:cubicBezTo>
                    <a:pt x="3447" y="2036"/>
                    <a:pt x="3629" y="2320"/>
                    <a:pt x="3697" y="2639"/>
                  </a:cubicBezTo>
                  <a:cubicBezTo>
                    <a:pt x="3765" y="2957"/>
                    <a:pt x="3720" y="3310"/>
                    <a:pt x="3561" y="3674"/>
                  </a:cubicBezTo>
                  <a:cubicBezTo>
                    <a:pt x="3424" y="3992"/>
                    <a:pt x="3242" y="4265"/>
                    <a:pt x="3026" y="4470"/>
                  </a:cubicBezTo>
                  <a:cubicBezTo>
                    <a:pt x="2799" y="4686"/>
                    <a:pt x="2605" y="4800"/>
                    <a:pt x="2446" y="4811"/>
                  </a:cubicBezTo>
                  <a:cubicBezTo>
                    <a:pt x="2321" y="4811"/>
                    <a:pt x="2139" y="4652"/>
                    <a:pt x="1946" y="4345"/>
                  </a:cubicBezTo>
                  <a:cubicBezTo>
                    <a:pt x="1786" y="4106"/>
                    <a:pt x="1661" y="3810"/>
                    <a:pt x="1593" y="3469"/>
                  </a:cubicBezTo>
                  <a:cubicBezTo>
                    <a:pt x="1513" y="3071"/>
                    <a:pt x="1548" y="2718"/>
                    <a:pt x="1673" y="2411"/>
                  </a:cubicBezTo>
                  <a:cubicBezTo>
                    <a:pt x="1809" y="2116"/>
                    <a:pt x="2059" y="1888"/>
                    <a:pt x="2332" y="1808"/>
                  </a:cubicBezTo>
                  <a:cubicBezTo>
                    <a:pt x="2423" y="1774"/>
                    <a:pt x="2526" y="1763"/>
                    <a:pt x="2628" y="1763"/>
                  </a:cubicBezTo>
                  <a:close/>
                  <a:moveTo>
                    <a:pt x="11454" y="4925"/>
                  </a:moveTo>
                  <a:cubicBezTo>
                    <a:pt x="11466" y="4925"/>
                    <a:pt x="11466" y="4925"/>
                    <a:pt x="11477" y="4936"/>
                  </a:cubicBezTo>
                  <a:cubicBezTo>
                    <a:pt x="11477" y="4936"/>
                    <a:pt x="11477" y="4936"/>
                    <a:pt x="11477" y="4948"/>
                  </a:cubicBezTo>
                  <a:lnTo>
                    <a:pt x="11488" y="4948"/>
                  </a:lnTo>
                  <a:cubicBezTo>
                    <a:pt x="11477" y="4959"/>
                    <a:pt x="11477" y="4970"/>
                    <a:pt x="11477" y="4982"/>
                  </a:cubicBezTo>
                  <a:lnTo>
                    <a:pt x="11466" y="4993"/>
                  </a:lnTo>
                  <a:cubicBezTo>
                    <a:pt x="11466" y="4993"/>
                    <a:pt x="11466" y="4993"/>
                    <a:pt x="11466" y="5004"/>
                  </a:cubicBezTo>
                  <a:cubicBezTo>
                    <a:pt x="11466" y="5016"/>
                    <a:pt x="11454" y="5016"/>
                    <a:pt x="11454" y="5027"/>
                  </a:cubicBezTo>
                  <a:lnTo>
                    <a:pt x="11420" y="5061"/>
                  </a:lnTo>
                  <a:cubicBezTo>
                    <a:pt x="11420" y="5061"/>
                    <a:pt x="11409" y="5073"/>
                    <a:pt x="11409" y="5073"/>
                  </a:cubicBezTo>
                  <a:lnTo>
                    <a:pt x="11397" y="5084"/>
                  </a:lnTo>
                  <a:cubicBezTo>
                    <a:pt x="11386" y="5084"/>
                    <a:pt x="11375" y="5095"/>
                    <a:pt x="11363" y="5107"/>
                  </a:cubicBezTo>
                  <a:lnTo>
                    <a:pt x="11352" y="5107"/>
                  </a:lnTo>
                  <a:cubicBezTo>
                    <a:pt x="11340" y="5118"/>
                    <a:pt x="11340" y="5118"/>
                    <a:pt x="11329" y="5118"/>
                  </a:cubicBezTo>
                  <a:lnTo>
                    <a:pt x="11318" y="5118"/>
                  </a:lnTo>
                  <a:lnTo>
                    <a:pt x="11306" y="5130"/>
                  </a:lnTo>
                  <a:lnTo>
                    <a:pt x="11272" y="5130"/>
                  </a:lnTo>
                  <a:cubicBezTo>
                    <a:pt x="11272" y="5130"/>
                    <a:pt x="11261" y="5118"/>
                    <a:pt x="11249" y="5107"/>
                  </a:cubicBezTo>
                  <a:cubicBezTo>
                    <a:pt x="11249" y="5107"/>
                    <a:pt x="11249" y="5095"/>
                    <a:pt x="11249" y="5095"/>
                  </a:cubicBezTo>
                  <a:cubicBezTo>
                    <a:pt x="11249" y="5095"/>
                    <a:pt x="11249" y="5084"/>
                    <a:pt x="11261" y="5084"/>
                  </a:cubicBezTo>
                  <a:cubicBezTo>
                    <a:pt x="11261" y="5084"/>
                    <a:pt x="11261" y="5084"/>
                    <a:pt x="11261" y="5073"/>
                  </a:cubicBezTo>
                  <a:cubicBezTo>
                    <a:pt x="11261" y="5073"/>
                    <a:pt x="11272" y="5061"/>
                    <a:pt x="11272" y="5061"/>
                  </a:cubicBezTo>
                  <a:cubicBezTo>
                    <a:pt x="11284" y="5050"/>
                    <a:pt x="11284" y="5039"/>
                    <a:pt x="11295" y="5039"/>
                  </a:cubicBezTo>
                  <a:cubicBezTo>
                    <a:pt x="11306" y="5027"/>
                    <a:pt x="11306" y="5027"/>
                    <a:pt x="11318" y="5016"/>
                  </a:cubicBezTo>
                  <a:lnTo>
                    <a:pt x="11329" y="5016"/>
                  </a:lnTo>
                  <a:cubicBezTo>
                    <a:pt x="11340" y="4993"/>
                    <a:pt x="11352" y="4982"/>
                    <a:pt x="11363" y="4970"/>
                  </a:cubicBezTo>
                  <a:lnTo>
                    <a:pt x="11386" y="4970"/>
                  </a:lnTo>
                  <a:cubicBezTo>
                    <a:pt x="11386" y="4959"/>
                    <a:pt x="11386" y="4959"/>
                    <a:pt x="11397" y="4959"/>
                  </a:cubicBezTo>
                  <a:cubicBezTo>
                    <a:pt x="11397" y="4948"/>
                    <a:pt x="11409" y="4948"/>
                    <a:pt x="11409" y="4948"/>
                  </a:cubicBezTo>
                  <a:lnTo>
                    <a:pt x="11420" y="4948"/>
                  </a:lnTo>
                  <a:lnTo>
                    <a:pt x="11431" y="4936"/>
                  </a:lnTo>
                  <a:cubicBezTo>
                    <a:pt x="11443" y="4936"/>
                    <a:pt x="11443" y="4925"/>
                    <a:pt x="11454" y="4925"/>
                  </a:cubicBezTo>
                  <a:close/>
                  <a:moveTo>
                    <a:pt x="7802" y="2079"/>
                  </a:moveTo>
                  <a:cubicBezTo>
                    <a:pt x="7934" y="2079"/>
                    <a:pt x="8065" y="2099"/>
                    <a:pt x="8178" y="2138"/>
                  </a:cubicBezTo>
                  <a:cubicBezTo>
                    <a:pt x="8451" y="2241"/>
                    <a:pt x="8679" y="2479"/>
                    <a:pt x="8804" y="2787"/>
                  </a:cubicBezTo>
                  <a:cubicBezTo>
                    <a:pt x="8918" y="3094"/>
                    <a:pt x="8929" y="3446"/>
                    <a:pt x="8827" y="3844"/>
                  </a:cubicBezTo>
                  <a:cubicBezTo>
                    <a:pt x="8736" y="4174"/>
                    <a:pt x="8599" y="4470"/>
                    <a:pt x="8429" y="4697"/>
                  </a:cubicBezTo>
                  <a:cubicBezTo>
                    <a:pt x="8220" y="4972"/>
                    <a:pt x="8032" y="5130"/>
                    <a:pt x="7907" y="5130"/>
                  </a:cubicBezTo>
                  <a:cubicBezTo>
                    <a:pt x="7903" y="5130"/>
                    <a:pt x="7898" y="5130"/>
                    <a:pt x="7894" y="5130"/>
                  </a:cubicBezTo>
                  <a:cubicBezTo>
                    <a:pt x="7735" y="5118"/>
                    <a:pt x="7542" y="4993"/>
                    <a:pt x="7325" y="4754"/>
                  </a:cubicBezTo>
                  <a:cubicBezTo>
                    <a:pt x="7132" y="4538"/>
                    <a:pt x="6973" y="4265"/>
                    <a:pt x="6848" y="3935"/>
                  </a:cubicBezTo>
                  <a:cubicBezTo>
                    <a:pt x="6711" y="3560"/>
                    <a:pt x="6677" y="3207"/>
                    <a:pt x="6768" y="2889"/>
                  </a:cubicBezTo>
                  <a:cubicBezTo>
                    <a:pt x="6848" y="2570"/>
                    <a:pt x="7052" y="2309"/>
                    <a:pt x="7314" y="2184"/>
                  </a:cubicBezTo>
                  <a:cubicBezTo>
                    <a:pt x="7456" y="2113"/>
                    <a:pt x="7630" y="2079"/>
                    <a:pt x="7802" y="2079"/>
                  </a:cubicBezTo>
                  <a:close/>
                  <a:moveTo>
                    <a:pt x="5196" y="2082"/>
                  </a:moveTo>
                  <a:cubicBezTo>
                    <a:pt x="5373" y="2082"/>
                    <a:pt x="5553" y="2118"/>
                    <a:pt x="5699" y="2184"/>
                  </a:cubicBezTo>
                  <a:cubicBezTo>
                    <a:pt x="5961" y="2309"/>
                    <a:pt x="6165" y="2570"/>
                    <a:pt x="6256" y="2889"/>
                  </a:cubicBezTo>
                  <a:cubicBezTo>
                    <a:pt x="6336" y="3207"/>
                    <a:pt x="6313" y="3560"/>
                    <a:pt x="6165" y="3935"/>
                  </a:cubicBezTo>
                  <a:cubicBezTo>
                    <a:pt x="6052" y="4265"/>
                    <a:pt x="5892" y="4538"/>
                    <a:pt x="5688" y="4754"/>
                  </a:cubicBezTo>
                  <a:cubicBezTo>
                    <a:pt x="5472" y="4993"/>
                    <a:pt x="5278" y="5118"/>
                    <a:pt x="5130" y="5130"/>
                  </a:cubicBezTo>
                  <a:cubicBezTo>
                    <a:pt x="5126" y="5130"/>
                    <a:pt x="5121" y="5130"/>
                    <a:pt x="5117" y="5130"/>
                  </a:cubicBezTo>
                  <a:cubicBezTo>
                    <a:pt x="4991" y="5130"/>
                    <a:pt x="4804" y="4983"/>
                    <a:pt x="4596" y="4697"/>
                  </a:cubicBezTo>
                  <a:cubicBezTo>
                    <a:pt x="4414" y="4470"/>
                    <a:pt x="4289" y="4174"/>
                    <a:pt x="4198" y="3844"/>
                  </a:cubicBezTo>
                  <a:cubicBezTo>
                    <a:pt x="4095" y="3446"/>
                    <a:pt x="4107" y="3094"/>
                    <a:pt x="4220" y="2787"/>
                  </a:cubicBezTo>
                  <a:cubicBezTo>
                    <a:pt x="4334" y="2479"/>
                    <a:pt x="4562" y="2241"/>
                    <a:pt x="4835" y="2138"/>
                  </a:cubicBezTo>
                  <a:cubicBezTo>
                    <a:pt x="4944" y="2100"/>
                    <a:pt x="5069" y="2082"/>
                    <a:pt x="5196" y="2082"/>
                  </a:cubicBezTo>
                  <a:close/>
                  <a:moveTo>
                    <a:pt x="1320" y="5107"/>
                  </a:moveTo>
                  <a:cubicBezTo>
                    <a:pt x="1331" y="5118"/>
                    <a:pt x="1343" y="5130"/>
                    <a:pt x="1354" y="5130"/>
                  </a:cubicBezTo>
                  <a:cubicBezTo>
                    <a:pt x="1354" y="5130"/>
                    <a:pt x="1366" y="5130"/>
                    <a:pt x="1366" y="5141"/>
                  </a:cubicBezTo>
                  <a:cubicBezTo>
                    <a:pt x="1377" y="5141"/>
                    <a:pt x="1377" y="5141"/>
                    <a:pt x="1388" y="5152"/>
                  </a:cubicBezTo>
                  <a:cubicBezTo>
                    <a:pt x="1388" y="5152"/>
                    <a:pt x="1400" y="5152"/>
                    <a:pt x="1400" y="5164"/>
                  </a:cubicBezTo>
                  <a:lnTo>
                    <a:pt x="1411" y="5164"/>
                  </a:lnTo>
                  <a:cubicBezTo>
                    <a:pt x="1411" y="5175"/>
                    <a:pt x="1411" y="5175"/>
                    <a:pt x="1422" y="5175"/>
                  </a:cubicBezTo>
                  <a:cubicBezTo>
                    <a:pt x="1434" y="5186"/>
                    <a:pt x="1434" y="5186"/>
                    <a:pt x="1445" y="5198"/>
                  </a:cubicBezTo>
                  <a:cubicBezTo>
                    <a:pt x="1445" y="5198"/>
                    <a:pt x="1445" y="5198"/>
                    <a:pt x="1445" y="5209"/>
                  </a:cubicBezTo>
                  <a:cubicBezTo>
                    <a:pt x="1445" y="5209"/>
                    <a:pt x="1445" y="5221"/>
                    <a:pt x="1445" y="5221"/>
                  </a:cubicBezTo>
                  <a:lnTo>
                    <a:pt x="1354" y="5221"/>
                  </a:lnTo>
                  <a:cubicBezTo>
                    <a:pt x="1331" y="5209"/>
                    <a:pt x="1320" y="5198"/>
                    <a:pt x="1309" y="5186"/>
                  </a:cubicBezTo>
                  <a:cubicBezTo>
                    <a:pt x="1297" y="5175"/>
                    <a:pt x="1286" y="5164"/>
                    <a:pt x="1286" y="5152"/>
                  </a:cubicBezTo>
                  <a:cubicBezTo>
                    <a:pt x="1286" y="5152"/>
                    <a:pt x="1275" y="5141"/>
                    <a:pt x="1275" y="5141"/>
                  </a:cubicBezTo>
                  <a:lnTo>
                    <a:pt x="1275" y="5130"/>
                  </a:lnTo>
                  <a:cubicBezTo>
                    <a:pt x="1275" y="5130"/>
                    <a:pt x="1275" y="5118"/>
                    <a:pt x="1286" y="5107"/>
                  </a:cubicBezTo>
                  <a:close/>
                  <a:moveTo>
                    <a:pt x="11654" y="5045"/>
                  </a:moveTo>
                  <a:cubicBezTo>
                    <a:pt x="11661" y="5045"/>
                    <a:pt x="11674" y="5050"/>
                    <a:pt x="11682" y="5050"/>
                  </a:cubicBezTo>
                  <a:cubicBezTo>
                    <a:pt x="11682" y="5061"/>
                    <a:pt x="11693" y="5061"/>
                    <a:pt x="11682" y="5084"/>
                  </a:cubicBezTo>
                  <a:cubicBezTo>
                    <a:pt x="11682" y="5095"/>
                    <a:pt x="11682" y="5095"/>
                    <a:pt x="11682" y="5095"/>
                  </a:cubicBezTo>
                  <a:cubicBezTo>
                    <a:pt x="11682" y="5107"/>
                    <a:pt x="11682" y="5107"/>
                    <a:pt x="11682" y="5107"/>
                  </a:cubicBezTo>
                  <a:cubicBezTo>
                    <a:pt x="11682" y="5107"/>
                    <a:pt x="11682" y="5118"/>
                    <a:pt x="11682" y="5118"/>
                  </a:cubicBezTo>
                  <a:cubicBezTo>
                    <a:pt x="11682" y="5130"/>
                    <a:pt x="11670" y="5141"/>
                    <a:pt x="11670" y="5152"/>
                  </a:cubicBezTo>
                  <a:cubicBezTo>
                    <a:pt x="11659" y="5164"/>
                    <a:pt x="11647" y="5186"/>
                    <a:pt x="11636" y="5198"/>
                  </a:cubicBezTo>
                  <a:cubicBezTo>
                    <a:pt x="11636" y="5198"/>
                    <a:pt x="11625" y="5209"/>
                    <a:pt x="11625" y="5209"/>
                  </a:cubicBezTo>
                  <a:cubicBezTo>
                    <a:pt x="11625" y="5221"/>
                    <a:pt x="11613" y="5221"/>
                    <a:pt x="11613" y="5232"/>
                  </a:cubicBezTo>
                  <a:cubicBezTo>
                    <a:pt x="11602" y="5232"/>
                    <a:pt x="11602" y="5243"/>
                    <a:pt x="11591" y="5243"/>
                  </a:cubicBezTo>
                  <a:cubicBezTo>
                    <a:pt x="11568" y="5266"/>
                    <a:pt x="11556" y="5277"/>
                    <a:pt x="11534" y="5289"/>
                  </a:cubicBezTo>
                  <a:cubicBezTo>
                    <a:pt x="11500" y="5323"/>
                    <a:pt x="11454" y="5346"/>
                    <a:pt x="11420" y="5357"/>
                  </a:cubicBezTo>
                  <a:cubicBezTo>
                    <a:pt x="11397" y="5357"/>
                    <a:pt x="11375" y="5368"/>
                    <a:pt x="11363" y="5368"/>
                  </a:cubicBezTo>
                  <a:cubicBezTo>
                    <a:pt x="11352" y="5368"/>
                    <a:pt x="11329" y="5357"/>
                    <a:pt x="11329" y="5357"/>
                  </a:cubicBezTo>
                  <a:lnTo>
                    <a:pt x="11318" y="5346"/>
                  </a:lnTo>
                  <a:lnTo>
                    <a:pt x="11306" y="5346"/>
                  </a:lnTo>
                  <a:cubicBezTo>
                    <a:pt x="11295" y="5346"/>
                    <a:pt x="11295" y="5334"/>
                    <a:pt x="11295" y="5334"/>
                  </a:cubicBezTo>
                  <a:cubicBezTo>
                    <a:pt x="11295" y="5334"/>
                    <a:pt x="11295" y="5323"/>
                    <a:pt x="11295" y="5323"/>
                  </a:cubicBezTo>
                  <a:cubicBezTo>
                    <a:pt x="11306" y="5323"/>
                    <a:pt x="11306" y="5323"/>
                    <a:pt x="11306" y="5312"/>
                  </a:cubicBezTo>
                  <a:cubicBezTo>
                    <a:pt x="11306" y="5312"/>
                    <a:pt x="11318" y="5312"/>
                    <a:pt x="11318" y="5300"/>
                  </a:cubicBezTo>
                  <a:cubicBezTo>
                    <a:pt x="11318" y="5289"/>
                    <a:pt x="11329" y="5277"/>
                    <a:pt x="11340" y="5277"/>
                  </a:cubicBezTo>
                  <a:cubicBezTo>
                    <a:pt x="11352" y="5266"/>
                    <a:pt x="11363" y="5255"/>
                    <a:pt x="11375" y="5255"/>
                  </a:cubicBezTo>
                  <a:lnTo>
                    <a:pt x="11409" y="5232"/>
                  </a:lnTo>
                  <a:cubicBezTo>
                    <a:pt x="11431" y="5221"/>
                    <a:pt x="11443" y="5209"/>
                    <a:pt x="11466" y="5186"/>
                  </a:cubicBezTo>
                  <a:lnTo>
                    <a:pt x="11477" y="5186"/>
                  </a:lnTo>
                  <a:lnTo>
                    <a:pt x="11500" y="5164"/>
                  </a:lnTo>
                  <a:cubicBezTo>
                    <a:pt x="11500" y="5164"/>
                    <a:pt x="11511" y="5152"/>
                    <a:pt x="11511" y="5152"/>
                  </a:cubicBezTo>
                  <a:cubicBezTo>
                    <a:pt x="11522" y="5141"/>
                    <a:pt x="11534" y="5130"/>
                    <a:pt x="11534" y="5130"/>
                  </a:cubicBezTo>
                  <a:lnTo>
                    <a:pt x="11545" y="5130"/>
                  </a:lnTo>
                  <a:cubicBezTo>
                    <a:pt x="11545" y="5130"/>
                    <a:pt x="11556" y="5118"/>
                    <a:pt x="11556" y="5118"/>
                  </a:cubicBezTo>
                  <a:cubicBezTo>
                    <a:pt x="11556" y="5118"/>
                    <a:pt x="11568" y="5107"/>
                    <a:pt x="11579" y="5107"/>
                  </a:cubicBezTo>
                  <a:lnTo>
                    <a:pt x="11579" y="5095"/>
                  </a:lnTo>
                  <a:cubicBezTo>
                    <a:pt x="11591" y="5084"/>
                    <a:pt x="11602" y="5073"/>
                    <a:pt x="11613" y="5073"/>
                  </a:cubicBezTo>
                  <a:lnTo>
                    <a:pt x="11625" y="5061"/>
                  </a:lnTo>
                  <a:lnTo>
                    <a:pt x="11636" y="5061"/>
                  </a:lnTo>
                  <a:cubicBezTo>
                    <a:pt x="11636" y="5061"/>
                    <a:pt x="11636" y="5050"/>
                    <a:pt x="11647" y="5050"/>
                  </a:cubicBezTo>
                  <a:cubicBezTo>
                    <a:pt x="11647" y="5046"/>
                    <a:pt x="11650" y="5045"/>
                    <a:pt x="11654" y="5045"/>
                  </a:cubicBezTo>
                  <a:close/>
                  <a:moveTo>
                    <a:pt x="1127" y="5221"/>
                  </a:moveTo>
                  <a:cubicBezTo>
                    <a:pt x="1127" y="5221"/>
                    <a:pt x="1138" y="5232"/>
                    <a:pt x="1138" y="5232"/>
                  </a:cubicBezTo>
                  <a:lnTo>
                    <a:pt x="1150" y="5232"/>
                  </a:lnTo>
                  <a:cubicBezTo>
                    <a:pt x="1161" y="5243"/>
                    <a:pt x="1172" y="5243"/>
                    <a:pt x="1172" y="5255"/>
                  </a:cubicBezTo>
                  <a:lnTo>
                    <a:pt x="1206" y="5289"/>
                  </a:lnTo>
                  <a:cubicBezTo>
                    <a:pt x="1206" y="5300"/>
                    <a:pt x="1206" y="5300"/>
                    <a:pt x="1206" y="5300"/>
                  </a:cubicBezTo>
                  <a:cubicBezTo>
                    <a:pt x="1218" y="5300"/>
                    <a:pt x="1229" y="5312"/>
                    <a:pt x="1241" y="5323"/>
                  </a:cubicBezTo>
                  <a:cubicBezTo>
                    <a:pt x="1241" y="5323"/>
                    <a:pt x="1252" y="5334"/>
                    <a:pt x="1263" y="5334"/>
                  </a:cubicBezTo>
                  <a:cubicBezTo>
                    <a:pt x="1263" y="5346"/>
                    <a:pt x="1263" y="5346"/>
                    <a:pt x="1275" y="5346"/>
                  </a:cubicBezTo>
                  <a:lnTo>
                    <a:pt x="1275" y="5357"/>
                  </a:lnTo>
                  <a:cubicBezTo>
                    <a:pt x="1286" y="5357"/>
                    <a:pt x="1286" y="5357"/>
                    <a:pt x="1297" y="5368"/>
                  </a:cubicBezTo>
                  <a:cubicBezTo>
                    <a:pt x="1309" y="5368"/>
                    <a:pt x="1309" y="5368"/>
                    <a:pt x="1320" y="5380"/>
                  </a:cubicBezTo>
                  <a:lnTo>
                    <a:pt x="1331" y="5380"/>
                  </a:lnTo>
                  <a:lnTo>
                    <a:pt x="1343" y="5391"/>
                  </a:lnTo>
                  <a:cubicBezTo>
                    <a:pt x="1343" y="5391"/>
                    <a:pt x="1354" y="5403"/>
                    <a:pt x="1354" y="5403"/>
                  </a:cubicBezTo>
                  <a:cubicBezTo>
                    <a:pt x="1366" y="5414"/>
                    <a:pt x="1354" y="5437"/>
                    <a:pt x="1343" y="5448"/>
                  </a:cubicBezTo>
                  <a:cubicBezTo>
                    <a:pt x="1331" y="5448"/>
                    <a:pt x="1320" y="5459"/>
                    <a:pt x="1309" y="5459"/>
                  </a:cubicBezTo>
                  <a:lnTo>
                    <a:pt x="1252" y="5459"/>
                  </a:lnTo>
                  <a:cubicBezTo>
                    <a:pt x="1241" y="5459"/>
                    <a:pt x="1218" y="5448"/>
                    <a:pt x="1206" y="5448"/>
                  </a:cubicBezTo>
                  <a:cubicBezTo>
                    <a:pt x="1195" y="5437"/>
                    <a:pt x="1172" y="5414"/>
                    <a:pt x="1150" y="5403"/>
                  </a:cubicBezTo>
                  <a:cubicBezTo>
                    <a:pt x="1138" y="5380"/>
                    <a:pt x="1127" y="5368"/>
                    <a:pt x="1115" y="5346"/>
                  </a:cubicBezTo>
                  <a:cubicBezTo>
                    <a:pt x="1104" y="5323"/>
                    <a:pt x="1104" y="5312"/>
                    <a:pt x="1093" y="5300"/>
                  </a:cubicBezTo>
                  <a:lnTo>
                    <a:pt x="1093" y="5277"/>
                  </a:lnTo>
                  <a:cubicBezTo>
                    <a:pt x="1093" y="5266"/>
                    <a:pt x="1093" y="5255"/>
                    <a:pt x="1104" y="5243"/>
                  </a:cubicBezTo>
                  <a:cubicBezTo>
                    <a:pt x="1104" y="5232"/>
                    <a:pt x="1115" y="5232"/>
                    <a:pt x="1115" y="5232"/>
                  </a:cubicBezTo>
                  <a:cubicBezTo>
                    <a:pt x="1115" y="5232"/>
                    <a:pt x="1127" y="5221"/>
                    <a:pt x="1127" y="5221"/>
                  </a:cubicBezTo>
                  <a:close/>
                  <a:moveTo>
                    <a:pt x="11943" y="5053"/>
                  </a:moveTo>
                  <a:cubicBezTo>
                    <a:pt x="11952" y="5053"/>
                    <a:pt x="11960" y="5056"/>
                    <a:pt x="11966" y="5061"/>
                  </a:cubicBezTo>
                  <a:cubicBezTo>
                    <a:pt x="11966" y="5061"/>
                    <a:pt x="11966" y="5061"/>
                    <a:pt x="11966" y="5073"/>
                  </a:cubicBezTo>
                  <a:cubicBezTo>
                    <a:pt x="11977" y="5107"/>
                    <a:pt x="11966" y="5152"/>
                    <a:pt x="11943" y="5186"/>
                  </a:cubicBezTo>
                  <a:cubicBezTo>
                    <a:pt x="11943" y="5186"/>
                    <a:pt x="11943" y="5198"/>
                    <a:pt x="11943" y="5198"/>
                  </a:cubicBezTo>
                  <a:cubicBezTo>
                    <a:pt x="11932" y="5209"/>
                    <a:pt x="11932" y="5232"/>
                    <a:pt x="11920" y="5243"/>
                  </a:cubicBezTo>
                  <a:lnTo>
                    <a:pt x="11909" y="5277"/>
                  </a:lnTo>
                  <a:cubicBezTo>
                    <a:pt x="11909" y="5277"/>
                    <a:pt x="11898" y="5289"/>
                    <a:pt x="11898" y="5300"/>
                  </a:cubicBezTo>
                  <a:cubicBezTo>
                    <a:pt x="11886" y="5323"/>
                    <a:pt x="11852" y="5346"/>
                    <a:pt x="11829" y="5368"/>
                  </a:cubicBezTo>
                  <a:lnTo>
                    <a:pt x="11818" y="5380"/>
                  </a:lnTo>
                  <a:cubicBezTo>
                    <a:pt x="11773" y="5437"/>
                    <a:pt x="11716" y="5494"/>
                    <a:pt x="11659" y="5528"/>
                  </a:cubicBezTo>
                  <a:cubicBezTo>
                    <a:pt x="11602" y="5573"/>
                    <a:pt x="11545" y="5607"/>
                    <a:pt x="11477" y="5630"/>
                  </a:cubicBezTo>
                  <a:cubicBezTo>
                    <a:pt x="11417" y="5656"/>
                    <a:pt x="11357" y="5668"/>
                    <a:pt x="11307" y="5668"/>
                  </a:cubicBezTo>
                  <a:cubicBezTo>
                    <a:pt x="11291" y="5668"/>
                    <a:pt x="11275" y="5667"/>
                    <a:pt x="11261" y="5664"/>
                  </a:cubicBezTo>
                  <a:cubicBezTo>
                    <a:pt x="11261" y="5664"/>
                    <a:pt x="11249" y="5653"/>
                    <a:pt x="11249" y="5653"/>
                  </a:cubicBezTo>
                  <a:cubicBezTo>
                    <a:pt x="11249" y="5641"/>
                    <a:pt x="11249" y="5641"/>
                    <a:pt x="11261" y="5630"/>
                  </a:cubicBezTo>
                  <a:cubicBezTo>
                    <a:pt x="11272" y="5619"/>
                    <a:pt x="11295" y="5596"/>
                    <a:pt x="11306" y="5585"/>
                  </a:cubicBezTo>
                  <a:lnTo>
                    <a:pt x="11329" y="5573"/>
                  </a:lnTo>
                  <a:cubicBezTo>
                    <a:pt x="11340" y="5562"/>
                    <a:pt x="11352" y="5550"/>
                    <a:pt x="11363" y="5550"/>
                  </a:cubicBezTo>
                  <a:lnTo>
                    <a:pt x="11375" y="5539"/>
                  </a:lnTo>
                  <a:cubicBezTo>
                    <a:pt x="11375" y="5539"/>
                    <a:pt x="11386" y="5528"/>
                    <a:pt x="11386" y="5528"/>
                  </a:cubicBezTo>
                  <a:cubicBezTo>
                    <a:pt x="11397" y="5516"/>
                    <a:pt x="11409" y="5516"/>
                    <a:pt x="11420" y="5505"/>
                  </a:cubicBezTo>
                  <a:cubicBezTo>
                    <a:pt x="11443" y="5494"/>
                    <a:pt x="11466" y="5471"/>
                    <a:pt x="11500" y="5448"/>
                  </a:cubicBezTo>
                  <a:lnTo>
                    <a:pt x="11511" y="5448"/>
                  </a:lnTo>
                  <a:cubicBezTo>
                    <a:pt x="11522" y="5437"/>
                    <a:pt x="11534" y="5425"/>
                    <a:pt x="11545" y="5425"/>
                  </a:cubicBezTo>
                  <a:lnTo>
                    <a:pt x="11568" y="5403"/>
                  </a:lnTo>
                  <a:cubicBezTo>
                    <a:pt x="11625" y="5357"/>
                    <a:pt x="11670" y="5312"/>
                    <a:pt x="11716" y="5266"/>
                  </a:cubicBezTo>
                  <a:cubicBezTo>
                    <a:pt x="11727" y="5255"/>
                    <a:pt x="11727" y="5243"/>
                    <a:pt x="11738" y="5243"/>
                  </a:cubicBezTo>
                  <a:cubicBezTo>
                    <a:pt x="11750" y="5221"/>
                    <a:pt x="11773" y="5198"/>
                    <a:pt x="11795" y="5186"/>
                  </a:cubicBezTo>
                  <a:cubicBezTo>
                    <a:pt x="11795" y="5186"/>
                    <a:pt x="11795" y="5175"/>
                    <a:pt x="11795" y="5175"/>
                  </a:cubicBezTo>
                  <a:lnTo>
                    <a:pt x="11818" y="5164"/>
                  </a:lnTo>
                  <a:cubicBezTo>
                    <a:pt x="11829" y="5152"/>
                    <a:pt x="11829" y="5141"/>
                    <a:pt x="11841" y="5141"/>
                  </a:cubicBezTo>
                  <a:cubicBezTo>
                    <a:pt x="11841" y="5141"/>
                    <a:pt x="11852" y="5141"/>
                    <a:pt x="11852" y="5130"/>
                  </a:cubicBezTo>
                  <a:cubicBezTo>
                    <a:pt x="11852" y="5130"/>
                    <a:pt x="11864" y="5118"/>
                    <a:pt x="11864" y="5118"/>
                  </a:cubicBezTo>
                  <a:cubicBezTo>
                    <a:pt x="11886" y="5095"/>
                    <a:pt x="11898" y="5073"/>
                    <a:pt x="11920" y="5061"/>
                  </a:cubicBezTo>
                  <a:cubicBezTo>
                    <a:pt x="11926" y="5056"/>
                    <a:pt x="11935" y="5053"/>
                    <a:pt x="11943" y="5053"/>
                  </a:cubicBezTo>
                  <a:close/>
                  <a:moveTo>
                    <a:pt x="877" y="5243"/>
                  </a:moveTo>
                  <a:cubicBezTo>
                    <a:pt x="888" y="5243"/>
                    <a:pt x="888" y="5255"/>
                    <a:pt x="899" y="5266"/>
                  </a:cubicBezTo>
                  <a:cubicBezTo>
                    <a:pt x="911" y="5277"/>
                    <a:pt x="911" y="5289"/>
                    <a:pt x="911" y="5289"/>
                  </a:cubicBezTo>
                  <a:cubicBezTo>
                    <a:pt x="922" y="5300"/>
                    <a:pt x="922" y="5300"/>
                    <a:pt x="922" y="5312"/>
                  </a:cubicBezTo>
                  <a:lnTo>
                    <a:pt x="933" y="5312"/>
                  </a:lnTo>
                  <a:cubicBezTo>
                    <a:pt x="933" y="5312"/>
                    <a:pt x="933" y="5312"/>
                    <a:pt x="933" y="5323"/>
                  </a:cubicBezTo>
                  <a:cubicBezTo>
                    <a:pt x="933" y="5323"/>
                    <a:pt x="945" y="5323"/>
                    <a:pt x="945" y="5334"/>
                  </a:cubicBezTo>
                  <a:cubicBezTo>
                    <a:pt x="979" y="5368"/>
                    <a:pt x="1013" y="5403"/>
                    <a:pt x="1047" y="5437"/>
                  </a:cubicBezTo>
                  <a:lnTo>
                    <a:pt x="1127" y="5505"/>
                  </a:lnTo>
                  <a:cubicBezTo>
                    <a:pt x="1138" y="5505"/>
                    <a:pt x="1150" y="5516"/>
                    <a:pt x="1161" y="5528"/>
                  </a:cubicBezTo>
                  <a:lnTo>
                    <a:pt x="1184" y="5539"/>
                  </a:lnTo>
                  <a:cubicBezTo>
                    <a:pt x="1195" y="5550"/>
                    <a:pt x="1218" y="5550"/>
                    <a:pt x="1229" y="5562"/>
                  </a:cubicBezTo>
                  <a:lnTo>
                    <a:pt x="1252" y="5573"/>
                  </a:lnTo>
                  <a:lnTo>
                    <a:pt x="1263" y="5585"/>
                  </a:lnTo>
                  <a:cubicBezTo>
                    <a:pt x="1263" y="5585"/>
                    <a:pt x="1275" y="5596"/>
                    <a:pt x="1275" y="5596"/>
                  </a:cubicBezTo>
                  <a:cubicBezTo>
                    <a:pt x="1275" y="5596"/>
                    <a:pt x="1286" y="5607"/>
                    <a:pt x="1286" y="5607"/>
                  </a:cubicBezTo>
                  <a:cubicBezTo>
                    <a:pt x="1297" y="5607"/>
                    <a:pt x="1297" y="5607"/>
                    <a:pt x="1309" y="5619"/>
                  </a:cubicBezTo>
                  <a:lnTo>
                    <a:pt x="1320" y="5619"/>
                  </a:lnTo>
                  <a:cubicBezTo>
                    <a:pt x="1343" y="5630"/>
                    <a:pt x="1366" y="5641"/>
                    <a:pt x="1377" y="5653"/>
                  </a:cubicBezTo>
                  <a:cubicBezTo>
                    <a:pt x="1388" y="5653"/>
                    <a:pt x="1388" y="5664"/>
                    <a:pt x="1388" y="5664"/>
                  </a:cubicBezTo>
                  <a:cubicBezTo>
                    <a:pt x="1388" y="5676"/>
                    <a:pt x="1377" y="5687"/>
                    <a:pt x="1366" y="5687"/>
                  </a:cubicBezTo>
                  <a:cubicBezTo>
                    <a:pt x="1356" y="5690"/>
                    <a:pt x="1345" y="5692"/>
                    <a:pt x="1333" y="5692"/>
                  </a:cubicBezTo>
                  <a:cubicBezTo>
                    <a:pt x="1306" y="5692"/>
                    <a:pt x="1276" y="5684"/>
                    <a:pt x="1252" y="5676"/>
                  </a:cubicBezTo>
                  <a:lnTo>
                    <a:pt x="1241" y="5676"/>
                  </a:lnTo>
                  <a:cubicBezTo>
                    <a:pt x="1218" y="5676"/>
                    <a:pt x="1206" y="5676"/>
                    <a:pt x="1172" y="5664"/>
                  </a:cubicBezTo>
                  <a:cubicBezTo>
                    <a:pt x="1150" y="5653"/>
                    <a:pt x="1127" y="5641"/>
                    <a:pt x="1104" y="5630"/>
                  </a:cubicBezTo>
                  <a:cubicBezTo>
                    <a:pt x="1059" y="5607"/>
                    <a:pt x="1013" y="5573"/>
                    <a:pt x="979" y="5528"/>
                  </a:cubicBezTo>
                  <a:cubicBezTo>
                    <a:pt x="956" y="5505"/>
                    <a:pt x="933" y="5482"/>
                    <a:pt x="922" y="5459"/>
                  </a:cubicBezTo>
                  <a:cubicBezTo>
                    <a:pt x="911" y="5448"/>
                    <a:pt x="899" y="5437"/>
                    <a:pt x="899" y="5425"/>
                  </a:cubicBezTo>
                  <a:cubicBezTo>
                    <a:pt x="899" y="5414"/>
                    <a:pt x="888" y="5414"/>
                    <a:pt x="888" y="5403"/>
                  </a:cubicBezTo>
                  <a:lnTo>
                    <a:pt x="888" y="5391"/>
                  </a:lnTo>
                  <a:lnTo>
                    <a:pt x="877" y="5391"/>
                  </a:lnTo>
                  <a:cubicBezTo>
                    <a:pt x="865" y="5368"/>
                    <a:pt x="865" y="5334"/>
                    <a:pt x="854" y="5312"/>
                  </a:cubicBezTo>
                  <a:cubicBezTo>
                    <a:pt x="842" y="5277"/>
                    <a:pt x="842" y="5255"/>
                    <a:pt x="854" y="5243"/>
                  </a:cubicBezTo>
                  <a:close/>
                  <a:moveTo>
                    <a:pt x="2386" y="5879"/>
                  </a:moveTo>
                  <a:cubicBezTo>
                    <a:pt x="2423" y="5879"/>
                    <a:pt x="2461" y="5887"/>
                    <a:pt x="2503" y="5903"/>
                  </a:cubicBezTo>
                  <a:cubicBezTo>
                    <a:pt x="2605" y="5937"/>
                    <a:pt x="2674" y="6017"/>
                    <a:pt x="2742" y="6096"/>
                  </a:cubicBezTo>
                  <a:cubicBezTo>
                    <a:pt x="2765" y="6130"/>
                    <a:pt x="2776" y="6153"/>
                    <a:pt x="2799" y="6176"/>
                  </a:cubicBezTo>
                  <a:cubicBezTo>
                    <a:pt x="2844" y="6233"/>
                    <a:pt x="2878" y="6290"/>
                    <a:pt x="2935" y="6335"/>
                  </a:cubicBezTo>
                  <a:cubicBezTo>
                    <a:pt x="2992" y="6403"/>
                    <a:pt x="3072" y="6460"/>
                    <a:pt x="3151" y="6506"/>
                  </a:cubicBezTo>
                  <a:cubicBezTo>
                    <a:pt x="3311" y="6597"/>
                    <a:pt x="3493" y="6654"/>
                    <a:pt x="3674" y="6665"/>
                  </a:cubicBezTo>
                  <a:cubicBezTo>
                    <a:pt x="3697" y="6667"/>
                    <a:pt x="3720" y="6668"/>
                    <a:pt x="3743" y="6668"/>
                  </a:cubicBezTo>
                  <a:cubicBezTo>
                    <a:pt x="3846" y="6668"/>
                    <a:pt x="3948" y="6649"/>
                    <a:pt x="4050" y="6631"/>
                  </a:cubicBezTo>
                  <a:cubicBezTo>
                    <a:pt x="4107" y="6631"/>
                    <a:pt x="4164" y="6620"/>
                    <a:pt x="4220" y="6608"/>
                  </a:cubicBezTo>
                  <a:cubicBezTo>
                    <a:pt x="4243" y="6608"/>
                    <a:pt x="4255" y="6620"/>
                    <a:pt x="4255" y="6631"/>
                  </a:cubicBezTo>
                  <a:cubicBezTo>
                    <a:pt x="4266" y="6642"/>
                    <a:pt x="4266" y="6665"/>
                    <a:pt x="4255" y="6676"/>
                  </a:cubicBezTo>
                  <a:cubicBezTo>
                    <a:pt x="4124" y="6802"/>
                    <a:pt x="3942" y="6853"/>
                    <a:pt x="3750" y="6853"/>
                  </a:cubicBezTo>
                  <a:cubicBezTo>
                    <a:pt x="3558" y="6853"/>
                    <a:pt x="3356" y="6802"/>
                    <a:pt x="3185" y="6722"/>
                  </a:cubicBezTo>
                  <a:cubicBezTo>
                    <a:pt x="3003" y="6642"/>
                    <a:pt x="2856" y="6529"/>
                    <a:pt x="2742" y="6392"/>
                  </a:cubicBezTo>
                  <a:cubicBezTo>
                    <a:pt x="2719" y="6358"/>
                    <a:pt x="2685" y="6312"/>
                    <a:pt x="2651" y="6256"/>
                  </a:cubicBezTo>
                  <a:cubicBezTo>
                    <a:pt x="2560" y="6119"/>
                    <a:pt x="2446" y="5926"/>
                    <a:pt x="2264" y="5926"/>
                  </a:cubicBezTo>
                  <a:lnTo>
                    <a:pt x="2253" y="5926"/>
                  </a:lnTo>
                  <a:cubicBezTo>
                    <a:pt x="2253" y="5914"/>
                    <a:pt x="2253" y="5914"/>
                    <a:pt x="2253" y="5914"/>
                  </a:cubicBezTo>
                  <a:cubicBezTo>
                    <a:pt x="2302" y="5890"/>
                    <a:pt x="2344" y="5879"/>
                    <a:pt x="2386" y="5879"/>
                  </a:cubicBezTo>
                  <a:close/>
                  <a:moveTo>
                    <a:pt x="8104" y="6263"/>
                  </a:moveTo>
                  <a:cubicBezTo>
                    <a:pt x="8125" y="6263"/>
                    <a:pt x="8146" y="6264"/>
                    <a:pt x="8167" y="6267"/>
                  </a:cubicBezTo>
                  <a:cubicBezTo>
                    <a:pt x="8304" y="6278"/>
                    <a:pt x="8406" y="6347"/>
                    <a:pt x="8520" y="6415"/>
                  </a:cubicBezTo>
                  <a:cubicBezTo>
                    <a:pt x="8554" y="6426"/>
                    <a:pt x="8588" y="6449"/>
                    <a:pt x="8622" y="6472"/>
                  </a:cubicBezTo>
                  <a:cubicBezTo>
                    <a:pt x="8731" y="6530"/>
                    <a:pt x="8872" y="6564"/>
                    <a:pt x="9024" y="6564"/>
                  </a:cubicBezTo>
                  <a:cubicBezTo>
                    <a:pt x="9079" y="6564"/>
                    <a:pt x="9134" y="6560"/>
                    <a:pt x="9191" y="6551"/>
                  </a:cubicBezTo>
                  <a:cubicBezTo>
                    <a:pt x="9197" y="6548"/>
                    <a:pt x="9203" y="6547"/>
                    <a:pt x="9208" y="6547"/>
                  </a:cubicBezTo>
                  <a:cubicBezTo>
                    <a:pt x="9220" y="6547"/>
                    <a:pt x="9228" y="6555"/>
                    <a:pt x="9236" y="6563"/>
                  </a:cubicBezTo>
                  <a:cubicBezTo>
                    <a:pt x="9236" y="6574"/>
                    <a:pt x="9236" y="6597"/>
                    <a:pt x="9214" y="6608"/>
                  </a:cubicBezTo>
                  <a:cubicBezTo>
                    <a:pt x="9124" y="6666"/>
                    <a:pt x="9024" y="6695"/>
                    <a:pt x="8916" y="6695"/>
                  </a:cubicBezTo>
                  <a:cubicBezTo>
                    <a:pt x="8833" y="6695"/>
                    <a:pt x="8746" y="6677"/>
                    <a:pt x="8656" y="6642"/>
                  </a:cubicBezTo>
                  <a:cubicBezTo>
                    <a:pt x="8599" y="6620"/>
                    <a:pt x="8542" y="6585"/>
                    <a:pt x="8474" y="6540"/>
                  </a:cubicBezTo>
                  <a:cubicBezTo>
                    <a:pt x="8372" y="6483"/>
                    <a:pt x="8258" y="6415"/>
                    <a:pt x="8133" y="6403"/>
                  </a:cubicBezTo>
                  <a:cubicBezTo>
                    <a:pt x="7974" y="6403"/>
                    <a:pt x="7849" y="6494"/>
                    <a:pt x="7724" y="6597"/>
                  </a:cubicBezTo>
                  <a:lnTo>
                    <a:pt x="7621" y="6688"/>
                  </a:lnTo>
                  <a:cubicBezTo>
                    <a:pt x="7530" y="6779"/>
                    <a:pt x="7439" y="6858"/>
                    <a:pt x="7337" y="6927"/>
                  </a:cubicBezTo>
                  <a:cubicBezTo>
                    <a:pt x="7074" y="7099"/>
                    <a:pt x="6766" y="7181"/>
                    <a:pt x="6469" y="7181"/>
                  </a:cubicBezTo>
                  <a:cubicBezTo>
                    <a:pt x="6432" y="7181"/>
                    <a:pt x="6395" y="7179"/>
                    <a:pt x="6359" y="7177"/>
                  </a:cubicBezTo>
                  <a:cubicBezTo>
                    <a:pt x="6017" y="7143"/>
                    <a:pt x="5688" y="6995"/>
                    <a:pt x="5449" y="6767"/>
                  </a:cubicBezTo>
                  <a:cubicBezTo>
                    <a:pt x="5403" y="6733"/>
                    <a:pt x="5381" y="6688"/>
                    <a:pt x="5346" y="6654"/>
                  </a:cubicBezTo>
                  <a:cubicBezTo>
                    <a:pt x="5267" y="6551"/>
                    <a:pt x="5176" y="6460"/>
                    <a:pt x="5051" y="6426"/>
                  </a:cubicBezTo>
                  <a:cubicBezTo>
                    <a:pt x="5017" y="6415"/>
                    <a:pt x="4982" y="6415"/>
                    <a:pt x="4948" y="6415"/>
                  </a:cubicBezTo>
                  <a:cubicBezTo>
                    <a:pt x="4857" y="6415"/>
                    <a:pt x="4778" y="6438"/>
                    <a:pt x="4687" y="6472"/>
                  </a:cubicBezTo>
                  <a:cubicBezTo>
                    <a:pt x="4630" y="6483"/>
                    <a:pt x="4573" y="6506"/>
                    <a:pt x="4516" y="6517"/>
                  </a:cubicBezTo>
                  <a:cubicBezTo>
                    <a:pt x="4505" y="6517"/>
                    <a:pt x="4493" y="6517"/>
                    <a:pt x="4493" y="6506"/>
                  </a:cubicBezTo>
                  <a:cubicBezTo>
                    <a:pt x="4482" y="6506"/>
                    <a:pt x="4482" y="6494"/>
                    <a:pt x="4493" y="6483"/>
                  </a:cubicBezTo>
                  <a:cubicBezTo>
                    <a:pt x="4598" y="6358"/>
                    <a:pt x="4798" y="6300"/>
                    <a:pt x="4953" y="6300"/>
                  </a:cubicBezTo>
                  <a:cubicBezTo>
                    <a:pt x="4967" y="6300"/>
                    <a:pt x="4981" y="6300"/>
                    <a:pt x="4994" y="6301"/>
                  </a:cubicBezTo>
                  <a:cubicBezTo>
                    <a:pt x="5199" y="6312"/>
                    <a:pt x="5324" y="6449"/>
                    <a:pt x="5449" y="6574"/>
                  </a:cubicBezTo>
                  <a:cubicBezTo>
                    <a:pt x="5710" y="6847"/>
                    <a:pt x="6040" y="7006"/>
                    <a:pt x="6381" y="7029"/>
                  </a:cubicBezTo>
                  <a:cubicBezTo>
                    <a:pt x="6424" y="7033"/>
                    <a:pt x="6466" y="7035"/>
                    <a:pt x="6508" y="7035"/>
                  </a:cubicBezTo>
                  <a:cubicBezTo>
                    <a:pt x="6829" y="7035"/>
                    <a:pt x="7141" y="6922"/>
                    <a:pt x="7382" y="6711"/>
                  </a:cubicBezTo>
                  <a:cubicBezTo>
                    <a:pt x="7428" y="6676"/>
                    <a:pt x="7473" y="6631"/>
                    <a:pt x="7519" y="6597"/>
                  </a:cubicBezTo>
                  <a:cubicBezTo>
                    <a:pt x="7696" y="6430"/>
                    <a:pt x="7874" y="6263"/>
                    <a:pt x="8104" y="6263"/>
                  </a:cubicBezTo>
                  <a:close/>
                  <a:moveTo>
                    <a:pt x="6472" y="0"/>
                  </a:moveTo>
                  <a:cubicBezTo>
                    <a:pt x="4402" y="0"/>
                    <a:pt x="2423" y="353"/>
                    <a:pt x="877" y="1012"/>
                  </a:cubicBezTo>
                  <a:cubicBezTo>
                    <a:pt x="877" y="1012"/>
                    <a:pt x="865" y="1024"/>
                    <a:pt x="865" y="1035"/>
                  </a:cubicBezTo>
                  <a:cubicBezTo>
                    <a:pt x="842" y="1126"/>
                    <a:pt x="820" y="1206"/>
                    <a:pt x="797" y="1297"/>
                  </a:cubicBezTo>
                  <a:cubicBezTo>
                    <a:pt x="786" y="1342"/>
                    <a:pt x="774" y="1399"/>
                    <a:pt x="763" y="1456"/>
                  </a:cubicBezTo>
                  <a:cubicBezTo>
                    <a:pt x="751" y="1467"/>
                    <a:pt x="763" y="1479"/>
                    <a:pt x="774" y="1490"/>
                  </a:cubicBezTo>
                  <a:cubicBezTo>
                    <a:pt x="808" y="1513"/>
                    <a:pt x="831" y="1535"/>
                    <a:pt x="865" y="1558"/>
                  </a:cubicBezTo>
                  <a:cubicBezTo>
                    <a:pt x="1070" y="1752"/>
                    <a:pt x="1195" y="2059"/>
                    <a:pt x="1195" y="2389"/>
                  </a:cubicBezTo>
                  <a:cubicBezTo>
                    <a:pt x="1184" y="2718"/>
                    <a:pt x="1059" y="3048"/>
                    <a:pt x="820" y="3367"/>
                  </a:cubicBezTo>
                  <a:cubicBezTo>
                    <a:pt x="683" y="3549"/>
                    <a:pt x="547" y="3696"/>
                    <a:pt x="387" y="3822"/>
                  </a:cubicBezTo>
                  <a:cubicBezTo>
                    <a:pt x="387" y="3833"/>
                    <a:pt x="387" y="3833"/>
                    <a:pt x="376" y="3844"/>
                  </a:cubicBezTo>
                  <a:cubicBezTo>
                    <a:pt x="353" y="4231"/>
                    <a:pt x="376" y="4800"/>
                    <a:pt x="660" y="5300"/>
                  </a:cubicBezTo>
                  <a:cubicBezTo>
                    <a:pt x="797" y="5550"/>
                    <a:pt x="968" y="5732"/>
                    <a:pt x="1161" y="5858"/>
                  </a:cubicBezTo>
                  <a:cubicBezTo>
                    <a:pt x="1323" y="5960"/>
                    <a:pt x="1523" y="6011"/>
                    <a:pt x="1719" y="6011"/>
                  </a:cubicBezTo>
                  <a:cubicBezTo>
                    <a:pt x="1784" y="6011"/>
                    <a:pt x="1849" y="6005"/>
                    <a:pt x="1912" y="5994"/>
                  </a:cubicBezTo>
                  <a:cubicBezTo>
                    <a:pt x="1916" y="5992"/>
                    <a:pt x="1920" y="5991"/>
                    <a:pt x="1924" y="5991"/>
                  </a:cubicBezTo>
                  <a:cubicBezTo>
                    <a:pt x="1942" y="5991"/>
                    <a:pt x="1959" y="6010"/>
                    <a:pt x="1968" y="6028"/>
                  </a:cubicBezTo>
                  <a:cubicBezTo>
                    <a:pt x="1980" y="6039"/>
                    <a:pt x="1980" y="6062"/>
                    <a:pt x="1946" y="6074"/>
                  </a:cubicBezTo>
                  <a:cubicBezTo>
                    <a:pt x="1834" y="6129"/>
                    <a:pt x="1728" y="6157"/>
                    <a:pt x="1620" y="6157"/>
                  </a:cubicBezTo>
                  <a:cubicBezTo>
                    <a:pt x="1574" y="6157"/>
                    <a:pt x="1527" y="6152"/>
                    <a:pt x="1479" y="6142"/>
                  </a:cubicBezTo>
                  <a:cubicBezTo>
                    <a:pt x="1343" y="6119"/>
                    <a:pt x="1195" y="6062"/>
                    <a:pt x="1059" y="5971"/>
                  </a:cubicBezTo>
                  <a:cubicBezTo>
                    <a:pt x="649" y="5710"/>
                    <a:pt x="365" y="5198"/>
                    <a:pt x="285" y="4584"/>
                  </a:cubicBezTo>
                  <a:cubicBezTo>
                    <a:pt x="262" y="4402"/>
                    <a:pt x="262" y="4197"/>
                    <a:pt x="274" y="3981"/>
                  </a:cubicBezTo>
                  <a:cubicBezTo>
                    <a:pt x="285" y="3969"/>
                    <a:pt x="274" y="3958"/>
                    <a:pt x="262" y="3947"/>
                  </a:cubicBezTo>
                  <a:lnTo>
                    <a:pt x="228" y="3947"/>
                  </a:lnTo>
                  <a:cubicBezTo>
                    <a:pt x="194" y="3969"/>
                    <a:pt x="160" y="3992"/>
                    <a:pt x="126" y="4015"/>
                  </a:cubicBezTo>
                  <a:cubicBezTo>
                    <a:pt x="103" y="4026"/>
                    <a:pt x="69" y="4049"/>
                    <a:pt x="46" y="4060"/>
                  </a:cubicBezTo>
                  <a:cubicBezTo>
                    <a:pt x="35" y="4072"/>
                    <a:pt x="24" y="4072"/>
                    <a:pt x="24" y="4083"/>
                  </a:cubicBezTo>
                  <a:cubicBezTo>
                    <a:pt x="1" y="4413"/>
                    <a:pt x="12" y="4720"/>
                    <a:pt x="80" y="5016"/>
                  </a:cubicBezTo>
                  <a:cubicBezTo>
                    <a:pt x="160" y="5414"/>
                    <a:pt x="376" y="5948"/>
                    <a:pt x="922" y="6278"/>
                  </a:cubicBezTo>
                  <a:cubicBezTo>
                    <a:pt x="1171" y="6421"/>
                    <a:pt x="1437" y="6492"/>
                    <a:pt x="1727" y="6492"/>
                  </a:cubicBezTo>
                  <a:cubicBezTo>
                    <a:pt x="1901" y="6492"/>
                    <a:pt x="2084" y="6466"/>
                    <a:pt x="2276" y="6415"/>
                  </a:cubicBezTo>
                  <a:cubicBezTo>
                    <a:pt x="2282" y="6413"/>
                    <a:pt x="2288" y="6412"/>
                    <a:pt x="2294" y="6412"/>
                  </a:cubicBezTo>
                  <a:cubicBezTo>
                    <a:pt x="2321" y="6412"/>
                    <a:pt x="2346" y="6432"/>
                    <a:pt x="2355" y="6460"/>
                  </a:cubicBezTo>
                  <a:cubicBezTo>
                    <a:pt x="2355" y="6460"/>
                    <a:pt x="2355" y="6472"/>
                    <a:pt x="2367" y="6472"/>
                  </a:cubicBezTo>
                  <a:cubicBezTo>
                    <a:pt x="2378" y="6483"/>
                    <a:pt x="2389" y="6494"/>
                    <a:pt x="2401" y="6506"/>
                  </a:cubicBezTo>
                  <a:lnTo>
                    <a:pt x="2412" y="6517"/>
                  </a:lnTo>
                  <a:cubicBezTo>
                    <a:pt x="2412" y="6529"/>
                    <a:pt x="2423" y="6529"/>
                    <a:pt x="2423" y="6540"/>
                  </a:cubicBezTo>
                  <a:cubicBezTo>
                    <a:pt x="2423" y="6540"/>
                    <a:pt x="2423" y="6540"/>
                    <a:pt x="2423" y="6551"/>
                  </a:cubicBezTo>
                  <a:cubicBezTo>
                    <a:pt x="2423" y="6551"/>
                    <a:pt x="2435" y="6551"/>
                    <a:pt x="2435" y="6563"/>
                  </a:cubicBezTo>
                  <a:cubicBezTo>
                    <a:pt x="2457" y="6585"/>
                    <a:pt x="2480" y="6608"/>
                    <a:pt x="2503" y="6642"/>
                  </a:cubicBezTo>
                  <a:cubicBezTo>
                    <a:pt x="2526" y="6654"/>
                    <a:pt x="2537" y="6676"/>
                    <a:pt x="2548" y="6688"/>
                  </a:cubicBezTo>
                  <a:cubicBezTo>
                    <a:pt x="2639" y="6790"/>
                    <a:pt x="2742" y="6870"/>
                    <a:pt x="2844" y="6938"/>
                  </a:cubicBezTo>
                  <a:cubicBezTo>
                    <a:pt x="3060" y="7086"/>
                    <a:pt x="3299" y="7177"/>
                    <a:pt x="3527" y="7200"/>
                  </a:cubicBezTo>
                  <a:cubicBezTo>
                    <a:pt x="3582" y="7207"/>
                    <a:pt x="3638" y="7211"/>
                    <a:pt x="3694" y="7211"/>
                  </a:cubicBezTo>
                  <a:cubicBezTo>
                    <a:pt x="3892" y="7211"/>
                    <a:pt x="4091" y="7166"/>
                    <a:pt x="4277" y="7086"/>
                  </a:cubicBezTo>
                  <a:cubicBezTo>
                    <a:pt x="4391" y="7040"/>
                    <a:pt x="4505" y="6984"/>
                    <a:pt x="4619" y="6904"/>
                  </a:cubicBezTo>
                  <a:lnTo>
                    <a:pt x="4675" y="6870"/>
                  </a:lnTo>
                  <a:cubicBezTo>
                    <a:pt x="4687" y="6858"/>
                    <a:pt x="4710" y="6847"/>
                    <a:pt x="4732" y="6836"/>
                  </a:cubicBezTo>
                  <a:cubicBezTo>
                    <a:pt x="4732" y="6824"/>
                    <a:pt x="4732" y="6824"/>
                    <a:pt x="4732" y="6824"/>
                  </a:cubicBezTo>
                  <a:cubicBezTo>
                    <a:pt x="4744" y="6824"/>
                    <a:pt x="4744" y="6824"/>
                    <a:pt x="4744" y="6813"/>
                  </a:cubicBezTo>
                  <a:cubicBezTo>
                    <a:pt x="4766" y="6802"/>
                    <a:pt x="4778" y="6779"/>
                    <a:pt x="4800" y="6756"/>
                  </a:cubicBezTo>
                  <a:cubicBezTo>
                    <a:pt x="4800" y="6756"/>
                    <a:pt x="4812" y="6745"/>
                    <a:pt x="4823" y="6733"/>
                  </a:cubicBezTo>
                  <a:cubicBezTo>
                    <a:pt x="4823" y="6722"/>
                    <a:pt x="4835" y="6722"/>
                    <a:pt x="4835" y="6722"/>
                  </a:cubicBezTo>
                  <a:cubicBezTo>
                    <a:pt x="4835" y="6711"/>
                    <a:pt x="4846" y="6699"/>
                    <a:pt x="4857" y="6699"/>
                  </a:cubicBezTo>
                  <a:cubicBezTo>
                    <a:pt x="4869" y="6693"/>
                    <a:pt x="4877" y="6691"/>
                    <a:pt x="4884" y="6691"/>
                  </a:cubicBezTo>
                  <a:cubicBezTo>
                    <a:pt x="4891" y="6691"/>
                    <a:pt x="4897" y="6693"/>
                    <a:pt x="4903" y="6699"/>
                  </a:cubicBezTo>
                  <a:cubicBezTo>
                    <a:pt x="4971" y="6745"/>
                    <a:pt x="5017" y="6813"/>
                    <a:pt x="5062" y="6881"/>
                  </a:cubicBezTo>
                  <a:cubicBezTo>
                    <a:pt x="5085" y="6915"/>
                    <a:pt x="5108" y="6938"/>
                    <a:pt x="5119" y="6961"/>
                  </a:cubicBezTo>
                  <a:cubicBezTo>
                    <a:pt x="5187" y="7052"/>
                    <a:pt x="5267" y="7131"/>
                    <a:pt x="5369" y="7211"/>
                  </a:cubicBezTo>
                  <a:cubicBezTo>
                    <a:pt x="5460" y="7291"/>
                    <a:pt x="5563" y="7359"/>
                    <a:pt x="5688" y="7427"/>
                  </a:cubicBezTo>
                  <a:lnTo>
                    <a:pt x="5699" y="7427"/>
                  </a:lnTo>
                  <a:cubicBezTo>
                    <a:pt x="5710" y="7438"/>
                    <a:pt x="5722" y="7438"/>
                    <a:pt x="5733" y="7450"/>
                  </a:cubicBezTo>
                  <a:cubicBezTo>
                    <a:pt x="5961" y="7541"/>
                    <a:pt x="6199" y="7598"/>
                    <a:pt x="6427" y="7609"/>
                  </a:cubicBezTo>
                  <a:lnTo>
                    <a:pt x="6552" y="7609"/>
                  </a:lnTo>
                  <a:cubicBezTo>
                    <a:pt x="6780" y="7598"/>
                    <a:pt x="7007" y="7541"/>
                    <a:pt x="7234" y="7450"/>
                  </a:cubicBezTo>
                  <a:cubicBezTo>
                    <a:pt x="7257" y="7438"/>
                    <a:pt x="7269" y="7438"/>
                    <a:pt x="7280" y="7427"/>
                  </a:cubicBezTo>
                  <a:lnTo>
                    <a:pt x="7291" y="7427"/>
                  </a:lnTo>
                  <a:cubicBezTo>
                    <a:pt x="7405" y="7370"/>
                    <a:pt x="7519" y="7291"/>
                    <a:pt x="7610" y="7211"/>
                  </a:cubicBezTo>
                  <a:cubicBezTo>
                    <a:pt x="7712" y="7131"/>
                    <a:pt x="7792" y="7052"/>
                    <a:pt x="7849" y="6961"/>
                  </a:cubicBezTo>
                  <a:cubicBezTo>
                    <a:pt x="7871" y="6938"/>
                    <a:pt x="7894" y="6915"/>
                    <a:pt x="7906" y="6881"/>
                  </a:cubicBezTo>
                  <a:cubicBezTo>
                    <a:pt x="7962" y="6813"/>
                    <a:pt x="8008" y="6745"/>
                    <a:pt x="8076" y="6699"/>
                  </a:cubicBezTo>
                  <a:cubicBezTo>
                    <a:pt x="8082" y="6693"/>
                    <a:pt x="8088" y="6691"/>
                    <a:pt x="8093" y="6691"/>
                  </a:cubicBezTo>
                  <a:cubicBezTo>
                    <a:pt x="8099" y="6691"/>
                    <a:pt x="8105" y="6693"/>
                    <a:pt x="8110" y="6699"/>
                  </a:cubicBezTo>
                  <a:cubicBezTo>
                    <a:pt x="8133" y="6699"/>
                    <a:pt x="8133" y="6711"/>
                    <a:pt x="8144" y="6722"/>
                  </a:cubicBezTo>
                  <a:cubicBezTo>
                    <a:pt x="8144" y="6722"/>
                    <a:pt x="8144" y="6722"/>
                    <a:pt x="8156" y="6733"/>
                  </a:cubicBezTo>
                  <a:cubicBezTo>
                    <a:pt x="8167" y="6745"/>
                    <a:pt x="8178" y="6756"/>
                    <a:pt x="8178" y="6767"/>
                  </a:cubicBezTo>
                  <a:cubicBezTo>
                    <a:pt x="8201" y="6779"/>
                    <a:pt x="8213" y="6802"/>
                    <a:pt x="8235" y="6813"/>
                  </a:cubicBezTo>
                  <a:cubicBezTo>
                    <a:pt x="8235" y="6824"/>
                    <a:pt x="8235" y="6824"/>
                    <a:pt x="8235" y="6824"/>
                  </a:cubicBezTo>
                  <a:lnTo>
                    <a:pt x="8247" y="6836"/>
                  </a:lnTo>
                  <a:lnTo>
                    <a:pt x="8304" y="6870"/>
                  </a:lnTo>
                  <a:lnTo>
                    <a:pt x="8360" y="6904"/>
                  </a:lnTo>
                  <a:cubicBezTo>
                    <a:pt x="8474" y="6984"/>
                    <a:pt x="8588" y="7040"/>
                    <a:pt x="8702" y="7086"/>
                  </a:cubicBezTo>
                  <a:cubicBezTo>
                    <a:pt x="8888" y="7166"/>
                    <a:pt x="9087" y="7211"/>
                    <a:pt x="9285" y="7211"/>
                  </a:cubicBezTo>
                  <a:cubicBezTo>
                    <a:pt x="9341" y="7211"/>
                    <a:pt x="9397" y="7207"/>
                    <a:pt x="9452" y="7200"/>
                  </a:cubicBezTo>
                  <a:cubicBezTo>
                    <a:pt x="9680" y="7177"/>
                    <a:pt x="9919" y="7086"/>
                    <a:pt x="10135" y="6938"/>
                  </a:cubicBezTo>
                  <a:cubicBezTo>
                    <a:pt x="10237" y="6870"/>
                    <a:pt x="10340" y="6790"/>
                    <a:pt x="10419" y="6699"/>
                  </a:cubicBezTo>
                  <a:cubicBezTo>
                    <a:pt x="10442" y="6676"/>
                    <a:pt x="10453" y="6654"/>
                    <a:pt x="10476" y="6642"/>
                  </a:cubicBezTo>
                  <a:cubicBezTo>
                    <a:pt x="10499" y="6608"/>
                    <a:pt x="10521" y="6585"/>
                    <a:pt x="10544" y="6563"/>
                  </a:cubicBezTo>
                  <a:cubicBezTo>
                    <a:pt x="10544" y="6563"/>
                    <a:pt x="10544" y="6551"/>
                    <a:pt x="10556" y="6540"/>
                  </a:cubicBezTo>
                  <a:cubicBezTo>
                    <a:pt x="10556" y="6529"/>
                    <a:pt x="10567" y="6529"/>
                    <a:pt x="10567" y="6517"/>
                  </a:cubicBezTo>
                  <a:lnTo>
                    <a:pt x="10578" y="6517"/>
                  </a:lnTo>
                  <a:cubicBezTo>
                    <a:pt x="10590" y="6494"/>
                    <a:pt x="10601" y="6483"/>
                    <a:pt x="10612" y="6472"/>
                  </a:cubicBezTo>
                  <a:cubicBezTo>
                    <a:pt x="10612" y="6472"/>
                    <a:pt x="10624" y="6460"/>
                    <a:pt x="10624" y="6460"/>
                  </a:cubicBezTo>
                  <a:cubicBezTo>
                    <a:pt x="10633" y="6432"/>
                    <a:pt x="10650" y="6412"/>
                    <a:pt x="10675" y="6412"/>
                  </a:cubicBezTo>
                  <a:cubicBezTo>
                    <a:pt x="10680" y="6412"/>
                    <a:pt x="10686" y="6413"/>
                    <a:pt x="10692" y="6415"/>
                  </a:cubicBezTo>
                  <a:cubicBezTo>
                    <a:pt x="10888" y="6466"/>
                    <a:pt x="11073" y="6492"/>
                    <a:pt x="11248" y="6492"/>
                  </a:cubicBezTo>
                  <a:cubicBezTo>
                    <a:pt x="11540" y="6492"/>
                    <a:pt x="11804" y="6421"/>
                    <a:pt x="12046" y="6278"/>
                  </a:cubicBezTo>
                  <a:cubicBezTo>
                    <a:pt x="12603" y="5960"/>
                    <a:pt x="12819" y="5414"/>
                    <a:pt x="12899" y="5016"/>
                  </a:cubicBezTo>
                  <a:cubicBezTo>
                    <a:pt x="12967" y="4720"/>
                    <a:pt x="12978" y="4402"/>
                    <a:pt x="12944" y="4072"/>
                  </a:cubicBezTo>
                  <a:cubicBezTo>
                    <a:pt x="12944" y="4060"/>
                    <a:pt x="12933" y="4049"/>
                    <a:pt x="12933" y="4038"/>
                  </a:cubicBezTo>
                  <a:lnTo>
                    <a:pt x="12887" y="4026"/>
                  </a:lnTo>
                  <a:cubicBezTo>
                    <a:pt x="12853" y="3992"/>
                    <a:pt x="12808" y="3969"/>
                    <a:pt x="12751" y="3924"/>
                  </a:cubicBezTo>
                  <a:lnTo>
                    <a:pt x="12717" y="3924"/>
                  </a:lnTo>
                  <a:cubicBezTo>
                    <a:pt x="12705" y="3935"/>
                    <a:pt x="12705" y="3947"/>
                    <a:pt x="12705" y="3958"/>
                  </a:cubicBezTo>
                  <a:lnTo>
                    <a:pt x="12705" y="3992"/>
                  </a:lnTo>
                  <a:cubicBezTo>
                    <a:pt x="12705" y="4231"/>
                    <a:pt x="12682" y="4470"/>
                    <a:pt x="12626" y="4686"/>
                  </a:cubicBezTo>
                  <a:cubicBezTo>
                    <a:pt x="12466" y="5334"/>
                    <a:pt x="11955" y="6028"/>
                    <a:pt x="11147" y="6096"/>
                  </a:cubicBezTo>
                  <a:cubicBezTo>
                    <a:pt x="11106" y="6102"/>
                    <a:pt x="11062" y="6105"/>
                    <a:pt x="11018" y="6105"/>
                  </a:cubicBezTo>
                  <a:cubicBezTo>
                    <a:pt x="10889" y="6105"/>
                    <a:pt x="10750" y="6082"/>
                    <a:pt x="10624" y="6039"/>
                  </a:cubicBezTo>
                  <a:cubicBezTo>
                    <a:pt x="10612" y="6039"/>
                    <a:pt x="10601" y="6028"/>
                    <a:pt x="10590" y="6028"/>
                  </a:cubicBezTo>
                  <a:cubicBezTo>
                    <a:pt x="10541" y="6012"/>
                    <a:pt x="10488" y="5996"/>
                    <a:pt x="10432" y="5996"/>
                  </a:cubicBezTo>
                  <a:cubicBezTo>
                    <a:pt x="10409" y="5996"/>
                    <a:pt x="10386" y="5999"/>
                    <a:pt x="10362" y="6005"/>
                  </a:cubicBezTo>
                  <a:cubicBezTo>
                    <a:pt x="10317" y="6028"/>
                    <a:pt x="10283" y="6062"/>
                    <a:pt x="10249" y="6085"/>
                  </a:cubicBezTo>
                  <a:cubicBezTo>
                    <a:pt x="10203" y="6130"/>
                    <a:pt x="10169" y="6176"/>
                    <a:pt x="10135" y="6221"/>
                  </a:cubicBezTo>
                  <a:cubicBezTo>
                    <a:pt x="10035" y="6352"/>
                    <a:pt x="9925" y="6491"/>
                    <a:pt x="9776" y="6491"/>
                  </a:cubicBezTo>
                  <a:cubicBezTo>
                    <a:pt x="9756" y="6491"/>
                    <a:pt x="9736" y="6488"/>
                    <a:pt x="9714" y="6483"/>
                  </a:cubicBezTo>
                  <a:cubicBezTo>
                    <a:pt x="9703" y="6483"/>
                    <a:pt x="9703" y="6472"/>
                    <a:pt x="9703" y="6460"/>
                  </a:cubicBezTo>
                  <a:cubicBezTo>
                    <a:pt x="9703" y="6460"/>
                    <a:pt x="9703" y="6449"/>
                    <a:pt x="9703" y="6449"/>
                  </a:cubicBezTo>
                  <a:cubicBezTo>
                    <a:pt x="9850" y="6381"/>
                    <a:pt x="9930" y="6267"/>
                    <a:pt x="10021" y="6153"/>
                  </a:cubicBezTo>
                  <a:cubicBezTo>
                    <a:pt x="10089" y="6062"/>
                    <a:pt x="10158" y="5971"/>
                    <a:pt x="10249" y="5914"/>
                  </a:cubicBezTo>
                  <a:cubicBezTo>
                    <a:pt x="10305" y="5877"/>
                    <a:pt x="10365" y="5860"/>
                    <a:pt x="10434" y="5860"/>
                  </a:cubicBezTo>
                  <a:cubicBezTo>
                    <a:pt x="10490" y="5860"/>
                    <a:pt x="10552" y="5871"/>
                    <a:pt x="10624" y="5892"/>
                  </a:cubicBezTo>
                  <a:cubicBezTo>
                    <a:pt x="10756" y="5936"/>
                    <a:pt x="10888" y="5952"/>
                    <a:pt x="11026" y="5952"/>
                  </a:cubicBezTo>
                  <a:cubicBezTo>
                    <a:pt x="11066" y="5952"/>
                    <a:pt x="11106" y="5951"/>
                    <a:pt x="11147" y="5948"/>
                  </a:cubicBezTo>
                  <a:cubicBezTo>
                    <a:pt x="11488" y="5903"/>
                    <a:pt x="11807" y="5732"/>
                    <a:pt x="12046" y="5459"/>
                  </a:cubicBezTo>
                  <a:cubicBezTo>
                    <a:pt x="12273" y="5209"/>
                    <a:pt x="12432" y="4879"/>
                    <a:pt x="12501" y="4504"/>
                  </a:cubicBezTo>
                  <a:cubicBezTo>
                    <a:pt x="12535" y="4322"/>
                    <a:pt x="12546" y="4117"/>
                    <a:pt x="12535" y="3890"/>
                  </a:cubicBezTo>
                  <a:cubicBezTo>
                    <a:pt x="12535" y="3844"/>
                    <a:pt x="12535" y="3799"/>
                    <a:pt x="12523" y="3742"/>
                  </a:cubicBezTo>
                  <a:cubicBezTo>
                    <a:pt x="12523" y="3742"/>
                    <a:pt x="12523" y="3731"/>
                    <a:pt x="12512" y="3731"/>
                  </a:cubicBezTo>
                  <a:cubicBezTo>
                    <a:pt x="12410" y="3617"/>
                    <a:pt x="12307" y="3503"/>
                    <a:pt x="12205" y="3367"/>
                  </a:cubicBezTo>
                  <a:cubicBezTo>
                    <a:pt x="11966" y="3048"/>
                    <a:pt x="11841" y="2718"/>
                    <a:pt x="11829" y="2389"/>
                  </a:cubicBezTo>
                  <a:cubicBezTo>
                    <a:pt x="11818" y="2059"/>
                    <a:pt x="11943" y="1752"/>
                    <a:pt x="12159" y="1558"/>
                  </a:cubicBezTo>
                  <a:cubicBezTo>
                    <a:pt x="12171" y="1547"/>
                    <a:pt x="12193" y="1524"/>
                    <a:pt x="12216" y="1513"/>
                  </a:cubicBezTo>
                  <a:cubicBezTo>
                    <a:pt x="12228" y="1501"/>
                    <a:pt x="12228" y="1490"/>
                    <a:pt x="12228" y="1479"/>
                  </a:cubicBezTo>
                  <a:cubicBezTo>
                    <a:pt x="12205" y="1422"/>
                    <a:pt x="12193" y="1353"/>
                    <a:pt x="12171" y="1297"/>
                  </a:cubicBezTo>
                  <a:cubicBezTo>
                    <a:pt x="12148" y="1217"/>
                    <a:pt x="12137" y="1137"/>
                    <a:pt x="12114" y="1046"/>
                  </a:cubicBezTo>
                  <a:cubicBezTo>
                    <a:pt x="12114" y="1035"/>
                    <a:pt x="12102" y="1035"/>
                    <a:pt x="12091" y="1024"/>
                  </a:cubicBezTo>
                  <a:cubicBezTo>
                    <a:pt x="10556" y="364"/>
                    <a:pt x="8554" y="0"/>
                    <a:pt x="647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5044325" y="2179900"/>
              <a:ext cx="277825" cy="36700"/>
            </a:xfrm>
            <a:custGeom>
              <a:rect b="b" l="l" r="r" t="t"/>
              <a:pathLst>
                <a:path extrusionOk="0" h="1468" w="11113">
                  <a:moveTo>
                    <a:pt x="5539" y="0"/>
                  </a:moveTo>
                  <a:cubicBezTo>
                    <a:pt x="3708" y="0"/>
                    <a:pt x="1979" y="273"/>
                    <a:pt x="524" y="797"/>
                  </a:cubicBezTo>
                  <a:cubicBezTo>
                    <a:pt x="512" y="797"/>
                    <a:pt x="501" y="808"/>
                    <a:pt x="501" y="819"/>
                  </a:cubicBezTo>
                  <a:lnTo>
                    <a:pt x="501" y="842"/>
                  </a:lnTo>
                  <a:cubicBezTo>
                    <a:pt x="501" y="842"/>
                    <a:pt x="501" y="853"/>
                    <a:pt x="501" y="853"/>
                  </a:cubicBezTo>
                  <a:cubicBezTo>
                    <a:pt x="489" y="899"/>
                    <a:pt x="489" y="933"/>
                    <a:pt x="478" y="978"/>
                  </a:cubicBezTo>
                  <a:cubicBezTo>
                    <a:pt x="478" y="990"/>
                    <a:pt x="467" y="1001"/>
                    <a:pt x="467" y="1013"/>
                  </a:cubicBezTo>
                  <a:cubicBezTo>
                    <a:pt x="467" y="1035"/>
                    <a:pt x="467" y="1058"/>
                    <a:pt x="444" y="1081"/>
                  </a:cubicBezTo>
                  <a:cubicBezTo>
                    <a:pt x="444" y="1092"/>
                    <a:pt x="433" y="1092"/>
                    <a:pt x="421" y="1092"/>
                  </a:cubicBezTo>
                  <a:cubicBezTo>
                    <a:pt x="410" y="1092"/>
                    <a:pt x="410" y="1092"/>
                    <a:pt x="410" y="1081"/>
                  </a:cubicBezTo>
                  <a:cubicBezTo>
                    <a:pt x="398" y="1058"/>
                    <a:pt x="398" y="1035"/>
                    <a:pt x="398" y="1013"/>
                  </a:cubicBezTo>
                  <a:cubicBezTo>
                    <a:pt x="398" y="1001"/>
                    <a:pt x="398" y="990"/>
                    <a:pt x="387" y="978"/>
                  </a:cubicBezTo>
                  <a:cubicBezTo>
                    <a:pt x="387" y="956"/>
                    <a:pt x="387" y="933"/>
                    <a:pt x="387" y="922"/>
                  </a:cubicBezTo>
                  <a:lnTo>
                    <a:pt x="387" y="888"/>
                  </a:lnTo>
                  <a:cubicBezTo>
                    <a:pt x="387" y="876"/>
                    <a:pt x="387" y="865"/>
                    <a:pt x="376" y="865"/>
                  </a:cubicBezTo>
                  <a:cubicBezTo>
                    <a:pt x="370" y="859"/>
                    <a:pt x="364" y="856"/>
                    <a:pt x="359" y="856"/>
                  </a:cubicBezTo>
                  <a:cubicBezTo>
                    <a:pt x="353" y="856"/>
                    <a:pt x="347" y="859"/>
                    <a:pt x="342" y="865"/>
                  </a:cubicBezTo>
                  <a:cubicBezTo>
                    <a:pt x="251" y="888"/>
                    <a:pt x="171" y="922"/>
                    <a:pt x="80" y="967"/>
                  </a:cubicBezTo>
                  <a:cubicBezTo>
                    <a:pt x="69" y="967"/>
                    <a:pt x="57" y="978"/>
                    <a:pt x="57" y="990"/>
                  </a:cubicBezTo>
                  <a:cubicBezTo>
                    <a:pt x="46" y="1126"/>
                    <a:pt x="23" y="1263"/>
                    <a:pt x="0" y="1411"/>
                  </a:cubicBezTo>
                  <a:cubicBezTo>
                    <a:pt x="0" y="1422"/>
                    <a:pt x="0" y="1433"/>
                    <a:pt x="12" y="1445"/>
                  </a:cubicBezTo>
                  <a:cubicBezTo>
                    <a:pt x="19" y="1445"/>
                    <a:pt x="27" y="1450"/>
                    <a:pt x="35" y="1450"/>
                  </a:cubicBezTo>
                  <a:cubicBezTo>
                    <a:pt x="38" y="1450"/>
                    <a:pt x="42" y="1449"/>
                    <a:pt x="46" y="1445"/>
                  </a:cubicBezTo>
                  <a:cubicBezTo>
                    <a:pt x="1604" y="819"/>
                    <a:pt x="3504" y="489"/>
                    <a:pt x="5539" y="489"/>
                  </a:cubicBezTo>
                  <a:cubicBezTo>
                    <a:pt x="7564" y="489"/>
                    <a:pt x="9520" y="831"/>
                    <a:pt x="11067" y="1456"/>
                  </a:cubicBezTo>
                  <a:cubicBezTo>
                    <a:pt x="11067" y="1456"/>
                    <a:pt x="11078" y="1468"/>
                    <a:pt x="11078" y="1468"/>
                  </a:cubicBezTo>
                  <a:cubicBezTo>
                    <a:pt x="11090" y="1468"/>
                    <a:pt x="11090" y="1456"/>
                    <a:pt x="11101" y="1456"/>
                  </a:cubicBezTo>
                  <a:cubicBezTo>
                    <a:pt x="11113" y="1445"/>
                    <a:pt x="11113" y="1433"/>
                    <a:pt x="11113" y="1422"/>
                  </a:cubicBezTo>
                  <a:cubicBezTo>
                    <a:pt x="11090" y="1274"/>
                    <a:pt x="11067" y="1138"/>
                    <a:pt x="11044" y="1001"/>
                  </a:cubicBezTo>
                  <a:cubicBezTo>
                    <a:pt x="11044" y="990"/>
                    <a:pt x="11044" y="978"/>
                    <a:pt x="11033" y="978"/>
                  </a:cubicBezTo>
                  <a:cubicBezTo>
                    <a:pt x="10919" y="933"/>
                    <a:pt x="10794" y="888"/>
                    <a:pt x="10646" y="831"/>
                  </a:cubicBezTo>
                  <a:lnTo>
                    <a:pt x="10623" y="831"/>
                  </a:lnTo>
                  <a:cubicBezTo>
                    <a:pt x="10612" y="842"/>
                    <a:pt x="10612" y="853"/>
                    <a:pt x="10612" y="853"/>
                  </a:cubicBezTo>
                  <a:cubicBezTo>
                    <a:pt x="10601" y="888"/>
                    <a:pt x="10601" y="910"/>
                    <a:pt x="10589" y="933"/>
                  </a:cubicBezTo>
                  <a:cubicBezTo>
                    <a:pt x="10589" y="944"/>
                    <a:pt x="10578" y="956"/>
                    <a:pt x="10567" y="956"/>
                  </a:cubicBezTo>
                  <a:cubicBezTo>
                    <a:pt x="10555" y="956"/>
                    <a:pt x="10533" y="956"/>
                    <a:pt x="10533" y="944"/>
                  </a:cubicBezTo>
                  <a:cubicBezTo>
                    <a:pt x="10498" y="899"/>
                    <a:pt x="10487" y="853"/>
                    <a:pt x="10476" y="785"/>
                  </a:cubicBezTo>
                  <a:cubicBezTo>
                    <a:pt x="10464" y="774"/>
                    <a:pt x="10464" y="762"/>
                    <a:pt x="10453" y="762"/>
                  </a:cubicBezTo>
                  <a:cubicBezTo>
                    <a:pt x="10396" y="740"/>
                    <a:pt x="10339" y="717"/>
                    <a:pt x="10282" y="706"/>
                  </a:cubicBezTo>
                  <a:lnTo>
                    <a:pt x="10260" y="694"/>
                  </a:lnTo>
                  <a:cubicBezTo>
                    <a:pt x="10248" y="694"/>
                    <a:pt x="10237" y="694"/>
                    <a:pt x="10225" y="717"/>
                  </a:cubicBezTo>
                  <a:cubicBezTo>
                    <a:pt x="10214" y="740"/>
                    <a:pt x="10203" y="762"/>
                    <a:pt x="10180" y="762"/>
                  </a:cubicBezTo>
                  <a:cubicBezTo>
                    <a:pt x="10174" y="768"/>
                    <a:pt x="10169" y="771"/>
                    <a:pt x="10164" y="771"/>
                  </a:cubicBezTo>
                  <a:cubicBezTo>
                    <a:pt x="10160" y="771"/>
                    <a:pt x="10157" y="768"/>
                    <a:pt x="10157" y="762"/>
                  </a:cubicBezTo>
                  <a:cubicBezTo>
                    <a:pt x="10134" y="740"/>
                    <a:pt x="10123" y="717"/>
                    <a:pt x="10123" y="671"/>
                  </a:cubicBezTo>
                  <a:cubicBezTo>
                    <a:pt x="10123" y="660"/>
                    <a:pt x="10112" y="649"/>
                    <a:pt x="10100" y="649"/>
                  </a:cubicBezTo>
                  <a:cubicBezTo>
                    <a:pt x="10055" y="626"/>
                    <a:pt x="10021" y="615"/>
                    <a:pt x="9975" y="603"/>
                  </a:cubicBezTo>
                  <a:lnTo>
                    <a:pt x="9941" y="592"/>
                  </a:lnTo>
                  <a:cubicBezTo>
                    <a:pt x="9918" y="592"/>
                    <a:pt x="9907" y="603"/>
                    <a:pt x="9907" y="615"/>
                  </a:cubicBezTo>
                  <a:cubicBezTo>
                    <a:pt x="9896" y="615"/>
                    <a:pt x="9896" y="615"/>
                    <a:pt x="9896" y="626"/>
                  </a:cubicBezTo>
                  <a:cubicBezTo>
                    <a:pt x="9890" y="632"/>
                    <a:pt x="9881" y="634"/>
                    <a:pt x="9873" y="634"/>
                  </a:cubicBezTo>
                  <a:cubicBezTo>
                    <a:pt x="9864" y="634"/>
                    <a:pt x="9856" y="632"/>
                    <a:pt x="9850" y="626"/>
                  </a:cubicBezTo>
                  <a:cubicBezTo>
                    <a:pt x="9839" y="615"/>
                    <a:pt x="9827" y="603"/>
                    <a:pt x="9827" y="580"/>
                  </a:cubicBezTo>
                  <a:cubicBezTo>
                    <a:pt x="9827" y="569"/>
                    <a:pt x="9816" y="558"/>
                    <a:pt x="9805" y="558"/>
                  </a:cubicBezTo>
                  <a:cubicBezTo>
                    <a:pt x="8519" y="194"/>
                    <a:pt x="7041" y="0"/>
                    <a:pt x="553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5127625" y="1994800"/>
              <a:ext cx="111225" cy="32425"/>
            </a:xfrm>
            <a:custGeom>
              <a:rect b="b" l="l" r="r" t="t"/>
              <a:pathLst>
                <a:path extrusionOk="0" h="1297" w="4449">
                  <a:moveTo>
                    <a:pt x="2219" y="0"/>
                  </a:moveTo>
                  <a:lnTo>
                    <a:pt x="1832" y="11"/>
                  </a:lnTo>
                  <a:lnTo>
                    <a:pt x="1229" y="11"/>
                  </a:lnTo>
                  <a:cubicBezTo>
                    <a:pt x="1127" y="11"/>
                    <a:pt x="1002" y="11"/>
                    <a:pt x="911" y="91"/>
                  </a:cubicBezTo>
                  <a:cubicBezTo>
                    <a:pt x="831" y="159"/>
                    <a:pt x="763" y="239"/>
                    <a:pt x="695" y="319"/>
                  </a:cubicBezTo>
                  <a:cubicBezTo>
                    <a:pt x="683" y="330"/>
                    <a:pt x="661" y="353"/>
                    <a:pt x="649" y="375"/>
                  </a:cubicBezTo>
                  <a:cubicBezTo>
                    <a:pt x="479" y="580"/>
                    <a:pt x="319" y="785"/>
                    <a:pt x="172" y="1001"/>
                  </a:cubicBezTo>
                  <a:cubicBezTo>
                    <a:pt x="115" y="1092"/>
                    <a:pt x="58" y="1172"/>
                    <a:pt x="1" y="1251"/>
                  </a:cubicBezTo>
                  <a:cubicBezTo>
                    <a:pt x="1" y="1263"/>
                    <a:pt x="1" y="1274"/>
                    <a:pt x="1" y="1285"/>
                  </a:cubicBezTo>
                  <a:cubicBezTo>
                    <a:pt x="12" y="1297"/>
                    <a:pt x="24" y="1297"/>
                    <a:pt x="46" y="1297"/>
                  </a:cubicBezTo>
                  <a:cubicBezTo>
                    <a:pt x="183" y="1240"/>
                    <a:pt x="331" y="1194"/>
                    <a:pt x="467" y="1149"/>
                  </a:cubicBezTo>
                  <a:cubicBezTo>
                    <a:pt x="774" y="1069"/>
                    <a:pt x="1093" y="1001"/>
                    <a:pt x="1434" y="967"/>
                  </a:cubicBezTo>
                  <a:cubicBezTo>
                    <a:pt x="1684" y="944"/>
                    <a:pt x="1954" y="933"/>
                    <a:pt x="2224" y="933"/>
                  </a:cubicBezTo>
                  <a:cubicBezTo>
                    <a:pt x="2495" y="933"/>
                    <a:pt x="2765" y="944"/>
                    <a:pt x="3015" y="967"/>
                  </a:cubicBezTo>
                  <a:cubicBezTo>
                    <a:pt x="3345" y="1001"/>
                    <a:pt x="3675" y="1069"/>
                    <a:pt x="3970" y="1149"/>
                  </a:cubicBezTo>
                  <a:cubicBezTo>
                    <a:pt x="4118" y="1194"/>
                    <a:pt x="4255" y="1240"/>
                    <a:pt x="4403" y="1297"/>
                  </a:cubicBezTo>
                  <a:lnTo>
                    <a:pt x="4414" y="1297"/>
                  </a:lnTo>
                  <a:cubicBezTo>
                    <a:pt x="4425" y="1297"/>
                    <a:pt x="4437" y="1297"/>
                    <a:pt x="4437" y="1285"/>
                  </a:cubicBezTo>
                  <a:cubicBezTo>
                    <a:pt x="4448" y="1274"/>
                    <a:pt x="4448" y="1263"/>
                    <a:pt x="4437" y="1251"/>
                  </a:cubicBezTo>
                  <a:cubicBezTo>
                    <a:pt x="4391" y="1172"/>
                    <a:pt x="4334" y="1092"/>
                    <a:pt x="4277" y="1001"/>
                  </a:cubicBezTo>
                  <a:cubicBezTo>
                    <a:pt x="4130" y="785"/>
                    <a:pt x="3959" y="580"/>
                    <a:pt x="3800" y="375"/>
                  </a:cubicBezTo>
                  <a:cubicBezTo>
                    <a:pt x="3777" y="353"/>
                    <a:pt x="3766" y="330"/>
                    <a:pt x="3743" y="319"/>
                  </a:cubicBezTo>
                  <a:cubicBezTo>
                    <a:pt x="3686" y="239"/>
                    <a:pt x="3618" y="159"/>
                    <a:pt x="3538" y="91"/>
                  </a:cubicBezTo>
                  <a:cubicBezTo>
                    <a:pt x="3436" y="11"/>
                    <a:pt x="3322" y="11"/>
                    <a:pt x="3208" y="11"/>
                  </a:cubicBezTo>
                  <a:lnTo>
                    <a:pt x="2617" y="11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5229725" y="2031750"/>
              <a:ext cx="89875" cy="164950"/>
            </a:xfrm>
            <a:custGeom>
              <a:rect b="b" l="l" r="r" t="t"/>
              <a:pathLst>
                <a:path extrusionOk="0" h="6598" w="3595">
                  <a:moveTo>
                    <a:pt x="34" y="1"/>
                  </a:moveTo>
                  <a:cubicBezTo>
                    <a:pt x="23" y="1"/>
                    <a:pt x="11" y="1"/>
                    <a:pt x="0" y="12"/>
                  </a:cubicBezTo>
                  <a:cubicBezTo>
                    <a:pt x="0" y="35"/>
                    <a:pt x="0" y="46"/>
                    <a:pt x="11" y="57"/>
                  </a:cubicBezTo>
                  <a:cubicBezTo>
                    <a:pt x="228" y="205"/>
                    <a:pt x="432" y="387"/>
                    <a:pt x="626" y="592"/>
                  </a:cubicBezTo>
                  <a:cubicBezTo>
                    <a:pt x="626" y="592"/>
                    <a:pt x="637" y="603"/>
                    <a:pt x="637" y="603"/>
                  </a:cubicBezTo>
                  <a:cubicBezTo>
                    <a:pt x="683" y="615"/>
                    <a:pt x="717" y="638"/>
                    <a:pt x="762" y="660"/>
                  </a:cubicBezTo>
                  <a:cubicBezTo>
                    <a:pt x="944" y="751"/>
                    <a:pt x="1115" y="854"/>
                    <a:pt x="1285" y="979"/>
                  </a:cubicBezTo>
                  <a:cubicBezTo>
                    <a:pt x="1877" y="1411"/>
                    <a:pt x="2354" y="2048"/>
                    <a:pt x="2662" y="2821"/>
                  </a:cubicBezTo>
                  <a:cubicBezTo>
                    <a:pt x="2821" y="3219"/>
                    <a:pt x="2935" y="3652"/>
                    <a:pt x="3003" y="4118"/>
                  </a:cubicBezTo>
                  <a:cubicBezTo>
                    <a:pt x="3060" y="4482"/>
                    <a:pt x="3117" y="4960"/>
                    <a:pt x="3048" y="5437"/>
                  </a:cubicBezTo>
                  <a:cubicBezTo>
                    <a:pt x="3048" y="5449"/>
                    <a:pt x="3026" y="5449"/>
                    <a:pt x="3026" y="5449"/>
                  </a:cubicBezTo>
                  <a:cubicBezTo>
                    <a:pt x="3026" y="5449"/>
                    <a:pt x="3014" y="5449"/>
                    <a:pt x="3003" y="5437"/>
                  </a:cubicBezTo>
                  <a:cubicBezTo>
                    <a:pt x="2980" y="5233"/>
                    <a:pt x="2957" y="5016"/>
                    <a:pt x="2935" y="4812"/>
                  </a:cubicBezTo>
                  <a:cubicBezTo>
                    <a:pt x="2912" y="4550"/>
                    <a:pt x="2889" y="4277"/>
                    <a:pt x="2844" y="4004"/>
                  </a:cubicBezTo>
                  <a:cubicBezTo>
                    <a:pt x="2684" y="3128"/>
                    <a:pt x="2366" y="2378"/>
                    <a:pt x="1911" y="1786"/>
                  </a:cubicBezTo>
                  <a:cubicBezTo>
                    <a:pt x="1683" y="1491"/>
                    <a:pt x="1410" y="1229"/>
                    <a:pt x="1126" y="1013"/>
                  </a:cubicBezTo>
                  <a:cubicBezTo>
                    <a:pt x="1081" y="979"/>
                    <a:pt x="1035" y="956"/>
                    <a:pt x="990" y="922"/>
                  </a:cubicBezTo>
                  <a:cubicBezTo>
                    <a:pt x="978" y="916"/>
                    <a:pt x="970" y="913"/>
                    <a:pt x="963" y="913"/>
                  </a:cubicBezTo>
                  <a:cubicBezTo>
                    <a:pt x="955" y="913"/>
                    <a:pt x="950" y="916"/>
                    <a:pt x="944" y="922"/>
                  </a:cubicBezTo>
                  <a:cubicBezTo>
                    <a:pt x="933" y="933"/>
                    <a:pt x="933" y="956"/>
                    <a:pt x="944" y="967"/>
                  </a:cubicBezTo>
                  <a:lnTo>
                    <a:pt x="955" y="979"/>
                  </a:lnTo>
                  <a:cubicBezTo>
                    <a:pt x="1547" y="1764"/>
                    <a:pt x="1911" y="2799"/>
                    <a:pt x="2070" y="4129"/>
                  </a:cubicBezTo>
                  <a:cubicBezTo>
                    <a:pt x="2104" y="4436"/>
                    <a:pt x="2127" y="4766"/>
                    <a:pt x="2138" y="5142"/>
                  </a:cubicBezTo>
                  <a:lnTo>
                    <a:pt x="2138" y="5187"/>
                  </a:lnTo>
                  <a:cubicBezTo>
                    <a:pt x="2150" y="5483"/>
                    <a:pt x="2161" y="5778"/>
                    <a:pt x="2161" y="6074"/>
                  </a:cubicBezTo>
                  <a:cubicBezTo>
                    <a:pt x="2161" y="6086"/>
                    <a:pt x="2161" y="6086"/>
                    <a:pt x="2161" y="6086"/>
                  </a:cubicBezTo>
                  <a:cubicBezTo>
                    <a:pt x="2172" y="6097"/>
                    <a:pt x="2172" y="6108"/>
                    <a:pt x="2172" y="6131"/>
                  </a:cubicBezTo>
                  <a:cubicBezTo>
                    <a:pt x="2172" y="6142"/>
                    <a:pt x="2184" y="6154"/>
                    <a:pt x="2195" y="6154"/>
                  </a:cubicBezTo>
                  <a:cubicBezTo>
                    <a:pt x="2241" y="6165"/>
                    <a:pt x="2286" y="6177"/>
                    <a:pt x="2332" y="6188"/>
                  </a:cubicBezTo>
                  <a:lnTo>
                    <a:pt x="2354" y="6199"/>
                  </a:lnTo>
                  <a:cubicBezTo>
                    <a:pt x="2366" y="6199"/>
                    <a:pt x="2377" y="6199"/>
                    <a:pt x="2389" y="6188"/>
                  </a:cubicBezTo>
                  <a:cubicBezTo>
                    <a:pt x="2400" y="6188"/>
                    <a:pt x="2400" y="6177"/>
                    <a:pt x="2400" y="6165"/>
                  </a:cubicBezTo>
                  <a:cubicBezTo>
                    <a:pt x="2400" y="6154"/>
                    <a:pt x="2400" y="6131"/>
                    <a:pt x="2400" y="6120"/>
                  </a:cubicBezTo>
                  <a:cubicBezTo>
                    <a:pt x="2400" y="6097"/>
                    <a:pt x="2400" y="6086"/>
                    <a:pt x="2411" y="6074"/>
                  </a:cubicBezTo>
                  <a:cubicBezTo>
                    <a:pt x="2411" y="6063"/>
                    <a:pt x="2411" y="6051"/>
                    <a:pt x="2411" y="6040"/>
                  </a:cubicBezTo>
                  <a:cubicBezTo>
                    <a:pt x="2411" y="6029"/>
                    <a:pt x="2423" y="6017"/>
                    <a:pt x="2423" y="5995"/>
                  </a:cubicBezTo>
                  <a:cubicBezTo>
                    <a:pt x="2434" y="5995"/>
                    <a:pt x="2434" y="5983"/>
                    <a:pt x="2434" y="5972"/>
                  </a:cubicBezTo>
                  <a:lnTo>
                    <a:pt x="2445" y="5972"/>
                  </a:lnTo>
                  <a:cubicBezTo>
                    <a:pt x="2445" y="5983"/>
                    <a:pt x="2457" y="5983"/>
                    <a:pt x="2457" y="5995"/>
                  </a:cubicBezTo>
                  <a:cubicBezTo>
                    <a:pt x="2468" y="6006"/>
                    <a:pt x="2480" y="6017"/>
                    <a:pt x="2480" y="6029"/>
                  </a:cubicBezTo>
                  <a:cubicBezTo>
                    <a:pt x="2491" y="6051"/>
                    <a:pt x="2502" y="6074"/>
                    <a:pt x="2502" y="6097"/>
                  </a:cubicBezTo>
                  <a:cubicBezTo>
                    <a:pt x="2514" y="6131"/>
                    <a:pt x="2514" y="6177"/>
                    <a:pt x="2514" y="6222"/>
                  </a:cubicBezTo>
                  <a:cubicBezTo>
                    <a:pt x="2525" y="6233"/>
                    <a:pt x="2525" y="6245"/>
                    <a:pt x="2536" y="6256"/>
                  </a:cubicBezTo>
                  <a:lnTo>
                    <a:pt x="2582" y="6268"/>
                  </a:lnTo>
                  <a:cubicBezTo>
                    <a:pt x="2616" y="6279"/>
                    <a:pt x="2650" y="6290"/>
                    <a:pt x="2696" y="6302"/>
                  </a:cubicBezTo>
                  <a:cubicBezTo>
                    <a:pt x="2696" y="6302"/>
                    <a:pt x="2707" y="6302"/>
                    <a:pt x="2718" y="6290"/>
                  </a:cubicBezTo>
                  <a:cubicBezTo>
                    <a:pt x="2730" y="6290"/>
                    <a:pt x="2730" y="6279"/>
                    <a:pt x="2730" y="6268"/>
                  </a:cubicBezTo>
                  <a:cubicBezTo>
                    <a:pt x="2730" y="6211"/>
                    <a:pt x="2730" y="6154"/>
                    <a:pt x="2730" y="6108"/>
                  </a:cubicBezTo>
                  <a:lnTo>
                    <a:pt x="2730" y="6040"/>
                  </a:lnTo>
                  <a:lnTo>
                    <a:pt x="2730" y="5995"/>
                  </a:lnTo>
                  <a:cubicBezTo>
                    <a:pt x="2718" y="5972"/>
                    <a:pt x="2730" y="5949"/>
                    <a:pt x="2730" y="5915"/>
                  </a:cubicBezTo>
                  <a:lnTo>
                    <a:pt x="2730" y="5904"/>
                  </a:lnTo>
                  <a:cubicBezTo>
                    <a:pt x="2730" y="5892"/>
                    <a:pt x="2730" y="5892"/>
                    <a:pt x="2741" y="5892"/>
                  </a:cubicBezTo>
                  <a:cubicBezTo>
                    <a:pt x="2775" y="5949"/>
                    <a:pt x="2798" y="6017"/>
                    <a:pt x="2809" y="6097"/>
                  </a:cubicBezTo>
                  <a:cubicBezTo>
                    <a:pt x="2821" y="6165"/>
                    <a:pt x="2832" y="6233"/>
                    <a:pt x="2844" y="6302"/>
                  </a:cubicBezTo>
                  <a:lnTo>
                    <a:pt x="2844" y="6313"/>
                  </a:lnTo>
                  <a:lnTo>
                    <a:pt x="2844" y="6324"/>
                  </a:lnTo>
                  <a:cubicBezTo>
                    <a:pt x="2844" y="6347"/>
                    <a:pt x="2844" y="6359"/>
                    <a:pt x="2855" y="6359"/>
                  </a:cubicBezTo>
                  <a:lnTo>
                    <a:pt x="2980" y="6393"/>
                  </a:lnTo>
                  <a:cubicBezTo>
                    <a:pt x="2986" y="6398"/>
                    <a:pt x="2991" y="6401"/>
                    <a:pt x="2997" y="6401"/>
                  </a:cubicBezTo>
                  <a:cubicBezTo>
                    <a:pt x="3003" y="6401"/>
                    <a:pt x="3008" y="6398"/>
                    <a:pt x="3014" y="6393"/>
                  </a:cubicBezTo>
                  <a:cubicBezTo>
                    <a:pt x="3014" y="6381"/>
                    <a:pt x="3026" y="6370"/>
                    <a:pt x="3026" y="6370"/>
                  </a:cubicBezTo>
                  <a:lnTo>
                    <a:pt x="3014" y="6336"/>
                  </a:lnTo>
                  <a:cubicBezTo>
                    <a:pt x="3014" y="6324"/>
                    <a:pt x="3014" y="6313"/>
                    <a:pt x="3014" y="6302"/>
                  </a:cubicBezTo>
                  <a:cubicBezTo>
                    <a:pt x="3014" y="6199"/>
                    <a:pt x="3003" y="6108"/>
                    <a:pt x="3003" y="6006"/>
                  </a:cubicBezTo>
                  <a:cubicBezTo>
                    <a:pt x="3003" y="5915"/>
                    <a:pt x="3003" y="5813"/>
                    <a:pt x="3037" y="5722"/>
                  </a:cubicBezTo>
                  <a:cubicBezTo>
                    <a:pt x="3037" y="5722"/>
                    <a:pt x="3048" y="5710"/>
                    <a:pt x="3060" y="5710"/>
                  </a:cubicBezTo>
                  <a:lnTo>
                    <a:pt x="3071" y="5710"/>
                  </a:lnTo>
                  <a:cubicBezTo>
                    <a:pt x="3105" y="5790"/>
                    <a:pt x="3117" y="5881"/>
                    <a:pt x="3117" y="5972"/>
                  </a:cubicBezTo>
                  <a:lnTo>
                    <a:pt x="3139" y="6131"/>
                  </a:lnTo>
                  <a:cubicBezTo>
                    <a:pt x="3139" y="6177"/>
                    <a:pt x="3151" y="6233"/>
                    <a:pt x="3151" y="6279"/>
                  </a:cubicBezTo>
                  <a:cubicBezTo>
                    <a:pt x="3151" y="6313"/>
                    <a:pt x="3162" y="6347"/>
                    <a:pt x="3162" y="6381"/>
                  </a:cubicBezTo>
                  <a:lnTo>
                    <a:pt x="3162" y="6438"/>
                  </a:lnTo>
                  <a:cubicBezTo>
                    <a:pt x="3162" y="6450"/>
                    <a:pt x="3173" y="6461"/>
                    <a:pt x="3185" y="6461"/>
                  </a:cubicBezTo>
                  <a:cubicBezTo>
                    <a:pt x="3310" y="6506"/>
                    <a:pt x="3435" y="6552"/>
                    <a:pt x="3549" y="6597"/>
                  </a:cubicBezTo>
                  <a:lnTo>
                    <a:pt x="3583" y="6597"/>
                  </a:lnTo>
                  <a:cubicBezTo>
                    <a:pt x="3594" y="6586"/>
                    <a:pt x="3594" y="6575"/>
                    <a:pt x="3594" y="6563"/>
                  </a:cubicBezTo>
                  <a:cubicBezTo>
                    <a:pt x="3571" y="6290"/>
                    <a:pt x="3549" y="5995"/>
                    <a:pt x="3526" y="5722"/>
                  </a:cubicBezTo>
                  <a:cubicBezTo>
                    <a:pt x="3492" y="5164"/>
                    <a:pt x="3458" y="4584"/>
                    <a:pt x="3355" y="4027"/>
                  </a:cubicBezTo>
                  <a:cubicBezTo>
                    <a:pt x="3253" y="3379"/>
                    <a:pt x="3060" y="2810"/>
                    <a:pt x="2787" y="2310"/>
                  </a:cubicBezTo>
                  <a:cubicBezTo>
                    <a:pt x="2514" y="1809"/>
                    <a:pt x="2161" y="1365"/>
                    <a:pt x="1740" y="990"/>
                  </a:cubicBezTo>
                  <a:cubicBezTo>
                    <a:pt x="1581" y="842"/>
                    <a:pt x="1410" y="717"/>
                    <a:pt x="1228" y="592"/>
                  </a:cubicBezTo>
                  <a:cubicBezTo>
                    <a:pt x="1217" y="592"/>
                    <a:pt x="1217" y="581"/>
                    <a:pt x="1217" y="581"/>
                  </a:cubicBezTo>
                  <a:cubicBezTo>
                    <a:pt x="853" y="342"/>
                    <a:pt x="455" y="148"/>
                    <a:pt x="3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5173425" y="1980275"/>
              <a:ext cx="20475" cy="8275"/>
            </a:xfrm>
            <a:custGeom>
              <a:rect b="b" l="l" r="r" t="t"/>
              <a:pathLst>
                <a:path extrusionOk="0" h="331" w="819">
                  <a:moveTo>
                    <a:pt x="410" y="1"/>
                  </a:moveTo>
                  <a:cubicBezTo>
                    <a:pt x="410" y="1"/>
                    <a:pt x="398" y="1"/>
                    <a:pt x="387" y="12"/>
                  </a:cubicBezTo>
                  <a:lnTo>
                    <a:pt x="330" y="12"/>
                  </a:lnTo>
                  <a:cubicBezTo>
                    <a:pt x="307" y="24"/>
                    <a:pt x="284" y="24"/>
                    <a:pt x="273" y="35"/>
                  </a:cubicBezTo>
                  <a:lnTo>
                    <a:pt x="262" y="35"/>
                  </a:lnTo>
                  <a:cubicBezTo>
                    <a:pt x="250" y="35"/>
                    <a:pt x="250" y="46"/>
                    <a:pt x="239" y="46"/>
                  </a:cubicBezTo>
                  <a:cubicBezTo>
                    <a:pt x="171" y="81"/>
                    <a:pt x="148" y="103"/>
                    <a:pt x="91" y="160"/>
                  </a:cubicBezTo>
                  <a:cubicBezTo>
                    <a:pt x="68" y="183"/>
                    <a:pt x="57" y="194"/>
                    <a:pt x="46" y="217"/>
                  </a:cubicBezTo>
                  <a:lnTo>
                    <a:pt x="34" y="228"/>
                  </a:lnTo>
                  <a:cubicBezTo>
                    <a:pt x="23" y="240"/>
                    <a:pt x="11" y="263"/>
                    <a:pt x="11" y="274"/>
                  </a:cubicBezTo>
                  <a:lnTo>
                    <a:pt x="0" y="285"/>
                  </a:lnTo>
                  <a:cubicBezTo>
                    <a:pt x="0" y="297"/>
                    <a:pt x="0" y="308"/>
                    <a:pt x="0" y="308"/>
                  </a:cubicBezTo>
                  <a:cubicBezTo>
                    <a:pt x="11" y="319"/>
                    <a:pt x="23" y="331"/>
                    <a:pt x="34" y="331"/>
                  </a:cubicBezTo>
                  <a:lnTo>
                    <a:pt x="785" y="331"/>
                  </a:lnTo>
                  <a:cubicBezTo>
                    <a:pt x="796" y="331"/>
                    <a:pt x="796" y="319"/>
                    <a:pt x="808" y="319"/>
                  </a:cubicBezTo>
                  <a:cubicBezTo>
                    <a:pt x="808" y="308"/>
                    <a:pt x="819" y="297"/>
                    <a:pt x="808" y="285"/>
                  </a:cubicBezTo>
                  <a:lnTo>
                    <a:pt x="796" y="263"/>
                  </a:lnTo>
                  <a:cubicBezTo>
                    <a:pt x="796" y="251"/>
                    <a:pt x="785" y="240"/>
                    <a:pt x="785" y="228"/>
                  </a:cubicBezTo>
                  <a:cubicBezTo>
                    <a:pt x="774" y="228"/>
                    <a:pt x="774" y="217"/>
                    <a:pt x="774" y="206"/>
                  </a:cubicBezTo>
                  <a:cubicBezTo>
                    <a:pt x="762" y="206"/>
                    <a:pt x="762" y="194"/>
                    <a:pt x="751" y="194"/>
                  </a:cubicBezTo>
                  <a:cubicBezTo>
                    <a:pt x="751" y="194"/>
                    <a:pt x="751" y="183"/>
                    <a:pt x="751" y="183"/>
                  </a:cubicBezTo>
                  <a:cubicBezTo>
                    <a:pt x="739" y="172"/>
                    <a:pt x="728" y="160"/>
                    <a:pt x="728" y="149"/>
                  </a:cubicBezTo>
                  <a:cubicBezTo>
                    <a:pt x="717" y="137"/>
                    <a:pt x="705" y="126"/>
                    <a:pt x="694" y="115"/>
                  </a:cubicBezTo>
                  <a:cubicBezTo>
                    <a:pt x="683" y="115"/>
                    <a:pt x="671" y="103"/>
                    <a:pt x="660" y="92"/>
                  </a:cubicBezTo>
                  <a:cubicBezTo>
                    <a:pt x="648" y="81"/>
                    <a:pt x="626" y="69"/>
                    <a:pt x="614" y="69"/>
                  </a:cubicBezTo>
                  <a:lnTo>
                    <a:pt x="603" y="58"/>
                  </a:lnTo>
                  <a:lnTo>
                    <a:pt x="592" y="58"/>
                  </a:lnTo>
                  <a:cubicBezTo>
                    <a:pt x="580" y="58"/>
                    <a:pt x="557" y="46"/>
                    <a:pt x="546" y="35"/>
                  </a:cubicBezTo>
                  <a:lnTo>
                    <a:pt x="523" y="24"/>
                  </a:lnTo>
                  <a:lnTo>
                    <a:pt x="512" y="24"/>
                  </a:lnTo>
                  <a:cubicBezTo>
                    <a:pt x="501" y="12"/>
                    <a:pt x="501" y="12"/>
                    <a:pt x="489" y="12"/>
                  </a:cubicBezTo>
                  <a:lnTo>
                    <a:pt x="455" y="12"/>
                  </a:lnTo>
                  <a:cubicBezTo>
                    <a:pt x="444" y="12"/>
                    <a:pt x="432" y="1"/>
                    <a:pt x="41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5174825" y="1978800"/>
              <a:ext cx="7150" cy="11525"/>
            </a:xfrm>
            <a:custGeom>
              <a:rect b="b" l="l" r="r" t="t"/>
              <a:pathLst>
                <a:path extrusionOk="0" h="461" w="286">
                  <a:moveTo>
                    <a:pt x="242" y="0"/>
                  </a:moveTo>
                  <a:cubicBezTo>
                    <a:pt x="237" y="0"/>
                    <a:pt x="233" y="1"/>
                    <a:pt x="228" y="3"/>
                  </a:cubicBezTo>
                  <a:cubicBezTo>
                    <a:pt x="149" y="49"/>
                    <a:pt x="92" y="105"/>
                    <a:pt x="58" y="185"/>
                  </a:cubicBezTo>
                  <a:cubicBezTo>
                    <a:pt x="24" y="265"/>
                    <a:pt x="1" y="401"/>
                    <a:pt x="92" y="447"/>
                  </a:cubicBezTo>
                  <a:cubicBezTo>
                    <a:pt x="112" y="456"/>
                    <a:pt x="129" y="460"/>
                    <a:pt x="145" y="460"/>
                  </a:cubicBezTo>
                  <a:cubicBezTo>
                    <a:pt x="285" y="460"/>
                    <a:pt x="285" y="129"/>
                    <a:pt x="285" y="37"/>
                  </a:cubicBezTo>
                  <a:cubicBezTo>
                    <a:pt x="285" y="19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5118825" y="2381775"/>
              <a:ext cx="75375" cy="50350"/>
            </a:xfrm>
            <a:custGeom>
              <a:rect b="b" l="l" r="r" t="t"/>
              <a:pathLst>
                <a:path extrusionOk="0" h="2014" w="3015">
                  <a:moveTo>
                    <a:pt x="73" y="0"/>
                  </a:moveTo>
                  <a:cubicBezTo>
                    <a:pt x="53" y="0"/>
                    <a:pt x="34" y="13"/>
                    <a:pt x="34" y="35"/>
                  </a:cubicBezTo>
                  <a:lnTo>
                    <a:pt x="46" y="69"/>
                  </a:lnTo>
                  <a:cubicBezTo>
                    <a:pt x="34" y="69"/>
                    <a:pt x="34" y="69"/>
                    <a:pt x="34" y="58"/>
                  </a:cubicBezTo>
                  <a:cubicBezTo>
                    <a:pt x="31" y="54"/>
                    <a:pt x="27" y="53"/>
                    <a:pt x="22" y="53"/>
                  </a:cubicBezTo>
                  <a:cubicBezTo>
                    <a:pt x="12" y="53"/>
                    <a:pt x="0" y="61"/>
                    <a:pt x="0" y="69"/>
                  </a:cubicBezTo>
                  <a:cubicBezTo>
                    <a:pt x="12" y="205"/>
                    <a:pt x="46" y="331"/>
                    <a:pt x="91" y="456"/>
                  </a:cubicBezTo>
                  <a:cubicBezTo>
                    <a:pt x="194" y="865"/>
                    <a:pt x="615" y="1297"/>
                    <a:pt x="933" y="1513"/>
                  </a:cubicBezTo>
                  <a:cubicBezTo>
                    <a:pt x="1183" y="1673"/>
                    <a:pt x="1468" y="1798"/>
                    <a:pt x="1763" y="1866"/>
                  </a:cubicBezTo>
                  <a:cubicBezTo>
                    <a:pt x="1832" y="1889"/>
                    <a:pt x="1911" y="1912"/>
                    <a:pt x="1979" y="1934"/>
                  </a:cubicBezTo>
                  <a:cubicBezTo>
                    <a:pt x="2167" y="1985"/>
                    <a:pt x="2326" y="2014"/>
                    <a:pt x="2483" y="2014"/>
                  </a:cubicBezTo>
                  <a:cubicBezTo>
                    <a:pt x="2639" y="2014"/>
                    <a:pt x="2793" y="1985"/>
                    <a:pt x="2969" y="1923"/>
                  </a:cubicBezTo>
                  <a:cubicBezTo>
                    <a:pt x="3014" y="1912"/>
                    <a:pt x="3014" y="1843"/>
                    <a:pt x="2969" y="1832"/>
                  </a:cubicBezTo>
                  <a:cubicBezTo>
                    <a:pt x="2491" y="1695"/>
                    <a:pt x="2013" y="1616"/>
                    <a:pt x="1559" y="1400"/>
                  </a:cubicBezTo>
                  <a:cubicBezTo>
                    <a:pt x="1411" y="1331"/>
                    <a:pt x="1274" y="1240"/>
                    <a:pt x="1138" y="1138"/>
                  </a:cubicBezTo>
                  <a:cubicBezTo>
                    <a:pt x="933" y="990"/>
                    <a:pt x="740" y="808"/>
                    <a:pt x="580" y="615"/>
                  </a:cubicBezTo>
                  <a:cubicBezTo>
                    <a:pt x="410" y="410"/>
                    <a:pt x="285" y="194"/>
                    <a:pt x="103" y="12"/>
                  </a:cubicBezTo>
                  <a:cubicBezTo>
                    <a:pt x="95" y="4"/>
                    <a:pt x="84" y="0"/>
                    <a:pt x="73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5009925" y="1906800"/>
              <a:ext cx="346625" cy="527900"/>
            </a:xfrm>
            <a:custGeom>
              <a:rect b="b" l="l" r="r" t="t"/>
              <a:pathLst>
                <a:path extrusionOk="0" h="21116" w="13865">
                  <a:moveTo>
                    <a:pt x="7105" y="342"/>
                  </a:moveTo>
                  <a:cubicBezTo>
                    <a:pt x="7191" y="342"/>
                    <a:pt x="7273" y="371"/>
                    <a:pt x="7336" y="438"/>
                  </a:cubicBezTo>
                  <a:cubicBezTo>
                    <a:pt x="7450" y="563"/>
                    <a:pt x="7473" y="768"/>
                    <a:pt x="7484" y="927"/>
                  </a:cubicBezTo>
                  <a:cubicBezTo>
                    <a:pt x="7484" y="1132"/>
                    <a:pt x="7450" y="1336"/>
                    <a:pt x="7393" y="1541"/>
                  </a:cubicBezTo>
                  <a:cubicBezTo>
                    <a:pt x="7325" y="1768"/>
                    <a:pt x="7245" y="1985"/>
                    <a:pt x="7166" y="2212"/>
                  </a:cubicBezTo>
                  <a:cubicBezTo>
                    <a:pt x="7120" y="2314"/>
                    <a:pt x="7086" y="2428"/>
                    <a:pt x="7052" y="2542"/>
                  </a:cubicBezTo>
                  <a:cubicBezTo>
                    <a:pt x="7052" y="2576"/>
                    <a:pt x="7029" y="2610"/>
                    <a:pt x="7018" y="2656"/>
                  </a:cubicBezTo>
                  <a:cubicBezTo>
                    <a:pt x="6995" y="2644"/>
                    <a:pt x="6972" y="2644"/>
                    <a:pt x="6938" y="2644"/>
                  </a:cubicBezTo>
                  <a:cubicBezTo>
                    <a:pt x="6950" y="2496"/>
                    <a:pt x="6904" y="2349"/>
                    <a:pt x="6870" y="2201"/>
                  </a:cubicBezTo>
                  <a:cubicBezTo>
                    <a:pt x="6813" y="2007"/>
                    <a:pt x="6745" y="1814"/>
                    <a:pt x="6677" y="1609"/>
                  </a:cubicBezTo>
                  <a:cubicBezTo>
                    <a:pt x="6574" y="1291"/>
                    <a:pt x="6495" y="904"/>
                    <a:pt x="6688" y="586"/>
                  </a:cubicBezTo>
                  <a:cubicBezTo>
                    <a:pt x="6770" y="444"/>
                    <a:pt x="6944" y="342"/>
                    <a:pt x="7105" y="342"/>
                  </a:cubicBezTo>
                  <a:close/>
                  <a:moveTo>
                    <a:pt x="6995" y="2974"/>
                  </a:moveTo>
                  <a:cubicBezTo>
                    <a:pt x="6995" y="2974"/>
                    <a:pt x="7006" y="2985"/>
                    <a:pt x="7018" y="2985"/>
                  </a:cubicBezTo>
                  <a:lnTo>
                    <a:pt x="7041" y="2985"/>
                  </a:lnTo>
                  <a:cubicBezTo>
                    <a:pt x="7052" y="2997"/>
                    <a:pt x="7052" y="2997"/>
                    <a:pt x="7063" y="3008"/>
                  </a:cubicBezTo>
                  <a:cubicBezTo>
                    <a:pt x="7086" y="3020"/>
                    <a:pt x="7109" y="3020"/>
                    <a:pt x="7132" y="3020"/>
                  </a:cubicBezTo>
                  <a:cubicBezTo>
                    <a:pt x="7143" y="3031"/>
                    <a:pt x="7166" y="3042"/>
                    <a:pt x="7177" y="3054"/>
                  </a:cubicBezTo>
                  <a:lnTo>
                    <a:pt x="7188" y="3054"/>
                  </a:lnTo>
                  <a:cubicBezTo>
                    <a:pt x="7188" y="3065"/>
                    <a:pt x="7200" y="3065"/>
                    <a:pt x="7211" y="3076"/>
                  </a:cubicBezTo>
                  <a:cubicBezTo>
                    <a:pt x="7223" y="3088"/>
                    <a:pt x="7234" y="3099"/>
                    <a:pt x="7245" y="3111"/>
                  </a:cubicBezTo>
                  <a:cubicBezTo>
                    <a:pt x="7245" y="3122"/>
                    <a:pt x="7257" y="3133"/>
                    <a:pt x="7268" y="3133"/>
                  </a:cubicBezTo>
                  <a:cubicBezTo>
                    <a:pt x="7268" y="3145"/>
                    <a:pt x="7291" y="3167"/>
                    <a:pt x="7291" y="3179"/>
                  </a:cubicBezTo>
                  <a:cubicBezTo>
                    <a:pt x="7302" y="3190"/>
                    <a:pt x="7302" y="3202"/>
                    <a:pt x="7314" y="3213"/>
                  </a:cubicBezTo>
                  <a:cubicBezTo>
                    <a:pt x="7314" y="3213"/>
                    <a:pt x="7314" y="3224"/>
                    <a:pt x="7325" y="3236"/>
                  </a:cubicBezTo>
                  <a:lnTo>
                    <a:pt x="6574" y="3236"/>
                  </a:lnTo>
                  <a:cubicBezTo>
                    <a:pt x="6586" y="3224"/>
                    <a:pt x="6586" y="3202"/>
                    <a:pt x="6597" y="3190"/>
                  </a:cubicBezTo>
                  <a:cubicBezTo>
                    <a:pt x="6631" y="3145"/>
                    <a:pt x="6620" y="3156"/>
                    <a:pt x="6654" y="3122"/>
                  </a:cubicBezTo>
                  <a:cubicBezTo>
                    <a:pt x="6711" y="3065"/>
                    <a:pt x="6722" y="3042"/>
                    <a:pt x="6790" y="3008"/>
                  </a:cubicBezTo>
                  <a:lnTo>
                    <a:pt x="6813" y="3008"/>
                  </a:lnTo>
                  <a:cubicBezTo>
                    <a:pt x="6813" y="3008"/>
                    <a:pt x="6813" y="2997"/>
                    <a:pt x="6824" y="2997"/>
                  </a:cubicBezTo>
                  <a:cubicBezTo>
                    <a:pt x="6836" y="2997"/>
                    <a:pt x="6859" y="2985"/>
                    <a:pt x="6870" y="2985"/>
                  </a:cubicBezTo>
                  <a:cubicBezTo>
                    <a:pt x="6881" y="2985"/>
                    <a:pt x="6893" y="2974"/>
                    <a:pt x="6904" y="2974"/>
                  </a:cubicBezTo>
                  <a:close/>
                  <a:moveTo>
                    <a:pt x="7029" y="3554"/>
                  </a:moveTo>
                  <a:cubicBezTo>
                    <a:pt x="7325" y="3554"/>
                    <a:pt x="7621" y="3554"/>
                    <a:pt x="7916" y="3566"/>
                  </a:cubicBezTo>
                  <a:cubicBezTo>
                    <a:pt x="8030" y="3566"/>
                    <a:pt x="8144" y="3566"/>
                    <a:pt x="8223" y="3634"/>
                  </a:cubicBezTo>
                  <a:cubicBezTo>
                    <a:pt x="8326" y="3713"/>
                    <a:pt x="8405" y="3816"/>
                    <a:pt x="8485" y="3918"/>
                  </a:cubicBezTo>
                  <a:cubicBezTo>
                    <a:pt x="8644" y="4123"/>
                    <a:pt x="8815" y="4328"/>
                    <a:pt x="8963" y="4544"/>
                  </a:cubicBezTo>
                  <a:cubicBezTo>
                    <a:pt x="9020" y="4623"/>
                    <a:pt x="9065" y="4703"/>
                    <a:pt x="9122" y="4783"/>
                  </a:cubicBezTo>
                  <a:cubicBezTo>
                    <a:pt x="8985" y="4726"/>
                    <a:pt x="8838" y="4680"/>
                    <a:pt x="8690" y="4635"/>
                  </a:cubicBezTo>
                  <a:lnTo>
                    <a:pt x="6142" y="4464"/>
                  </a:lnTo>
                  <a:cubicBezTo>
                    <a:pt x="5812" y="4487"/>
                    <a:pt x="5482" y="4544"/>
                    <a:pt x="5175" y="4635"/>
                  </a:cubicBezTo>
                  <a:cubicBezTo>
                    <a:pt x="5027" y="4680"/>
                    <a:pt x="4880" y="4726"/>
                    <a:pt x="4743" y="4783"/>
                  </a:cubicBezTo>
                  <a:cubicBezTo>
                    <a:pt x="4789" y="4703"/>
                    <a:pt x="4845" y="4623"/>
                    <a:pt x="4902" y="4544"/>
                  </a:cubicBezTo>
                  <a:cubicBezTo>
                    <a:pt x="5050" y="4328"/>
                    <a:pt x="5209" y="4111"/>
                    <a:pt x="5380" y="3918"/>
                  </a:cubicBezTo>
                  <a:cubicBezTo>
                    <a:pt x="5460" y="3816"/>
                    <a:pt x="5539" y="3713"/>
                    <a:pt x="5630" y="3634"/>
                  </a:cubicBezTo>
                  <a:cubicBezTo>
                    <a:pt x="5721" y="3566"/>
                    <a:pt x="5835" y="3566"/>
                    <a:pt x="5949" y="3566"/>
                  </a:cubicBezTo>
                  <a:cubicBezTo>
                    <a:pt x="6244" y="3554"/>
                    <a:pt x="6540" y="3554"/>
                    <a:pt x="6836" y="3554"/>
                  </a:cubicBezTo>
                  <a:close/>
                  <a:moveTo>
                    <a:pt x="6938" y="4714"/>
                  </a:moveTo>
                  <a:cubicBezTo>
                    <a:pt x="6938" y="4714"/>
                    <a:pt x="6938" y="4714"/>
                    <a:pt x="6950" y="4726"/>
                  </a:cubicBezTo>
                  <a:lnTo>
                    <a:pt x="6972" y="4748"/>
                  </a:lnTo>
                  <a:cubicBezTo>
                    <a:pt x="6984" y="4748"/>
                    <a:pt x="6984" y="4760"/>
                    <a:pt x="6995" y="4760"/>
                  </a:cubicBezTo>
                  <a:cubicBezTo>
                    <a:pt x="7086" y="4839"/>
                    <a:pt x="7177" y="4919"/>
                    <a:pt x="7257" y="4999"/>
                  </a:cubicBezTo>
                  <a:cubicBezTo>
                    <a:pt x="7291" y="5044"/>
                    <a:pt x="7336" y="5090"/>
                    <a:pt x="7370" y="5135"/>
                  </a:cubicBezTo>
                  <a:cubicBezTo>
                    <a:pt x="7234" y="5135"/>
                    <a:pt x="7097" y="5158"/>
                    <a:pt x="6972" y="5169"/>
                  </a:cubicBezTo>
                  <a:cubicBezTo>
                    <a:pt x="6847" y="5192"/>
                    <a:pt x="6631" y="5203"/>
                    <a:pt x="6574" y="5340"/>
                  </a:cubicBezTo>
                  <a:cubicBezTo>
                    <a:pt x="6574" y="5351"/>
                    <a:pt x="6574" y="5363"/>
                    <a:pt x="6586" y="5374"/>
                  </a:cubicBezTo>
                  <a:cubicBezTo>
                    <a:pt x="6624" y="5408"/>
                    <a:pt x="6676" y="5420"/>
                    <a:pt x="6731" y="5420"/>
                  </a:cubicBezTo>
                  <a:cubicBezTo>
                    <a:pt x="6822" y="5420"/>
                    <a:pt x="6924" y="5388"/>
                    <a:pt x="6995" y="5374"/>
                  </a:cubicBezTo>
                  <a:cubicBezTo>
                    <a:pt x="7143" y="5363"/>
                    <a:pt x="7302" y="5351"/>
                    <a:pt x="7450" y="5351"/>
                  </a:cubicBezTo>
                  <a:lnTo>
                    <a:pt x="7518" y="5351"/>
                  </a:lnTo>
                  <a:cubicBezTo>
                    <a:pt x="7552" y="5397"/>
                    <a:pt x="7575" y="5442"/>
                    <a:pt x="7609" y="5488"/>
                  </a:cubicBezTo>
                  <a:lnTo>
                    <a:pt x="7609" y="5510"/>
                  </a:lnTo>
                  <a:lnTo>
                    <a:pt x="7541" y="5510"/>
                  </a:lnTo>
                  <a:cubicBezTo>
                    <a:pt x="7511" y="5507"/>
                    <a:pt x="7479" y="5505"/>
                    <a:pt x="7447" y="5505"/>
                  </a:cubicBezTo>
                  <a:cubicBezTo>
                    <a:pt x="7383" y="5505"/>
                    <a:pt x="7317" y="5510"/>
                    <a:pt x="7257" y="5510"/>
                  </a:cubicBezTo>
                  <a:cubicBezTo>
                    <a:pt x="7177" y="5522"/>
                    <a:pt x="7052" y="5522"/>
                    <a:pt x="6995" y="5579"/>
                  </a:cubicBezTo>
                  <a:cubicBezTo>
                    <a:pt x="6972" y="5601"/>
                    <a:pt x="6972" y="5647"/>
                    <a:pt x="7006" y="5670"/>
                  </a:cubicBezTo>
                  <a:cubicBezTo>
                    <a:pt x="7034" y="5688"/>
                    <a:pt x="7068" y="5693"/>
                    <a:pt x="7105" y="5693"/>
                  </a:cubicBezTo>
                  <a:cubicBezTo>
                    <a:pt x="7160" y="5693"/>
                    <a:pt x="7220" y="5681"/>
                    <a:pt x="7268" y="5681"/>
                  </a:cubicBezTo>
                  <a:lnTo>
                    <a:pt x="7541" y="5681"/>
                  </a:lnTo>
                  <a:cubicBezTo>
                    <a:pt x="7598" y="5681"/>
                    <a:pt x="7643" y="5681"/>
                    <a:pt x="7700" y="5692"/>
                  </a:cubicBezTo>
                  <a:cubicBezTo>
                    <a:pt x="7848" y="6000"/>
                    <a:pt x="7928" y="6341"/>
                    <a:pt x="7996" y="6671"/>
                  </a:cubicBezTo>
                  <a:cubicBezTo>
                    <a:pt x="8076" y="7114"/>
                    <a:pt x="8121" y="7569"/>
                    <a:pt x="8167" y="8013"/>
                  </a:cubicBezTo>
                  <a:cubicBezTo>
                    <a:pt x="8201" y="8490"/>
                    <a:pt x="8235" y="8957"/>
                    <a:pt x="8246" y="9434"/>
                  </a:cubicBezTo>
                  <a:cubicBezTo>
                    <a:pt x="8246" y="9673"/>
                    <a:pt x="8258" y="9901"/>
                    <a:pt x="8258" y="10140"/>
                  </a:cubicBezTo>
                  <a:cubicBezTo>
                    <a:pt x="8258" y="10265"/>
                    <a:pt x="8258" y="10390"/>
                    <a:pt x="8246" y="10515"/>
                  </a:cubicBezTo>
                  <a:cubicBezTo>
                    <a:pt x="8246" y="10572"/>
                    <a:pt x="8246" y="10617"/>
                    <a:pt x="8246" y="10674"/>
                  </a:cubicBezTo>
                  <a:cubicBezTo>
                    <a:pt x="8246" y="10674"/>
                    <a:pt x="8246" y="10686"/>
                    <a:pt x="8246" y="10686"/>
                  </a:cubicBezTo>
                  <a:cubicBezTo>
                    <a:pt x="8041" y="10674"/>
                    <a:pt x="7837" y="10663"/>
                    <a:pt x="7632" y="10651"/>
                  </a:cubicBezTo>
                  <a:cubicBezTo>
                    <a:pt x="7393" y="10651"/>
                    <a:pt x="7154" y="10640"/>
                    <a:pt x="6915" y="10640"/>
                  </a:cubicBezTo>
                  <a:cubicBezTo>
                    <a:pt x="6472" y="10640"/>
                    <a:pt x="6040" y="10663"/>
                    <a:pt x="5607" y="10686"/>
                  </a:cubicBezTo>
                  <a:cubicBezTo>
                    <a:pt x="5607" y="10686"/>
                    <a:pt x="5607" y="10686"/>
                    <a:pt x="5607" y="10674"/>
                  </a:cubicBezTo>
                  <a:cubicBezTo>
                    <a:pt x="5607" y="10629"/>
                    <a:pt x="5607" y="10572"/>
                    <a:pt x="5607" y="10515"/>
                  </a:cubicBezTo>
                  <a:cubicBezTo>
                    <a:pt x="5607" y="10390"/>
                    <a:pt x="5607" y="10265"/>
                    <a:pt x="5607" y="10140"/>
                  </a:cubicBezTo>
                  <a:cubicBezTo>
                    <a:pt x="5607" y="9912"/>
                    <a:pt x="5607" y="9673"/>
                    <a:pt x="5619" y="9434"/>
                  </a:cubicBezTo>
                  <a:cubicBezTo>
                    <a:pt x="5630" y="8968"/>
                    <a:pt x="5653" y="8490"/>
                    <a:pt x="5698" y="8013"/>
                  </a:cubicBezTo>
                  <a:cubicBezTo>
                    <a:pt x="5733" y="7569"/>
                    <a:pt x="5778" y="7114"/>
                    <a:pt x="5869" y="6671"/>
                  </a:cubicBezTo>
                  <a:cubicBezTo>
                    <a:pt x="5937" y="6261"/>
                    <a:pt x="6051" y="5852"/>
                    <a:pt x="6256" y="5488"/>
                  </a:cubicBezTo>
                  <a:cubicBezTo>
                    <a:pt x="6347" y="5317"/>
                    <a:pt x="6472" y="5146"/>
                    <a:pt x="6608" y="4999"/>
                  </a:cubicBezTo>
                  <a:cubicBezTo>
                    <a:pt x="6699" y="4896"/>
                    <a:pt x="6813" y="4817"/>
                    <a:pt x="6915" y="4714"/>
                  </a:cubicBezTo>
                  <a:close/>
                  <a:moveTo>
                    <a:pt x="6460" y="4737"/>
                  </a:moveTo>
                  <a:cubicBezTo>
                    <a:pt x="6335" y="4862"/>
                    <a:pt x="6210" y="4999"/>
                    <a:pt x="6108" y="5146"/>
                  </a:cubicBezTo>
                  <a:cubicBezTo>
                    <a:pt x="5869" y="5499"/>
                    <a:pt x="5710" y="5909"/>
                    <a:pt x="5619" y="6329"/>
                  </a:cubicBezTo>
                  <a:cubicBezTo>
                    <a:pt x="5505" y="6796"/>
                    <a:pt x="5448" y="7262"/>
                    <a:pt x="5403" y="7740"/>
                  </a:cubicBezTo>
                  <a:cubicBezTo>
                    <a:pt x="5346" y="8217"/>
                    <a:pt x="5312" y="8718"/>
                    <a:pt x="5300" y="9207"/>
                  </a:cubicBezTo>
                  <a:cubicBezTo>
                    <a:pt x="5289" y="9469"/>
                    <a:pt x="5278" y="9741"/>
                    <a:pt x="5278" y="10014"/>
                  </a:cubicBezTo>
                  <a:cubicBezTo>
                    <a:pt x="5278" y="10151"/>
                    <a:pt x="5278" y="10287"/>
                    <a:pt x="5278" y="10424"/>
                  </a:cubicBezTo>
                  <a:cubicBezTo>
                    <a:pt x="5278" y="10515"/>
                    <a:pt x="5266" y="10629"/>
                    <a:pt x="5289" y="10720"/>
                  </a:cubicBezTo>
                  <a:cubicBezTo>
                    <a:pt x="4572" y="10776"/>
                    <a:pt x="3879" y="10890"/>
                    <a:pt x="3219" y="11038"/>
                  </a:cubicBezTo>
                  <a:cubicBezTo>
                    <a:pt x="3219" y="10799"/>
                    <a:pt x="3219" y="10549"/>
                    <a:pt x="3230" y="10299"/>
                  </a:cubicBezTo>
                  <a:cubicBezTo>
                    <a:pt x="3242" y="10003"/>
                    <a:pt x="3253" y="9707"/>
                    <a:pt x="3276" y="9412"/>
                  </a:cubicBezTo>
                  <a:cubicBezTo>
                    <a:pt x="3333" y="8832"/>
                    <a:pt x="3424" y="8252"/>
                    <a:pt x="3594" y="7694"/>
                  </a:cubicBezTo>
                  <a:cubicBezTo>
                    <a:pt x="3833" y="6898"/>
                    <a:pt x="4254" y="6147"/>
                    <a:pt x="4868" y="5579"/>
                  </a:cubicBezTo>
                  <a:cubicBezTo>
                    <a:pt x="4880" y="5579"/>
                    <a:pt x="4902" y="5567"/>
                    <a:pt x="4925" y="5567"/>
                  </a:cubicBezTo>
                  <a:cubicBezTo>
                    <a:pt x="5153" y="5488"/>
                    <a:pt x="5403" y="5465"/>
                    <a:pt x="5642" y="5397"/>
                  </a:cubicBezTo>
                  <a:cubicBezTo>
                    <a:pt x="5687" y="5385"/>
                    <a:pt x="5698" y="5306"/>
                    <a:pt x="5642" y="5294"/>
                  </a:cubicBezTo>
                  <a:cubicBezTo>
                    <a:pt x="5568" y="5283"/>
                    <a:pt x="5497" y="5277"/>
                    <a:pt x="5425" y="5277"/>
                  </a:cubicBezTo>
                  <a:cubicBezTo>
                    <a:pt x="5354" y="5277"/>
                    <a:pt x="5283" y="5283"/>
                    <a:pt x="5209" y="5294"/>
                  </a:cubicBezTo>
                  <a:cubicBezTo>
                    <a:pt x="5414" y="5158"/>
                    <a:pt x="5630" y="5033"/>
                    <a:pt x="5869" y="4942"/>
                  </a:cubicBezTo>
                  <a:cubicBezTo>
                    <a:pt x="5983" y="4885"/>
                    <a:pt x="6108" y="4851"/>
                    <a:pt x="6233" y="4805"/>
                  </a:cubicBezTo>
                  <a:cubicBezTo>
                    <a:pt x="6301" y="4783"/>
                    <a:pt x="6369" y="4771"/>
                    <a:pt x="6426" y="4737"/>
                  </a:cubicBezTo>
                  <a:close/>
                  <a:moveTo>
                    <a:pt x="7439" y="4737"/>
                  </a:moveTo>
                  <a:cubicBezTo>
                    <a:pt x="7495" y="4771"/>
                    <a:pt x="7564" y="4783"/>
                    <a:pt x="7632" y="4805"/>
                  </a:cubicBezTo>
                  <a:cubicBezTo>
                    <a:pt x="7757" y="4851"/>
                    <a:pt x="7882" y="4885"/>
                    <a:pt x="7996" y="4942"/>
                  </a:cubicBezTo>
                  <a:cubicBezTo>
                    <a:pt x="8235" y="5033"/>
                    <a:pt x="8462" y="5169"/>
                    <a:pt x="8678" y="5317"/>
                  </a:cubicBezTo>
                  <a:cubicBezTo>
                    <a:pt x="9463" y="5886"/>
                    <a:pt x="9998" y="6773"/>
                    <a:pt x="10271" y="7694"/>
                  </a:cubicBezTo>
                  <a:cubicBezTo>
                    <a:pt x="10441" y="8252"/>
                    <a:pt x="10532" y="8832"/>
                    <a:pt x="10578" y="9412"/>
                  </a:cubicBezTo>
                  <a:cubicBezTo>
                    <a:pt x="10601" y="9707"/>
                    <a:pt x="10623" y="10003"/>
                    <a:pt x="10635" y="10299"/>
                  </a:cubicBezTo>
                  <a:cubicBezTo>
                    <a:pt x="10635" y="10549"/>
                    <a:pt x="10635" y="10799"/>
                    <a:pt x="10646" y="11038"/>
                  </a:cubicBezTo>
                  <a:cubicBezTo>
                    <a:pt x="9986" y="10890"/>
                    <a:pt x="9293" y="10788"/>
                    <a:pt x="8565" y="10720"/>
                  </a:cubicBezTo>
                  <a:cubicBezTo>
                    <a:pt x="8587" y="10629"/>
                    <a:pt x="8576" y="10515"/>
                    <a:pt x="8587" y="10424"/>
                  </a:cubicBezTo>
                  <a:cubicBezTo>
                    <a:pt x="8587" y="10287"/>
                    <a:pt x="8587" y="10151"/>
                    <a:pt x="8587" y="10014"/>
                  </a:cubicBezTo>
                  <a:cubicBezTo>
                    <a:pt x="8587" y="9741"/>
                    <a:pt x="8576" y="9469"/>
                    <a:pt x="8565" y="9207"/>
                  </a:cubicBezTo>
                  <a:cubicBezTo>
                    <a:pt x="8553" y="8706"/>
                    <a:pt x="8508" y="8217"/>
                    <a:pt x="8462" y="7740"/>
                  </a:cubicBezTo>
                  <a:cubicBezTo>
                    <a:pt x="8405" y="7262"/>
                    <a:pt x="8360" y="6796"/>
                    <a:pt x="8246" y="6329"/>
                  </a:cubicBezTo>
                  <a:cubicBezTo>
                    <a:pt x="8201" y="6125"/>
                    <a:pt x="8132" y="5920"/>
                    <a:pt x="8053" y="5715"/>
                  </a:cubicBezTo>
                  <a:lnTo>
                    <a:pt x="8076" y="5715"/>
                  </a:lnTo>
                  <a:cubicBezTo>
                    <a:pt x="8132" y="5704"/>
                    <a:pt x="8144" y="5624"/>
                    <a:pt x="8098" y="5590"/>
                  </a:cubicBezTo>
                  <a:cubicBezTo>
                    <a:pt x="8064" y="5567"/>
                    <a:pt x="8019" y="5556"/>
                    <a:pt x="7985" y="5545"/>
                  </a:cubicBezTo>
                  <a:cubicBezTo>
                    <a:pt x="7950" y="5488"/>
                    <a:pt x="7916" y="5431"/>
                    <a:pt x="7882" y="5363"/>
                  </a:cubicBezTo>
                  <a:lnTo>
                    <a:pt x="7882" y="5363"/>
                  </a:lnTo>
                  <a:cubicBezTo>
                    <a:pt x="7894" y="5374"/>
                    <a:pt x="7905" y="5374"/>
                    <a:pt x="7916" y="5374"/>
                  </a:cubicBezTo>
                  <a:cubicBezTo>
                    <a:pt x="8064" y="5385"/>
                    <a:pt x="8223" y="5408"/>
                    <a:pt x="8383" y="5408"/>
                  </a:cubicBezTo>
                  <a:cubicBezTo>
                    <a:pt x="8440" y="5408"/>
                    <a:pt x="8462" y="5328"/>
                    <a:pt x="8417" y="5294"/>
                  </a:cubicBezTo>
                  <a:cubicBezTo>
                    <a:pt x="8212" y="5181"/>
                    <a:pt x="7973" y="5146"/>
                    <a:pt x="7746" y="5135"/>
                  </a:cubicBezTo>
                  <a:cubicBezTo>
                    <a:pt x="7643" y="4999"/>
                    <a:pt x="7530" y="4862"/>
                    <a:pt x="7393" y="4737"/>
                  </a:cubicBezTo>
                  <a:close/>
                  <a:moveTo>
                    <a:pt x="5039" y="5033"/>
                  </a:moveTo>
                  <a:lnTo>
                    <a:pt x="5039" y="5033"/>
                  </a:lnTo>
                  <a:cubicBezTo>
                    <a:pt x="4823" y="5181"/>
                    <a:pt x="4629" y="5351"/>
                    <a:pt x="4447" y="5533"/>
                  </a:cubicBezTo>
                  <a:cubicBezTo>
                    <a:pt x="4413" y="5556"/>
                    <a:pt x="4379" y="5567"/>
                    <a:pt x="4334" y="5590"/>
                  </a:cubicBezTo>
                  <a:cubicBezTo>
                    <a:pt x="3924" y="5783"/>
                    <a:pt x="3560" y="6068"/>
                    <a:pt x="3242" y="6386"/>
                  </a:cubicBezTo>
                  <a:cubicBezTo>
                    <a:pt x="2537" y="7103"/>
                    <a:pt x="2138" y="8047"/>
                    <a:pt x="1956" y="9014"/>
                  </a:cubicBezTo>
                  <a:cubicBezTo>
                    <a:pt x="1900" y="9309"/>
                    <a:pt x="1865" y="9605"/>
                    <a:pt x="1854" y="9889"/>
                  </a:cubicBezTo>
                  <a:cubicBezTo>
                    <a:pt x="1831" y="10185"/>
                    <a:pt x="1831" y="10481"/>
                    <a:pt x="1877" y="10765"/>
                  </a:cubicBezTo>
                  <a:cubicBezTo>
                    <a:pt x="1882" y="10785"/>
                    <a:pt x="1898" y="10794"/>
                    <a:pt x="1915" y="10794"/>
                  </a:cubicBezTo>
                  <a:cubicBezTo>
                    <a:pt x="1937" y="10794"/>
                    <a:pt x="1961" y="10779"/>
                    <a:pt x="1968" y="10754"/>
                  </a:cubicBezTo>
                  <a:cubicBezTo>
                    <a:pt x="1991" y="10504"/>
                    <a:pt x="1991" y="10253"/>
                    <a:pt x="2013" y="10003"/>
                  </a:cubicBezTo>
                  <a:cubicBezTo>
                    <a:pt x="2025" y="9753"/>
                    <a:pt x="2047" y="9503"/>
                    <a:pt x="2093" y="9252"/>
                  </a:cubicBezTo>
                  <a:cubicBezTo>
                    <a:pt x="2161" y="8763"/>
                    <a:pt x="2298" y="8274"/>
                    <a:pt x="2491" y="7819"/>
                  </a:cubicBezTo>
                  <a:cubicBezTo>
                    <a:pt x="2844" y="7035"/>
                    <a:pt x="3390" y="6352"/>
                    <a:pt x="4117" y="5920"/>
                  </a:cubicBezTo>
                  <a:lnTo>
                    <a:pt x="4117" y="5920"/>
                  </a:lnTo>
                  <a:lnTo>
                    <a:pt x="4083" y="5954"/>
                  </a:lnTo>
                  <a:cubicBezTo>
                    <a:pt x="3390" y="6864"/>
                    <a:pt x="3094" y="8001"/>
                    <a:pt x="2969" y="9127"/>
                  </a:cubicBezTo>
                  <a:cubicBezTo>
                    <a:pt x="2923" y="9457"/>
                    <a:pt x="2900" y="9798"/>
                    <a:pt x="2889" y="10140"/>
                  </a:cubicBezTo>
                  <a:cubicBezTo>
                    <a:pt x="2878" y="10447"/>
                    <a:pt x="2866" y="10765"/>
                    <a:pt x="2866" y="11072"/>
                  </a:cubicBezTo>
                  <a:cubicBezTo>
                    <a:pt x="2866" y="11095"/>
                    <a:pt x="2855" y="11106"/>
                    <a:pt x="2855" y="11129"/>
                  </a:cubicBezTo>
                  <a:cubicBezTo>
                    <a:pt x="2537" y="11209"/>
                    <a:pt x="2229" y="11300"/>
                    <a:pt x="1922" y="11402"/>
                  </a:cubicBezTo>
                  <a:lnTo>
                    <a:pt x="1922" y="11311"/>
                  </a:lnTo>
                  <a:cubicBezTo>
                    <a:pt x="1922" y="11266"/>
                    <a:pt x="1922" y="11220"/>
                    <a:pt x="1911" y="11186"/>
                  </a:cubicBezTo>
                  <a:cubicBezTo>
                    <a:pt x="1900" y="11140"/>
                    <a:pt x="1911" y="11095"/>
                    <a:pt x="1888" y="11061"/>
                  </a:cubicBezTo>
                  <a:cubicBezTo>
                    <a:pt x="1877" y="11027"/>
                    <a:pt x="1851" y="11010"/>
                    <a:pt x="1826" y="11010"/>
                  </a:cubicBezTo>
                  <a:cubicBezTo>
                    <a:pt x="1800" y="11010"/>
                    <a:pt x="1774" y="11027"/>
                    <a:pt x="1763" y="11061"/>
                  </a:cubicBezTo>
                  <a:cubicBezTo>
                    <a:pt x="1740" y="11095"/>
                    <a:pt x="1752" y="11140"/>
                    <a:pt x="1740" y="11186"/>
                  </a:cubicBezTo>
                  <a:cubicBezTo>
                    <a:pt x="1729" y="11220"/>
                    <a:pt x="1729" y="11266"/>
                    <a:pt x="1729" y="11311"/>
                  </a:cubicBezTo>
                  <a:cubicBezTo>
                    <a:pt x="1718" y="11368"/>
                    <a:pt x="1718" y="11425"/>
                    <a:pt x="1718" y="11470"/>
                  </a:cubicBezTo>
                  <a:cubicBezTo>
                    <a:pt x="1649" y="11504"/>
                    <a:pt x="1570" y="11527"/>
                    <a:pt x="1502" y="11561"/>
                  </a:cubicBezTo>
                  <a:cubicBezTo>
                    <a:pt x="1581" y="10720"/>
                    <a:pt x="1593" y="9867"/>
                    <a:pt x="1740" y="9036"/>
                  </a:cubicBezTo>
                  <a:cubicBezTo>
                    <a:pt x="1843" y="8434"/>
                    <a:pt x="2025" y="7853"/>
                    <a:pt x="2309" y="7319"/>
                  </a:cubicBezTo>
                  <a:cubicBezTo>
                    <a:pt x="2582" y="6830"/>
                    <a:pt x="2935" y="6386"/>
                    <a:pt x="3355" y="6011"/>
                  </a:cubicBezTo>
                  <a:cubicBezTo>
                    <a:pt x="3845" y="5567"/>
                    <a:pt x="4425" y="5237"/>
                    <a:pt x="5039" y="5033"/>
                  </a:cubicBezTo>
                  <a:close/>
                  <a:moveTo>
                    <a:pt x="8815" y="5033"/>
                  </a:moveTo>
                  <a:cubicBezTo>
                    <a:pt x="9236" y="5169"/>
                    <a:pt x="9645" y="5374"/>
                    <a:pt x="10009" y="5624"/>
                  </a:cubicBezTo>
                  <a:lnTo>
                    <a:pt x="9998" y="5613"/>
                  </a:lnTo>
                  <a:lnTo>
                    <a:pt x="9998" y="5613"/>
                  </a:lnTo>
                  <a:cubicBezTo>
                    <a:pt x="10180" y="5738"/>
                    <a:pt x="10350" y="5863"/>
                    <a:pt x="10510" y="6011"/>
                  </a:cubicBezTo>
                  <a:cubicBezTo>
                    <a:pt x="10930" y="6386"/>
                    <a:pt x="11283" y="6830"/>
                    <a:pt x="11545" y="7330"/>
                  </a:cubicBezTo>
                  <a:cubicBezTo>
                    <a:pt x="11840" y="7865"/>
                    <a:pt x="12022" y="8445"/>
                    <a:pt x="12125" y="9036"/>
                  </a:cubicBezTo>
                  <a:cubicBezTo>
                    <a:pt x="12261" y="9878"/>
                    <a:pt x="12272" y="10731"/>
                    <a:pt x="12352" y="11573"/>
                  </a:cubicBezTo>
                  <a:cubicBezTo>
                    <a:pt x="12238" y="11527"/>
                    <a:pt x="12113" y="11482"/>
                    <a:pt x="11988" y="11436"/>
                  </a:cubicBezTo>
                  <a:cubicBezTo>
                    <a:pt x="11988" y="11391"/>
                    <a:pt x="11977" y="11334"/>
                    <a:pt x="11977" y="11277"/>
                  </a:cubicBezTo>
                  <a:cubicBezTo>
                    <a:pt x="11965" y="11186"/>
                    <a:pt x="11954" y="11095"/>
                    <a:pt x="11943" y="10993"/>
                  </a:cubicBezTo>
                  <a:cubicBezTo>
                    <a:pt x="11943" y="10890"/>
                    <a:pt x="11931" y="10799"/>
                    <a:pt x="11886" y="10708"/>
                  </a:cubicBezTo>
                  <a:cubicBezTo>
                    <a:pt x="11881" y="10690"/>
                    <a:pt x="11869" y="10683"/>
                    <a:pt x="11856" y="10683"/>
                  </a:cubicBezTo>
                  <a:cubicBezTo>
                    <a:pt x="11836" y="10683"/>
                    <a:pt x="11813" y="10699"/>
                    <a:pt x="11806" y="10720"/>
                  </a:cubicBezTo>
                  <a:cubicBezTo>
                    <a:pt x="11761" y="10811"/>
                    <a:pt x="11772" y="10924"/>
                    <a:pt x="11772" y="11015"/>
                  </a:cubicBezTo>
                  <a:cubicBezTo>
                    <a:pt x="11772" y="11118"/>
                    <a:pt x="11772" y="11209"/>
                    <a:pt x="11783" y="11300"/>
                  </a:cubicBezTo>
                  <a:cubicBezTo>
                    <a:pt x="11783" y="11322"/>
                    <a:pt x="11783" y="11345"/>
                    <a:pt x="11783" y="11368"/>
                  </a:cubicBezTo>
                  <a:cubicBezTo>
                    <a:pt x="11749" y="11357"/>
                    <a:pt x="11704" y="11345"/>
                    <a:pt x="11670" y="11334"/>
                  </a:cubicBezTo>
                  <a:lnTo>
                    <a:pt x="11670" y="11311"/>
                  </a:lnTo>
                  <a:cubicBezTo>
                    <a:pt x="11658" y="11231"/>
                    <a:pt x="11647" y="11163"/>
                    <a:pt x="11636" y="11095"/>
                  </a:cubicBezTo>
                  <a:cubicBezTo>
                    <a:pt x="11624" y="11015"/>
                    <a:pt x="11601" y="10947"/>
                    <a:pt x="11567" y="10890"/>
                  </a:cubicBezTo>
                  <a:cubicBezTo>
                    <a:pt x="11558" y="10876"/>
                    <a:pt x="11544" y="10870"/>
                    <a:pt x="11531" y="10870"/>
                  </a:cubicBezTo>
                  <a:cubicBezTo>
                    <a:pt x="11512" y="10870"/>
                    <a:pt x="11494" y="10882"/>
                    <a:pt x="11488" y="10902"/>
                  </a:cubicBezTo>
                  <a:cubicBezTo>
                    <a:pt x="11488" y="10936"/>
                    <a:pt x="11488" y="10970"/>
                    <a:pt x="11488" y="11004"/>
                  </a:cubicBezTo>
                  <a:cubicBezTo>
                    <a:pt x="11488" y="11038"/>
                    <a:pt x="11499" y="11072"/>
                    <a:pt x="11499" y="11106"/>
                  </a:cubicBezTo>
                  <a:cubicBezTo>
                    <a:pt x="11499" y="11163"/>
                    <a:pt x="11499" y="11220"/>
                    <a:pt x="11499" y="11266"/>
                  </a:cubicBezTo>
                  <a:cubicBezTo>
                    <a:pt x="11442" y="11254"/>
                    <a:pt x="11397" y="11243"/>
                    <a:pt x="11340" y="11220"/>
                  </a:cubicBezTo>
                  <a:cubicBezTo>
                    <a:pt x="11340" y="11186"/>
                    <a:pt x="11340" y="11140"/>
                    <a:pt x="11328" y="11095"/>
                  </a:cubicBezTo>
                  <a:cubicBezTo>
                    <a:pt x="11317" y="11072"/>
                    <a:pt x="11317" y="11049"/>
                    <a:pt x="11306" y="11027"/>
                  </a:cubicBezTo>
                  <a:cubicBezTo>
                    <a:pt x="11294" y="11004"/>
                    <a:pt x="11283" y="10981"/>
                    <a:pt x="11272" y="10958"/>
                  </a:cubicBezTo>
                  <a:cubicBezTo>
                    <a:pt x="11261" y="10948"/>
                    <a:pt x="11247" y="10943"/>
                    <a:pt x="11233" y="10943"/>
                  </a:cubicBezTo>
                  <a:cubicBezTo>
                    <a:pt x="11217" y="10943"/>
                    <a:pt x="11203" y="10951"/>
                    <a:pt x="11203" y="10970"/>
                  </a:cubicBezTo>
                  <a:cubicBezTo>
                    <a:pt x="11192" y="10993"/>
                    <a:pt x="11181" y="11015"/>
                    <a:pt x="11169" y="11038"/>
                  </a:cubicBezTo>
                  <a:cubicBezTo>
                    <a:pt x="11169" y="11072"/>
                    <a:pt x="11169" y="11095"/>
                    <a:pt x="11158" y="11118"/>
                  </a:cubicBezTo>
                  <a:cubicBezTo>
                    <a:pt x="11158" y="11140"/>
                    <a:pt x="11158" y="11152"/>
                    <a:pt x="11158" y="11175"/>
                  </a:cubicBezTo>
                  <a:cubicBezTo>
                    <a:pt x="11112" y="11152"/>
                    <a:pt x="11055" y="11140"/>
                    <a:pt x="10999" y="11129"/>
                  </a:cubicBezTo>
                  <a:cubicBezTo>
                    <a:pt x="10999" y="11106"/>
                    <a:pt x="10987" y="11095"/>
                    <a:pt x="10987" y="11084"/>
                  </a:cubicBezTo>
                  <a:cubicBezTo>
                    <a:pt x="10987" y="10765"/>
                    <a:pt x="10976" y="10458"/>
                    <a:pt x="10964" y="10140"/>
                  </a:cubicBezTo>
                  <a:cubicBezTo>
                    <a:pt x="10953" y="9810"/>
                    <a:pt x="10930" y="9469"/>
                    <a:pt x="10885" y="9127"/>
                  </a:cubicBezTo>
                  <a:cubicBezTo>
                    <a:pt x="10760" y="8001"/>
                    <a:pt x="10464" y="6875"/>
                    <a:pt x="9770" y="5954"/>
                  </a:cubicBezTo>
                  <a:cubicBezTo>
                    <a:pt x="9759" y="5954"/>
                    <a:pt x="9759" y="5954"/>
                    <a:pt x="9759" y="5943"/>
                  </a:cubicBezTo>
                  <a:lnTo>
                    <a:pt x="9759" y="5943"/>
                  </a:lnTo>
                  <a:cubicBezTo>
                    <a:pt x="9804" y="5977"/>
                    <a:pt x="9850" y="6011"/>
                    <a:pt x="9895" y="6045"/>
                  </a:cubicBezTo>
                  <a:cubicBezTo>
                    <a:pt x="10191" y="6261"/>
                    <a:pt x="10453" y="6523"/>
                    <a:pt x="10680" y="6807"/>
                  </a:cubicBezTo>
                  <a:cubicBezTo>
                    <a:pt x="11169" y="7444"/>
                    <a:pt x="11454" y="8229"/>
                    <a:pt x="11601" y="9014"/>
                  </a:cubicBezTo>
                  <a:cubicBezTo>
                    <a:pt x="11681" y="9491"/>
                    <a:pt x="11692" y="9969"/>
                    <a:pt x="11772" y="10447"/>
                  </a:cubicBezTo>
                  <a:cubicBezTo>
                    <a:pt x="11772" y="10469"/>
                    <a:pt x="11795" y="10481"/>
                    <a:pt x="11818" y="10481"/>
                  </a:cubicBezTo>
                  <a:cubicBezTo>
                    <a:pt x="11840" y="10481"/>
                    <a:pt x="11863" y="10469"/>
                    <a:pt x="11863" y="10447"/>
                  </a:cubicBezTo>
                  <a:cubicBezTo>
                    <a:pt x="11931" y="10003"/>
                    <a:pt x="11897" y="9560"/>
                    <a:pt x="11829" y="9116"/>
                  </a:cubicBezTo>
                  <a:cubicBezTo>
                    <a:pt x="11761" y="8672"/>
                    <a:pt x="11647" y="8229"/>
                    <a:pt x="11476" y="7808"/>
                  </a:cubicBezTo>
                  <a:cubicBezTo>
                    <a:pt x="11192" y="7091"/>
                    <a:pt x="10737" y="6420"/>
                    <a:pt x="10100" y="5954"/>
                  </a:cubicBezTo>
                  <a:cubicBezTo>
                    <a:pt x="9929" y="5829"/>
                    <a:pt x="9759" y="5715"/>
                    <a:pt x="9566" y="5624"/>
                  </a:cubicBezTo>
                  <a:cubicBezTo>
                    <a:pt x="9520" y="5613"/>
                    <a:pt x="9486" y="5590"/>
                    <a:pt x="9440" y="5567"/>
                  </a:cubicBezTo>
                  <a:cubicBezTo>
                    <a:pt x="9247" y="5374"/>
                    <a:pt x="9042" y="5192"/>
                    <a:pt x="8815" y="5033"/>
                  </a:cubicBezTo>
                  <a:close/>
                  <a:moveTo>
                    <a:pt x="6915" y="10958"/>
                  </a:moveTo>
                  <a:cubicBezTo>
                    <a:pt x="8440" y="10958"/>
                    <a:pt x="9895" y="11152"/>
                    <a:pt x="11181" y="11516"/>
                  </a:cubicBezTo>
                  <a:cubicBezTo>
                    <a:pt x="11181" y="11527"/>
                    <a:pt x="11181" y="11550"/>
                    <a:pt x="11203" y="11561"/>
                  </a:cubicBezTo>
                  <a:cubicBezTo>
                    <a:pt x="11214" y="11577"/>
                    <a:pt x="11229" y="11583"/>
                    <a:pt x="11244" y="11583"/>
                  </a:cubicBezTo>
                  <a:cubicBezTo>
                    <a:pt x="11263" y="11583"/>
                    <a:pt x="11282" y="11574"/>
                    <a:pt x="11294" y="11561"/>
                  </a:cubicBezTo>
                  <a:cubicBezTo>
                    <a:pt x="11306" y="11561"/>
                    <a:pt x="11306" y="11550"/>
                    <a:pt x="11306" y="11550"/>
                  </a:cubicBezTo>
                  <a:cubicBezTo>
                    <a:pt x="11363" y="11561"/>
                    <a:pt x="11419" y="11584"/>
                    <a:pt x="11465" y="11595"/>
                  </a:cubicBezTo>
                  <a:cubicBezTo>
                    <a:pt x="11476" y="11641"/>
                    <a:pt x="11476" y="11686"/>
                    <a:pt x="11510" y="11709"/>
                  </a:cubicBezTo>
                  <a:cubicBezTo>
                    <a:pt x="11517" y="11722"/>
                    <a:pt x="11528" y="11728"/>
                    <a:pt x="11540" y="11728"/>
                  </a:cubicBezTo>
                  <a:cubicBezTo>
                    <a:pt x="11548" y="11728"/>
                    <a:pt x="11558" y="11725"/>
                    <a:pt x="11567" y="11721"/>
                  </a:cubicBezTo>
                  <a:cubicBezTo>
                    <a:pt x="11601" y="11698"/>
                    <a:pt x="11624" y="11675"/>
                    <a:pt x="11636" y="11652"/>
                  </a:cubicBezTo>
                  <a:cubicBezTo>
                    <a:pt x="11692" y="11664"/>
                    <a:pt x="11761" y="11686"/>
                    <a:pt x="11818" y="11709"/>
                  </a:cubicBezTo>
                  <a:cubicBezTo>
                    <a:pt x="11829" y="11766"/>
                    <a:pt x="11840" y="11823"/>
                    <a:pt x="11886" y="11880"/>
                  </a:cubicBezTo>
                  <a:cubicBezTo>
                    <a:pt x="11901" y="11900"/>
                    <a:pt x="11920" y="11909"/>
                    <a:pt x="11939" y="11909"/>
                  </a:cubicBezTo>
                  <a:cubicBezTo>
                    <a:pt x="11963" y="11909"/>
                    <a:pt x="11987" y="11894"/>
                    <a:pt x="11999" y="11868"/>
                  </a:cubicBezTo>
                  <a:cubicBezTo>
                    <a:pt x="12011" y="11834"/>
                    <a:pt x="12011" y="11812"/>
                    <a:pt x="12022" y="11777"/>
                  </a:cubicBezTo>
                  <a:cubicBezTo>
                    <a:pt x="12147" y="11834"/>
                    <a:pt x="12272" y="11880"/>
                    <a:pt x="12398" y="11925"/>
                  </a:cubicBezTo>
                  <a:cubicBezTo>
                    <a:pt x="12409" y="12073"/>
                    <a:pt x="12432" y="12210"/>
                    <a:pt x="12454" y="12357"/>
                  </a:cubicBezTo>
                  <a:cubicBezTo>
                    <a:pt x="10908" y="11732"/>
                    <a:pt x="8963" y="11379"/>
                    <a:pt x="6915" y="11379"/>
                  </a:cubicBezTo>
                  <a:cubicBezTo>
                    <a:pt x="4880" y="11379"/>
                    <a:pt x="2957" y="11721"/>
                    <a:pt x="1411" y="12346"/>
                  </a:cubicBezTo>
                  <a:cubicBezTo>
                    <a:pt x="1433" y="12198"/>
                    <a:pt x="1456" y="12062"/>
                    <a:pt x="1467" y="11914"/>
                  </a:cubicBezTo>
                  <a:cubicBezTo>
                    <a:pt x="1558" y="11880"/>
                    <a:pt x="1649" y="11846"/>
                    <a:pt x="1729" y="11812"/>
                  </a:cubicBezTo>
                  <a:cubicBezTo>
                    <a:pt x="1729" y="11846"/>
                    <a:pt x="1729" y="11880"/>
                    <a:pt x="1740" y="11902"/>
                  </a:cubicBezTo>
                  <a:cubicBezTo>
                    <a:pt x="1740" y="11948"/>
                    <a:pt x="1740" y="11982"/>
                    <a:pt x="1752" y="12028"/>
                  </a:cubicBezTo>
                  <a:cubicBezTo>
                    <a:pt x="1762" y="12043"/>
                    <a:pt x="1779" y="12049"/>
                    <a:pt x="1797" y="12049"/>
                  </a:cubicBezTo>
                  <a:cubicBezTo>
                    <a:pt x="1819" y="12049"/>
                    <a:pt x="1842" y="12040"/>
                    <a:pt x="1854" y="12028"/>
                  </a:cubicBezTo>
                  <a:cubicBezTo>
                    <a:pt x="1877" y="11993"/>
                    <a:pt x="1877" y="11948"/>
                    <a:pt x="1888" y="11902"/>
                  </a:cubicBezTo>
                  <a:cubicBezTo>
                    <a:pt x="1888" y="11868"/>
                    <a:pt x="1900" y="11823"/>
                    <a:pt x="1911" y="11789"/>
                  </a:cubicBezTo>
                  <a:lnTo>
                    <a:pt x="1911" y="11743"/>
                  </a:lnTo>
                  <a:cubicBezTo>
                    <a:pt x="3355" y="11231"/>
                    <a:pt x="5084" y="10958"/>
                    <a:pt x="6915" y="10958"/>
                  </a:cubicBezTo>
                  <a:close/>
                  <a:moveTo>
                    <a:pt x="12750" y="13540"/>
                  </a:moveTo>
                  <a:cubicBezTo>
                    <a:pt x="12944" y="14120"/>
                    <a:pt x="13171" y="14700"/>
                    <a:pt x="13296" y="15303"/>
                  </a:cubicBezTo>
                  <a:cubicBezTo>
                    <a:pt x="13228" y="15258"/>
                    <a:pt x="13171" y="15212"/>
                    <a:pt x="13125" y="15155"/>
                  </a:cubicBezTo>
                  <a:cubicBezTo>
                    <a:pt x="13103" y="15076"/>
                    <a:pt x="13069" y="14996"/>
                    <a:pt x="13046" y="14917"/>
                  </a:cubicBezTo>
                  <a:cubicBezTo>
                    <a:pt x="13033" y="14885"/>
                    <a:pt x="12997" y="14868"/>
                    <a:pt x="12965" y="14868"/>
                  </a:cubicBezTo>
                  <a:cubicBezTo>
                    <a:pt x="12938" y="14868"/>
                    <a:pt x="12915" y="14880"/>
                    <a:pt x="12909" y="14905"/>
                  </a:cubicBezTo>
                  <a:cubicBezTo>
                    <a:pt x="12887" y="14882"/>
                    <a:pt x="12864" y="14860"/>
                    <a:pt x="12853" y="14826"/>
                  </a:cubicBezTo>
                  <a:cubicBezTo>
                    <a:pt x="12693" y="14598"/>
                    <a:pt x="12568" y="14325"/>
                    <a:pt x="12568" y="14041"/>
                  </a:cubicBezTo>
                  <a:cubicBezTo>
                    <a:pt x="12580" y="13847"/>
                    <a:pt x="12636" y="13677"/>
                    <a:pt x="12750" y="13540"/>
                  </a:cubicBezTo>
                  <a:close/>
                  <a:moveTo>
                    <a:pt x="1126" y="13506"/>
                  </a:moveTo>
                  <a:cubicBezTo>
                    <a:pt x="1251" y="13643"/>
                    <a:pt x="1331" y="13836"/>
                    <a:pt x="1331" y="14041"/>
                  </a:cubicBezTo>
                  <a:cubicBezTo>
                    <a:pt x="1342" y="14325"/>
                    <a:pt x="1217" y="14598"/>
                    <a:pt x="1058" y="14826"/>
                  </a:cubicBezTo>
                  <a:cubicBezTo>
                    <a:pt x="1024" y="14882"/>
                    <a:pt x="990" y="14917"/>
                    <a:pt x="956" y="14973"/>
                  </a:cubicBezTo>
                  <a:cubicBezTo>
                    <a:pt x="978" y="14871"/>
                    <a:pt x="1001" y="14769"/>
                    <a:pt x="1024" y="14666"/>
                  </a:cubicBezTo>
                  <a:cubicBezTo>
                    <a:pt x="1024" y="14642"/>
                    <a:pt x="1001" y="14618"/>
                    <a:pt x="980" y="14618"/>
                  </a:cubicBezTo>
                  <a:cubicBezTo>
                    <a:pt x="971" y="14618"/>
                    <a:pt x="962" y="14622"/>
                    <a:pt x="956" y="14632"/>
                  </a:cubicBezTo>
                  <a:cubicBezTo>
                    <a:pt x="876" y="14757"/>
                    <a:pt x="842" y="14894"/>
                    <a:pt x="808" y="15030"/>
                  </a:cubicBezTo>
                  <a:cubicBezTo>
                    <a:pt x="796" y="15076"/>
                    <a:pt x="785" y="15121"/>
                    <a:pt x="774" y="15167"/>
                  </a:cubicBezTo>
                  <a:cubicBezTo>
                    <a:pt x="705" y="15235"/>
                    <a:pt x="637" y="15292"/>
                    <a:pt x="569" y="15349"/>
                  </a:cubicBezTo>
                  <a:cubicBezTo>
                    <a:pt x="683" y="14723"/>
                    <a:pt x="921" y="14109"/>
                    <a:pt x="1126" y="13506"/>
                  </a:cubicBezTo>
                  <a:close/>
                  <a:moveTo>
                    <a:pt x="6904" y="11709"/>
                  </a:moveTo>
                  <a:cubicBezTo>
                    <a:pt x="8997" y="11709"/>
                    <a:pt x="10976" y="12073"/>
                    <a:pt x="12523" y="12733"/>
                  </a:cubicBezTo>
                  <a:cubicBezTo>
                    <a:pt x="12545" y="12812"/>
                    <a:pt x="12568" y="12892"/>
                    <a:pt x="12591" y="12972"/>
                  </a:cubicBezTo>
                  <a:cubicBezTo>
                    <a:pt x="12602" y="13040"/>
                    <a:pt x="12625" y="13097"/>
                    <a:pt x="12636" y="13165"/>
                  </a:cubicBezTo>
                  <a:cubicBezTo>
                    <a:pt x="12614" y="13176"/>
                    <a:pt x="12602" y="13188"/>
                    <a:pt x="12580" y="13210"/>
                  </a:cubicBezTo>
                  <a:cubicBezTo>
                    <a:pt x="12341" y="13415"/>
                    <a:pt x="12227" y="13745"/>
                    <a:pt x="12238" y="14064"/>
                  </a:cubicBezTo>
                  <a:cubicBezTo>
                    <a:pt x="12250" y="14439"/>
                    <a:pt x="12398" y="14769"/>
                    <a:pt x="12614" y="15064"/>
                  </a:cubicBezTo>
                  <a:cubicBezTo>
                    <a:pt x="12716" y="15190"/>
                    <a:pt x="12818" y="15315"/>
                    <a:pt x="12932" y="15428"/>
                  </a:cubicBezTo>
                  <a:cubicBezTo>
                    <a:pt x="12944" y="15474"/>
                    <a:pt x="12944" y="15519"/>
                    <a:pt x="12944" y="15565"/>
                  </a:cubicBezTo>
                  <a:cubicBezTo>
                    <a:pt x="12955" y="15770"/>
                    <a:pt x="12944" y="15974"/>
                    <a:pt x="12909" y="16168"/>
                  </a:cubicBezTo>
                  <a:cubicBezTo>
                    <a:pt x="12841" y="16520"/>
                    <a:pt x="12705" y="16850"/>
                    <a:pt x="12466" y="17112"/>
                  </a:cubicBezTo>
                  <a:cubicBezTo>
                    <a:pt x="12238" y="17362"/>
                    <a:pt x="11920" y="17544"/>
                    <a:pt x="11579" y="17589"/>
                  </a:cubicBezTo>
                  <a:cubicBezTo>
                    <a:pt x="11540" y="17592"/>
                    <a:pt x="11502" y="17593"/>
                    <a:pt x="11464" y="17593"/>
                  </a:cubicBezTo>
                  <a:cubicBezTo>
                    <a:pt x="11332" y="17593"/>
                    <a:pt x="11202" y="17577"/>
                    <a:pt x="11078" y="17533"/>
                  </a:cubicBezTo>
                  <a:cubicBezTo>
                    <a:pt x="11011" y="17512"/>
                    <a:pt x="10945" y="17498"/>
                    <a:pt x="10882" y="17498"/>
                  </a:cubicBezTo>
                  <a:cubicBezTo>
                    <a:pt x="10808" y="17498"/>
                    <a:pt x="10737" y="17517"/>
                    <a:pt x="10669" y="17567"/>
                  </a:cubicBezTo>
                  <a:cubicBezTo>
                    <a:pt x="10464" y="17703"/>
                    <a:pt x="10373" y="17987"/>
                    <a:pt x="10134" y="18090"/>
                  </a:cubicBezTo>
                  <a:cubicBezTo>
                    <a:pt x="10089" y="18113"/>
                    <a:pt x="10100" y="18181"/>
                    <a:pt x="10146" y="18192"/>
                  </a:cubicBezTo>
                  <a:cubicBezTo>
                    <a:pt x="10168" y="18197"/>
                    <a:pt x="10190" y="18199"/>
                    <a:pt x="10211" y="18199"/>
                  </a:cubicBezTo>
                  <a:cubicBezTo>
                    <a:pt x="10441" y="18199"/>
                    <a:pt x="10568" y="17929"/>
                    <a:pt x="10714" y="17783"/>
                  </a:cubicBezTo>
                  <a:cubicBezTo>
                    <a:pt x="10748" y="17749"/>
                    <a:pt x="10783" y="17726"/>
                    <a:pt x="10817" y="17714"/>
                  </a:cubicBezTo>
                  <a:cubicBezTo>
                    <a:pt x="10837" y="17706"/>
                    <a:pt x="10858" y="17702"/>
                    <a:pt x="10880" y="17702"/>
                  </a:cubicBezTo>
                  <a:cubicBezTo>
                    <a:pt x="10941" y="17702"/>
                    <a:pt x="11005" y="17732"/>
                    <a:pt x="11055" y="17749"/>
                  </a:cubicBezTo>
                  <a:cubicBezTo>
                    <a:pt x="11197" y="17786"/>
                    <a:pt x="11354" y="17808"/>
                    <a:pt x="11507" y="17808"/>
                  </a:cubicBezTo>
                  <a:cubicBezTo>
                    <a:pt x="11539" y="17808"/>
                    <a:pt x="11570" y="17807"/>
                    <a:pt x="11601" y="17805"/>
                  </a:cubicBezTo>
                  <a:cubicBezTo>
                    <a:pt x="12375" y="17737"/>
                    <a:pt x="12921" y="17089"/>
                    <a:pt x="13103" y="16372"/>
                  </a:cubicBezTo>
                  <a:cubicBezTo>
                    <a:pt x="13160" y="16134"/>
                    <a:pt x="13182" y="15895"/>
                    <a:pt x="13182" y="15656"/>
                  </a:cubicBezTo>
                  <a:cubicBezTo>
                    <a:pt x="13182" y="15644"/>
                    <a:pt x="13171" y="15633"/>
                    <a:pt x="13171" y="15622"/>
                  </a:cubicBezTo>
                  <a:lnTo>
                    <a:pt x="13171" y="15622"/>
                  </a:lnTo>
                  <a:cubicBezTo>
                    <a:pt x="13216" y="15656"/>
                    <a:pt x="13273" y="15690"/>
                    <a:pt x="13319" y="15724"/>
                  </a:cubicBezTo>
                  <a:cubicBezTo>
                    <a:pt x="13330" y="15724"/>
                    <a:pt x="13342" y="15735"/>
                    <a:pt x="13353" y="15747"/>
                  </a:cubicBezTo>
                  <a:cubicBezTo>
                    <a:pt x="13387" y="16054"/>
                    <a:pt x="13376" y="16361"/>
                    <a:pt x="13307" y="16679"/>
                  </a:cubicBezTo>
                  <a:cubicBezTo>
                    <a:pt x="13205" y="17203"/>
                    <a:pt x="12932" y="17658"/>
                    <a:pt x="12477" y="17919"/>
                  </a:cubicBezTo>
                  <a:cubicBezTo>
                    <a:pt x="12224" y="18070"/>
                    <a:pt x="11959" y="18134"/>
                    <a:pt x="11688" y="18134"/>
                  </a:cubicBezTo>
                  <a:cubicBezTo>
                    <a:pt x="11509" y="18134"/>
                    <a:pt x="11328" y="18106"/>
                    <a:pt x="11146" y="18056"/>
                  </a:cubicBezTo>
                  <a:cubicBezTo>
                    <a:pt x="11139" y="18054"/>
                    <a:pt x="11132" y="18053"/>
                    <a:pt x="11125" y="18053"/>
                  </a:cubicBezTo>
                  <a:cubicBezTo>
                    <a:pt x="11078" y="18053"/>
                    <a:pt x="11043" y="18084"/>
                    <a:pt x="11033" y="18124"/>
                  </a:cubicBezTo>
                  <a:cubicBezTo>
                    <a:pt x="11021" y="18135"/>
                    <a:pt x="10999" y="18147"/>
                    <a:pt x="10987" y="18169"/>
                  </a:cubicBezTo>
                  <a:cubicBezTo>
                    <a:pt x="10987" y="18181"/>
                    <a:pt x="10976" y="18181"/>
                    <a:pt x="10964" y="18192"/>
                  </a:cubicBezTo>
                  <a:cubicBezTo>
                    <a:pt x="10964" y="18204"/>
                    <a:pt x="10964" y="18204"/>
                    <a:pt x="10953" y="18215"/>
                  </a:cubicBezTo>
                  <a:cubicBezTo>
                    <a:pt x="10919" y="18260"/>
                    <a:pt x="10873" y="18306"/>
                    <a:pt x="10839" y="18351"/>
                  </a:cubicBezTo>
                  <a:cubicBezTo>
                    <a:pt x="10760" y="18442"/>
                    <a:pt x="10657" y="18522"/>
                    <a:pt x="10555" y="18590"/>
                  </a:cubicBezTo>
                  <a:cubicBezTo>
                    <a:pt x="10362" y="18727"/>
                    <a:pt x="10134" y="18818"/>
                    <a:pt x="9895" y="18840"/>
                  </a:cubicBezTo>
                  <a:cubicBezTo>
                    <a:pt x="9839" y="18848"/>
                    <a:pt x="9782" y="18852"/>
                    <a:pt x="9725" y="18852"/>
                  </a:cubicBezTo>
                  <a:cubicBezTo>
                    <a:pt x="9528" y="18852"/>
                    <a:pt x="9330" y="18809"/>
                    <a:pt x="9145" y="18738"/>
                  </a:cubicBezTo>
                  <a:cubicBezTo>
                    <a:pt x="9031" y="18693"/>
                    <a:pt x="8917" y="18624"/>
                    <a:pt x="8815" y="18556"/>
                  </a:cubicBezTo>
                  <a:cubicBezTo>
                    <a:pt x="8769" y="18533"/>
                    <a:pt x="8735" y="18511"/>
                    <a:pt x="8701" y="18488"/>
                  </a:cubicBezTo>
                  <a:cubicBezTo>
                    <a:pt x="8701" y="18477"/>
                    <a:pt x="8690" y="18477"/>
                    <a:pt x="8690" y="18477"/>
                  </a:cubicBezTo>
                  <a:cubicBezTo>
                    <a:pt x="8667" y="18442"/>
                    <a:pt x="8644" y="18420"/>
                    <a:pt x="8610" y="18386"/>
                  </a:cubicBezTo>
                  <a:cubicBezTo>
                    <a:pt x="8603" y="18355"/>
                    <a:pt x="8570" y="18335"/>
                    <a:pt x="8539" y="18335"/>
                  </a:cubicBezTo>
                  <a:cubicBezTo>
                    <a:pt x="8523" y="18335"/>
                    <a:pt x="8508" y="18340"/>
                    <a:pt x="8496" y="18351"/>
                  </a:cubicBezTo>
                  <a:cubicBezTo>
                    <a:pt x="8394" y="18408"/>
                    <a:pt x="8337" y="18533"/>
                    <a:pt x="8269" y="18624"/>
                  </a:cubicBezTo>
                  <a:cubicBezTo>
                    <a:pt x="8201" y="18715"/>
                    <a:pt x="8121" y="18795"/>
                    <a:pt x="8030" y="18875"/>
                  </a:cubicBezTo>
                  <a:cubicBezTo>
                    <a:pt x="7928" y="18954"/>
                    <a:pt x="7825" y="19022"/>
                    <a:pt x="7712" y="19079"/>
                  </a:cubicBezTo>
                  <a:cubicBezTo>
                    <a:pt x="7700" y="19079"/>
                    <a:pt x="7677" y="19091"/>
                    <a:pt x="7666" y="19102"/>
                  </a:cubicBezTo>
                  <a:cubicBezTo>
                    <a:pt x="7450" y="19182"/>
                    <a:pt x="7223" y="19239"/>
                    <a:pt x="6984" y="19250"/>
                  </a:cubicBezTo>
                  <a:cubicBezTo>
                    <a:pt x="6980" y="19254"/>
                    <a:pt x="6975" y="19255"/>
                    <a:pt x="6969" y="19255"/>
                  </a:cubicBezTo>
                  <a:cubicBezTo>
                    <a:pt x="6957" y="19255"/>
                    <a:pt x="6942" y="19250"/>
                    <a:pt x="6927" y="19250"/>
                  </a:cubicBezTo>
                  <a:cubicBezTo>
                    <a:pt x="6912" y="19250"/>
                    <a:pt x="6896" y="19255"/>
                    <a:pt x="6885" y="19255"/>
                  </a:cubicBezTo>
                  <a:cubicBezTo>
                    <a:pt x="6879" y="19255"/>
                    <a:pt x="6874" y="19254"/>
                    <a:pt x="6870" y="19250"/>
                  </a:cubicBezTo>
                  <a:cubicBezTo>
                    <a:pt x="6631" y="19239"/>
                    <a:pt x="6404" y="19182"/>
                    <a:pt x="6188" y="19102"/>
                  </a:cubicBezTo>
                  <a:cubicBezTo>
                    <a:pt x="6165" y="19091"/>
                    <a:pt x="6153" y="19079"/>
                    <a:pt x="6142" y="19079"/>
                  </a:cubicBezTo>
                  <a:cubicBezTo>
                    <a:pt x="6028" y="19022"/>
                    <a:pt x="5915" y="18954"/>
                    <a:pt x="5824" y="18875"/>
                  </a:cubicBezTo>
                  <a:cubicBezTo>
                    <a:pt x="5733" y="18795"/>
                    <a:pt x="5653" y="18715"/>
                    <a:pt x="5585" y="18624"/>
                  </a:cubicBezTo>
                  <a:cubicBezTo>
                    <a:pt x="5516" y="18533"/>
                    <a:pt x="5460" y="18408"/>
                    <a:pt x="5357" y="18351"/>
                  </a:cubicBezTo>
                  <a:cubicBezTo>
                    <a:pt x="5346" y="18344"/>
                    <a:pt x="5331" y="18340"/>
                    <a:pt x="5315" y="18340"/>
                  </a:cubicBezTo>
                  <a:cubicBezTo>
                    <a:pt x="5284" y="18340"/>
                    <a:pt x="5251" y="18355"/>
                    <a:pt x="5243" y="18386"/>
                  </a:cubicBezTo>
                  <a:lnTo>
                    <a:pt x="5232" y="18386"/>
                  </a:lnTo>
                  <a:cubicBezTo>
                    <a:pt x="5209" y="18420"/>
                    <a:pt x="5187" y="18442"/>
                    <a:pt x="5164" y="18477"/>
                  </a:cubicBezTo>
                  <a:cubicBezTo>
                    <a:pt x="5153" y="18477"/>
                    <a:pt x="5153" y="18477"/>
                    <a:pt x="5153" y="18488"/>
                  </a:cubicBezTo>
                  <a:cubicBezTo>
                    <a:pt x="5107" y="18511"/>
                    <a:pt x="5073" y="18533"/>
                    <a:pt x="5039" y="18556"/>
                  </a:cubicBezTo>
                  <a:cubicBezTo>
                    <a:pt x="4936" y="18624"/>
                    <a:pt x="4823" y="18693"/>
                    <a:pt x="4698" y="18738"/>
                  </a:cubicBezTo>
                  <a:cubicBezTo>
                    <a:pt x="4521" y="18809"/>
                    <a:pt x="4325" y="18852"/>
                    <a:pt x="4128" y="18852"/>
                  </a:cubicBezTo>
                  <a:cubicBezTo>
                    <a:pt x="4072" y="18852"/>
                    <a:pt x="4015" y="18848"/>
                    <a:pt x="3958" y="18840"/>
                  </a:cubicBezTo>
                  <a:cubicBezTo>
                    <a:pt x="3719" y="18818"/>
                    <a:pt x="3492" y="18727"/>
                    <a:pt x="3299" y="18590"/>
                  </a:cubicBezTo>
                  <a:cubicBezTo>
                    <a:pt x="3196" y="18522"/>
                    <a:pt x="3094" y="18442"/>
                    <a:pt x="3014" y="18351"/>
                  </a:cubicBezTo>
                  <a:cubicBezTo>
                    <a:pt x="2969" y="18306"/>
                    <a:pt x="2935" y="18260"/>
                    <a:pt x="2889" y="18215"/>
                  </a:cubicBezTo>
                  <a:cubicBezTo>
                    <a:pt x="2889" y="18204"/>
                    <a:pt x="2889" y="18204"/>
                    <a:pt x="2889" y="18192"/>
                  </a:cubicBezTo>
                  <a:cubicBezTo>
                    <a:pt x="2878" y="18181"/>
                    <a:pt x="2866" y="18181"/>
                    <a:pt x="2866" y="18169"/>
                  </a:cubicBezTo>
                  <a:cubicBezTo>
                    <a:pt x="2855" y="18147"/>
                    <a:pt x="2832" y="18135"/>
                    <a:pt x="2821" y="18124"/>
                  </a:cubicBezTo>
                  <a:cubicBezTo>
                    <a:pt x="2811" y="18084"/>
                    <a:pt x="2775" y="18053"/>
                    <a:pt x="2729" y="18053"/>
                  </a:cubicBezTo>
                  <a:cubicBezTo>
                    <a:pt x="2722" y="18053"/>
                    <a:pt x="2715" y="18054"/>
                    <a:pt x="2707" y="18056"/>
                  </a:cubicBezTo>
                  <a:cubicBezTo>
                    <a:pt x="2526" y="18106"/>
                    <a:pt x="2344" y="18134"/>
                    <a:pt x="2165" y="18134"/>
                  </a:cubicBezTo>
                  <a:cubicBezTo>
                    <a:pt x="1895" y="18134"/>
                    <a:pt x="1629" y="18070"/>
                    <a:pt x="1376" y="17919"/>
                  </a:cubicBezTo>
                  <a:cubicBezTo>
                    <a:pt x="921" y="17658"/>
                    <a:pt x="648" y="17191"/>
                    <a:pt x="546" y="16679"/>
                  </a:cubicBezTo>
                  <a:cubicBezTo>
                    <a:pt x="478" y="16372"/>
                    <a:pt x="467" y="16065"/>
                    <a:pt x="501" y="15770"/>
                  </a:cubicBezTo>
                  <a:cubicBezTo>
                    <a:pt x="523" y="15747"/>
                    <a:pt x="546" y="15735"/>
                    <a:pt x="580" y="15724"/>
                  </a:cubicBezTo>
                  <a:cubicBezTo>
                    <a:pt x="614" y="15701"/>
                    <a:pt x="648" y="15679"/>
                    <a:pt x="683" y="15656"/>
                  </a:cubicBezTo>
                  <a:lnTo>
                    <a:pt x="683" y="15656"/>
                  </a:lnTo>
                  <a:cubicBezTo>
                    <a:pt x="660" y="15861"/>
                    <a:pt x="660" y="16065"/>
                    <a:pt x="694" y="16270"/>
                  </a:cubicBezTo>
                  <a:cubicBezTo>
                    <a:pt x="762" y="16805"/>
                    <a:pt x="1012" y="17373"/>
                    <a:pt x="1479" y="17680"/>
                  </a:cubicBezTo>
                  <a:cubicBezTo>
                    <a:pt x="1604" y="17760"/>
                    <a:pt x="1763" y="17828"/>
                    <a:pt x="1911" y="17851"/>
                  </a:cubicBezTo>
                  <a:cubicBezTo>
                    <a:pt x="1960" y="17860"/>
                    <a:pt x="2006" y="17864"/>
                    <a:pt x="2051" y="17864"/>
                  </a:cubicBezTo>
                  <a:cubicBezTo>
                    <a:pt x="2173" y="17864"/>
                    <a:pt x="2283" y="17833"/>
                    <a:pt x="2400" y="17783"/>
                  </a:cubicBezTo>
                  <a:cubicBezTo>
                    <a:pt x="2484" y="17741"/>
                    <a:pt x="2433" y="17632"/>
                    <a:pt x="2362" y="17632"/>
                  </a:cubicBezTo>
                  <a:cubicBezTo>
                    <a:pt x="2356" y="17632"/>
                    <a:pt x="2350" y="17633"/>
                    <a:pt x="2343" y="17635"/>
                  </a:cubicBezTo>
                  <a:cubicBezTo>
                    <a:pt x="2281" y="17646"/>
                    <a:pt x="2217" y="17652"/>
                    <a:pt x="2153" y="17652"/>
                  </a:cubicBezTo>
                  <a:cubicBezTo>
                    <a:pt x="1961" y="17652"/>
                    <a:pt x="1769" y="17601"/>
                    <a:pt x="1615" y="17498"/>
                  </a:cubicBezTo>
                  <a:cubicBezTo>
                    <a:pt x="1399" y="17373"/>
                    <a:pt x="1240" y="17180"/>
                    <a:pt x="1115" y="16964"/>
                  </a:cubicBezTo>
                  <a:cubicBezTo>
                    <a:pt x="876" y="16532"/>
                    <a:pt x="808" y="16020"/>
                    <a:pt x="853" y="15519"/>
                  </a:cubicBezTo>
                  <a:cubicBezTo>
                    <a:pt x="1012" y="15394"/>
                    <a:pt x="1149" y="15235"/>
                    <a:pt x="1274" y="15064"/>
                  </a:cubicBezTo>
                  <a:cubicBezTo>
                    <a:pt x="1490" y="14769"/>
                    <a:pt x="1649" y="14439"/>
                    <a:pt x="1661" y="14064"/>
                  </a:cubicBezTo>
                  <a:cubicBezTo>
                    <a:pt x="1661" y="13745"/>
                    <a:pt x="1547" y="13427"/>
                    <a:pt x="1320" y="13210"/>
                  </a:cubicBezTo>
                  <a:cubicBezTo>
                    <a:pt x="1285" y="13188"/>
                    <a:pt x="1251" y="13154"/>
                    <a:pt x="1217" y="13131"/>
                  </a:cubicBezTo>
                  <a:cubicBezTo>
                    <a:pt x="1240" y="13085"/>
                    <a:pt x="1251" y="13028"/>
                    <a:pt x="1263" y="12972"/>
                  </a:cubicBezTo>
                  <a:cubicBezTo>
                    <a:pt x="1285" y="12892"/>
                    <a:pt x="1308" y="12801"/>
                    <a:pt x="1331" y="12710"/>
                  </a:cubicBezTo>
                  <a:cubicBezTo>
                    <a:pt x="2866" y="12062"/>
                    <a:pt x="4823" y="11709"/>
                    <a:pt x="6904" y="11709"/>
                  </a:cubicBezTo>
                  <a:close/>
                  <a:moveTo>
                    <a:pt x="8565" y="18670"/>
                  </a:moveTo>
                  <a:cubicBezTo>
                    <a:pt x="8667" y="18784"/>
                    <a:pt x="8803" y="18875"/>
                    <a:pt x="8940" y="18943"/>
                  </a:cubicBezTo>
                  <a:cubicBezTo>
                    <a:pt x="9111" y="19022"/>
                    <a:pt x="9281" y="19079"/>
                    <a:pt x="9463" y="19102"/>
                  </a:cubicBezTo>
                  <a:cubicBezTo>
                    <a:pt x="9042" y="20103"/>
                    <a:pt x="8064" y="20797"/>
                    <a:pt x="6915" y="20797"/>
                  </a:cubicBezTo>
                  <a:cubicBezTo>
                    <a:pt x="5767" y="20797"/>
                    <a:pt x="4789" y="20103"/>
                    <a:pt x="4368" y="19113"/>
                  </a:cubicBezTo>
                  <a:cubicBezTo>
                    <a:pt x="4561" y="19079"/>
                    <a:pt x="4743" y="19022"/>
                    <a:pt x="4925" y="18943"/>
                  </a:cubicBezTo>
                  <a:cubicBezTo>
                    <a:pt x="5062" y="18875"/>
                    <a:pt x="5198" y="18784"/>
                    <a:pt x="5300" y="18670"/>
                  </a:cubicBezTo>
                  <a:cubicBezTo>
                    <a:pt x="5334" y="18738"/>
                    <a:pt x="5391" y="18806"/>
                    <a:pt x="5448" y="18875"/>
                  </a:cubicBezTo>
                  <a:cubicBezTo>
                    <a:pt x="5448" y="18875"/>
                    <a:pt x="5448" y="18875"/>
                    <a:pt x="5448" y="18886"/>
                  </a:cubicBezTo>
                  <a:cubicBezTo>
                    <a:pt x="5573" y="19057"/>
                    <a:pt x="5744" y="19170"/>
                    <a:pt x="5937" y="19273"/>
                  </a:cubicBezTo>
                  <a:cubicBezTo>
                    <a:pt x="6006" y="19307"/>
                    <a:pt x="6097" y="19352"/>
                    <a:pt x="6176" y="19386"/>
                  </a:cubicBezTo>
                  <a:cubicBezTo>
                    <a:pt x="6415" y="19489"/>
                    <a:pt x="6677" y="19523"/>
                    <a:pt x="6927" y="19523"/>
                  </a:cubicBezTo>
                  <a:cubicBezTo>
                    <a:pt x="7188" y="19523"/>
                    <a:pt x="7450" y="19489"/>
                    <a:pt x="7689" y="19386"/>
                  </a:cubicBezTo>
                  <a:cubicBezTo>
                    <a:pt x="7768" y="19352"/>
                    <a:pt x="7848" y="19307"/>
                    <a:pt x="7928" y="19273"/>
                  </a:cubicBezTo>
                  <a:cubicBezTo>
                    <a:pt x="8121" y="19170"/>
                    <a:pt x="8292" y="19045"/>
                    <a:pt x="8405" y="18886"/>
                  </a:cubicBezTo>
                  <a:cubicBezTo>
                    <a:pt x="8417" y="18875"/>
                    <a:pt x="8417" y="18875"/>
                    <a:pt x="8417" y="18875"/>
                  </a:cubicBezTo>
                  <a:cubicBezTo>
                    <a:pt x="8474" y="18806"/>
                    <a:pt x="8519" y="18738"/>
                    <a:pt x="8565" y="18670"/>
                  </a:cubicBezTo>
                  <a:close/>
                  <a:moveTo>
                    <a:pt x="7090" y="1"/>
                  </a:moveTo>
                  <a:cubicBezTo>
                    <a:pt x="6919" y="1"/>
                    <a:pt x="6746" y="57"/>
                    <a:pt x="6608" y="165"/>
                  </a:cubicBezTo>
                  <a:cubicBezTo>
                    <a:pt x="6256" y="438"/>
                    <a:pt x="6188" y="915"/>
                    <a:pt x="6256" y="1336"/>
                  </a:cubicBezTo>
                  <a:cubicBezTo>
                    <a:pt x="6301" y="1598"/>
                    <a:pt x="6392" y="1848"/>
                    <a:pt x="6483" y="2087"/>
                  </a:cubicBezTo>
                  <a:cubicBezTo>
                    <a:pt x="6517" y="2212"/>
                    <a:pt x="6563" y="2337"/>
                    <a:pt x="6586" y="2474"/>
                  </a:cubicBezTo>
                  <a:cubicBezTo>
                    <a:pt x="6608" y="2553"/>
                    <a:pt x="6620" y="2644"/>
                    <a:pt x="6642" y="2724"/>
                  </a:cubicBezTo>
                  <a:cubicBezTo>
                    <a:pt x="6529" y="2781"/>
                    <a:pt x="6426" y="2872"/>
                    <a:pt x="6358" y="2985"/>
                  </a:cubicBezTo>
                  <a:cubicBezTo>
                    <a:pt x="6335" y="3020"/>
                    <a:pt x="6313" y="3065"/>
                    <a:pt x="6290" y="3111"/>
                  </a:cubicBezTo>
                  <a:cubicBezTo>
                    <a:pt x="6290" y="3122"/>
                    <a:pt x="6279" y="3145"/>
                    <a:pt x="6279" y="3156"/>
                  </a:cubicBezTo>
                  <a:cubicBezTo>
                    <a:pt x="6279" y="3179"/>
                    <a:pt x="6267" y="3190"/>
                    <a:pt x="6267" y="3202"/>
                  </a:cubicBezTo>
                  <a:cubicBezTo>
                    <a:pt x="6267" y="3210"/>
                    <a:pt x="6267" y="3218"/>
                    <a:pt x="6267" y="3218"/>
                  </a:cubicBezTo>
                  <a:cubicBezTo>
                    <a:pt x="6267" y="3227"/>
                    <a:pt x="6267" y="3236"/>
                    <a:pt x="6267" y="3236"/>
                  </a:cubicBezTo>
                  <a:cubicBezTo>
                    <a:pt x="6165" y="3236"/>
                    <a:pt x="6062" y="3247"/>
                    <a:pt x="5960" y="3247"/>
                  </a:cubicBezTo>
                  <a:cubicBezTo>
                    <a:pt x="5812" y="3247"/>
                    <a:pt x="5676" y="3247"/>
                    <a:pt x="5551" y="3315"/>
                  </a:cubicBezTo>
                  <a:cubicBezTo>
                    <a:pt x="5437" y="3372"/>
                    <a:pt x="5346" y="3475"/>
                    <a:pt x="5266" y="3566"/>
                  </a:cubicBezTo>
                  <a:cubicBezTo>
                    <a:pt x="5073" y="3793"/>
                    <a:pt x="4891" y="4020"/>
                    <a:pt x="4720" y="4259"/>
                  </a:cubicBezTo>
                  <a:cubicBezTo>
                    <a:pt x="4629" y="4384"/>
                    <a:pt x="4550" y="4521"/>
                    <a:pt x="4459" y="4657"/>
                  </a:cubicBezTo>
                  <a:cubicBezTo>
                    <a:pt x="4413" y="4726"/>
                    <a:pt x="4379" y="4794"/>
                    <a:pt x="4345" y="4862"/>
                  </a:cubicBezTo>
                  <a:cubicBezTo>
                    <a:pt x="4311" y="4896"/>
                    <a:pt x="4288" y="4942"/>
                    <a:pt x="4277" y="4999"/>
                  </a:cubicBezTo>
                  <a:cubicBezTo>
                    <a:pt x="3992" y="5135"/>
                    <a:pt x="3719" y="5306"/>
                    <a:pt x="3458" y="5499"/>
                  </a:cubicBezTo>
                  <a:cubicBezTo>
                    <a:pt x="2491" y="6238"/>
                    <a:pt x="1797" y="7308"/>
                    <a:pt x="1513" y="8490"/>
                  </a:cubicBezTo>
                  <a:cubicBezTo>
                    <a:pt x="1183" y="9832"/>
                    <a:pt x="1308" y="11243"/>
                    <a:pt x="1024" y="12585"/>
                  </a:cubicBezTo>
                  <a:cubicBezTo>
                    <a:pt x="739" y="13893"/>
                    <a:pt x="0" y="15144"/>
                    <a:pt x="182" y="16520"/>
                  </a:cubicBezTo>
                  <a:cubicBezTo>
                    <a:pt x="262" y="17112"/>
                    <a:pt x="501" y="17680"/>
                    <a:pt x="978" y="18056"/>
                  </a:cubicBezTo>
                  <a:cubicBezTo>
                    <a:pt x="1194" y="18226"/>
                    <a:pt x="1433" y="18351"/>
                    <a:pt x="1695" y="18420"/>
                  </a:cubicBezTo>
                  <a:cubicBezTo>
                    <a:pt x="1823" y="18456"/>
                    <a:pt x="1967" y="18480"/>
                    <a:pt x="2112" y="18480"/>
                  </a:cubicBezTo>
                  <a:cubicBezTo>
                    <a:pt x="2237" y="18480"/>
                    <a:pt x="2363" y="18462"/>
                    <a:pt x="2480" y="18420"/>
                  </a:cubicBezTo>
                  <a:cubicBezTo>
                    <a:pt x="2548" y="18397"/>
                    <a:pt x="2616" y="18363"/>
                    <a:pt x="2684" y="18317"/>
                  </a:cubicBezTo>
                  <a:cubicBezTo>
                    <a:pt x="2707" y="18374"/>
                    <a:pt x="2741" y="18431"/>
                    <a:pt x="2775" y="18477"/>
                  </a:cubicBezTo>
                  <a:cubicBezTo>
                    <a:pt x="2844" y="18556"/>
                    <a:pt x="2923" y="18636"/>
                    <a:pt x="3014" y="18715"/>
                  </a:cubicBezTo>
                  <a:cubicBezTo>
                    <a:pt x="3185" y="18863"/>
                    <a:pt x="3378" y="18966"/>
                    <a:pt x="3594" y="19045"/>
                  </a:cubicBezTo>
                  <a:cubicBezTo>
                    <a:pt x="3731" y="19091"/>
                    <a:pt x="3879" y="19113"/>
                    <a:pt x="4026" y="19125"/>
                  </a:cubicBezTo>
                  <a:cubicBezTo>
                    <a:pt x="4470" y="20285"/>
                    <a:pt x="5596" y="21115"/>
                    <a:pt x="6915" y="21115"/>
                  </a:cubicBezTo>
                  <a:cubicBezTo>
                    <a:pt x="8235" y="21115"/>
                    <a:pt x="9361" y="20285"/>
                    <a:pt x="9804" y="19125"/>
                  </a:cubicBezTo>
                  <a:cubicBezTo>
                    <a:pt x="9964" y="19125"/>
                    <a:pt x="10123" y="19091"/>
                    <a:pt x="10271" y="19045"/>
                  </a:cubicBezTo>
                  <a:cubicBezTo>
                    <a:pt x="10487" y="18966"/>
                    <a:pt x="10680" y="18863"/>
                    <a:pt x="10851" y="18715"/>
                  </a:cubicBezTo>
                  <a:cubicBezTo>
                    <a:pt x="10942" y="18636"/>
                    <a:pt x="11021" y="18556"/>
                    <a:pt x="11090" y="18477"/>
                  </a:cubicBezTo>
                  <a:cubicBezTo>
                    <a:pt x="11124" y="18431"/>
                    <a:pt x="11158" y="18374"/>
                    <a:pt x="11181" y="18317"/>
                  </a:cubicBezTo>
                  <a:cubicBezTo>
                    <a:pt x="11249" y="18363"/>
                    <a:pt x="11306" y="18397"/>
                    <a:pt x="11385" y="18420"/>
                  </a:cubicBezTo>
                  <a:cubicBezTo>
                    <a:pt x="11496" y="18462"/>
                    <a:pt x="11620" y="18480"/>
                    <a:pt x="11745" y="18480"/>
                  </a:cubicBezTo>
                  <a:cubicBezTo>
                    <a:pt x="11889" y="18480"/>
                    <a:pt x="12036" y="18456"/>
                    <a:pt x="12170" y="18420"/>
                  </a:cubicBezTo>
                  <a:cubicBezTo>
                    <a:pt x="12432" y="18351"/>
                    <a:pt x="12671" y="18226"/>
                    <a:pt x="12887" y="18056"/>
                  </a:cubicBezTo>
                  <a:cubicBezTo>
                    <a:pt x="13364" y="17680"/>
                    <a:pt x="13603" y="17112"/>
                    <a:pt x="13683" y="16520"/>
                  </a:cubicBezTo>
                  <a:cubicBezTo>
                    <a:pt x="13865" y="15144"/>
                    <a:pt x="13114" y="13893"/>
                    <a:pt x="12841" y="12585"/>
                  </a:cubicBezTo>
                  <a:cubicBezTo>
                    <a:pt x="12557" y="11243"/>
                    <a:pt x="12682" y="9832"/>
                    <a:pt x="12352" y="8490"/>
                  </a:cubicBezTo>
                  <a:cubicBezTo>
                    <a:pt x="12068" y="7308"/>
                    <a:pt x="11374" y="6238"/>
                    <a:pt x="10407" y="5499"/>
                  </a:cubicBezTo>
                  <a:cubicBezTo>
                    <a:pt x="10146" y="5306"/>
                    <a:pt x="9873" y="5135"/>
                    <a:pt x="9588" y="4999"/>
                  </a:cubicBezTo>
                  <a:cubicBezTo>
                    <a:pt x="9577" y="4942"/>
                    <a:pt x="9543" y="4896"/>
                    <a:pt x="9520" y="4862"/>
                  </a:cubicBezTo>
                  <a:cubicBezTo>
                    <a:pt x="9486" y="4794"/>
                    <a:pt x="9440" y="4726"/>
                    <a:pt x="9406" y="4657"/>
                  </a:cubicBezTo>
                  <a:cubicBezTo>
                    <a:pt x="9315" y="4521"/>
                    <a:pt x="9236" y="4384"/>
                    <a:pt x="9133" y="4259"/>
                  </a:cubicBezTo>
                  <a:cubicBezTo>
                    <a:pt x="8974" y="4020"/>
                    <a:pt x="8792" y="3793"/>
                    <a:pt x="8599" y="3566"/>
                  </a:cubicBezTo>
                  <a:cubicBezTo>
                    <a:pt x="8519" y="3475"/>
                    <a:pt x="8428" y="3372"/>
                    <a:pt x="8314" y="3315"/>
                  </a:cubicBezTo>
                  <a:cubicBezTo>
                    <a:pt x="8189" y="3258"/>
                    <a:pt x="8053" y="3247"/>
                    <a:pt x="7905" y="3247"/>
                  </a:cubicBezTo>
                  <a:lnTo>
                    <a:pt x="7677" y="3247"/>
                  </a:lnTo>
                  <a:cubicBezTo>
                    <a:pt x="7655" y="3145"/>
                    <a:pt x="7609" y="3054"/>
                    <a:pt x="7564" y="2985"/>
                  </a:cubicBezTo>
                  <a:cubicBezTo>
                    <a:pt x="7507" y="2906"/>
                    <a:pt x="7439" y="2838"/>
                    <a:pt x="7359" y="2781"/>
                  </a:cubicBezTo>
                  <a:cubicBezTo>
                    <a:pt x="7370" y="2735"/>
                    <a:pt x="7370" y="2690"/>
                    <a:pt x="7393" y="2644"/>
                  </a:cubicBezTo>
                  <a:cubicBezTo>
                    <a:pt x="7416" y="2531"/>
                    <a:pt x="7461" y="2417"/>
                    <a:pt x="7495" y="2303"/>
                  </a:cubicBezTo>
                  <a:cubicBezTo>
                    <a:pt x="7575" y="2076"/>
                    <a:pt x="7666" y="1859"/>
                    <a:pt x="7723" y="1632"/>
                  </a:cubicBezTo>
                  <a:cubicBezTo>
                    <a:pt x="7791" y="1393"/>
                    <a:pt x="7837" y="1154"/>
                    <a:pt x="7825" y="904"/>
                  </a:cubicBezTo>
                  <a:cubicBezTo>
                    <a:pt x="7814" y="688"/>
                    <a:pt x="7768" y="449"/>
                    <a:pt x="7643" y="267"/>
                  </a:cubicBezTo>
                  <a:cubicBezTo>
                    <a:pt x="7506" y="86"/>
                    <a:pt x="7299" y="1"/>
                    <a:pt x="70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8"/>
            <p:cNvSpPr/>
            <p:nvPr/>
          </p:nvSpPr>
          <p:spPr>
            <a:xfrm>
              <a:off x="5122225" y="2249950"/>
              <a:ext cx="58325" cy="77825"/>
            </a:xfrm>
            <a:custGeom>
              <a:rect b="b" l="l" r="r" t="t"/>
              <a:pathLst>
                <a:path extrusionOk="0" h="3113" w="2333">
                  <a:moveTo>
                    <a:pt x="1157" y="330"/>
                  </a:moveTo>
                  <a:cubicBezTo>
                    <a:pt x="1498" y="330"/>
                    <a:pt x="1801" y="566"/>
                    <a:pt x="1912" y="906"/>
                  </a:cubicBezTo>
                  <a:cubicBezTo>
                    <a:pt x="1991" y="1179"/>
                    <a:pt x="1946" y="1475"/>
                    <a:pt x="1866" y="1736"/>
                  </a:cubicBezTo>
                  <a:cubicBezTo>
                    <a:pt x="1775" y="1987"/>
                    <a:pt x="1650" y="2237"/>
                    <a:pt x="1479" y="2442"/>
                  </a:cubicBezTo>
                  <a:cubicBezTo>
                    <a:pt x="1400" y="2544"/>
                    <a:pt x="1309" y="2635"/>
                    <a:pt x="1195" y="2715"/>
                  </a:cubicBezTo>
                  <a:cubicBezTo>
                    <a:pt x="1146" y="2742"/>
                    <a:pt x="1118" y="2756"/>
                    <a:pt x="1092" y="2756"/>
                  </a:cubicBezTo>
                  <a:cubicBezTo>
                    <a:pt x="1064" y="2756"/>
                    <a:pt x="1038" y="2739"/>
                    <a:pt x="990" y="2703"/>
                  </a:cubicBezTo>
                  <a:cubicBezTo>
                    <a:pt x="888" y="2612"/>
                    <a:pt x="808" y="2510"/>
                    <a:pt x="729" y="2408"/>
                  </a:cubicBezTo>
                  <a:cubicBezTo>
                    <a:pt x="581" y="2180"/>
                    <a:pt x="479" y="1930"/>
                    <a:pt x="422" y="1668"/>
                  </a:cubicBezTo>
                  <a:cubicBezTo>
                    <a:pt x="353" y="1395"/>
                    <a:pt x="342" y="1100"/>
                    <a:pt x="456" y="827"/>
                  </a:cubicBezTo>
                  <a:cubicBezTo>
                    <a:pt x="547" y="622"/>
                    <a:pt x="695" y="440"/>
                    <a:pt x="911" y="372"/>
                  </a:cubicBezTo>
                  <a:cubicBezTo>
                    <a:pt x="994" y="343"/>
                    <a:pt x="1077" y="330"/>
                    <a:pt x="1157" y="330"/>
                  </a:cubicBezTo>
                  <a:close/>
                  <a:moveTo>
                    <a:pt x="1156" y="0"/>
                  </a:moveTo>
                  <a:cubicBezTo>
                    <a:pt x="1023" y="0"/>
                    <a:pt x="890" y="21"/>
                    <a:pt x="774" y="65"/>
                  </a:cubicBezTo>
                  <a:cubicBezTo>
                    <a:pt x="479" y="167"/>
                    <a:pt x="251" y="428"/>
                    <a:pt x="137" y="724"/>
                  </a:cubicBezTo>
                  <a:cubicBezTo>
                    <a:pt x="1" y="1065"/>
                    <a:pt x="24" y="1441"/>
                    <a:pt x="115" y="1793"/>
                  </a:cubicBezTo>
                  <a:cubicBezTo>
                    <a:pt x="194" y="2112"/>
                    <a:pt x="331" y="2419"/>
                    <a:pt x="524" y="2669"/>
                  </a:cubicBezTo>
                  <a:cubicBezTo>
                    <a:pt x="625" y="2803"/>
                    <a:pt x="868" y="3113"/>
                    <a:pt x="1071" y="3113"/>
                  </a:cubicBezTo>
                  <a:cubicBezTo>
                    <a:pt x="1074" y="3113"/>
                    <a:pt x="1078" y="3113"/>
                    <a:pt x="1081" y="3113"/>
                  </a:cubicBezTo>
                  <a:cubicBezTo>
                    <a:pt x="1297" y="3090"/>
                    <a:pt x="1525" y="2874"/>
                    <a:pt x="1661" y="2726"/>
                  </a:cubicBezTo>
                  <a:cubicBezTo>
                    <a:pt x="1877" y="2487"/>
                    <a:pt x="2037" y="2203"/>
                    <a:pt x="2150" y="1896"/>
                  </a:cubicBezTo>
                  <a:cubicBezTo>
                    <a:pt x="2276" y="1555"/>
                    <a:pt x="2332" y="1191"/>
                    <a:pt x="2230" y="827"/>
                  </a:cubicBezTo>
                  <a:cubicBezTo>
                    <a:pt x="2150" y="531"/>
                    <a:pt x="1946" y="247"/>
                    <a:pt x="1661" y="110"/>
                  </a:cubicBezTo>
                  <a:cubicBezTo>
                    <a:pt x="1518" y="38"/>
                    <a:pt x="1336" y="0"/>
                    <a:pt x="115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5058250" y="2241975"/>
              <a:ext cx="58025" cy="77575"/>
            </a:xfrm>
            <a:custGeom>
              <a:rect b="b" l="l" r="r" t="t"/>
              <a:pathLst>
                <a:path extrusionOk="0" h="3103" w="2321">
                  <a:moveTo>
                    <a:pt x="1167" y="331"/>
                  </a:moveTo>
                  <a:cubicBezTo>
                    <a:pt x="1524" y="331"/>
                    <a:pt x="1826" y="590"/>
                    <a:pt x="1912" y="952"/>
                  </a:cubicBezTo>
                  <a:cubicBezTo>
                    <a:pt x="1980" y="1225"/>
                    <a:pt x="1923" y="1521"/>
                    <a:pt x="1821" y="1783"/>
                  </a:cubicBezTo>
                  <a:cubicBezTo>
                    <a:pt x="1718" y="2021"/>
                    <a:pt x="1582" y="2260"/>
                    <a:pt x="1400" y="2454"/>
                  </a:cubicBezTo>
                  <a:cubicBezTo>
                    <a:pt x="1309" y="2556"/>
                    <a:pt x="1206" y="2636"/>
                    <a:pt x="1093" y="2704"/>
                  </a:cubicBezTo>
                  <a:cubicBezTo>
                    <a:pt x="1050" y="2735"/>
                    <a:pt x="1023" y="2752"/>
                    <a:pt x="996" y="2752"/>
                  </a:cubicBezTo>
                  <a:cubicBezTo>
                    <a:pt x="966" y="2752"/>
                    <a:pt x="937" y="2730"/>
                    <a:pt x="888" y="2681"/>
                  </a:cubicBezTo>
                  <a:cubicBezTo>
                    <a:pt x="797" y="2601"/>
                    <a:pt x="717" y="2499"/>
                    <a:pt x="649" y="2374"/>
                  </a:cubicBezTo>
                  <a:cubicBezTo>
                    <a:pt x="513" y="2146"/>
                    <a:pt x="422" y="1885"/>
                    <a:pt x="387" y="1623"/>
                  </a:cubicBezTo>
                  <a:cubicBezTo>
                    <a:pt x="342" y="1350"/>
                    <a:pt x="342" y="1043"/>
                    <a:pt x="467" y="793"/>
                  </a:cubicBezTo>
                  <a:cubicBezTo>
                    <a:pt x="569" y="588"/>
                    <a:pt x="729" y="418"/>
                    <a:pt x="956" y="361"/>
                  </a:cubicBezTo>
                  <a:cubicBezTo>
                    <a:pt x="1028" y="341"/>
                    <a:pt x="1098" y="331"/>
                    <a:pt x="1167" y="331"/>
                  </a:cubicBezTo>
                  <a:close/>
                  <a:moveTo>
                    <a:pt x="1142" y="1"/>
                  </a:moveTo>
                  <a:cubicBezTo>
                    <a:pt x="1033" y="1"/>
                    <a:pt x="927" y="14"/>
                    <a:pt x="831" y="42"/>
                  </a:cubicBezTo>
                  <a:cubicBezTo>
                    <a:pt x="524" y="133"/>
                    <a:pt x="285" y="384"/>
                    <a:pt x="160" y="668"/>
                  </a:cubicBezTo>
                  <a:cubicBezTo>
                    <a:pt x="1" y="1009"/>
                    <a:pt x="1" y="1384"/>
                    <a:pt x="69" y="1737"/>
                  </a:cubicBezTo>
                  <a:cubicBezTo>
                    <a:pt x="137" y="2055"/>
                    <a:pt x="251" y="2363"/>
                    <a:pt x="422" y="2636"/>
                  </a:cubicBezTo>
                  <a:cubicBezTo>
                    <a:pt x="522" y="2781"/>
                    <a:pt x="755" y="3102"/>
                    <a:pt x="946" y="3102"/>
                  </a:cubicBezTo>
                  <a:cubicBezTo>
                    <a:pt x="950" y="3102"/>
                    <a:pt x="953" y="3102"/>
                    <a:pt x="956" y="3102"/>
                  </a:cubicBezTo>
                  <a:cubicBezTo>
                    <a:pt x="1184" y="3102"/>
                    <a:pt x="1411" y="2897"/>
                    <a:pt x="1559" y="2761"/>
                  </a:cubicBezTo>
                  <a:cubicBezTo>
                    <a:pt x="1798" y="2533"/>
                    <a:pt x="1968" y="2249"/>
                    <a:pt x="2093" y="1953"/>
                  </a:cubicBezTo>
                  <a:cubicBezTo>
                    <a:pt x="2241" y="1623"/>
                    <a:pt x="2321" y="1259"/>
                    <a:pt x="2241" y="895"/>
                  </a:cubicBezTo>
                  <a:cubicBezTo>
                    <a:pt x="2173" y="588"/>
                    <a:pt x="1991" y="293"/>
                    <a:pt x="1718" y="145"/>
                  </a:cubicBezTo>
                  <a:cubicBezTo>
                    <a:pt x="1556" y="49"/>
                    <a:pt x="1345" y="1"/>
                    <a:pt x="1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5186775" y="2249950"/>
              <a:ext cx="58325" cy="77850"/>
            </a:xfrm>
            <a:custGeom>
              <a:rect b="b" l="l" r="r" t="t"/>
              <a:pathLst>
                <a:path extrusionOk="0" h="3114" w="2333">
                  <a:moveTo>
                    <a:pt x="1176" y="330"/>
                  </a:moveTo>
                  <a:cubicBezTo>
                    <a:pt x="1257" y="330"/>
                    <a:pt x="1339" y="343"/>
                    <a:pt x="1422" y="372"/>
                  </a:cubicBezTo>
                  <a:cubicBezTo>
                    <a:pt x="1638" y="440"/>
                    <a:pt x="1798" y="622"/>
                    <a:pt x="1877" y="827"/>
                  </a:cubicBezTo>
                  <a:cubicBezTo>
                    <a:pt x="1991" y="1100"/>
                    <a:pt x="1980" y="1395"/>
                    <a:pt x="1923" y="1668"/>
                  </a:cubicBezTo>
                  <a:cubicBezTo>
                    <a:pt x="1866" y="1930"/>
                    <a:pt x="1752" y="2180"/>
                    <a:pt x="1604" y="2408"/>
                  </a:cubicBezTo>
                  <a:cubicBezTo>
                    <a:pt x="1536" y="2510"/>
                    <a:pt x="1457" y="2612"/>
                    <a:pt x="1354" y="2703"/>
                  </a:cubicBezTo>
                  <a:cubicBezTo>
                    <a:pt x="1309" y="2737"/>
                    <a:pt x="1280" y="2754"/>
                    <a:pt x="1252" y="2754"/>
                  </a:cubicBezTo>
                  <a:cubicBezTo>
                    <a:pt x="1223" y="2754"/>
                    <a:pt x="1195" y="2737"/>
                    <a:pt x="1149" y="2703"/>
                  </a:cubicBezTo>
                  <a:cubicBezTo>
                    <a:pt x="1036" y="2635"/>
                    <a:pt x="945" y="2544"/>
                    <a:pt x="854" y="2442"/>
                  </a:cubicBezTo>
                  <a:cubicBezTo>
                    <a:pt x="683" y="2237"/>
                    <a:pt x="558" y="1987"/>
                    <a:pt x="478" y="1736"/>
                  </a:cubicBezTo>
                  <a:cubicBezTo>
                    <a:pt x="387" y="1475"/>
                    <a:pt x="342" y="1179"/>
                    <a:pt x="433" y="906"/>
                  </a:cubicBezTo>
                  <a:cubicBezTo>
                    <a:pt x="534" y="566"/>
                    <a:pt x="836" y="330"/>
                    <a:pt x="1176" y="330"/>
                  </a:cubicBezTo>
                  <a:close/>
                  <a:moveTo>
                    <a:pt x="1177" y="0"/>
                  </a:moveTo>
                  <a:cubicBezTo>
                    <a:pt x="997" y="0"/>
                    <a:pt x="815" y="38"/>
                    <a:pt x="672" y="110"/>
                  </a:cubicBezTo>
                  <a:cubicBezTo>
                    <a:pt x="387" y="247"/>
                    <a:pt x="183" y="531"/>
                    <a:pt x="103" y="827"/>
                  </a:cubicBezTo>
                  <a:cubicBezTo>
                    <a:pt x="1" y="1191"/>
                    <a:pt x="58" y="1555"/>
                    <a:pt x="183" y="1896"/>
                  </a:cubicBezTo>
                  <a:cubicBezTo>
                    <a:pt x="296" y="2203"/>
                    <a:pt x="456" y="2487"/>
                    <a:pt x="672" y="2726"/>
                  </a:cubicBezTo>
                  <a:cubicBezTo>
                    <a:pt x="820" y="2874"/>
                    <a:pt x="1036" y="3090"/>
                    <a:pt x="1252" y="3113"/>
                  </a:cubicBezTo>
                  <a:cubicBezTo>
                    <a:pt x="1255" y="3113"/>
                    <a:pt x="1259" y="3113"/>
                    <a:pt x="1263" y="3113"/>
                  </a:cubicBezTo>
                  <a:cubicBezTo>
                    <a:pt x="1466" y="3113"/>
                    <a:pt x="1709" y="2814"/>
                    <a:pt x="1820" y="2669"/>
                  </a:cubicBezTo>
                  <a:cubicBezTo>
                    <a:pt x="2014" y="2419"/>
                    <a:pt x="2139" y="2112"/>
                    <a:pt x="2219" y="1793"/>
                  </a:cubicBezTo>
                  <a:cubicBezTo>
                    <a:pt x="2310" y="1441"/>
                    <a:pt x="2332" y="1077"/>
                    <a:pt x="2196" y="724"/>
                  </a:cubicBezTo>
                  <a:cubicBezTo>
                    <a:pt x="2082" y="428"/>
                    <a:pt x="1855" y="167"/>
                    <a:pt x="1559" y="65"/>
                  </a:cubicBezTo>
                  <a:cubicBezTo>
                    <a:pt x="1443" y="21"/>
                    <a:pt x="1310" y="0"/>
                    <a:pt x="117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5251050" y="2241975"/>
              <a:ext cx="58025" cy="77575"/>
            </a:xfrm>
            <a:custGeom>
              <a:rect b="b" l="l" r="r" t="t"/>
              <a:pathLst>
                <a:path extrusionOk="0" h="3103" w="2321">
                  <a:moveTo>
                    <a:pt x="1170" y="332"/>
                  </a:moveTo>
                  <a:cubicBezTo>
                    <a:pt x="1237" y="332"/>
                    <a:pt x="1307" y="341"/>
                    <a:pt x="1376" y="361"/>
                  </a:cubicBezTo>
                  <a:cubicBezTo>
                    <a:pt x="1592" y="418"/>
                    <a:pt x="1763" y="588"/>
                    <a:pt x="1854" y="793"/>
                  </a:cubicBezTo>
                  <a:cubicBezTo>
                    <a:pt x="1979" y="1055"/>
                    <a:pt x="1991" y="1350"/>
                    <a:pt x="1945" y="1623"/>
                  </a:cubicBezTo>
                  <a:cubicBezTo>
                    <a:pt x="1900" y="1885"/>
                    <a:pt x="1809" y="2146"/>
                    <a:pt x="1672" y="2385"/>
                  </a:cubicBezTo>
                  <a:cubicBezTo>
                    <a:pt x="1604" y="2488"/>
                    <a:pt x="1524" y="2601"/>
                    <a:pt x="1433" y="2692"/>
                  </a:cubicBezTo>
                  <a:cubicBezTo>
                    <a:pt x="1390" y="2736"/>
                    <a:pt x="1364" y="2755"/>
                    <a:pt x="1332" y="2755"/>
                  </a:cubicBezTo>
                  <a:cubicBezTo>
                    <a:pt x="1306" y="2755"/>
                    <a:pt x="1275" y="2741"/>
                    <a:pt x="1228" y="2715"/>
                  </a:cubicBezTo>
                  <a:cubicBezTo>
                    <a:pt x="1115" y="2647"/>
                    <a:pt x="1012" y="2556"/>
                    <a:pt x="933" y="2465"/>
                  </a:cubicBezTo>
                  <a:cubicBezTo>
                    <a:pt x="751" y="2260"/>
                    <a:pt x="603" y="2033"/>
                    <a:pt x="501" y="1783"/>
                  </a:cubicBezTo>
                  <a:cubicBezTo>
                    <a:pt x="398" y="1521"/>
                    <a:pt x="341" y="1225"/>
                    <a:pt x="410" y="952"/>
                  </a:cubicBezTo>
                  <a:cubicBezTo>
                    <a:pt x="496" y="598"/>
                    <a:pt x="808" y="332"/>
                    <a:pt x="1170" y="332"/>
                  </a:cubicBezTo>
                  <a:close/>
                  <a:moveTo>
                    <a:pt x="1179" y="1"/>
                  </a:moveTo>
                  <a:cubicBezTo>
                    <a:pt x="976" y="1"/>
                    <a:pt x="766" y="49"/>
                    <a:pt x="603" y="145"/>
                  </a:cubicBezTo>
                  <a:cubicBezTo>
                    <a:pt x="330" y="293"/>
                    <a:pt x="148" y="588"/>
                    <a:pt x="80" y="895"/>
                  </a:cubicBezTo>
                  <a:cubicBezTo>
                    <a:pt x="0" y="1259"/>
                    <a:pt x="80" y="1623"/>
                    <a:pt x="228" y="1953"/>
                  </a:cubicBezTo>
                  <a:cubicBezTo>
                    <a:pt x="353" y="2249"/>
                    <a:pt x="535" y="2533"/>
                    <a:pt x="762" y="2761"/>
                  </a:cubicBezTo>
                  <a:cubicBezTo>
                    <a:pt x="910" y="2897"/>
                    <a:pt x="1149" y="3102"/>
                    <a:pt x="1365" y="3102"/>
                  </a:cubicBezTo>
                  <a:cubicBezTo>
                    <a:pt x="1368" y="3102"/>
                    <a:pt x="1372" y="3102"/>
                    <a:pt x="1375" y="3102"/>
                  </a:cubicBezTo>
                  <a:cubicBezTo>
                    <a:pt x="1577" y="3102"/>
                    <a:pt x="1799" y="2781"/>
                    <a:pt x="1900" y="2636"/>
                  </a:cubicBezTo>
                  <a:cubicBezTo>
                    <a:pt x="2082" y="2363"/>
                    <a:pt x="2184" y="2055"/>
                    <a:pt x="2252" y="1737"/>
                  </a:cubicBezTo>
                  <a:cubicBezTo>
                    <a:pt x="2320" y="1384"/>
                    <a:pt x="2320" y="1009"/>
                    <a:pt x="2161" y="668"/>
                  </a:cubicBezTo>
                  <a:cubicBezTo>
                    <a:pt x="2036" y="384"/>
                    <a:pt x="1797" y="133"/>
                    <a:pt x="1490" y="42"/>
                  </a:cubicBezTo>
                  <a:cubicBezTo>
                    <a:pt x="1395" y="14"/>
                    <a:pt x="1288" y="1"/>
                    <a:pt x="11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5132400" y="2396825"/>
              <a:ext cx="74200" cy="25975"/>
            </a:xfrm>
            <a:custGeom>
              <a:rect b="b" l="l" r="r" t="t"/>
              <a:pathLst>
                <a:path extrusionOk="0" h="1039" w="2968">
                  <a:moveTo>
                    <a:pt x="65" y="1"/>
                  </a:moveTo>
                  <a:cubicBezTo>
                    <a:pt x="33" y="1"/>
                    <a:pt x="0" y="35"/>
                    <a:pt x="26" y="70"/>
                  </a:cubicBezTo>
                  <a:cubicBezTo>
                    <a:pt x="310" y="491"/>
                    <a:pt x="765" y="775"/>
                    <a:pt x="1243" y="923"/>
                  </a:cubicBezTo>
                  <a:cubicBezTo>
                    <a:pt x="1482" y="1003"/>
                    <a:pt x="1730" y="1039"/>
                    <a:pt x="1972" y="1039"/>
                  </a:cubicBezTo>
                  <a:cubicBezTo>
                    <a:pt x="2006" y="1039"/>
                    <a:pt x="2040" y="1038"/>
                    <a:pt x="2073" y="1037"/>
                  </a:cubicBezTo>
                  <a:cubicBezTo>
                    <a:pt x="2221" y="1037"/>
                    <a:pt x="2369" y="1014"/>
                    <a:pt x="2506" y="991"/>
                  </a:cubicBezTo>
                  <a:cubicBezTo>
                    <a:pt x="2642" y="957"/>
                    <a:pt x="2778" y="900"/>
                    <a:pt x="2904" y="832"/>
                  </a:cubicBezTo>
                  <a:cubicBezTo>
                    <a:pt x="2968" y="810"/>
                    <a:pt x="2931" y="728"/>
                    <a:pt x="2870" y="728"/>
                  </a:cubicBezTo>
                  <a:cubicBezTo>
                    <a:pt x="2866" y="728"/>
                    <a:pt x="2862" y="729"/>
                    <a:pt x="2858" y="729"/>
                  </a:cubicBezTo>
                  <a:cubicBezTo>
                    <a:pt x="2733" y="764"/>
                    <a:pt x="2596" y="786"/>
                    <a:pt x="2471" y="809"/>
                  </a:cubicBezTo>
                  <a:cubicBezTo>
                    <a:pt x="2335" y="832"/>
                    <a:pt x="2198" y="843"/>
                    <a:pt x="2062" y="855"/>
                  </a:cubicBezTo>
                  <a:cubicBezTo>
                    <a:pt x="1812" y="855"/>
                    <a:pt x="1539" y="832"/>
                    <a:pt x="1289" y="752"/>
                  </a:cubicBezTo>
                  <a:cubicBezTo>
                    <a:pt x="834" y="616"/>
                    <a:pt x="447" y="343"/>
                    <a:pt x="94" y="13"/>
                  </a:cubicBezTo>
                  <a:cubicBezTo>
                    <a:pt x="86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5211800" y="2394625"/>
              <a:ext cx="22625" cy="18525"/>
            </a:xfrm>
            <a:custGeom>
              <a:rect b="b" l="l" r="r" t="t"/>
              <a:pathLst>
                <a:path extrusionOk="0" h="741" w="905">
                  <a:moveTo>
                    <a:pt x="840" y="1"/>
                  </a:moveTo>
                  <a:cubicBezTo>
                    <a:pt x="829" y="1"/>
                    <a:pt x="817" y="4"/>
                    <a:pt x="808" y="10"/>
                  </a:cubicBezTo>
                  <a:cubicBezTo>
                    <a:pt x="672" y="112"/>
                    <a:pt x="558" y="260"/>
                    <a:pt x="410" y="362"/>
                  </a:cubicBezTo>
                  <a:cubicBezTo>
                    <a:pt x="353" y="419"/>
                    <a:pt x="285" y="465"/>
                    <a:pt x="217" y="510"/>
                  </a:cubicBezTo>
                  <a:cubicBezTo>
                    <a:pt x="171" y="533"/>
                    <a:pt x="137" y="556"/>
                    <a:pt x="92" y="590"/>
                  </a:cubicBezTo>
                  <a:cubicBezTo>
                    <a:pt x="57" y="613"/>
                    <a:pt x="12" y="635"/>
                    <a:pt x="1" y="681"/>
                  </a:cubicBezTo>
                  <a:cubicBezTo>
                    <a:pt x="1" y="704"/>
                    <a:pt x="12" y="726"/>
                    <a:pt x="23" y="726"/>
                  </a:cubicBezTo>
                  <a:cubicBezTo>
                    <a:pt x="40" y="736"/>
                    <a:pt x="59" y="740"/>
                    <a:pt x="78" y="740"/>
                  </a:cubicBezTo>
                  <a:cubicBezTo>
                    <a:pt x="150" y="740"/>
                    <a:pt x="234" y="685"/>
                    <a:pt x="296" y="658"/>
                  </a:cubicBezTo>
                  <a:cubicBezTo>
                    <a:pt x="376" y="601"/>
                    <a:pt x="456" y="544"/>
                    <a:pt x="524" y="488"/>
                  </a:cubicBezTo>
                  <a:cubicBezTo>
                    <a:pt x="672" y="374"/>
                    <a:pt x="819" y="237"/>
                    <a:pt x="888" y="55"/>
                  </a:cubicBezTo>
                  <a:cubicBezTo>
                    <a:pt x="904" y="22"/>
                    <a:pt x="872" y="1"/>
                    <a:pt x="8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5156725" y="2406200"/>
              <a:ext cx="31700" cy="6800"/>
            </a:xfrm>
            <a:custGeom>
              <a:rect b="b" l="l" r="r" t="t"/>
              <a:pathLst>
                <a:path extrusionOk="0" h="272" w="1268">
                  <a:moveTo>
                    <a:pt x="45" y="0"/>
                  </a:moveTo>
                  <a:cubicBezTo>
                    <a:pt x="16" y="0"/>
                    <a:pt x="0" y="49"/>
                    <a:pt x="31" y="70"/>
                  </a:cubicBezTo>
                  <a:cubicBezTo>
                    <a:pt x="77" y="104"/>
                    <a:pt x="111" y="127"/>
                    <a:pt x="168" y="150"/>
                  </a:cubicBezTo>
                  <a:cubicBezTo>
                    <a:pt x="213" y="172"/>
                    <a:pt x="270" y="195"/>
                    <a:pt x="316" y="207"/>
                  </a:cubicBezTo>
                  <a:cubicBezTo>
                    <a:pt x="418" y="229"/>
                    <a:pt x="520" y="252"/>
                    <a:pt x="611" y="263"/>
                  </a:cubicBezTo>
                  <a:cubicBezTo>
                    <a:pt x="661" y="269"/>
                    <a:pt x="711" y="272"/>
                    <a:pt x="762" y="272"/>
                  </a:cubicBezTo>
                  <a:cubicBezTo>
                    <a:pt x="919" y="272"/>
                    <a:pt x="1079" y="244"/>
                    <a:pt x="1225" y="184"/>
                  </a:cubicBezTo>
                  <a:cubicBezTo>
                    <a:pt x="1268" y="173"/>
                    <a:pt x="1251" y="103"/>
                    <a:pt x="1211" y="103"/>
                  </a:cubicBezTo>
                  <a:cubicBezTo>
                    <a:pt x="1209" y="103"/>
                    <a:pt x="1206" y="103"/>
                    <a:pt x="1203" y="104"/>
                  </a:cubicBezTo>
                  <a:cubicBezTo>
                    <a:pt x="1112" y="104"/>
                    <a:pt x="1009" y="116"/>
                    <a:pt x="918" y="116"/>
                  </a:cubicBezTo>
                  <a:lnTo>
                    <a:pt x="623" y="116"/>
                  </a:lnTo>
                  <a:cubicBezTo>
                    <a:pt x="532" y="104"/>
                    <a:pt x="441" y="93"/>
                    <a:pt x="350" y="70"/>
                  </a:cubicBezTo>
                  <a:cubicBezTo>
                    <a:pt x="304" y="59"/>
                    <a:pt x="259" y="47"/>
                    <a:pt x="213" y="36"/>
                  </a:cubicBezTo>
                  <a:cubicBezTo>
                    <a:pt x="156" y="25"/>
                    <a:pt x="111" y="13"/>
                    <a:pt x="54" y="2"/>
                  </a:cubicBezTo>
                  <a:cubicBezTo>
                    <a:pt x="51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5165800" y="2401925"/>
              <a:ext cx="14175" cy="4750"/>
            </a:xfrm>
            <a:custGeom>
              <a:rect b="b" l="l" r="r" t="t"/>
              <a:pathLst>
                <a:path extrusionOk="0" h="190" w="567">
                  <a:moveTo>
                    <a:pt x="52" y="0"/>
                  </a:moveTo>
                  <a:cubicBezTo>
                    <a:pt x="16" y="0"/>
                    <a:pt x="0" y="40"/>
                    <a:pt x="21" y="70"/>
                  </a:cubicBezTo>
                  <a:cubicBezTo>
                    <a:pt x="55" y="93"/>
                    <a:pt x="89" y="127"/>
                    <a:pt x="134" y="139"/>
                  </a:cubicBezTo>
                  <a:cubicBezTo>
                    <a:pt x="169" y="161"/>
                    <a:pt x="214" y="173"/>
                    <a:pt x="260" y="184"/>
                  </a:cubicBezTo>
                  <a:cubicBezTo>
                    <a:pt x="290" y="184"/>
                    <a:pt x="320" y="189"/>
                    <a:pt x="351" y="189"/>
                  </a:cubicBezTo>
                  <a:cubicBezTo>
                    <a:pt x="366" y="189"/>
                    <a:pt x="381" y="188"/>
                    <a:pt x="396" y="184"/>
                  </a:cubicBezTo>
                  <a:cubicBezTo>
                    <a:pt x="442" y="184"/>
                    <a:pt x="510" y="173"/>
                    <a:pt x="544" y="139"/>
                  </a:cubicBezTo>
                  <a:cubicBezTo>
                    <a:pt x="567" y="116"/>
                    <a:pt x="555" y="70"/>
                    <a:pt x="521" y="59"/>
                  </a:cubicBezTo>
                  <a:cubicBezTo>
                    <a:pt x="514" y="55"/>
                    <a:pt x="506" y="54"/>
                    <a:pt x="498" y="54"/>
                  </a:cubicBezTo>
                  <a:cubicBezTo>
                    <a:pt x="483" y="54"/>
                    <a:pt x="468" y="59"/>
                    <a:pt x="453" y="59"/>
                  </a:cubicBezTo>
                  <a:lnTo>
                    <a:pt x="396" y="59"/>
                  </a:lnTo>
                  <a:cubicBezTo>
                    <a:pt x="362" y="59"/>
                    <a:pt x="316" y="59"/>
                    <a:pt x="282" y="48"/>
                  </a:cubicBezTo>
                  <a:cubicBezTo>
                    <a:pt x="248" y="48"/>
                    <a:pt x="214" y="36"/>
                    <a:pt x="180" y="25"/>
                  </a:cubicBezTo>
                  <a:cubicBezTo>
                    <a:pt x="134" y="14"/>
                    <a:pt x="100" y="14"/>
                    <a:pt x="66" y="2"/>
                  </a:cubicBezTo>
                  <a:cubicBezTo>
                    <a:pt x="61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5170600" y="2398500"/>
              <a:ext cx="8450" cy="3200"/>
            </a:xfrm>
            <a:custGeom>
              <a:rect b="b" l="l" r="r" t="t"/>
              <a:pathLst>
                <a:path extrusionOk="0" h="128" w="338">
                  <a:moveTo>
                    <a:pt x="38" y="1"/>
                  </a:moveTo>
                  <a:cubicBezTo>
                    <a:pt x="18" y="1"/>
                    <a:pt x="1" y="39"/>
                    <a:pt x="11" y="60"/>
                  </a:cubicBezTo>
                  <a:cubicBezTo>
                    <a:pt x="22" y="71"/>
                    <a:pt x="33" y="71"/>
                    <a:pt x="45" y="82"/>
                  </a:cubicBezTo>
                  <a:cubicBezTo>
                    <a:pt x="45" y="82"/>
                    <a:pt x="56" y="94"/>
                    <a:pt x="68" y="94"/>
                  </a:cubicBezTo>
                  <a:cubicBezTo>
                    <a:pt x="79" y="105"/>
                    <a:pt x="102" y="117"/>
                    <a:pt x="113" y="117"/>
                  </a:cubicBezTo>
                  <a:cubicBezTo>
                    <a:pt x="136" y="117"/>
                    <a:pt x="159" y="128"/>
                    <a:pt x="181" y="128"/>
                  </a:cubicBezTo>
                  <a:cubicBezTo>
                    <a:pt x="204" y="128"/>
                    <a:pt x="215" y="128"/>
                    <a:pt x="238" y="117"/>
                  </a:cubicBezTo>
                  <a:cubicBezTo>
                    <a:pt x="261" y="105"/>
                    <a:pt x="284" y="94"/>
                    <a:pt x="306" y="82"/>
                  </a:cubicBezTo>
                  <a:cubicBezTo>
                    <a:pt x="338" y="72"/>
                    <a:pt x="321" y="13"/>
                    <a:pt x="282" y="13"/>
                  </a:cubicBezTo>
                  <a:cubicBezTo>
                    <a:pt x="279" y="13"/>
                    <a:pt x="276" y="13"/>
                    <a:pt x="272" y="14"/>
                  </a:cubicBezTo>
                  <a:cubicBezTo>
                    <a:pt x="261" y="14"/>
                    <a:pt x="250" y="14"/>
                    <a:pt x="238" y="26"/>
                  </a:cubicBezTo>
                  <a:lnTo>
                    <a:pt x="227" y="26"/>
                  </a:lnTo>
                  <a:cubicBezTo>
                    <a:pt x="215" y="26"/>
                    <a:pt x="215" y="14"/>
                    <a:pt x="204" y="14"/>
                  </a:cubicBezTo>
                  <a:lnTo>
                    <a:pt x="147" y="14"/>
                  </a:lnTo>
                  <a:cubicBezTo>
                    <a:pt x="113" y="14"/>
                    <a:pt x="79" y="3"/>
                    <a:pt x="45" y="3"/>
                  </a:cubicBezTo>
                  <a:cubicBezTo>
                    <a:pt x="42" y="2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5076175" y="2344800"/>
              <a:ext cx="52550" cy="25925"/>
            </a:xfrm>
            <a:custGeom>
              <a:rect b="b" l="l" r="r" t="t"/>
              <a:pathLst>
                <a:path extrusionOk="0" h="1037" w="2102">
                  <a:moveTo>
                    <a:pt x="188" y="1"/>
                  </a:moveTo>
                  <a:cubicBezTo>
                    <a:pt x="137" y="1"/>
                    <a:pt x="86" y="15"/>
                    <a:pt x="34" y="47"/>
                  </a:cubicBezTo>
                  <a:cubicBezTo>
                    <a:pt x="0" y="58"/>
                    <a:pt x="12" y="115"/>
                    <a:pt x="57" y="115"/>
                  </a:cubicBezTo>
                  <a:cubicBezTo>
                    <a:pt x="273" y="115"/>
                    <a:pt x="398" y="422"/>
                    <a:pt x="512" y="558"/>
                  </a:cubicBezTo>
                  <a:cubicBezTo>
                    <a:pt x="626" y="706"/>
                    <a:pt x="785" y="831"/>
                    <a:pt x="956" y="911"/>
                  </a:cubicBezTo>
                  <a:cubicBezTo>
                    <a:pt x="1125" y="981"/>
                    <a:pt x="1340" y="1036"/>
                    <a:pt x="1545" y="1036"/>
                  </a:cubicBezTo>
                  <a:cubicBezTo>
                    <a:pt x="1740" y="1036"/>
                    <a:pt x="1926" y="987"/>
                    <a:pt x="2059" y="854"/>
                  </a:cubicBezTo>
                  <a:cubicBezTo>
                    <a:pt x="2102" y="822"/>
                    <a:pt x="2084" y="739"/>
                    <a:pt x="2025" y="739"/>
                  </a:cubicBezTo>
                  <a:cubicBezTo>
                    <a:pt x="2021" y="739"/>
                    <a:pt x="2017" y="740"/>
                    <a:pt x="2013" y="740"/>
                  </a:cubicBezTo>
                  <a:cubicBezTo>
                    <a:pt x="1851" y="751"/>
                    <a:pt x="1689" y="788"/>
                    <a:pt x="1527" y="788"/>
                  </a:cubicBezTo>
                  <a:cubicBezTo>
                    <a:pt x="1507" y="788"/>
                    <a:pt x="1487" y="787"/>
                    <a:pt x="1467" y="786"/>
                  </a:cubicBezTo>
                  <a:cubicBezTo>
                    <a:pt x="1286" y="775"/>
                    <a:pt x="1104" y="729"/>
                    <a:pt x="956" y="638"/>
                  </a:cubicBezTo>
                  <a:cubicBezTo>
                    <a:pt x="876" y="581"/>
                    <a:pt x="808" y="536"/>
                    <a:pt x="740" y="467"/>
                  </a:cubicBezTo>
                  <a:cubicBezTo>
                    <a:pt x="671" y="399"/>
                    <a:pt x="626" y="320"/>
                    <a:pt x="558" y="240"/>
                  </a:cubicBezTo>
                  <a:cubicBezTo>
                    <a:pt x="489" y="149"/>
                    <a:pt x="421" y="69"/>
                    <a:pt x="307" y="24"/>
                  </a:cubicBezTo>
                  <a:cubicBezTo>
                    <a:pt x="268" y="9"/>
                    <a:pt x="228" y="1"/>
                    <a:pt x="1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5131975" y="2354425"/>
              <a:ext cx="121275" cy="24700"/>
            </a:xfrm>
            <a:custGeom>
              <a:rect b="b" l="l" r="r" t="t"/>
              <a:pathLst>
                <a:path extrusionOk="0" h="988" w="4851">
                  <a:moveTo>
                    <a:pt x="3685" y="0"/>
                  </a:moveTo>
                  <a:cubicBezTo>
                    <a:pt x="3373" y="0"/>
                    <a:pt x="3147" y="275"/>
                    <a:pt x="2932" y="458"/>
                  </a:cubicBezTo>
                  <a:cubicBezTo>
                    <a:pt x="2682" y="666"/>
                    <a:pt x="2355" y="779"/>
                    <a:pt x="2031" y="779"/>
                  </a:cubicBezTo>
                  <a:cubicBezTo>
                    <a:pt x="2002" y="779"/>
                    <a:pt x="1972" y="778"/>
                    <a:pt x="1942" y="776"/>
                  </a:cubicBezTo>
                  <a:cubicBezTo>
                    <a:pt x="1590" y="742"/>
                    <a:pt x="1271" y="572"/>
                    <a:pt x="1033" y="321"/>
                  </a:cubicBezTo>
                  <a:cubicBezTo>
                    <a:pt x="896" y="185"/>
                    <a:pt x="760" y="48"/>
                    <a:pt x="555" y="37"/>
                  </a:cubicBezTo>
                  <a:cubicBezTo>
                    <a:pt x="542" y="36"/>
                    <a:pt x="528" y="36"/>
                    <a:pt x="515" y="36"/>
                  </a:cubicBezTo>
                  <a:cubicBezTo>
                    <a:pt x="341" y="36"/>
                    <a:pt x="137" y="104"/>
                    <a:pt x="32" y="230"/>
                  </a:cubicBezTo>
                  <a:cubicBezTo>
                    <a:pt x="1" y="272"/>
                    <a:pt x="17" y="323"/>
                    <a:pt x="63" y="323"/>
                  </a:cubicBezTo>
                  <a:cubicBezTo>
                    <a:pt x="67" y="323"/>
                    <a:pt x="72" y="322"/>
                    <a:pt x="77" y="321"/>
                  </a:cubicBezTo>
                  <a:cubicBezTo>
                    <a:pt x="217" y="303"/>
                    <a:pt x="356" y="216"/>
                    <a:pt x="502" y="216"/>
                  </a:cubicBezTo>
                  <a:cubicBezTo>
                    <a:pt x="534" y="216"/>
                    <a:pt x="567" y="220"/>
                    <a:pt x="600" y="230"/>
                  </a:cubicBezTo>
                  <a:cubicBezTo>
                    <a:pt x="771" y="264"/>
                    <a:pt x="862" y="446"/>
                    <a:pt x="987" y="560"/>
                  </a:cubicBezTo>
                  <a:cubicBezTo>
                    <a:pt x="1237" y="799"/>
                    <a:pt x="1567" y="947"/>
                    <a:pt x="1920" y="981"/>
                  </a:cubicBezTo>
                  <a:cubicBezTo>
                    <a:pt x="1964" y="985"/>
                    <a:pt x="2008" y="987"/>
                    <a:pt x="2052" y="987"/>
                  </a:cubicBezTo>
                  <a:cubicBezTo>
                    <a:pt x="2353" y="987"/>
                    <a:pt x="2661" y="889"/>
                    <a:pt x="2909" y="731"/>
                  </a:cubicBezTo>
                  <a:cubicBezTo>
                    <a:pt x="3057" y="640"/>
                    <a:pt x="3171" y="515"/>
                    <a:pt x="3307" y="401"/>
                  </a:cubicBezTo>
                  <a:cubicBezTo>
                    <a:pt x="3410" y="310"/>
                    <a:pt x="3535" y="208"/>
                    <a:pt x="3694" y="208"/>
                  </a:cubicBezTo>
                  <a:cubicBezTo>
                    <a:pt x="3876" y="219"/>
                    <a:pt x="4035" y="378"/>
                    <a:pt x="4206" y="446"/>
                  </a:cubicBezTo>
                  <a:cubicBezTo>
                    <a:pt x="4288" y="480"/>
                    <a:pt x="4375" y="498"/>
                    <a:pt x="4461" y="498"/>
                  </a:cubicBezTo>
                  <a:cubicBezTo>
                    <a:pt x="4577" y="498"/>
                    <a:pt x="4693" y="466"/>
                    <a:pt x="4797" y="401"/>
                  </a:cubicBezTo>
                  <a:cubicBezTo>
                    <a:pt x="4851" y="369"/>
                    <a:pt x="4824" y="286"/>
                    <a:pt x="4754" y="286"/>
                  </a:cubicBezTo>
                  <a:cubicBezTo>
                    <a:pt x="4749" y="286"/>
                    <a:pt x="4745" y="287"/>
                    <a:pt x="4740" y="287"/>
                  </a:cubicBezTo>
                  <a:cubicBezTo>
                    <a:pt x="4689" y="294"/>
                    <a:pt x="4637" y="297"/>
                    <a:pt x="4585" y="297"/>
                  </a:cubicBezTo>
                  <a:cubicBezTo>
                    <a:pt x="4452" y="297"/>
                    <a:pt x="4317" y="273"/>
                    <a:pt x="4194" y="208"/>
                  </a:cubicBezTo>
                  <a:cubicBezTo>
                    <a:pt x="4047" y="128"/>
                    <a:pt x="3910" y="26"/>
                    <a:pt x="3739" y="3"/>
                  </a:cubicBezTo>
                  <a:cubicBezTo>
                    <a:pt x="3721" y="1"/>
                    <a:pt x="3703" y="0"/>
                    <a:pt x="36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5191325" y="2051950"/>
              <a:ext cx="12250" cy="4275"/>
            </a:xfrm>
            <a:custGeom>
              <a:rect b="b" l="l" r="r" t="t"/>
              <a:pathLst>
                <a:path extrusionOk="0" h="171" w="490">
                  <a:moveTo>
                    <a:pt x="171" y="0"/>
                  </a:moveTo>
                  <a:cubicBezTo>
                    <a:pt x="149" y="0"/>
                    <a:pt x="137" y="0"/>
                    <a:pt x="114" y="12"/>
                  </a:cubicBezTo>
                  <a:lnTo>
                    <a:pt x="80" y="12"/>
                  </a:lnTo>
                  <a:cubicBezTo>
                    <a:pt x="69" y="23"/>
                    <a:pt x="58" y="23"/>
                    <a:pt x="46" y="34"/>
                  </a:cubicBezTo>
                  <a:cubicBezTo>
                    <a:pt x="1" y="57"/>
                    <a:pt x="1" y="125"/>
                    <a:pt x="46" y="148"/>
                  </a:cubicBezTo>
                  <a:cubicBezTo>
                    <a:pt x="58" y="148"/>
                    <a:pt x="69" y="159"/>
                    <a:pt x="80" y="159"/>
                  </a:cubicBezTo>
                  <a:cubicBezTo>
                    <a:pt x="92" y="159"/>
                    <a:pt x="103" y="159"/>
                    <a:pt x="114" y="171"/>
                  </a:cubicBezTo>
                  <a:lnTo>
                    <a:pt x="330" y="171"/>
                  </a:lnTo>
                  <a:cubicBezTo>
                    <a:pt x="353" y="171"/>
                    <a:pt x="365" y="159"/>
                    <a:pt x="376" y="159"/>
                  </a:cubicBezTo>
                  <a:lnTo>
                    <a:pt x="387" y="159"/>
                  </a:lnTo>
                  <a:cubicBezTo>
                    <a:pt x="399" y="159"/>
                    <a:pt x="410" y="148"/>
                    <a:pt x="410" y="148"/>
                  </a:cubicBezTo>
                  <a:cubicBezTo>
                    <a:pt x="433" y="148"/>
                    <a:pt x="456" y="137"/>
                    <a:pt x="467" y="125"/>
                  </a:cubicBezTo>
                  <a:cubicBezTo>
                    <a:pt x="490" y="103"/>
                    <a:pt x="490" y="68"/>
                    <a:pt x="467" y="46"/>
                  </a:cubicBezTo>
                  <a:cubicBezTo>
                    <a:pt x="456" y="34"/>
                    <a:pt x="433" y="23"/>
                    <a:pt x="410" y="23"/>
                  </a:cubicBezTo>
                  <a:lnTo>
                    <a:pt x="387" y="23"/>
                  </a:lnTo>
                  <a:cubicBezTo>
                    <a:pt x="387" y="23"/>
                    <a:pt x="387" y="12"/>
                    <a:pt x="376" y="12"/>
                  </a:cubicBezTo>
                  <a:cubicBezTo>
                    <a:pt x="365" y="12"/>
                    <a:pt x="353" y="12"/>
                    <a:pt x="3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5195300" y="2058775"/>
              <a:ext cx="5725" cy="3150"/>
            </a:xfrm>
            <a:custGeom>
              <a:rect b="b" l="l" r="r" t="t"/>
              <a:pathLst>
                <a:path extrusionOk="0" h="126" w="229">
                  <a:moveTo>
                    <a:pt x="69" y="0"/>
                  </a:moveTo>
                  <a:cubicBezTo>
                    <a:pt x="69" y="0"/>
                    <a:pt x="69" y="12"/>
                    <a:pt x="58" y="12"/>
                  </a:cubicBezTo>
                  <a:lnTo>
                    <a:pt x="35" y="12"/>
                  </a:lnTo>
                  <a:cubicBezTo>
                    <a:pt x="12" y="23"/>
                    <a:pt x="1" y="46"/>
                    <a:pt x="1" y="57"/>
                  </a:cubicBezTo>
                  <a:cubicBezTo>
                    <a:pt x="1" y="80"/>
                    <a:pt x="12" y="102"/>
                    <a:pt x="35" y="114"/>
                  </a:cubicBezTo>
                  <a:lnTo>
                    <a:pt x="58" y="114"/>
                  </a:lnTo>
                  <a:cubicBezTo>
                    <a:pt x="58" y="125"/>
                    <a:pt x="69" y="125"/>
                    <a:pt x="69" y="125"/>
                  </a:cubicBezTo>
                  <a:lnTo>
                    <a:pt x="171" y="125"/>
                  </a:lnTo>
                  <a:cubicBezTo>
                    <a:pt x="171" y="125"/>
                    <a:pt x="183" y="125"/>
                    <a:pt x="194" y="114"/>
                  </a:cubicBezTo>
                  <a:cubicBezTo>
                    <a:pt x="194" y="114"/>
                    <a:pt x="206" y="114"/>
                    <a:pt x="217" y="102"/>
                  </a:cubicBezTo>
                  <a:cubicBezTo>
                    <a:pt x="228" y="91"/>
                    <a:pt x="228" y="80"/>
                    <a:pt x="228" y="57"/>
                  </a:cubicBezTo>
                  <a:cubicBezTo>
                    <a:pt x="228" y="46"/>
                    <a:pt x="228" y="34"/>
                    <a:pt x="217" y="23"/>
                  </a:cubicBezTo>
                  <a:lnTo>
                    <a:pt x="194" y="12"/>
                  </a:lnTo>
                  <a:cubicBezTo>
                    <a:pt x="194" y="0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5063100" y="2135775"/>
              <a:ext cx="6550" cy="29350"/>
            </a:xfrm>
            <a:custGeom>
              <a:rect b="b" l="l" r="r" t="t"/>
              <a:pathLst>
                <a:path extrusionOk="0" h="1174" w="262">
                  <a:moveTo>
                    <a:pt x="196" y="0"/>
                  </a:moveTo>
                  <a:cubicBezTo>
                    <a:pt x="182" y="0"/>
                    <a:pt x="168" y="8"/>
                    <a:pt x="159" y="25"/>
                  </a:cubicBezTo>
                  <a:cubicBezTo>
                    <a:pt x="114" y="105"/>
                    <a:pt x="102" y="207"/>
                    <a:pt x="80" y="298"/>
                  </a:cubicBezTo>
                  <a:cubicBezTo>
                    <a:pt x="68" y="389"/>
                    <a:pt x="57" y="480"/>
                    <a:pt x="46" y="571"/>
                  </a:cubicBezTo>
                  <a:cubicBezTo>
                    <a:pt x="34" y="662"/>
                    <a:pt x="23" y="753"/>
                    <a:pt x="23" y="855"/>
                  </a:cubicBezTo>
                  <a:cubicBezTo>
                    <a:pt x="11" y="946"/>
                    <a:pt x="0" y="1049"/>
                    <a:pt x="23" y="1140"/>
                  </a:cubicBezTo>
                  <a:cubicBezTo>
                    <a:pt x="34" y="1163"/>
                    <a:pt x="57" y="1174"/>
                    <a:pt x="80" y="1174"/>
                  </a:cubicBezTo>
                  <a:cubicBezTo>
                    <a:pt x="102" y="1174"/>
                    <a:pt x="125" y="1163"/>
                    <a:pt x="137" y="1140"/>
                  </a:cubicBezTo>
                  <a:cubicBezTo>
                    <a:pt x="159" y="1049"/>
                    <a:pt x="159" y="958"/>
                    <a:pt x="171" y="867"/>
                  </a:cubicBezTo>
                  <a:cubicBezTo>
                    <a:pt x="171" y="776"/>
                    <a:pt x="182" y="685"/>
                    <a:pt x="193" y="594"/>
                  </a:cubicBezTo>
                  <a:cubicBezTo>
                    <a:pt x="205" y="503"/>
                    <a:pt x="216" y="412"/>
                    <a:pt x="228" y="321"/>
                  </a:cubicBezTo>
                  <a:cubicBezTo>
                    <a:pt x="239" y="230"/>
                    <a:pt x="262" y="139"/>
                    <a:pt x="250" y="48"/>
                  </a:cubicBezTo>
                  <a:cubicBezTo>
                    <a:pt x="243" y="20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5069350" y="2144575"/>
              <a:ext cx="5150" cy="15175"/>
            </a:xfrm>
            <a:custGeom>
              <a:rect b="b" l="l" r="r" t="t"/>
              <a:pathLst>
                <a:path extrusionOk="0" h="607" w="206">
                  <a:moveTo>
                    <a:pt x="119" y="0"/>
                  </a:moveTo>
                  <a:cubicBezTo>
                    <a:pt x="91" y="0"/>
                    <a:pt x="67" y="20"/>
                    <a:pt x="57" y="49"/>
                  </a:cubicBezTo>
                  <a:cubicBezTo>
                    <a:pt x="57" y="71"/>
                    <a:pt x="46" y="94"/>
                    <a:pt x="46" y="105"/>
                  </a:cubicBezTo>
                  <a:cubicBezTo>
                    <a:pt x="34" y="139"/>
                    <a:pt x="34" y="162"/>
                    <a:pt x="34" y="185"/>
                  </a:cubicBezTo>
                  <a:cubicBezTo>
                    <a:pt x="23" y="230"/>
                    <a:pt x="23" y="276"/>
                    <a:pt x="12" y="310"/>
                  </a:cubicBezTo>
                  <a:cubicBezTo>
                    <a:pt x="12" y="356"/>
                    <a:pt x="0" y="401"/>
                    <a:pt x="0" y="435"/>
                  </a:cubicBezTo>
                  <a:cubicBezTo>
                    <a:pt x="0" y="481"/>
                    <a:pt x="0" y="549"/>
                    <a:pt x="34" y="583"/>
                  </a:cubicBezTo>
                  <a:cubicBezTo>
                    <a:pt x="41" y="597"/>
                    <a:pt x="62" y="607"/>
                    <a:pt x="81" y="607"/>
                  </a:cubicBezTo>
                  <a:cubicBezTo>
                    <a:pt x="93" y="607"/>
                    <a:pt x="105" y="603"/>
                    <a:pt x="114" y="594"/>
                  </a:cubicBezTo>
                  <a:cubicBezTo>
                    <a:pt x="148" y="572"/>
                    <a:pt x="160" y="515"/>
                    <a:pt x="171" y="469"/>
                  </a:cubicBezTo>
                  <a:cubicBezTo>
                    <a:pt x="182" y="412"/>
                    <a:pt x="182" y="367"/>
                    <a:pt x="194" y="321"/>
                  </a:cubicBezTo>
                  <a:cubicBezTo>
                    <a:pt x="194" y="287"/>
                    <a:pt x="194" y="242"/>
                    <a:pt x="205" y="196"/>
                  </a:cubicBezTo>
                  <a:cubicBezTo>
                    <a:pt x="205" y="174"/>
                    <a:pt x="205" y="151"/>
                    <a:pt x="205" y="128"/>
                  </a:cubicBezTo>
                  <a:cubicBezTo>
                    <a:pt x="205" y="117"/>
                    <a:pt x="205" y="94"/>
                    <a:pt x="205" y="71"/>
                  </a:cubicBezTo>
                  <a:cubicBezTo>
                    <a:pt x="194" y="37"/>
                    <a:pt x="171" y="3"/>
                    <a:pt x="137" y="3"/>
                  </a:cubicBezTo>
                  <a:cubicBezTo>
                    <a:pt x="131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5075600" y="2148175"/>
              <a:ext cx="4300" cy="9475"/>
            </a:xfrm>
            <a:custGeom>
              <a:rect b="b" l="l" r="r" t="t"/>
              <a:pathLst>
                <a:path extrusionOk="0" h="379" w="172">
                  <a:moveTo>
                    <a:pt x="100" y="1"/>
                  </a:moveTo>
                  <a:cubicBezTo>
                    <a:pt x="84" y="1"/>
                    <a:pt x="67" y="10"/>
                    <a:pt x="57" y="30"/>
                  </a:cubicBezTo>
                  <a:cubicBezTo>
                    <a:pt x="57" y="41"/>
                    <a:pt x="46" y="41"/>
                    <a:pt x="46" y="52"/>
                  </a:cubicBezTo>
                  <a:cubicBezTo>
                    <a:pt x="46" y="52"/>
                    <a:pt x="46" y="52"/>
                    <a:pt x="46" y="64"/>
                  </a:cubicBezTo>
                  <a:lnTo>
                    <a:pt x="35" y="86"/>
                  </a:lnTo>
                  <a:cubicBezTo>
                    <a:pt x="23" y="109"/>
                    <a:pt x="23" y="132"/>
                    <a:pt x="23" y="143"/>
                  </a:cubicBezTo>
                  <a:cubicBezTo>
                    <a:pt x="12" y="166"/>
                    <a:pt x="12" y="200"/>
                    <a:pt x="12" y="223"/>
                  </a:cubicBezTo>
                  <a:cubicBezTo>
                    <a:pt x="12" y="246"/>
                    <a:pt x="1" y="268"/>
                    <a:pt x="12" y="291"/>
                  </a:cubicBezTo>
                  <a:cubicBezTo>
                    <a:pt x="12" y="314"/>
                    <a:pt x="12" y="337"/>
                    <a:pt x="35" y="359"/>
                  </a:cubicBezTo>
                  <a:cubicBezTo>
                    <a:pt x="48" y="373"/>
                    <a:pt x="61" y="378"/>
                    <a:pt x="75" y="378"/>
                  </a:cubicBezTo>
                  <a:cubicBezTo>
                    <a:pt x="84" y="378"/>
                    <a:pt x="93" y="376"/>
                    <a:pt x="103" y="371"/>
                  </a:cubicBezTo>
                  <a:cubicBezTo>
                    <a:pt x="126" y="359"/>
                    <a:pt x="137" y="325"/>
                    <a:pt x="137" y="303"/>
                  </a:cubicBezTo>
                  <a:cubicBezTo>
                    <a:pt x="148" y="280"/>
                    <a:pt x="148" y="246"/>
                    <a:pt x="160" y="223"/>
                  </a:cubicBezTo>
                  <a:cubicBezTo>
                    <a:pt x="160" y="212"/>
                    <a:pt x="160" y="189"/>
                    <a:pt x="160" y="166"/>
                  </a:cubicBezTo>
                  <a:cubicBezTo>
                    <a:pt x="160" y="143"/>
                    <a:pt x="171" y="132"/>
                    <a:pt x="160" y="109"/>
                  </a:cubicBezTo>
                  <a:cubicBezTo>
                    <a:pt x="160" y="98"/>
                    <a:pt x="160" y="86"/>
                    <a:pt x="160" y="75"/>
                  </a:cubicBezTo>
                  <a:cubicBezTo>
                    <a:pt x="160" y="64"/>
                    <a:pt x="160" y="64"/>
                    <a:pt x="148" y="41"/>
                  </a:cubicBezTo>
                  <a:cubicBezTo>
                    <a:pt x="142" y="15"/>
                    <a:pt x="121" y="1"/>
                    <a:pt x="1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5041200" y="2329000"/>
              <a:ext cx="15650" cy="12825"/>
            </a:xfrm>
            <a:custGeom>
              <a:rect b="b" l="l" r="r" t="t"/>
              <a:pathLst>
                <a:path extrusionOk="0" h="513" w="626">
                  <a:moveTo>
                    <a:pt x="52" y="0"/>
                  </a:moveTo>
                  <a:cubicBezTo>
                    <a:pt x="40" y="0"/>
                    <a:pt x="30" y="6"/>
                    <a:pt x="23" y="19"/>
                  </a:cubicBezTo>
                  <a:cubicBezTo>
                    <a:pt x="0" y="42"/>
                    <a:pt x="0" y="87"/>
                    <a:pt x="12" y="110"/>
                  </a:cubicBezTo>
                  <a:cubicBezTo>
                    <a:pt x="23" y="144"/>
                    <a:pt x="34" y="167"/>
                    <a:pt x="46" y="190"/>
                  </a:cubicBezTo>
                  <a:cubicBezTo>
                    <a:pt x="46" y="190"/>
                    <a:pt x="53" y="204"/>
                    <a:pt x="50" y="204"/>
                  </a:cubicBezTo>
                  <a:cubicBezTo>
                    <a:pt x="49" y="204"/>
                    <a:pt x="48" y="203"/>
                    <a:pt x="46" y="201"/>
                  </a:cubicBezTo>
                  <a:lnTo>
                    <a:pt x="46" y="201"/>
                  </a:lnTo>
                  <a:cubicBezTo>
                    <a:pt x="57" y="212"/>
                    <a:pt x="57" y="224"/>
                    <a:pt x="69" y="224"/>
                  </a:cubicBezTo>
                  <a:cubicBezTo>
                    <a:pt x="69" y="235"/>
                    <a:pt x="80" y="246"/>
                    <a:pt x="91" y="258"/>
                  </a:cubicBezTo>
                  <a:cubicBezTo>
                    <a:pt x="103" y="292"/>
                    <a:pt x="125" y="315"/>
                    <a:pt x="148" y="337"/>
                  </a:cubicBezTo>
                  <a:cubicBezTo>
                    <a:pt x="182" y="383"/>
                    <a:pt x="228" y="417"/>
                    <a:pt x="273" y="440"/>
                  </a:cubicBezTo>
                  <a:cubicBezTo>
                    <a:pt x="307" y="463"/>
                    <a:pt x="330" y="474"/>
                    <a:pt x="364" y="485"/>
                  </a:cubicBezTo>
                  <a:cubicBezTo>
                    <a:pt x="387" y="497"/>
                    <a:pt x="410" y="497"/>
                    <a:pt x="444" y="497"/>
                  </a:cubicBezTo>
                  <a:cubicBezTo>
                    <a:pt x="468" y="505"/>
                    <a:pt x="504" y="513"/>
                    <a:pt x="534" y="513"/>
                  </a:cubicBezTo>
                  <a:cubicBezTo>
                    <a:pt x="547" y="513"/>
                    <a:pt x="559" y="511"/>
                    <a:pt x="569" y="508"/>
                  </a:cubicBezTo>
                  <a:cubicBezTo>
                    <a:pt x="603" y="497"/>
                    <a:pt x="626" y="440"/>
                    <a:pt x="592" y="417"/>
                  </a:cubicBezTo>
                  <a:cubicBezTo>
                    <a:pt x="569" y="406"/>
                    <a:pt x="558" y="394"/>
                    <a:pt x="523" y="383"/>
                  </a:cubicBezTo>
                  <a:cubicBezTo>
                    <a:pt x="523" y="383"/>
                    <a:pt x="512" y="372"/>
                    <a:pt x="512" y="372"/>
                  </a:cubicBezTo>
                  <a:cubicBezTo>
                    <a:pt x="501" y="372"/>
                    <a:pt x="501" y="372"/>
                    <a:pt x="489" y="360"/>
                  </a:cubicBezTo>
                  <a:cubicBezTo>
                    <a:pt x="489" y="360"/>
                    <a:pt x="478" y="349"/>
                    <a:pt x="467" y="337"/>
                  </a:cubicBezTo>
                  <a:cubicBezTo>
                    <a:pt x="455" y="337"/>
                    <a:pt x="444" y="326"/>
                    <a:pt x="433" y="326"/>
                  </a:cubicBezTo>
                  <a:cubicBezTo>
                    <a:pt x="410" y="315"/>
                    <a:pt x="387" y="292"/>
                    <a:pt x="364" y="281"/>
                  </a:cubicBezTo>
                  <a:cubicBezTo>
                    <a:pt x="353" y="281"/>
                    <a:pt x="342" y="269"/>
                    <a:pt x="330" y="269"/>
                  </a:cubicBezTo>
                  <a:cubicBezTo>
                    <a:pt x="330" y="258"/>
                    <a:pt x="330" y="258"/>
                    <a:pt x="319" y="258"/>
                  </a:cubicBezTo>
                  <a:cubicBezTo>
                    <a:pt x="319" y="258"/>
                    <a:pt x="307" y="246"/>
                    <a:pt x="307" y="246"/>
                  </a:cubicBezTo>
                  <a:cubicBezTo>
                    <a:pt x="307" y="246"/>
                    <a:pt x="307" y="246"/>
                    <a:pt x="307" y="235"/>
                  </a:cubicBezTo>
                  <a:cubicBezTo>
                    <a:pt x="296" y="235"/>
                    <a:pt x="296" y="235"/>
                    <a:pt x="285" y="224"/>
                  </a:cubicBezTo>
                  <a:cubicBezTo>
                    <a:pt x="273" y="212"/>
                    <a:pt x="273" y="212"/>
                    <a:pt x="262" y="201"/>
                  </a:cubicBezTo>
                  <a:cubicBezTo>
                    <a:pt x="228" y="167"/>
                    <a:pt x="194" y="133"/>
                    <a:pt x="160" y="99"/>
                  </a:cubicBezTo>
                  <a:cubicBezTo>
                    <a:pt x="171" y="99"/>
                    <a:pt x="148" y="87"/>
                    <a:pt x="148" y="76"/>
                  </a:cubicBezTo>
                  <a:cubicBezTo>
                    <a:pt x="148" y="80"/>
                    <a:pt x="148" y="81"/>
                    <a:pt x="148" y="81"/>
                  </a:cubicBezTo>
                  <a:cubicBezTo>
                    <a:pt x="147" y="81"/>
                    <a:pt x="144" y="76"/>
                    <a:pt x="137" y="76"/>
                  </a:cubicBezTo>
                  <a:cubicBezTo>
                    <a:pt x="137" y="64"/>
                    <a:pt x="125" y="53"/>
                    <a:pt x="114" y="42"/>
                  </a:cubicBezTo>
                  <a:cubicBezTo>
                    <a:pt x="114" y="30"/>
                    <a:pt x="103" y="19"/>
                    <a:pt x="80" y="8"/>
                  </a:cubicBezTo>
                  <a:cubicBezTo>
                    <a:pt x="71" y="3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5047450" y="2328475"/>
              <a:ext cx="8550" cy="7550"/>
            </a:xfrm>
            <a:custGeom>
              <a:rect b="b" l="l" r="r" t="t"/>
              <a:pathLst>
                <a:path extrusionOk="0" h="302" w="342">
                  <a:moveTo>
                    <a:pt x="60" y="1"/>
                  </a:moveTo>
                  <a:cubicBezTo>
                    <a:pt x="55" y="1"/>
                    <a:pt x="50" y="2"/>
                    <a:pt x="46" y="6"/>
                  </a:cubicBezTo>
                  <a:cubicBezTo>
                    <a:pt x="35" y="17"/>
                    <a:pt x="23" y="29"/>
                    <a:pt x="12" y="40"/>
                  </a:cubicBezTo>
                  <a:cubicBezTo>
                    <a:pt x="1" y="51"/>
                    <a:pt x="1" y="74"/>
                    <a:pt x="1" y="97"/>
                  </a:cubicBezTo>
                  <a:cubicBezTo>
                    <a:pt x="1" y="97"/>
                    <a:pt x="1" y="108"/>
                    <a:pt x="1" y="120"/>
                  </a:cubicBezTo>
                  <a:cubicBezTo>
                    <a:pt x="12" y="131"/>
                    <a:pt x="12" y="154"/>
                    <a:pt x="23" y="165"/>
                  </a:cubicBezTo>
                  <a:cubicBezTo>
                    <a:pt x="35" y="188"/>
                    <a:pt x="46" y="211"/>
                    <a:pt x="69" y="233"/>
                  </a:cubicBezTo>
                  <a:cubicBezTo>
                    <a:pt x="92" y="245"/>
                    <a:pt x="114" y="267"/>
                    <a:pt x="137" y="279"/>
                  </a:cubicBezTo>
                  <a:cubicBezTo>
                    <a:pt x="148" y="290"/>
                    <a:pt x="171" y="290"/>
                    <a:pt x="183" y="302"/>
                  </a:cubicBezTo>
                  <a:lnTo>
                    <a:pt x="217" y="302"/>
                  </a:lnTo>
                  <a:cubicBezTo>
                    <a:pt x="228" y="302"/>
                    <a:pt x="239" y="302"/>
                    <a:pt x="251" y="290"/>
                  </a:cubicBezTo>
                  <a:cubicBezTo>
                    <a:pt x="273" y="290"/>
                    <a:pt x="285" y="290"/>
                    <a:pt x="308" y="279"/>
                  </a:cubicBezTo>
                  <a:cubicBezTo>
                    <a:pt x="330" y="256"/>
                    <a:pt x="342" y="222"/>
                    <a:pt x="319" y="199"/>
                  </a:cubicBezTo>
                  <a:cubicBezTo>
                    <a:pt x="319" y="188"/>
                    <a:pt x="308" y="176"/>
                    <a:pt x="296" y="165"/>
                  </a:cubicBezTo>
                  <a:lnTo>
                    <a:pt x="273" y="165"/>
                  </a:lnTo>
                  <a:cubicBezTo>
                    <a:pt x="273" y="154"/>
                    <a:pt x="262" y="154"/>
                    <a:pt x="251" y="142"/>
                  </a:cubicBezTo>
                  <a:cubicBezTo>
                    <a:pt x="251" y="142"/>
                    <a:pt x="239" y="131"/>
                    <a:pt x="228" y="131"/>
                  </a:cubicBezTo>
                  <a:cubicBezTo>
                    <a:pt x="217" y="120"/>
                    <a:pt x="205" y="120"/>
                    <a:pt x="194" y="108"/>
                  </a:cubicBezTo>
                  <a:cubicBezTo>
                    <a:pt x="185" y="99"/>
                    <a:pt x="170" y="91"/>
                    <a:pt x="158" y="77"/>
                  </a:cubicBezTo>
                  <a:lnTo>
                    <a:pt x="158" y="77"/>
                  </a:lnTo>
                  <a:cubicBezTo>
                    <a:pt x="155" y="69"/>
                    <a:pt x="148" y="63"/>
                    <a:pt x="148" y="63"/>
                  </a:cubicBezTo>
                  <a:lnTo>
                    <a:pt x="148" y="63"/>
                  </a:lnTo>
                  <a:cubicBezTo>
                    <a:pt x="148" y="63"/>
                    <a:pt x="148" y="63"/>
                    <a:pt x="148" y="63"/>
                  </a:cubicBezTo>
                  <a:lnTo>
                    <a:pt x="137" y="51"/>
                  </a:lnTo>
                  <a:cubicBezTo>
                    <a:pt x="126" y="40"/>
                    <a:pt x="126" y="29"/>
                    <a:pt x="114" y="17"/>
                  </a:cubicBezTo>
                  <a:cubicBezTo>
                    <a:pt x="103" y="17"/>
                    <a:pt x="103" y="6"/>
                    <a:pt x="92" y="6"/>
                  </a:cubicBezTo>
                  <a:cubicBezTo>
                    <a:pt x="84" y="6"/>
                    <a:pt x="71" y="1"/>
                    <a:pt x="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5052000" y="2325475"/>
              <a:ext cx="6000" cy="4575"/>
            </a:xfrm>
            <a:custGeom>
              <a:rect b="b" l="l" r="r" t="t"/>
              <a:pathLst>
                <a:path extrusionOk="0" h="183" w="240">
                  <a:moveTo>
                    <a:pt x="46" y="1"/>
                  </a:moveTo>
                  <a:cubicBezTo>
                    <a:pt x="35" y="1"/>
                    <a:pt x="23" y="1"/>
                    <a:pt x="23" y="12"/>
                  </a:cubicBezTo>
                  <a:cubicBezTo>
                    <a:pt x="1" y="23"/>
                    <a:pt x="1" y="46"/>
                    <a:pt x="1" y="69"/>
                  </a:cubicBezTo>
                  <a:cubicBezTo>
                    <a:pt x="1" y="80"/>
                    <a:pt x="1" y="92"/>
                    <a:pt x="12" y="92"/>
                  </a:cubicBezTo>
                  <a:cubicBezTo>
                    <a:pt x="23" y="114"/>
                    <a:pt x="23" y="126"/>
                    <a:pt x="35" y="137"/>
                  </a:cubicBezTo>
                  <a:cubicBezTo>
                    <a:pt x="57" y="160"/>
                    <a:pt x="69" y="171"/>
                    <a:pt x="91" y="171"/>
                  </a:cubicBezTo>
                  <a:cubicBezTo>
                    <a:pt x="114" y="183"/>
                    <a:pt x="137" y="183"/>
                    <a:pt x="148" y="183"/>
                  </a:cubicBezTo>
                  <a:lnTo>
                    <a:pt x="194" y="183"/>
                  </a:lnTo>
                  <a:cubicBezTo>
                    <a:pt x="194" y="183"/>
                    <a:pt x="205" y="171"/>
                    <a:pt x="205" y="171"/>
                  </a:cubicBezTo>
                  <a:cubicBezTo>
                    <a:pt x="239" y="160"/>
                    <a:pt x="239" y="126"/>
                    <a:pt x="217" y="103"/>
                  </a:cubicBezTo>
                  <a:cubicBezTo>
                    <a:pt x="205" y="80"/>
                    <a:pt x="194" y="80"/>
                    <a:pt x="182" y="69"/>
                  </a:cubicBezTo>
                  <a:cubicBezTo>
                    <a:pt x="171" y="58"/>
                    <a:pt x="171" y="58"/>
                    <a:pt x="160" y="46"/>
                  </a:cubicBezTo>
                  <a:lnTo>
                    <a:pt x="137" y="35"/>
                  </a:lnTo>
                  <a:cubicBezTo>
                    <a:pt x="126" y="23"/>
                    <a:pt x="103" y="23"/>
                    <a:pt x="91" y="12"/>
                  </a:cubicBezTo>
                  <a:cubicBezTo>
                    <a:pt x="91" y="12"/>
                    <a:pt x="80" y="12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5301375" y="2324250"/>
              <a:ext cx="19925" cy="17000"/>
            </a:xfrm>
            <a:custGeom>
              <a:rect b="b" l="l" r="r" t="t"/>
              <a:pathLst>
                <a:path extrusionOk="0" h="680" w="797">
                  <a:moveTo>
                    <a:pt x="721" y="0"/>
                  </a:moveTo>
                  <a:cubicBezTo>
                    <a:pt x="711" y="0"/>
                    <a:pt x="702" y="2"/>
                    <a:pt x="694" y="4"/>
                  </a:cubicBezTo>
                  <a:cubicBezTo>
                    <a:pt x="660" y="27"/>
                    <a:pt x="637" y="61"/>
                    <a:pt x="614" y="95"/>
                  </a:cubicBezTo>
                  <a:cubicBezTo>
                    <a:pt x="603" y="95"/>
                    <a:pt x="592" y="107"/>
                    <a:pt x="580" y="118"/>
                  </a:cubicBezTo>
                  <a:cubicBezTo>
                    <a:pt x="569" y="118"/>
                    <a:pt x="569" y="129"/>
                    <a:pt x="558" y="141"/>
                  </a:cubicBezTo>
                  <a:cubicBezTo>
                    <a:pt x="523" y="163"/>
                    <a:pt x="501" y="198"/>
                    <a:pt x="478" y="220"/>
                  </a:cubicBezTo>
                  <a:cubicBezTo>
                    <a:pt x="432" y="277"/>
                    <a:pt x="376" y="323"/>
                    <a:pt x="330" y="357"/>
                  </a:cubicBezTo>
                  <a:cubicBezTo>
                    <a:pt x="319" y="368"/>
                    <a:pt x="319" y="368"/>
                    <a:pt x="319" y="368"/>
                  </a:cubicBezTo>
                  <a:cubicBezTo>
                    <a:pt x="319" y="368"/>
                    <a:pt x="307" y="380"/>
                    <a:pt x="307" y="380"/>
                  </a:cubicBezTo>
                  <a:lnTo>
                    <a:pt x="262" y="402"/>
                  </a:lnTo>
                  <a:cubicBezTo>
                    <a:pt x="239" y="425"/>
                    <a:pt x="205" y="448"/>
                    <a:pt x="182" y="459"/>
                  </a:cubicBezTo>
                  <a:cubicBezTo>
                    <a:pt x="160" y="471"/>
                    <a:pt x="148" y="482"/>
                    <a:pt x="137" y="493"/>
                  </a:cubicBezTo>
                  <a:cubicBezTo>
                    <a:pt x="125" y="505"/>
                    <a:pt x="103" y="516"/>
                    <a:pt x="91" y="527"/>
                  </a:cubicBezTo>
                  <a:cubicBezTo>
                    <a:pt x="57" y="550"/>
                    <a:pt x="34" y="562"/>
                    <a:pt x="23" y="596"/>
                  </a:cubicBezTo>
                  <a:cubicBezTo>
                    <a:pt x="0" y="618"/>
                    <a:pt x="0" y="664"/>
                    <a:pt x="34" y="675"/>
                  </a:cubicBezTo>
                  <a:cubicBezTo>
                    <a:pt x="54" y="678"/>
                    <a:pt x="75" y="680"/>
                    <a:pt x="96" y="680"/>
                  </a:cubicBezTo>
                  <a:cubicBezTo>
                    <a:pt x="158" y="680"/>
                    <a:pt x="222" y="667"/>
                    <a:pt x="273" y="641"/>
                  </a:cubicBezTo>
                  <a:cubicBezTo>
                    <a:pt x="341" y="607"/>
                    <a:pt x="398" y="573"/>
                    <a:pt x="455" y="539"/>
                  </a:cubicBezTo>
                  <a:cubicBezTo>
                    <a:pt x="523" y="493"/>
                    <a:pt x="580" y="436"/>
                    <a:pt x="626" y="391"/>
                  </a:cubicBezTo>
                  <a:cubicBezTo>
                    <a:pt x="660" y="357"/>
                    <a:pt x="694" y="323"/>
                    <a:pt x="705" y="289"/>
                  </a:cubicBezTo>
                  <a:cubicBezTo>
                    <a:pt x="717" y="277"/>
                    <a:pt x="717" y="266"/>
                    <a:pt x="717" y="266"/>
                  </a:cubicBezTo>
                  <a:cubicBezTo>
                    <a:pt x="728" y="254"/>
                    <a:pt x="728" y="243"/>
                    <a:pt x="728" y="243"/>
                  </a:cubicBezTo>
                  <a:cubicBezTo>
                    <a:pt x="740" y="220"/>
                    <a:pt x="751" y="198"/>
                    <a:pt x="751" y="186"/>
                  </a:cubicBezTo>
                  <a:cubicBezTo>
                    <a:pt x="774" y="141"/>
                    <a:pt x="796" y="95"/>
                    <a:pt x="785" y="50"/>
                  </a:cubicBezTo>
                  <a:cubicBezTo>
                    <a:pt x="785" y="15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5301950" y="2323875"/>
              <a:ext cx="12250" cy="9600"/>
            </a:xfrm>
            <a:custGeom>
              <a:rect b="b" l="l" r="r" t="t"/>
              <a:pathLst>
                <a:path extrusionOk="0" h="384" w="490">
                  <a:moveTo>
                    <a:pt x="418" y="0"/>
                  </a:moveTo>
                  <a:cubicBezTo>
                    <a:pt x="408" y="0"/>
                    <a:pt x="396" y="3"/>
                    <a:pt x="387" y="8"/>
                  </a:cubicBezTo>
                  <a:cubicBezTo>
                    <a:pt x="387" y="19"/>
                    <a:pt x="375" y="19"/>
                    <a:pt x="364" y="31"/>
                  </a:cubicBezTo>
                  <a:cubicBezTo>
                    <a:pt x="353" y="31"/>
                    <a:pt x="330" y="53"/>
                    <a:pt x="318" y="65"/>
                  </a:cubicBezTo>
                  <a:cubicBezTo>
                    <a:pt x="307" y="76"/>
                    <a:pt x="307" y="76"/>
                    <a:pt x="296" y="87"/>
                  </a:cubicBezTo>
                  <a:lnTo>
                    <a:pt x="284" y="87"/>
                  </a:lnTo>
                  <a:cubicBezTo>
                    <a:pt x="273" y="99"/>
                    <a:pt x="250" y="122"/>
                    <a:pt x="239" y="133"/>
                  </a:cubicBezTo>
                  <a:cubicBezTo>
                    <a:pt x="228" y="133"/>
                    <a:pt x="228" y="144"/>
                    <a:pt x="216" y="144"/>
                  </a:cubicBezTo>
                  <a:cubicBezTo>
                    <a:pt x="216" y="156"/>
                    <a:pt x="216" y="156"/>
                    <a:pt x="205" y="156"/>
                  </a:cubicBezTo>
                  <a:cubicBezTo>
                    <a:pt x="182" y="178"/>
                    <a:pt x="148" y="190"/>
                    <a:pt x="125" y="213"/>
                  </a:cubicBezTo>
                  <a:cubicBezTo>
                    <a:pt x="114" y="224"/>
                    <a:pt x="91" y="224"/>
                    <a:pt x="80" y="247"/>
                  </a:cubicBezTo>
                  <a:cubicBezTo>
                    <a:pt x="68" y="247"/>
                    <a:pt x="57" y="258"/>
                    <a:pt x="46" y="269"/>
                  </a:cubicBezTo>
                  <a:cubicBezTo>
                    <a:pt x="46" y="281"/>
                    <a:pt x="46" y="281"/>
                    <a:pt x="46" y="281"/>
                  </a:cubicBezTo>
                  <a:cubicBezTo>
                    <a:pt x="46" y="281"/>
                    <a:pt x="34" y="292"/>
                    <a:pt x="46" y="292"/>
                  </a:cubicBezTo>
                  <a:cubicBezTo>
                    <a:pt x="0" y="315"/>
                    <a:pt x="23" y="360"/>
                    <a:pt x="57" y="360"/>
                  </a:cubicBezTo>
                  <a:cubicBezTo>
                    <a:pt x="57" y="360"/>
                    <a:pt x="68" y="360"/>
                    <a:pt x="68" y="372"/>
                  </a:cubicBezTo>
                  <a:cubicBezTo>
                    <a:pt x="80" y="372"/>
                    <a:pt x="102" y="383"/>
                    <a:pt x="125" y="383"/>
                  </a:cubicBezTo>
                  <a:cubicBezTo>
                    <a:pt x="137" y="383"/>
                    <a:pt x="171" y="383"/>
                    <a:pt x="193" y="372"/>
                  </a:cubicBezTo>
                  <a:cubicBezTo>
                    <a:pt x="239" y="360"/>
                    <a:pt x="273" y="338"/>
                    <a:pt x="307" y="304"/>
                  </a:cubicBezTo>
                  <a:cubicBezTo>
                    <a:pt x="330" y="292"/>
                    <a:pt x="353" y="281"/>
                    <a:pt x="375" y="258"/>
                  </a:cubicBezTo>
                  <a:cubicBezTo>
                    <a:pt x="375" y="258"/>
                    <a:pt x="387" y="247"/>
                    <a:pt x="398" y="247"/>
                  </a:cubicBezTo>
                  <a:cubicBezTo>
                    <a:pt x="398" y="235"/>
                    <a:pt x="409" y="224"/>
                    <a:pt x="421" y="213"/>
                  </a:cubicBezTo>
                  <a:cubicBezTo>
                    <a:pt x="432" y="190"/>
                    <a:pt x="444" y="178"/>
                    <a:pt x="455" y="156"/>
                  </a:cubicBezTo>
                  <a:cubicBezTo>
                    <a:pt x="466" y="144"/>
                    <a:pt x="478" y="122"/>
                    <a:pt x="478" y="99"/>
                  </a:cubicBezTo>
                  <a:cubicBezTo>
                    <a:pt x="478" y="87"/>
                    <a:pt x="478" y="87"/>
                    <a:pt x="478" y="76"/>
                  </a:cubicBezTo>
                  <a:cubicBezTo>
                    <a:pt x="489" y="53"/>
                    <a:pt x="478" y="31"/>
                    <a:pt x="455" y="19"/>
                  </a:cubicBezTo>
                  <a:cubicBezTo>
                    <a:pt x="448" y="6"/>
                    <a:pt x="434" y="0"/>
                    <a:pt x="4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5301375" y="2320925"/>
              <a:ext cx="7400" cy="6575"/>
            </a:xfrm>
            <a:custGeom>
              <a:rect b="b" l="l" r="r" t="t"/>
              <a:pathLst>
                <a:path extrusionOk="0" h="263" w="296">
                  <a:moveTo>
                    <a:pt x="239" y="1"/>
                  </a:moveTo>
                  <a:cubicBezTo>
                    <a:pt x="228" y="12"/>
                    <a:pt x="216" y="12"/>
                    <a:pt x="205" y="23"/>
                  </a:cubicBezTo>
                  <a:lnTo>
                    <a:pt x="194" y="23"/>
                  </a:lnTo>
                  <a:cubicBezTo>
                    <a:pt x="182" y="23"/>
                    <a:pt x="171" y="23"/>
                    <a:pt x="171" y="35"/>
                  </a:cubicBezTo>
                  <a:cubicBezTo>
                    <a:pt x="160" y="35"/>
                    <a:pt x="160" y="46"/>
                    <a:pt x="148" y="46"/>
                  </a:cubicBezTo>
                  <a:cubicBezTo>
                    <a:pt x="125" y="58"/>
                    <a:pt x="114" y="80"/>
                    <a:pt x="91" y="92"/>
                  </a:cubicBezTo>
                  <a:cubicBezTo>
                    <a:pt x="80" y="103"/>
                    <a:pt x="80" y="114"/>
                    <a:pt x="69" y="114"/>
                  </a:cubicBezTo>
                  <a:cubicBezTo>
                    <a:pt x="57" y="126"/>
                    <a:pt x="46" y="137"/>
                    <a:pt x="34" y="149"/>
                  </a:cubicBezTo>
                  <a:cubicBezTo>
                    <a:pt x="23" y="149"/>
                    <a:pt x="23" y="160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lnTo>
                    <a:pt x="23" y="171"/>
                  </a:lnTo>
                  <a:cubicBezTo>
                    <a:pt x="18" y="171"/>
                    <a:pt x="15" y="174"/>
                    <a:pt x="15" y="175"/>
                  </a:cubicBezTo>
                  <a:lnTo>
                    <a:pt x="15" y="175"/>
                  </a:lnTo>
                  <a:cubicBezTo>
                    <a:pt x="12" y="180"/>
                    <a:pt x="12" y="187"/>
                    <a:pt x="12" y="194"/>
                  </a:cubicBezTo>
                  <a:cubicBezTo>
                    <a:pt x="0" y="205"/>
                    <a:pt x="12" y="217"/>
                    <a:pt x="12" y="228"/>
                  </a:cubicBezTo>
                  <a:cubicBezTo>
                    <a:pt x="23" y="251"/>
                    <a:pt x="46" y="262"/>
                    <a:pt x="57" y="262"/>
                  </a:cubicBezTo>
                  <a:lnTo>
                    <a:pt x="114" y="262"/>
                  </a:lnTo>
                  <a:cubicBezTo>
                    <a:pt x="114" y="251"/>
                    <a:pt x="125" y="251"/>
                    <a:pt x="125" y="251"/>
                  </a:cubicBezTo>
                  <a:lnTo>
                    <a:pt x="148" y="251"/>
                  </a:lnTo>
                  <a:cubicBezTo>
                    <a:pt x="148" y="251"/>
                    <a:pt x="160" y="240"/>
                    <a:pt x="171" y="240"/>
                  </a:cubicBezTo>
                  <a:cubicBezTo>
                    <a:pt x="182" y="228"/>
                    <a:pt x="194" y="228"/>
                    <a:pt x="205" y="217"/>
                  </a:cubicBezTo>
                  <a:cubicBezTo>
                    <a:pt x="216" y="205"/>
                    <a:pt x="228" y="205"/>
                    <a:pt x="228" y="194"/>
                  </a:cubicBezTo>
                  <a:cubicBezTo>
                    <a:pt x="239" y="183"/>
                    <a:pt x="239" y="183"/>
                    <a:pt x="251" y="171"/>
                  </a:cubicBezTo>
                  <a:cubicBezTo>
                    <a:pt x="251" y="171"/>
                    <a:pt x="251" y="160"/>
                    <a:pt x="262" y="160"/>
                  </a:cubicBezTo>
                  <a:cubicBezTo>
                    <a:pt x="273" y="149"/>
                    <a:pt x="273" y="137"/>
                    <a:pt x="285" y="126"/>
                  </a:cubicBezTo>
                  <a:cubicBezTo>
                    <a:pt x="285" y="114"/>
                    <a:pt x="285" y="114"/>
                    <a:pt x="285" y="114"/>
                  </a:cubicBezTo>
                  <a:cubicBezTo>
                    <a:pt x="285" y="114"/>
                    <a:pt x="285" y="103"/>
                    <a:pt x="285" y="103"/>
                  </a:cubicBezTo>
                  <a:cubicBezTo>
                    <a:pt x="296" y="92"/>
                    <a:pt x="296" y="80"/>
                    <a:pt x="296" y="69"/>
                  </a:cubicBezTo>
                  <a:lnTo>
                    <a:pt x="296" y="58"/>
                  </a:lnTo>
                  <a:cubicBezTo>
                    <a:pt x="296" y="23"/>
                    <a:pt x="273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8" name="Google Shape;1468;p48"/>
          <p:cNvGrpSpPr/>
          <p:nvPr/>
        </p:nvGrpSpPr>
        <p:grpSpPr>
          <a:xfrm>
            <a:off x="7213799" y="147358"/>
            <a:ext cx="833658" cy="1165750"/>
            <a:chOff x="2772075" y="4182450"/>
            <a:chExt cx="420000" cy="587250"/>
          </a:xfrm>
        </p:grpSpPr>
        <p:sp>
          <p:nvSpPr>
            <p:cNvPr id="1469" name="Google Shape;1469;p48"/>
            <p:cNvSpPr/>
            <p:nvPr/>
          </p:nvSpPr>
          <p:spPr>
            <a:xfrm>
              <a:off x="2789700" y="4200175"/>
              <a:ext cx="384750" cy="551925"/>
            </a:xfrm>
            <a:custGeom>
              <a:rect b="b" l="l" r="r" t="t"/>
              <a:pathLst>
                <a:path extrusionOk="0" h="22077" w="15390">
                  <a:moveTo>
                    <a:pt x="7883" y="366"/>
                  </a:moveTo>
                  <a:cubicBezTo>
                    <a:pt x="7971" y="366"/>
                    <a:pt x="8056" y="396"/>
                    <a:pt x="8122" y="466"/>
                  </a:cubicBezTo>
                  <a:cubicBezTo>
                    <a:pt x="8247" y="602"/>
                    <a:pt x="8281" y="818"/>
                    <a:pt x="8281" y="1000"/>
                  </a:cubicBezTo>
                  <a:cubicBezTo>
                    <a:pt x="8292" y="1216"/>
                    <a:pt x="8247" y="1444"/>
                    <a:pt x="8190" y="1660"/>
                  </a:cubicBezTo>
                  <a:cubicBezTo>
                    <a:pt x="8122" y="1899"/>
                    <a:pt x="8031" y="2138"/>
                    <a:pt x="7940" y="2376"/>
                  </a:cubicBezTo>
                  <a:cubicBezTo>
                    <a:pt x="7905" y="2490"/>
                    <a:pt x="7860" y="2615"/>
                    <a:pt x="7826" y="2729"/>
                  </a:cubicBezTo>
                  <a:cubicBezTo>
                    <a:pt x="7814" y="2763"/>
                    <a:pt x="7803" y="2809"/>
                    <a:pt x="7792" y="2854"/>
                  </a:cubicBezTo>
                  <a:cubicBezTo>
                    <a:pt x="7769" y="2843"/>
                    <a:pt x="7735" y="2843"/>
                    <a:pt x="7712" y="2843"/>
                  </a:cubicBezTo>
                  <a:cubicBezTo>
                    <a:pt x="7712" y="2684"/>
                    <a:pt x="7678" y="2524"/>
                    <a:pt x="7632" y="2376"/>
                  </a:cubicBezTo>
                  <a:cubicBezTo>
                    <a:pt x="7576" y="2160"/>
                    <a:pt x="7496" y="1944"/>
                    <a:pt x="7428" y="1728"/>
                  </a:cubicBezTo>
                  <a:cubicBezTo>
                    <a:pt x="7314" y="1387"/>
                    <a:pt x="7223" y="966"/>
                    <a:pt x="7428" y="636"/>
                  </a:cubicBezTo>
                  <a:cubicBezTo>
                    <a:pt x="7525" y="479"/>
                    <a:pt x="7712" y="366"/>
                    <a:pt x="7883" y="366"/>
                  </a:cubicBezTo>
                  <a:close/>
                  <a:moveTo>
                    <a:pt x="7869" y="0"/>
                  </a:moveTo>
                  <a:cubicBezTo>
                    <a:pt x="7685" y="0"/>
                    <a:pt x="7498" y="63"/>
                    <a:pt x="7348" y="181"/>
                  </a:cubicBezTo>
                  <a:cubicBezTo>
                    <a:pt x="6961" y="466"/>
                    <a:pt x="6893" y="989"/>
                    <a:pt x="6961" y="1432"/>
                  </a:cubicBezTo>
                  <a:cubicBezTo>
                    <a:pt x="7007" y="1717"/>
                    <a:pt x="7109" y="1978"/>
                    <a:pt x="7212" y="2251"/>
                  </a:cubicBezTo>
                  <a:cubicBezTo>
                    <a:pt x="7257" y="2388"/>
                    <a:pt x="7291" y="2524"/>
                    <a:pt x="7325" y="2661"/>
                  </a:cubicBezTo>
                  <a:cubicBezTo>
                    <a:pt x="7348" y="2752"/>
                    <a:pt x="7359" y="2843"/>
                    <a:pt x="7382" y="2934"/>
                  </a:cubicBezTo>
                  <a:cubicBezTo>
                    <a:pt x="7257" y="3002"/>
                    <a:pt x="7155" y="3093"/>
                    <a:pt x="7075" y="3207"/>
                  </a:cubicBezTo>
                  <a:cubicBezTo>
                    <a:pt x="7041" y="3252"/>
                    <a:pt x="7030" y="3298"/>
                    <a:pt x="7007" y="3343"/>
                  </a:cubicBezTo>
                  <a:cubicBezTo>
                    <a:pt x="6995" y="3366"/>
                    <a:pt x="6995" y="3377"/>
                    <a:pt x="6984" y="3400"/>
                  </a:cubicBezTo>
                  <a:cubicBezTo>
                    <a:pt x="6984" y="3411"/>
                    <a:pt x="6984" y="3434"/>
                    <a:pt x="6984" y="3446"/>
                  </a:cubicBezTo>
                  <a:cubicBezTo>
                    <a:pt x="6984" y="3454"/>
                    <a:pt x="6978" y="3462"/>
                    <a:pt x="6979" y="3462"/>
                  </a:cubicBezTo>
                  <a:cubicBezTo>
                    <a:pt x="6979" y="3462"/>
                    <a:pt x="6981" y="3460"/>
                    <a:pt x="6984" y="3457"/>
                  </a:cubicBezTo>
                  <a:lnTo>
                    <a:pt x="6984" y="3457"/>
                  </a:lnTo>
                  <a:cubicBezTo>
                    <a:pt x="6984" y="3468"/>
                    <a:pt x="6973" y="3480"/>
                    <a:pt x="6973" y="3491"/>
                  </a:cubicBezTo>
                  <a:lnTo>
                    <a:pt x="6643" y="3491"/>
                  </a:lnTo>
                  <a:cubicBezTo>
                    <a:pt x="6495" y="3491"/>
                    <a:pt x="6336" y="3502"/>
                    <a:pt x="6199" y="3571"/>
                  </a:cubicBezTo>
                  <a:cubicBezTo>
                    <a:pt x="6074" y="3628"/>
                    <a:pt x="5983" y="3730"/>
                    <a:pt x="5892" y="3832"/>
                  </a:cubicBezTo>
                  <a:cubicBezTo>
                    <a:pt x="5688" y="4071"/>
                    <a:pt x="5494" y="4321"/>
                    <a:pt x="5324" y="4572"/>
                  </a:cubicBezTo>
                  <a:cubicBezTo>
                    <a:pt x="5221" y="4719"/>
                    <a:pt x="5119" y="4856"/>
                    <a:pt x="5028" y="5004"/>
                  </a:cubicBezTo>
                  <a:cubicBezTo>
                    <a:pt x="4982" y="5083"/>
                    <a:pt x="4948" y="5152"/>
                    <a:pt x="4903" y="5220"/>
                  </a:cubicBezTo>
                  <a:cubicBezTo>
                    <a:pt x="4891" y="5243"/>
                    <a:pt x="4880" y="5265"/>
                    <a:pt x="4869" y="5288"/>
                  </a:cubicBezTo>
                  <a:cubicBezTo>
                    <a:pt x="2025" y="6198"/>
                    <a:pt x="1" y="8427"/>
                    <a:pt x="1" y="11043"/>
                  </a:cubicBezTo>
                  <a:cubicBezTo>
                    <a:pt x="1" y="13250"/>
                    <a:pt x="1456" y="15195"/>
                    <a:pt x="3629" y="16287"/>
                  </a:cubicBezTo>
                  <a:cubicBezTo>
                    <a:pt x="3640" y="16378"/>
                    <a:pt x="3674" y="16457"/>
                    <a:pt x="3697" y="16537"/>
                  </a:cubicBezTo>
                  <a:cubicBezTo>
                    <a:pt x="3743" y="16651"/>
                    <a:pt x="3788" y="16776"/>
                    <a:pt x="3845" y="16889"/>
                  </a:cubicBezTo>
                  <a:cubicBezTo>
                    <a:pt x="3936" y="17117"/>
                    <a:pt x="4061" y="17333"/>
                    <a:pt x="4209" y="17526"/>
                  </a:cubicBezTo>
                  <a:cubicBezTo>
                    <a:pt x="4345" y="17720"/>
                    <a:pt x="4505" y="17879"/>
                    <a:pt x="4687" y="18027"/>
                  </a:cubicBezTo>
                  <a:cubicBezTo>
                    <a:pt x="5039" y="18288"/>
                    <a:pt x="5437" y="18448"/>
                    <a:pt x="5869" y="18527"/>
                  </a:cubicBezTo>
                  <a:cubicBezTo>
                    <a:pt x="6177" y="18584"/>
                    <a:pt x="6484" y="18630"/>
                    <a:pt x="6791" y="18652"/>
                  </a:cubicBezTo>
                  <a:cubicBezTo>
                    <a:pt x="6768" y="18857"/>
                    <a:pt x="6779" y="19050"/>
                    <a:pt x="6825" y="19244"/>
                  </a:cubicBezTo>
                  <a:cubicBezTo>
                    <a:pt x="6916" y="19744"/>
                    <a:pt x="7075" y="20222"/>
                    <a:pt x="7257" y="20700"/>
                  </a:cubicBezTo>
                  <a:cubicBezTo>
                    <a:pt x="7359" y="20950"/>
                    <a:pt x="7439" y="21211"/>
                    <a:pt x="7541" y="21462"/>
                  </a:cubicBezTo>
                  <a:cubicBezTo>
                    <a:pt x="7621" y="21644"/>
                    <a:pt x="7758" y="22053"/>
                    <a:pt x="7985" y="22076"/>
                  </a:cubicBezTo>
                  <a:cubicBezTo>
                    <a:pt x="7988" y="22076"/>
                    <a:pt x="7991" y="22076"/>
                    <a:pt x="7994" y="22076"/>
                  </a:cubicBezTo>
                  <a:cubicBezTo>
                    <a:pt x="8193" y="22076"/>
                    <a:pt x="8293" y="21687"/>
                    <a:pt x="8338" y="21553"/>
                  </a:cubicBezTo>
                  <a:cubicBezTo>
                    <a:pt x="8429" y="21257"/>
                    <a:pt x="8542" y="20973"/>
                    <a:pt x="8656" y="20688"/>
                  </a:cubicBezTo>
                  <a:cubicBezTo>
                    <a:pt x="8827" y="20211"/>
                    <a:pt x="8986" y="19733"/>
                    <a:pt x="9077" y="19244"/>
                  </a:cubicBezTo>
                  <a:cubicBezTo>
                    <a:pt x="9111" y="19039"/>
                    <a:pt x="9134" y="18823"/>
                    <a:pt x="9111" y="18630"/>
                  </a:cubicBezTo>
                  <a:cubicBezTo>
                    <a:pt x="9259" y="18607"/>
                    <a:pt x="9407" y="18584"/>
                    <a:pt x="9566" y="18561"/>
                  </a:cubicBezTo>
                  <a:cubicBezTo>
                    <a:pt x="9759" y="18527"/>
                    <a:pt x="9964" y="18493"/>
                    <a:pt x="10157" y="18448"/>
                  </a:cubicBezTo>
                  <a:cubicBezTo>
                    <a:pt x="10499" y="18368"/>
                    <a:pt x="10794" y="18345"/>
                    <a:pt x="11056" y="18118"/>
                  </a:cubicBezTo>
                  <a:cubicBezTo>
                    <a:pt x="11147" y="18038"/>
                    <a:pt x="11227" y="17970"/>
                    <a:pt x="11306" y="17890"/>
                  </a:cubicBezTo>
                  <a:cubicBezTo>
                    <a:pt x="11465" y="17720"/>
                    <a:pt x="11602" y="17538"/>
                    <a:pt x="11727" y="17333"/>
                  </a:cubicBezTo>
                  <a:cubicBezTo>
                    <a:pt x="11977" y="16946"/>
                    <a:pt x="12148" y="16514"/>
                    <a:pt x="12216" y="16059"/>
                  </a:cubicBezTo>
                  <a:cubicBezTo>
                    <a:pt x="12216" y="16048"/>
                    <a:pt x="12216" y="16048"/>
                    <a:pt x="12216" y="16036"/>
                  </a:cubicBezTo>
                  <a:cubicBezTo>
                    <a:pt x="14138" y="14910"/>
                    <a:pt x="15389" y="13091"/>
                    <a:pt x="15389" y="11043"/>
                  </a:cubicBezTo>
                  <a:cubicBezTo>
                    <a:pt x="15389" y="8427"/>
                    <a:pt x="13365" y="6198"/>
                    <a:pt x="10521" y="5288"/>
                  </a:cubicBezTo>
                  <a:cubicBezTo>
                    <a:pt x="10510" y="5265"/>
                    <a:pt x="10499" y="5243"/>
                    <a:pt x="10487" y="5220"/>
                  </a:cubicBezTo>
                  <a:cubicBezTo>
                    <a:pt x="10442" y="5152"/>
                    <a:pt x="10396" y="5083"/>
                    <a:pt x="10351" y="5004"/>
                  </a:cubicBezTo>
                  <a:cubicBezTo>
                    <a:pt x="10260" y="4867"/>
                    <a:pt x="10169" y="4719"/>
                    <a:pt x="10066" y="4583"/>
                  </a:cubicBezTo>
                  <a:cubicBezTo>
                    <a:pt x="9884" y="4321"/>
                    <a:pt x="9691" y="4071"/>
                    <a:pt x="9498" y="3844"/>
                  </a:cubicBezTo>
                  <a:cubicBezTo>
                    <a:pt x="9407" y="3730"/>
                    <a:pt x="9304" y="3628"/>
                    <a:pt x="9191" y="3571"/>
                  </a:cubicBezTo>
                  <a:cubicBezTo>
                    <a:pt x="9043" y="3502"/>
                    <a:pt x="8895" y="3491"/>
                    <a:pt x="8747" y="3491"/>
                  </a:cubicBezTo>
                  <a:lnTo>
                    <a:pt x="8497" y="3491"/>
                  </a:lnTo>
                  <a:cubicBezTo>
                    <a:pt x="8474" y="3389"/>
                    <a:pt x="8429" y="3286"/>
                    <a:pt x="8372" y="3207"/>
                  </a:cubicBezTo>
                  <a:cubicBezTo>
                    <a:pt x="8315" y="3127"/>
                    <a:pt x="8235" y="3048"/>
                    <a:pt x="8156" y="2991"/>
                  </a:cubicBezTo>
                  <a:cubicBezTo>
                    <a:pt x="8167" y="2934"/>
                    <a:pt x="8167" y="2888"/>
                    <a:pt x="8190" y="2843"/>
                  </a:cubicBezTo>
                  <a:cubicBezTo>
                    <a:pt x="8224" y="2718"/>
                    <a:pt x="8258" y="2593"/>
                    <a:pt x="8303" y="2479"/>
                  </a:cubicBezTo>
                  <a:cubicBezTo>
                    <a:pt x="8383" y="2240"/>
                    <a:pt x="8485" y="2001"/>
                    <a:pt x="8554" y="1751"/>
                  </a:cubicBezTo>
                  <a:cubicBezTo>
                    <a:pt x="8622" y="1501"/>
                    <a:pt x="8667" y="1239"/>
                    <a:pt x="8656" y="978"/>
                  </a:cubicBezTo>
                  <a:cubicBezTo>
                    <a:pt x="8645" y="739"/>
                    <a:pt x="8599" y="477"/>
                    <a:pt x="8451" y="284"/>
                  </a:cubicBezTo>
                  <a:cubicBezTo>
                    <a:pt x="8308" y="91"/>
                    <a:pt x="8091" y="0"/>
                    <a:pt x="7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2772075" y="4182450"/>
              <a:ext cx="420000" cy="587250"/>
            </a:xfrm>
            <a:custGeom>
              <a:rect b="b" l="l" r="r" t="t"/>
              <a:pathLst>
                <a:path extrusionOk="0" h="23490" w="16800">
                  <a:moveTo>
                    <a:pt x="8428" y="4268"/>
                  </a:moveTo>
                  <a:lnTo>
                    <a:pt x="8451" y="4291"/>
                  </a:lnTo>
                  <a:cubicBezTo>
                    <a:pt x="8463" y="4302"/>
                    <a:pt x="8474" y="4314"/>
                    <a:pt x="8497" y="4337"/>
                  </a:cubicBezTo>
                  <a:lnTo>
                    <a:pt x="8588" y="4905"/>
                  </a:lnTo>
                  <a:lnTo>
                    <a:pt x="9441" y="4917"/>
                  </a:lnTo>
                  <a:lnTo>
                    <a:pt x="9566" y="4917"/>
                  </a:lnTo>
                  <a:cubicBezTo>
                    <a:pt x="9589" y="4939"/>
                    <a:pt x="9634" y="4996"/>
                    <a:pt x="9657" y="5019"/>
                  </a:cubicBezTo>
                  <a:cubicBezTo>
                    <a:pt x="9850" y="5235"/>
                    <a:pt x="10021" y="5474"/>
                    <a:pt x="10191" y="5701"/>
                  </a:cubicBezTo>
                  <a:cubicBezTo>
                    <a:pt x="10282" y="5827"/>
                    <a:pt x="10373" y="5963"/>
                    <a:pt x="10453" y="6100"/>
                  </a:cubicBezTo>
                  <a:cubicBezTo>
                    <a:pt x="10498" y="6168"/>
                    <a:pt x="10533" y="6225"/>
                    <a:pt x="10578" y="6304"/>
                  </a:cubicBezTo>
                  <a:lnTo>
                    <a:pt x="10726" y="6589"/>
                  </a:lnTo>
                  <a:lnTo>
                    <a:pt x="11010" y="6680"/>
                  </a:lnTo>
                  <a:cubicBezTo>
                    <a:pt x="13660" y="7521"/>
                    <a:pt x="15378" y="9512"/>
                    <a:pt x="15378" y="11752"/>
                  </a:cubicBezTo>
                  <a:cubicBezTo>
                    <a:pt x="15378" y="13458"/>
                    <a:pt x="14320" y="15096"/>
                    <a:pt x="12557" y="16131"/>
                  </a:cubicBezTo>
                  <a:lnTo>
                    <a:pt x="12239" y="16325"/>
                  </a:lnTo>
                  <a:lnTo>
                    <a:pt x="12216" y="16688"/>
                  </a:lnTo>
                  <a:cubicBezTo>
                    <a:pt x="12148" y="17030"/>
                    <a:pt x="12023" y="17371"/>
                    <a:pt x="11829" y="17667"/>
                  </a:cubicBezTo>
                  <a:cubicBezTo>
                    <a:pt x="11727" y="17826"/>
                    <a:pt x="11613" y="17974"/>
                    <a:pt x="11488" y="18110"/>
                  </a:cubicBezTo>
                  <a:cubicBezTo>
                    <a:pt x="11431" y="18167"/>
                    <a:pt x="11363" y="18224"/>
                    <a:pt x="11306" y="18281"/>
                  </a:cubicBezTo>
                  <a:cubicBezTo>
                    <a:pt x="11226" y="18349"/>
                    <a:pt x="11124" y="18372"/>
                    <a:pt x="10874" y="18429"/>
                  </a:cubicBezTo>
                  <a:cubicBezTo>
                    <a:pt x="10828" y="18440"/>
                    <a:pt x="10771" y="18451"/>
                    <a:pt x="10715" y="18463"/>
                  </a:cubicBezTo>
                  <a:cubicBezTo>
                    <a:pt x="10544" y="18497"/>
                    <a:pt x="10373" y="18531"/>
                    <a:pt x="10146" y="18565"/>
                  </a:cubicBezTo>
                  <a:cubicBezTo>
                    <a:pt x="10021" y="18588"/>
                    <a:pt x="9884" y="18611"/>
                    <a:pt x="9725" y="18633"/>
                  </a:cubicBezTo>
                  <a:lnTo>
                    <a:pt x="9020" y="18713"/>
                  </a:lnTo>
                  <a:lnTo>
                    <a:pt x="9111" y="19418"/>
                  </a:lnTo>
                  <a:cubicBezTo>
                    <a:pt x="9122" y="19532"/>
                    <a:pt x="9111" y="19668"/>
                    <a:pt x="9088" y="19816"/>
                  </a:cubicBezTo>
                  <a:cubicBezTo>
                    <a:pt x="9008" y="20203"/>
                    <a:pt x="8895" y="20612"/>
                    <a:pt x="8690" y="21147"/>
                  </a:cubicBezTo>
                  <a:lnTo>
                    <a:pt x="8656" y="21227"/>
                  </a:lnTo>
                  <a:cubicBezTo>
                    <a:pt x="8645" y="21204"/>
                    <a:pt x="8633" y="21181"/>
                    <a:pt x="8622" y="21147"/>
                  </a:cubicBezTo>
                  <a:cubicBezTo>
                    <a:pt x="8428" y="20635"/>
                    <a:pt x="8303" y="20214"/>
                    <a:pt x="8224" y="19816"/>
                  </a:cubicBezTo>
                  <a:cubicBezTo>
                    <a:pt x="8201" y="19680"/>
                    <a:pt x="8190" y="19543"/>
                    <a:pt x="8201" y="19441"/>
                  </a:cubicBezTo>
                  <a:lnTo>
                    <a:pt x="8269" y="18736"/>
                  </a:lnTo>
                  <a:lnTo>
                    <a:pt x="7564" y="18656"/>
                  </a:lnTo>
                  <a:cubicBezTo>
                    <a:pt x="7280" y="18633"/>
                    <a:pt x="6984" y="18588"/>
                    <a:pt x="6711" y="18542"/>
                  </a:cubicBezTo>
                  <a:cubicBezTo>
                    <a:pt x="6358" y="18474"/>
                    <a:pt x="6063" y="18349"/>
                    <a:pt x="5824" y="18167"/>
                  </a:cubicBezTo>
                  <a:cubicBezTo>
                    <a:pt x="5699" y="18076"/>
                    <a:pt x="5585" y="17951"/>
                    <a:pt x="5483" y="17814"/>
                  </a:cubicBezTo>
                  <a:cubicBezTo>
                    <a:pt x="5380" y="17678"/>
                    <a:pt x="5278" y="17519"/>
                    <a:pt x="5198" y="17314"/>
                  </a:cubicBezTo>
                  <a:cubicBezTo>
                    <a:pt x="5153" y="17212"/>
                    <a:pt x="5107" y="17109"/>
                    <a:pt x="5073" y="17007"/>
                  </a:cubicBezTo>
                  <a:lnTo>
                    <a:pt x="5062" y="16973"/>
                  </a:lnTo>
                  <a:cubicBezTo>
                    <a:pt x="5050" y="16950"/>
                    <a:pt x="5050" y="16927"/>
                    <a:pt x="5039" y="16905"/>
                  </a:cubicBezTo>
                  <a:lnTo>
                    <a:pt x="4994" y="16541"/>
                  </a:lnTo>
                  <a:lnTo>
                    <a:pt x="4652" y="16370"/>
                  </a:lnTo>
                  <a:cubicBezTo>
                    <a:pt x="2628" y="15346"/>
                    <a:pt x="1411" y="13629"/>
                    <a:pt x="1411" y="11752"/>
                  </a:cubicBezTo>
                  <a:cubicBezTo>
                    <a:pt x="1411" y="9512"/>
                    <a:pt x="3128" y="7521"/>
                    <a:pt x="5790" y="6680"/>
                  </a:cubicBezTo>
                  <a:lnTo>
                    <a:pt x="6063" y="6589"/>
                  </a:lnTo>
                  <a:lnTo>
                    <a:pt x="6199" y="6338"/>
                  </a:lnTo>
                  <a:lnTo>
                    <a:pt x="6222" y="6293"/>
                  </a:lnTo>
                  <a:cubicBezTo>
                    <a:pt x="6256" y="6225"/>
                    <a:pt x="6302" y="6168"/>
                    <a:pt x="6336" y="6100"/>
                  </a:cubicBezTo>
                  <a:cubicBezTo>
                    <a:pt x="6427" y="5963"/>
                    <a:pt x="6506" y="5838"/>
                    <a:pt x="6609" y="5701"/>
                  </a:cubicBezTo>
                  <a:cubicBezTo>
                    <a:pt x="6768" y="5474"/>
                    <a:pt x="6950" y="5235"/>
                    <a:pt x="7132" y="5019"/>
                  </a:cubicBezTo>
                  <a:cubicBezTo>
                    <a:pt x="7155" y="4996"/>
                    <a:pt x="7200" y="4951"/>
                    <a:pt x="7223" y="4917"/>
                  </a:cubicBezTo>
                  <a:lnTo>
                    <a:pt x="7814" y="4917"/>
                  </a:lnTo>
                  <a:lnTo>
                    <a:pt x="8292" y="4974"/>
                  </a:lnTo>
                  <a:lnTo>
                    <a:pt x="8303" y="4905"/>
                  </a:lnTo>
                  <a:lnTo>
                    <a:pt x="8315" y="4905"/>
                  </a:lnTo>
                  <a:lnTo>
                    <a:pt x="8383" y="4302"/>
                  </a:lnTo>
                  <a:cubicBezTo>
                    <a:pt x="8394" y="4291"/>
                    <a:pt x="8406" y="4291"/>
                    <a:pt x="8417" y="4280"/>
                  </a:cubicBezTo>
                  <a:lnTo>
                    <a:pt x="8428" y="4268"/>
                  </a:lnTo>
                  <a:close/>
                  <a:moveTo>
                    <a:pt x="8572" y="0"/>
                  </a:moveTo>
                  <a:cubicBezTo>
                    <a:pt x="8231" y="0"/>
                    <a:pt x="7895" y="114"/>
                    <a:pt x="7621" y="322"/>
                  </a:cubicBezTo>
                  <a:cubicBezTo>
                    <a:pt x="7075" y="731"/>
                    <a:pt x="6836" y="1459"/>
                    <a:pt x="6961" y="2267"/>
                  </a:cubicBezTo>
                  <a:cubicBezTo>
                    <a:pt x="7018" y="2551"/>
                    <a:pt x="7109" y="2824"/>
                    <a:pt x="7189" y="3051"/>
                  </a:cubicBezTo>
                  <a:lnTo>
                    <a:pt x="7234" y="3188"/>
                  </a:lnTo>
                  <a:cubicBezTo>
                    <a:pt x="7257" y="3256"/>
                    <a:pt x="7280" y="3313"/>
                    <a:pt x="7302" y="3381"/>
                  </a:cubicBezTo>
                  <a:cubicBezTo>
                    <a:pt x="7268" y="3415"/>
                    <a:pt x="7234" y="3449"/>
                    <a:pt x="7211" y="3495"/>
                  </a:cubicBezTo>
                  <a:cubicBezTo>
                    <a:pt x="7018" y="3495"/>
                    <a:pt x="6813" y="3529"/>
                    <a:pt x="6597" y="3643"/>
                  </a:cubicBezTo>
                  <a:cubicBezTo>
                    <a:pt x="6336" y="3768"/>
                    <a:pt x="6165" y="3961"/>
                    <a:pt x="6063" y="4086"/>
                  </a:cubicBezTo>
                  <a:cubicBezTo>
                    <a:pt x="5835" y="4337"/>
                    <a:pt x="5630" y="4610"/>
                    <a:pt x="5448" y="4871"/>
                  </a:cubicBezTo>
                  <a:cubicBezTo>
                    <a:pt x="5335" y="5030"/>
                    <a:pt x="5232" y="5190"/>
                    <a:pt x="5141" y="5337"/>
                  </a:cubicBezTo>
                  <a:lnTo>
                    <a:pt x="5096" y="5406"/>
                  </a:lnTo>
                  <a:cubicBezTo>
                    <a:pt x="1991" y="6498"/>
                    <a:pt x="0" y="8954"/>
                    <a:pt x="0" y="11752"/>
                  </a:cubicBezTo>
                  <a:cubicBezTo>
                    <a:pt x="0" y="14073"/>
                    <a:pt x="1388" y="16199"/>
                    <a:pt x="3742" y="17485"/>
                  </a:cubicBezTo>
                  <a:cubicBezTo>
                    <a:pt x="3788" y="17621"/>
                    <a:pt x="3833" y="17758"/>
                    <a:pt x="3890" y="17883"/>
                  </a:cubicBezTo>
                  <a:cubicBezTo>
                    <a:pt x="4027" y="18190"/>
                    <a:pt x="4175" y="18440"/>
                    <a:pt x="4345" y="18668"/>
                  </a:cubicBezTo>
                  <a:cubicBezTo>
                    <a:pt x="4527" y="18918"/>
                    <a:pt x="4732" y="19122"/>
                    <a:pt x="4959" y="19293"/>
                  </a:cubicBezTo>
                  <a:cubicBezTo>
                    <a:pt x="5380" y="19612"/>
                    <a:pt x="5881" y="19828"/>
                    <a:pt x="6449" y="19930"/>
                  </a:cubicBezTo>
                  <a:cubicBezTo>
                    <a:pt x="6563" y="19953"/>
                    <a:pt x="6688" y="19976"/>
                    <a:pt x="6813" y="19998"/>
                  </a:cubicBezTo>
                  <a:cubicBezTo>
                    <a:pt x="6813" y="20021"/>
                    <a:pt x="6825" y="20055"/>
                    <a:pt x="6825" y="20078"/>
                  </a:cubicBezTo>
                  <a:cubicBezTo>
                    <a:pt x="6916" y="20556"/>
                    <a:pt x="7064" y="21067"/>
                    <a:pt x="7302" y="21659"/>
                  </a:cubicBezTo>
                  <a:cubicBezTo>
                    <a:pt x="7337" y="21761"/>
                    <a:pt x="7371" y="21864"/>
                    <a:pt x="7405" y="21966"/>
                  </a:cubicBezTo>
                  <a:cubicBezTo>
                    <a:pt x="7462" y="22125"/>
                    <a:pt x="7519" y="22284"/>
                    <a:pt x="7598" y="22444"/>
                  </a:cubicBezTo>
                  <a:lnTo>
                    <a:pt x="7610" y="22500"/>
                  </a:lnTo>
                  <a:cubicBezTo>
                    <a:pt x="7735" y="22808"/>
                    <a:pt x="7985" y="23422"/>
                    <a:pt x="8622" y="23490"/>
                  </a:cubicBezTo>
                  <a:lnTo>
                    <a:pt x="8724" y="23490"/>
                  </a:lnTo>
                  <a:cubicBezTo>
                    <a:pt x="9179" y="23490"/>
                    <a:pt x="9509" y="23172"/>
                    <a:pt x="9702" y="22523"/>
                  </a:cubicBezTo>
                  <a:lnTo>
                    <a:pt x="9714" y="22489"/>
                  </a:lnTo>
                  <a:cubicBezTo>
                    <a:pt x="9793" y="22250"/>
                    <a:pt x="9884" y="22011"/>
                    <a:pt x="9975" y="21750"/>
                  </a:cubicBezTo>
                  <a:lnTo>
                    <a:pt x="10021" y="21647"/>
                  </a:lnTo>
                  <a:cubicBezTo>
                    <a:pt x="10248" y="21045"/>
                    <a:pt x="10396" y="20556"/>
                    <a:pt x="10476" y="20089"/>
                  </a:cubicBezTo>
                  <a:cubicBezTo>
                    <a:pt x="10487" y="20044"/>
                    <a:pt x="10498" y="19998"/>
                    <a:pt x="10498" y="19953"/>
                  </a:cubicBezTo>
                  <a:cubicBezTo>
                    <a:pt x="10692" y="19919"/>
                    <a:pt x="10862" y="19885"/>
                    <a:pt x="11022" y="19850"/>
                  </a:cubicBezTo>
                  <a:cubicBezTo>
                    <a:pt x="11067" y="19839"/>
                    <a:pt x="11113" y="19828"/>
                    <a:pt x="11158" y="19828"/>
                  </a:cubicBezTo>
                  <a:cubicBezTo>
                    <a:pt x="11465" y="19759"/>
                    <a:pt x="11852" y="19680"/>
                    <a:pt x="12227" y="19373"/>
                  </a:cubicBezTo>
                  <a:cubicBezTo>
                    <a:pt x="12330" y="19282"/>
                    <a:pt x="12421" y="19191"/>
                    <a:pt x="12512" y="19088"/>
                  </a:cubicBezTo>
                  <a:cubicBezTo>
                    <a:pt x="12705" y="18895"/>
                    <a:pt x="12887" y="18668"/>
                    <a:pt x="13035" y="18429"/>
                  </a:cubicBezTo>
                  <a:cubicBezTo>
                    <a:pt x="13274" y="18042"/>
                    <a:pt x="13456" y="17621"/>
                    <a:pt x="13558" y="17189"/>
                  </a:cubicBezTo>
                  <a:cubicBezTo>
                    <a:pt x="15594" y="15892"/>
                    <a:pt x="16799" y="13879"/>
                    <a:pt x="16799" y="11752"/>
                  </a:cubicBezTo>
                  <a:cubicBezTo>
                    <a:pt x="16799" y="8966"/>
                    <a:pt x="14809" y="6498"/>
                    <a:pt x="11704" y="5406"/>
                  </a:cubicBezTo>
                  <a:cubicBezTo>
                    <a:pt x="11693" y="5383"/>
                    <a:pt x="11670" y="5360"/>
                    <a:pt x="11659" y="5337"/>
                  </a:cubicBezTo>
                  <a:cubicBezTo>
                    <a:pt x="11568" y="5190"/>
                    <a:pt x="11465" y="5030"/>
                    <a:pt x="11351" y="4883"/>
                  </a:cubicBezTo>
                  <a:cubicBezTo>
                    <a:pt x="11169" y="4610"/>
                    <a:pt x="10953" y="4348"/>
                    <a:pt x="10737" y="4086"/>
                  </a:cubicBezTo>
                  <a:cubicBezTo>
                    <a:pt x="10635" y="3973"/>
                    <a:pt x="10464" y="3768"/>
                    <a:pt x="10203" y="3643"/>
                  </a:cubicBezTo>
                  <a:cubicBezTo>
                    <a:pt x="10009" y="3552"/>
                    <a:pt x="9827" y="3506"/>
                    <a:pt x="9657" y="3495"/>
                  </a:cubicBezTo>
                  <a:cubicBezTo>
                    <a:pt x="9657" y="3472"/>
                    <a:pt x="9668" y="3449"/>
                    <a:pt x="9680" y="3427"/>
                  </a:cubicBezTo>
                  <a:cubicBezTo>
                    <a:pt x="9702" y="3370"/>
                    <a:pt x="9714" y="3313"/>
                    <a:pt x="9736" y="3256"/>
                  </a:cubicBezTo>
                  <a:cubicBezTo>
                    <a:pt x="9805" y="3063"/>
                    <a:pt x="9884" y="2869"/>
                    <a:pt x="9941" y="2653"/>
                  </a:cubicBezTo>
                  <a:cubicBezTo>
                    <a:pt x="10043" y="2289"/>
                    <a:pt x="10089" y="1959"/>
                    <a:pt x="10066" y="1664"/>
                  </a:cubicBezTo>
                  <a:cubicBezTo>
                    <a:pt x="10055" y="1220"/>
                    <a:pt x="9941" y="856"/>
                    <a:pt x="9725" y="572"/>
                  </a:cubicBezTo>
                  <a:cubicBezTo>
                    <a:pt x="9498" y="265"/>
                    <a:pt x="9168" y="71"/>
                    <a:pt x="8781" y="15"/>
                  </a:cubicBezTo>
                  <a:cubicBezTo>
                    <a:pt x="8712" y="5"/>
                    <a:pt x="8642" y="0"/>
                    <a:pt x="8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2954625" y="4485900"/>
              <a:ext cx="63150" cy="76250"/>
            </a:xfrm>
            <a:custGeom>
              <a:rect b="b" l="l" r="r" t="t"/>
              <a:pathLst>
                <a:path extrusionOk="0" h="3050" w="2526">
                  <a:moveTo>
                    <a:pt x="1092" y="1"/>
                  </a:moveTo>
                  <a:cubicBezTo>
                    <a:pt x="751" y="1"/>
                    <a:pt x="398" y="24"/>
                    <a:pt x="35" y="46"/>
                  </a:cubicBezTo>
                  <a:cubicBezTo>
                    <a:pt x="23" y="58"/>
                    <a:pt x="12" y="58"/>
                    <a:pt x="12" y="58"/>
                  </a:cubicBezTo>
                  <a:cubicBezTo>
                    <a:pt x="0" y="69"/>
                    <a:pt x="0" y="81"/>
                    <a:pt x="0" y="92"/>
                  </a:cubicBezTo>
                  <a:cubicBezTo>
                    <a:pt x="12" y="149"/>
                    <a:pt x="12" y="206"/>
                    <a:pt x="23" y="263"/>
                  </a:cubicBezTo>
                  <a:cubicBezTo>
                    <a:pt x="23" y="297"/>
                    <a:pt x="23" y="331"/>
                    <a:pt x="23" y="365"/>
                  </a:cubicBezTo>
                  <a:lnTo>
                    <a:pt x="35" y="467"/>
                  </a:lnTo>
                  <a:lnTo>
                    <a:pt x="69" y="797"/>
                  </a:lnTo>
                  <a:cubicBezTo>
                    <a:pt x="103" y="1093"/>
                    <a:pt x="148" y="1366"/>
                    <a:pt x="182" y="1639"/>
                  </a:cubicBezTo>
                  <a:cubicBezTo>
                    <a:pt x="228" y="1923"/>
                    <a:pt x="285" y="2219"/>
                    <a:pt x="342" y="2503"/>
                  </a:cubicBezTo>
                  <a:cubicBezTo>
                    <a:pt x="376" y="2640"/>
                    <a:pt x="410" y="2776"/>
                    <a:pt x="444" y="2924"/>
                  </a:cubicBezTo>
                  <a:cubicBezTo>
                    <a:pt x="444" y="2935"/>
                    <a:pt x="444" y="2958"/>
                    <a:pt x="455" y="2970"/>
                  </a:cubicBezTo>
                  <a:cubicBezTo>
                    <a:pt x="455" y="2992"/>
                    <a:pt x="467" y="3004"/>
                    <a:pt x="467" y="3026"/>
                  </a:cubicBezTo>
                  <a:cubicBezTo>
                    <a:pt x="467" y="3038"/>
                    <a:pt x="478" y="3049"/>
                    <a:pt x="501" y="3049"/>
                  </a:cubicBezTo>
                  <a:cubicBezTo>
                    <a:pt x="797" y="3004"/>
                    <a:pt x="1104" y="2981"/>
                    <a:pt x="1399" y="2981"/>
                  </a:cubicBezTo>
                  <a:cubicBezTo>
                    <a:pt x="1604" y="2981"/>
                    <a:pt x="1820" y="2992"/>
                    <a:pt x="2036" y="3015"/>
                  </a:cubicBezTo>
                  <a:cubicBezTo>
                    <a:pt x="2059" y="3015"/>
                    <a:pt x="2070" y="3004"/>
                    <a:pt x="2082" y="2992"/>
                  </a:cubicBezTo>
                  <a:lnTo>
                    <a:pt x="2082" y="2981"/>
                  </a:lnTo>
                  <a:cubicBezTo>
                    <a:pt x="2093" y="2958"/>
                    <a:pt x="2093" y="2935"/>
                    <a:pt x="2093" y="2924"/>
                  </a:cubicBezTo>
                  <a:cubicBezTo>
                    <a:pt x="2127" y="2776"/>
                    <a:pt x="2161" y="2640"/>
                    <a:pt x="2196" y="2503"/>
                  </a:cubicBezTo>
                  <a:cubicBezTo>
                    <a:pt x="2252" y="2207"/>
                    <a:pt x="2309" y="1923"/>
                    <a:pt x="2355" y="1639"/>
                  </a:cubicBezTo>
                  <a:cubicBezTo>
                    <a:pt x="2389" y="1366"/>
                    <a:pt x="2423" y="1093"/>
                    <a:pt x="2457" y="797"/>
                  </a:cubicBezTo>
                  <a:lnTo>
                    <a:pt x="2491" y="467"/>
                  </a:lnTo>
                  <a:lnTo>
                    <a:pt x="2503" y="365"/>
                  </a:lnTo>
                  <a:cubicBezTo>
                    <a:pt x="2514" y="331"/>
                    <a:pt x="2514" y="297"/>
                    <a:pt x="2514" y="263"/>
                  </a:cubicBezTo>
                  <a:cubicBezTo>
                    <a:pt x="2514" y="217"/>
                    <a:pt x="2525" y="160"/>
                    <a:pt x="2525" y="115"/>
                  </a:cubicBezTo>
                  <a:cubicBezTo>
                    <a:pt x="2525" y="115"/>
                    <a:pt x="2525" y="103"/>
                    <a:pt x="2525" y="92"/>
                  </a:cubicBezTo>
                  <a:cubicBezTo>
                    <a:pt x="2514" y="92"/>
                    <a:pt x="2503" y="81"/>
                    <a:pt x="2491" y="81"/>
                  </a:cubicBezTo>
                  <a:cubicBezTo>
                    <a:pt x="2036" y="35"/>
                    <a:pt x="1559" y="1"/>
                    <a:pt x="1092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3013775" y="4489050"/>
              <a:ext cx="55750" cy="81050"/>
            </a:xfrm>
            <a:custGeom>
              <a:rect b="b" l="l" r="r" t="t"/>
              <a:pathLst>
                <a:path extrusionOk="0" h="3242" w="2230">
                  <a:moveTo>
                    <a:pt x="444" y="0"/>
                  </a:moveTo>
                  <a:cubicBezTo>
                    <a:pt x="432" y="11"/>
                    <a:pt x="421" y="23"/>
                    <a:pt x="421" y="34"/>
                  </a:cubicBezTo>
                  <a:cubicBezTo>
                    <a:pt x="421" y="68"/>
                    <a:pt x="421" y="114"/>
                    <a:pt x="421" y="159"/>
                  </a:cubicBezTo>
                  <a:cubicBezTo>
                    <a:pt x="421" y="182"/>
                    <a:pt x="421" y="205"/>
                    <a:pt x="421" y="216"/>
                  </a:cubicBezTo>
                  <a:cubicBezTo>
                    <a:pt x="410" y="341"/>
                    <a:pt x="398" y="466"/>
                    <a:pt x="387" y="614"/>
                  </a:cubicBezTo>
                  <a:cubicBezTo>
                    <a:pt x="364" y="887"/>
                    <a:pt x="330" y="1160"/>
                    <a:pt x="285" y="1445"/>
                  </a:cubicBezTo>
                  <a:cubicBezTo>
                    <a:pt x="250" y="1718"/>
                    <a:pt x="194" y="1991"/>
                    <a:pt x="148" y="2263"/>
                  </a:cubicBezTo>
                  <a:cubicBezTo>
                    <a:pt x="114" y="2389"/>
                    <a:pt x="91" y="2525"/>
                    <a:pt x="57" y="2650"/>
                  </a:cubicBezTo>
                  <a:cubicBezTo>
                    <a:pt x="57" y="2696"/>
                    <a:pt x="46" y="2741"/>
                    <a:pt x="34" y="2787"/>
                  </a:cubicBezTo>
                  <a:cubicBezTo>
                    <a:pt x="23" y="2821"/>
                    <a:pt x="12" y="2866"/>
                    <a:pt x="0" y="2900"/>
                  </a:cubicBezTo>
                  <a:cubicBezTo>
                    <a:pt x="0" y="2912"/>
                    <a:pt x="0" y="2923"/>
                    <a:pt x="12" y="2923"/>
                  </a:cubicBezTo>
                  <a:cubicBezTo>
                    <a:pt x="12" y="2935"/>
                    <a:pt x="23" y="2935"/>
                    <a:pt x="34" y="2946"/>
                  </a:cubicBezTo>
                  <a:cubicBezTo>
                    <a:pt x="421" y="3003"/>
                    <a:pt x="819" y="3105"/>
                    <a:pt x="1183" y="3242"/>
                  </a:cubicBezTo>
                  <a:lnTo>
                    <a:pt x="1194" y="3242"/>
                  </a:lnTo>
                  <a:cubicBezTo>
                    <a:pt x="1206" y="3242"/>
                    <a:pt x="1217" y="3230"/>
                    <a:pt x="1229" y="3219"/>
                  </a:cubicBezTo>
                  <a:cubicBezTo>
                    <a:pt x="1251" y="3173"/>
                    <a:pt x="1274" y="3128"/>
                    <a:pt x="1297" y="3082"/>
                  </a:cubicBezTo>
                  <a:cubicBezTo>
                    <a:pt x="1320" y="3037"/>
                    <a:pt x="1342" y="3003"/>
                    <a:pt x="1365" y="2957"/>
                  </a:cubicBezTo>
                  <a:cubicBezTo>
                    <a:pt x="1422" y="2832"/>
                    <a:pt x="1490" y="2696"/>
                    <a:pt x="1547" y="2559"/>
                  </a:cubicBezTo>
                  <a:cubicBezTo>
                    <a:pt x="1649" y="2309"/>
                    <a:pt x="1763" y="2036"/>
                    <a:pt x="1854" y="1752"/>
                  </a:cubicBezTo>
                  <a:cubicBezTo>
                    <a:pt x="1956" y="1456"/>
                    <a:pt x="2036" y="1149"/>
                    <a:pt x="2104" y="899"/>
                  </a:cubicBezTo>
                  <a:cubicBezTo>
                    <a:pt x="2127" y="830"/>
                    <a:pt x="2138" y="762"/>
                    <a:pt x="2161" y="683"/>
                  </a:cubicBezTo>
                  <a:cubicBezTo>
                    <a:pt x="2173" y="614"/>
                    <a:pt x="2195" y="546"/>
                    <a:pt x="2207" y="478"/>
                  </a:cubicBezTo>
                  <a:cubicBezTo>
                    <a:pt x="2218" y="466"/>
                    <a:pt x="2218" y="444"/>
                    <a:pt x="2229" y="421"/>
                  </a:cubicBezTo>
                  <a:cubicBezTo>
                    <a:pt x="2229" y="398"/>
                    <a:pt x="2229" y="387"/>
                    <a:pt x="2207" y="375"/>
                  </a:cubicBezTo>
                  <a:cubicBezTo>
                    <a:pt x="1649" y="205"/>
                    <a:pt x="1069" y="80"/>
                    <a:pt x="46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3051025" y="4500700"/>
              <a:ext cx="64000" cy="81625"/>
            </a:xfrm>
            <a:custGeom>
              <a:rect b="b" l="l" r="r" t="t"/>
              <a:pathLst>
                <a:path extrusionOk="0" h="3265" w="2560">
                  <a:moveTo>
                    <a:pt x="990" y="0"/>
                  </a:moveTo>
                  <a:cubicBezTo>
                    <a:pt x="978" y="12"/>
                    <a:pt x="967" y="12"/>
                    <a:pt x="967" y="23"/>
                  </a:cubicBezTo>
                  <a:lnTo>
                    <a:pt x="967" y="35"/>
                  </a:lnTo>
                  <a:cubicBezTo>
                    <a:pt x="967" y="57"/>
                    <a:pt x="956" y="69"/>
                    <a:pt x="956" y="91"/>
                  </a:cubicBezTo>
                  <a:cubicBezTo>
                    <a:pt x="933" y="228"/>
                    <a:pt x="899" y="376"/>
                    <a:pt x="865" y="512"/>
                  </a:cubicBezTo>
                  <a:lnTo>
                    <a:pt x="865" y="535"/>
                  </a:lnTo>
                  <a:cubicBezTo>
                    <a:pt x="808" y="785"/>
                    <a:pt x="728" y="1058"/>
                    <a:pt x="614" y="1377"/>
                  </a:cubicBezTo>
                  <a:cubicBezTo>
                    <a:pt x="523" y="1650"/>
                    <a:pt x="421" y="1923"/>
                    <a:pt x="296" y="2207"/>
                  </a:cubicBezTo>
                  <a:cubicBezTo>
                    <a:pt x="239" y="2343"/>
                    <a:pt x="182" y="2480"/>
                    <a:pt x="125" y="2605"/>
                  </a:cubicBezTo>
                  <a:cubicBezTo>
                    <a:pt x="102" y="2628"/>
                    <a:pt x="91" y="2662"/>
                    <a:pt x="80" y="2696"/>
                  </a:cubicBezTo>
                  <a:cubicBezTo>
                    <a:pt x="57" y="2741"/>
                    <a:pt x="34" y="2798"/>
                    <a:pt x="11" y="2855"/>
                  </a:cubicBezTo>
                  <a:cubicBezTo>
                    <a:pt x="0" y="2855"/>
                    <a:pt x="0" y="2867"/>
                    <a:pt x="11" y="2878"/>
                  </a:cubicBezTo>
                  <a:cubicBezTo>
                    <a:pt x="11" y="2889"/>
                    <a:pt x="11" y="2889"/>
                    <a:pt x="23" y="2901"/>
                  </a:cubicBezTo>
                  <a:cubicBezTo>
                    <a:pt x="273" y="3003"/>
                    <a:pt x="512" y="3128"/>
                    <a:pt x="739" y="3265"/>
                  </a:cubicBezTo>
                  <a:lnTo>
                    <a:pt x="762" y="3265"/>
                  </a:lnTo>
                  <a:cubicBezTo>
                    <a:pt x="762" y="3265"/>
                    <a:pt x="774" y="3265"/>
                    <a:pt x="785" y="3253"/>
                  </a:cubicBezTo>
                  <a:lnTo>
                    <a:pt x="808" y="3231"/>
                  </a:lnTo>
                  <a:cubicBezTo>
                    <a:pt x="842" y="3196"/>
                    <a:pt x="876" y="3162"/>
                    <a:pt x="910" y="3140"/>
                  </a:cubicBezTo>
                  <a:cubicBezTo>
                    <a:pt x="1263" y="2764"/>
                    <a:pt x="1581" y="2366"/>
                    <a:pt x="1865" y="1945"/>
                  </a:cubicBezTo>
                  <a:cubicBezTo>
                    <a:pt x="2002" y="1741"/>
                    <a:pt x="2138" y="1513"/>
                    <a:pt x="2309" y="1206"/>
                  </a:cubicBezTo>
                  <a:cubicBezTo>
                    <a:pt x="2377" y="1081"/>
                    <a:pt x="2445" y="956"/>
                    <a:pt x="2502" y="819"/>
                  </a:cubicBezTo>
                  <a:cubicBezTo>
                    <a:pt x="2514" y="797"/>
                    <a:pt x="2525" y="774"/>
                    <a:pt x="2548" y="740"/>
                  </a:cubicBezTo>
                  <a:lnTo>
                    <a:pt x="2548" y="717"/>
                  </a:lnTo>
                  <a:cubicBezTo>
                    <a:pt x="2559" y="706"/>
                    <a:pt x="2559" y="683"/>
                    <a:pt x="2536" y="671"/>
                  </a:cubicBezTo>
                  <a:cubicBezTo>
                    <a:pt x="2082" y="410"/>
                    <a:pt x="1570" y="182"/>
                    <a:pt x="101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2902600" y="4487900"/>
              <a:ext cx="56600" cy="84200"/>
            </a:xfrm>
            <a:custGeom>
              <a:rect b="b" l="l" r="r" t="t"/>
              <a:pathLst>
                <a:path extrusionOk="0" h="3368" w="2264">
                  <a:moveTo>
                    <a:pt x="1786" y="1"/>
                  </a:moveTo>
                  <a:cubicBezTo>
                    <a:pt x="1172" y="69"/>
                    <a:pt x="580" y="183"/>
                    <a:pt x="23" y="330"/>
                  </a:cubicBezTo>
                  <a:cubicBezTo>
                    <a:pt x="11" y="330"/>
                    <a:pt x="0" y="342"/>
                    <a:pt x="0" y="342"/>
                  </a:cubicBezTo>
                  <a:cubicBezTo>
                    <a:pt x="0" y="353"/>
                    <a:pt x="0" y="365"/>
                    <a:pt x="0" y="376"/>
                  </a:cubicBezTo>
                  <a:cubicBezTo>
                    <a:pt x="0" y="399"/>
                    <a:pt x="11" y="433"/>
                    <a:pt x="23" y="456"/>
                  </a:cubicBezTo>
                  <a:cubicBezTo>
                    <a:pt x="23" y="478"/>
                    <a:pt x="34" y="501"/>
                    <a:pt x="34" y="524"/>
                  </a:cubicBezTo>
                  <a:cubicBezTo>
                    <a:pt x="57" y="592"/>
                    <a:pt x="68" y="660"/>
                    <a:pt x="91" y="729"/>
                  </a:cubicBezTo>
                  <a:cubicBezTo>
                    <a:pt x="102" y="808"/>
                    <a:pt x="125" y="876"/>
                    <a:pt x="148" y="945"/>
                  </a:cubicBezTo>
                  <a:cubicBezTo>
                    <a:pt x="216" y="1195"/>
                    <a:pt x="296" y="1491"/>
                    <a:pt x="398" y="1786"/>
                  </a:cubicBezTo>
                  <a:cubicBezTo>
                    <a:pt x="489" y="2071"/>
                    <a:pt x="591" y="2344"/>
                    <a:pt x="705" y="2605"/>
                  </a:cubicBezTo>
                  <a:cubicBezTo>
                    <a:pt x="762" y="2742"/>
                    <a:pt x="819" y="2867"/>
                    <a:pt x="887" y="3003"/>
                  </a:cubicBezTo>
                  <a:cubicBezTo>
                    <a:pt x="899" y="3037"/>
                    <a:pt x="921" y="3083"/>
                    <a:pt x="944" y="3117"/>
                  </a:cubicBezTo>
                  <a:cubicBezTo>
                    <a:pt x="990" y="3197"/>
                    <a:pt x="1035" y="3276"/>
                    <a:pt x="1058" y="3344"/>
                  </a:cubicBezTo>
                  <a:cubicBezTo>
                    <a:pt x="1058" y="3356"/>
                    <a:pt x="1069" y="3367"/>
                    <a:pt x="1069" y="3367"/>
                  </a:cubicBezTo>
                  <a:lnTo>
                    <a:pt x="1103" y="3367"/>
                  </a:lnTo>
                  <a:cubicBezTo>
                    <a:pt x="1467" y="3219"/>
                    <a:pt x="1843" y="3106"/>
                    <a:pt x="2229" y="3026"/>
                  </a:cubicBezTo>
                  <a:cubicBezTo>
                    <a:pt x="2241" y="3026"/>
                    <a:pt x="2252" y="3026"/>
                    <a:pt x="2252" y="3015"/>
                  </a:cubicBezTo>
                  <a:cubicBezTo>
                    <a:pt x="2252" y="3003"/>
                    <a:pt x="2263" y="2992"/>
                    <a:pt x="2252" y="2992"/>
                  </a:cubicBezTo>
                  <a:cubicBezTo>
                    <a:pt x="2241" y="2935"/>
                    <a:pt x="2229" y="2878"/>
                    <a:pt x="2218" y="2821"/>
                  </a:cubicBezTo>
                  <a:cubicBezTo>
                    <a:pt x="2207" y="2787"/>
                    <a:pt x="2195" y="2742"/>
                    <a:pt x="2184" y="2696"/>
                  </a:cubicBezTo>
                  <a:cubicBezTo>
                    <a:pt x="2150" y="2571"/>
                    <a:pt x="2127" y="2435"/>
                    <a:pt x="2104" y="2309"/>
                  </a:cubicBezTo>
                  <a:cubicBezTo>
                    <a:pt x="2047" y="2037"/>
                    <a:pt x="2002" y="1764"/>
                    <a:pt x="1956" y="1491"/>
                  </a:cubicBezTo>
                  <a:cubicBezTo>
                    <a:pt x="1922" y="1206"/>
                    <a:pt x="1888" y="933"/>
                    <a:pt x="1865" y="660"/>
                  </a:cubicBezTo>
                  <a:cubicBezTo>
                    <a:pt x="1854" y="512"/>
                    <a:pt x="1843" y="387"/>
                    <a:pt x="1831" y="262"/>
                  </a:cubicBezTo>
                  <a:cubicBezTo>
                    <a:pt x="1831" y="239"/>
                    <a:pt x="1831" y="228"/>
                    <a:pt x="1831" y="205"/>
                  </a:cubicBezTo>
                  <a:cubicBezTo>
                    <a:pt x="1820" y="148"/>
                    <a:pt x="1820" y="92"/>
                    <a:pt x="1820" y="35"/>
                  </a:cubicBezTo>
                  <a:cubicBezTo>
                    <a:pt x="1820" y="23"/>
                    <a:pt x="1820" y="12"/>
                    <a:pt x="1808" y="12"/>
                  </a:cubicBezTo>
                  <a:cubicBezTo>
                    <a:pt x="1808" y="1"/>
                    <a:pt x="1797" y="1"/>
                    <a:pt x="178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2855675" y="4498150"/>
              <a:ext cx="67400" cy="86750"/>
            </a:xfrm>
            <a:custGeom>
              <a:rect b="b" l="l" r="r" t="t"/>
              <a:pathLst>
                <a:path extrusionOk="0" h="3470" w="2696">
                  <a:moveTo>
                    <a:pt x="1604" y="0"/>
                  </a:moveTo>
                  <a:cubicBezTo>
                    <a:pt x="1035" y="171"/>
                    <a:pt x="501" y="387"/>
                    <a:pt x="23" y="637"/>
                  </a:cubicBezTo>
                  <a:cubicBezTo>
                    <a:pt x="12" y="637"/>
                    <a:pt x="12" y="648"/>
                    <a:pt x="12" y="660"/>
                  </a:cubicBezTo>
                  <a:cubicBezTo>
                    <a:pt x="0" y="660"/>
                    <a:pt x="12" y="671"/>
                    <a:pt x="12" y="682"/>
                  </a:cubicBezTo>
                  <a:cubicBezTo>
                    <a:pt x="46" y="739"/>
                    <a:pt x="69" y="796"/>
                    <a:pt x="91" y="853"/>
                  </a:cubicBezTo>
                  <a:cubicBezTo>
                    <a:pt x="114" y="876"/>
                    <a:pt x="125" y="899"/>
                    <a:pt x="137" y="933"/>
                  </a:cubicBezTo>
                  <a:cubicBezTo>
                    <a:pt x="194" y="1058"/>
                    <a:pt x="262" y="1183"/>
                    <a:pt x="330" y="1319"/>
                  </a:cubicBezTo>
                  <a:cubicBezTo>
                    <a:pt x="501" y="1615"/>
                    <a:pt x="637" y="1843"/>
                    <a:pt x="774" y="2047"/>
                  </a:cubicBezTo>
                  <a:cubicBezTo>
                    <a:pt x="1058" y="2468"/>
                    <a:pt x="1377" y="2878"/>
                    <a:pt x="1729" y="3242"/>
                  </a:cubicBezTo>
                  <a:cubicBezTo>
                    <a:pt x="1763" y="3276"/>
                    <a:pt x="1797" y="3298"/>
                    <a:pt x="1832" y="3333"/>
                  </a:cubicBezTo>
                  <a:cubicBezTo>
                    <a:pt x="1866" y="3367"/>
                    <a:pt x="1911" y="3412"/>
                    <a:pt x="1957" y="3458"/>
                  </a:cubicBezTo>
                  <a:cubicBezTo>
                    <a:pt x="1957" y="3469"/>
                    <a:pt x="1968" y="3469"/>
                    <a:pt x="1979" y="3469"/>
                  </a:cubicBezTo>
                  <a:lnTo>
                    <a:pt x="2002" y="3469"/>
                  </a:lnTo>
                  <a:cubicBezTo>
                    <a:pt x="2207" y="3333"/>
                    <a:pt x="2434" y="3207"/>
                    <a:pt x="2673" y="3094"/>
                  </a:cubicBezTo>
                  <a:cubicBezTo>
                    <a:pt x="2673" y="3094"/>
                    <a:pt x="2685" y="3082"/>
                    <a:pt x="2685" y="3071"/>
                  </a:cubicBezTo>
                  <a:cubicBezTo>
                    <a:pt x="2696" y="3071"/>
                    <a:pt x="2685" y="3060"/>
                    <a:pt x="2685" y="3048"/>
                  </a:cubicBezTo>
                  <a:cubicBezTo>
                    <a:pt x="2628" y="2969"/>
                    <a:pt x="2594" y="2878"/>
                    <a:pt x="2559" y="2798"/>
                  </a:cubicBezTo>
                  <a:cubicBezTo>
                    <a:pt x="2537" y="2764"/>
                    <a:pt x="2525" y="2730"/>
                    <a:pt x="2514" y="2707"/>
                  </a:cubicBezTo>
                  <a:cubicBezTo>
                    <a:pt x="2457" y="2582"/>
                    <a:pt x="2389" y="2445"/>
                    <a:pt x="2332" y="2309"/>
                  </a:cubicBezTo>
                  <a:cubicBezTo>
                    <a:pt x="2218" y="2025"/>
                    <a:pt x="2116" y="1740"/>
                    <a:pt x="2025" y="1479"/>
                  </a:cubicBezTo>
                  <a:cubicBezTo>
                    <a:pt x="1911" y="1160"/>
                    <a:pt x="1832" y="887"/>
                    <a:pt x="1775" y="637"/>
                  </a:cubicBezTo>
                  <a:lnTo>
                    <a:pt x="1775" y="614"/>
                  </a:lnTo>
                  <a:cubicBezTo>
                    <a:pt x="1741" y="478"/>
                    <a:pt x="1706" y="341"/>
                    <a:pt x="1684" y="193"/>
                  </a:cubicBezTo>
                  <a:cubicBezTo>
                    <a:pt x="1672" y="182"/>
                    <a:pt x="1672" y="159"/>
                    <a:pt x="1672" y="137"/>
                  </a:cubicBezTo>
                  <a:cubicBezTo>
                    <a:pt x="1661" y="102"/>
                    <a:pt x="1650" y="68"/>
                    <a:pt x="1650" y="34"/>
                  </a:cubicBezTo>
                  <a:cubicBezTo>
                    <a:pt x="1650" y="23"/>
                    <a:pt x="1650" y="11"/>
                    <a:pt x="1638" y="11"/>
                  </a:cubicBezTo>
                  <a:cubicBezTo>
                    <a:pt x="1627" y="0"/>
                    <a:pt x="1615" y="0"/>
                    <a:pt x="1604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2799075" y="4407425"/>
              <a:ext cx="43250" cy="60025"/>
            </a:xfrm>
            <a:custGeom>
              <a:rect b="b" l="l" r="r" t="t"/>
              <a:pathLst>
                <a:path extrusionOk="0" h="2401" w="1730">
                  <a:moveTo>
                    <a:pt x="1298" y="1"/>
                  </a:moveTo>
                  <a:cubicBezTo>
                    <a:pt x="1184" y="24"/>
                    <a:pt x="1081" y="46"/>
                    <a:pt x="968" y="92"/>
                  </a:cubicBezTo>
                  <a:cubicBezTo>
                    <a:pt x="877" y="126"/>
                    <a:pt x="786" y="171"/>
                    <a:pt x="695" y="228"/>
                  </a:cubicBezTo>
                  <a:cubicBezTo>
                    <a:pt x="695" y="228"/>
                    <a:pt x="683" y="228"/>
                    <a:pt x="683" y="240"/>
                  </a:cubicBezTo>
                  <a:cubicBezTo>
                    <a:pt x="319" y="854"/>
                    <a:pt x="92" y="1502"/>
                    <a:pt x="1" y="2173"/>
                  </a:cubicBezTo>
                  <a:cubicBezTo>
                    <a:pt x="1" y="2185"/>
                    <a:pt x="12" y="2196"/>
                    <a:pt x="12" y="2207"/>
                  </a:cubicBezTo>
                  <a:cubicBezTo>
                    <a:pt x="126" y="2298"/>
                    <a:pt x="251" y="2355"/>
                    <a:pt x="388" y="2389"/>
                  </a:cubicBezTo>
                  <a:cubicBezTo>
                    <a:pt x="399" y="2389"/>
                    <a:pt x="410" y="2389"/>
                    <a:pt x="422" y="2378"/>
                  </a:cubicBezTo>
                  <a:cubicBezTo>
                    <a:pt x="422" y="2378"/>
                    <a:pt x="433" y="2367"/>
                    <a:pt x="433" y="2355"/>
                  </a:cubicBezTo>
                  <a:cubicBezTo>
                    <a:pt x="445" y="2241"/>
                    <a:pt x="467" y="2128"/>
                    <a:pt x="490" y="2025"/>
                  </a:cubicBezTo>
                  <a:cubicBezTo>
                    <a:pt x="524" y="1878"/>
                    <a:pt x="581" y="1741"/>
                    <a:pt x="649" y="1616"/>
                  </a:cubicBezTo>
                  <a:lnTo>
                    <a:pt x="661" y="1616"/>
                  </a:lnTo>
                  <a:cubicBezTo>
                    <a:pt x="661" y="1616"/>
                    <a:pt x="672" y="1616"/>
                    <a:pt x="661" y="1627"/>
                  </a:cubicBezTo>
                  <a:cubicBezTo>
                    <a:pt x="649" y="1696"/>
                    <a:pt x="638" y="1764"/>
                    <a:pt x="627" y="1843"/>
                  </a:cubicBezTo>
                  <a:cubicBezTo>
                    <a:pt x="592" y="2014"/>
                    <a:pt x="558" y="2185"/>
                    <a:pt x="547" y="2367"/>
                  </a:cubicBezTo>
                  <a:cubicBezTo>
                    <a:pt x="536" y="2378"/>
                    <a:pt x="547" y="2389"/>
                    <a:pt x="547" y="2389"/>
                  </a:cubicBezTo>
                  <a:cubicBezTo>
                    <a:pt x="558" y="2401"/>
                    <a:pt x="570" y="2401"/>
                    <a:pt x="570" y="2401"/>
                  </a:cubicBezTo>
                  <a:cubicBezTo>
                    <a:pt x="638" y="2401"/>
                    <a:pt x="706" y="2389"/>
                    <a:pt x="763" y="2378"/>
                  </a:cubicBezTo>
                  <a:cubicBezTo>
                    <a:pt x="786" y="2378"/>
                    <a:pt x="786" y="2367"/>
                    <a:pt x="797" y="2344"/>
                  </a:cubicBezTo>
                  <a:cubicBezTo>
                    <a:pt x="797" y="2298"/>
                    <a:pt x="809" y="2241"/>
                    <a:pt x="820" y="2185"/>
                  </a:cubicBezTo>
                  <a:lnTo>
                    <a:pt x="820" y="2150"/>
                  </a:lnTo>
                  <a:cubicBezTo>
                    <a:pt x="831" y="2059"/>
                    <a:pt x="843" y="1957"/>
                    <a:pt x="888" y="1889"/>
                  </a:cubicBezTo>
                  <a:lnTo>
                    <a:pt x="911" y="1889"/>
                  </a:lnTo>
                  <a:cubicBezTo>
                    <a:pt x="922" y="1923"/>
                    <a:pt x="911" y="1968"/>
                    <a:pt x="911" y="2014"/>
                  </a:cubicBezTo>
                  <a:lnTo>
                    <a:pt x="911" y="2082"/>
                  </a:lnTo>
                  <a:cubicBezTo>
                    <a:pt x="900" y="2128"/>
                    <a:pt x="900" y="2162"/>
                    <a:pt x="900" y="2196"/>
                  </a:cubicBezTo>
                  <a:cubicBezTo>
                    <a:pt x="900" y="2219"/>
                    <a:pt x="900" y="2241"/>
                    <a:pt x="900" y="2264"/>
                  </a:cubicBezTo>
                  <a:lnTo>
                    <a:pt x="888" y="2287"/>
                  </a:lnTo>
                  <a:cubicBezTo>
                    <a:pt x="888" y="2298"/>
                    <a:pt x="900" y="2310"/>
                    <a:pt x="911" y="2321"/>
                  </a:cubicBezTo>
                  <a:lnTo>
                    <a:pt x="945" y="2321"/>
                  </a:lnTo>
                  <a:cubicBezTo>
                    <a:pt x="979" y="2298"/>
                    <a:pt x="1025" y="2276"/>
                    <a:pt x="1081" y="2241"/>
                  </a:cubicBezTo>
                  <a:cubicBezTo>
                    <a:pt x="1081" y="2241"/>
                    <a:pt x="1093" y="2230"/>
                    <a:pt x="1093" y="2219"/>
                  </a:cubicBezTo>
                  <a:cubicBezTo>
                    <a:pt x="1104" y="2150"/>
                    <a:pt x="1116" y="2059"/>
                    <a:pt x="1161" y="2003"/>
                  </a:cubicBezTo>
                  <a:lnTo>
                    <a:pt x="1184" y="2003"/>
                  </a:lnTo>
                  <a:cubicBezTo>
                    <a:pt x="1195" y="2003"/>
                    <a:pt x="1207" y="2014"/>
                    <a:pt x="1207" y="2025"/>
                  </a:cubicBezTo>
                  <a:cubicBezTo>
                    <a:pt x="1207" y="2025"/>
                    <a:pt x="1218" y="2037"/>
                    <a:pt x="1218" y="2048"/>
                  </a:cubicBezTo>
                  <a:cubicBezTo>
                    <a:pt x="1218" y="2059"/>
                    <a:pt x="1218" y="2071"/>
                    <a:pt x="1241" y="2082"/>
                  </a:cubicBezTo>
                  <a:cubicBezTo>
                    <a:pt x="1252" y="2082"/>
                    <a:pt x="1263" y="2082"/>
                    <a:pt x="1275" y="2071"/>
                  </a:cubicBezTo>
                  <a:cubicBezTo>
                    <a:pt x="1423" y="1900"/>
                    <a:pt x="1536" y="1684"/>
                    <a:pt x="1616" y="1423"/>
                  </a:cubicBezTo>
                  <a:cubicBezTo>
                    <a:pt x="1696" y="1127"/>
                    <a:pt x="1730" y="831"/>
                    <a:pt x="1707" y="558"/>
                  </a:cubicBezTo>
                  <a:cubicBezTo>
                    <a:pt x="1696" y="399"/>
                    <a:pt x="1662" y="262"/>
                    <a:pt x="1616" y="126"/>
                  </a:cubicBezTo>
                  <a:cubicBezTo>
                    <a:pt x="1605" y="103"/>
                    <a:pt x="1593" y="80"/>
                    <a:pt x="1582" y="69"/>
                  </a:cubicBezTo>
                  <a:cubicBezTo>
                    <a:pt x="1582" y="58"/>
                    <a:pt x="1571" y="46"/>
                    <a:pt x="1559" y="46"/>
                  </a:cubicBezTo>
                  <a:cubicBezTo>
                    <a:pt x="1548" y="46"/>
                    <a:pt x="1536" y="58"/>
                    <a:pt x="1525" y="58"/>
                  </a:cubicBezTo>
                  <a:lnTo>
                    <a:pt x="1502" y="103"/>
                  </a:lnTo>
                  <a:cubicBezTo>
                    <a:pt x="1480" y="126"/>
                    <a:pt x="1457" y="160"/>
                    <a:pt x="1434" y="194"/>
                  </a:cubicBezTo>
                  <a:cubicBezTo>
                    <a:pt x="1343" y="319"/>
                    <a:pt x="1263" y="456"/>
                    <a:pt x="1184" y="592"/>
                  </a:cubicBezTo>
                  <a:lnTo>
                    <a:pt x="1127" y="683"/>
                  </a:lnTo>
                  <a:cubicBezTo>
                    <a:pt x="1070" y="774"/>
                    <a:pt x="1013" y="854"/>
                    <a:pt x="968" y="945"/>
                  </a:cubicBezTo>
                  <a:cubicBezTo>
                    <a:pt x="956" y="979"/>
                    <a:pt x="934" y="1024"/>
                    <a:pt x="911" y="1059"/>
                  </a:cubicBezTo>
                  <a:cubicBezTo>
                    <a:pt x="888" y="1093"/>
                    <a:pt x="854" y="1138"/>
                    <a:pt x="831" y="1184"/>
                  </a:cubicBezTo>
                  <a:lnTo>
                    <a:pt x="820" y="1184"/>
                  </a:lnTo>
                  <a:cubicBezTo>
                    <a:pt x="820" y="1184"/>
                    <a:pt x="809" y="1184"/>
                    <a:pt x="820" y="1172"/>
                  </a:cubicBezTo>
                  <a:cubicBezTo>
                    <a:pt x="820" y="1150"/>
                    <a:pt x="831" y="1115"/>
                    <a:pt x="843" y="1093"/>
                  </a:cubicBezTo>
                  <a:cubicBezTo>
                    <a:pt x="865" y="1002"/>
                    <a:pt x="888" y="922"/>
                    <a:pt x="922" y="842"/>
                  </a:cubicBezTo>
                  <a:lnTo>
                    <a:pt x="922" y="831"/>
                  </a:lnTo>
                  <a:cubicBezTo>
                    <a:pt x="968" y="729"/>
                    <a:pt x="1002" y="638"/>
                    <a:pt x="1047" y="547"/>
                  </a:cubicBezTo>
                  <a:cubicBezTo>
                    <a:pt x="1127" y="353"/>
                    <a:pt x="1241" y="183"/>
                    <a:pt x="1332" y="58"/>
                  </a:cubicBezTo>
                  <a:cubicBezTo>
                    <a:pt x="1343" y="46"/>
                    <a:pt x="1343" y="24"/>
                    <a:pt x="1332" y="12"/>
                  </a:cubicBezTo>
                  <a:cubicBezTo>
                    <a:pt x="1320" y="1"/>
                    <a:pt x="1309" y="1"/>
                    <a:pt x="129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2817850" y="4517550"/>
              <a:ext cx="80775" cy="82400"/>
            </a:xfrm>
            <a:custGeom>
              <a:rect b="b" l="l" r="r" t="t"/>
              <a:pathLst>
                <a:path extrusionOk="0" h="3296" w="3231">
                  <a:moveTo>
                    <a:pt x="1536" y="1999"/>
                  </a:moveTo>
                  <a:lnTo>
                    <a:pt x="1547" y="2011"/>
                  </a:lnTo>
                  <a:lnTo>
                    <a:pt x="1559" y="2022"/>
                  </a:lnTo>
                  <a:lnTo>
                    <a:pt x="1582" y="2022"/>
                  </a:lnTo>
                  <a:cubicBezTo>
                    <a:pt x="1593" y="2033"/>
                    <a:pt x="1616" y="2056"/>
                    <a:pt x="1627" y="2067"/>
                  </a:cubicBezTo>
                  <a:lnTo>
                    <a:pt x="1707" y="2147"/>
                  </a:lnTo>
                  <a:cubicBezTo>
                    <a:pt x="1718" y="2158"/>
                    <a:pt x="1741" y="2170"/>
                    <a:pt x="1752" y="2181"/>
                  </a:cubicBezTo>
                  <a:lnTo>
                    <a:pt x="1764" y="2193"/>
                  </a:lnTo>
                  <a:cubicBezTo>
                    <a:pt x="1775" y="2204"/>
                    <a:pt x="1786" y="2215"/>
                    <a:pt x="1786" y="2227"/>
                  </a:cubicBezTo>
                  <a:lnTo>
                    <a:pt x="1798" y="2227"/>
                  </a:lnTo>
                  <a:lnTo>
                    <a:pt x="1832" y="2272"/>
                  </a:lnTo>
                  <a:cubicBezTo>
                    <a:pt x="1843" y="2284"/>
                    <a:pt x="1855" y="2295"/>
                    <a:pt x="1855" y="2306"/>
                  </a:cubicBezTo>
                  <a:cubicBezTo>
                    <a:pt x="1855" y="2318"/>
                    <a:pt x="1855" y="2318"/>
                    <a:pt x="1855" y="2329"/>
                  </a:cubicBezTo>
                  <a:cubicBezTo>
                    <a:pt x="1847" y="2329"/>
                    <a:pt x="1844" y="2334"/>
                    <a:pt x="1840" y="2334"/>
                  </a:cubicBezTo>
                  <a:cubicBezTo>
                    <a:pt x="1838" y="2334"/>
                    <a:pt x="1836" y="2333"/>
                    <a:pt x="1832" y="2329"/>
                  </a:cubicBezTo>
                  <a:cubicBezTo>
                    <a:pt x="1820" y="2329"/>
                    <a:pt x="1809" y="2318"/>
                    <a:pt x="1798" y="2306"/>
                  </a:cubicBezTo>
                  <a:lnTo>
                    <a:pt x="1764" y="2284"/>
                  </a:lnTo>
                  <a:cubicBezTo>
                    <a:pt x="1764" y="2284"/>
                    <a:pt x="1752" y="2284"/>
                    <a:pt x="1752" y="2272"/>
                  </a:cubicBezTo>
                  <a:lnTo>
                    <a:pt x="1741" y="2272"/>
                  </a:lnTo>
                  <a:cubicBezTo>
                    <a:pt x="1707" y="2249"/>
                    <a:pt x="1684" y="2227"/>
                    <a:pt x="1661" y="2204"/>
                  </a:cubicBezTo>
                  <a:lnTo>
                    <a:pt x="1570" y="2113"/>
                  </a:lnTo>
                  <a:cubicBezTo>
                    <a:pt x="1559" y="2102"/>
                    <a:pt x="1547" y="2090"/>
                    <a:pt x="1525" y="2067"/>
                  </a:cubicBezTo>
                  <a:cubicBezTo>
                    <a:pt x="1525" y="2056"/>
                    <a:pt x="1513" y="2056"/>
                    <a:pt x="1513" y="2045"/>
                  </a:cubicBezTo>
                  <a:lnTo>
                    <a:pt x="1502" y="2022"/>
                  </a:lnTo>
                  <a:cubicBezTo>
                    <a:pt x="1491" y="2022"/>
                    <a:pt x="1502" y="2011"/>
                    <a:pt x="1502" y="1999"/>
                  </a:cubicBezTo>
                  <a:close/>
                  <a:moveTo>
                    <a:pt x="1280" y="0"/>
                  </a:moveTo>
                  <a:cubicBezTo>
                    <a:pt x="1275" y="0"/>
                    <a:pt x="1269" y="3"/>
                    <a:pt x="1263" y="9"/>
                  </a:cubicBezTo>
                  <a:cubicBezTo>
                    <a:pt x="1195" y="43"/>
                    <a:pt x="1115" y="88"/>
                    <a:pt x="1036" y="145"/>
                  </a:cubicBezTo>
                  <a:cubicBezTo>
                    <a:pt x="1013" y="157"/>
                    <a:pt x="1013" y="179"/>
                    <a:pt x="1024" y="191"/>
                  </a:cubicBezTo>
                  <a:lnTo>
                    <a:pt x="1036" y="225"/>
                  </a:lnTo>
                  <a:cubicBezTo>
                    <a:pt x="1058" y="259"/>
                    <a:pt x="1070" y="293"/>
                    <a:pt x="1093" y="327"/>
                  </a:cubicBezTo>
                  <a:cubicBezTo>
                    <a:pt x="1093" y="327"/>
                    <a:pt x="1081" y="339"/>
                    <a:pt x="1081" y="350"/>
                  </a:cubicBezTo>
                  <a:cubicBezTo>
                    <a:pt x="1070" y="350"/>
                    <a:pt x="1070" y="350"/>
                    <a:pt x="1047" y="339"/>
                  </a:cubicBezTo>
                  <a:cubicBezTo>
                    <a:pt x="1013" y="316"/>
                    <a:pt x="979" y="270"/>
                    <a:pt x="956" y="236"/>
                  </a:cubicBezTo>
                  <a:cubicBezTo>
                    <a:pt x="948" y="228"/>
                    <a:pt x="934" y="220"/>
                    <a:pt x="923" y="220"/>
                  </a:cubicBezTo>
                  <a:cubicBezTo>
                    <a:pt x="918" y="220"/>
                    <a:pt x="914" y="222"/>
                    <a:pt x="911" y="225"/>
                  </a:cubicBezTo>
                  <a:lnTo>
                    <a:pt x="876" y="248"/>
                  </a:lnTo>
                  <a:cubicBezTo>
                    <a:pt x="831" y="270"/>
                    <a:pt x="797" y="305"/>
                    <a:pt x="763" y="327"/>
                  </a:cubicBezTo>
                  <a:cubicBezTo>
                    <a:pt x="751" y="339"/>
                    <a:pt x="740" y="350"/>
                    <a:pt x="751" y="373"/>
                  </a:cubicBezTo>
                  <a:cubicBezTo>
                    <a:pt x="763" y="407"/>
                    <a:pt x="785" y="430"/>
                    <a:pt x="808" y="464"/>
                  </a:cubicBezTo>
                  <a:cubicBezTo>
                    <a:pt x="865" y="566"/>
                    <a:pt x="922" y="669"/>
                    <a:pt x="967" y="782"/>
                  </a:cubicBezTo>
                  <a:cubicBezTo>
                    <a:pt x="979" y="794"/>
                    <a:pt x="967" y="805"/>
                    <a:pt x="967" y="805"/>
                  </a:cubicBezTo>
                  <a:cubicBezTo>
                    <a:pt x="962" y="811"/>
                    <a:pt x="956" y="814"/>
                    <a:pt x="950" y="814"/>
                  </a:cubicBezTo>
                  <a:cubicBezTo>
                    <a:pt x="945" y="814"/>
                    <a:pt x="939" y="811"/>
                    <a:pt x="933" y="805"/>
                  </a:cubicBezTo>
                  <a:cubicBezTo>
                    <a:pt x="842" y="714"/>
                    <a:pt x="763" y="589"/>
                    <a:pt x="672" y="430"/>
                  </a:cubicBezTo>
                  <a:cubicBezTo>
                    <a:pt x="672" y="430"/>
                    <a:pt x="660" y="418"/>
                    <a:pt x="649" y="418"/>
                  </a:cubicBezTo>
                  <a:lnTo>
                    <a:pt x="626" y="418"/>
                  </a:lnTo>
                  <a:lnTo>
                    <a:pt x="592" y="441"/>
                  </a:lnTo>
                  <a:cubicBezTo>
                    <a:pt x="569" y="464"/>
                    <a:pt x="547" y="475"/>
                    <a:pt x="524" y="498"/>
                  </a:cubicBezTo>
                  <a:cubicBezTo>
                    <a:pt x="512" y="509"/>
                    <a:pt x="501" y="521"/>
                    <a:pt x="512" y="543"/>
                  </a:cubicBezTo>
                  <a:cubicBezTo>
                    <a:pt x="581" y="669"/>
                    <a:pt x="638" y="782"/>
                    <a:pt x="706" y="885"/>
                  </a:cubicBezTo>
                  <a:cubicBezTo>
                    <a:pt x="842" y="1101"/>
                    <a:pt x="990" y="1317"/>
                    <a:pt x="1127" y="1522"/>
                  </a:cubicBezTo>
                  <a:cubicBezTo>
                    <a:pt x="1195" y="1613"/>
                    <a:pt x="1263" y="1704"/>
                    <a:pt x="1320" y="1806"/>
                  </a:cubicBezTo>
                  <a:cubicBezTo>
                    <a:pt x="1331" y="1806"/>
                    <a:pt x="1331" y="1817"/>
                    <a:pt x="1320" y="1829"/>
                  </a:cubicBezTo>
                  <a:cubicBezTo>
                    <a:pt x="1320" y="1829"/>
                    <a:pt x="1297" y="1829"/>
                    <a:pt x="1286" y="1817"/>
                  </a:cubicBezTo>
                  <a:cubicBezTo>
                    <a:pt x="1036" y="1613"/>
                    <a:pt x="808" y="1328"/>
                    <a:pt x="569" y="953"/>
                  </a:cubicBezTo>
                  <a:cubicBezTo>
                    <a:pt x="512" y="862"/>
                    <a:pt x="456" y="760"/>
                    <a:pt x="399" y="646"/>
                  </a:cubicBezTo>
                  <a:cubicBezTo>
                    <a:pt x="387" y="634"/>
                    <a:pt x="387" y="623"/>
                    <a:pt x="376" y="623"/>
                  </a:cubicBezTo>
                  <a:cubicBezTo>
                    <a:pt x="365" y="623"/>
                    <a:pt x="353" y="623"/>
                    <a:pt x="342" y="634"/>
                  </a:cubicBezTo>
                  <a:cubicBezTo>
                    <a:pt x="217" y="737"/>
                    <a:pt x="114" y="828"/>
                    <a:pt x="12" y="930"/>
                  </a:cubicBezTo>
                  <a:cubicBezTo>
                    <a:pt x="1" y="941"/>
                    <a:pt x="1" y="964"/>
                    <a:pt x="1" y="976"/>
                  </a:cubicBezTo>
                  <a:cubicBezTo>
                    <a:pt x="615" y="1920"/>
                    <a:pt x="1536" y="2727"/>
                    <a:pt x="2673" y="3296"/>
                  </a:cubicBezTo>
                  <a:lnTo>
                    <a:pt x="2708" y="3296"/>
                  </a:lnTo>
                  <a:cubicBezTo>
                    <a:pt x="2855" y="3159"/>
                    <a:pt x="3026" y="3023"/>
                    <a:pt x="3208" y="2898"/>
                  </a:cubicBezTo>
                  <a:cubicBezTo>
                    <a:pt x="3219" y="2886"/>
                    <a:pt x="3219" y="2875"/>
                    <a:pt x="3219" y="2864"/>
                  </a:cubicBezTo>
                  <a:cubicBezTo>
                    <a:pt x="3231" y="2852"/>
                    <a:pt x="3219" y="2841"/>
                    <a:pt x="3219" y="2841"/>
                  </a:cubicBezTo>
                  <a:cubicBezTo>
                    <a:pt x="3197" y="2818"/>
                    <a:pt x="3185" y="2807"/>
                    <a:pt x="3163" y="2784"/>
                  </a:cubicBezTo>
                  <a:cubicBezTo>
                    <a:pt x="3151" y="2773"/>
                    <a:pt x="3128" y="2750"/>
                    <a:pt x="3117" y="2739"/>
                  </a:cubicBezTo>
                  <a:cubicBezTo>
                    <a:pt x="3026" y="2648"/>
                    <a:pt x="2935" y="2545"/>
                    <a:pt x="2855" y="2454"/>
                  </a:cubicBezTo>
                  <a:cubicBezTo>
                    <a:pt x="2503" y="2067"/>
                    <a:pt x="2184" y="1647"/>
                    <a:pt x="1911" y="1214"/>
                  </a:cubicBezTo>
                  <a:cubicBezTo>
                    <a:pt x="1775" y="987"/>
                    <a:pt x="1650" y="771"/>
                    <a:pt x="1547" y="555"/>
                  </a:cubicBezTo>
                  <a:cubicBezTo>
                    <a:pt x="1491" y="441"/>
                    <a:pt x="1434" y="327"/>
                    <a:pt x="1388" y="214"/>
                  </a:cubicBezTo>
                  <a:lnTo>
                    <a:pt x="1377" y="179"/>
                  </a:lnTo>
                  <a:cubicBezTo>
                    <a:pt x="1354" y="134"/>
                    <a:pt x="1331" y="77"/>
                    <a:pt x="1309" y="32"/>
                  </a:cubicBezTo>
                  <a:cubicBezTo>
                    <a:pt x="1309" y="20"/>
                    <a:pt x="1309" y="9"/>
                    <a:pt x="1297" y="9"/>
                  </a:cubicBezTo>
                  <a:cubicBezTo>
                    <a:pt x="1292" y="3"/>
                    <a:pt x="1286" y="0"/>
                    <a:pt x="1280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2964300" y="4650275"/>
              <a:ext cx="48075" cy="87300"/>
            </a:xfrm>
            <a:custGeom>
              <a:rect b="b" l="l" r="r" t="t"/>
              <a:pathLst>
                <a:path extrusionOk="0" h="3492" w="1923">
                  <a:moveTo>
                    <a:pt x="967" y="0"/>
                  </a:moveTo>
                  <a:cubicBezTo>
                    <a:pt x="648" y="0"/>
                    <a:pt x="364" y="125"/>
                    <a:pt x="239" y="318"/>
                  </a:cubicBezTo>
                  <a:cubicBezTo>
                    <a:pt x="0" y="682"/>
                    <a:pt x="137" y="1160"/>
                    <a:pt x="239" y="1547"/>
                  </a:cubicBezTo>
                  <a:lnTo>
                    <a:pt x="239" y="1570"/>
                  </a:lnTo>
                  <a:cubicBezTo>
                    <a:pt x="353" y="2002"/>
                    <a:pt x="512" y="2423"/>
                    <a:pt x="660" y="2798"/>
                  </a:cubicBezTo>
                  <a:cubicBezTo>
                    <a:pt x="728" y="2969"/>
                    <a:pt x="796" y="3128"/>
                    <a:pt x="865" y="3298"/>
                  </a:cubicBezTo>
                  <a:lnTo>
                    <a:pt x="933" y="3469"/>
                  </a:lnTo>
                  <a:cubicBezTo>
                    <a:pt x="944" y="3480"/>
                    <a:pt x="956" y="3492"/>
                    <a:pt x="967" y="3492"/>
                  </a:cubicBezTo>
                  <a:cubicBezTo>
                    <a:pt x="978" y="3492"/>
                    <a:pt x="990" y="3480"/>
                    <a:pt x="1001" y="3469"/>
                  </a:cubicBezTo>
                  <a:lnTo>
                    <a:pt x="1047" y="3344"/>
                  </a:lnTo>
                  <a:cubicBezTo>
                    <a:pt x="1115" y="3162"/>
                    <a:pt x="1194" y="2980"/>
                    <a:pt x="1263" y="2798"/>
                  </a:cubicBezTo>
                  <a:cubicBezTo>
                    <a:pt x="1422" y="2423"/>
                    <a:pt x="1570" y="2002"/>
                    <a:pt x="1683" y="1570"/>
                  </a:cubicBezTo>
                  <a:lnTo>
                    <a:pt x="1695" y="1547"/>
                  </a:lnTo>
                  <a:cubicBezTo>
                    <a:pt x="1797" y="1160"/>
                    <a:pt x="1922" y="682"/>
                    <a:pt x="1683" y="318"/>
                  </a:cubicBezTo>
                  <a:cubicBezTo>
                    <a:pt x="1558" y="114"/>
                    <a:pt x="1285" y="0"/>
                    <a:pt x="967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2930175" y="4636625"/>
              <a:ext cx="115475" cy="22200"/>
            </a:xfrm>
            <a:custGeom>
              <a:rect b="b" l="l" r="r" t="t"/>
              <a:pathLst>
                <a:path extrusionOk="0" h="888" w="4619">
                  <a:moveTo>
                    <a:pt x="2377" y="0"/>
                  </a:moveTo>
                  <a:cubicBezTo>
                    <a:pt x="1547" y="0"/>
                    <a:pt x="728" y="228"/>
                    <a:pt x="12" y="637"/>
                  </a:cubicBezTo>
                  <a:cubicBezTo>
                    <a:pt x="0" y="648"/>
                    <a:pt x="0" y="660"/>
                    <a:pt x="0" y="671"/>
                  </a:cubicBezTo>
                  <a:cubicBezTo>
                    <a:pt x="0" y="694"/>
                    <a:pt x="12" y="705"/>
                    <a:pt x="23" y="705"/>
                  </a:cubicBezTo>
                  <a:cubicBezTo>
                    <a:pt x="216" y="739"/>
                    <a:pt x="410" y="785"/>
                    <a:pt x="603" y="808"/>
                  </a:cubicBezTo>
                  <a:cubicBezTo>
                    <a:pt x="808" y="842"/>
                    <a:pt x="1024" y="864"/>
                    <a:pt x="1251" y="887"/>
                  </a:cubicBezTo>
                  <a:cubicBezTo>
                    <a:pt x="1263" y="887"/>
                    <a:pt x="1274" y="876"/>
                    <a:pt x="1286" y="864"/>
                  </a:cubicBezTo>
                  <a:cubicBezTo>
                    <a:pt x="1342" y="705"/>
                    <a:pt x="1445" y="569"/>
                    <a:pt x="1570" y="478"/>
                  </a:cubicBezTo>
                  <a:cubicBezTo>
                    <a:pt x="1769" y="330"/>
                    <a:pt x="2048" y="256"/>
                    <a:pt x="2326" y="256"/>
                  </a:cubicBezTo>
                  <a:cubicBezTo>
                    <a:pt x="2605" y="256"/>
                    <a:pt x="2884" y="330"/>
                    <a:pt x="3083" y="478"/>
                  </a:cubicBezTo>
                  <a:cubicBezTo>
                    <a:pt x="3208" y="569"/>
                    <a:pt x="3299" y="683"/>
                    <a:pt x="3356" y="819"/>
                  </a:cubicBezTo>
                  <a:cubicBezTo>
                    <a:pt x="3367" y="842"/>
                    <a:pt x="3378" y="842"/>
                    <a:pt x="3401" y="842"/>
                  </a:cubicBezTo>
                  <a:cubicBezTo>
                    <a:pt x="3742" y="808"/>
                    <a:pt x="4072" y="739"/>
                    <a:pt x="4391" y="671"/>
                  </a:cubicBezTo>
                  <a:cubicBezTo>
                    <a:pt x="4447" y="660"/>
                    <a:pt x="4504" y="648"/>
                    <a:pt x="4573" y="626"/>
                  </a:cubicBezTo>
                  <a:lnTo>
                    <a:pt x="4595" y="626"/>
                  </a:lnTo>
                  <a:cubicBezTo>
                    <a:pt x="4607" y="614"/>
                    <a:pt x="4618" y="603"/>
                    <a:pt x="4618" y="592"/>
                  </a:cubicBezTo>
                  <a:cubicBezTo>
                    <a:pt x="4618" y="580"/>
                    <a:pt x="4618" y="569"/>
                    <a:pt x="4607" y="557"/>
                  </a:cubicBezTo>
                  <a:cubicBezTo>
                    <a:pt x="3924" y="193"/>
                    <a:pt x="3151" y="0"/>
                    <a:pt x="237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2876425" y="4370200"/>
              <a:ext cx="45800" cy="65400"/>
            </a:xfrm>
            <a:custGeom>
              <a:rect b="b" l="l" r="r" t="t"/>
              <a:pathLst>
                <a:path extrusionOk="0" h="2616" w="1832">
                  <a:moveTo>
                    <a:pt x="1338" y="1"/>
                  </a:moveTo>
                  <a:cubicBezTo>
                    <a:pt x="1307" y="1"/>
                    <a:pt x="1270" y="12"/>
                    <a:pt x="1218" y="34"/>
                  </a:cubicBezTo>
                  <a:cubicBezTo>
                    <a:pt x="1093" y="79"/>
                    <a:pt x="967" y="159"/>
                    <a:pt x="842" y="250"/>
                  </a:cubicBezTo>
                  <a:cubicBezTo>
                    <a:pt x="626" y="421"/>
                    <a:pt x="421" y="648"/>
                    <a:pt x="274" y="910"/>
                  </a:cubicBezTo>
                  <a:cubicBezTo>
                    <a:pt x="80" y="1217"/>
                    <a:pt x="1" y="1513"/>
                    <a:pt x="23" y="1786"/>
                  </a:cubicBezTo>
                  <a:cubicBezTo>
                    <a:pt x="35" y="2070"/>
                    <a:pt x="160" y="2297"/>
                    <a:pt x="342" y="2445"/>
                  </a:cubicBezTo>
                  <a:cubicBezTo>
                    <a:pt x="490" y="2559"/>
                    <a:pt x="672" y="2616"/>
                    <a:pt x="854" y="2616"/>
                  </a:cubicBezTo>
                  <a:cubicBezTo>
                    <a:pt x="899" y="2616"/>
                    <a:pt x="933" y="2616"/>
                    <a:pt x="979" y="2604"/>
                  </a:cubicBezTo>
                  <a:cubicBezTo>
                    <a:pt x="1218" y="2570"/>
                    <a:pt x="1445" y="2434"/>
                    <a:pt x="1582" y="2229"/>
                  </a:cubicBezTo>
                  <a:cubicBezTo>
                    <a:pt x="1752" y="2002"/>
                    <a:pt x="1832" y="1706"/>
                    <a:pt x="1832" y="1342"/>
                  </a:cubicBezTo>
                  <a:cubicBezTo>
                    <a:pt x="1832" y="1035"/>
                    <a:pt x="1775" y="739"/>
                    <a:pt x="1684" y="478"/>
                  </a:cubicBezTo>
                  <a:cubicBezTo>
                    <a:pt x="1627" y="341"/>
                    <a:pt x="1559" y="216"/>
                    <a:pt x="1479" y="102"/>
                  </a:cubicBezTo>
                  <a:cubicBezTo>
                    <a:pt x="1423" y="32"/>
                    <a:pt x="1388" y="1"/>
                    <a:pt x="13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2959175" y="4358800"/>
              <a:ext cx="45525" cy="67150"/>
            </a:xfrm>
            <a:custGeom>
              <a:rect b="b" l="l" r="r" t="t"/>
              <a:pathLst>
                <a:path extrusionOk="0" h="2686" w="1821">
                  <a:moveTo>
                    <a:pt x="916" y="1"/>
                  </a:moveTo>
                  <a:cubicBezTo>
                    <a:pt x="879" y="1"/>
                    <a:pt x="842" y="24"/>
                    <a:pt x="785" y="69"/>
                  </a:cubicBezTo>
                  <a:cubicBezTo>
                    <a:pt x="671" y="149"/>
                    <a:pt x="569" y="251"/>
                    <a:pt x="478" y="376"/>
                  </a:cubicBezTo>
                  <a:cubicBezTo>
                    <a:pt x="319" y="604"/>
                    <a:pt x="182" y="877"/>
                    <a:pt x="103" y="1161"/>
                  </a:cubicBezTo>
                  <a:cubicBezTo>
                    <a:pt x="0" y="1514"/>
                    <a:pt x="0" y="1821"/>
                    <a:pt x="103" y="2082"/>
                  </a:cubicBezTo>
                  <a:cubicBezTo>
                    <a:pt x="182" y="2321"/>
                    <a:pt x="364" y="2515"/>
                    <a:pt x="580" y="2606"/>
                  </a:cubicBezTo>
                  <a:cubicBezTo>
                    <a:pt x="694" y="2662"/>
                    <a:pt x="808" y="2685"/>
                    <a:pt x="933" y="2685"/>
                  </a:cubicBezTo>
                  <a:cubicBezTo>
                    <a:pt x="1035" y="2685"/>
                    <a:pt x="1138" y="2662"/>
                    <a:pt x="1240" y="2628"/>
                  </a:cubicBezTo>
                  <a:cubicBezTo>
                    <a:pt x="1456" y="2537"/>
                    <a:pt x="1638" y="2344"/>
                    <a:pt x="1729" y="2082"/>
                  </a:cubicBezTo>
                  <a:cubicBezTo>
                    <a:pt x="1820" y="1821"/>
                    <a:pt x="1820" y="1514"/>
                    <a:pt x="1729" y="1161"/>
                  </a:cubicBezTo>
                  <a:cubicBezTo>
                    <a:pt x="1650" y="877"/>
                    <a:pt x="1513" y="604"/>
                    <a:pt x="1343" y="376"/>
                  </a:cubicBezTo>
                  <a:cubicBezTo>
                    <a:pt x="1252" y="251"/>
                    <a:pt x="1161" y="149"/>
                    <a:pt x="1047" y="69"/>
                  </a:cubicBezTo>
                  <a:cubicBezTo>
                    <a:pt x="990" y="24"/>
                    <a:pt x="953" y="1"/>
                    <a:pt x="916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3041625" y="4370200"/>
              <a:ext cx="45800" cy="65400"/>
            </a:xfrm>
            <a:custGeom>
              <a:rect b="b" l="l" r="r" t="t"/>
              <a:pathLst>
                <a:path extrusionOk="0" h="2616" w="1832">
                  <a:moveTo>
                    <a:pt x="500" y="1"/>
                  </a:moveTo>
                  <a:cubicBezTo>
                    <a:pt x="450" y="1"/>
                    <a:pt x="414" y="32"/>
                    <a:pt x="365" y="102"/>
                  </a:cubicBezTo>
                  <a:cubicBezTo>
                    <a:pt x="274" y="216"/>
                    <a:pt x="206" y="341"/>
                    <a:pt x="160" y="489"/>
                  </a:cubicBezTo>
                  <a:cubicBezTo>
                    <a:pt x="58" y="751"/>
                    <a:pt x="1" y="1046"/>
                    <a:pt x="1" y="1342"/>
                  </a:cubicBezTo>
                  <a:cubicBezTo>
                    <a:pt x="1" y="1706"/>
                    <a:pt x="92" y="2002"/>
                    <a:pt x="251" y="2229"/>
                  </a:cubicBezTo>
                  <a:cubicBezTo>
                    <a:pt x="399" y="2434"/>
                    <a:pt x="615" y="2570"/>
                    <a:pt x="854" y="2604"/>
                  </a:cubicBezTo>
                  <a:cubicBezTo>
                    <a:pt x="899" y="2616"/>
                    <a:pt x="945" y="2616"/>
                    <a:pt x="979" y="2616"/>
                  </a:cubicBezTo>
                  <a:cubicBezTo>
                    <a:pt x="1161" y="2616"/>
                    <a:pt x="1343" y="2559"/>
                    <a:pt x="1491" y="2445"/>
                  </a:cubicBezTo>
                  <a:cubicBezTo>
                    <a:pt x="1684" y="2297"/>
                    <a:pt x="1798" y="2070"/>
                    <a:pt x="1821" y="1797"/>
                  </a:cubicBezTo>
                  <a:cubicBezTo>
                    <a:pt x="1832" y="1513"/>
                    <a:pt x="1752" y="1217"/>
                    <a:pt x="1570" y="910"/>
                  </a:cubicBezTo>
                  <a:cubicBezTo>
                    <a:pt x="1411" y="648"/>
                    <a:pt x="1206" y="421"/>
                    <a:pt x="990" y="250"/>
                  </a:cubicBezTo>
                  <a:cubicBezTo>
                    <a:pt x="865" y="159"/>
                    <a:pt x="740" y="91"/>
                    <a:pt x="615" y="34"/>
                  </a:cubicBezTo>
                  <a:cubicBezTo>
                    <a:pt x="567" y="12"/>
                    <a:pt x="531" y="1"/>
                    <a:pt x="500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2888650" y="4568100"/>
              <a:ext cx="197075" cy="80775"/>
            </a:xfrm>
            <a:custGeom>
              <a:rect b="b" l="l" r="r" t="t"/>
              <a:pathLst>
                <a:path extrusionOk="0" h="3231" w="7883">
                  <a:moveTo>
                    <a:pt x="5517" y="500"/>
                  </a:moveTo>
                  <a:cubicBezTo>
                    <a:pt x="5551" y="500"/>
                    <a:pt x="5597" y="500"/>
                    <a:pt x="5653" y="523"/>
                  </a:cubicBezTo>
                  <a:cubicBezTo>
                    <a:pt x="5744" y="546"/>
                    <a:pt x="5847" y="569"/>
                    <a:pt x="5938" y="603"/>
                  </a:cubicBezTo>
                  <a:cubicBezTo>
                    <a:pt x="6040" y="637"/>
                    <a:pt x="6131" y="682"/>
                    <a:pt x="6211" y="717"/>
                  </a:cubicBezTo>
                  <a:cubicBezTo>
                    <a:pt x="6279" y="762"/>
                    <a:pt x="6336" y="796"/>
                    <a:pt x="6381" y="842"/>
                  </a:cubicBezTo>
                  <a:cubicBezTo>
                    <a:pt x="6404" y="853"/>
                    <a:pt x="6416" y="864"/>
                    <a:pt x="6427" y="876"/>
                  </a:cubicBezTo>
                  <a:cubicBezTo>
                    <a:pt x="6450" y="887"/>
                    <a:pt x="6450" y="910"/>
                    <a:pt x="6438" y="921"/>
                  </a:cubicBezTo>
                  <a:cubicBezTo>
                    <a:pt x="6438" y="933"/>
                    <a:pt x="6427" y="933"/>
                    <a:pt x="6416" y="933"/>
                  </a:cubicBezTo>
                  <a:cubicBezTo>
                    <a:pt x="6370" y="921"/>
                    <a:pt x="6336" y="899"/>
                    <a:pt x="6290" y="887"/>
                  </a:cubicBezTo>
                  <a:cubicBezTo>
                    <a:pt x="6245" y="876"/>
                    <a:pt x="6188" y="864"/>
                    <a:pt x="6143" y="842"/>
                  </a:cubicBezTo>
                  <a:cubicBezTo>
                    <a:pt x="6063" y="808"/>
                    <a:pt x="5972" y="773"/>
                    <a:pt x="5892" y="739"/>
                  </a:cubicBezTo>
                  <a:cubicBezTo>
                    <a:pt x="5801" y="705"/>
                    <a:pt x="5710" y="671"/>
                    <a:pt x="5619" y="648"/>
                  </a:cubicBezTo>
                  <a:cubicBezTo>
                    <a:pt x="5528" y="614"/>
                    <a:pt x="5449" y="591"/>
                    <a:pt x="5392" y="535"/>
                  </a:cubicBezTo>
                  <a:cubicBezTo>
                    <a:pt x="5392" y="535"/>
                    <a:pt x="5392" y="523"/>
                    <a:pt x="5392" y="523"/>
                  </a:cubicBezTo>
                  <a:cubicBezTo>
                    <a:pt x="5437" y="500"/>
                    <a:pt x="5471" y="500"/>
                    <a:pt x="5517" y="500"/>
                  </a:cubicBezTo>
                  <a:close/>
                  <a:moveTo>
                    <a:pt x="4118" y="330"/>
                  </a:moveTo>
                  <a:cubicBezTo>
                    <a:pt x="4254" y="330"/>
                    <a:pt x="4402" y="341"/>
                    <a:pt x="4573" y="364"/>
                  </a:cubicBezTo>
                  <a:cubicBezTo>
                    <a:pt x="4755" y="387"/>
                    <a:pt x="4914" y="421"/>
                    <a:pt x="5028" y="455"/>
                  </a:cubicBezTo>
                  <a:cubicBezTo>
                    <a:pt x="5051" y="466"/>
                    <a:pt x="5062" y="489"/>
                    <a:pt x="5051" y="500"/>
                  </a:cubicBezTo>
                  <a:cubicBezTo>
                    <a:pt x="5051" y="500"/>
                    <a:pt x="5051" y="523"/>
                    <a:pt x="5028" y="523"/>
                  </a:cubicBezTo>
                  <a:cubicBezTo>
                    <a:pt x="4903" y="523"/>
                    <a:pt x="4766" y="523"/>
                    <a:pt x="4641" y="512"/>
                  </a:cubicBezTo>
                  <a:lnTo>
                    <a:pt x="4573" y="512"/>
                  </a:lnTo>
                  <a:cubicBezTo>
                    <a:pt x="4414" y="500"/>
                    <a:pt x="4254" y="500"/>
                    <a:pt x="4118" y="500"/>
                  </a:cubicBezTo>
                  <a:cubicBezTo>
                    <a:pt x="4067" y="498"/>
                    <a:pt x="4017" y="498"/>
                    <a:pt x="3966" y="498"/>
                  </a:cubicBezTo>
                  <a:cubicBezTo>
                    <a:pt x="3721" y="498"/>
                    <a:pt x="3478" y="520"/>
                    <a:pt x="3242" y="557"/>
                  </a:cubicBezTo>
                  <a:cubicBezTo>
                    <a:pt x="2947" y="591"/>
                    <a:pt x="2662" y="660"/>
                    <a:pt x="2378" y="739"/>
                  </a:cubicBezTo>
                  <a:cubicBezTo>
                    <a:pt x="2219" y="796"/>
                    <a:pt x="2071" y="842"/>
                    <a:pt x="1946" y="887"/>
                  </a:cubicBezTo>
                  <a:cubicBezTo>
                    <a:pt x="1911" y="899"/>
                    <a:pt x="1877" y="910"/>
                    <a:pt x="1843" y="933"/>
                  </a:cubicBezTo>
                  <a:cubicBezTo>
                    <a:pt x="1752" y="973"/>
                    <a:pt x="1651" y="1014"/>
                    <a:pt x="1566" y="1014"/>
                  </a:cubicBezTo>
                  <a:cubicBezTo>
                    <a:pt x="1556" y="1014"/>
                    <a:pt x="1546" y="1013"/>
                    <a:pt x="1536" y="1012"/>
                  </a:cubicBezTo>
                  <a:cubicBezTo>
                    <a:pt x="1525" y="1012"/>
                    <a:pt x="1513" y="1001"/>
                    <a:pt x="1513" y="990"/>
                  </a:cubicBezTo>
                  <a:cubicBezTo>
                    <a:pt x="1513" y="978"/>
                    <a:pt x="1513" y="978"/>
                    <a:pt x="1513" y="967"/>
                  </a:cubicBezTo>
                  <a:cubicBezTo>
                    <a:pt x="1570" y="876"/>
                    <a:pt x="1707" y="819"/>
                    <a:pt x="1832" y="773"/>
                  </a:cubicBezTo>
                  <a:cubicBezTo>
                    <a:pt x="1843" y="762"/>
                    <a:pt x="1866" y="762"/>
                    <a:pt x="1889" y="751"/>
                  </a:cubicBezTo>
                  <a:cubicBezTo>
                    <a:pt x="2037" y="694"/>
                    <a:pt x="2173" y="637"/>
                    <a:pt x="2310" y="603"/>
                  </a:cubicBezTo>
                  <a:cubicBezTo>
                    <a:pt x="2605" y="512"/>
                    <a:pt x="2901" y="444"/>
                    <a:pt x="3208" y="398"/>
                  </a:cubicBezTo>
                  <a:cubicBezTo>
                    <a:pt x="3504" y="353"/>
                    <a:pt x="3800" y="330"/>
                    <a:pt x="4084" y="330"/>
                  </a:cubicBezTo>
                  <a:close/>
                  <a:moveTo>
                    <a:pt x="3640" y="773"/>
                  </a:moveTo>
                  <a:cubicBezTo>
                    <a:pt x="3743" y="773"/>
                    <a:pt x="3845" y="785"/>
                    <a:pt x="3947" y="808"/>
                  </a:cubicBezTo>
                  <a:cubicBezTo>
                    <a:pt x="3959" y="819"/>
                    <a:pt x="3959" y="819"/>
                    <a:pt x="3959" y="830"/>
                  </a:cubicBezTo>
                  <a:cubicBezTo>
                    <a:pt x="3959" y="842"/>
                    <a:pt x="3947" y="853"/>
                    <a:pt x="3936" y="864"/>
                  </a:cubicBezTo>
                  <a:cubicBezTo>
                    <a:pt x="3822" y="876"/>
                    <a:pt x="3720" y="876"/>
                    <a:pt x="3606" y="887"/>
                  </a:cubicBezTo>
                  <a:cubicBezTo>
                    <a:pt x="3492" y="887"/>
                    <a:pt x="3356" y="899"/>
                    <a:pt x="3231" y="921"/>
                  </a:cubicBezTo>
                  <a:cubicBezTo>
                    <a:pt x="3117" y="933"/>
                    <a:pt x="2992" y="955"/>
                    <a:pt x="2890" y="990"/>
                  </a:cubicBezTo>
                  <a:cubicBezTo>
                    <a:pt x="2867" y="990"/>
                    <a:pt x="2844" y="1001"/>
                    <a:pt x="2821" y="1012"/>
                  </a:cubicBezTo>
                  <a:cubicBezTo>
                    <a:pt x="2765" y="1028"/>
                    <a:pt x="2709" y="1044"/>
                    <a:pt x="2661" y="1044"/>
                  </a:cubicBezTo>
                  <a:cubicBezTo>
                    <a:pt x="2641" y="1044"/>
                    <a:pt x="2622" y="1042"/>
                    <a:pt x="2605" y="1035"/>
                  </a:cubicBezTo>
                  <a:cubicBezTo>
                    <a:pt x="2605" y="1035"/>
                    <a:pt x="2605" y="1024"/>
                    <a:pt x="2605" y="1012"/>
                  </a:cubicBezTo>
                  <a:cubicBezTo>
                    <a:pt x="2617" y="978"/>
                    <a:pt x="2662" y="967"/>
                    <a:pt x="2708" y="955"/>
                  </a:cubicBezTo>
                  <a:lnTo>
                    <a:pt x="2719" y="944"/>
                  </a:lnTo>
                  <a:cubicBezTo>
                    <a:pt x="2776" y="921"/>
                    <a:pt x="2833" y="910"/>
                    <a:pt x="2878" y="887"/>
                  </a:cubicBezTo>
                  <a:cubicBezTo>
                    <a:pt x="3003" y="853"/>
                    <a:pt x="3117" y="830"/>
                    <a:pt x="3231" y="819"/>
                  </a:cubicBezTo>
                  <a:cubicBezTo>
                    <a:pt x="3367" y="796"/>
                    <a:pt x="3504" y="773"/>
                    <a:pt x="3640" y="773"/>
                  </a:cubicBezTo>
                  <a:close/>
                  <a:moveTo>
                    <a:pt x="3390" y="1069"/>
                  </a:moveTo>
                  <a:cubicBezTo>
                    <a:pt x="3413" y="1069"/>
                    <a:pt x="3436" y="1069"/>
                    <a:pt x="3458" y="1081"/>
                  </a:cubicBezTo>
                  <a:cubicBezTo>
                    <a:pt x="3481" y="1081"/>
                    <a:pt x="3504" y="1081"/>
                    <a:pt x="3527" y="1092"/>
                  </a:cubicBezTo>
                  <a:lnTo>
                    <a:pt x="3549" y="1092"/>
                  </a:lnTo>
                  <a:cubicBezTo>
                    <a:pt x="3561" y="1092"/>
                    <a:pt x="3572" y="1103"/>
                    <a:pt x="3583" y="1103"/>
                  </a:cubicBezTo>
                  <a:cubicBezTo>
                    <a:pt x="3595" y="1115"/>
                    <a:pt x="3595" y="1126"/>
                    <a:pt x="3595" y="1126"/>
                  </a:cubicBezTo>
                  <a:cubicBezTo>
                    <a:pt x="3595" y="1137"/>
                    <a:pt x="3595" y="1137"/>
                    <a:pt x="3583" y="1137"/>
                  </a:cubicBezTo>
                  <a:cubicBezTo>
                    <a:pt x="3572" y="1149"/>
                    <a:pt x="3561" y="1149"/>
                    <a:pt x="3549" y="1149"/>
                  </a:cubicBezTo>
                  <a:lnTo>
                    <a:pt x="3424" y="1149"/>
                  </a:lnTo>
                  <a:lnTo>
                    <a:pt x="3413" y="1160"/>
                  </a:lnTo>
                  <a:lnTo>
                    <a:pt x="3345" y="1160"/>
                  </a:lnTo>
                  <a:cubicBezTo>
                    <a:pt x="3299" y="1171"/>
                    <a:pt x="3254" y="1171"/>
                    <a:pt x="3219" y="1183"/>
                  </a:cubicBezTo>
                  <a:cubicBezTo>
                    <a:pt x="3197" y="1194"/>
                    <a:pt x="3185" y="1194"/>
                    <a:pt x="3174" y="1194"/>
                  </a:cubicBezTo>
                  <a:cubicBezTo>
                    <a:pt x="3151" y="1206"/>
                    <a:pt x="3117" y="1217"/>
                    <a:pt x="3094" y="1217"/>
                  </a:cubicBezTo>
                  <a:cubicBezTo>
                    <a:pt x="3083" y="1217"/>
                    <a:pt x="3072" y="1206"/>
                    <a:pt x="3060" y="1194"/>
                  </a:cubicBezTo>
                  <a:cubicBezTo>
                    <a:pt x="3060" y="1183"/>
                    <a:pt x="3060" y="1171"/>
                    <a:pt x="3072" y="1160"/>
                  </a:cubicBezTo>
                  <a:cubicBezTo>
                    <a:pt x="3094" y="1126"/>
                    <a:pt x="3140" y="1115"/>
                    <a:pt x="3174" y="1103"/>
                  </a:cubicBezTo>
                  <a:lnTo>
                    <a:pt x="3197" y="1103"/>
                  </a:lnTo>
                  <a:cubicBezTo>
                    <a:pt x="3242" y="1092"/>
                    <a:pt x="3288" y="1081"/>
                    <a:pt x="3333" y="1069"/>
                  </a:cubicBezTo>
                  <a:close/>
                  <a:moveTo>
                    <a:pt x="3504" y="1319"/>
                  </a:moveTo>
                  <a:cubicBezTo>
                    <a:pt x="3504" y="1319"/>
                    <a:pt x="3504" y="1331"/>
                    <a:pt x="3515" y="1342"/>
                  </a:cubicBezTo>
                  <a:cubicBezTo>
                    <a:pt x="3515" y="1342"/>
                    <a:pt x="3515" y="1353"/>
                    <a:pt x="3515" y="1353"/>
                  </a:cubicBezTo>
                  <a:cubicBezTo>
                    <a:pt x="3504" y="1353"/>
                    <a:pt x="3504" y="1365"/>
                    <a:pt x="3492" y="1365"/>
                  </a:cubicBezTo>
                  <a:cubicBezTo>
                    <a:pt x="3492" y="1365"/>
                    <a:pt x="3481" y="1365"/>
                    <a:pt x="3481" y="1376"/>
                  </a:cubicBezTo>
                  <a:lnTo>
                    <a:pt x="3458" y="1376"/>
                  </a:lnTo>
                  <a:cubicBezTo>
                    <a:pt x="3458" y="1388"/>
                    <a:pt x="3447" y="1388"/>
                    <a:pt x="3447" y="1388"/>
                  </a:cubicBezTo>
                  <a:lnTo>
                    <a:pt x="3436" y="1388"/>
                  </a:lnTo>
                  <a:lnTo>
                    <a:pt x="3379" y="1399"/>
                  </a:lnTo>
                  <a:cubicBezTo>
                    <a:pt x="3358" y="1406"/>
                    <a:pt x="3341" y="1409"/>
                    <a:pt x="3328" y="1409"/>
                  </a:cubicBezTo>
                  <a:cubicBezTo>
                    <a:pt x="3299" y="1409"/>
                    <a:pt x="3288" y="1395"/>
                    <a:pt x="3288" y="1388"/>
                  </a:cubicBezTo>
                  <a:cubicBezTo>
                    <a:pt x="3276" y="1376"/>
                    <a:pt x="3276" y="1365"/>
                    <a:pt x="3288" y="1353"/>
                  </a:cubicBezTo>
                  <a:cubicBezTo>
                    <a:pt x="3299" y="1353"/>
                    <a:pt x="3299" y="1342"/>
                    <a:pt x="3310" y="1342"/>
                  </a:cubicBezTo>
                  <a:cubicBezTo>
                    <a:pt x="3322" y="1342"/>
                    <a:pt x="3333" y="1331"/>
                    <a:pt x="3356" y="1331"/>
                  </a:cubicBezTo>
                  <a:lnTo>
                    <a:pt x="3390" y="1319"/>
                  </a:lnTo>
                  <a:close/>
                  <a:moveTo>
                    <a:pt x="1354" y="1820"/>
                  </a:moveTo>
                  <a:cubicBezTo>
                    <a:pt x="1354" y="1820"/>
                    <a:pt x="1354" y="1831"/>
                    <a:pt x="1354" y="1831"/>
                  </a:cubicBezTo>
                  <a:lnTo>
                    <a:pt x="1377" y="1843"/>
                  </a:lnTo>
                  <a:cubicBezTo>
                    <a:pt x="1377" y="1843"/>
                    <a:pt x="1388" y="1843"/>
                    <a:pt x="1388" y="1854"/>
                  </a:cubicBezTo>
                  <a:lnTo>
                    <a:pt x="1400" y="1865"/>
                  </a:lnTo>
                  <a:lnTo>
                    <a:pt x="1411" y="1865"/>
                  </a:lnTo>
                  <a:cubicBezTo>
                    <a:pt x="1411" y="1877"/>
                    <a:pt x="1411" y="1877"/>
                    <a:pt x="1411" y="1877"/>
                  </a:cubicBezTo>
                  <a:cubicBezTo>
                    <a:pt x="1411" y="1888"/>
                    <a:pt x="1411" y="1888"/>
                    <a:pt x="1422" y="1899"/>
                  </a:cubicBezTo>
                  <a:cubicBezTo>
                    <a:pt x="1411" y="1899"/>
                    <a:pt x="1411" y="1899"/>
                    <a:pt x="1411" y="1911"/>
                  </a:cubicBezTo>
                  <a:lnTo>
                    <a:pt x="1400" y="1922"/>
                  </a:lnTo>
                  <a:lnTo>
                    <a:pt x="1388" y="1922"/>
                  </a:lnTo>
                  <a:lnTo>
                    <a:pt x="1388" y="1911"/>
                  </a:lnTo>
                  <a:lnTo>
                    <a:pt x="1366" y="1911"/>
                  </a:lnTo>
                  <a:cubicBezTo>
                    <a:pt x="1366" y="1911"/>
                    <a:pt x="1354" y="1899"/>
                    <a:pt x="1354" y="1888"/>
                  </a:cubicBezTo>
                  <a:cubicBezTo>
                    <a:pt x="1343" y="1888"/>
                    <a:pt x="1343" y="1888"/>
                    <a:pt x="1343" y="1877"/>
                  </a:cubicBezTo>
                  <a:cubicBezTo>
                    <a:pt x="1343" y="1865"/>
                    <a:pt x="1331" y="1854"/>
                    <a:pt x="1331" y="1854"/>
                  </a:cubicBezTo>
                  <a:cubicBezTo>
                    <a:pt x="1331" y="1854"/>
                    <a:pt x="1331" y="1843"/>
                    <a:pt x="1331" y="1843"/>
                  </a:cubicBezTo>
                  <a:cubicBezTo>
                    <a:pt x="1331" y="1843"/>
                    <a:pt x="1331" y="1843"/>
                    <a:pt x="1331" y="1831"/>
                  </a:cubicBezTo>
                  <a:lnTo>
                    <a:pt x="1343" y="1820"/>
                  </a:lnTo>
                  <a:close/>
                  <a:moveTo>
                    <a:pt x="1127" y="1854"/>
                  </a:moveTo>
                  <a:cubicBezTo>
                    <a:pt x="1127" y="1865"/>
                    <a:pt x="1127" y="1865"/>
                    <a:pt x="1127" y="1865"/>
                  </a:cubicBezTo>
                  <a:cubicBezTo>
                    <a:pt x="1138" y="1865"/>
                    <a:pt x="1161" y="1877"/>
                    <a:pt x="1172" y="1888"/>
                  </a:cubicBezTo>
                  <a:lnTo>
                    <a:pt x="1172" y="1899"/>
                  </a:lnTo>
                  <a:cubicBezTo>
                    <a:pt x="1184" y="1911"/>
                    <a:pt x="1195" y="1922"/>
                    <a:pt x="1206" y="1934"/>
                  </a:cubicBezTo>
                  <a:lnTo>
                    <a:pt x="1218" y="1945"/>
                  </a:lnTo>
                  <a:cubicBezTo>
                    <a:pt x="1229" y="1956"/>
                    <a:pt x="1229" y="1968"/>
                    <a:pt x="1229" y="1968"/>
                  </a:cubicBezTo>
                  <a:cubicBezTo>
                    <a:pt x="1240" y="1979"/>
                    <a:pt x="1240" y="1979"/>
                    <a:pt x="1240" y="1979"/>
                  </a:cubicBezTo>
                  <a:lnTo>
                    <a:pt x="1252" y="2002"/>
                  </a:lnTo>
                  <a:cubicBezTo>
                    <a:pt x="1252" y="2002"/>
                    <a:pt x="1252" y="2002"/>
                    <a:pt x="1252" y="2013"/>
                  </a:cubicBezTo>
                  <a:cubicBezTo>
                    <a:pt x="1252" y="2013"/>
                    <a:pt x="1252" y="2013"/>
                    <a:pt x="1252" y="2025"/>
                  </a:cubicBezTo>
                  <a:cubicBezTo>
                    <a:pt x="1252" y="2025"/>
                    <a:pt x="1252" y="2036"/>
                    <a:pt x="1252" y="2036"/>
                  </a:cubicBezTo>
                  <a:cubicBezTo>
                    <a:pt x="1252" y="2047"/>
                    <a:pt x="1252" y="2059"/>
                    <a:pt x="1252" y="2059"/>
                  </a:cubicBezTo>
                  <a:lnTo>
                    <a:pt x="1229" y="2059"/>
                  </a:lnTo>
                  <a:lnTo>
                    <a:pt x="1218" y="2047"/>
                  </a:lnTo>
                  <a:lnTo>
                    <a:pt x="1206" y="2047"/>
                  </a:lnTo>
                  <a:cubicBezTo>
                    <a:pt x="1195" y="2047"/>
                    <a:pt x="1195" y="2036"/>
                    <a:pt x="1195" y="2036"/>
                  </a:cubicBezTo>
                  <a:lnTo>
                    <a:pt x="1172" y="2013"/>
                  </a:lnTo>
                  <a:cubicBezTo>
                    <a:pt x="1172" y="2013"/>
                    <a:pt x="1161" y="2002"/>
                    <a:pt x="1149" y="1990"/>
                  </a:cubicBezTo>
                  <a:lnTo>
                    <a:pt x="1138" y="1968"/>
                  </a:lnTo>
                  <a:cubicBezTo>
                    <a:pt x="1138" y="1956"/>
                    <a:pt x="1127" y="1945"/>
                    <a:pt x="1115" y="1934"/>
                  </a:cubicBezTo>
                  <a:cubicBezTo>
                    <a:pt x="1104" y="1911"/>
                    <a:pt x="1104" y="1888"/>
                    <a:pt x="1104" y="1877"/>
                  </a:cubicBezTo>
                  <a:cubicBezTo>
                    <a:pt x="1104" y="1865"/>
                    <a:pt x="1104" y="1865"/>
                    <a:pt x="1104" y="1865"/>
                  </a:cubicBezTo>
                  <a:cubicBezTo>
                    <a:pt x="1115" y="1854"/>
                    <a:pt x="1115" y="1854"/>
                    <a:pt x="1115" y="1854"/>
                  </a:cubicBezTo>
                  <a:close/>
                  <a:moveTo>
                    <a:pt x="888" y="1865"/>
                  </a:moveTo>
                  <a:cubicBezTo>
                    <a:pt x="899" y="1877"/>
                    <a:pt x="911" y="1877"/>
                    <a:pt x="922" y="1888"/>
                  </a:cubicBezTo>
                  <a:cubicBezTo>
                    <a:pt x="933" y="1911"/>
                    <a:pt x="945" y="1922"/>
                    <a:pt x="956" y="1934"/>
                  </a:cubicBezTo>
                  <a:lnTo>
                    <a:pt x="990" y="1968"/>
                  </a:lnTo>
                  <a:cubicBezTo>
                    <a:pt x="1002" y="1990"/>
                    <a:pt x="1013" y="2002"/>
                    <a:pt x="1024" y="2025"/>
                  </a:cubicBezTo>
                  <a:lnTo>
                    <a:pt x="1036" y="2036"/>
                  </a:lnTo>
                  <a:cubicBezTo>
                    <a:pt x="1047" y="2059"/>
                    <a:pt x="1070" y="2081"/>
                    <a:pt x="1081" y="2104"/>
                  </a:cubicBezTo>
                  <a:cubicBezTo>
                    <a:pt x="1093" y="2116"/>
                    <a:pt x="1093" y="2127"/>
                    <a:pt x="1093" y="2127"/>
                  </a:cubicBezTo>
                  <a:cubicBezTo>
                    <a:pt x="1115" y="2150"/>
                    <a:pt x="1127" y="2172"/>
                    <a:pt x="1127" y="2195"/>
                  </a:cubicBezTo>
                  <a:lnTo>
                    <a:pt x="1138" y="2207"/>
                  </a:lnTo>
                  <a:cubicBezTo>
                    <a:pt x="1149" y="2229"/>
                    <a:pt x="1161" y="2241"/>
                    <a:pt x="1161" y="2263"/>
                  </a:cubicBezTo>
                  <a:cubicBezTo>
                    <a:pt x="1161" y="2275"/>
                    <a:pt x="1149" y="2275"/>
                    <a:pt x="1149" y="2286"/>
                  </a:cubicBezTo>
                  <a:cubicBezTo>
                    <a:pt x="1149" y="2286"/>
                    <a:pt x="1138" y="2286"/>
                    <a:pt x="1127" y="2275"/>
                  </a:cubicBezTo>
                  <a:cubicBezTo>
                    <a:pt x="1115" y="2275"/>
                    <a:pt x="1104" y="2263"/>
                    <a:pt x="1093" y="2252"/>
                  </a:cubicBezTo>
                  <a:lnTo>
                    <a:pt x="1070" y="2229"/>
                  </a:lnTo>
                  <a:cubicBezTo>
                    <a:pt x="1058" y="2229"/>
                    <a:pt x="1058" y="2218"/>
                    <a:pt x="1047" y="2207"/>
                  </a:cubicBezTo>
                  <a:lnTo>
                    <a:pt x="1013" y="2172"/>
                  </a:lnTo>
                  <a:cubicBezTo>
                    <a:pt x="990" y="2138"/>
                    <a:pt x="967" y="2104"/>
                    <a:pt x="945" y="2070"/>
                  </a:cubicBezTo>
                  <a:cubicBezTo>
                    <a:pt x="933" y="2036"/>
                    <a:pt x="911" y="2002"/>
                    <a:pt x="899" y="1968"/>
                  </a:cubicBezTo>
                  <a:cubicBezTo>
                    <a:pt x="888" y="1956"/>
                    <a:pt x="876" y="1934"/>
                    <a:pt x="876" y="1922"/>
                  </a:cubicBezTo>
                  <a:cubicBezTo>
                    <a:pt x="865" y="1911"/>
                    <a:pt x="865" y="1888"/>
                    <a:pt x="865" y="1877"/>
                  </a:cubicBezTo>
                  <a:cubicBezTo>
                    <a:pt x="865" y="1865"/>
                    <a:pt x="865" y="1865"/>
                    <a:pt x="865" y="1865"/>
                  </a:cubicBezTo>
                  <a:close/>
                  <a:moveTo>
                    <a:pt x="5767" y="2423"/>
                  </a:moveTo>
                  <a:cubicBezTo>
                    <a:pt x="5790" y="2423"/>
                    <a:pt x="5824" y="2423"/>
                    <a:pt x="5835" y="2434"/>
                  </a:cubicBezTo>
                  <a:lnTo>
                    <a:pt x="5847" y="2434"/>
                  </a:lnTo>
                  <a:cubicBezTo>
                    <a:pt x="5858" y="2434"/>
                    <a:pt x="5870" y="2434"/>
                    <a:pt x="5881" y="2445"/>
                  </a:cubicBezTo>
                  <a:lnTo>
                    <a:pt x="5892" y="2445"/>
                  </a:lnTo>
                  <a:cubicBezTo>
                    <a:pt x="5892" y="2445"/>
                    <a:pt x="5892" y="2445"/>
                    <a:pt x="5904" y="2457"/>
                  </a:cubicBezTo>
                  <a:lnTo>
                    <a:pt x="5926" y="2457"/>
                  </a:lnTo>
                  <a:cubicBezTo>
                    <a:pt x="5949" y="2468"/>
                    <a:pt x="5972" y="2479"/>
                    <a:pt x="5983" y="2491"/>
                  </a:cubicBezTo>
                  <a:cubicBezTo>
                    <a:pt x="5983" y="2491"/>
                    <a:pt x="5983" y="2502"/>
                    <a:pt x="5983" y="2514"/>
                  </a:cubicBezTo>
                  <a:cubicBezTo>
                    <a:pt x="5983" y="2514"/>
                    <a:pt x="5983" y="2525"/>
                    <a:pt x="5972" y="2525"/>
                  </a:cubicBezTo>
                  <a:lnTo>
                    <a:pt x="5881" y="2525"/>
                  </a:lnTo>
                  <a:cubicBezTo>
                    <a:pt x="5870" y="2525"/>
                    <a:pt x="5870" y="2525"/>
                    <a:pt x="5858" y="2514"/>
                  </a:cubicBezTo>
                  <a:lnTo>
                    <a:pt x="5824" y="2514"/>
                  </a:lnTo>
                  <a:cubicBezTo>
                    <a:pt x="5801" y="2502"/>
                    <a:pt x="5790" y="2502"/>
                    <a:pt x="5767" y="2502"/>
                  </a:cubicBezTo>
                  <a:lnTo>
                    <a:pt x="5744" y="2491"/>
                  </a:lnTo>
                  <a:cubicBezTo>
                    <a:pt x="5722" y="2479"/>
                    <a:pt x="5699" y="2468"/>
                    <a:pt x="5688" y="2457"/>
                  </a:cubicBezTo>
                  <a:cubicBezTo>
                    <a:pt x="5676" y="2457"/>
                    <a:pt x="5676" y="2445"/>
                    <a:pt x="5676" y="2445"/>
                  </a:cubicBezTo>
                  <a:cubicBezTo>
                    <a:pt x="5676" y="2434"/>
                    <a:pt x="5688" y="2434"/>
                    <a:pt x="5688" y="2434"/>
                  </a:cubicBezTo>
                  <a:cubicBezTo>
                    <a:pt x="5710" y="2423"/>
                    <a:pt x="5733" y="2423"/>
                    <a:pt x="5744" y="2423"/>
                  </a:cubicBezTo>
                  <a:close/>
                  <a:moveTo>
                    <a:pt x="1058" y="1194"/>
                  </a:moveTo>
                  <a:lnTo>
                    <a:pt x="1058" y="1228"/>
                  </a:lnTo>
                  <a:cubicBezTo>
                    <a:pt x="1013" y="1308"/>
                    <a:pt x="922" y="1353"/>
                    <a:pt x="842" y="1410"/>
                  </a:cubicBezTo>
                  <a:cubicBezTo>
                    <a:pt x="797" y="1433"/>
                    <a:pt x="751" y="1456"/>
                    <a:pt x="717" y="1490"/>
                  </a:cubicBezTo>
                  <a:cubicBezTo>
                    <a:pt x="660" y="1535"/>
                    <a:pt x="592" y="1592"/>
                    <a:pt x="547" y="1649"/>
                  </a:cubicBezTo>
                  <a:cubicBezTo>
                    <a:pt x="513" y="1695"/>
                    <a:pt x="524" y="1717"/>
                    <a:pt x="535" y="1752"/>
                  </a:cubicBezTo>
                  <a:cubicBezTo>
                    <a:pt x="547" y="1786"/>
                    <a:pt x="558" y="1820"/>
                    <a:pt x="581" y="1854"/>
                  </a:cubicBezTo>
                  <a:cubicBezTo>
                    <a:pt x="649" y="2002"/>
                    <a:pt x="729" y="2127"/>
                    <a:pt x="820" y="2241"/>
                  </a:cubicBezTo>
                  <a:cubicBezTo>
                    <a:pt x="865" y="2297"/>
                    <a:pt x="911" y="2354"/>
                    <a:pt x="956" y="2411"/>
                  </a:cubicBezTo>
                  <a:cubicBezTo>
                    <a:pt x="967" y="2434"/>
                    <a:pt x="979" y="2445"/>
                    <a:pt x="990" y="2457"/>
                  </a:cubicBezTo>
                  <a:cubicBezTo>
                    <a:pt x="1024" y="2491"/>
                    <a:pt x="1070" y="2536"/>
                    <a:pt x="1081" y="2582"/>
                  </a:cubicBezTo>
                  <a:cubicBezTo>
                    <a:pt x="1093" y="2593"/>
                    <a:pt x="1081" y="2605"/>
                    <a:pt x="1081" y="2616"/>
                  </a:cubicBezTo>
                  <a:cubicBezTo>
                    <a:pt x="1070" y="2627"/>
                    <a:pt x="1058" y="2627"/>
                    <a:pt x="1047" y="2627"/>
                  </a:cubicBezTo>
                  <a:cubicBezTo>
                    <a:pt x="979" y="2605"/>
                    <a:pt x="922" y="2548"/>
                    <a:pt x="865" y="2502"/>
                  </a:cubicBezTo>
                  <a:lnTo>
                    <a:pt x="842" y="2491"/>
                  </a:lnTo>
                  <a:cubicBezTo>
                    <a:pt x="774" y="2434"/>
                    <a:pt x="717" y="2366"/>
                    <a:pt x="660" y="2286"/>
                  </a:cubicBezTo>
                  <a:cubicBezTo>
                    <a:pt x="558" y="2161"/>
                    <a:pt x="478" y="2002"/>
                    <a:pt x="410" y="1831"/>
                  </a:cubicBezTo>
                  <a:cubicBezTo>
                    <a:pt x="365" y="1729"/>
                    <a:pt x="365" y="1649"/>
                    <a:pt x="410" y="1592"/>
                  </a:cubicBezTo>
                  <a:cubicBezTo>
                    <a:pt x="467" y="1524"/>
                    <a:pt x="535" y="1467"/>
                    <a:pt x="615" y="1410"/>
                  </a:cubicBezTo>
                  <a:lnTo>
                    <a:pt x="615" y="1399"/>
                  </a:lnTo>
                  <a:cubicBezTo>
                    <a:pt x="717" y="1331"/>
                    <a:pt x="865" y="1217"/>
                    <a:pt x="990" y="1217"/>
                  </a:cubicBezTo>
                  <a:cubicBezTo>
                    <a:pt x="1013" y="1217"/>
                    <a:pt x="1024" y="1217"/>
                    <a:pt x="1047" y="1228"/>
                  </a:cubicBezTo>
                  <a:lnTo>
                    <a:pt x="1058" y="1194"/>
                  </a:lnTo>
                  <a:close/>
                  <a:moveTo>
                    <a:pt x="7460" y="1783"/>
                  </a:moveTo>
                  <a:cubicBezTo>
                    <a:pt x="7468" y="1783"/>
                    <a:pt x="7473" y="1786"/>
                    <a:pt x="7473" y="1786"/>
                  </a:cubicBezTo>
                  <a:cubicBezTo>
                    <a:pt x="7485" y="1786"/>
                    <a:pt x="7496" y="1797"/>
                    <a:pt x="7496" y="1808"/>
                  </a:cubicBezTo>
                  <a:lnTo>
                    <a:pt x="7485" y="1820"/>
                  </a:lnTo>
                  <a:cubicBezTo>
                    <a:pt x="7462" y="1899"/>
                    <a:pt x="7451" y="1968"/>
                    <a:pt x="7416" y="2036"/>
                  </a:cubicBezTo>
                  <a:cubicBezTo>
                    <a:pt x="7394" y="2104"/>
                    <a:pt x="7360" y="2161"/>
                    <a:pt x="7325" y="2218"/>
                  </a:cubicBezTo>
                  <a:lnTo>
                    <a:pt x="7314" y="2241"/>
                  </a:lnTo>
                  <a:cubicBezTo>
                    <a:pt x="7234" y="2377"/>
                    <a:pt x="7143" y="2502"/>
                    <a:pt x="7052" y="2627"/>
                  </a:cubicBezTo>
                  <a:cubicBezTo>
                    <a:pt x="7041" y="2639"/>
                    <a:pt x="7030" y="2661"/>
                    <a:pt x="7018" y="2673"/>
                  </a:cubicBezTo>
                  <a:cubicBezTo>
                    <a:pt x="6984" y="2718"/>
                    <a:pt x="6939" y="2775"/>
                    <a:pt x="6905" y="2809"/>
                  </a:cubicBezTo>
                  <a:cubicBezTo>
                    <a:pt x="6874" y="2840"/>
                    <a:pt x="6844" y="2855"/>
                    <a:pt x="6800" y="2855"/>
                  </a:cubicBezTo>
                  <a:cubicBezTo>
                    <a:pt x="6778" y="2855"/>
                    <a:pt x="6753" y="2851"/>
                    <a:pt x="6723" y="2843"/>
                  </a:cubicBezTo>
                  <a:cubicBezTo>
                    <a:pt x="6677" y="2821"/>
                    <a:pt x="6620" y="2798"/>
                    <a:pt x="6552" y="2775"/>
                  </a:cubicBezTo>
                  <a:lnTo>
                    <a:pt x="6484" y="2752"/>
                  </a:lnTo>
                  <a:cubicBezTo>
                    <a:pt x="6450" y="2741"/>
                    <a:pt x="6404" y="2730"/>
                    <a:pt x="6370" y="2718"/>
                  </a:cubicBezTo>
                  <a:cubicBezTo>
                    <a:pt x="6336" y="2696"/>
                    <a:pt x="6313" y="2684"/>
                    <a:pt x="6279" y="2661"/>
                  </a:cubicBezTo>
                  <a:lnTo>
                    <a:pt x="6268" y="2650"/>
                  </a:lnTo>
                  <a:cubicBezTo>
                    <a:pt x="6256" y="2639"/>
                    <a:pt x="6256" y="2639"/>
                    <a:pt x="6256" y="2627"/>
                  </a:cubicBezTo>
                  <a:cubicBezTo>
                    <a:pt x="6256" y="2627"/>
                    <a:pt x="6256" y="2616"/>
                    <a:pt x="6268" y="2616"/>
                  </a:cubicBezTo>
                  <a:lnTo>
                    <a:pt x="6336" y="2616"/>
                  </a:lnTo>
                  <a:cubicBezTo>
                    <a:pt x="6359" y="2616"/>
                    <a:pt x="6370" y="2616"/>
                    <a:pt x="6381" y="2627"/>
                  </a:cubicBezTo>
                  <a:cubicBezTo>
                    <a:pt x="6416" y="2627"/>
                    <a:pt x="6450" y="2639"/>
                    <a:pt x="6484" y="2650"/>
                  </a:cubicBezTo>
                  <a:cubicBezTo>
                    <a:pt x="6541" y="2661"/>
                    <a:pt x="6597" y="2673"/>
                    <a:pt x="6643" y="2684"/>
                  </a:cubicBezTo>
                  <a:lnTo>
                    <a:pt x="6723" y="2707"/>
                  </a:lnTo>
                  <a:cubicBezTo>
                    <a:pt x="6734" y="2707"/>
                    <a:pt x="6745" y="2718"/>
                    <a:pt x="6768" y="2718"/>
                  </a:cubicBezTo>
                  <a:cubicBezTo>
                    <a:pt x="6768" y="2718"/>
                    <a:pt x="6779" y="2718"/>
                    <a:pt x="6779" y="2730"/>
                  </a:cubicBezTo>
                  <a:cubicBezTo>
                    <a:pt x="6802" y="2730"/>
                    <a:pt x="6814" y="2730"/>
                    <a:pt x="6825" y="2718"/>
                  </a:cubicBezTo>
                  <a:lnTo>
                    <a:pt x="6825" y="2707"/>
                  </a:lnTo>
                  <a:lnTo>
                    <a:pt x="6836" y="2696"/>
                  </a:lnTo>
                  <a:cubicBezTo>
                    <a:pt x="6848" y="2684"/>
                    <a:pt x="6859" y="2673"/>
                    <a:pt x="6870" y="2650"/>
                  </a:cubicBezTo>
                  <a:cubicBezTo>
                    <a:pt x="6916" y="2605"/>
                    <a:pt x="6961" y="2548"/>
                    <a:pt x="6996" y="2491"/>
                  </a:cubicBezTo>
                  <a:cubicBezTo>
                    <a:pt x="7075" y="2388"/>
                    <a:pt x="7155" y="2263"/>
                    <a:pt x="7223" y="2150"/>
                  </a:cubicBezTo>
                  <a:cubicBezTo>
                    <a:pt x="7269" y="2070"/>
                    <a:pt x="7314" y="1990"/>
                    <a:pt x="7360" y="1922"/>
                  </a:cubicBezTo>
                  <a:cubicBezTo>
                    <a:pt x="7382" y="1877"/>
                    <a:pt x="7416" y="1831"/>
                    <a:pt x="7439" y="1797"/>
                  </a:cubicBezTo>
                  <a:cubicBezTo>
                    <a:pt x="7445" y="1786"/>
                    <a:pt x="7453" y="1783"/>
                    <a:pt x="7460" y="1783"/>
                  </a:cubicBezTo>
                  <a:close/>
                  <a:moveTo>
                    <a:pt x="1707" y="2650"/>
                  </a:moveTo>
                  <a:cubicBezTo>
                    <a:pt x="1718" y="2650"/>
                    <a:pt x="1718" y="2661"/>
                    <a:pt x="1718" y="2661"/>
                  </a:cubicBezTo>
                  <a:cubicBezTo>
                    <a:pt x="1718" y="2673"/>
                    <a:pt x="1718" y="2684"/>
                    <a:pt x="1707" y="2684"/>
                  </a:cubicBezTo>
                  <a:cubicBezTo>
                    <a:pt x="1695" y="2684"/>
                    <a:pt x="1673" y="2696"/>
                    <a:pt x="1661" y="2696"/>
                  </a:cubicBezTo>
                  <a:cubicBezTo>
                    <a:pt x="1650" y="2696"/>
                    <a:pt x="1627" y="2707"/>
                    <a:pt x="1604" y="2707"/>
                  </a:cubicBezTo>
                  <a:cubicBezTo>
                    <a:pt x="1593" y="2718"/>
                    <a:pt x="1582" y="2718"/>
                    <a:pt x="1570" y="2730"/>
                  </a:cubicBezTo>
                  <a:lnTo>
                    <a:pt x="1559" y="2730"/>
                  </a:lnTo>
                  <a:cubicBezTo>
                    <a:pt x="1548" y="2741"/>
                    <a:pt x="1536" y="2741"/>
                    <a:pt x="1525" y="2752"/>
                  </a:cubicBezTo>
                  <a:cubicBezTo>
                    <a:pt x="1513" y="2752"/>
                    <a:pt x="1502" y="2764"/>
                    <a:pt x="1502" y="2764"/>
                  </a:cubicBezTo>
                  <a:cubicBezTo>
                    <a:pt x="1457" y="2787"/>
                    <a:pt x="1411" y="2809"/>
                    <a:pt x="1366" y="2843"/>
                  </a:cubicBezTo>
                  <a:lnTo>
                    <a:pt x="1354" y="2855"/>
                  </a:lnTo>
                  <a:lnTo>
                    <a:pt x="1343" y="2855"/>
                  </a:lnTo>
                  <a:lnTo>
                    <a:pt x="1354" y="2866"/>
                  </a:lnTo>
                  <a:lnTo>
                    <a:pt x="1343" y="2878"/>
                  </a:lnTo>
                  <a:cubicBezTo>
                    <a:pt x="1331" y="2878"/>
                    <a:pt x="1320" y="2878"/>
                    <a:pt x="1320" y="2889"/>
                  </a:cubicBezTo>
                  <a:cubicBezTo>
                    <a:pt x="1309" y="2895"/>
                    <a:pt x="1294" y="2897"/>
                    <a:pt x="1280" y="2897"/>
                  </a:cubicBezTo>
                  <a:cubicBezTo>
                    <a:pt x="1266" y="2897"/>
                    <a:pt x="1252" y="2895"/>
                    <a:pt x="1240" y="2889"/>
                  </a:cubicBezTo>
                  <a:cubicBezTo>
                    <a:pt x="1229" y="2878"/>
                    <a:pt x="1218" y="2866"/>
                    <a:pt x="1206" y="2843"/>
                  </a:cubicBezTo>
                  <a:lnTo>
                    <a:pt x="1195" y="2832"/>
                  </a:lnTo>
                  <a:cubicBezTo>
                    <a:pt x="1172" y="2798"/>
                    <a:pt x="1161" y="2775"/>
                    <a:pt x="1161" y="2752"/>
                  </a:cubicBezTo>
                  <a:cubicBezTo>
                    <a:pt x="1161" y="2741"/>
                    <a:pt x="1161" y="2741"/>
                    <a:pt x="1161" y="2741"/>
                  </a:cubicBezTo>
                  <a:cubicBezTo>
                    <a:pt x="1172" y="2730"/>
                    <a:pt x="1184" y="2730"/>
                    <a:pt x="1195" y="2730"/>
                  </a:cubicBezTo>
                  <a:cubicBezTo>
                    <a:pt x="1218" y="2730"/>
                    <a:pt x="1229" y="2741"/>
                    <a:pt x="1252" y="2764"/>
                  </a:cubicBezTo>
                  <a:lnTo>
                    <a:pt x="1252" y="2775"/>
                  </a:lnTo>
                  <a:cubicBezTo>
                    <a:pt x="1263" y="2781"/>
                    <a:pt x="1272" y="2784"/>
                    <a:pt x="1280" y="2784"/>
                  </a:cubicBezTo>
                  <a:cubicBezTo>
                    <a:pt x="1289" y="2784"/>
                    <a:pt x="1297" y="2781"/>
                    <a:pt x="1309" y="2775"/>
                  </a:cubicBezTo>
                  <a:cubicBezTo>
                    <a:pt x="1320" y="2764"/>
                    <a:pt x="1343" y="2741"/>
                    <a:pt x="1354" y="2730"/>
                  </a:cubicBezTo>
                  <a:cubicBezTo>
                    <a:pt x="1400" y="2707"/>
                    <a:pt x="1434" y="2684"/>
                    <a:pt x="1468" y="2673"/>
                  </a:cubicBezTo>
                  <a:cubicBezTo>
                    <a:pt x="1502" y="2661"/>
                    <a:pt x="1548" y="2650"/>
                    <a:pt x="1593" y="2650"/>
                  </a:cubicBezTo>
                  <a:close/>
                  <a:moveTo>
                    <a:pt x="4038" y="0"/>
                  </a:moveTo>
                  <a:cubicBezTo>
                    <a:pt x="2548" y="0"/>
                    <a:pt x="1115" y="557"/>
                    <a:pt x="12" y="1558"/>
                  </a:cubicBezTo>
                  <a:cubicBezTo>
                    <a:pt x="12" y="1558"/>
                    <a:pt x="1" y="1581"/>
                    <a:pt x="12" y="1592"/>
                  </a:cubicBezTo>
                  <a:cubicBezTo>
                    <a:pt x="12" y="1604"/>
                    <a:pt x="23" y="1626"/>
                    <a:pt x="23" y="1638"/>
                  </a:cubicBezTo>
                  <a:lnTo>
                    <a:pt x="46" y="1683"/>
                  </a:lnTo>
                  <a:cubicBezTo>
                    <a:pt x="80" y="1797"/>
                    <a:pt x="126" y="1888"/>
                    <a:pt x="171" y="1990"/>
                  </a:cubicBezTo>
                  <a:cubicBezTo>
                    <a:pt x="274" y="2218"/>
                    <a:pt x="376" y="2411"/>
                    <a:pt x="501" y="2582"/>
                  </a:cubicBezTo>
                  <a:cubicBezTo>
                    <a:pt x="615" y="2741"/>
                    <a:pt x="751" y="2889"/>
                    <a:pt x="899" y="3003"/>
                  </a:cubicBezTo>
                  <a:cubicBezTo>
                    <a:pt x="979" y="3060"/>
                    <a:pt x="1070" y="3116"/>
                    <a:pt x="1172" y="3162"/>
                  </a:cubicBezTo>
                  <a:cubicBezTo>
                    <a:pt x="1206" y="3185"/>
                    <a:pt x="1240" y="3196"/>
                    <a:pt x="1275" y="3207"/>
                  </a:cubicBezTo>
                  <a:lnTo>
                    <a:pt x="1309" y="3219"/>
                  </a:lnTo>
                  <a:cubicBezTo>
                    <a:pt x="1314" y="3224"/>
                    <a:pt x="1320" y="3227"/>
                    <a:pt x="1326" y="3227"/>
                  </a:cubicBezTo>
                  <a:cubicBezTo>
                    <a:pt x="1331" y="3227"/>
                    <a:pt x="1337" y="3224"/>
                    <a:pt x="1343" y="3219"/>
                  </a:cubicBezTo>
                  <a:cubicBezTo>
                    <a:pt x="2150" y="2707"/>
                    <a:pt x="3083" y="2434"/>
                    <a:pt x="4038" y="2434"/>
                  </a:cubicBezTo>
                  <a:cubicBezTo>
                    <a:pt x="5005" y="2434"/>
                    <a:pt x="5938" y="2707"/>
                    <a:pt x="6745" y="3219"/>
                  </a:cubicBezTo>
                  <a:cubicBezTo>
                    <a:pt x="6757" y="3230"/>
                    <a:pt x="6757" y="3230"/>
                    <a:pt x="6768" y="3230"/>
                  </a:cubicBezTo>
                  <a:cubicBezTo>
                    <a:pt x="6768" y="3230"/>
                    <a:pt x="6779" y="3230"/>
                    <a:pt x="6791" y="3219"/>
                  </a:cubicBezTo>
                  <a:lnTo>
                    <a:pt x="6802" y="3207"/>
                  </a:lnTo>
                  <a:cubicBezTo>
                    <a:pt x="6836" y="3185"/>
                    <a:pt x="6859" y="3162"/>
                    <a:pt x="6893" y="3139"/>
                  </a:cubicBezTo>
                  <a:cubicBezTo>
                    <a:pt x="6973" y="3071"/>
                    <a:pt x="7041" y="2991"/>
                    <a:pt x="7109" y="2923"/>
                  </a:cubicBezTo>
                  <a:cubicBezTo>
                    <a:pt x="7257" y="2764"/>
                    <a:pt x="7382" y="2593"/>
                    <a:pt x="7485" y="2423"/>
                  </a:cubicBezTo>
                  <a:cubicBezTo>
                    <a:pt x="7667" y="2127"/>
                    <a:pt x="7803" y="1797"/>
                    <a:pt x="7883" y="1456"/>
                  </a:cubicBezTo>
                  <a:cubicBezTo>
                    <a:pt x="7883" y="1444"/>
                    <a:pt x="7883" y="1433"/>
                    <a:pt x="7883" y="1422"/>
                  </a:cubicBezTo>
                  <a:lnTo>
                    <a:pt x="7871" y="1410"/>
                  </a:lnTo>
                  <a:lnTo>
                    <a:pt x="7826" y="1353"/>
                  </a:lnTo>
                  <a:lnTo>
                    <a:pt x="7803" y="1331"/>
                  </a:lnTo>
                  <a:cubicBezTo>
                    <a:pt x="7803" y="1331"/>
                    <a:pt x="7803" y="1319"/>
                    <a:pt x="7792" y="1319"/>
                  </a:cubicBezTo>
                  <a:cubicBezTo>
                    <a:pt x="6734" y="478"/>
                    <a:pt x="5403" y="0"/>
                    <a:pt x="4038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3076900" y="4521750"/>
              <a:ext cx="69400" cy="73375"/>
            </a:xfrm>
            <a:custGeom>
              <a:rect b="b" l="l" r="r" t="t"/>
              <a:pathLst>
                <a:path extrusionOk="0" h="2935" w="2776">
                  <a:moveTo>
                    <a:pt x="1490" y="978"/>
                  </a:moveTo>
                  <a:lnTo>
                    <a:pt x="1490" y="990"/>
                  </a:lnTo>
                  <a:cubicBezTo>
                    <a:pt x="1490" y="1001"/>
                    <a:pt x="1490" y="1012"/>
                    <a:pt x="1490" y="1024"/>
                  </a:cubicBezTo>
                  <a:cubicBezTo>
                    <a:pt x="1490" y="1035"/>
                    <a:pt x="1490" y="1035"/>
                    <a:pt x="1490" y="1035"/>
                  </a:cubicBezTo>
                  <a:lnTo>
                    <a:pt x="1479" y="1046"/>
                  </a:lnTo>
                  <a:cubicBezTo>
                    <a:pt x="1479" y="1058"/>
                    <a:pt x="1479" y="1069"/>
                    <a:pt x="1467" y="1081"/>
                  </a:cubicBezTo>
                  <a:cubicBezTo>
                    <a:pt x="1467" y="1092"/>
                    <a:pt x="1456" y="1092"/>
                    <a:pt x="1445" y="1103"/>
                  </a:cubicBezTo>
                  <a:cubicBezTo>
                    <a:pt x="1445" y="1115"/>
                    <a:pt x="1433" y="1115"/>
                    <a:pt x="1433" y="1126"/>
                  </a:cubicBezTo>
                  <a:cubicBezTo>
                    <a:pt x="1422" y="1126"/>
                    <a:pt x="1422" y="1126"/>
                    <a:pt x="1410" y="1137"/>
                  </a:cubicBezTo>
                  <a:lnTo>
                    <a:pt x="1388" y="1137"/>
                  </a:lnTo>
                  <a:cubicBezTo>
                    <a:pt x="1388" y="1137"/>
                    <a:pt x="1376" y="1149"/>
                    <a:pt x="1365" y="1149"/>
                  </a:cubicBezTo>
                  <a:cubicBezTo>
                    <a:pt x="1365" y="1149"/>
                    <a:pt x="1354" y="1149"/>
                    <a:pt x="1354" y="1160"/>
                  </a:cubicBezTo>
                  <a:cubicBezTo>
                    <a:pt x="1342" y="1160"/>
                    <a:pt x="1342" y="1160"/>
                    <a:pt x="1342" y="1149"/>
                  </a:cubicBezTo>
                  <a:cubicBezTo>
                    <a:pt x="1342" y="1149"/>
                    <a:pt x="1342" y="1149"/>
                    <a:pt x="1342" y="1137"/>
                  </a:cubicBezTo>
                  <a:lnTo>
                    <a:pt x="1365" y="1137"/>
                  </a:lnTo>
                  <a:cubicBezTo>
                    <a:pt x="1365" y="1126"/>
                    <a:pt x="1376" y="1126"/>
                    <a:pt x="1376" y="1115"/>
                  </a:cubicBezTo>
                  <a:lnTo>
                    <a:pt x="1376" y="1103"/>
                  </a:lnTo>
                  <a:cubicBezTo>
                    <a:pt x="1376" y="1103"/>
                    <a:pt x="1388" y="1092"/>
                    <a:pt x="1388" y="1081"/>
                  </a:cubicBezTo>
                  <a:lnTo>
                    <a:pt x="1399" y="1069"/>
                  </a:lnTo>
                  <a:cubicBezTo>
                    <a:pt x="1410" y="1069"/>
                    <a:pt x="1410" y="1058"/>
                    <a:pt x="1422" y="1046"/>
                  </a:cubicBezTo>
                  <a:cubicBezTo>
                    <a:pt x="1422" y="1035"/>
                    <a:pt x="1433" y="1024"/>
                    <a:pt x="1433" y="1024"/>
                  </a:cubicBezTo>
                  <a:lnTo>
                    <a:pt x="1445" y="1024"/>
                  </a:lnTo>
                  <a:cubicBezTo>
                    <a:pt x="1456" y="1012"/>
                    <a:pt x="1456" y="1001"/>
                    <a:pt x="1467" y="1001"/>
                  </a:cubicBezTo>
                  <a:lnTo>
                    <a:pt x="1467" y="990"/>
                  </a:lnTo>
                  <a:cubicBezTo>
                    <a:pt x="1479" y="978"/>
                    <a:pt x="1479" y="978"/>
                    <a:pt x="1490" y="978"/>
                  </a:cubicBezTo>
                  <a:close/>
                  <a:moveTo>
                    <a:pt x="1777" y="973"/>
                  </a:moveTo>
                  <a:cubicBezTo>
                    <a:pt x="1781" y="973"/>
                    <a:pt x="1786" y="978"/>
                    <a:pt x="1786" y="978"/>
                  </a:cubicBezTo>
                  <a:cubicBezTo>
                    <a:pt x="1797" y="978"/>
                    <a:pt x="1797" y="990"/>
                    <a:pt x="1797" y="990"/>
                  </a:cubicBezTo>
                  <a:cubicBezTo>
                    <a:pt x="1797" y="1001"/>
                    <a:pt x="1797" y="1012"/>
                    <a:pt x="1786" y="1035"/>
                  </a:cubicBezTo>
                  <a:cubicBezTo>
                    <a:pt x="1786" y="1046"/>
                    <a:pt x="1786" y="1046"/>
                    <a:pt x="1786" y="1058"/>
                  </a:cubicBezTo>
                  <a:cubicBezTo>
                    <a:pt x="1786" y="1058"/>
                    <a:pt x="1786" y="1069"/>
                    <a:pt x="1786" y="1069"/>
                  </a:cubicBezTo>
                  <a:cubicBezTo>
                    <a:pt x="1774" y="1081"/>
                    <a:pt x="1774" y="1103"/>
                    <a:pt x="1763" y="1115"/>
                  </a:cubicBezTo>
                  <a:lnTo>
                    <a:pt x="1752" y="1137"/>
                  </a:lnTo>
                  <a:cubicBezTo>
                    <a:pt x="1729" y="1183"/>
                    <a:pt x="1706" y="1217"/>
                    <a:pt x="1672" y="1251"/>
                  </a:cubicBezTo>
                  <a:cubicBezTo>
                    <a:pt x="1638" y="1297"/>
                    <a:pt x="1604" y="1342"/>
                    <a:pt x="1570" y="1376"/>
                  </a:cubicBezTo>
                  <a:cubicBezTo>
                    <a:pt x="1547" y="1388"/>
                    <a:pt x="1524" y="1410"/>
                    <a:pt x="1513" y="1422"/>
                  </a:cubicBezTo>
                  <a:cubicBezTo>
                    <a:pt x="1513" y="1422"/>
                    <a:pt x="1501" y="1433"/>
                    <a:pt x="1501" y="1433"/>
                  </a:cubicBezTo>
                  <a:cubicBezTo>
                    <a:pt x="1490" y="1433"/>
                    <a:pt x="1490" y="1445"/>
                    <a:pt x="1479" y="1445"/>
                  </a:cubicBezTo>
                  <a:cubicBezTo>
                    <a:pt x="1479" y="1456"/>
                    <a:pt x="1467" y="1456"/>
                    <a:pt x="1467" y="1456"/>
                  </a:cubicBezTo>
                  <a:lnTo>
                    <a:pt x="1445" y="1456"/>
                  </a:lnTo>
                  <a:cubicBezTo>
                    <a:pt x="1439" y="1462"/>
                    <a:pt x="1436" y="1464"/>
                    <a:pt x="1433" y="1464"/>
                  </a:cubicBezTo>
                  <a:cubicBezTo>
                    <a:pt x="1430" y="1464"/>
                    <a:pt x="1428" y="1462"/>
                    <a:pt x="1422" y="1456"/>
                  </a:cubicBezTo>
                  <a:lnTo>
                    <a:pt x="1422" y="1445"/>
                  </a:lnTo>
                  <a:cubicBezTo>
                    <a:pt x="1433" y="1445"/>
                    <a:pt x="1433" y="1433"/>
                    <a:pt x="1433" y="1422"/>
                  </a:cubicBezTo>
                  <a:lnTo>
                    <a:pt x="1433" y="1410"/>
                  </a:lnTo>
                  <a:cubicBezTo>
                    <a:pt x="1433" y="1410"/>
                    <a:pt x="1433" y="1399"/>
                    <a:pt x="1445" y="1388"/>
                  </a:cubicBezTo>
                  <a:lnTo>
                    <a:pt x="1456" y="1376"/>
                  </a:lnTo>
                  <a:cubicBezTo>
                    <a:pt x="1456" y="1376"/>
                    <a:pt x="1456" y="1376"/>
                    <a:pt x="1456" y="1365"/>
                  </a:cubicBezTo>
                  <a:cubicBezTo>
                    <a:pt x="1456" y="1365"/>
                    <a:pt x="1467" y="1354"/>
                    <a:pt x="1467" y="1354"/>
                  </a:cubicBezTo>
                  <a:cubicBezTo>
                    <a:pt x="1467" y="1342"/>
                    <a:pt x="1467" y="1342"/>
                    <a:pt x="1479" y="1331"/>
                  </a:cubicBezTo>
                  <a:lnTo>
                    <a:pt x="1490" y="1319"/>
                  </a:lnTo>
                  <a:cubicBezTo>
                    <a:pt x="1513" y="1285"/>
                    <a:pt x="1536" y="1240"/>
                    <a:pt x="1570" y="1206"/>
                  </a:cubicBezTo>
                  <a:lnTo>
                    <a:pt x="1592" y="1172"/>
                  </a:lnTo>
                  <a:cubicBezTo>
                    <a:pt x="1615" y="1137"/>
                    <a:pt x="1638" y="1103"/>
                    <a:pt x="1672" y="1069"/>
                  </a:cubicBezTo>
                  <a:cubicBezTo>
                    <a:pt x="1672" y="1069"/>
                    <a:pt x="1683" y="1058"/>
                    <a:pt x="1683" y="1058"/>
                  </a:cubicBezTo>
                  <a:cubicBezTo>
                    <a:pt x="1695" y="1046"/>
                    <a:pt x="1706" y="1035"/>
                    <a:pt x="1718" y="1024"/>
                  </a:cubicBezTo>
                  <a:cubicBezTo>
                    <a:pt x="1718" y="1012"/>
                    <a:pt x="1718" y="1012"/>
                    <a:pt x="1729" y="1012"/>
                  </a:cubicBezTo>
                  <a:cubicBezTo>
                    <a:pt x="1729" y="1012"/>
                    <a:pt x="1740" y="1001"/>
                    <a:pt x="1752" y="1001"/>
                  </a:cubicBezTo>
                  <a:cubicBezTo>
                    <a:pt x="1752" y="990"/>
                    <a:pt x="1763" y="978"/>
                    <a:pt x="1774" y="978"/>
                  </a:cubicBezTo>
                  <a:cubicBezTo>
                    <a:pt x="1774" y="974"/>
                    <a:pt x="1776" y="973"/>
                    <a:pt x="1777" y="973"/>
                  </a:cubicBezTo>
                  <a:close/>
                  <a:moveTo>
                    <a:pt x="2150" y="990"/>
                  </a:moveTo>
                  <a:cubicBezTo>
                    <a:pt x="2161" y="990"/>
                    <a:pt x="2161" y="1001"/>
                    <a:pt x="2173" y="1001"/>
                  </a:cubicBezTo>
                  <a:cubicBezTo>
                    <a:pt x="2184" y="1001"/>
                    <a:pt x="2184" y="1012"/>
                    <a:pt x="2173" y="1024"/>
                  </a:cubicBezTo>
                  <a:cubicBezTo>
                    <a:pt x="2161" y="1058"/>
                    <a:pt x="2138" y="1103"/>
                    <a:pt x="2116" y="1137"/>
                  </a:cubicBezTo>
                  <a:cubicBezTo>
                    <a:pt x="2104" y="1160"/>
                    <a:pt x="2093" y="1183"/>
                    <a:pt x="2082" y="1194"/>
                  </a:cubicBezTo>
                  <a:cubicBezTo>
                    <a:pt x="2047" y="1251"/>
                    <a:pt x="2002" y="1308"/>
                    <a:pt x="1968" y="1354"/>
                  </a:cubicBezTo>
                  <a:cubicBezTo>
                    <a:pt x="1877" y="1467"/>
                    <a:pt x="1786" y="1570"/>
                    <a:pt x="1706" y="1661"/>
                  </a:cubicBezTo>
                  <a:cubicBezTo>
                    <a:pt x="1524" y="1843"/>
                    <a:pt x="1319" y="2047"/>
                    <a:pt x="1069" y="2161"/>
                  </a:cubicBezTo>
                  <a:cubicBezTo>
                    <a:pt x="1058" y="2161"/>
                    <a:pt x="1047" y="2161"/>
                    <a:pt x="1035" y="2150"/>
                  </a:cubicBezTo>
                  <a:cubicBezTo>
                    <a:pt x="1035" y="2138"/>
                    <a:pt x="1035" y="2127"/>
                    <a:pt x="1047" y="2127"/>
                  </a:cubicBezTo>
                  <a:cubicBezTo>
                    <a:pt x="1138" y="2025"/>
                    <a:pt x="1240" y="1934"/>
                    <a:pt x="1342" y="1843"/>
                  </a:cubicBezTo>
                  <a:cubicBezTo>
                    <a:pt x="1433" y="1763"/>
                    <a:pt x="1524" y="1672"/>
                    <a:pt x="1615" y="1581"/>
                  </a:cubicBezTo>
                  <a:cubicBezTo>
                    <a:pt x="1706" y="1490"/>
                    <a:pt x="1797" y="1388"/>
                    <a:pt x="1877" y="1285"/>
                  </a:cubicBezTo>
                  <a:cubicBezTo>
                    <a:pt x="1922" y="1240"/>
                    <a:pt x="1968" y="1183"/>
                    <a:pt x="2013" y="1137"/>
                  </a:cubicBezTo>
                  <a:cubicBezTo>
                    <a:pt x="2025" y="1126"/>
                    <a:pt x="2047" y="1103"/>
                    <a:pt x="2059" y="1081"/>
                  </a:cubicBezTo>
                  <a:cubicBezTo>
                    <a:pt x="2082" y="1046"/>
                    <a:pt x="2104" y="1024"/>
                    <a:pt x="2127" y="1001"/>
                  </a:cubicBezTo>
                  <a:cubicBezTo>
                    <a:pt x="2138" y="1001"/>
                    <a:pt x="2150" y="990"/>
                    <a:pt x="2150" y="990"/>
                  </a:cubicBezTo>
                  <a:close/>
                  <a:moveTo>
                    <a:pt x="1752" y="0"/>
                  </a:moveTo>
                  <a:cubicBezTo>
                    <a:pt x="1752" y="0"/>
                    <a:pt x="1740" y="11"/>
                    <a:pt x="1740" y="23"/>
                  </a:cubicBezTo>
                  <a:lnTo>
                    <a:pt x="1729" y="46"/>
                  </a:lnTo>
                  <a:cubicBezTo>
                    <a:pt x="1672" y="159"/>
                    <a:pt x="1627" y="273"/>
                    <a:pt x="1570" y="387"/>
                  </a:cubicBezTo>
                  <a:cubicBezTo>
                    <a:pt x="1467" y="603"/>
                    <a:pt x="1342" y="819"/>
                    <a:pt x="1194" y="1046"/>
                  </a:cubicBezTo>
                  <a:cubicBezTo>
                    <a:pt x="921" y="1479"/>
                    <a:pt x="614" y="1899"/>
                    <a:pt x="262" y="2286"/>
                  </a:cubicBezTo>
                  <a:cubicBezTo>
                    <a:pt x="182" y="2377"/>
                    <a:pt x="102" y="2468"/>
                    <a:pt x="12" y="2559"/>
                  </a:cubicBezTo>
                  <a:cubicBezTo>
                    <a:pt x="0" y="2571"/>
                    <a:pt x="0" y="2571"/>
                    <a:pt x="0" y="2582"/>
                  </a:cubicBezTo>
                  <a:cubicBezTo>
                    <a:pt x="0" y="2593"/>
                    <a:pt x="12" y="2605"/>
                    <a:pt x="12" y="2616"/>
                  </a:cubicBezTo>
                  <a:cubicBezTo>
                    <a:pt x="159" y="2707"/>
                    <a:pt x="307" y="2821"/>
                    <a:pt x="444" y="2923"/>
                  </a:cubicBezTo>
                  <a:cubicBezTo>
                    <a:pt x="444" y="2923"/>
                    <a:pt x="455" y="2935"/>
                    <a:pt x="466" y="2935"/>
                  </a:cubicBezTo>
                  <a:cubicBezTo>
                    <a:pt x="466" y="2935"/>
                    <a:pt x="478" y="2935"/>
                    <a:pt x="478" y="2923"/>
                  </a:cubicBezTo>
                  <a:cubicBezTo>
                    <a:pt x="1445" y="2377"/>
                    <a:pt x="2229" y="1649"/>
                    <a:pt x="2764" y="808"/>
                  </a:cubicBezTo>
                  <a:cubicBezTo>
                    <a:pt x="2775" y="785"/>
                    <a:pt x="2775" y="773"/>
                    <a:pt x="2764" y="762"/>
                  </a:cubicBezTo>
                  <a:cubicBezTo>
                    <a:pt x="2707" y="705"/>
                    <a:pt x="2639" y="648"/>
                    <a:pt x="2571" y="580"/>
                  </a:cubicBezTo>
                  <a:cubicBezTo>
                    <a:pt x="2559" y="580"/>
                    <a:pt x="2548" y="569"/>
                    <a:pt x="2536" y="569"/>
                  </a:cubicBezTo>
                  <a:cubicBezTo>
                    <a:pt x="2525" y="569"/>
                    <a:pt x="2525" y="580"/>
                    <a:pt x="2514" y="580"/>
                  </a:cubicBezTo>
                  <a:lnTo>
                    <a:pt x="2502" y="603"/>
                  </a:lnTo>
                  <a:cubicBezTo>
                    <a:pt x="2502" y="614"/>
                    <a:pt x="2491" y="614"/>
                    <a:pt x="2480" y="626"/>
                  </a:cubicBezTo>
                  <a:cubicBezTo>
                    <a:pt x="2445" y="683"/>
                    <a:pt x="2389" y="739"/>
                    <a:pt x="2332" y="762"/>
                  </a:cubicBezTo>
                  <a:cubicBezTo>
                    <a:pt x="2326" y="768"/>
                    <a:pt x="2318" y="771"/>
                    <a:pt x="2309" y="771"/>
                  </a:cubicBezTo>
                  <a:cubicBezTo>
                    <a:pt x="2300" y="771"/>
                    <a:pt x="2292" y="768"/>
                    <a:pt x="2286" y="762"/>
                  </a:cubicBezTo>
                  <a:cubicBezTo>
                    <a:pt x="2286" y="751"/>
                    <a:pt x="2286" y="751"/>
                    <a:pt x="2286" y="739"/>
                  </a:cubicBezTo>
                  <a:cubicBezTo>
                    <a:pt x="2309" y="683"/>
                    <a:pt x="2343" y="637"/>
                    <a:pt x="2377" y="592"/>
                  </a:cubicBezTo>
                  <a:lnTo>
                    <a:pt x="2434" y="512"/>
                  </a:lnTo>
                  <a:cubicBezTo>
                    <a:pt x="2445" y="489"/>
                    <a:pt x="2434" y="478"/>
                    <a:pt x="2423" y="466"/>
                  </a:cubicBezTo>
                  <a:cubicBezTo>
                    <a:pt x="2229" y="307"/>
                    <a:pt x="2013" y="148"/>
                    <a:pt x="178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2808475" y="4462025"/>
              <a:ext cx="346925" cy="71975"/>
            </a:xfrm>
            <a:custGeom>
              <a:rect b="b" l="l" r="r" t="t"/>
              <a:pathLst>
                <a:path extrusionOk="0" h="2879" w="13877">
                  <a:moveTo>
                    <a:pt x="6938" y="1"/>
                  </a:moveTo>
                  <a:cubicBezTo>
                    <a:pt x="4015" y="1"/>
                    <a:pt x="1297" y="967"/>
                    <a:pt x="12" y="2457"/>
                  </a:cubicBezTo>
                  <a:cubicBezTo>
                    <a:pt x="0" y="2469"/>
                    <a:pt x="0" y="2491"/>
                    <a:pt x="0" y="2503"/>
                  </a:cubicBezTo>
                  <a:cubicBezTo>
                    <a:pt x="57" y="2628"/>
                    <a:pt x="114" y="2742"/>
                    <a:pt x="182" y="2855"/>
                  </a:cubicBezTo>
                  <a:cubicBezTo>
                    <a:pt x="182" y="2867"/>
                    <a:pt x="194" y="2878"/>
                    <a:pt x="205" y="2878"/>
                  </a:cubicBezTo>
                  <a:lnTo>
                    <a:pt x="216" y="2878"/>
                  </a:lnTo>
                  <a:cubicBezTo>
                    <a:pt x="216" y="2878"/>
                    <a:pt x="228" y="2878"/>
                    <a:pt x="228" y="2867"/>
                  </a:cubicBezTo>
                  <a:cubicBezTo>
                    <a:pt x="342" y="2764"/>
                    <a:pt x="467" y="2662"/>
                    <a:pt x="592" y="2560"/>
                  </a:cubicBezTo>
                  <a:cubicBezTo>
                    <a:pt x="603" y="2548"/>
                    <a:pt x="603" y="2537"/>
                    <a:pt x="603" y="2526"/>
                  </a:cubicBezTo>
                  <a:cubicBezTo>
                    <a:pt x="592" y="2491"/>
                    <a:pt x="569" y="2457"/>
                    <a:pt x="558" y="2423"/>
                  </a:cubicBezTo>
                  <a:cubicBezTo>
                    <a:pt x="535" y="2355"/>
                    <a:pt x="512" y="2275"/>
                    <a:pt x="546" y="2218"/>
                  </a:cubicBezTo>
                  <a:cubicBezTo>
                    <a:pt x="546" y="2207"/>
                    <a:pt x="558" y="2207"/>
                    <a:pt x="558" y="2207"/>
                  </a:cubicBezTo>
                  <a:cubicBezTo>
                    <a:pt x="626" y="2230"/>
                    <a:pt x="660" y="2309"/>
                    <a:pt x="694" y="2378"/>
                  </a:cubicBezTo>
                  <a:lnTo>
                    <a:pt x="717" y="2412"/>
                  </a:lnTo>
                  <a:cubicBezTo>
                    <a:pt x="717" y="2423"/>
                    <a:pt x="728" y="2435"/>
                    <a:pt x="740" y="2435"/>
                  </a:cubicBezTo>
                  <a:cubicBezTo>
                    <a:pt x="751" y="2435"/>
                    <a:pt x="762" y="2435"/>
                    <a:pt x="762" y="2423"/>
                  </a:cubicBezTo>
                  <a:cubicBezTo>
                    <a:pt x="796" y="2400"/>
                    <a:pt x="842" y="2378"/>
                    <a:pt x="876" y="2355"/>
                  </a:cubicBezTo>
                  <a:cubicBezTo>
                    <a:pt x="887" y="2344"/>
                    <a:pt x="887" y="2321"/>
                    <a:pt x="887" y="2309"/>
                  </a:cubicBezTo>
                  <a:cubicBezTo>
                    <a:pt x="865" y="2253"/>
                    <a:pt x="842" y="2184"/>
                    <a:pt x="842" y="2116"/>
                  </a:cubicBezTo>
                  <a:cubicBezTo>
                    <a:pt x="842" y="2116"/>
                    <a:pt x="853" y="2105"/>
                    <a:pt x="853" y="2105"/>
                  </a:cubicBezTo>
                  <a:lnTo>
                    <a:pt x="865" y="2105"/>
                  </a:lnTo>
                  <a:cubicBezTo>
                    <a:pt x="899" y="2150"/>
                    <a:pt x="922" y="2196"/>
                    <a:pt x="956" y="2253"/>
                  </a:cubicBezTo>
                  <a:cubicBezTo>
                    <a:pt x="956" y="2253"/>
                    <a:pt x="967" y="2264"/>
                    <a:pt x="967" y="2264"/>
                  </a:cubicBezTo>
                  <a:cubicBezTo>
                    <a:pt x="971" y="2268"/>
                    <a:pt x="975" y="2269"/>
                    <a:pt x="978" y="2269"/>
                  </a:cubicBezTo>
                  <a:cubicBezTo>
                    <a:pt x="986" y="2269"/>
                    <a:pt x="994" y="2264"/>
                    <a:pt x="1001" y="2264"/>
                  </a:cubicBezTo>
                  <a:cubicBezTo>
                    <a:pt x="1047" y="2230"/>
                    <a:pt x="1104" y="2196"/>
                    <a:pt x="1149" y="2162"/>
                  </a:cubicBezTo>
                  <a:cubicBezTo>
                    <a:pt x="1172" y="2150"/>
                    <a:pt x="1172" y="2139"/>
                    <a:pt x="1172" y="2116"/>
                  </a:cubicBezTo>
                  <a:cubicBezTo>
                    <a:pt x="1160" y="2116"/>
                    <a:pt x="1160" y="2105"/>
                    <a:pt x="1160" y="2093"/>
                  </a:cubicBezTo>
                  <a:cubicBezTo>
                    <a:pt x="1149" y="2071"/>
                    <a:pt x="1149" y="2048"/>
                    <a:pt x="1149" y="2025"/>
                  </a:cubicBezTo>
                  <a:cubicBezTo>
                    <a:pt x="1160" y="2025"/>
                    <a:pt x="1160" y="2025"/>
                    <a:pt x="1160" y="2014"/>
                  </a:cubicBezTo>
                  <a:cubicBezTo>
                    <a:pt x="1160" y="2014"/>
                    <a:pt x="1160" y="2014"/>
                    <a:pt x="1160" y="2002"/>
                  </a:cubicBezTo>
                  <a:cubicBezTo>
                    <a:pt x="1160" y="2002"/>
                    <a:pt x="1172" y="2002"/>
                    <a:pt x="1172" y="2014"/>
                  </a:cubicBezTo>
                  <a:cubicBezTo>
                    <a:pt x="1172" y="2014"/>
                    <a:pt x="1183" y="2025"/>
                    <a:pt x="1183" y="2025"/>
                  </a:cubicBezTo>
                  <a:cubicBezTo>
                    <a:pt x="1195" y="2036"/>
                    <a:pt x="1206" y="2048"/>
                    <a:pt x="1217" y="2071"/>
                  </a:cubicBezTo>
                  <a:cubicBezTo>
                    <a:pt x="1217" y="2082"/>
                    <a:pt x="1229" y="2093"/>
                    <a:pt x="1240" y="2093"/>
                  </a:cubicBezTo>
                  <a:lnTo>
                    <a:pt x="1263" y="2093"/>
                  </a:lnTo>
                  <a:lnTo>
                    <a:pt x="1297" y="2071"/>
                  </a:lnTo>
                  <a:cubicBezTo>
                    <a:pt x="2810" y="1161"/>
                    <a:pt x="4811" y="649"/>
                    <a:pt x="6938" y="649"/>
                  </a:cubicBezTo>
                  <a:cubicBezTo>
                    <a:pt x="9065" y="649"/>
                    <a:pt x="11067" y="1161"/>
                    <a:pt x="12580" y="2071"/>
                  </a:cubicBezTo>
                  <a:cubicBezTo>
                    <a:pt x="12841" y="2230"/>
                    <a:pt x="13091" y="2400"/>
                    <a:pt x="13319" y="2582"/>
                  </a:cubicBezTo>
                  <a:cubicBezTo>
                    <a:pt x="13319" y="2594"/>
                    <a:pt x="13330" y="2594"/>
                    <a:pt x="13342" y="2594"/>
                  </a:cubicBezTo>
                  <a:cubicBezTo>
                    <a:pt x="13353" y="2594"/>
                    <a:pt x="13364" y="2582"/>
                    <a:pt x="13364" y="2571"/>
                  </a:cubicBezTo>
                  <a:cubicBezTo>
                    <a:pt x="13376" y="2560"/>
                    <a:pt x="13387" y="2548"/>
                    <a:pt x="13399" y="2526"/>
                  </a:cubicBezTo>
                  <a:cubicBezTo>
                    <a:pt x="13399" y="2514"/>
                    <a:pt x="13410" y="2503"/>
                    <a:pt x="13421" y="2480"/>
                  </a:cubicBezTo>
                  <a:lnTo>
                    <a:pt x="13433" y="2469"/>
                  </a:lnTo>
                  <a:cubicBezTo>
                    <a:pt x="13444" y="2435"/>
                    <a:pt x="13455" y="2412"/>
                    <a:pt x="13478" y="2389"/>
                  </a:cubicBezTo>
                  <a:cubicBezTo>
                    <a:pt x="13482" y="2385"/>
                    <a:pt x="13487" y="2384"/>
                    <a:pt x="13492" y="2384"/>
                  </a:cubicBezTo>
                  <a:cubicBezTo>
                    <a:pt x="13502" y="2384"/>
                    <a:pt x="13512" y="2389"/>
                    <a:pt x="13512" y="2389"/>
                  </a:cubicBezTo>
                  <a:cubicBezTo>
                    <a:pt x="13524" y="2389"/>
                    <a:pt x="13535" y="2400"/>
                    <a:pt x="13535" y="2412"/>
                  </a:cubicBezTo>
                  <a:cubicBezTo>
                    <a:pt x="13524" y="2446"/>
                    <a:pt x="13512" y="2480"/>
                    <a:pt x="13501" y="2526"/>
                  </a:cubicBezTo>
                  <a:lnTo>
                    <a:pt x="13490" y="2560"/>
                  </a:lnTo>
                  <a:cubicBezTo>
                    <a:pt x="13478" y="2582"/>
                    <a:pt x="13478" y="2605"/>
                    <a:pt x="13467" y="2628"/>
                  </a:cubicBezTo>
                  <a:lnTo>
                    <a:pt x="13444" y="2662"/>
                  </a:lnTo>
                  <a:cubicBezTo>
                    <a:pt x="13444" y="2673"/>
                    <a:pt x="13444" y="2696"/>
                    <a:pt x="13455" y="2696"/>
                  </a:cubicBezTo>
                  <a:cubicBezTo>
                    <a:pt x="13524" y="2764"/>
                    <a:pt x="13592" y="2821"/>
                    <a:pt x="13649" y="2867"/>
                  </a:cubicBezTo>
                  <a:cubicBezTo>
                    <a:pt x="13660" y="2878"/>
                    <a:pt x="13672" y="2878"/>
                    <a:pt x="13672" y="2878"/>
                  </a:cubicBezTo>
                  <a:cubicBezTo>
                    <a:pt x="13683" y="2878"/>
                    <a:pt x="13694" y="2867"/>
                    <a:pt x="13706" y="2855"/>
                  </a:cubicBezTo>
                  <a:cubicBezTo>
                    <a:pt x="13763" y="2742"/>
                    <a:pt x="13819" y="2617"/>
                    <a:pt x="13876" y="2503"/>
                  </a:cubicBezTo>
                  <a:cubicBezTo>
                    <a:pt x="13876" y="2480"/>
                    <a:pt x="13876" y="2469"/>
                    <a:pt x="13876" y="2457"/>
                  </a:cubicBezTo>
                  <a:cubicBezTo>
                    <a:pt x="12591" y="967"/>
                    <a:pt x="9861" y="1"/>
                    <a:pt x="69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3121525" y="4407075"/>
              <a:ext cx="43250" cy="60375"/>
            </a:xfrm>
            <a:custGeom>
              <a:rect b="b" l="l" r="r" t="t"/>
              <a:pathLst>
                <a:path extrusionOk="0" h="2415" w="1730">
                  <a:moveTo>
                    <a:pt x="284" y="1"/>
                  </a:moveTo>
                  <a:cubicBezTo>
                    <a:pt x="184" y="1"/>
                    <a:pt x="153" y="33"/>
                    <a:pt x="115" y="140"/>
                  </a:cubicBezTo>
                  <a:cubicBezTo>
                    <a:pt x="69" y="276"/>
                    <a:pt x="35" y="413"/>
                    <a:pt x="24" y="561"/>
                  </a:cubicBezTo>
                  <a:cubicBezTo>
                    <a:pt x="1" y="845"/>
                    <a:pt x="24" y="1141"/>
                    <a:pt x="115" y="1437"/>
                  </a:cubicBezTo>
                  <a:cubicBezTo>
                    <a:pt x="217" y="1778"/>
                    <a:pt x="376" y="2051"/>
                    <a:pt x="592" y="2221"/>
                  </a:cubicBezTo>
                  <a:cubicBezTo>
                    <a:pt x="604" y="2221"/>
                    <a:pt x="615" y="2233"/>
                    <a:pt x="615" y="2233"/>
                  </a:cubicBezTo>
                  <a:lnTo>
                    <a:pt x="638" y="2244"/>
                  </a:lnTo>
                  <a:cubicBezTo>
                    <a:pt x="645" y="2244"/>
                    <a:pt x="653" y="2249"/>
                    <a:pt x="660" y="2249"/>
                  </a:cubicBezTo>
                  <a:cubicBezTo>
                    <a:pt x="664" y="2249"/>
                    <a:pt x="668" y="2248"/>
                    <a:pt x="672" y="2244"/>
                  </a:cubicBezTo>
                  <a:cubicBezTo>
                    <a:pt x="683" y="2233"/>
                    <a:pt x="683" y="2221"/>
                    <a:pt x="683" y="2210"/>
                  </a:cubicBezTo>
                  <a:cubicBezTo>
                    <a:pt x="683" y="2164"/>
                    <a:pt x="683" y="2119"/>
                    <a:pt x="683" y="2073"/>
                  </a:cubicBezTo>
                  <a:cubicBezTo>
                    <a:pt x="683" y="2062"/>
                    <a:pt x="695" y="2051"/>
                    <a:pt x="695" y="2051"/>
                  </a:cubicBezTo>
                  <a:cubicBezTo>
                    <a:pt x="706" y="2051"/>
                    <a:pt x="706" y="2051"/>
                    <a:pt x="717" y="2062"/>
                  </a:cubicBezTo>
                  <a:cubicBezTo>
                    <a:pt x="751" y="2119"/>
                    <a:pt x="774" y="2199"/>
                    <a:pt x="786" y="2267"/>
                  </a:cubicBezTo>
                  <a:lnTo>
                    <a:pt x="786" y="2301"/>
                  </a:lnTo>
                  <a:lnTo>
                    <a:pt x="797" y="2312"/>
                  </a:lnTo>
                  <a:cubicBezTo>
                    <a:pt x="797" y="2324"/>
                    <a:pt x="808" y="2335"/>
                    <a:pt x="808" y="2346"/>
                  </a:cubicBezTo>
                  <a:cubicBezTo>
                    <a:pt x="865" y="2369"/>
                    <a:pt x="922" y="2381"/>
                    <a:pt x="968" y="2392"/>
                  </a:cubicBezTo>
                  <a:cubicBezTo>
                    <a:pt x="979" y="2392"/>
                    <a:pt x="990" y="2392"/>
                    <a:pt x="1002" y="2381"/>
                  </a:cubicBezTo>
                  <a:cubicBezTo>
                    <a:pt x="1013" y="2381"/>
                    <a:pt x="1013" y="2358"/>
                    <a:pt x="1013" y="2358"/>
                  </a:cubicBezTo>
                  <a:cubicBezTo>
                    <a:pt x="990" y="2267"/>
                    <a:pt x="979" y="2199"/>
                    <a:pt x="956" y="2130"/>
                  </a:cubicBezTo>
                  <a:cubicBezTo>
                    <a:pt x="956" y="2108"/>
                    <a:pt x="945" y="2085"/>
                    <a:pt x="945" y="2051"/>
                  </a:cubicBezTo>
                  <a:cubicBezTo>
                    <a:pt x="922" y="1971"/>
                    <a:pt x="899" y="1880"/>
                    <a:pt x="888" y="1789"/>
                  </a:cubicBezTo>
                  <a:lnTo>
                    <a:pt x="899" y="1789"/>
                  </a:lnTo>
                  <a:cubicBezTo>
                    <a:pt x="1013" y="1914"/>
                    <a:pt x="1104" y="2119"/>
                    <a:pt x="1161" y="2392"/>
                  </a:cubicBezTo>
                  <a:cubicBezTo>
                    <a:pt x="1161" y="2403"/>
                    <a:pt x="1184" y="2415"/>
                    <a:pt x="1195" y="2415"/>
                  </a:cubicBezTo>
                  <a:cubicBezTo>
                    <a:pt x="1229" y="2415"/>
                    <a:pt x="1263" y="2415"/>
                    <a:pt x="1297" y="2403"/>
                  </a:cubicBezTo>
                  <a:cubicBezTo>
                    <a:pt x="1309" y="2403"/>
                    <a:pt x="1332" y="2392"/>
                    <a:pt x="1320" y="2369"/>
                  </a:cubicBezTo>
                  <a:lnTo>
                    <a:pt x="1320" y="2346"/>
                  </a:lnTo>
                  <a:lnTo>
                    <a:pt x="1320" y="2312"/>
                  </a:lnTo>
                  <a:cubicBezTo>
                    <a:pt x="1286" y="2108"/>
                    <a:pt x="1241" y="1880"/>
                    <a:pt x="1172" y="1653"/>
                  </a:cubicBezTo>
                  <a:cubicBezTo>
                    <a:pt x="1150" y="1562"/>
                    <a:pt x="1127" y="1482"/>
                    <a:pt x="1093" y="1402"/>
                  </a:cubicBezTo>
                  <a:cubicBezTo>
                    <a:pt x="1047" y="1266"/>
                    <a:pt x="1002" y="1129"/>
                    <a:pt x="979" y="993"/>
                  </a:cubicBezTo>
                  <a:cubicBezTo>
                    <a:pt x="990" y="993"/>
                    <a:pt x="990" y="982"/>
                    <a:pt x="990" y="982"/>
                  </a:cubicBezTo>
                  <a:lnTo>
                    <a:pt x="1002" y="982"/>
                  </a:lnTo>
                  <a:cubicBezTo>
                    <a:pt x="1150" y="1141"/>
                    <a:pt x="1241" y="1380"/>
                    <a:pt x="1309" y="1584"/>
                  </a:cubicBezTo>
                  <a:cubicBezTo>
                    <a:pt x="1388" y="1801"/>
                    <a:pt x="1434" y="2028"/>
                    <a:pt x="1468" y="2278"/>
                  </a:cubicBezTo>
                  <a:lnTo>
                    <a:pt x="1479" y="2312"/>
                  </a:lnTo>
                  <a:cubicBezTo>
                    <a:pt x="1479" y="2324"/>
                    <a:pt x="1479" y="2335"/>
                    <a:pt x="1491" y="2335"/>
                  </a:cubicBezTo>
                  <a:cubicBezTo>
                    <a:pt x="1496" y="2341"/>
                    <a:pt x="1502" y="2344"/>
                    <a:pt x="1508" y="2344"/>
                  </a:cubicBezTo>
                  <a:cubicBezTo>
                    <a:pt x="1514" y="2344"/>
                    <a:pt x="1519" y="2341"/>
                    <a:pt x="1525" y="2335"/>
                  </a:cubicBezTo>
                  <a:cubicBezTo>
                    <a:pt x="1593" y="2312"/>
                    <a:pt x="1661" y="2267"/>
                    <a:pt x="1718" y="2210"/>
                  </a:cubicBezTo>
                  <a:cubicBezTo>
                    <a:pt x="1730" y="2210"/>
                    <a:pt x="1730" y="2199"/>
                    <a:pt x="1730" y="2187"/>
                  </a:cubicBezTo>
                  <a:cubicBezTo>
                    <a:pt x="1650" y="1516"/>
                    <a:pt x="1423" y="868"/>
                    <a:pt x="1059" y="254"/>
                  </a:cubicBezTo>
                  <a:cubicBezTo>
                    <a:pt x="1059" y="254"/>
                    <a:pt x="1047" y="254"/>
                    <a:pt x="1047" y="242"/>
                  </a:cubicBezTo>
                  <a:cubicBezTo>
                    <a:pt x="945" y="185"/>
                    <a:pt x="854" y="140"/>
                    <a:pt x="763" y="106"/>
                  </a:cubicBezTo>
                  <a:cubicBezTo>
                    <a:pt x="615" y="49"/>
                    <a:pt x="479" y="15"/>
                    <a:pt x="342" y="3"/>
                  </a:cubicBezTo>
                  <a:cubicBezTo>
                    <a:pt x="321" y="2"/>
                    <a:pt x="301" y="1"/>
                    <a:pt x="284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2798225" y="4330100"/>
              <a:ext cx="367700" cy="185125"/>
            </a:xfrm>
            <a:custGeom>
              <a:rect b="b" l="l" r="r" t="t"/>
              <a:pathLst>
                <a:path extrusionOk="0" h="7405" w="14708">
                  <a:moveTo>
                    <a:pt x="6654" y="421"/>
                  </a:moveTo>
                  <a:cubicBezTo>
                    <a:pt x="6711" y="421"/>
                    <a:pt x="6768" y="421"/>
                    <a:pt x="6836" y="432"/>
                  </a:cubicBezTo>
                  <a:lnTo>
                    <a:pt x="6882" y="432"/>
                  </a:lnTo>
                  <a:cubicBezTo>
                    <a:pt x="6927" y="432"/>
                    <a:pt x="6973" y="432"/>
                    <a:pt x="7007" y="455"/>
                  </a:cubicBezTo>
                  <a:cubicBezTo>
                    <a:pt x="7030" y="455"/>
                    <a:pt x="7041" y="478"/>
                    <a:pt x="7041" y="501"/>
                  </a:cubicBezTo>
                  <a:cubicBezTo>
                    <a:pt x="7041" y="512"/>
                    <a:pt x="7030" y="523"/>
                    <a:pt x="7007" y="535"/>
                  </a:cubicBezTo>
                  <a:cubicBezTo>
                    <a:pt x="6973" y="546"/>
                    <a:pt x="6939" y="546"/>
                    <a:pt x="6893" y="546"/>
                  </a:cubicBezTo>
                  <a:lnTo>
                    <a:pt x="6836" y="546"/>
                  </a:lnTo>
                  <a:cubicBezTo>
                    <a:pt x="6791" y="557"/>
                    <a:pt x="6745" y="557"/>
                    <a:pt x="6700" y="557"/>
                  </a:cubicBezTo>
                  <a:lnTo>
                    <a:pt x="6632" y="557"/>
                  </a:lnTo>
                  <a:cubicBezTo>
                    <a:pt x="6518" y="569"/>
                    <a:pt x="6404" y="569"/>
                    <a:pt x="6291" y="580"/>
                  </a:cubicBezTo>
                  <a:cubicBezTo>
                    <a:pt x="6177" y="592"/>
                    <a:pt x="6052" y="603"/>
                    <a:pt x="5938" y="626"/>
                  </a:cubicBezTo>
                  <a:cubicBezTo>
                    <a:pt x="5904" y="626"/>
                    <a:pt x="5881" y="637"/>
                    <a:pt x="5847" y="637"/>
                  </a:cubicBezTo>
                  <a:cubicBezTo>
                    <a:pt x="5813" y="637"/>
                    <a:pt x="5779" y="648"/>
                    <a:pt x="5745" y="648"/>
                  </a:cubicBezTo>
                  <a:cubicBezTo>
                    <a:pt x="5722" y="654"/>
                    <a:pt x="5699" y="657"/>
                    <a:pt x="5676" y="657"/>
                  </a:cubicBezTo>
                  <a:cubicBezTo>
                    <a:pt x="5654" y="657"/>
                    <a:pt x="5631" y="654"/>
                    <a:pt x="5608" y="648"/>
                  </a:cubicBezTo>
                  <a:lnTo>
                    <a:pt x="5597" y="648"/>
                  </a:lnTo>
                  <a:cubicBezTo>
                    <a:pt x="5597" y="637"/>
                    <a:pt x="5597" y="637"/>
                    <a:pt x="5597" y="637"/>
                  </a:cubicBezTo>
                  <a:cubicBezTo>
                    <a:pt x="5665" y="569"/>
                    <a:pt x="5779" y="546"/>
                    <a:pt x="5881" y="523"/>
                  </a:cubicBezTo>
                  <a:lnTo>
                    <a:pt x="5915" y="523"/>
                  </a:lnTo>
                  <a:cubicBezTo>
                    <a:pt x="6029" y="489"/>
                    <a:pt x="6154" y="466"/>
                    <a:pt x="6279" y="455"/>
                  </a:cubicBezTo>
                  <a:cubicBezTo>
                    <a:pt x="6382" y="444"/>
                    <a:pt x="6518" y="421"/>
                    <a:pt x="6654" y="421"/>
                  </a:cubicBezTo>
                  <a:close/>
                  <a:moveTo>
                    <a:pt x="6336" y="762"/>
                  </a:moveTo>
                  <a:cubicBezTo>
                    <a:pt x="6347" y="774"/>
                    <a:pt x="6359" y="774"/>
                    <a:pt x="6382" y="774"/>
                  </a:cubicBezTo>
                  <a:cubicBezTo>
                    <a:pt x="6416" y="774"/>
                    <a:pt x="6438" y="774"/>
                    <a:pt x="6450" y="785"/>
                  </a:cubicBezTo>
                  <a:cubicBezTo>
                    <a:pt x="6461" y="785"/>
                    <a:pt x="6473" y="796"/>
                    <a:pt x="6473" y="808"/>
                  </a:cubicBezTo>
                  <a:cubicBezTo>
                    <a:pt x="6473" y="808"/>
                    <a:pt x="6473" y="819"/>
                    <a:pt x="6461" y="830"/>
                  </a:cubicBezTo>
                  <a:cubicBezTo>
                    <a:pt x="6438" y="842"/>
                    <a:pt x="6427" y="853"/>
                    <a:pt x="6393" y="865"/>
                  </a:cubicBezTo>
                  <a:cubicBezTo>
                    <a:pt x="6382" y="865"/>
                    <a:pt x="6370" y="865"/>
                    <a:pt x="6359" y="876"/>
                  </a:cubicBezTo>
                  <a:cubicBezTo>
                    <a:pt x="6347" y="876"/>
                    <a:pt x="6336" y="876"/>
                    <a:pt x="6313" y="887"/>
                  </a:cubicBezTo>
                  <a:cubicBezTo>
                    <a:pt x="6256" y="899"/>
                    <a:pt x="6200" y="910"/>
                    <a:pt x="6154" y="910"/>
                  </a:cubicBezTo>
                  <a:lnTo>
                    <a:pt x="6131" y="910"/>
                  </a:lnTo>
                  <a:cubicBezTo>
                    <a:pt x="6086" y="921"/>
                    <a:pt x="6052" y="921"/>
                    <a:pt x="6006" y="921"/>
                  </a:cubicBezTo>
                  <a:lnTo>
                    <a:pt x="5983" y="921"/>
                  </a:lnTo>
                  <a:cubicBezTo>
                    <a:pt x="5969" y="926"/>
                    <a:pt x="5951" y="929"/>
                    <a:pt x="5933" y="929"/>
                  </a:cubicBezTo>
                  <a:cubicBezTo>
                    <a:pt x="5908" y="929"/>
                    <a:pt x="5883" y="923"/>
                    <a:pt x="5870" y="910"/>
                  </a:cubicBezTo>
                  <a:cubicBezTo>
                    <a:pt x="5870" y="910"/>
                    <a:pt x="5858" y="899"/>
                    <a:pt x="5858" y="899"/>
                  </a:cubicBezTo>
                  <a:lnTo>
                    <a:pt x="5847" y="899"/>
                  </a:lnTo>
                  <a:cubicBezTo>
                    <a:pt x="5847" y="899"/>
                    <a:pt x="5836" y="887"/>
                    <a:pt x="5836" y="887"/>
                  </a:cubicBezTo>
                  <a:cubicBezTo>
                    <a:pt x="5836" y="887"/>
                    <a:pt x="5836" y="876"/>
                    <a:pt x="5847" y="876"/>
                  </a:cubicBezTo>
                  <a:lnTo>
                    <a:pt x="5858" y="865"/>
                  </a:lnTo>
                  <a:lnTo>
                    <a:pt x="5858" y="853"/>
                  </a:lnTo>
                  <a:cubicBezTo>
                    <a:pt x="5881" y="830"/>
                    <a:pt x="5938" y="819"/>
                    <a:pt x="5972" y="808"/>
                  </a:cubicBezTo>
                  <a:lnTo>
                    <a:pt x="5995" y="808"/>
                  </a:lnTo>
                  <a:cubicBezTo>
                    <a:pt x="6029" y="796"/>
                    <a:pt x="6074" y="785"/>
                    <a:pt x="6109" y="785"/>
                  </a:cubicBezTo>
                  <a:lnTo>
                    <a:pt x="6131" y="785"/>
                  </a:lnTo>
                  <a:cubicBezTo>
                    <a:pt x="6188" y="774"/>
                    <a:pt x="6245" y="774"/>
                    <a:pt x="6302" y="762"/>
                  </a:cubicBezTo>
                  <a:close/>
                  <a:moveTo>
                    <a:pt x="6291" y="1081"/>
                  </a:moveTo>
                  <a:cubicBezTo>
                    <a:pt x="6291" y="1092"/>
                    <a:pt x="6291" y="1092"/>
                    <a:pt x="6302" y="1092"/>
                  </a:cubicBezTo>
                  <a:lnTo>
                    <a:pt x="6359" y="1092"/>
                  </a:lnTo>
                  <a:cubicBezTo>
                    <a:pt x="6370" y="1092"/>
                    <a:pt x="6382" y="1103"/>
                    <a:pt x="6382" y="1115"/>
                  </a:cubicBezTo>
                  <a:cubicBezTo>
                    <a:pt x="6382" y="1126"/>
                    <a:pt x="6382" y="1126"/>
                    <a:pt x="6370" y="1126"/>
                  </a:cubicBezTo>
                  <a:cubicBezTo>
                    <a:pt x="6359" y="1138"/>
                    <a:pt x="6347" y="1149"/>
                    <a:pt x="6325" y="1160"/>
                  </a:cubicBezTo>
                  <a:lnTo>
                    <a:pt x="6302" y="1160"/>
                  </a:lnTo>
                  <a:cubicBezTo>
                    <a:pt x="6302" y="1172"/>
                    <a:pt x="6302" y="1172"/>
                    <a:pt x="6291" y="1172"/>
                  </a:cubicBezTo>
                  <a:lnTo>
                    <a:pt x="6256" y="1183"/>
                  </a:lnTo>
                  <a:cubicBezTo>
                    <a:pt x="6256" y="1183"/>
                    <a:pt x="6245" y="1183"/>
                    <a:pt x="6234" y="1194"/>
                  </a:cubicBezTo>
                  <a:lnTo>
                    <a:pt x="6222" y="1194"/>
                  </a:lnTo>
                  <a:cubicBezTo>
                    <a:pt x="6211" y="1206"/>
                    <a:pt x="6200" y="1206"/>
                    <a:pt x="6188" y="1206"/>
                  </a:cubicBezTo>
                  <a:lnTo>
                    <a:pt x="6029" y="1206"/>
                  </a:lnTo>
                  <a:cubicBezTo>
                    <a:pt x="6018" y="1206"/>
                    <a:pt x="5995" y="1194"/>
                    <a:pt x="5983" y="1183"/>
                  </a:cubicBezTo>
                  <a:cubicBezTo>
                    <a:pt x="5983" y="1172"/>
                    <a:pt x="5972" y="1160"/>
                    <a:pt x="5972" y="1160"/>
                  </a:cubicBezTo>
                  <a:cubicBezTo>
                    <a:pt x="5972" y="1149"/>
                    <a:pt x="5972" y="1138"/>
                    <a:pt x="5995" y="1126"/>
                  </a:cubicBezTo>
                  <a:cubicBezTo>
                    <a:pt x="6006" y="1103"/>
                    <a:pt x="6040" y="1092"/>
                    <a:pt x="6074" y="1092"/>
                  </a:cubicBezTo>
                  <a:cubicBezTo>
                    <a:pt x="6097" y="1092"/>
                    <a:pt x="6120" y="1092"/>
                    <a:pt x="6143" y="1081"/>
                  </a:cubicBezTo>
                  <a:close/>
                  <a:moveTo>
                    <a:pt x="6109" y="1365"/>
                  </a:moveTo>
                  <a:lnTo>
                    <a:pt x="6131" y="1399"/>
                  </a:lnTo>
                  <a:lnTo>
                    <a:pt x="6143" y="1399"/>
                  </a:lnTo>
                  <a:lnTo>
                    <a:pt x="6165" y="1388"/>
                  </a:lnTo>
                  <a:lnTo>
                    <a:pt x="6234" y="1388"/>
                  </a:lnTo>
                  <a:cubicBezTo>
                    <a:pt x="6234" y="1399"/>
                    <a:pt x="6245" y="1399"/>
                    <a:pt x="6245" y="1411"/>
                  </a:cubicBezTo>
                  <a:cubicBezTo>
                    <a:pt x="6245" y="1411"/>
                    <a:pt x="6245" y="1422"/>
                    <a:pt x="6245" y="1422"/>
                  </a:cubicBezTo>
                  <a:cubicBezTo>
                    <a:pt x="6245" y="1433"/>
                    <a:pt x="6234" y="1445"/>
                    <a:pt x="6234" y="1445"/>
                  </a:cubicBezTo>
                  <a:lnTo>
                    <a:pt x="6200" y="1456"/>
                  </a:lnTo>
                  <a:cubicBezTo>
                    <a:pt x="6188" y="1467"/>
                    <a:pt x="6188" y="1467"/>
                    <a:pt x="6188" y="1467"/>
                  </a:cubicBezTo>
                  <a:lnTo>
                    <a:pt x="6109" y="1467"/>
                  </a:lnTo>
                  <a:cubicBezTo>
                    <a:pt x="6109" y="1467"/>
                    <a:pt x="6097" y="1456"/>
                    <a:pt x="6097" y="1456"/>
                  </a:cubicBezTo>
                  <a:cubicBezTo>
                    <a:pt x="6086" y="1456"/>
                    <a:pt x="6086" y="1445"/>
                    <a:pt x="6086" y="1445"/>
                  </a:cubicBezTo>
                  <a:cubicBezTo>
                    <a:pt x="6086" y="1445"/>
                    <a:pt x="6086" y="1433"/>
                    <a:pt x="6074" y="1433"/>
                  </a:cubicBezTo>
                  <a:cubicBezTo>
                    <a:pt x="6074" y="1433"/>
                    <a:pt x="6074" y="1422"/>
                    <a:pt x="6086" y="1422"/>
                  </a:cubicBezTo>
                  <a:cubicBezTo>
                    <a:pt x="6086" y="1411"/>
                    <a:pt x="6097" y="1411"/>
                    <a:pt x="6097" y="1411"/>
                  </a:cubicBezTo>
                  <a:cubicBezTo>
                    <a:pt x="6097" y="1411"/>
                    <a:pt x="6097" y="1411"/>
                    <a:pt x="6109" y="1399"/>
                  </a:cubicBezTo>
                  <a:lnTo>
                    <a:pt x="6097" y="1365"/>
                  </a:lnTo>
                  <a:lnTo>
                    <a:pt x="6120" y="1399"/>
                  </a:lnTo>
                  <a:lnTo>
                    <a:pt x="6120" y="1399"/>
                  </a:lnTo>
                  <a:lnTo>
                    <a:pt x="6109" y="1365"/>
                  </a:lnTo>
                  <a:close/>
                  <a:moveTo>
                    <a:pt x="8755" y="502"/>
                  </a:moveTo>
                  <a:cubicBezTo>
                    <a:pt x="8946" y="502"/>
                    <a:pt x="9138" y="527"/>
                    <a:pt x="9305" y="557"/>
                  </a:cubicBezTo>
                  <a:cubicBezTo>
                    <a:pt x="9612" y="603"/>
                    <a:pt x="9885" y="683"/>
                    <a:pt x="10135" y="762"/>
                  </a:cubicBezTo>
                  <a:cubicBezTo>
                    <a:pt x="10704" y="967"/>
                    <a:pt x="11193" y="1251"/>
                    <a:pt x="11613" y="1627"/>
                  </a:cubicBezTo>
                  <a:cubicBezTo>
                    <a:pt x="11625" y="1638"/>
                    <a:pt x="11625" y="1661"/>
                    <a:pt x="11613" y="1661"/>
                  </a:cubicBezTo>
                  <a:cubicBezTo>
                    <a:pt x="11613" y="1661"/>
                    <a:pt x="11606" y="1675"/>
                    <a:pt x="11592" y="1675"/>
                  </a:cubicBezTo>
                  <a:cubicBezTo>
                    <a:pt x="11588" y="1675"/>
                    <a:pt x="11584" y="1674"/>
                    <a:pt x="11579" y="1672"/>
                  </a:cubicBezTo>
                  <a:cubicBezTo>
                    <a:pt x="11079" y="1354"/>
                    <a:pt x="10578" y="1103"/>
                    <a:pt x="10089" y="933"/>
                  </a:cubicBezTo>
                  <a:cubicBezTo>
                    <a:pt x="9794" y="819"/>
                    <a:pt x="9543" y="751"/>
                    <a:pt x="9293" y="694"/>
                  </a:cubicBezTo>
                  <a:cubicBezTo>
                    <a:pt x="9179" y="660"/>
                    <a:pt x="9054" y="648"/>
                    <a:pt x="8941" y="626"/>
                  </a:cubicBezTo>
                  <a:cubicBezTo>
                    <a:pt x="8781" y="603"/>
                    <a:pt x="8622" y="569"/>
                    <a:pt x="8474" y="523"/>
                  </a:cubicBezTo>
                  <a:cubicBezTo>
                    <a:pt x="8565" y="508"/>
                    <a:pt x="8660" y="502"/>
                    <a:pt x="8755" y="502"/>
                  </a:cubicBezTo>
                  <a:close/>
                  <a:moveTo>
                    <a:pt x="11943" y="1854"/>
                  </a:moveTo>
                  <a:cubicBezTo>
                    <a:pt x="12000" y="1854"/>
                    <a:pt x="12057" y="1900"/>
                    <a:pt x="12114" y="1945"/>
                  </a:cubicBezTo>
                  <a:cubicBezTo>
                    <a:pt x="12159" y="1991"/>
                    <a:pt x="12205" y="2025"/>
                    <a:pt x="12250" y="2082"/>
                  </a:cubicBezTo>
                  <a:cubicBezTo>
                    <a:pt x="12307" y="2127"/>
                    <a:pt x="12353" y="2184"/>
                    <a:pt x="12387" y="2241"/>
                  </a:cubicBezTo>
                  <a:lnTo>
                    <a:pt x="12410" y="2264"/>
                  </a:lnTo>
                  <a:cubicBezTo>
                    <a:pt x="12432" y="2309"/>
                    <a:pt x="12466" y="2366"/>
                    <a:pt x="12489" y="2411"/>
                  </a:cubicBezTo>
                  <a:cubicBezTo>
                    <a:pt x="12489" y="2411"/>
                    <a:pt x="12478" y="2434"/>
                    <a:pt x="12478" y="2434"/>
                  </a:cubicBezTo>
                  <a:cubicBezTo>
                    <a:pt x="12474" y="2438"/>
                    <a:pt x="12470" y="2439"/>
                    <a:pt x="12467" y="2439"/>
                  </a:cubicBezTo>
                  <a:cubicBezTo>
                    <a:pt x="12460" y="2439"/>
                    <a:pt x="12455" y="2434"/>
                    <a:pt x="12455" y="2434"/>
                  </a:cubicBezTo>
                  <a:cubicBezTo>
                    <a:pt x="12421" y="2411"/>
                    <a:pt x="12398" y="2377"/>
                    <a:pt x="12364" y="2343"/>
                  </a:cubicBezTo>
                  <a:cubicBezTo>
                    <a:pt x="12353" y="2320"/>
                    <a:pt x="12330" y="2309"/>
                    <a:pt x="12319" y="2286"/>
                  </a:cubicBezTo>
                  <a:cubicBezTo>
                    <a:pt x="12296" y="2264"/>
                    <a:pt x="12273" y="2241"/>
                    <a:pt x="12250" y="2229"/>
                  </a:cubicBezTo>
                  <a:cubicBezTo>
                    <a:pt x="12228" y="2195"/>
                    <a:pt x="12205" y="2173"/>
                    <a:pt x="12182" y="2150"/>
                  </a:cubicBezTo>
                  <a:cubicBezTo>
                    <a:pt x="12148" y="2104"/>
                    <a:pt x="12103" y="2059"/>
                    <a:pt x="12046" y="2013"/>
                  </a:cubicBezTo>
                  <a:lnTo>
                    <a:pt x="12034" y="1991"/>
                  </a:lnTo>
                  <a:cubicBezTo>
                    <a:pt x="11989" y="1956"/>
                    <a:pt x="11943" y="1911"/>
                    <a:pt x="11932" y="1865"/>
                  </a:cubicBezTo>
                  <a:cubicBezTo>
                    <a:pt x="11932" y="1854"/>
                    <a:pt x="11932" y="1854"/>
                    <a:pt x="11943" y="1854"/>
                  </a:cubicBezTo>
                  <a:close/>
                  <a:moveTo>
                    <a:pt x="7371" y="842"/>
                  </a:moveTo>
                  <a:cubicBezTo>
                    <a:pt x="7508" y="842"/>
                    <a:pt x="7712" y="990"/>
                    <a:pt x="7940" y="1274"/>
                  </a:cubicBezTo>
                  <a:cubicBezTo>
                    <a:pt x="8144" y="1513"/>
                    <a:pt x="8304" y="1820"/>
                    <a:pt x="8417" y="2173"/>
                  </a:cubicBezTo>
                  <a:cubicBezTo>
                    <a:pt x="8543" y="2593"/>
                    <a:pt x="8554" y="2969"/>
                    <a:pt x="8452" y="3310"/>
                  </a:cubicBezTo>
                  <a:cubicBezTo>
                    <a:pt x="8338" y="3640"/>
                    <a:pt x="8099" y="3913"/>
                    <a:pt x="7815" y="4038"/>
                  </a:cubicBezTo>
                  <a:cubicBezTo>
                    <a:pt x="7678" y="4095"/>
                    <a:pt x="7513" y="4123"/>
                    <a:pt x="7348" y="4123"/>
                  </a:cubicBezTo>
                  <a:cubicBezTo>
                    <a:pt x="7183" y="4123"/>
                    <a:pt x="7018" y="4095"/>
                    <a:pt x="6882" y="4038"/>
                  </a:cubicBezTo>
                  <a:cubicBezTo>
                    <a:pt x="6598" y="3913"/>
                    <a:pt x="6370" y="3640"/>
                    <a:pt x="6256" y="3310"/>
                  </a:cubicBezTo>
                  <a:cubicBezTo>
                    <a:pt x="6143" y="2969"/>
                    <a:pt x="6154" y="2593"/>
                    <a:pt x="6291" y="2173"/>
                  </a:cubicBezTo>
                  <a:cubicBezTo>
                    <a:pt x="6404" y="1820"/>
                    <a:pt x="6564" y="1513"/>
                    <a:pt x="6768" y="1274"/>
                  </a:cubicBezTo>
                  <a:cubicBezTo>
                    <a:pt x="6984" y="1001"/>
                    <a:pt x="7178" y="865"/>
                    <a:pt x="7348" y="842"/>
                  </a:cubicBezTo>
                  <a:close/>
                  <a:moveTo>
                    <a:pt x="10203" y="1297"/>
                  </a:moveTo>
                  <a:cubicBezTo>
                    <a:pt x="10340" y="1297"/>
                    <a:pt x="10556" y="1388"/>
                    <a:pt x="10806" y="1570"/>
                  </a:cubicBezTo>
                  <a:cubicBezTo>
                    <a:pt x="11068" y="1740"/>
                    <a:pt x="11306" y="1991"/>
                    <a:pt x="11511" y="2309"/>
                  </a:cubicBezTo>
                  <a:cubicBezTo>
                    <a:pt x="11750" y="2673"/>
                    <a:pt x="11864" y="3037"/>
                    <a:pt x="11841" y="3390"/>
                  </a:cubicBezTo>
                  <a:cubicBezTo>
                    <a:pt x="11830" y="3742"/>
                    <a:pt x="11682" y="4061"/>
                    <a:pt x="11431" y="4254"/>
                  </a:cubicBezTo>
                  <a:cubicBezTo>
                    <a:pt x="11233" y="4423"/>
                    <a:pt x="10922" y="4522"/>
                    <a:pt x="10650" y="4522"/>
                  </a:cubicBezTo>
                  <a:cubicBezTo>
                    <a:pt x="10610" y="4522"/>
                    <a:pt x="10571" y="4520"/>
                    <a:pt x="10533" y="4516"/>
                  </a:cubicBezTo>
                  <a:cubicBezTo>
                    <a:pt x="10226" y="4470"/>
                    <a:pt x="9930" y="4277"/>
                    <a:pt x="9737" y="3981"/>
                  </a:cubicBezTo>
                  <a:cubicBezTo>
                    <a:pt x="9543" y="3685"/>
                    <a:pt x="9441" y="3321"/>
                    <a:pt x="9464" y="2878"/>
                  </a:cubicBezTo>
                  <a:cubicBezTo>
                    <a:pt x="9475" y="2502"/>
                    <a:pt x="9543" y="2173"/>
                    <a:pt x="9669" y="1888"/>
                  </a:cubicBezTo>
                  <a:cubicBezTo>
                    <a:pt x="9816" y="1570"/>
                    <a:pt x="9964" y="1376"/>
                    <a:pt x="10123" y="1308"/>
                  </a:cubicBezTo>
                  <a:cubicBezTo>
                    <a:pt x="10146" y="1297"/>
                    <a:pt x="10169" y="1297"/>
                    <a:pt x="10203" y="1297"/>
                  </a:cubicBezTo>
                  <a:close/>
                  <a:moveTo>
                    <a:pt x="4493" y="1297"/>
                  </a:moveTo>
                  <a:cubicBezTo>
                    <a:pt x="4528" y="1297"/>
                    <a:pt x="4562" y="1297"/>
                    <a:pt x="4584" y="1308"/>
                  </a:cubicBezTo>
                  <a:cubicBezTo>
                    <a:pt x="4732" y="1376"/>
                    <a:pt x="4892" y="1570"/>
                    <a:pt x="5028" y="1888"/>
                  </a:cubicBezTo>
                  <a:cubicBezTo>
                    <a:pt x="5153" y="2173"/>
                    <a:pt x="5221" y="2514"/>
                    <a:pt x="5244" y="2878"/>
                  </a:cubicBezTo>
                  <a:cubicBezTo>
                    <a:pt x="5256" y="3321"/>
                    <a:pt x="5165" y="3685"/>
                    <a:pt x="4960" y="3981"/>
                  </a:cubicBezTo>
                  <a:cubicBezTo>
                    <a:pt x="4766" y="4277"/>
                    <a:pt x="4471" y="4470"/>
                    <a:pt x="4164" y="4516"/>
                  </a:cubicBezTo>
                  <a:cubicBezTo>
                    <a:pt x="4126" y="4520"/>
                    <a:pt x="4086" y="4522"/>
                    <a:pt x="4046" y="4522"/>
                  </a:cubicBezTo>
                  <a:cubicBezTo>
                    <a:pt x="3774" y="4522"/>
                    <a:pt x="3463" y="4424"/>
                    <a:pt x="3265" y="4265"/>
                  </a:cubicBezTo>
                  <a:cubicBezTo>
                    <a:pt x="3026" y="4072"/>
                    <a:pt x="2867" y="3742"/>
                    <a:pt x="2856" y="3390"/>
                  </a:cubicBezTo>
                  <a:cubicBezTo>
                    <a:pt x="2844" y="3037"/>
                    <a:pt x="2958" y="2673"/>
                    <a:pt x="3197" y="2309"/>
                  </a:cubicBezTo>
                  <a:cubicBezTo>
                    <a:pt x="3402" y="1991"/>
                    <a:pt x="3629" y="1740"/>
                    <a:pt x="3891" y="1570"/>
                  </a:cubicBezTo>
                  <a:cubicBezTo>
                    <a:pt x="4152" y="1388"/>
                    <a:pt x="4357" y="1297"/>
                    <a:pt x="4493" y="1297"/>
                  </a:cubicBezTo>
                  <a:close/>
                  <a:moveTo>
                    <a:pt x="1957" y="5346"/>
                  </a:moveTo>
                  <a:cubicBezTo>
                    <a:pt x="1969" y="5357"/>
                    <a:pt x="1969" y="5357"/>
                    <a:pt x="1969" y="5357"/>
                  </a:cubicBezTo>
                  <a:cubicBezTo>
                    <a:pt x="1969" y="5369"/>
                    <a:pt x="1969" y="5369"/>
                    <a:pt x="1969" y="5369"/>
                  </a:cubicBezTo>
                  <a:cubicBezTo>
                    <a:pt x="1969" y="5380"/>
                    <a:pt x="1969" y="5380"/>
                    <a:pt x="1969" y="5391"/>
                  </a:cubicBezTo>
                  <a:cubicBezTo>
                    <a:pt x="1980" y="5391"/>
                    <a:pt x="1980" y="5391"/>
                    <a:pt x="1980" y="5403"/>
                  </a:cubicBezTo>
                  <a:cubicBezTo>
                    <a:pt x="1980" y="5414"/>
                    <a:pt x="1991" y="5425"/>
                    <a:pt x="1991" y="5448"/>
                  </a:cubicBezTo>
                  <a:lnTo>
                    <a:pt x="1991" y="5471"/>
                  </a:lnTo>
                  <a:cubicBezTo>
                    <a:pt x="1991" y="5482"/>
                    <a:pt x="1991" y="5494"/>
                    <a:pt x="1991" y="5494"/>
                  </a:cubicBezTo>
                  <a:lnTo>
                    <a:pt x="1980" y="5494"/>
                  </a:lnTo>
                  <a:cubicBezTo>
                    <a:pt x="1980" y="5505"/>
                    <a:pt x="1980" y="5505"/>
                    <a:pt x="1980" y="5505"/>
                  </a:cubicBezTo>
                  <a:cubicBezTo>
                    <a:pt x="1980" y="5516"/>
                    <a:pt x="1969" y="5528"/>
                    <a:pt x="1969" y="5528"/>
                  </a:cubicBezTo>
                  <a:cubicBezTo>
                    <a:pt x="1963" y="5534"/>
                    <a:pt x="1960" y="5536"/>
                    <a:pt x="1957" y="5536"/>
                  </a:cubicBezTo>
                  <a:cubicBezTo>
                    <a:pt x="1954" y="5536"/>
                    <a:pt x="1951" y="5534"/>
                    <a:pt x="1946" y="5528"/>
                  </a:cubicBezTo>
                  <a:cubicBezTo>
                    <a:pt x="1946" y="5528"/>
                    <a:pt x="1934" y="5516"/>
                    <a:pt x="1934" y="5505"/>
                  </a:cubicBezTo>
                  <a:cubicBezTo>
                    <a:pt x="1934" y="5505"/>
                    <a:pt x="1934" y="5505"/>
                    <a:pt x="1934" y="5494"/>
                  </a:cubicBezTo>
                  <a:lnTo>
                    <a:pt x="1923" y="5494"/>
                  </a:lnTo>
                  <a:cubicBezTo>
                    <a:pt x="1923" y="5482"/>
                    <a:pt x="1923" y="5482"/>
                    <a:pt x="1923" y="5471"/>
                  </a:cubicBezTo>
                  <a:lnTo>
                    <a:pt x="1923" y="5448"/>
                  </a:lnTo>
                  <a:cubicBezTo>
                    <a:pt x="1923" y="5425"/>
                    <a:pt x="1923" y="5414"/>
                    <a:pt x="1934" y="5391"/>
                  </a:cubicBezTo>
                  <a:cubicBezTo>
                    <a:pt x="1934" y="5380"/>
                    <a:pt x="1946" y="5380"/>
                    <a:pt x="1946" y="5369"/>
                  </a:cubicBezTo>
                  <a:cubicBezTo>
                    <a:pt x="1946" y="5369"/>
                    <a:pt x="1946" y="5369"/>
                    <a:pt x="1946" y="5357"/>
                  </a:cubicBezTo>
                  <a:cubicBezTo>
                    <a:pt x="1946" y="5357"/>
                    <a:pt x="1946" y="5346"/>
                    <a:pt x="1957" y="5346"/>
                  </a:cubicBezTo>
                  <a:close/>
                  <a:moveTo>
                    <a:pt x="12899" y="5334"/>
                  </a:moveTo>
                  <a:cubicBezTo>
                    <a:pt x="12899" y="5334"/>
                    <a:pt x="12899" y="5346"/>
                    <a:pt x="12910" y="5346"/>
                  </a:cubicBezTo>
                  <a:cubicBezTo>
                    <a:pt x="12910" y="5357"/>
                    <a:pt x="12910" y="5357"/>
                    <a:pt x="12910" y="5357"/>
                  </a:cubicBezTo>
                  <a:cubicBezTo>
                    <a:pt x="12910" y="5357"/>
                    <a:pt x="12910" y="5357"/>
                    <a:pt x="12910" y="5369"/>
                  </a:cubicBezTo>
                  <a:lnTo>
                    <a:pt x="12921" y="5369"/>
                  </a:lnTo>
                  <a:lnTo>
                    <a:pt x="12921" y="5391"/>
                  </a:lnTo>
                  <a:cubicBezTo>
                    <a:pt x="12921" y="5414"/>
                    <a:pt x="12921" y="5425"/>
                    <a:pt x="12933" y="5448"/>
                  </a:cubicBezTo>
                  <a:cubicBezTo>
                    <a:pt x="12933" y="5460"/>
                    <a:pt x="12933" y="5471"/>
                    <a:pt x="12921" y="5505"/>
                  </a:cubicBezTo>
                  <a:cubicBezTo>
                    <a:pt x="12921" y="5516"/>
                    <a:pt x="12921" y="5528"/>
                    <a:pt x="12910" y="5539"/>
                  </a:cubicBezTo>
                  <a:lnTo>
                    <a:pt x="12876" y="5539"/>
                  </a:lnTo>
                  <a:cubicBezTo>
                    <a:pt x="12876" y="5528"/>
                    <a:pt x="12876" y="5516"/>
                    <a:pt x="12865" y="5494"/>
                  </a:cubicBezTo>
                  <a:cubicBezTo>
                    <a:pt x="12865" y="5482"/>
                    <a:pt x="12865" y="5460"/>
                    <a:pt x="12865" y="5448"/>
                  </a:cubicBezTo>
                  <a:cubicBezTo>
                    <a:pt x="12865" y="5425"/>
                    <a:pt x="12876" y="5414"/>
                    <a:pt x="12876" y="5391"/>
                  </a:cubicBezTo>
                  <a:lnTo>
                    <a:pt x="12876" y="5369"/>
                  </a:lnTo>
                  <a:cubicBezTo>
                    <a:pt x="12876" y="5369"/>
                    <a:pt x="12876" y="5369"/>
                    <a:pt x="12887" y="5357"/>
                  </a:cubicBezTo>
                  <a:cubicBezTo>
                    <a:pt x="12887" y="5346"/>
                    <a:pt x="12887" y="5346"/>
                    <a:pt x="12887" y="5334"/>
                  </a:cubicBezTo>
                  <a:close/>
                  <a:moveTo>
                    <a:pt x="1752" y="5278"/>
                  </a:moveTo>
                  <a:cubicBezTo>
                    <a:pt x="1752" y="5289"/>
                    <a:pt x="1764" y="5289"/>
                    <a:pt x="1764" y="5289"/>
                  </a:cubicBezTo>
                  <a:lnTo>
                    <a:pt x="1764" y="5312"/>
                  </a:lnTo>
                  <a:cubicBezTo>
                    <a:pt x="1764" y="5323"/>
                    <a:pt x="1775" y="5323"/>
                    <a:pt x="1775" y="5334"/>
                  </a:cubicBezTo>
                  <a:cubicBezTo>
                    <a:pt x="1764" y="5357"/>
                    <a:pt x="1764" y="5369"/>
                    <a:pt x="1764" y="5403"/>
                  </a:cubicBezTo>
                  <a:cubicBezTo>
                    <a:pt x="1764" y="5403"/>
                    <a:pt x="1764" y="5414"/>
                    <a:pt x="1764" y="5425"/>
                  </a:cubicBezTo>
                  <a:cubicBezTo>
                    <a:pt x="1764" y="5437"/>
                    <a:pt x="1764" y="5448"/>
                    <a:pt x="1764" y="5471"/>
                  </a:cubicBezTo>
                  <a:cubicBezTo>
                    <a:pt x="1764" y="5494"/>
                    <a:pt x="1764" y="5528"/>
                    <a:pt x="1764" y="5551"/>
                  </a:cubicBezTo>
                  <a:lnTo>
                    <a:pt x="1764" y="5573"/>
                  </a:lnTo>
                  <a:cubicBezTo>
                    <a:pt x="1764" y="5596"/>
                    <a:pt x="1764" y="5619"/>
                    <a:pt x="1764" y="5630"/>
                  </a:cubicBezTo>
                  <a:cubicBezTo>
                    <a:pt x="1764" y="5630"/>
                    <a:pt x="1764" y="5642"/>
                    <a:pt x="1764" y="5642"/>
                  </a:cubicBezTo>
                  <a:cubicBezTo>
                    <a:pt x="1752" y="5653"/>
                    <a:pt x="1752" y="5653"/>
                    <a:pt x="1741" y="5664"/>
                  </a:cubicBezTo>
                  <a:cubicBezTo>
                    <a:pt x="1741" y="5670"/>
                    <a:pt x="1738" y="5673"/>
                    <a:pt x="1735" y="5673"/>
                  </a:cubicBezTo>
                  <a:cubicBezTo>
                    <a:pt x="1733" y="5673"/>
                    <a:pt x="1730" y="5670"/>
                    <a:pt x="1730" y="5664"/>
                  </a:cubicBezTo>
                  <a:cubicBezTo>
                    <a:pt x="1718" y="5664"/>
                    <a:pt x="1718" y="5664"/>
                    <a:pt x="1707" y="5653"/>
                  </a:cubicBezTo>
                  <a:cubicBezTo>
                    <a:pt x="1707" y="5653"/>
                    <a:pt x="1707" y="5642"/>
                    <a:pt x="1707" y="5642"/>
                  </a:cubicBezTo>
                  <a:cubicBezTo>
                    <a:pt x="1684" y="5642"/>
                    <a:pt x="1673" y="5619"/>
                    <a:pt x="1673" y="5562"/>
                  </a:cubicBezTo>
                  <a:cubicBezTo>
                    <a:pt x="1661" y="5539"/>
                    <a:pt x="1661" y="5505"/>
                    <a:pt x="1661" y="5471"/>
                  </a:cubicBezTo>
                  <a:cubicBezTo>
                    <a:pt x="1661" y="5437"/>
                    <a:pt x="1673" y="5403"/>
                    <a:pt x="1673" y="5369"/>
                  </a:cubicBezTo>
                  <a:cubicBezTo>
                    <a:pt x="1684" y="5357"/>
                    <a:pt x="1684" y="5334"/>
                    <a:pt x="1696" y="5323"/>
                  </a:cubicBezTo>
                  <a:cubicBezTo>
                    <a:pt x="1696" y="5312"/>
                    <a:pt x="1696" y="5312"/>
                    <a:pt x="1707" y="5300"/>
                  </a:cubicBezTo>
                  <a:cubicBezTo>
                    <a:pt x="1707" y="5300"/>
                    <a:pt x="1718" y="5300"/>
                    <a:pt x="1718" y="5289"/>
                  </a:cubicBezTo>
                  <a:cubicBezTo>
                    <a:pt x="1741" y="5278"/>
                    <a:pt x="1741" y="5278"/>
                    <a:pt x="1752" y="5278"/>
                  </a:cubicBezTo>
                  <a:close/>
                  <a:moveTo>
                    <a:pt x="7348" y="0"/>
                  </a:moveTo>
                  <a:cubicBezTo>
                    <a:pt x="4778" y="0"/>
                    <a:pt x="2435" y="1047"/>
                    <a:pt x="1081" y="2798"/>
                  </a:cubicBezTo>
                  <a:cubicBezTo>
                    <a:pt x="1070" y="2809"/>
                    <a:pt x="1070" y="2821"/>
                    <a:pt x="1081" y="2832"/>
                  </a:cubicBezTo>
                  <a:cubicBezTo>
                    <a:pt x="1093" y="2844"/>
                    <a:pt x="1104" y="2855"/>
                    <a:pt x="1115" y="2855"/>
                  </a:cubicBezTo>
                  <a:cubicBezTo>
                    <a:pt x="1278" y="2804"/>
                    <a:pt x="1408" y="2778"/>
                    <a:pt x="1515" y="2778"/>
                  </a:cubicBezTo>
                  <a:cubicBezTo>
                    <a:pt x="1551" y="2778"/>
                    <a:pt x="1585" y="2781"/>
                    <a:pt x="1616" y="2787"/>
                  </a:cubicBezTo>
                  <a:cubicBezTo>
                    <a:pt x="1627" y="2787"/>
                    <a:pt x="1639" y="2775"/>
                    <a:pt x="1639" y="2775"/>
                  </a:cubicBezTo>
                  <a:cubicBezTo>
                    <a:pt x="2060" y="2252"/>
                    <a:pt x="2549" y="1809"/>
                    <a:pt x="3106" y="1456"/>
                  </a:cubicBezTo>
                  <a:cubicBezTo>
                    <a:pt x="3436" y="1251"/>
                    <a:pt x="3800" y="1069"/>
                    <a:pt x="4164" y="933"/>
                  </a:cubicBezTo>
                  <a:cubicBezTo>
                    <a:pt x="4528" y="808"/>
                    <a:pt x="4880" y="751"/>
                    <a:pt x="5324" y="705"/>
                  </a:cubicBezTo>
                  <a:cubicBezTo>
                    <a:pt x="5328" y="703"/>
                    <a:pt x="5332" y="702"/>
                    <a:pt x="5334" y="702"/>
                  </a:cubicBezTo>
                  <a:cubicBezTo>
                    <a:pt x="5347" y="702"/>
                    <a:pt x="5347" y="719"/>
                    <a:pt x="5347" y="728"/>
                  </a:cubicBezTo>
                  <a:cubicBezTo>
                    <a:pt x="5347" y="728"/>
                    <a:pt x="5358" y="762"/>
                    <a:pt x="5324" y="762"/>
                  </a:cubicBezTo>
                  <a:cubicBezTo>
                    <a:pt x="5119" y="808"/>
                    <a:pt x="4914" y="865"/>
                    <a:pt x="4698" y="944"/>
                  </a:cubicBezTo>
                  <a:cubicBezTo>
                    <a:pt x="4505" y="1012"/>
                    <a:pt x="4300" y="1081"/>
                    <a:pt x="4095" y="1160"/>
                  </a:cubicBezTo>
                  <a:cubicBezTo>
                    <a:pt x="3402" y="1433"/>
                    <a:pt x="2753" y="1865"/>
                    <a:pt x="2196" y="2411"/>
                  </a:cubicBezTo>
                  <a:cubicBezTo>
                    <a:pt x="2060" y="2548"/>
                    <a:pt x="1923" y="2696"/>
                    <a:pt x="1798" y="2844"/>
                  </a:cubicBezTo>
                  <a:cubicBezTo>
                    <a:pt x="1787" y="2855"/>
                    <a:pt x="1787" y="2878"/>
                    <a:pt x="1798" y="2889"/>
                  </a:cubicBezTo>
                  <a:cubicBezTo>
                    <a:pt x="1900" y="3014"/>
                    <a:pt x="1969" y="3219"/>
                    <a:pt x="2003" y="3503"/>
                  </a:cubicBezTo>
                  <a:cubicBezTo>
                    <a:pt x="2048" y="3822"/>
                    <a:pt x="2025" y="4163"/>
                    <a:pt x="1934" y="4527"/>
                  </a:cubicBezTo>
                  <a:cubicBezTo>
                    <a:pt x="1855" y="4845"/>
                    <a:pt x="1718" y="5118"/>
                    <a:pt x="1536" y="5334"/>
                  </a:cubicBezTo>
                  <a:cubicBezTo>
                    <a:pt x="1525" y="5334"/>
                    <a:pt x="1525" y="5357"/>
                    <a:pt x="1525" y="5357"/>
                  </a:cubicBezTo>
                  <a:lnTo>
                    <a:pt x="1525" y="5403"/>
                  </a:lnTo>
                  <a:cubicBezTo>
                    <a:pt x="1525" y="5448"/>
                    <a:pt x="1525" y="5482"/>
                    <a:pt x="1525" y="5528"/>
                  </a:cubicBezTo>
                  <a:cubicBezTo>
                    <a:pt x="1525" y="5551"/>
                    <a:pt x="1525" y="5585"/>
                    <a:pt x="1525" y="5607"/>
                  </a:cubicBezTo>
                  <a:cubicBezTo>
                    <a:pt x="1525" y="5642"/>
                    <a:pt x="1525" y="5664"/>
                    <a:pt x="1525" y="5687"/>
                  </a:cubicBezTo>
                  <a:cubicBezTo>
                    <a:pt x="1525" y="5721"/>
                    <a:pt x="1525" y="5744"/>
                    <a:pt x="1514" y="5778"/>
                  </a:cubicBezTo>
                  <a:cubicBezTo>
                    <a:pt x="1514" y="5789"/>
                    <a:pt x="1514" y="5789"/>
                    <a:pt x="1514" y="5801"/>
                  </a:cubicBezTo>
                  <a:cubicBezTo>
                    <a:pt x="1514" y="5824"/>
                    <a:pt x="1514" y="5846"/>
                    <a:pt x="1502" y="5858"/>
                  </a:cubicBezTo>
                  <a:cubicBezTo>
                    <a:pt x="1491" y="5869"/>
                    <a:pt x="1491" y="5869"/>
                    <a:pt x="1479" y="5869"/>
                  </a:cubicBezTo>
                  <a:cubicBezTo>
                    <a:pt x="1468" y="5869"/>
                    <a:pt x="1457" y="5869"/>
                    <a:pt x="1445" y="5858"/>
                  </a:cubicBezTo>
                  <a:cubicBezTo>
                    <a:pt x="1434" y="5846"/>
                    <a:pt x="1434" y="5824"/>
                    <a:pt x="1434" y="5812"/>
                  </a:cubicBezTo>
                  <a:cubicBezTo>
                    <a:pt x="1434" y="5801"/>
                    <a:pt x="1434" y="5789"/>
                    <a:pt x="1423" y="5778"/>
                  </a:cubicBezTo>
                  <a:cubicBezTo>
                    <a:pt x="1423" y="5755"/>
                    <a:pt x="1423" y="5721"/>
                    <a:pt x="1423" y="5687"/>
                  </a:cubicBezTo>
                  <a:cubicBezTo>
                    <a:pt x="1423" y="5642"/>
                    <a:pt x="1423" y="5585"/>
                    <a:pt x="1423" y="5528"/>
                  </a:cubicBezTo>
                  <a:cubicBezTo>
                    <a:pt x="1423" y="5516"/>
                    <a:pt x="1411" y="5505"/>
                    <a:pt x="1400" y="5505"/>
                  </a:cubicBezTo>
                  <a:cubicBezTo>
                    <a:pt x="1394" y="5499"/>
                    <a:pt x="1388" y="5497"/>
                    <a:pt x="1383" y="5497"/>
                  </a:cubicBezTo>
                  <a:cubicBezTo>
                    <a:pt x="1377" y="5497"/>
                    <a:pt x="1371" y="5499"/>
                    <a:pt x="1366" y="5505"/>
                  </a:cubicBezTo>
                  <a:cubicBezTo>
                    <a:pt x="1320" y="5539"/>
                    <a:pt x="1286" y="5573"/>
                    <a:pt x="1229" y="5607"/>
                  </a:cubicBezTo>
                  <a:cubicBezTo>
                    <a:pt x="1218" y="5607"/>
                    <a:pt x="1206" y="5619"/>
                    <a:pt x="1206" y="5642"/>
                  </a:cubicBezTo>
                  <a:cubicBezTo>
                    <a:pt x="1218" y="5698"/>
                    <a:pt x="1218" y="5755"/>
                    <a:pt x="1229" y="5812"/>
                  </a:cubicBezTo>
                  <a:cubicBezTo>
                    <a:pt x="1241" y="5903"/>
                    <a:pt x="1252" y="5994"/>
                    <a:pt x="1252" y="6085"/>
                  </a:cubicBezTo>
                  <a:cubicBezTo>
                    <a:pt x="1252" y="6097"/>
                    <a:pt x="1241" y="6097"/>
                    <a:pt x="1241" y="6097"/>
                  </a:cubicBezTo>
                  <a:lnTo>
                    <a:pt x="1218" y="6097"/>
                  </a:lnTo>
                  <a:cubicBezTo>
                    <a:pt x="1150" y="6006"/>
                    <a:pt x="1115" y="5880"/>
                    <a:pt x="1104" y="5733"/>
                  </a:cubicBezTo>
                  <a:cubicBezTo>
                    <a:pt x="1104" y="5721"/>
                    <a:pt x="1104" y="5710"/>
                    <a:pt x="1093" y="5698"/>
                  </a:cubicBezTo>
                  <a:lnTo>
                    <a:pt x="1059" y="5698"/>
                  </a:lnTo>
                  <a:cubicBezTo>
                    <a:pt x="1013" y="5721"/>
                    <a:pt x="979" y="5733"/>
                    <a:pt x="934" y="5744"/>
                  </a:cubicBezTo>
                  <a:cubicBezTo>
                    <a:pt x="922" y="5755"/>
                    <a:pt x="911" y="5767"/>
                    <a:pt x="911" y="5778"/>
                  </a:cubicBezTo>
                  <a:cubicBezTo>
                    <a:pt x="911" y="5824"/>
                    <a:pt x="911" y="5869"/>
                    <a:pt x="911" y="5915"/>
                  </a:cubicBezTo>
                  <a:lnTo>
                    <a:pt x="911" y="5926"/>
                  </a:lnTo>
                  <a:cubicBezTo>
                    <a:pt x="911" y="6028"/>
                    <a:pt x="911" y="6131"/>
                    <a:pt x="877" y="6222"/>
                  </a:cubicBezTo>
                  <a:cubicBezTo>
                    <a:pt x="877" y="6233"/>
                    <a:pt x="877" y="6244"/>
                    <a:pt x="865" y="6244"/>
                  </a:cubicBezTo>
                  <a:cubicBezTo>
                    <a:pt x="854" y="6244"/>
                    <a:pt x="843" y="6233"/>
                    <a:pt x="843" y="6222"/>
                  </a:cubicBezTo>
                  <a:cubicBezTo>
                    <a:pt x="797" y="6119"/>
                    <a:pt x="797" y="6017"/>
                    <a:pt x="797" y="5915"/>
                  </a:cubicBezTo>
                  <a:cubicBezTo>
                    <a:pt x="797" y="5892"/>
                    <a:pt x="797" y="5869"/>
                    <a:pt x="797" y="5846"/>
                  </a:cubicBezTo>
                  <a:lnTo>
                    <a:pt x="797" y="5824"/>
                  </a:lnTo>
                  <a:cubicBezTo>
                    <a:pt x="797" y="5812"/>
                    <a:pt x="797" y="5801"/>
                    <a:pt x="786" y="5801"/>
                  </a:cubicBezTo>
                  <a:cubicBezTo>
                    <a:pt x="786" y="5789"/>
                    <a:pt x="774" y="5789"/>
                    <a:pt x="763" y="5789"/>
                  </a:cubicBezTo>
                  <a:cubicBezTo>
                    <a:pt x="706" y="5801"/>
                    <a:pt x="649" y="5801"/>
                    <a:pt x="592" y="5801"/>
                  </a:cubicBezTo>
                  <a:cubicBezTo>
                    <a:pt x="592" y="5801"/>
                    <a:pt x="581" y="5812"/>
                    <a:pt x="570" y="5812"/>
                  </a:cubicBezTo>
                  <a:cubicBezTo>
                    <a:pt x="570" y="5824"/>
                    <a:pt x="558" y="5824"/>
                    <a:pt x="558" y="5835"/>
                  </a:cubicBezTo>
                  <a:cubicBezTo>
                    <a:pt x="558" y="5915"/>
                    <a:pt x="570" y="5971"/>
                    <a:pt x="570" y="6028"/>
                  </a:cubicBezTo>
                  <a:cubicBezTo>
                    <a:pt x="570" y="6074"/>
                    <a:pt x="581" y="6119"/>
                    <a:pt x="581" y="6165"/>
                  </a:cubicBezTo>
                  <a:cubicBezTo>
                    <a:pt x="592" y="6256"/>
                    <a:pt x="604" y="6358"/>
                    <a:pt x="592" y="6460"/>
                  </a:cubicBezTo>
                  <a:cubicBezTo>
                    <a:pt x="592" y="6472"/>
                    <a:pt x="581" y="6495"/>
                    <a:pt x="558" y="6495"/>
                  </a:cubicBezTo>
                  <a:cubicBezTo>
                    <a:pt x="547" y="6495"/>
                    <a:pt x="535" y="6483"/>
                    <a:pt x="535" y="6483"/>
                  </a:cubicBezTo>
                  <a:cubicBezTo>
                    <a:pt x="456" y="6313"/>
                    <a:pt x="422" y="6097"/>
                    <a:pt x="433" y="5824"/>
                  </a:cubicBezTo>
                  <a:cubicBezTo>
                    <a:pt x="433" y="5801"/>
                    <a:pt x="422" y="5789"/>
                    <a:pt x="410" y="5789"/>
                  </a:cubicBezTo>
                  <a:cubicBezTo>
                    <a:pt x="297" y="5767"/>
                    <a:pt x="171" y="5710"/>
                    <a:pt x="58" y="5653"/>
                  </a:cubicBezTo>
                  <a:cubicBezTo>
                    <a:pt x="52" y="5647"/>
                    <a:pt x="46" y="5644"/>
                    <a:pt x="41" y="5644"/>
                  </a:cubicBezTo>
                  <a:cubicBezTo>
                    <a:pt x="35" y="5644"/>
                    <a:pt x="29" y="5647"/>
                    <a:pt x="24" y="5653"/>
                  </a:cubicBezTo>
                  <a:cubicBezTo>
                    <a:pt x="12" y="5653"/>
                    <a:pt x="1" y="5664"/>
                    <a:pt x="1" y="5676"/>
                  </a:cubicBezTo>
                  <a:cubicBezTo>
                    <a:pt x="1" y="5733"/>
                    <a:pt x="1" y="5789"/>
                    <a:pt x="1" y="5846"/>
                  </a:cubicBezTo>
                  <a:cubicBezTo>
                    <a:pt x="1" y="6369"/>
                    <a:pt x="92" y="6881"/>
                    <a:pt x="262" y="7382"/>
                  </a:cubicBezTo>
                  <a:cubicBezTo>
                    <a:pt x="262" y="7393"/>
                    <a:pt x="274" y="7404"/>
                    <a:pt x="285" y="7404"/>
                  </a:cubicBezTo>
                  <a:cubicBezTo>
                    <a:pt x="297" y="7404"/>
                    <a:pt x="308" y="7404"/>
                    <a:pt x="319" y="7393"/>
                  </a:cubicBezTo>
                  <a:cubicBezTo>
                    <a:pt x="695" y="6995"/>
                    <a:pt x="1161" y="6631"/>
                    <a:pt x="1718" y="6313"/>
                  </a:cubicBezTo>
                  <a:cubicBezTo>
                    <a:pt x="3220" y="5448"/>
                    <a:pt x="5221" y="4971"/>
                    <a:pt x="7348" y="4971"/>
                  </a:cubicBezTo>
                  <a:cubicBezTo>
                    <a:pt x="9475" y="4971"/>
                    <a:pt x="11477" y="5448"/>
                    <a:pt x="12990" y="6313"/>
                  </a:cubicBezTo>
                  <a:cubicBezTo>
                    <a:pt x="13547" y="6631"/>
                    <a:pt x="14013" y="6995"/>
                    <a:pt x="14389" y="7393"/>
                  </a:cubicBezTo>
                  <a:cubicBezTo>
                    <a:pt x="14389" y="7404"/>
                    <a:pt x="14400" y="7404"/>
                    <a:pt x="14411" y="7404"/>
                  </a:cubicBezTo>
                  <a:lnTo>
                    <a:pt x="14423" y="7404"/>
                  </a:lnTo>
                  <a:cubicBezTo>
                    <a:pt x="14434" y="7404"/>
                    <a:pt x="14446" y="7393"/>
                    <a:pt x="14446" y="7382"/>
                  </a:cubicBezTo>
                  <a:cubicBezTo>
                    <a:pt x="14616" y="6881"/>
                    <a:pt x="14707" y="6358"/>
                    <a:pt x="14707" y="5846"/>
                  </a:cubicBezTo>
                  <a:cubicBezTo>
                    <a:pt x="14707" y="5789"/>
                    <a:pt x="14707" y="5733"/>
                    <a:pt x="14696" y="5676"/>
                  </a:cubicBezTo>
                  <a:cubicBezTo>
                    <a:pt x="14696" y="5664"/>
                    <a:pt x="14696" y="5653"/>
                    <a:pt x="14684" y="5642"/>
                  </a:cubicBezTo>
                  <a:lnTo>
                    <a:pt x="14650" y="5642"/>
                  </a:lnTo>
                  <a:cubicBezTo>
                    <a:pt x="14593" y="5676"/>
                    <a:pt x="14525" y="5710"/>
                    <a:pt x="14468" y="5733"/>
                  </a:cubicBezTo>
                  <a:cubicBezTo>
                    <a:pt x="14457" y="5733"/>
                    <a:pt x="14446" y="5755"/>
                    <a:pt x="14446" y="5767"/>
                  </a:cubicBezTo>
                  <a:cubicBezTo>
                    <a:pt x="14468" y="6153"/>
                    <a:pt x="14423" y="6483"/>
                    <a:pt x="14320" y="6756"/>
                  </a:cubicBezTo>
                  <a:cubicBezTo>
                    <a:pt x="14309" y="6768"/>
                    <a:pt x="14298" y="6779"/>
                    <a:pt x="14275" y="6779"/>
                  </a:cubicBezTo>
                  <a:cubicBezTo>
                    <a:pt x="14264" y="6768"/>
                    <a:pt x="14264" y="6768"/>
                    <a:pt x="14264" y="6756"/>
                  </a:cubicBezTo>
                  <a:cubicBezTo>
                    <a:pt x="14264" y="6642"/>
                    <a:pt x="14275" y="6529"/>
                    <a:pt x="14275" y="6415"/>
                  </a:cubicBezTo>
                  <a:cubicBezTo>
                    <a:pt x="14286" y="6301"/>
                    <a:pt x="14286" y="6187"/>
                    <a:pt x="14298" y="6074"/>
                  </a:cubicBezTo>
                  <a:cubicBezTo>
                    <a:pt x="14298" y="5994"/>
                    <a:pt x="14298" y="5915"/>
                    <a:pt x="14286" y="5824"/>
                  </a:cubicBezTo>
                  <a:cubicBezTo>
                    <a:pt x="14286" y="5812"/>
                    <a:pt x="14286" y="5812"/>
                    <a:pt x="14275" y="5801"/>
                  </a:cubicBezTo>
                  <a:cubicBezTo>
                    <a:pt x="14275" y="5789"/>
                    <a:pt x="14264" y="5789"/>
                    <a:pt x="14252" y="5789"/>
                  </a:cubicBezTo>
                  <a:cubicBezTo>
                    <a:pt x="14229" y="5801"/>
                    <a:pt x="14207" y="5801"/>
                    <a:pt x="14195" y="5801"/>
                  </a:cubicBezTo>
                  <a:cubicBezTo>
                    <a:pt x="14173" y="5801"/>
                    <a:pt x="14161" y="5824"/>
                    <a:pt x="14161" y="5835"/>
                  </a:cubicBezTo>
                  <a:cubicBezTo>
                    <a:pt x="14173" y="5994"/>
                    <a:pt x="14150" y="6131"/>
                    <a:pt x="14104" y="6244"/>
                  </a:cubicBezTo>
                  <a:cubicBezTo>
                    <a:pt x="14104" y="6256"/>
                    <a:pt x="14082" y="6256"/>
                    <a:pt x="14070" y="6256"/>
                  </a:cubicBezTo>
                  <a:cubicBezTo>
                    <a:pt x="14070" y="6256"/>
                    <a:pt x="14059" y="6256"/>
                    <a:pt x="14059" y="6244"/>
                  </a:cubicBezTo>
                  <a:cubicBezTo>
                    <a:pt x="14025" y="6119"/>
                    <a:pt x="14013" y="5983"/>
                    <a:pt x="14002" y="5846"/>
                  </a:cubicBezTo>
                  <a:lnTo>
                    <a:pt x="14002" y="5824"/>
                  </a:lnTo>
                  <a:cubicBezTo>
                    <a:pt x="14002" y="5812"/>
                    <a:pt x="13991" y="5801"/>
                    <a:pt x="13968" y="5801"/>
                  </a:cubicBezTo>
                  <a:cubicBezTo>
                    <a:pt x="13911" y="5789"/>
                    <a:pt x="13854" y="5778"/>
                    <a:pt x="13786" y="5755"/>
                  </a:cubicBezTo>
                  <a:lnTo>
                    <a:pt x="13763" y="5755"/>
                  </a:lnTo>
                  <a:cubicBezTo>
                    <a:pt x="13752" y="5767"/>
                    <a:pt x="13752" y="5778"/>
                    <a:pt x="13740" y="5789"/>
                  </a:cubicBezTo>
                  <a:cubicBezTo>
                    <a:pt x="13729" y="5880"/>
                    <a:pt x="13706" y="5960"/>
                    <a:pt x="13672" y="6028"/>
                  </a:cubicBezTo>
                  <a:cubicBezTo>
                    <a:pt x="13661" y="6040"/>
                    <a:pt x="13661" y="6040"/>
                    <a:pt x="13649" y="6040"/>
                  </a:cubicBezTo>
                  <a:cubicBezTo>
                    <a:pt x="13649" y="6040"/>
                    <a:pt x="13638" y="6028"/>
                    <a:pt x="13638" y="6017"/>
                  </a:cubicBezTo>
                  <a:cubicBezTo>
                    <a:pt x="13627" y="5926"/>
                    <a:pt x="13627" y="5824"/>
                    <a:pt x="13627" y="5721"/>
                  </a:cubicBezTo>
                  <a:cubicBezTo>
                    <a:pt x="13627" y="5698"/>
                    <a:pt x="13627" y="5687"/>
                    <a:pt x="13604" y="5687"/>
                  </a:cubicBezTo>
                  <a:cubicBezTo>
                    <a:pt x="13581" y="5676"/>
                    <a:pt x="13547" y="5653"/>
                    <a:pt x="13501" y="5630"/>
                  </a:cubicBezTo>
                  <a:cubicBezTo>
                    <a:pt x="13496" y="5624"/>
                    <a:pt x="13490" y="5622"/>
                    <a:pt x="13484" y="5622"/>
                  </a:cubicBezTo>
                  <a:cubicBezTo>
                    <a:pt x="13479" y="5622"/>
                    <a:pt x="13473" y="5624"/>
                    <a:pt x="13467" y="5630"/>
                  </a:cubicBezTo>
                  <a:cubicBezTo>
                    <a:pt x="13456" y="5630"/>
                    <a:pt x="13456" y="5642"/>
                    <a:pt x="13456" y="5653"/>
                  </a:cubicBezTo>
                  <a:cubicBezTo>
                    <a:pt x="13456" y="5664"/>
                    <a:pt x="13445" y="5664"/>
                    <a:pt x="13445" y="5676"/>
                  </a:cubicBezTo>
                  <a:lnTo>
                    <a:pt x="13445" y="5698"/>
                  </a:lnTo>
                  <a:cubicBezTo>
                    <a:pt x="13445" y="5733"/>
                    <a:pt x="13445" y="5755"/>
                    <a:pt x="13433" y="5789"/>
                  </a:cubicBezTo>
                  <a:cubicBezTo>
                    <a:pt x="13433" y="5801"/>
                    <a:pt x="13422" y="5824"/>
                    <a:pt x="13422" y="5835"/>
                  </a:cubicBezTo>
                  <a:cubicBezTo>
                    <a:pt x="13411" y="5858"/>
                    <a:pt x="13411" y="5880"/>
                    <a:pt x="13399" y="5903"/>
                  </a:cubicBezTo>
                  <a:cubicBezTo>
                    <a:pt x="13399" y="5915"/>
                    <a:pt x="13388" y="5915"/>
                    <a:pt x="13388" y="5915"/>
                  </a:cubicBezTo>
                  <a:cubicBezTo>
                    <a:pt x="13376" y="5915"/>
                    <a:pt x="13365" y="5915"/>
                    <a:pt x="13365" y="5903"/>
                  </a:cubicBezTo>
                  <a:cubicBezTo>
                    <a:pt x="13365" y="5892"/>
                    <a:pt x="13365" y="5869"/>
                    <a:pt x="13354" y="5846"/>
                  </a:cubicBezTo>
                  <a:cubicBezTo>
                    <a:pt x="13354" y="5835"/>
                    <a:pt x="13354" y="5812"/>
                    <a:pt x="13354" y="5789"/>
                  </a:cubicBezTo>
                  <a:cubicBezTo>
                    <a:pt x="13342" y="5767"/>
                    <a:pt x="13342" y="5733"/>
                    <a:pt x="13342" y="5710"/>
                  </a:cubicBezTo>
                  <a:lnTo>
                    <a:pt x="13342" y="5664"/>
                  </a:lnTo>
                  <a:cubicBezTo>
                    <a:pt x="13331" y="5642"/>
                    <a:pt x="13331" y="5619"/>
                    <a:pt x="13331" y="5596"/>
                  </a:cubicBezTo>
                  <a:lnTo>
                    <a:pt x="13320" y="5516"/>
                  </a:lnTo>
                  <a:cubicBezTo>
                    <a:pt x="13320" y="5505"/>
                    <a:pt x="13320" y="5494"/>
                    <a:pt x="13308" y="5482"/>
                  </a:cubicBezTo>
                  <a:cubicBezTo>
                    <a:pt x="13297" y="5471"/>
                    <a:pt x="13285" y="5460"/>
                    <a:pt x="13274" y="5448"/>
                  </a:cubicBezTo>
                  <a:lnTo>
                    <a:pt x="13251" y="5425"/>
                  </a:lnTo>
                  <a:cubicBezTo>
                    <a:pt x="13244" y="5425"/>
                    <a:pt x="13236" y="5420"/>
                    <a:pt x="13229" y="5420"/>
                  </a:cubicBezTo>
                  <a:cubicBezTo>
                    <a:pt x="13225" y="5420"/>
                    <a:pt x="13221" y="5422"/>
                    <a:pt x="13217" y="5425"/>
                  </a:cubicBezTo>
                  <a:cubicBezTo>
                    <a:pt x="13206" y="5425"/>
                    <a:pt x="13194" y="5437"/>
                    <a:pt x="13194" y="5448"/>
                  </a:cubicBezTo>
                  <a:cubicBezTo>
                    <a:pt x="13194" y="5482"/>
                    <a:pt x="13194" y="5505"/>
                    <a:pt x="13183" y="5539"/>
                  </a:cubicBezTo>
                  <a:cubicBezTo>
                    <a:pt x="13183" y="5551"/>
                    <a:pt x="13183" y="5551"/>
                    <a:pt x="13172" y="5562"/>
                  </a:cubicBezTo>
                  <a:cubicBezTo>
                    <a:pt x="13172" y="5573"/>
                    <a:pt x="13172" y="5573"/>
                    <a:pt x="13172" y="5585"/>
                  </a:cubicBezTo>
                  <a:lnTo>
                    <a:pt x="13160" y="5596"/>
                  </a:lnTo>
                  <a:cubicBezTo>
                    <a:pt x="13160" y="5607"/>
                    <a:pt x="13160" y="5630"/>
                    <a:pt x="13149" y="5642"/>
                  </a:cubicBezTo>
                  <a:lnTo>
                    <a:pt x="13115" y="5642"/>
                  </a:lnTo>
                  <a:cubicBezTo>
                    <a:pt x="13115" y="5619"/>
                    <a:pt x="13115" y="5596"/>
                    <a:pt x="13115" y="5573"/>
                  </a:cubicBezTo>
                  <a:lnTo>
                    <a:pt x="13115" y="5551"/>
                  </a:lnTo>
                  <a:cubicBezTo>
                    <a:pt x="13115" y="5551"/>
                    <a:pt x="13115" y="5551"/>
                    <a:pt x="13115" y="5539"/>
                  </a:cubicBezTo>
                  <a:cubicBezTo>
                    <a:pt x="13115" y="5528"/>
                    <a:pt x="13115" y="5516"/>
                    <a:pt x="13115" y="5494"/>
                  </a:cubicBezTo>
                  <a:lnTo>
                    <a:pt x="13115" y="5471"/>
                  </a:lnTo>
                  <a:cubicBezTo>
                    <a:pt x="13115" y="5448"/>
                    <a:pt x="13115" y="5425"/>
                    <a:pt x="13115" y="5414"/>
                  </a:cubicBezTo>
                  <a:lnTo>
                    <a:pt x="13115" y="5380"/>
                  </a:lnTo>
                  <a:cubicBezTo>
                    <a:pt x="13115" y="5357"/>
                    <a:pt x="13115" y="5323"/>
                    <a:pt x="13103" y="5289"/>
                  </a:cubicBezTo>
                  <a:cubicBezTo>
                    <a:pt x="13103" y="5289"/>
                    <a:pt x="13103" y="5278"/>
                    <a:pt x="13103" y="5278"/>
                  </a:cubicBezTo>
                  <a:cubicBezTo>
                    <a:pt x="13103" y="5266"/>
                    <a:pt x="13103" y="5266"/>
                    <a:pt x="13103" y="5255"/>
                  </a:cubicBezTo>
                  <a:cubicBezTo>
                    <a:pt x="12944" y="5061"/>
                    <a:pt x="12842" y="4811"/>
                    <a:pt x="12762" y="4527"/>
                  </a:cubicBezTo>
                  <a:cubicBezTo>
                    <a:pt x="12671" y="4163"/>
                    <a:pt x="12648" y="3822"/>
                    <a:pt x="12694" y="3515"/>
                  </a:cubicBezTo>
                  <a:cubicBezTo>
                    <a:pt x="12739" y="3173"/>
                    <a:pt x="12830" y="2946"/>
                    <a:pt x="12956" y="2832"/>
                  </a:cubicBezTo>
                  <a:cubicBezTo>
                    <a:pt x="13002" y="2796"/>
                    <a:pt x="13071" y="2779"/>
                    <a:pt x="13162" y="2779"/>
                  </a:cubicBezTo>
                  <a:cubicBezTo>
                    <a:pt x="13273" y="2779"/>
                    <a:pt x="13417" y="2805"/>
                    <a:pt x="13592" y="2855"/>
                  </a:cubicBezTo>
                  <a:cubicBezTo>
                    <a:pt x="13604" y="2855"/>
                    <a:pt x="13615" y="2855"/>
                    <a:pt x="13627" y="2844"/>
                  </a:cubicBezTo>
                  <a:cubicBezTo>
                    <a:pt x="13638" y="2832"/>
                    <a:pt x="13638" y="2809"/>
                    <a:pt x="13627" y="2798"/>
                  </a:cubicBezTo>
                  <a:cubicBezTo>
                    <a:pt x="12273" y="1047"/>
                    <a:pt x="9930" y="0"/>
                    <a:pt x="7348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2789700" y="4200375"/>
              <a:ext cx="384750" cy="551725"/>
            </a:xfrm>
            <a:custGeom>
              <a:rect b="b" l="l" r="r" t="t"/>
              <a:pathLst>
                <a:path extrusionOk="0" h="22069" w="15390">
                  <a:moveTo>
                    <a:pt x="7883" y="358"/>
                  </a:moveTo>
                  <a:cubicBezTo>
                    <a:pt x="7971" y="358"/>
                    <a:pt x="8056" y="388"/>
                    <a:pt x="8122" y="458"/>
                  </a:cubicBezTo>
                  <a:cubicBezTo>
                    <a:pt x="8247" y="594"/>
                    <a:pt x="8281" y="810"/>
                    <a:pt x="8281" y="992"/>
                  </a:cubicBezTo>
                  <a:cubicBezTo>
                    <a:pt x="8292" y="1208"/>
                    <a:pt x="8247" y="1436"/>
                    <a:pt x="8190" y="1652"/>
                  </a:cubicBezTo>
                  <a:cubicBezTo>
                    <a:pt x="8122" y="1891"/>
                    <a:pt x="8031" y="2130"/>
                    <a:pt x="7940" y="2368"/>
                  </a:cubicBezTo>
                  <a:cubicBezTo>
                    <a:pt x="7905" y="2482"/>
                    <a:pt x="7860" y="2607"/>
                    <a:pt x="7826" y="2721"/>
                  </a:cubicBezTo>
                  <a:cubicBezTo>
                    <a:pt x="7814" y="2755"/>
                    <a:pt x="7803" y="2801"/>
                    <a:pt x="7792" y="2846"/>
                  </a:cubicBezTo>
                  <a:cubicBezTo>
                    <a:pt x="7769" y="2835"/>
                    <a:pt x="7735" y="2835"/>
                    <a:pt x="7712" y="2835"/>
                  </a:cubicBezTo>
                  <a:cubicBezTo>
                    <a:pt x="7712" y="2676"/>
                    <a:pt x="7678" y="2516"/>
                    <a:pt x="7632" y="2368"/>
                  </a:cubicBezTo>
                  <a:cubicBezTo>
                    <a:pt x="7576" y="2152"/>
                    <a:pt x="7496" y="1936"/>
                    <a:pt x="7428" y="1720"/>
                  </a:cubicBezTo>
                  <a:cubicBezTo>
                    <a:pt x="7314" y="1379"/>
                    <a:pt x="7223" y="958"/>
                    <a:pt x="7428" y="628"/>
                  </a:cubicBezTo>
                  <a:cubicBezTo>
                    <a:pt x="7525" y="471"/>
                    <a:pt x="7712" y="358"/>
                    <a:pt x="7883" y="358"/>
                  </a:cubicBezTo>
                  <a:close/>
                  <a:moveTo>
                    <a:pt x="7792" y="3199"/>
                  </a:moveTo>
                  <a:cubicBezTo>
                    <a:pt x="7803" y="3210"/>
                    <a:pt x="7803" y="3210"/>
                    <a:pt x="7814" y="3210"/>
                  </a:cubicBezTo>
                  <a:cubicBezTo>
                    <a:pt x="7826" y="3222"/>
                    <a:pt x="7837" y="3222"/>
                    <a:pt x="7837" y="3222"/>
                  </a:cubicBezTo>
                  <a:cubicBezTo>
                    <a:pt x="7860" y="3244"/>
                    <a:pt x="7883" y="3244"/>
                    <a:pt x="7905" y="3244"/>
                  </a:cubicBezTo>
                  <a:cubicBezTo>
                    <a:pt x="7928" y="3256"/>
                    <a:pt x="7940" y="3267"/>
                    <a:pt x="7962" y="3278"/>
                  </a:cubicBezTo>
                  <a:cubicBezTo>
                    <a:pt x="7962" y="3278"/>
                    <a:pt x="7962" y="3290"/>
                    <a:pt x="7962" y="3290"/>
                  </a:cubicBezTo>
                  <a:cubicBezTo>
                    <a:pt x="7974" y="3290"/>
                    <a:pt x="7985" y="3301"/>
                    <a:pt x="7985" y="3301"/>
                  </a:cubicBezTo>
                  <a:cubicBezTo>
                    <a:pt x="8008" y="3313"/>
                    <a:pt x="8019" y="3324"/>
                    <a:pt x="8031" y="3347"/>
                  </a:cubicBezTo>
                  <a:cubicBezTo>
                    <a:pt x="8042" y="3347"/>
                    <a:pt x="8042" y="3358"/>
                    <a:pt x="8053" y="3369"/>
                  </a:cubicBezTo>
                  <a:cubicBezTo>
                    <a:pt x="8053" y="3381"/>
                    <a:pt x="8076" y="3415"/>
                    <a:pt x="8087" y="3415"/>
                  </a:cubicBezTo>
                  <a:cubicBezTo>
                    <a:pt x="8087" y="3426"/>
                    <a:pt x="8099" y="3449"/>
                    <a:pt x="8110" y="3460"/>
                  </a:cubicBezTo>
                  <a:cubicBezTo>
                    <a:pt x="8110" y="3460"/>
                    <a:pt x="8110" y="3472"/>
                    <a:pt x="8110" y="3472"/>
                  </a:cubicBezTo>
                  <a:lnTo>
                    <a:pt x="7303" y="3472"/>
                  </a:lnTo>
                  <a:cubicBezTo>
                    <a:pt x="7314" y="3460"/>
                    <a:pt x="7325" y="3438"/>
                    <a:pt x="7337" y="3426"/>
                  </a:cubicBezTo>
                  <a:cubicBezTo>
                    <a:pt x="7371" y="3381"/>
                    <a:pt x="7359" y="3392"/>
                    <a:pt x="7394" y="3347"/>
                  </a:cubicBezTo>
                  <a:cubicBezTo>
                    <a:pt x="7450" y="3290"/>
                    <a:pt x="7473" y="3267"/>
                    <a:pt x="7553" y="3233"/>
                  </a:cubicBezTo>
                  <a:cubicBezTo>
                    <a:pt x="7553" y="3233"/>
                    <a:pt x="7564" y="3222"/>
                    <a:pt x="7564" y="3222"/>
                  </a:cubicBezTo>
                  <a:lnTo>
                    <a:pt x="7576" y="3222"/>
                  </a:lnTo>
                  <a:cubicBezTo>
                    <a:pt x="7598" y="3210"/>
                    <a:pt x="7610" y="3210"/>
                    <a:pt x="7632" y="3199"/>
                  </a:cubicBezTo>
                  <a:close/>
                  <a:moveTo>
                    <a:pt x="8758" y="3824"/>
                  </a:moveTo>
                  <a:cubicBezTo>
                    <a:pt x="8872" y="3824"/>
                    <a:pt x="8997" y="3824"/>
                    <a:pt x="9088" y="3904"/>
                  </a:cubicBezTo>
                  <a:cubicBezTo>
                    <a:pt x="9191" y="3984"/>
                    <a:pt x="9282" y="4097"/>
                    <a:pt x="9361" y="4200"/>
                  </a:cubicBezTo>
                  <a:cubicBezTo>
                    <a:pt x="9543" y="4427"/>
                    <a:pt x="9714" y="4643"/>
                    <a:pt x="9873" y="4882"/>
                  </a:cubicBezTo>
                  <a:cubicBezTo>
                    <a:pt x="9941" y="4973"/>
                    <a:pt x="9998" y="5053"/>
                    <a:pt x="10055" y="5144"/>
                  </a:cubicBezTo>
                  <a:cubicBezTo>
                    <a:pt x="9316" y="4950"/>
                    <a:pt x="8520" y="4848"/>
                    <a:pt x="7689" y="4848"/>
                  </a:cubicBezTo>
                  <a:cubicBezTo>
                    <a:pt x="6870" y="4848"/>
                    <a:pt x="6074" y="4950"/>
                    <a:pt x="5335" y="5144"/>
                  </a:cubicBezTo>
                  <a:cubicBezTo>
                    <a:pt x="5392" y="5053"/>
                    <a:pt x="5449" y="4973"/>
                    <a:pt x="5506" y="4882"/>
                  </a:cubicBezTo>
                  <a:cubicBezTo>
                    <a:pt x="5676" y="4655"/>
                    <a:pt x="5847" y="4427"/>
                    <a:pt x="6029" y="4200"/>
                  </a:cubicBezTo>
                  <a:cubicBezTo>
                    <a:pt x="6108" y="4097"/>
                    <a:pt x="6188" y="3984"/>
                    <a:pt x="6302" y="3904"/>
                  </a:cubicBezTo>
                  <a:cubicBezTo>
                    <a:pt x="6393" y="3824"/>
                    <a:pt x="6506" y="3824"/>
                    <a:pt x="6632" y="3824"/>
                  </a:cubicBezTo>
                  <a:close/>
                  <a:moveTo>
                    <a:pt x="1684" y="8317"/>
                  </a:moveTo>
                  <a:lnTo>
                    <a:pt x="1684" y="8317"/>
                  </a:lnTo>
                  <a:cubicBezTo>
                    <a:pt x="1570" y="8476"/>
                    <a:pt x="1468" y="8635"/>
                    <a:pt x="1388" y="8806"/>
                  </a:cubicBezTo>
                  <a:cubicBezTo>
                    <a:pt x="1354" y="8908"/>
                    <a:pt x="1309" y="9011"/>
                    <a:pt x="1263" y="9102"/>
                  </a:cubicBezTo>
                  <a:cubicBezTo>
                    <a:pt x="1218" y="9215"/>
                    <a:pt x="1195" y="9329"/>
                    <a:pt x="1161" y="9443"/>
                  </a:cubicBezTo>
                  <a:cubicBezTo>
                    <a:pt x="1153" y="9473"/>
                    <a:pt x="1181" y="9499"/>
                    <a:pt x="1210" y="9499"/>
                  </a:cubicBezTo>
                  <a:cubicBezTo>
                    <a:pt x="1225" y="9499"/>
                    <a:pt x="1240" y="9492"/>
                    <a:pt x="1252" y="9477"/>
                  </a:cubicBezTo>
                  <a:cubicBezTo>
                    <a:pt x="1286" y="9397"/>
                    <a:pt x="1343" y="9318"/>
                    <a:pt x="1388" y="9238"/>
                  </a:cubicBezTo>
                  <a:cubicBezTo>
                    <a:pt x="1434" y="9147"/>
                    <a:pt x="1479" y="9056"/>
                    <a:pt x="1536" y="8977"/>
                  </a:cubicBezTo>
                  <a:cubicBezTo>
                    <a:pt x="1627" y="8817"/>
                    <a:pt x="1729" y="8647"/>
                    <a:pt x="1843" y="8488"/>
                  </a:cubicBezTo>
                  <a:cubicBezTo>
                    <a:pt x="1866" y="8442"/>
                    <a:pt x="1900" y="8408"/>
                    <a:pt x="1934" y="8362"/>
                  </a:cubicBezTo>
                  <a:cubicBezTo>
                    <a:pt x="1946" y="8374"/>
                    <a:pt x="1946" y="8397"/>
                    <a:pt x="1957" y="8419"/>
                  </a:cubicBezTo>
                  <a:cubicBezTo>
                    <a:pt x="2014" y="8556"/>
                    <a:pt x="2037" y="8692"/>
                    <a:pt x="2048" y="8840"/>
                  </a:cubicBezTo>
                  <a:cubicBezTo>
                    <a:pt x="2071" y="9124"/>
                    <a:pt x="2037" y="9420"/>
                    <a:pt x="1957" y="9693"/>
                  </a:cubicBezTo>
                  <a:cubicBezTo>
                    <a:pt x="1889" y="9921"/>
                    <a:pt x="1786" y="10148"/>
                    <a:pt x="1627" y="10330"/>
                  </a:cubicBezTo>
                  <a:cubicBezTo>
                    <a:pt x="1627" y="10319"/>
                    <a:pt x="1627" y="10307"/>
                    <a:pt x="1627" y="10296"/>
                  </a:cubicBezTo>
                  <a:cubicBezTo>
                    <a:pt x="1620" y="10266"/>
                    <a:pt x="1582" y="10245"/>
                    <a:pt x="1550" y="10245"/>
                  </a:cubicBezTo>
                  <a:cubicBezTo>
                    <a:pt x="1535" y="10245"/>
                    <a:pt x="1521" y="10250"/>
                    <a:pt x="1513" y="10262"/>
                  </a:cubicBezTo>
                  <a:cubicBezTo>
                    <a:pt x="1468" y="10330"/>
                    <a:pt x="1445" y="10410"/>
                    <a:pt x="1434" y="10489"/>
                  </a:cubicBezTo>
                  <a:cubicBezTo>
                    <a:pt x="1400" y="10523"/>
                    <a:pt x="1354" y="10546"/>
                    <a:pt x="1309" y="10569"/>
                  </a:cubicBezTo>
                  <a:cubicBezTo>
                    <a:pt x="1309" y="10535"/>
                    <a:pt x="1309" y="10512"/>
                    <a:pt x="1320" y="10478"/>
                  </a:cubicBezTo>
                  <a:cubicBezTo>
                    <a:pt x="1320" y="10421"/>
                    <a:pt x="1320" y="10376"/>
                    <a:pt x="1331" y="10319"/>
                  </a:cubicBezTo>
                  <a:cubicBezTo>
                    <a:pt x="1331" y="10262"/>
                    <a:pt x="1331" y="10216"/>
                    <a:pt x="1320" y="10160"/>
                  </a:cubicBezTo>
                  <a:cubicBezTo>
                    <a:pt x="1314" y="10142"/>
                    <a:pt x="1300" y="10134"/>
                    <a:pt x="1286" y="10134"/>
                  </a:cubicBezTo>
                  <a:cubicBezTo>
                    <a:pt x="1272" y="10134"/>
                    <a:pt x="1257" y="10142"/>
                    <a:pt x="1252" y="10160"/>
                  </a:cubicBezTo>
                  <a:cubicBezTo>
                    <a:pt x="1195" y="10239"/>
                    <a:pt x="1184" y="10364"/>
                    <a:pt x="1161" y="10467"/>
                  </a:cubicBezTo>
                  <a:cubicBezTo>
                    <a:pt x="1161" y="10512"/>
                    <a:pt x="1149" y="10569"/>
                    <a:pt x="1138" y="10626"/>
                  </a:cubicBezTo>
                  <a:cubicBezTo>
                    <a:pt x="1081" y="10637"/>
                    <a:pt x="1013" y="10649"/>
                    <a:pt x="956" y="10649"/>
                  </a:cubicBezTo>
                  <a:cubicBezTo>
                    <a:pt x="979" y="10410"/>
                    <a:pt x="1036" y="10160"/>
                    <a:pt x="1081" y="9921"/>
                  </a:cubicBezTo>
                  <a:cubicBezTo>
                    <a:pt x="1089" y="9890"/>
                    <a:pt x="1061" y="9865"/>
                    <a:pt x="1035" y="9865"/>
                  </a:cubicBezTo>
                  <a:cubicBezTo>
                    <a:pt x="1022" y="9865"/>
                    <a:pt x="1009" y="9871"/>
                    <a:pt x="1002" y="9887"/>
                  </a:cubicBezTo>
                  <a:cubicBezTo>
                    <a:pt x="933" y="10023"/>
                    <a:pt x="876" y="10148"/>
                    <a:pt x="842" y="10307"/>
                  </a:cubicBezTo>
                  <a:cubicBezTo>
                    <a:pt x="820" y="10410"/>
                    <a:pt x="797" y="10523"/>
                    <a:pt x="785" y="10637"/>
                  </a:cubicBezTo>
                  <a:cubicBezTo>
                    <a:pt x="649" y="10614"/>
                    <a:pt x="524" y="10558"/>
                    <a:pt x="421" y="10467"/>
                  </a:cubicBezTo>
                  <a:cubicBezTo>
                    <a:pt x="501" y="9784"/>
                    <a:pt x="729" y="9124"/>
                    <a:pt x="1093" y="8533"/>
                  </a:cubicBezTo>
                  <a:cubicBezTo>
                    <a:pt x="1172" y="8488"/>
                    <a:pt x="1263" y="8442"/>
                    <a:pt x="1365" y="8408"/>
                  </a:cubicBezTo>
                  <a:cubicBezTo>
                    <a:pt x="1468" y="8362"/>
                    <a:pt x="1570" y="8340"/>
                    <a:pt x="1684" y="8317"/>
                  </a:cubicBezTo>
                  <a:close/>
                  <a:moveTo>
                    <a:pt x="13554" y="8302"/>
                  </a:moveTo>
                  <a:cubicBezTo>
                    <a:pt x="13572" y="8302"/>
                    <a:pt x="13591" y="8303"/>
                    <a:pt x="13615" y="8306"/>
                  </a:cubicBezTo>
                  <a:cubicBezTo>
                    <a:pt x="13752" y="8317"/>
                    <a:pt x="13888" y="8351"/>
                    <a:pt x="14024" y="8408"/>
                  </a:cubicBezTo>
                  <a:cubicBezTo>
                    <a:pt x="14115" y="8442"/>
                    <a:pt x="14206" y="8488"/>
                    <a:pt x="14297" y="8544"/>
                  </a:cubicBezTo>
                  <a:cubicBezTo>
                    <a:pt x="14650" y="9136"/>
                    <a:pt x="14889" y="9773"/>
                    <a:pt x="14968" y="10455"/>
                  </a:cubicBezTo>
                  <a:cubicBezTo>
                    <a:pt x="14912" y="10501"/>
                    <a:pt x="14855" y="10546"/>
                    <a:pt x="14787" y="10580"/>
                  </a:cubicBezTo>
                  <a:cubicBezTo>
                    <a:pt x="14787" y="10558"/>
                    <a:pt x="14787" y="10546"/>
                    <a:pt x="14775" y="10535"/>
                  </a:cubicBezTo>
                  <a:cubicBezTo>
                    <a:pt x="14752" y="10296"/>
                    <a:pt x="14696" y="10069"/>
                    <a:pt x="14616" y="9841"/>
                  </a:cubicBezTo>
                  <a:cubicBezTo>
                    <a:pt x="14548" y="9625"/>
                    <a:pt x="14457" y="9386"/>
                    <a:pt x="14297" y="9227"/>
                  </a:cubicBezTo>
                  <a:cubicBezTo>
                    <a:pt x="14288" y="9217"/>
                    <a:pt x="14277" y="9213"/>
                    <a:pt x="14267" y="9213"/>
                  </a:cubicBezTo>
                  <a:cubicBezTo>
                    <a:pt x="14242" y="9213"/>
                    <a:pt x="14221" y="9240"/>
                    <a:pt x="14229" y="9272"/>
                  </a:cubicBezTo>
                  <a:cubicBezTo>
                    <a:pt x="14263" y="9488"/>
                    <a:pt x="14366" y="9705"/>
                    <a:pt x="14423" y="9921"/>
                  </a:cubicBezTo>
                  <a:cubicBezTo>
                    <a:pt x="14479" y="10137"/>
                    <a:pt x="14536" y="10364"/>
                    <a:pt x="14559" y="10580"/>
                  </a:cubicBezTo>
                  <a:cubicBezTo>
                    <a:pt x="14570" y="10603"/>
                    <a:pt x="14570" y="10626"/>
                    <a:pt x="14570" y="10637"/>
                  </a:cubicBezTo>
                  <a:cubicBezTo>
                    <a:pt x="14536" y="10649"/>
                    <a:pt x="14502" y="10649"/>
                    <a:pt x="14479" y="10649"/>
                  </a:cubicBezTo>
                  <a:cubicBezTo>
                    <a:pt x="14434" y="10432"/>
                    <a:pt x="14354" y="10194"/>
                    <a:pt x="14206" y="10034"/>
                  </a:cubicBezTo>
                  <a:cubicBezTo>
                    <a:pt x="14199" y="10027"/>
                    <a:pt x="14187" y="10023"/>
                    <a:pt x="14176" y="10023"/>
                  </a:cubicBezTo>
                  <a:cubicBezTo>
                    <a:pt x="14152" y="10023"/>
                    <a:pt x="14127" y="10038"/>
                    <a:pt x="14127" y="10069"/>
                  </a:cubicBezTo>
                  <a:cubicBezTo>
                    <a:pt x="14138" y="10182"/>
                    <a:pt x="14184" y="10296"/>
                    <a:pt x="14206" y="10410"/>
                  </a:cubicBezTo>
                  <a:cubicBezTo>
                    <a:pt x="14218" y="10478"/>
                    <a:pt x="14241" y="10558"/>
                    <a:pt x="14252" y="10626"/>
                  </a:cubicBezTo>
                  <a:cubicBezTo>
                    <a:pt x="14206" y="10614"/>
                    <a:pt x="14150" y="10603"/>
                    <a:pt x="14104" y="10580"/>
                  </a:cubicBezTo>
                  <a:cubicBezTo>
                    <a:pt x="14104" y="10558"/>
                    <a:pt x="14104" y="10546"/>
                    <a:pt x="14093" y="10535"/>
                  </a:cubicBezTo>
                  <a:cubicBezTo>
                    <a:pt x="14081" y="10455"/>
                    <a:pt x="14059" y="10376"/>
                    <a:pt x="14024" y="10307"/>
                  </a:cubicBezTo>
                  <a:cubicBezTo>
                    <a:pt x="14011" y="10290"/>
                    <a:pt x="13995" y="10283"/>
                    <a:pt x="13979" y="10283"/>
                  </a:cubicBezTo>
                  <a:cubicBezTo>
                    <a:pt x="13954" y="10283"/>
                    <a:pt x="13929" y="10302"/>
                    <a:pt x="13922" y="10330"/>
                  </a:cubicBezTo>
                  <a:cubicBezTo>
                    <a:pt x="13922" y="10387"/>
                    <a:pt x="13922" y="10432"/>
                    <a:pt x="13933" y="10478"/>
                  </a:cubicBezTo>
                  <a:cubicBezTo>
                    <a:pt x="13922" y="10478"/>
                    <a:pt x="13899" y="10467"/>
                    <a:pt x="13899" y="10455"/>
                  </a:cubicBezTo>
                  <a:cubicBezTo>
                    <a:pt x="13649" y="10262"/>
                    <a:pt x="13513" y="9978"/>
                    <a:pt x="13422" y="9693"/>
                  </a:cubicBezTo>
                  <a:cubicBezTo>
                    <a:pt x="13342" y="9420"/>
                    <a:pt x="13308" y="9124"/>
                    <a:pt x="13331" y="8829"/>
                  </a:cubicBezTo>
                  <a:cubicBezTo>
                    <a:pt x="13342" y="8692"/>
                    <a:pt x="13376" y="8556"/>
                    <a:pt x="13422" y="8419"/>
                  </a:cubicBezTo>
                  <a:cubicBezTo>
                    <a:pt x="13459" y="8327"/>
                    <a:pt x="13481" y="8302"/>
                    <a:pt x="13554" y="8302"/>
                  </a:cubicBezTo>
                  <a:close/>
                  <a:moveTo>
                    <a:pt x="7689" y="5223"/>
                  </a:moveTo>
                  <a:cubicBezTo>
                    <a:pt x="10339" y="5223"/>
                    <a:pt x="12648" y="6338"/>
                    <a:pt x="13933" y="8010"/>
                  </a:cubicBezTo>
                  <a:cubicBezTo>
                    <a:pt x="13810" y="7975"/>
                    <a:pt x="13649" y="7937"/>
                    <a:pt x="13510" y="7937"/>
                  </a:cubicBezTo>
                  <a:cubicBezTo>
                    <a:pt x="13420" y="7937"/>
                    <a:pt x="13339" y="7953"/>
                    <a:pt x="13285" y="7998"/>
                  </a:cubicBezTo>
                  <a:cubicBezTo>
                    <a:pt x="13103" y="8146"/>
                    <a:pt x="13035" y="8476"/>
                    <a:pt x="13001" y="8692"/>
                  </a:cubicBezTo>
                  <a:cubicBezTo>
                    <a:pt x="12944" y="9033"/>
                    <a:pt x="12989" y="9386"/>
                    <a:pt x="13069" y="9727"/>
                  </a:cubicBezTo>
                  <a:cubicBezTo>
                    <a:pt x="13137" y="9989"/>
                    <a:pt x="13251" y="10250"/>
                    <a:pt x="13410" y="10467"/>
                  </a:cubicBezTo>
                  <a:cubicBezTo>
                    <a:pt x="13410" y="10467"/>
                    <a:pt x="13410" y="10478"/>
                    <a:pt x="13410" y="10478"/>
                  </a:cubicBezTo>
                  <a:cubicBezTo>
                    <a:pt x="13410" y="10512"/>
                    <a:pt x="13422" y="10546"/>
                    <a:pt x="13422" y="10569"/>
                  </a:cubicBezTo>
                  <a:cubicBezTo>
                    <a:pt x="13422" y="10603"/>
                    <a:pt x="13410" y="10626"/>
                    <a:pt x="13422" y="10660"/>
                  </a:cubicBezTo>
                  <a:cubicBezTo>
                    <a:pt x="13422" y="10683"/>
                    <a:pt x="13410" y="10717"/>
                    <a:pt x="13422" y="10740"/>
                  </a:cubicBezTo>
                  <a:cubicBezTo>
                    <a:pt x="13422" y="10774"/>
                    <a:pt x="13422" y="10796"/>
                    <a:pt x="13422" y="10831"/>
                  </a:cubicBezTo>
                  <a:cubicBezTo>
                    <a:pt x="13428" y="10855"/>
                    <a:pt x="13447" y="10866"/>
                    <a:pt x="13467" y="10866"/>
                  </a:cubicBezTo>
                  <a:cubicBezTo>
                    <a:pt x="13484" y="10866"/>
                    <a:pt x="13502" y="10858"/>
                    <a:pt x="13513" y="10842"/>
                  </a:cubicBezTo>
                  <a:cubicBezTo>
                    <a:pt x="13524" y="10831"/>
                    <a:pt x="13535" y="10808"/>
                    <a:pt x="13535" y="10785"/>
                  </a:cubicBezTo>
                  <a:cubicBezTo>
                    <a:pt x="13547" y="10762"/>
                    <a:pt x="13558" y="10751"/>
                    <a:pt x="13558" y="10728"/>
                  </a:cubicBezTo>
                  <a:cubicBezTo>
                    <a:pt x="13558" y="10694"/>
                    <a:pt x="13570" y="10671"/>
                    <a:pt x="13570" y="10637"/>
                  </a:cubicBezTo>
                  <a:cubicBezTo>
                    <a:pt x="13592" y="10660"/>
                    <a:pt x="13604" y="10683"/>
                    <a:pt x="13626" y="10705"/>
                  </a:cubicBezTo>
                  <a:cubicBezTo>
                    <a:pt x="13626" y="10717"/>
                    <a:pt x="13626" y="10728"/>
                    <a:pt x="13626" y="10751"/>
                  </a:cubicBezTo>
                  <a:cubicBezTo>
                    <a:pt x="13638" y="10785"/>
                    <a:pt x="13638" y="10831"/>
                    <a:pt x="13638" y="10865"/>
                  </a:cubicBezTo>
                  <a:cubicBezTo>
                    <a:pt x="13649" y="10910"/>
                    <a:pt x="13649" y="10944"/>
                    <a:pt x="13649" y="10978"/>
                  </a:cubicBezTo>
                  <a:cubicBezTo>
                    <a:pt x="13661" y="11024"/>
                    <a:pt x="13661" y="11058"/>
                    <a:pt x="13672" y="11092"/>
                  </a:cubicBezTo>
                  <a:cubicBezTo>
                    <a:pt x="13672" y="11115"/>
                    <a:pt x="13695" y="11138"/>
                    <a:pt x="13717" y="11138"/>
                  </a:cubicBezTo>
                  <a:cubicBezTo>
                    <a:pt x="13752" y="11138"/>
                    <a:pt x="13763" y="11115"/>
                    <a:pt x="13774" y="11092"/>
                  </a:cubicBezTo>
                  <a:cubicBezTo>
                    <a:pt x="13786" y="11058"/>
                    <a:pt x="13797" y="11024"/>
                    <a:pt x="13808" y="10978"/>
                  </a:cubicBezTo>
                  <a:cubicBezTo>
                    <a:pt x="13820" y="10944"/>
                    <a:pt x="13820" y="10899"/>
                    <a:pt x="13820" y="10865"/>
                  </a:cubicBezTo>
                  <a:cubicBezTo>
                    <a:pt x="13820" y="10853"/>
                    <a:pt x="13820" y="10853"/>
                    <a:pt x="13820" y="10842"/>
                  </a:cubicBezTo>
                  <a:cubicBezTo>
                    <a:pt x="13865" y="10865"/>
                    <a:pt x="13899" y="10887"/>
                    <a:pt x="13933" y="10899"/>
                  </a:cubicBezTo>
                  <a:cubicBezTo>
                    <a:pt x="13933" y="11001"/>
                    <a:pt x="13933" y="11104"/>
                    <a:pt x="13945" y="11206"/>
                  </a:cubicBezTo>
                  <a:cubicBezTo>
                    <a:pt x="13945" y="11242"/>
                    <a:pt x="13972" y="11264"/>
                    <a:pt x="13998" y="11264"/>
                  </a:cubicBezTo>
                  <a:cubicBezTo>
                    <a:pt x="14013" y="11264"/>
                    <a:pt x="14027" y="11257"/>
                    <a:pt x="14036" y="11240"/>
                  </a:cubicBezTo>
                  <a:cubicBezTo>
                    <a:pt x="14081" y="11160"/>
                    <a:pt x="14104" y="11069"/>
                    <a:pt x="14115" y="10978"/>
                  </a:cubicBezTo>
                  <a:cubicBezTo>
                    <a:pt x="14184" y="10990"/>
                    <a:pt x="14241" y="11013"/>
                    <a:pt x="14309" y="11013"/>
                  </a:cubicBezTo>
                  <a:cubicBezTo>
                    <a:pt x="14320" y="11160"/>
                    <a:pt x="14332" y="11297"/>
                    <a:pt x="14366" y="11445"/>
                  </a:cubicBezTo>
                  <a:cubicBezTo>
                    <a:pt x="14371" y="11472"/>
                    <a:pt x="14392" y="11483"/>
                    <a:pt x="14414" y="11483"/>
                  </a:cubicBezTo>
                  <a:cubicBezTo>
                    <a:pt x="14440" y="11483"/>
                    <a:pt x="14467" y="11469"/>
                    <a:pt x="14479" y="11445"/>
                  </a:cubicBezTo>
                  <a:cubicBezTo>
                    <a:pt x="14525" y="11308"/>
                    <a:pt x="14536" y="11160"/>
                    <a:pt x="14536" y="11024"/>
                  </a:cubicBezTo>
                  <a:cubicBezTo>
                    <a:pt x="14548" y="11024"/>
                    <a:pt x="14570" y="11024"/>
                    <a:pt x="14593" y="11013"/>
                  </a:cubicBezTo>
                  <a:cubicBezTo>
                    <a:pt x="14593" y="11092"/>
                    <a:pt x="14593" y="11183"/>
                    <a:pt x="14593" y="11263"/>
                  </a:cubicBezTo>
                  <a:cubicBezTo>
                    <a:pt x="14593" y="11490"/>
                    <a:pt x="14570" y="11718"/>
                    <a:pt x="14570" y="11945"/>
                  </a:cubicBezTo>
                  <a:cubicBezTo>
                    <a:pt x="14570" y="11981"/>
                    <a:pt x="14595" y="11998"/>
                    <a:pt x="14622" y="11998"/>
                  </a:cubicBezTo>
                  <a:cubicBezTo>
                    <a:pt x="14647" y="11998"/>
                    <a:pt x="14673" y="11984"/>
                    <a:pt x="14684" y="11957"/>
                  </a:cubicBezTo>
                  <a:cubicBezTo>
                    <a:pt x="14809" y="11638"/>
                    <a:pt x="14832" y="11297"/>
                    <a:pt x="14821" y="10956"/>
                  </a:cubicBezTo>
                  <a:cubicBezTo>
                    <a:pt x="14878" y="10933"/>
                    <a:pt x="14946" y="10899"/>
                    <a:pt x="15003" y="10865"/>
                  </a:cubicBezTo>
                  <a:cubicBezTo>
                    <a:pt x="15003" y="10922"/>
                    <a:pt x="15003" y="10978"/>
                    <a:pt x="15003" y="11035"/>
                  </a:cubicBezTo>
                  <a:cubicBezTo>
                    <a:pt x="15003" y="11558"/>
                    <a:pt x="14923" y="12070"/>
                    <a:pt x="14752" y="12559"/>
                  </a:cubicBezTo>
                  <a:cubicBezTo>
                    <a:pt x="14377" y="12161"/>
                    <a:pt x="13911" y="11797"/>
                    <a:pt x="13342" y="11479"/>
                  </a:cubicBezTo>
                  <a:cubicBezTo>
                    <a:pt x="11829" y="10603"/>
                    <a:pt x="9828" y="10125"/>
                    <a:pt x="7689" y="10125"/>
                  </a:cubicBezTo>
                  <a:cubicBezTo>
                    <a:pt x="5562" y="10125"/>
                    <a:pt x="3549" y="10603"/>
                    <a:pt x="2037" y="11479"/>
                  </a:cubicBezTo>
                  <a:cubicBezTo>
                    <a:pt x="1479" y="11797"/>
                    <a:pt x="1002" y="12161"/>
                    <a:pt x="638" y="12559"/>
                  </a:cubicBezTo>
                  <a:cubicBezTo>
                    <a:pt x="467" y="12070"/>
                    <a:pt x="376" y="11558"/>
                    <a:pt x="376" y="11035"/>
                  </a:cubicBezTo>
                  <a:cubicBezTo>
                    <a:pt x="376" y="10978"/>
                    <a:pt x="376" y="10922"/>
                    <a:pt x="376" y="10865"/>
                  </a:cubicBezTo>
                  <a:cubicBezTo>
                    <a:pt x="501" y="10933"/>
                    <a:pt x="626" y="10990"/>
                    <a:pt x="740" y="11013"/>
                  </a:cubicBezTo>
                  <a:cubicBezTo>
                    <a:pt x="740" y="11240"/>
                    <a:pt x="751" y="11490"/>
                    <a:pt x="842" y="11684"/>
                  </a:cubicBezTo>
                  <a:cubicBezTo>
                    <a:pt x="855" y="11708"/>
                    <a:pt x="874" y="11718"/>
                    <a:pt x="894" y="11718"/>
                  </a:cubicBezTo>
                  <a:cubicBezTo>
                    <a:pt x="930" y="11718"/>
                    <a:pt x="967" y="11686"/>
                    <a:pt x="967" y="11649"/>
                  </a:cubicBezTo>
                  <a:cubicBezTo>
                    <a:pt x="979" y="11513"/>
                    <a:pt x="956" y="11365"/>
                    <a:pt x="945" y="11217"/>
                  </a:cubicBezTo>
                  <a:cubicBezTo>
                    <a:pt x="945" y="11160"/>
                    <a:pt x="933" y="11092"/>
                    <a:pt x="933" y="11024"/>
                  </a:cubicBezTo>
                  <a:cubicBezTo>
                    <a:pt x="990" y="11024"/>
                    <a:pt x="1047" y="11024"/>
                    <a:pt x="1104" y="11013"/>
                  </a:cubicBezTo>
                  <a:cubicBezTo>
                    <a:pt x="1104" y="11047"/>
                    <a:pt x="1104" y="11069"/>
                    <a:pt x="1104" y="11104"/>
                  </a:cubicBezTo>
                  <a:cubicBezTo>
                    <a:pt x="1104" y="11217"/>
                    <a:pt x="1104" y="11320"/>
                    <a:pt x="1149" y="11422"/>
                  </a:cubicBezTo>
                  <a:cubicBezTo>
                    <a:pt x="1161" y="11450"/>
                    <a:pt x="1184" y="11465"/>
                    <a:pt x="1205" y="11465"/>
                  </a:cubicBezTo>
                  <a:cubicBezTo>
                    <a:pt x="1226" y="11465"/>
                    <a:pt x="1246" y="11450"/>
                    <a:pt x="1252" y="11422"/>
                  </a:cubicBezTo>
                  <a:cubicBezTo>
                    <a:pt x="1286" y="11320"/>
                    <a:pt x="1286" y="11217"/>
                    <a:pt x="1286" y="11104"/>
                  </a:cubicBezTo>
                  <a:cubicBezTo>
                    <a:pt x="1286" y="11058"/>
                    <a:pt x="1286" y="11013"/>
                    <a:pt x="1286" y="10967"/>
                  </a:cubicBezTo>
                  <a:cubicBezTo>
                    <a:pt x="1331" y="10956"/>
                    <a:pt x="1377" y="10944"/>
                    <a:pt x="1411" y="10922"/>
                  </a:cubicBezTo>
                  <a:cubicBezTo>
                    <a:pt x="1422" y="11058"/>
                    <a:pt x="1445" y="11195"/>
                    <a:pt x="1525" y="11297"/>
                  </a:cubicBezTo>
                  <a:cubicBezTo>
                    <a:pt x="1539" y="11316"/>
                    <a:pt x="1559" y="11325"/>
                    <a:pt x="1578" y="11325"/>
                  </a:cubicBezTo>
                  <a:cubicBezTo>
                    <a:pt x="1604" y="11325"/>
                    <a:pt x="1627" y="11307"/>
                    <a:pt x="1627" y="11274"/>
                  </a:cubicBezTo>
                  <a:cubicBezTo>
                    <a:pt x="1627" y="11126"/>
                    <a:pt x="1593" y="10978"/>
                    <a:pt x="1593" y="10831"/>
                  </a:cubicBezTo>
                  <a:cubicBezTo>
                    <a:pt x="1638" y="10796"/>
                    <a:pt x="1684" y="10762"/>
                    <a:pt x="1729" y="10728"/>
                  </a:cubicBezTo>
                  <a:cubicBezTo>
                    <a:pt x="1729" y="10781"/>
                    <a:pt x="1729" y="10834"/>
                    <a:pt x="1729" y="10887"/>
                  </a:cubicBezTo>
                  <a:cubicBezTo>
                    <a:pt x="1729" y="10922"/>
                    <a:pt x="1729" y="10944"/>
                    <a:pt x="1741" y="10978"/>
                  </a:cubicBezTo>
                  <a:cubicBezTo>
                    <a:pt x="1741" y="11013"/>
                    <a:pt x="1741" y="11035"/>
                    <a:pt x="1764" y="11069"/>
                  </a:cubicBezTo>
                  <a:cubicBezTo>
                    <a:pt x="1776" y="11088"/>
                    <a:pt x="1801" y="11099"/>
                    <a:pt x="1825" y="11099"/>
                  </a:cubicBezTo>
                  <a:cubicBezTo>
                    <a:pt x="1846" y="11099"/>
                    <a:pt x="1867" y="11091"/>
                    <a:pt x="1877" y="11069"/>
                  </a:cubicBezTo>
                  <a:cubicBezTo>
                    <a:pt x="1889" y="11035"/>
                    <a:pt x="1889" y="11001"/>
                    <a:pt x="1900" y="10967"/>
                  </a:cubicBezTo>
                  <a:cubicBezTo>
                    <a:pt x="1900" y="10944"/>
                    <a:pt x="1900" y="10910"/>
                    <a:pt x="1900" y="10887"/>
                  </a:cubicBezTo>
                  <a:cubicBezTo>
                    <a:pt x="1900" y="10831"/>
                    <a:pt x="1900" y="10774"/>
                    <a:pt x="1900" y="10717"/>
                  </a:cubicBezTo>
                  <a:cubicBezTo>
                    <a:pt x="1900" y="10660"/>
                    <a:pt x="1900" y="10603"/>
                    <a:pt x="1911" y="10558"/>
                  </a:cubicBezTo>
                  <a:lnTo>
                    <a:pt x="1911" y="10546"/>
                  </a:lnTo>
                  <a:cubicBezTo>
                    <a:pt x="2105" y="10307"/>
                    <a:pt x="2230" y="10023"/>
                    <a:pt x="2310" y="9727"/>
                  </a:cubicBezTo>
                  <a:cubicBezTo>
                    <a:pt x="2401" y="9397"/>
                    <a:pt x="2435" y="9033"/>
                    <a:pt x="2389" y="8692"/>
                  </a:cubicBezTo>
                  <a:cubicBezTo>
                    <a:pt x="2355" y="8499"/>
                    <a:pt x="2298" y="8226"/>
                    <a:pt x="2162" y="8067"/>
                  </a:cubicBezTo>
                  <a:cubicBezTo>
                    <a:pt x="2298" y="7907"/>
                    <a:pt x="2423" y="7760"/>
                    <a:pt x="2571" y="7623"/>
                  </a:cubicBezTo>
                  <a:cubicBezTo>
                    <a:pt x="3106" y="7100"/>
                    <a:pt x="3754" y="6668"/>
                    <a:pt x="4448" y="6383"/>
                  </a:cubicBezTo>
                  <a:cubicBezTo>
                    <a:pt x="4653" y="6304"/>
                    <a:pt x="4846" y="6236"/>
                    <a:pt x="5051" y="6167"/>
                  </a:cubicBezTo>
                  <a:cubicBezTo>
                    <a:pt x="5255" y="6099"/>
                    <a:pt x="5460" y="6031"/>
                    <a:pt x="5676" y="5997"/>
                  </a:cubicBezTo>
                  <a:cubicBezTo>
                    <a:pt x="5753" y="5986"/>
                    <a:pt x="5735" y="5860"/>
                    <a:pt x="5663" y="5860"/>
                  </a:cubicBezTo>
                  <a:cubicBezTo>
                    <a:pt x="5660" y="5860"/>
                    <a:pt x="5657" y="5860"/>
                    <a:pt x="5653" y="5860"/>
                  </a:cubicBezTo>
                  <a:cubicBezTo>
                    <a:pt x="5267" y="5906"/>
                    <a:pt x="4869" y="5963"/>
                    <a:pt x="4493" y="6099"/>
                  </a:cubicBezTo>
                  <a:cubicBezTo>
                    <a:pt x="4129" y="6236"/>
                    <a:pt x="3765" y="6418"/>
                    <a:pt x="3424" y="6622"/>
                  </a:cubicBezTo>
                  <a:cubicBezTo>
                    <a:pt x="2867" y="6975"/>
                    <a:pt x="2366" y="7430"/>
                    <a:pt x="1957" y="7942"/>
                  </a:cubicBezTo>
                  <a:cubicBezTo>
                    <a:pt x="1928" y="7937"/>
                    <a:pt x="1897" y="7936"/>
                    <a:pt x="1866" y="7936"/>
                  </a:cubicBezTo>
                  <a:cubicBezTo>
                    <a:pt x="1728" y="7936"/>
                    <a:pt x="1577" y="7973"/>
                    <a:pt x="1456" y="8010"/>
                  </a:cubicBezTo>
                  <a:cubicBezTo>
                    <a:pt x="2742" y="6338"/>
                    <a:pt x="5051" y="5223"/>
                    <a:pt x="7689" y="5223"/>
                  </a:cubicBezTo>
                  <a:close/>
                  <a:moveTo>
                    <a:pt x="7689" y="10501"/>
                  </a:moveTo>
                  <a:cubicBezTo>
                    <a:pt x="10726" y="10501"/>
                    <a:pt x="13353" y="11502"/>
                    <a:pt x="14593" y="12946"/>
                  </a:cubicBezTo>
                  <a:cubicBezTo>
                    <a:pt x="14548" y="13071"/>
                    <a:pt x="14491" y="13185"/>
                    <a:pt x="14423" y="13310"/>
                  </a:cubicBezTo>
                  <a:cubicBezTo>
                    <a:pt x="14366" y="13253"/>
                    <a:pt x="14297" y="13196"/>
                    <a:pt x="14229" y="13139"/>
                  </a:cubicBezTo>
                  <a:cubicBezTo>
                    <a:pt x="14241" y="13128"/>
                    <a:pt x="14241" y="13117"/>
                    <a:pt x="14252" y="13105"/>
                  </a:cubicBezTo>
                  <a:cubicBezTo>
                    <a:pt x="14263" y="13071"/>
                    <a:pt x="14275" y="13037"/>
                    <a:pt x="14286" y="13003"/>
                  </a:cubicBezTo>
                  <a:cubicBezTo>
                    <a:pt x="14309" y="12957"/>
                    <a:pt x="14320" y="12923"/>
                    <a:pt x="14320" y="12878"/>
                  </a:cubicBezTo>
                  <a:cubicBezTo>
                    <a:pt x="14320" y="12839"/>
                    <a:pt x="14283" y="12816"/>
                    <a:pt x="14249" y="12816"/>
                  </a:cubicBezTo>
                  <a:cubicBezTo>
                    <a:pt x="14233" y="12816"/>
                    <a:pt x="14217" y="12821"/>
                    <a:pt x="14206" y="12832"/>
                  </a:cubicBezTo>
                  <a:cubicBezTo>
                    <a:pt x="14184" y="12866"/>
                    <a:pt x="14161" y="12901"/>
                    <a:pt x="14150" y="12935"/>
                  </a:cubicBezTo>
                  <a:cubicBezTo>
                    <a:pt x="14127" y="12957"/>
                    <a:pt x="14104" y="12992"/>
                    <a:pt x="14093" y="13026"/>
                  </a:cubicBezTo>
                  <a:cubicBezTo>
                    <a:pt x="13865" y="12844"/>
                    <a:pt x="13615" y="12673"/>
                    <a:pt x="13353" y="12502"/>
                  </a:cubicBezTo>
                  <a:cubicBezTo>
                    <a:pt x="11829" y="11593"/>
                    <a:pt x="9828" y="11081"/>
                    <a:pt x="7689" y="11081"/>
                  </a:cubicBezTo>
                  <a:cubicBezTo>
                    <a:pt x="5562" y="11081"/>
                    <a:pt x="3549" y="11593"/>
                    <a:pt x="2037" y="12502"/>
                  </a:cubicBezTo>
                  <a:cubicBezTo>
                    <a:pt x="2025" y="12514"/>
                    <a:pt x="2014" y="12525"/>
                    <a:pt x="2002" y="12525"/>
                  </a:cubicBezTo>
                  <a:cubicBezTo>
                    <a:pt x="1991" y="12502"/>
                    <a:pt x="1980" y="12480"/>
                    <a:pt x="1957" y="12457"/>
                  </a:cubicBezTo>
                  <a:cubicBezTo>
                    <a:pt x="1946" y="12434"/>
                    <a:pt x="1923" y="12434"/>
                    <a:pt x="1900" y="12434"/>
                  </a:cubicBezTo>
                  <a:cubicBezTo>
                    <a:pt x="1889" y="12446"/>
                    <a:pt x="1877" y="12468"/>
                    <a:pt x="1877" y="12480"/>
                  </a:cubicBezTo>
                  <a:cubicBezTo>
                    <a:pt x="1866" y="12514"/>
                    <a:pt x="1877" y="12537"/>
                    <a:pt x="1877" y="12571"/>
                  </a:cubicBezTo>
                  <a:cubicBezTo>
                    <a:pt x="1889" y="12571"/>
                    <a:pt x="1889" y="12582"/>
                    <a:pt x="1889" y="12593"/>
                  </a:cubicBezTo>
                  <a:cubicBezTo>
                    <a:pt x="1843" y="12628"/>
                    <a:pt x="1786" y="12662"/>
                    <a:pt x="1741" y="12696"/>
                  </a:cubicBezTo>
                  <a:cubicBezTo>
                    <a:pt x="1707" y="12650"/>
                    <a:pt x="1684" y="12593"/>
                    <a:pt x="1638" y="12548"/>
                  </a:cubicBezTo>
                  <a:cubicBezTo>
                    <a:pt x="1632" y="12542"/>
                    <a:pt x="1624" y="12539"/>
                    <a:pt x="1615" y="12539"/>
                  </a:cubicBezTo>
                  <a:cubicBezTo>
                    <a:pt x="1593" y="12539"/>
                    <a:pt x="1567" y="12558"/>
                    <a:pt x="1559" y="12582"/>
                  </a:cubicBezTo>
                  <a:cubicBezTo>
                    <a:pt x="1559" y="12650"/>
                    <a:pt x="1582" y="12719"/>
                    <a:pt x="1604" y="12787"/>
                  </a:cubicBezTo>
                  <a:cubicBezTo>
                    <a:pt x="1570" y="12810"/>
                    <a:pt x="1536" y="12844"/>
                    <a:pt x="1502" y="12866"/>
                  </a:cubicBezTo>
                  <a:cubicBezTo>
                    <a:pt x="1491" y="12855"/>
                    <a:pt x="1491" y="12844"/>
                    <a:pt x="1479" y="12832"/>
                  </a:cubicBezTo>
                  <a:cubicBezTo>
                    <a:pt x="1445" y="12753"/>
                    <a:pt x="1411" y="12673"/>
                    <a:pt x="1320" y="12639"/>
                  </a:cubicBezTo>
                  <a:cubicBezTo>
                    <a:pt x="1317" y="12636"/>
                    <a:pt x="1312" y="12635"/>
                    <a:pt x="1307" y="12635"/>
                  </a:cubicBezTo>
                  <a:cubicBezTo>
                    <a:pt x="1292" y="12635"/>
                    <a:pt x="1271" y="12645"/>
                    <a:pt x="1263" y="12662"/>
                  </a:cubicBezTo>
                  <a:cubicBezTo>
                    <a:pt x="1229" y="12741"/>
                    <a:pt x="1252" y="12821"/>
                    <a:pt x="1286" y="12901"/>
                  </a:cubicBezTo>
                  <a:cubicBezTo>
                    <a:pt x="1297" y="12935"/>
                    <a:pt x="1309" y="12969"/>
                    <a:pt x="1320" y="13003"/>
                  </a:cubicBezTo>
                  <a:cubicBezTo>
                    <a:pt x="1195" y="13094"/>
                    <a:pt x="1070" y="13208"/>
                    <a:pt x="967" y="13310"/>
                  </a:cubicBezTo>
                  <a:cubicBezTo>
                    <a:pt x="899" y="13185"/>
                    <a:pt x="842" y="13071"/>
                    <a:pt x="785" y="12946"/>
                  </a:cubicBezTo>
                  <a:cubicBezTo>
                    <a:pt x="2025" y="11502"/>
                    <a:pt x="4653" y="10501"/>
                    <a:pt x="7689" y="10501"/>
                  </a:cubicBezTo>
                  <a:close/>
                  <a:moveTo>
                    <a:pt x="7689" y="11456"/>
                  </a:moveTo>
                  <a:cubicBezTo>
                    <a:pt x="8167" y="11456"/>
                    <a:pt x="8633" y="11490"/>
                    <a:pt x="9088" y="11536"/>
                  </a:cubicBezTo>
                  <a:cubicBezTo>
                    <a:pt x="9077" y="11615"/>
                    <a:pt x="9077" y="11706"/>
                    <a:pt x="9066" y="11786"/>
                  </a:cubicBezTo>
                  <a:cubicBezTo>
                    <a:pt x="9054" y="11922"/>
                    <a:pt x="9043" y="12070"/>
                    <a:pt x="9020" y="12207"/>
                  </a:cubicBezTo>
                  <a:cubicBezTo>
                    <a:pt x="8997" y="12491"/>
                    <a:pt x="8952" y="12775"/>
                    <a:pt x="8918" y="13048"/>
                  </a:cubicBezTo>
                  <a:cubicBezTo>
                    <a:pt x="8872" y="13344"/>
                    <a:pt x="8815" y="13628"/>
                    <a:pt x="8758" y="13913"/>
                  </a:cubicBezTo>
                  <a:cubicBezTo>
                    <a:pt x="8724" y="14049"/>
                    <a:pt x="8690" y="14197"/>
                    <a:pt x="8656" y="14334"/>
                  </a:cubicBezTo>
                  <a:cubicBezTo>
                    <a:pt x="8656" y="14356"/>
                    <a:pt x="8645" y="14379"/>
                    <a:pt x="8645" y="14402"/>
                  </a:cubicBezTo>
                  <a:cubicBezTo>
                    <a:pt x="8429" y="14379"/>
                    <a:pt x="8224" y="14368"/>
                    <a:pt x="8008" y="14368"/>
                  </a:cubicBezTo>
                  <a:cubicBezTo>
                    <a:pt x="7701" y="14368"/>
                    <a:pt x="7394" y="14391"/>
                    <a:pt x="7098" y="14436"/>
                  </a:cubicBezTo>
                  <a:cubicBezTo>
                    <a:pt x="7086" y="14402"/>
                    <a:pt x="7075" y="14368"/>
                    <a:pt x="7075" y="14334"/>
                  </a:cubicBezTo>
                  <a:cubicBezTo>
                    <a:pt x="7041" y="14197"/>
                    <a:pt x="7007" y="14049"/>
                    <a:pt x="6973" y="13913"/>
                  </a:cubicBezTo>
                  <a:cubicBezTo>
                    <a:pt x="6916" y="13628"/>
                    <a:pt x="6859" y="13333"/>
                    <a:pt x="6814" y="13048"/>
                  </a:cubicBezTo>
                  <a:cubicBezTo>
                    <a:pt x="6779" y="12775"/>
                    <a:pt x="6734" y="12491"/>
                    <a:pt x="6711" y="12207"/>
                  </a:cubicBezTo>
                  <a:cubicBezTo>
                    <a:pt x="6688" y="12070"/>
                    <a:pt x="6677" y="11922"/>
                    <a:pt x="6666" y="11786"/>
                  </a:cubicBezTo>
                  <a:cubicBezTo>
                    <a:pt x="6654" y="11695"/>
                    <a:pt x="6654" y="11593"/>
                    <a:pt x="6632" y="11502"/>
                  </a:cubicBezTo>
                  <a:cubicBezTo>
                    <a:pt x="6984" y="11479"/>
                    <a:pt x="7337" y="11456"/>
                    <a:pt x="7689" y="11456"/>
                  </a:cubicBezTo>
                  <a:close/>
                  <a:moveTo>
                    <a:pt x="9418" y="11581"/>
                  </a:moveTo>
                  <a:cubicBezTo>
                    <a:pt x="10032" y="11661"/>
                    <a:pt x="10612" y="11786"/>
                    <a:pt x="11158" y="11957"/>
                  </a:cubicBezTo>
                  <a:cubicBezTo>
                    <a:pt x="11158" y="11979"/>
                    <a:pt x="11147" y="12002"/>
                    <a:pt x="11147" y="12013"/>
                  </a:cubicBezTo>
                  <a:cubicBezTo>
                    <a:pt x="11101" y="12161"/>
                    <a:pt x="11079" y="12298"/>
                    <a:pt x="11033" y="12446"/>
                  </a:cubicBezTo>
                  <a:cubicBezTo>
                    <a:pt x="10965" y="12719"/>
                    <a:pt x="10885" y="13003"/>
                    <a:pt x="10783" y="13287"/>
                  </a:cubicBezTo>
                  <a:cubicBezTo>
                    <a:pt x="10692" y="13560"/>
                    <a:pt x="10590" y="13822"/>
                    <a:pt x="10476" y="14095"/>
                  </a:cubicBezTo>
                  <a:cubicBezTo>
                    <a:pt x="10419" y="14231"/>
                    <a:pt x="10362" y="14356"/>
                    <a:pt x="10294" y="14493"/>
                  </a:cubicBezTo>
                  <a:cubicBezTo>
                    <a:pt x="10260" y="14573"/>
                    <a:pt x="10203" y="14664"/>
                    <a:pt x="10157" y="14754"/>
                  </a:cubicBezTo>
                  <a:cubicBezTo>
                    <a:pt x="9793" y="14618"/>
                    <a:pt x="9407" y="14516"/>
                    <a:pt x="8997" y="14459"/>
                  </a:cubicBezTo>
                  <a:cubicBezTo>
                    <a:pt x="9020" y="14368"/>
                    <a:pt x="9043" y="14288"/>
                    <a:pt x="9054" y="14209"/>
                  </a:cubicBezTo>
                  <a:cubicBezTo>
                    <a:pt x="9088" y="14072"/>
                    <a:pt x="9111" y="13947"/>
                    <a:pt x="9145" y="13810"/>
                  </a:cubicBezTo>
                  <a:cubicBezTo>
                    <a:pt x="9191" y="13549"/>
                    <a:pt x="9236" y="13276"/>
                    <a:pt x="9282" y="13003"/>
                  </a:cubicBezTo>
                  <a:cubicBezTo>
                    <a:pt x="9327" y="12719"/>
                    <a:pt x="9361" y="12446"/>
                    <a:pt x="9384" y="12161"/>
                  </a:cubicBezTo>
                  <a:cubicBezTo>
                    <a:pt x="9395" y="12036"/>
                    <a:pt x="9407" y="11900"/>
                    <a:pt x="9418" y="11763"/>
                  </a:cubicBezTo>
                  <a:cubicBezTo>
                    <a:pt x="9418" y="11706"/>
                    <a:pt x="9418" y="11638"/>
                    <a:pt x="9418" y="11581"/>
                  </a:cubicBezTo>
                  <a:close/>
                  <a:moveTo>
                    <a:pt x="6302" y="11536"/>
                  </a:moveTo>
                  <a:cubicBezTo>
                    <a:pt x="6302" y="11615"/>
                    <a:pt x="6313" y="11695"/>
                    <a:pt x="6313" y="11763"/>
                  </a:cubicBezTo>
                  <a:cubicBezTo>
                    <a:pt x="6324" y="11900"/>
                    <a:pt x="6324" y="12036"/>
                    <a:pt x="6347" y="12161"/>
                  </a:cubicBezTo>
                  <a:cubicBezTo>
                    <a:pt x="6370" y="12446"/>
                    <a:pt x="6404" y="12719"/>
                    <a:pt x="6450" y="13003"/>
                  </a:cubicBezTo>
                  <a:cubicBezTo>
                    <a:pt x="6484" y="13276"/>
                    <a:pt x="6529" y="13538"/>
                    <a:pt x="6586" y="13810"/>
                  </a:cubicBezTo>
                  <a:cubicBezTo>
                    <a:pt x="6609" y="13947"/>
                    <a:pt x="6643" y="14072"/>
                    <a:pt x="6666" y="14209"/>
                  </a:cubicBezTo>
                  <a:cubicBezTo>
                    <a:pt x="6688" y="14300"/>
                    <a:pt x="6723" y="14402"/>
                    <a:pt x="6745" y="14493"/>
                  </a:cubicBezTo>
                  <a:cubicBezTo>
                    <a:pt x="6347" y="14573"/>
                    <a:pt x="5972" y="14698"/>
                    <a:pt x="5608" y="14845"/>
                  </a:cubicBezTo>
                  <a:cubicBezTo>
                    <a:pt x="5562" y="14720"/>
                    <a:pt x="5483" y="14607"/>
                    <a:pt x="5426" y="14493"/>
                  </a:cubicBezTo>
                  <a:cubicBezTo>
                    <a:pt x="5369" y="14356"/>
                    <a:pt x="5312" y="14220"/>
                    <a:pt x="5255" y="14095"/>
                  </a:cubicBezTo>
                  <a:cubicBezTo>
                    <a:pt x="5142" y="13822"/>
                    <a:pt x="5039" y="13560"/>
                    <a:pt x="4937" y="13287"/>
                  </a:cubicBezTo>
                  <a:cubicBezTo>
                    <a:pt x="4846" y="13003"/>
                    <a:pt x="4766" y="12719"/>
                    <a:pt x="4687" y="12434"/>
                  </a:cubicBezTo>
                  <a:cubicBezTo>
                    <a:pt x="4653" y="12298"/>
                    <a:pt x="4618" y="12150"/>
                    <a:pt x="4584" y="12013"/>
                  </a:cubicBezTo>
                  <a:cubicBezTo>
                    <a:pt x="4573" y="11968"/>
                    <a:pt x="4562" y="11911"/>
                    <a:pt x="4550" y="11866"/>
                  </a:cubicBezTo>
                  <a:cubicBezTo>
                    <a:pt x="5096" y="11718"/>
                    <a:pt x="5688" y="11604"/>
                    <a:pt x="6302" y="11536"/>
                  </a:cubicBezTo>
                  <a:close/>
                  <a:moveTo>
                    <a:pt x="11454" y="12048"/>
                  </a:moveTo>
                  <a:cubicBezTo>
                    <a:pt x="12011" y="12230"/>
                    <a:pt x="12523" y="12457"/>
                    <a:pt x="12978" y="12719"/>
                  </a:cubicBezTo>
                  <a:cubicBezTo>
                    <a:pt x="12955" y="12753"/>
                    <a:pt x="12944" y="12787"/>
                    <a:pt x="12921" y="12821"/>
                  </a:cubicBezTo>
                  <a:cubicBezTo>
                    <a:pt x="12864" y="12957"/>
                    <a:pt x="12796" y="13083"/>
                    <a:pt x="12728" y="13208"/>
                  </a:cubicBezTo>
                  <a:cubicBezTo>
                    <a:pt x="12591" y="13458"/>
                    <a:pt x="12444" y="13708"/>
                    <a:pt x="12284" y="13936"/>
                  </a:cubicBezTo>
                  <a:cubicBezTo>
                    <a:pt x="12000" y="14368"/>
                    <a:pt x="11681" y="14766"/>
                    <a:pt x="11329" y="15130"/>
                  </a:cubicBezTo>
                  <a:cubicBezTo>
                    <a:pt x="11295" y="15164"/>
                    <a:pt x="11249" y="15209"/>
                    <a:pt x="11204" y="15244"/>
                  </a:cubicBezTo>
                  <a:cubicBezTo>
                    <a:pt x="10976" y="15107"/>
                    <a:pt x="10737" y="14993"/>
                    <a:pt x="10487" y="14880"/>
                  </a:cubicBezTo>
                  <a:cubicBezTo>
                    <a:pt x="10533" y="14800"/>
                    <a:pt x="10567" y="14709"/>
                    <a:pt x="10601" y="14641"/>
                  </a:cubicBezTo>
                  <a:cubicBezTo>
                    <a:pt x="10669" y="14504"/>
                    <a:pt x="10726" y="14368"/>
                    <a:pt x="10783" y="14231"/>
                  </a:cubicBezTo>
                  <a:cubicBezTo>
                    <a:pt x="10897" y="13958"/>
                    <a:pt x="10999" y="13685"/>
                    <a:pt x="11101" y="13401"/>
                  </a:cubicBezTo>
                  <a:cubicBezTo>
                    <a:pt x="11192" y="13128"/>
                    <a:pt x="11283" y="12844"/>
                    <a:pt x="11352" y="12559"/>
                  </a:cubicBezTo>
                  <a:cubicBezTo>
                    <a:pt x="11386" y="12412"/>
                    <a:pt x="11420" y="12264"/>
                    <a:pt x="11443" y="12116"/>
                  </a:cubicBezTo>
                  <a:cubicBezTo>
                    <a:pt x="11443" y="12093"/>
                    <a:pt x="11454" y="12070"/>
                    <a:pt x="11454" y="12048"/>
                  </a:cubicBezTo>
                  <a:close/>
                  <a:moveTo>
                    <a:pt x="4254" y="11945"/>
                  </a:moveTo>
                  <a:cubicBezTo>
                    <a:pt x="4266" y="12002"/>
                    <a:pt x="4277" y="12059"/>
                    <a:pt x="4289" y="12116"/>
                  </a:cubicBezTo>
                  <a:cubicBezTo>
                    <a:pt x="4311" y="12264"/>
                    <a:pt x="4345" y="12412"/>
                    <a:pt x="4380" y="12559"/>
                  </a:cubicBezTo>
                  <a:cubicBezTo>
                    <a:pt x="4448" y="12844"/>
                    <a:pt x="4539" y="13128"/>
                    <a:pt x="4630" y="13401"/>
                  </a:cubicBezTo>
                  <a:cubicBezTo>
                    <a:pt x="4721" y="13685"/>
                    <a:pt x="4834" y="13958"/>
                    <a:pt x="4948" y="14231"/>
                  </a:cubicBezTo>
                  <a:cubicBezTo>
                    <a:pt x="5005" y="14368"/>
                    <a:pt x="5062" y="14504"/>
                    <a:pt x="5119" y="14629"/>
                  </a:cubicBezTo>
                  <a:cubicBezTo>
                    <a:pt x="5176" y="14743"/>
                    <a:pt x="5221" y="14868"/>
                    <a:pt x="5301" y="14982"/>
                  </a:cubicBezTo>
                  <a:cubicBezTo>
                    <a:pt x="5062" y="15084"/>
                    <a:pt x="4834" y="15209"/>
                    <a:pt x="4618" y="15346"/>
                  </a:cubicBezTo>
                  <a:cubicBezTo>
                    <a:pt x="4550" y="15266"/>
                    <a:pt x="4471" y="15198"/>
                    <a:pt x="4402" y="15130"/>
                  </a:cubicBezTo>
                  <a:cubicBezTo>
                    <a:pt x="4038" y="14766"/>
                    <a:pt x="3720" y="14368"/>
                    <a:pt x="3436" y="13936"/>
                  </a:cubicBezTo>
                  <a:cubicBezTo>
                    <a:pt x="3288" y="13708"/>
                    <a:pt x="3140" y="13458"/>
                    <a:pt x="3003" y="13208"/>
                  </a:cubicBezTo>
                  <a:cubicBezTo>
                    <a:pt x="2935" y="13083"/>
                    <a:pt x="2867" y="12957"/>
                    <a:pt x="2799" y="12821"/>
                  </a:cubicBezTo>
                  <a:cubicBezTo>
                    <a:pt x="2764" y="12753"/>
                    <a:pt x="2730" y="12650"/>
                    <a:pt x="2685" y="12571"/>
                  </a:cubicBezTo>
                  <a:cubicBezTo>
                    <a:pt x="3163" y="12332"/>
                    <a:pt x="3686" y="12116"/>
                    <a:pt x="4254" y="11945"/>
                  </a:cubicBezTo>
                  <a:close/>
                  <a:moveTo>
                    <a:pt x="13251" y="12889"/>
                  </a:moveTo>
                  <a:cubicBezTo>
                    <a:pt x="13479" y="13026"/>
                    <a:pt x="13695" y="13185"/>
                    <a:pt x="13888" y="13344"/>
                  </a:cubicBezTo>
                  <a:cubicBezTo>
                    <a:pt x="13877" y="13356"/>
                    <a:pt x="13865" y="13378"/>
                    <a:pt x="13854" y="13390"/>
                  </a:cubicBezTo>
                  <a:cubicBezTo>
                    <a:pt x="13808" y="13458"/>
                    <a:pt x="13763" y="13515"/>
                    <a:pt x="13740" y="13583"/>
                  </a:cubicBezTo>
                  <a:cubicBezTo>
                    <a:pt x="13722" y="13628"/>
                    <a:pt x="13761" y="13658"/>
                    <a:pt x="13800" y="13658"/>
                  </a:cubicBezTo>
                  <a:cubicBezTo>
                    <a:pt x="13811" y="13658"/>
                    <a:pt x="13821" y="13656"/>
                    <a:pt x="13831" y="13651"/>
                  </a:cubicBezTo>
                  <a:cubicBezTo>
                    <a:pt x="13899" y="13617"/>
                    <a:pt x="13956" y="13560"/>
                    <a:pt x="14002" y="13503"/>
                  </a:cubicBezTo>
                  <a:cubicBezTo>
                    <a:pt x="14013" y="13492"/>
                    <a:pt x="14024" y="13469"/>
                    <a:pt x="14036" y="13458"/>
                  </a:cubicBezTo>
                  <a:cubicBezTo>
                    <a:pt x="14104" y="13515"/>
                    <a:pt x="14161" y="13572"/>
                    <a:pt x="14229" y="13640"/>
                  </a:cubicBezTo>
                  <a:cubicBezTo>
                    <a:pt x="13695" y="14482"/>
                    <a:pt x="12910" y="15209"/>
                    <a:pt x="11954" y="15755"/>
                  </a:cubicBezTo>
                  <a:cubicBezTo>
                    <a:pt x="11807" y="15642"/>
                    <a:pt x="11670" y="15539"/>
                    <a:pt x="11522" y="15437"/>
                  </a:cubicBezTo>
                  <a:cubicBezTo>
                    <a:pt x="11602" y="15346"/>
                    <a:pt x="11693" y="15255"/>
                    <a:pt x="11772" y="15164"/>
                  </a:cubicBezTo>
                  <a:cubicBezTo>
                    <a:pt x="12125" y="14777"/>
                    <a:pt x="12444" y="14356"/>
                    <a:pt x="12716" y="13924"/>
                  </a:cubicBezTo>
                  <a:cubicBezTo>
                    <a:pt x="12853" y="13708"/>
                    <a:pt x="12978" y="13481"/>
                    <a:pt x="13092" y="13253"/>
                  </a:cubicBezTo>
                  <a:cubicBezTo>
                    <a:pt x="13137" y="13139"/>
                    <a:pt x="13194" y="13026"/>
                    <a:pt x="13240" y="12912"/>
                  </a:cubicBezTo>
                  <a:cubicBezTo>
                    <a:pt x="13251" y="12901"/>
                    <a:pt x="13251" y="12901"/>
                    <a:pt x="13251" y="12889"/>
                  </a:cubicBezTo>
                  <a:close/>
                  <a:moveTo>
                    <a:pt x="2412" y="12719"/>
                  </a:moveTo>
                  <a:cubicBezTo>
                    <a:pt x="2435" y="12787"/>
                    <a:pt x="2457" y="12844"/>
                    <a:pt x="2480" y="12912"/>
                  </a:cubicBezTo>
                  <a:cubicBezTo>
                    <a:pt x="2537" y="13026"/>
                    <a:pt x="2582" y="13139"/>
                    <a:pt x="2639" y="13253"/>
                  </a:cubicBezTo>
                  <a:cubicBezTo>
                    <a:pt x="2753" y="13481"/>
                    <a:pt x="2878" y="13697"/>
                    <a:pt x="3015" y="13913"/>
                  </a:cubicBezTo>
                  <a:cubicBezTo>
                    <a:pt x="3288" y="14356"/>
                    <a:pt x="3606" y="14777"/>
                    <a:pt x="3959" y="15164"/>
                  </a:cubicBezTo>
                  <a:cubicBezTo>
                    <a:pt x="4038" y="15255"/>
                    <a:pt x="4129" y="15357"/>
                    <a:pt x="4220" y="15448"/>
                  </a:cubicBezTo>
                  <a:cubicBezTo>
                    <a:pt x="4254" y="15482"/>
                    <a:pt x="4289" y="15517"/>
                    <a:pt x="4323" y="15551"/>
                  </a:cubicBezTo>
                  <a:cubicBezTo>
                    <a:pt x="4141" y="15676"/>
                    <a:pt x="3970" y="15812"/>
                    <a:pt x="3811" y="15949"/>
                  </a:cubicBezTo>
                  <a:cubicBezTo>
                    <a:pt x="2685" y="15391"/>
                    <a:pt x="1764" y="14584"/>
                    <a:pt x="1161" y="13640"/>
                  </a:cubicBezTo>
                  <a:cubicBezTo>
                    <a:pt x="1263" y="13538"/>
                    <a:pt x="1377" y="13447"/>
                    <a:pt x="1491" y="13344"/>
                  </a:cubicBezTo>
                  <a:cubicBezTo>
                    <a:pt x="1547" y="13458"/>
                    <a:pt x="1604" y="13560"/>
                    <a:pt x="1673" y="13663"/>
                  </a:cubicBezTo>
                  <a:cubicBezTo>
                    <a:pt x="1866" y="13981"/>
                    <a:pt x="2105" y="14288"/>
                    <a:pt x="2389" y="14538"/>
                  </a:cubicBezTo>
                  <a:cubicBezTo>
                    <a:pt x="2400" y="14546"/>
                    <a:pt x="2413" y="14550"/>
                    <a:pt x="2426" y="14550"/>
                  </a:cubicBezTo>
                  <a:cubicBezTo>
                    <a:pt x="2470" y="14550"/>
                    <a:pt x="2515" y="14511"/>
                    <a:pt x="2480" y="14459"/>
                  </a:cubicBezTo>
                  <a:cubicBezTo>
                    <a:pt x="2275" y="14163"/>
                    <a:pt x="2048" y="13867"/>
                    <a:pt x="1866" y="13549"/>
                  </a:cubicBezTo>
                  <a:cubicBezTo>
                    <a:pt x="1798" y="13435"/>
                    <a:pt x="1729" y="13321"/>
                    <a:pt x="1673" y="13208"/>
                  </a:cubicBezTo>
                  <a:cubicBezTo>
                    <a:pt x="1707" y="13185"/>
                    <a:pt x="1741" y="13162"/>
                    <a:pt x="1764" y="13139"/>
                  </a:cubicBezTo>
                  <a:cubicBezTo>
                    <a:pt x="1843" y="13276"/>
                    <a:pt x="1923" y="13401"/>
                    <a:pt x="2037" y="13515"/>
                  </a:cubicBezTo>
                  <a:cubicBezTo>
                    <a:pt x="2051" y="13526"/>
                    <a:pt x="2066" y="13531"/>
                    <a:pt x="2079" y="13531"/>
                  </a:cubicBezTo>
                  <a:cubicBezTo>
                    <a:pt x="2117" y="13531"/>
                    <a:pt x="2144" y="13489"/>
                    <a:pt x="2128" y="13447"/>
                  </a:cubicBezTo>
                  <a:cubicBezTo>
                    <a:pt x="2059" y="13310"/>
                    <a:pt x="1980" y="13174"/>
                    <a:pt x="1911" y="13037"/>
                  </a:cubicBezTo>
                  <a:cubicBezTo>
                    <a:pt x="1957" y="13003"/>
                    <a:pt x="2002" y="12969"/>
                    <a:pt x="2059" y="12935"/>
                  </a:cubicBezTo>
                  <a:cubicBezTo>
                    <a:pt x="2082" y="12980"/>
                    <a:pt x="2116" y="13026"/>
                    <a:pt x="2162" y="13048"/>
                  </a:cubicBezTo>
                  <a:cubicBezTo>
                    <a:pt x="2170" y="13056"/>
                    <a:pt x="2183" y="13065"/>
                    <a:pt x="2199" y="13065"/>
                  </a:cubicBezTo>
                  <a:cubicBezTo>
                    <a:pt x="2205" y="13065"/>
                    <a:pt x="2212" y="13063"/>
                    <a:pt x="2219" y="13060"/>
                  </a:cubicBezTo>
                  <a:cubicBezTo>
                    <a:pt x="2241" y="13048"/>
                    <a:pt x="2253" y="13014"/>
                    <a:pt x="2241" y="12992"/>
                  </a:cubicBezTo>
                  <a:cubicBezTo>
                    <a:pt x="2230" y="12946"/>
                    <a:pt x="2196" y="12901"/>
                    <a:pt x="2173" y="12855"/>
                  </a:cubicBezTo>
                  <a:cubicBezTo>
                    <a:pt x="2253" y="12810"/>
                    <a:pt x="2332" y="12764"/>
                    <a:pt x="2412" y="12719"/>
                  </a:cubicBezTo>
                  <a:close/>
                  <a:moveTo>
                    <a:pt x="8008" y="14754"/>
                  </a:moveTo>
                  <a:cubicBezTo>
                    <a:pt x="9418" y="14754"/>
                    <a:pt x="10726" y="15244"/>
                    <a:pt x="11738" y="16062"/>
                  </a:cubicBezTo>
                  <a:cubicBezTo>
                    <a:pt x="11750" y="16074"/>
                    <a:pt x="11750" y="16085"/>
                    <a:pt x="11761" y="16085"/>
                  </a:cubicBezTo>
                  <a:cubicBezTo>
                    <a:pt x="11784" y="16108"/>
                    <a:pt x="11795" y="16131"/>
                    <a:pt x="11818" y="16153"/>
                  </a:cubicBezTo>
                  <a:cubicBezTo>
                    <a:pt x="11738" y="16495"/>
                    <a:pt x="11602" y="16813"/>
                    <a:pt x="11420" y="17120"/>
                  </a:cubicBezTo>
                  <a:cubicBezTo>
                    <a:pt x="11306" y="17291"/>
                    <a:pt x="11181" y="17450"/>
                    <a:pt x="11045" y="17609"/>
                  </a:cubicBezTo>
                  <a:cubicBezTo>
                    <a:pt x="10976" y="17678"/>
                    <a:pt x="10908" y="17746"/>
                    <a:pt x="10828" y="17814"/>
                  </a:cubicBezTo>
                  <a:cubicBezTo>
                    <a:pt x="10794" y="17848"/>
                    <a:pt x="10760" y="17871"/>
                    <a:pt x="10726" y="17905"/>
                  </a:cubicBezTo>
                  <a:cubicBezTo>
                    <a:pt x="9941" y="17405"/>
                    <a:pt x="9009" y="17109"/>
                    <a:pt x="8008" y="17109"/>
                  </a:cubicBezTo>
                  <a:cubicBezTo>
                    <a:pt x="7007" y="17109"/>
                    <a:pt x="6074" y="17405"/>
                    <a:pt x="5289" y="17905"/>
                  </a:cubicBezTo>
                  <a:cubicBezTo>
                    <a:pt x="5233" y="17882"/>
                    <a:pt x="5187" y="17871"/>
                    <a:pt x="5142" y="17848"/>
                  </a:cubicBezTo>
                  <a:cubicBezTo>
                    <a:pt x="5051" y="17803"/>
                    <a:pt x="4971" y="17746"/>
                    <a:pt x="4891" y="17678"/>
                  </a:cubicBezTo>
                  <a:cubicBezTo>
                    <a:pt x="4743" y="17564"/>
                    <a:pt x="4607" y="17427"/>
                    <a:pt x="4493" y="17279"/>
                  </a:cubicBezTo>
                  <a:cubicBezTo>
                    <a:pt x="4357" y="17097"/>
                    <a:pt x="4254" y="16893"/>
                    <a:pt x="4163" y="16677"/>
                  </a:cubicBezTo>
                  <a:cubicBezTo>
                    <a:pt x="4118" y="16586"/>
                    <a:pt x="4072" y="16483"/>
                    <a:pt x="4038" y="16381"/>
                  </a:cubicBezTo>
                  <a:cubicBezTo>
                    <a:pt x="4027" y="16347"/>
                    <a:pt x="4016" y="16324"/>
                    <a:pt x="4004" y="16290"/>
                  </a:cubicBezTo>
                  <a:cubicBezTo>
                    <a:pt x="5062" y="15335"/>
                    <a:pt x="6461" y="14754"/>
                    <a:pt x="8008" y="14754"/>
                  </a:cubicBezTo>
                  <a:close/>
                  <a:moveTo>
                    <a:pt x="7996" y="17496"/>
                  </a:moveTo>
                  <a:cubicBezTo>
                    <a:pt x="8804" y="17496"/>
                    <a:pt x="9555" y="17689"/>
                    <a:pt x="10203" y="18042"/>
                  </a:cubicBezTo>
                  <a:cubicBezTo>
                    <a:pt x="10135" y="18053"/>
                    <a:pt x="10066" y="18076"/>
                    <a:pt x="9998" y="18087"/>
                  </a:cubicBezTo>
                  <a:cubicBezTo>
                    <a:pt x="9668" y="18167"/>
                    <a:pt x="9338" y="18223"/>
                    <a:pt x="9009" y="18258"/>
                  </a:cubicBezTo>
                  <a:cubicBezTo>
                    <a:pt x="8952" y="18121"/>
                    <a:pt x="8861" y="17996"/>
                    <a:pt x="8724" y="17905"/>
                  </a:cubicBezTo>
                  <a:cubicBezTo>
                    <a:pt x="8520" y="17751"/>
                    <a:pt x="8235" y="17675"/>
                    <a:pt x="7951" y="17675"/>
                  </a:cubicBezTo>
                  <a:cubicBezTo>
                    <a:pt x="7667" y="17675"/>
                    <a:pt x="7382" y="17751"/>
                    <a:pt x="7177" y="17905"/>
                  </a:cubicBezTo>
                  <a:cubicBezTo>
                    <a:pt x="7030" y="18007"/>
                    <a:pt x="6927" y="18144"/>
                    <a:pt x="6870" y="18303"/>
                  </a:cubicBezTo>
                  <a:cubicBezTo>
                    <a:pt x="6654" y="18280"/>
                    <a:pt x="6438" y="18258"/>
                    <a:pt x="6233" y="18223"/>
                  </a:cubicBezTo>
                  <a:cubicBezTo>
                    <a:pt x="6040" y="18201"/>
                    <a:pt x="5847" y="18167"/>
                    <a:pt x="5653" y="18121"/>
                  </a:cubicBezTo>
                  <a:cubicBezTo>
                    <a:pt x="6347" y="17723"/>
                    <a:pt x="7143" y="17496"/>
                    <a:pt x="7996" y="17496"/>
                  </a:cubicBezTo>
                  <a:close/>
                  <a:moveTo>
                    <a:pt x="7945" y="18022"/>
                  </a:moveTo>
                  <a:cubicBezTo>
                    <a:pt x="8227" y="18022"/>
                    <a:pt x="8508" y="18127"/>
                    <a:pt x="8645" y="18337"/>
                  </a:cubicBezTo>
                  <a:cubicBezTo>
                    <a:pt x="8872" y="18690"/>
                    <a:pt x="8736" y="19179"/>
                    <a:pt x="8633" y="19566"/>
                  </a:cubicBezTo>
                  <a:cubicBezTo>
                    <a:pt x="8531" y="19975"/>
                    <a:pt x="8372" y="20385"/>
                    <a:pt x="8212" y="20783"/>
                  </a:cubicBezTo>
                  <a:cubicBezTo>
                    <a:pt x="8133" y="20999"/>
                    <a:pt x="8042" y="21226"/>
                    <a:pt x="7951" y="21454"/>
                  </a:cubicBezTo>
                  <a:cubicBezTo>
                    <a:pt x="7860" y="21226"/>
                    <a:pt x="7769" y="21010"/>
                    <a:pt x="7678" y="20783"/>
                  </a:cubicBezTo>
                  <a:cubicBezTo>
                    <a:pt x="7519" y="20385"/>
                    <a:pt x="7371" y="19975"/>
                    <a:pt x="7257" y="19566"/>
                  </a:cubicBezTo>
                  <a:cubicBezTo>
                    <a:pt x="7155" y="19179"/>
                    <a:pt x="7018" y="18690"/>
                    <a:pt x="7246" y="18337"/>
                  </a:cubicBezTo>
                  <a:cubicBezTo>
                    <a:pt x="7382" y="18127"/>
                    <a:pt x="7664" y="18022"/>
                    <a:pt x="7945" y="18022"/>
                  </a:cubicBezTo>
                  <a:close/>
                  <a:moveTo>
                    <a:pt x="7867" y="1"/>
                  </a:moveTo>
                  <a:cubicBezTo>
                    <a:pt x="7683" y="1"/>
                    <a:pt x="7497" y="60"/>
                    <a:pt x="7348" y="173"/>
                  </a:cubicBezTo>
                  <a:cubicBezTo>
                    <a:pt x="6961" y="458"/>
                    <a:pt x="6893" y="981"/>
                    <a:pt x="6961" y="1436"/>
                  </a:cubicBezTo>
                  <a:cubicBezTo>
                    <a:pt x="7007" y="1709"/>
                    <a:pt x="7121" y="1982"/>
                    <a:pt x="7212" y="2243"/>
                  </a:cubicBezTo>
                  <a:cubicBezTo>
                    <a:pt x="7257" y="2380"/>
                    <a:pt x="7291" y="2516"/>
                    <a:pt x="7325" y="2653"/>
                  </a:cubicBezTo>
                  <a:cubicBezTo>
                    <a:pt x="7348" y="2744"/>
                    <a:pt x="7359" y="2835"/>
                    <a:pt x="7382" y="2926"/>
                  </a:cubicBezTo>
                  <a:cubicBezTo>
                    <a:pt x="7257" y="2994"/>
                    <a:pt x="7155" y="3085"/>
                    <a:pt x="7075" y="3199"/>
                  </a:cubicBezTo>
                  <a:cubicBezTo>
                    <a:pt x="7052" y="3244"/>
                    <a:pt x="7030" y="3290"/>
                    <a:pt x="7007" y="3335"/>
                  </a:cubicBezTo>
                  <a:cubicBezTo>
                    <a:pt x="7007" y="3358"/>
                    <a:pt x="6995" y="3369"/>
                    <a:pt x="6995" y="3392"/>
                  </a:cubicBezTo>
                  <a:cubicBezTo>
                    <a:pt x="6984" y="3415"/>
                    <a:pt x="6984" y="3426"/>
                    <a:pt x="6984" y="3438"/>
                  </a:cubicBezTo>
                  <a:cubicBezTo>
                    <a:pt x="6984" y="3445"/>
                    <a:pt x="6984" y="3459"/>
                    <a:pt x="6984" y="3459"/>
                  </a:cubicBezTo>
                  <a:cubicBezTo>
                    <a:pt x="6984" y="3467"/>
                    <a:pt x="6984" y="3475"/>
                    <a:pt x="6984" y="3483"/>
                  </a:cubicBezTo>
                  <a:lnTo>
                    <a:pt x="6643" y="3483"/>
                  </a:lnTo>
                  <a:cubicBezTo>
                    <a:pt x="6495" y="3483"/>
                    <a:pt x="6347" y="3494"/>
                    <a:pt x="6199" y="3563"/>
                  </a:cubicBezTo>
                  <a:cubicBezTo>
                    <a:pt x="6074" y="3620"/>
                    <a:pt x="5983" y="3722"/>
                    <a:pt x="5892" y="3836"/>
                  </a:cubicBezTo>
                  <a:cubicBezTo>
                    <a:pt x="5688" y="4063"/>
                    <a:pt x="5494" y="4313"/>
                    <a:pt x="5324" y="4575"/>
                  </a:cubicBezTo>
                  <a:cubicBezTo>
                    <a:pt x="5221" y="4711"/>
                    <a:pt x="5130" y="4859"/>
                    <a:pt x="5028" y="4996"/>
                  </a:cubicBezTo>
                  <a:cubicBezTo>
                    <a:pt x="4994" y="5075"/>
                    <a:pt x="4948" y="5144"/>
                    <a:pt x="4903" y="5212"/>
                  </a:cubicBezTo>
                  <a:cubicBezTo>
                    <a:pt x="4891" y="5235"/>
                    <a:pt x="4880" y="5257"/>
                    <a:pt x="4869" y="5280"/>
                  </a:cubicBezTo>
                  <a:cubicBezTo>
                    <a:pt x="2025" y="6190"/>
                    <a:pt x="1" y="8419"/>
                    <a:pt x="1" y="11035"/>
                  </a:cubicBezTo>
                  <a:cubicBezTo>
                    <a:pt x="1" y="13242"/>
                    <a:pt x="1456" y="15187"/>
                    <a:pt x="3629" y="16279"/>
                  </a:cubicBezTo>
                  <a:cubicBezTo>
                    <a:pt x="3640" y="16370"/>
                    <a:pt x="3674" y="16449"/>
                    <a:pt x="3697" y="16529"/>
                  </a:cubicBezTo>
                  <a:cubicBezTo>
                    <a:pt x="3743" y="16643"/>
                    <a:pt x="3788" y="16768"/>
                    <a:pt x="3845" y="16881"/>
                  </a:cubicBezTo>
                  <a:cubicBezTo>
                    <a:pt x="3936" y="17109"/>
                    <a:pt x="4061" y="17325"/>
                    <a:pt x="4209" y="17530"/>
                  </a:cubicBezTo>
                  <a:cubicBezTo>
                    <a:pt x="4345" y="17712"/>
                    <a:pt x="4505" y="17871"/>
                    <a:pt x="4687" y="18019"/>
                  </a:cubicBezTo>
                  <a:cubicBezTo>
                    <a:pt x="5039" y="18280"/>
                    <a:pt x="5437" y="18440"/>
                    <a:pt x="5869" y="18519"/>
                  </a:cubicBezTo>
                  <a:cubicBezTo>
                    <a:pt x="6177" y="18576"/>
                    <a:pt x="6484" y="18622"/>
                    <a:pt x="6791" y="18656"/>
                  </a:cubicBezTo>
                  <a:cubicBezTo>
                    <a:pt x="6768" y="18849"/>
                    <a:pt x="6779" y="19042"/>
                    <a:pt x="6825" y="19236"/>
                  </a:cubicBezTo>
                  <a:cubicBezTo>
                    <a:pt x="6916" y="19736"/>
                    <a:pt x="7075" y="20214"/>
                    <a:pt x="7257" y="20692"/>
                  </a:cubicBezTo>
                  <a:cubicBezTo>
                    <a:pt x="7359" y="20942"/>
                    <a:pt x="7439" y="21203"/>
                    <a:pt x="7541" y="21454"/>
                  </a:cubicBezTo>
                  <a:cubicBezTo>
                    <a:pt x="7621" y="21636"/>
                    <a:pt x="7758" y="22045"/>
                    <a:pt x="7985" y="22068"/>
                  </a:cubicBezTo>
                  <a:cubicBezTo>
                    <a:pt x="7991" y="22068"/>
                    <a:pt x="7996" y="22069"/>
                    <a:pt x="8001" y="22069"/>
                  </a:cubicBezTo>
                  <a:cubicBezTo>
                    <a:pt x="8195" y="22069"/>
                    <a:pt x="8293" y="21677"/>
                    <a:pt x="8338" y="21545"/>
                  </a:cubicBezTo>
                  <a:cubicBezTo>
                    <a:pt x="8429" y="21249"/>
                    <a:pt x="8542" y="20965"/>
                    <a:pt x="8656" y="20680"/>
                  </a:cubicBezTo>
                  <a:cubicBezTo>
                    <a:pt x="8827" y="20203"/>
                    <a:pt x="8986" y="19725"/>
                    <a:pt x="9077" y="19236"/>
                  </a:cubicBezTo>
                  <a:cubicBezTo>
                    <a:pt x="9111" y="19031"/>
                    <a:pt x="9134" y="18826"/>
                    <a:pt x="9111" y="18622"/>
                  </a:cubicBezTo>
                  <a:cubicBezTo>
                    <a:pt x="9259" y="18599"/>
                    <a:pt x="9407" y="18576"/>
                    <a:pt x="9566" y="18553"/>
                  </a:cubicBezTo>
                  <a:cubicBezTo>
                    <a:pt x="9759" y="18519"/>
                    <a:pt x="9964" y="18485"/>
                    <a:pt x="10157" y="18440"/>
                  </a:cubicBezTo>
                  <a:cubicBezTo>
                    <a:pt x="10499" y="18360"/>
                    <a:pt x="10794" y="18337"/>
                    <a:pt x="11056" y="18110"/>
                  </a:cubicBezTo>
                  <a:cubicBezTo>
                    <a:pt x="11147" y="18042"/>
                    <a:pt x="11227" y="17962"/>
                    <a:pt x="11306" y="17882"/>
                  </a:cubicBezTo>
                  <a:cubicBezTo>
                    <a:pt x="11465" y="17712"/>
                    <a:pt x="11602" y="17530"/>
                    <a:pt x="11727" y="17325"/>
                  </a:cubicBezTo>
                  <a:cubicBezTo>
                    <a:pt x="11977" y="16938"/>
                    <a:pt x="12148" y="16506"/>
                    <a:pt x="12216" y="16051"/>
                  </a:cubicBezTo>
                  <a:cubicBezTo>
                    <a:pt x="12216" y="16040"/>
                    <a:pt x="12216" y="16040"/>
                    <a:pt x="12216" y="16028"/>
                  </a:cubicBezTo>
                  <a:cubicBezTo>
                    <a:pt x="14138" y="14902"/>
                    <a:pt x="15389" y="13083"/>
                    <a:pt x="15389" y="11035"/>
                  </a:cubicBezTo>
                  <a:cubicBezTo>
                    <a:pt x="15389" y="8431"/>
                    <a:pt x="13365" y="6190"/>
                    <a:pt x="10521" y="5280"/>
                  </a:cubicBezTo>
                  <a:cubicBezTo>
                    <a:pt x="10510" y="5257"/>
                    <a:pt x="10499" y="5235"/>
                    <a:pt x="10487" y="5223"/>
                  </a:cubicBezTo>
                  <a:cubicBezTo>
                    <a:pt x="10442" y="5144"/>
                    <a:pt x="10396" y="5075"/>
                    <a:pt x="10362" y="5007"/>
                  </a:cubicBezTo>
                  <a:cubicBezTo>
                    <a:pt x="10271" y="4859"/>
                    <a:pt x="10169" y="4711"/>
                    <a:pt x="10066" y="4575"/>
                  </a:cubicBezTo>
                  <a:cubicBezTo>
                    <a:pt x="9896" y="4313"/>
                    <a:pt x="9702" y="4075"/>
                    <a:pt x="9498" y="3836"/>
                  </a:cubicBezTo>
                  <a:cubicBezTo>
                    <a:pt x="9407" y="3733"/>
                    <a:pt x="9316" y="3620"/>
                    <a:pt x="9191" y="3563"/>
                  </a:cubicBezTo>
                  <a:cubicBezTo>
                    <a:pt x="9043" y="3494"/>
                    <a:pt x="8895" y="3483"/>
                    <a:pt x="8747" y="3483"/>
                  </a:cubicBezTo>
                  <a:lnTo>
                    <a:pt x="8497" y="3483"/>
                  </a:lnTo>
                  <a:cubicBezTo>
                    <a:pt x="8474" y="3381"/>
                    <a:pt x="8429" y="3278"/>
                    <a:pt x="8372" y="3199"/>
                  </a:cubicBezTo>
                  <a:cubicBezTo>
                    <a:pt x="8315" y="3119"/>
                    <a:pt x="8235" y="3040"/>
                    <a:pt x="8156" y="2983"/>
                  </a:cubicBezTo>
                  <a:cubicBezTo>
                    <a:pt x="8167" y="2926"/>
                    <a:pt x="8178" y="2880"/>
                    <a:pt x="8190" y="2835"/>
                  </a:cubicBezTo>
                  <a:cubicBezTo>
                    <a:pt x="8224" y="2710"/>
                    <a:pt x="8258" y="2596"/>
                    <a:pt x="8303" y="2471"/>
                  </a:cubicBezTo>
                  <a:cubicBezTo>
                    <a:pt x="8394" y="2232"/>
                    <a:pt x="8485" y="1993"/>
                    <a:pt x="8554" y="1743"/>
                  </a:cubicBezTo>
                  <a:cubicBezTo>
                    <a:pt x="8622" y="1493"/>
                    <a:pt x="8667" y="1231"/>
                    <a:pt x="8656" y="970"/>
                  </a:cubicBezTo>
                  <a:cubicBezTo>
                    <a:pt x="8645" y="731"/>
                    <a:pt x="8599" y="469"/>
                    <a:pt x="8451" y="276"/>
                  </a:cubicBezTo>
                  <a:cubicBezTo>
                    <a:pt x="8308" y="89"/>
                    <a:pt x="8089" y="1"/>
                    <a:pt x="786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2950650" y="4350225"/>
              <a:ext cx="62850" cy="83750"/>
            </a:xfrm>
            <a:custGeom>
              <a:rect b="b" l="l" r="r" t="t"/>
              <a:pathLst>
                <a:path extrusionOk="0" h="3350" w="2514">
                  <a:moveTo>
                    <a:pt x="1253" y="375"/>
                  </a:moveTo>
                  <a:cubicBezTo>
                    <a:pt x="1283" y="375"/>
                    <a:pt x="1314" y="395"/>
                    <a:pt x="1365" y="435"/>
                  </a:cubicBezTo>
                  <a:cubicBezTo>
                    <a:pt x="1479" y="526"/>
                    <a:pt x="1581" y="628"/>
                    <a:pt x="1661" y="742"/>
                  </a:cubicBezTo>
                  <a:cubicBezTo>
                    <a:pt x="1831" y="969"/>
                    <a:pt x="1956" y="1242"/>
                    <a:pt x="2036" y="1515"/>
                  </a:cubicBezTo>
                  <a:cubicBezTo>
                    <a:pt x="2116" y="1811"/>
                    <a:pt x="2138" y="2130"/>
                    <a:pt x="2036" y="2414"/>
                  </a:cubicBezTo>
                  <a:cubicBezTo>
                    <a:pt x="1956" y="2641"/>
                    <a:pt x="1797" y="2846"/>
                    <a:pt x="1570" y="2937"/>
                  </a:cubicBezTo>
                  <a:cubicBezTo>
                    <a:pt x="1470" y="2977"/>
                    <a:pt x="1369" y="2996"/>
                    <a:pt x="1271" y="2996"/>
                  </a:cubicBezTo>
                  <a:cubicBezTo>
                    <a:pt x="921" y="2996"/>
                    <a:pt x="602" y="2760"/>
                    <a:pt x="478" y="2414"/>
                  </a:cubicBezTo>
                  <a:cubicBezTo>
                    <a:pt x="364" y="2130"/>
                    <a:pt x="398" y="1811"/>
                    <a:pt x="478" y="1515"/>
                  </a:cubicBezTo>
                  <a:cubicBezTo>
                    <a:pt x="557" y="1242"/>
                    <a:pt x="683" y="969"/>
                    <a:pt x="853" y="742"/>
                  </a:cubicBezTo>
                  <a:cubicBezTo>
                    <a:pt x="933" y="628"/>
                    <a:pt x="1035" y="526"/>
                    <a:pt x="1149" y="435"/>
                  </a:cubicBezTo>
                  <a:cubicBezTo>
                    <a:pt x="1194" y="395"/>
                    <a:pt x="1223" y="375"/>
                    <a:pt x="1253" y="375"/>
                  </a:cubicBezTo>
                  <a:close/>
                  <a:moveTo>
                    <a:pt x="1272" y="0"/>
                  </a:moveTo>
                  <a:cubicBezTo>
                    <a:pt x="1261" y="0"/>
                    <a:pt x="1250" y="1"/>
                    <a:pt x="1240" y="3"/>
                  </a:cubicBezTo>
                  <a:cubicBezTo>
                    <a:pt x="1012" y="25"/>
                    <a:pt x="785" y="276"/>
                    <a:pt x="637" y="446"/>
                  </a:cubicBezTo>
                  <a:cubicBezTo>
                    <a:pt x="421" y="708"/>
                    <a:pt x="262" y="1026"/>
                    <a:pt x="159" y="1356"/>
                  </a:cubicBezTo>
                  <a:cubicBezTo>
                    <a:pt x="46" y="1732"/>
                    <a:pt x="0" y="2130"/>
                    <a:pt x="125" y="2516"/>
                  </a:cubicBezTo>
                  <a:cubicBezTo>
                    <a:pt x="228" y="2835"/>
                    <a:pt x="467" y="3130"/>
                    <a:pt x="774" y="3256"/>
                  </a:cubicBezTo>
                  <a:cubicBezTo>
                    <a:pt x="916" y="3318"/>
                    <a:pt x="1086" y="3349"/>
                    <a:pt x="1257" y="3349"/>
                  </a:cubicBezTo>
                  <a:cubicBezTo>
                    <a:pt x="1428" y="3349"/>
                    <a:pt x="1598" y="3318"/>
                    <a:pt x="1740" y="3256"/>
                  </a:cubicBezTo>
                  <a:cubicBezTo>
                    <a:pt x="2047" y="3130"/>
                    <a:pt x="2275" y="2835"/>
                    <a:pt x="2389" y="2516"/>
                  </a:cubicBezTo>
                  <a:cubicBezTo>
                    <a:pt x="2514" y="2130"/>
                    <a:pt x="2468" y="1732"/>
                    <a:pt x="2355" y="1356"/>
                  </a:cubicBezTo>
                  <a:cubicBezTo>
                    <a:pt x="2252" y="1026"/>
                    <a:pt x="2093" y="708"/>
                    <a:pt x="1865" y="446"/>
                  </a:cubicBezTo>
                  <a:cubicBezTo>
                    <a:pt x="1757" y="306"/>
                    <a:pt x="1484" y="0"/>
                    <a:pt x="127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3033375" y="4361550"/>
              <a:ext cx="62300" cy="82475"/>
            </a:xfrm>
            <a:custGeom>
              <a:rect b="b" l="l" r="r" t="t"/>
              <a:pathLst>
                <a:path extrusionOk="0" h="3299" w="2492">
                  <a:moveTo>
                    <a:pt x="828" y="380"/>
                  </a:moveTo>
                  <a:cubicBezTo>
                    <a:pt x="853" y="380"/>
                    <a:pt x="885" y="392"/>
                    <a:pt x="934" y="414"/>
                  </a:cubicBezTo>
                  <a:cubicBezTo>
                    <a:pt x="1059" y="460"/>
                    <a:pt x="1184" y="539"/>
                    <a:pt x="1298" y="619"/>
                  </a:cubicBezTo>
                  <a:cubicBezTo>
                    <a:pt x="1525" y="801"/>
                    <a:pt x="1718" y="1028"/>
                    <a:pt x="1866" y="1267"/>
                  </a:cubicBezTo>
                  <a:cubicBezTo>
                    <a:pt x="2025" y="1529"/>
                    <a:pt x="2139" y="1824"/>
                    <a:pt x="2116" y="2132"/>
                  </a:cubicBezTo>
                  <a:cubicBezTo>
                    <a:pt x="2094" y="2370"/>
                    <a:pt x="2003" y="2609"/>
                    <a:pt x="1798" y="2757"/>
                  </a:cubicBezTo>
                  <a:cubicBezTo>
                    <a:pt x="1649" y="2871"/>
                    <a:pt x="1477" y="2924"/>
                    <a:pt x="1308" y="2924"/>
                  </a:cubicBezTo>
                  <a:cubicBezTo>
                    <a:pt x="1038" y="2924"/>
                    <a:pt x="771" y="2790"/>
                    <a:pt x="604" y="2552"/>
                  </a:cubicBezTo>
                  <a:cubicBezTo>
                    <a:pt x="422" y="2302"/>
                    <a:pt x="365" y="1995"/>
                    <a:pt x="365" y="1688"/>
                  </a:cubicBezTo>
                  <a:cubicBezTo>
                    <a:pt x="365" y="1404"/>
                    <a:pt x="410" y="1108"/>
                    <a:pt x="513" y="835"/>
                  </a:cubicBezTo>
                  <a:cubicBezTo>
                    <a:pt x="570" y="710"/>
                    <a:pt x="638" y="585"/>
                    <a:pt x="717" y="471"/>
                  </a:cubicBezTo>
                  <a:cubicBezTo>
                    <a:pt x="766" y="409"/>
                    <a:pt x="789" y="380"/>
                    <a:pt x="828" y="380"/>
                  </a:cubicBezTo>
                  <a:close/>
                  <a:moveTo>
                    <a:pt x="788" y="0"/>
                  </a:moveTo>
                  <a:cubicBezTo>
                    <a:pt x="755" y="0"/>
                    <a:pt x="723" y="5"/>
                    <a:pt x="695" y="16"/>
                  </a:cubicBezTo>
                  <a:cubicBezTo>
                    <a:pt x="479" y="118"/>
                    <a:pt x="331" y="403"/>
                    <a:pt x="240" y="607"/>
                  </a:cubicBezTo>
                  <a:cubicBezTo>
                    <a:pt x="92" y="926"/>
                    <a:pt x="35" y="1279"/>
                    <a:pt x="24" y="1620"/>
                  </a:cubicBezTo>
                  <a:cubicBezTo>
                    <a:pt x="1" y="2018"/>
                    <a:pt x="81" y="2405"/>
                    <a:pt x="297" y="2746"/>
                  </a:cubicBezTo>
                  <a:cubicBezTo>
                    <a:pt x="490" y="3019"/>
                    <a:pt x="786" y="3246"/>
                    <a:pt x="1127" y="3292"/>
                  </a:cubicBezTo>
                  <a:cubicBezTo>
                    <a:pt x="1165" y="3296"/>
                    <a:pt x="1204" y="3298"/>
                    <a:pt x="1244" y="3298"/>
                  </a:cubicBezTo>
                  <a:cubicBezTo>
                    <a:pt x="1519" y="3298"/>
                    <a:pt x="1840" y="3199"/>
                    <a:pt x="2048" y="3030"/>
                  </a:cubicBezTo>
                  <a:cubicBezTo>
                    <a:pt x="2310" y="2814"/>
                    <a:pt x="2458" y="2473"/>
                    <a:pt x="2469" y="2132"/>
                  </a:cubicBezTo>
                  <a:cubicBezTo>
                    <a:pt x="2492" y="1733"/>
                    <a:pt x="2344" y="1358"/>
                    <a:pt x="2128" y="1028"/>
                  </a:cubicBezTo>
                  <a:cubicBezTo>
                    <a:pt x="1946" y="744"/>
                    <a:pt x="1707" y="471"/>
                    <a:pt x="1423" y="278"/>
                  </a:cubicBezTo>
                  <a:cubicBezTo>
                    <a:pt x="1286" y="189"/>
                    <a:pt x="997" y="0"/>
                    <a:pt x="78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2868175" y="4361550"/>
              <a:ext cx="62300" cy="82475"/>
            </a:xfrm>
            <a:custGeom>
              <a:rect b="b" l="l" r="r" t="t"/>
              <a:pathLst>
                <a:path extrusionOk="0" h="3299" w="2492">
                  <a:moveTo>
                    <a:pt x="1665" y="380"/>
                  </a:moveTo>
                  <a:cubicBezTo>
                    <a:pt x="1703" y="380"/>
                    <a:pt x="1727" y="409"/>
                    <a:pt x="1775" y="471"/>
                  </a:cubicBezTo>
                  <a:cubicBezTo>
                    <a:pt x="1855" y="585"/>
                    <a:pt x="1923" y="710"/>
                    <a:pt x="1980" y="835"/>
                  </a:cubicBezTo>
                  <a:cubicBezTo>
                    <a:pt x="2082" y="1108"/>
                    <a:pt x="2128" y="1404"/>
                    <a:pt x="2128" y="1688"/>
                  </a:cubicBezTo>
                  <a:cubicBezTo>
                    <a:pt x="2128" y="1995"/>
                    <a:pt x="2071" y="2302"/>
                    <a:pt x="1889" y="2552"/>
                  </a:cubicBezTo>
                  <a:cubicBezTo>
                    <a:pt x="1721" y="2790"/>
                    <a:pt x="1455" y="2924"/>
                    <a:pt x="1185" y="2924"/>
                  </a:cubicBezTo>
                  <a:cubicBezTo>
                    <a:pt x="1015" y="2924"/>
                    <a:pt x="844" y="2871"/>
                    <a:pt x="695" y="2757"/>
                  </a:cubicBezTo>
                  <a:cubicBezTo>
                    <a:pt x="501" y="2609"/>
                    <a:pt x="399" y="2370"/>
                    <a:pt x="376" y="2132"/>
                  </a:cubicBezTo>
                  <a:cubicBezTo>
                    <a:pt x="353" y="1824"/>
                    <a:pt x="467" y="1529"/>
                    <a:pt x="626" y="1267"/>
                  </a:cubicBezTo>
                  <a:cubicBezTo>
                    <a:pt x="774" y="1028"/>
                    <a:pt x="968" y="801"/>
                    <a:pt x="1195" y="619"/>
                  </a:cubicBezTo>
                  <a:cubicBezTo>
                    <a:pt x="1309" y="539"/>
                    <a:pt x="1434" y="460"/>
                    <a:pt x="1559" y="414"/>
                  </a:cubicBezTo>
                  <a:cubicBezTo>
                    <a:pt x="1608" y="392"/>
                    <a:pt x="1639" y="380"/>
                    <a:pt x="1665" y="380"/>
                  </a:cubicBezTo>
                  <a:close/>
                  <a:moveTo>
                    <a:pt x="1704" y="0"/>
                  </a:moveTo>
                  <a:cubicBezTo>
                    <a:pt x="1496" y="0"/>
                    <a:pt x="1207" y="189"/>
                    <a:pt x="1070" y="278"/>
                  </a:cubicBezTo>
                  <a:cubicBezTo>
                    <a:pt x="786" y="482"/>
                    <a:pt x="558" y="744"/>
                    <a:pt x="365" y="1028"/>
                  </a:cubicBezTo>
                  <a:cubicBezTo>
                    <a:pt x="149" y="1358"/>
                    <a:pt x="1" y="1733"/>
                    <a:pt x="24" y="2132"/>
                  </a:cubicBezTo>
                  <a:cubicBezTo>
                    <a:pt x="35" y="2473"/>
                    <a:pt x="183" y="2814"/>
                    <a:pt x="444" y="3030"/>
                  </a:cubicBezTo>
                  <a:cubicBezTo>
                    <a:pt x="653" y="3199"/>
                    <a:pt x="974" y="3298"/>
                    <a:pt x="1248" y="3298"/>
                  </a:cubicBezTo>
                  <a:cubicBezTo>
                    <a:pt x="1289" y="3298"/>
                    <a:pt x="1328" y="3296"/>
                    <a:pt x="1366" y="3292"/>
                  </a:cubicBezTo>
                  <a:cubicBezTo>
                    <a:pt x="1707" y="3246"/>
                    <a:pt x="2014" y="3019"/>
                    <a:pt x="2196" y="2746"/>
                  </a:cubicBezTo>
                  <a:cubicBezTo>
                    <a:pt x="2423" y="2405"/>
                    <a:pt x="2492" y="2018"/>
                    <a:pt x="2480" y="1620"/>
                  </a:cubicBezTo>
                  <a:cubicBezTo>
                    <a:pt x="2469" y="1279"/>
                    <a:pt x="2401" y="926"/>
                    <a:pt x="2264" y="607"/>
                  </a:cubicBezTo>
                  <a:cubicBezTo>
                    <a:pt x="2173" y="403"/>
                    <a:pt x="2014" y="118"/>
                    <a:pt x="1798" y="16"/>
                  </a:cubicBezTo>
                  <a:cubicBezTo>
                    <a:pt x="1769" y="5"/>
                    <a:pt x="1738" y="0"/>
                    <a:pt x="170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3008925" y="4341775"/>
              <a:ext cx="81425" cy="31175"/>
            </a:xfrm>
            <a:custGeom>
              <a:rect b="b" l="l" r="r" t="t"/>
              <a:pathLst>
                <a:path extrusionOk="0" h="1247" w="3257">
                  <a:moveTo>
                    <a:pt x="319" y="1"/>
                  </a:moveTo>
                  <a:cubicBezTo>
                    <a:pt x="224" y="1"/>
                    <a:pt x="130" y="7"/>
                    <a:pt x="35" y="22"/>
                  </a:cubicBezTo>
                  <a:cubicBezTo>
                    <a:pt x="1" y="34"/>
                    <a:pt x="1" y="90"/>
                    <a:pt x="35" y="102"/>
                  </a:cubicBezTo>
                  <a:cubicBezTo>
                    <a:pt x="308" y="170"/>
                    <a:pt x="592" y="204"/>
                    <a:pt x="865" y="261"/>
                  </a:cubicBezTo>
                  <a:cubicBezTo>
                    <a:pt x="1127" y="318"/>
                    <a:pt x="1388" y="398"/>
                    <a:pt x="1650" y="500"/>
                  </a:cubicBezTo>
                  <a:cubicBezTo>
                    <a:pt x="2162" y="682"/>
                    <a:pt x="2662" y="944"/>
                    <a:pt x="3129" y="1239"/>
                  </a:cubicBezTo>
                  <a:cubicBezTo>
                    <a:pt x="3139" y="1244"/>
                    <a:pt x="3149" y="1247"/>
                    <a:pt x="3159" y="1247"/>
                  </a:cubicBezTo>
                  <a:cubicBezTo>
                    <a:pt x="3215" y="1247"/>
                    <a:pt x="3256" y="1175"/>
                    <a:pt x="3208" y="1137"/>
                  </a:cubicBezTo>
                  <a:cubicBezTo>
                    <a:pt x="2776" y="750"/>
                    <a:pt x="2276" y="466"/>
                    <a:pt x="1718" y="272"/>
                  </a:cubicBezTo>
                  <a:cubicBezTo>
                    <a:pt x="1445" y="170"/>
                    <a:pt x="1172" y="102"/>
                    <a:pt x="888" y="56"/>
                  </a:cubicBezTo>
                  <a:cubicBezTo>
                    <a:pt x="698" y="26"/>
                    <a:pt x="509" y="1"/>
                    <a:pt x="31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3095650" y="4375575"/>
              <a:ext cx="15900" cy="16400"/>
            </a:xfrm>
            <a:custGeom>
              <a:rect b="b" l="l" r="r" t="t"/>
              <a:pathLst>
                <a:path extrusionOk="0" h="656" w="636">
                  <a:moveTo>
                    <a:pt x="46" y="1"/>
                  </a:moveTo>
                  <a:cubicBezTo>
                    <a:pt x="12" y="1"/>
                    <a:pt x="1" y="35"/>
                    <a:pt x="1" y="58"/>
                  </a:cubicBezTo>
                  <a:cubicBezTo>
                    <a:pt x="24" y="126"/>
                    <a:pt x="80" y="172"/>
                    <a:pt x="126" y="217"/>
                  </a:cubicBezTo>
                  <a:cubicBezTo>
                    <a:pt x="171" y="263"/>
                    <a:pt x="217" y="308"/>
                    <a:pt x="262" y="354"/>
                  </a:cubicBezTo>
                  <a:cubicBezTo>
                    <a:pt x="308" y="410"/>
                    <a:pt x="353" y="445"/>
                    <a:pt x="399" y="501"/>
                  </a:cubicBezTo>
                  <a:cubicBezTo>
                    <a:pt x="444" y="547"/>
                    <a:pt x="478" y="604"/>
                    <a:pt x="535" y="649"/>
                  </a:cubicBezTo>
                  <a:cubicBezTo>
                    <a:pt x="544" y="653"/>
                    <a:pt x="552" y="655"/>
                    <a:pt x="561" y="655"/>
                  </a:cubicBezTo>
                  <a:cubicBezTo>
                    <a:pt x="599" y="655"/>
                    <a:pt x="636" y="618"/>
                    <a:pt x="626" y="581"/>
                  </a:cubicBezTo>
                  <a:cubicBezTo>
                    <a:pt x="604" y="513"/>
                    <a:pt x="558" y="456"/>
                    <a:pt x="513" y="410"/>
                  </a:cubicBezTo>
                  <a:cubicBezTo>
                    <a:pt x="478" y="342"/>
                    <a:pt x="433" y="285"/>
                    <a:pt x="388" y="240"/>
                  </a:cubicBezTo>
                  <a:cubicBezTo>
                    <a:pt x="331" y="194"/>
                    <a:pt x="285" y="149"/>
                    <a:pt x="240" y="103"/>
                  </a:cubicBezTo>
                  <a:cubicBezTo>
                    <a:pt x="183" y="58"/>
                    <a:pt x="115" y="12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2925050" y="4575475"/>
              <a:ext cx="91575" cy="18825"/>
            </a:xfrm>
            <a:custGeom>
              <a:rect b="b" l="l" r="r" t="t"/>
              <a:pathLst>
                <a:path extrusionOk="0" h="753" w="3663">
                  <a:moveTo>
                    <a:pt x="2662" y="1"/>
                  </a:moveTo>
                  <a:cubicBezTo>
                    <a:pt x="2355" y="1"/>
                    <a:pt x="2048" y="23"/>
                    <a:pt x="1741" y="69"/>
                  </a:cubicBezTo>
                  <a:cubicBezTo>
                    <a:pt x="1434" y="103"/>
                    <a:pt x="1138" y="171"/>
                    <a:pt x="842" y="274"/>
                  </a:cubicBezTo>
                  <a:cubicBezTo>
                    <a:pt x="694" y="308"/>
                    <a:pt x="558" y="365"/>
                    <a:pt x="410" y="422"/>
                  </a:cubicBezTo>
                  <a:cubicBezTo>
                    <a:pt x="285" y="478"/>
                    <a:pt x="103" y="535"/>
                    <a:pt x="23" y="649"/>
                  </a:cubicBezTo>
                  <a:cubicBezTo>
                    <a:pt x="1" y="695"/>
                    <a:pt x="35" y="740"/>
                    <a:pt x="80" y="751"/>
                  </a:cubicBezTo>
                  <a:cubicBezTo>
                    <a:pt x="88" y="752"/>
                    <a:pt x="96" y="752"/>
                    <a:pt x="104" y="752"/>
                  </a:cubicBezTo>
                  <a:cubicBezTo>
                    <a:pt x="235" y="752"/>
                    <a:pt x="383" y="669"/>
                    <a:pt x="501" y="626"/>
                  </a:cubicBezTo>
                  <a:cubicBezTo>
                    <a:pt x="649" y="569"/>
                    <a:pt x="785" y="524"/>
                    <a:pt x="933" y="478"/>
                  </a:cubicBezTo>
                  <a:cubicBezTo>
                    <a:pt x="1218" y="399"/>
                    <a:pt x="1502" y="331"/>
                    <a:pt x="1786" y="285"/>
                  </a:cubicBezTo>
                  <a:cubicBezTo>
                    <a:pt x="2082" y="251"/>
                    <a:pt x="2378" y="228"/>
                    <a:pt x="2662" y="228"/>
                  </a:cubicBezTo>
                  <a:cubicBezTo>
                    <a:pt x="2821" y="228"/>
                    <a:pt x="2969" y="240"/>
                    <a:pt x="3117" y="240"/>
                  </a:cubicBezTo>
                  <a:cubicBezTo>
                    <a:pt x="3265" y="251"/>
                    <a:pt x="3424" y="262"/>
                    <a:pt x="3572" y="262"/>
                  </a:cubicBezTo>
                  <a:cubicBezTo>
                    <a:pt x="3652" y="262"/>
                    <a:pt x="3663" y="160"/>
                    <a:pt x="3595" y="126"/>
                  </a:cubicBezTo>
                  <a:cubicBezTo>
                    <a:pt x="3447" y="80"/>
                    <a:pt x="3276" y="46"/>
                    <a:pt x="3117" y="35"/>
                  </a:cubicBezTo>
                  <a:cubicBezTo>
                    <a:pt x="2969" y="12"/>
                    <a:pt x="2821" y="1"/>
                    <a:pt x="26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3022575" y="4579575"/>
              <a:ext cx="28600" cy="12800"/>
            </a:xfrm>
            <a:custGeom>
              <a:rect b="b" l="l" r="r" t="t"/>
              <a:pathLst>
                <a:path extrusionOk="0" h="512" w="1144">
                  <a:moveTo>
                    <a:pt x="152" y="0"/>
                  </a:moveTo>
                  <a:cubicBezTo>
                    <a:pt x="108" y="0"/>
                    <a:pt x="66" y="9"/>
                    <a:pt x="23" y="30"/>
                  </a:cubicBezTo>
                  <a:cubicBezTo>
                    <a:pt x="1" y="41"/>
                    <a:pt x="1" y="76"/>
                    <a:pt x="12" y="98"/>
                  </a:cubicBezTo>
                  <a:cubicBezTo>
                    <a:pt x="80" y="167"/>
                    <a:pt x="160" y="201"/>
                    <a:pt x="251" y="223"/>
                  </a:cubicBezTo>
                  <a:cubicBezTo>
                    <a:pt x="342" y="246"/>
                    <a:pt x="433" y="280"/>
                    <a:pt x="524" y="314"/>
                  </a:cubicBezTo>
                  <a:cubicBezTo>
                    <a:pt x="604" y="349"/>
                    <a:pt x="695" y="383"/>
                    <a:pt x="774" y="417"/>
                  </a:cubicBezTo>
                  <a:cubicBezTo>
                    <a:pt x="865" y="451"/>
                    <a:pt x="956" y="474"/>
                    <a:pt x="1047" y="508"/>
                  </a:cubicBezTo>
                  <a:cubicBezTo>
                    <a:pt x="1054" y="510"/>
                    <a:pt x="1060" y="511"/>
                    <a:pt x="1066" y="511"/>
                  </a:cubicBezTo>
                  <a:cubicBezTo>
                    <a:pt x="1121" y="511"/>
                    <a:pt x="1144" y="425"/>
                    <a:pt x="1093" y="394"/>
                  </a:cubicBezTo>
                  <a:cubicBezTo>
                    <a:pt x="1024" y="337"/>
                    <a:pt x="956" y="280"/>
                    <a:pt x="865" y="235"/>
                  </a:cubicBezTo>
                  <a:cubicBezTo>
                    <a:pt x="774" y="189"/>
                    <a:pt x="683" y="144"/>
                    <a:pt x="592" y="110"/>
                  </a:cubicBezTo>
                  <a:cubicBezTo>
                    <a:pt x="490" y="76"/>
                    <a:pt x="399" y="53"/>
                    <a:pt x="308" y="30"/>
                  </a:cubicBezTo>
                  <a:cubicBezTo>
                    <a:pt x="253" y="12"/>
                    <a:pt x="202" y="0"/>
                    <a:pt x="1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2952925" y="4586575"/>
              <a:ext cx="36125" cy="8400"/>
            </a:xfrm>
            <a:custGeom>
              <a:rect b="b" l="l" r="r" t="t"/>
              <a:pathLst>
                <a:path extrusionOk="0" h="336" w="1445">
                  <a:moveTo>
                    <a:pt x="1080" y="1"/>
                  </a:moveTo>
                  <a:cubicBezTo>
                    <a:pt x="941" y="1"/>
                    <a:pt x="798" y="19"/>
                    <a:pt x="660" y="46"/>
                  </a:cubicBezTo>
                  <a:cubicBezTo>
                    <a:pt x="535" y="57"/>
                    <a:pt x="421" y="80"/>
                    <a:pt x="296" y="114"/>
                  </a:cubicBezTo>
                  <a:cubicBezTo>
                    <a:pt x="250" y="137"/>
                    <a:pt x="194" y="148"/>
                    <a:pt x="137" y="171"/>
                  </a:cubicBezTo>
                  <a:cubicBezTo>
                    <a:pt x="91" y="194"/>
                    <a:pt x="34" y="216"/>
                    <a:pt x="0" y="262"/>
                  </a:cubicBezTo>
                  <a:cubicBezTo>
                    <a:pt x="0" y="285"/>
                    <a:pt x="0" y="307"/>
                    <a:pt x="23" y="319"/>
                  </a:cubicBezTo>
                  <a:cubicBezTo>
                    <a:pt x="45" y="331"/>
                    <a:pt x="70" y="336"/>
                    <a:pt x="98" y="336"/>
                  </a:cubicBezTo>
                  <a:cubicBezTo>
                    <a:pt x="172" y="336"/>
                    <a:pt x="261" y="301"/>
                    <a:pt x="319" y="285"/>
                  </a:cubicBezTo>
                  <a:cubicBezTo>
                    <a:pt x="432" y="251"/>
                    <a:pt x="557" y="228"/>
                    <a:pt x="671" y="216"/>
                  </a:cubicBezTo>
                  <a:cubicBezTo>
                    <a:pt x="899" y="171"/>
                    <a:pt x="1138" y="182"/>
                    <a:pt x="1365" y="160"/>
                  </a:cubicBezTo>
                  <a:cubicBezTo>
                    <a:pt x="1422" y="148"/>
                    <a:pt x="1445" y="57"/>
                    <a:pt x="1376" y="34"/>
                  </a:cubicBezTo>
                  <a:cubicBezTo>
                    <a:pt x="1281" y="11"/>
                    <a:pt x="1181" y="1"/>
                    <a:pt x="10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2964000" y="4594025"/>
              <a:ext cx="15675" cy="5375"/>
            </a:xfrm>
            <a:custGeom>
              <a:rect b="b" l="l" r="r" t="t"/>
              <a:pathLst>
                <a:path extrusionOk="0" h="215" w="627">
                  <a:moveTo>
                    <a:pt x="387" y="1"/>
                  </a:moveTo>
                  <a:cubicBezTo>
                    <a:pt x="365" y="1"/>
                    <a:pt x="342" y="4"/>
                    <a:pt x="319" y="9"/>
                  </a:cubicBezTo>
                  <a:cubicBezTo>
                    <a:pt x="274" y="9"/>
                    <a:pt x="217" y="21"/>
                    <a:pt x="171" y="32"/>
                  </a:cubicBezTo>
                  <a:cubicBezTo>
                    <a:pt x="126" y="44"/>
                    <a:pt x="69" y="66"/>
                    <a:pt x="35" y="100"/>
                  </a:cubicBezTo>
                  <a:cubicBezTo>
                    <a:pt x="1" y="146"/>
                    <a:pt x="23" y="214"/>
                    <a:pt x="92" y="214"/>
                  </a:cubicBezTo>
                  <a:cubicBezTo>
                    <a:pt x="126" y="214"/>
                    <a:pt x="171" y="191"/>
                    <a:pt x="217" y="180"/>
                  </a:cubicBezTo>
                  <a:cubicBezTo>
                    <a:pt x="262" y="169"/>
                    <a:pt x="296" y="169"/>
                    <a:pt x="342" y="157"/>
                  </a:cubicBezTo>
                  <a:lnTo>
                    <a:pt x="422" y="157"/>
                  </a:lnTo>
                  <a:cubicBezTo>
                    <a:pt x="433" y="146"/>
                    <a:pt x="444" y="146"/>
                    <a:pt x="456" y="146"/>
                  </a:cubicBezTo>
                  <a:lnTo>
                    <a:pt x="513" y="146"/>
                  </a:lnTo>
                  <a:cubicBezTo>
                    <a:pt x="524" y="140"/>
                    <a:pt x="535" y="140"/>
                    <a:pt x="547" y="140"/>
                  </a:cubicBezTo>
                  <a:cubicBezTo>
                    <a:pt x="558" y="140"/>
                    <a:pt x="569" y="140"/>
                    <a:pt x="581" y="134"/>
                  </a:cubicBezTo>
                  <a:cubicBezTo>
                    <a:pt x="626" y="123"/>
                    <a:pt x="626" y="66"/>
                    <a:pt x="592" y="44"/>
                  </a:cubicBezTo>
                  <a:cubicBezTo>
                    <a:pt x="569" y="32"/>
                    <a:pt x="547" y="32"/>
                    <a:pt x="524" y="21"/>
                  </a:cubicBezTo>
                  <a:cubicBezTo>
                    <a:pt x="501" y="9"/>
                    <a:pt x="478" y="9"/>
                    <a:pt x="456" y="9"/>
                  </a:cubicBezTo>
                  <a:cubicBezTo>
                    <a:pt x="433" y="4"/>
                    <a:pt x="410" y="1"/>
                    <a:pt x="38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2969700" y="4600150"/>
              <a:ext cx="7700" cy="4025"/>
            </a:xfrm>
            <a:custGeom>
              <a:rect b="b" l="l" r="r" t="t"/>
              <a:pathLst>
                <a:path extrusionOk="0" h="161" w="308">
                  <a:moveTo>
                    <a:pt x="238" y="0"/>
                  </a:moveTo>
                  <a:cubicBezTo>
                    <a:pt x="225" y="0"/>
                    <a:pt x="211" y="3"/>
                    <a:pt x="194" y="3"/>
                  </a:cubicBezTo>
                  <a:lnTo>
                    <a:pt x="148" y="3"/>
                  </a:lnTo>
                  <a:cubicBezTo>
                    <a:pt x="125" y="3"/>
                    <a:pt x="114" y="15"/>
                    <a:pt x="103" y="15"/>
                  </a:cubicBezTo>
                  <a:cubicBezTo>
                    <a:pt x="91" y="15"/>
                    <a:pt x="68" y="26"/>
                    <a:pt x="46" y="37"/>
                  </a:cubicBezTo>
                  <a:cubicBezTo>
                    <a:pt x="46" y="37"/>
                    <a:pt x="34" y="49"/>
                    <a:pt x="23" y="49"/>
                  </a:cubicBezTo>
                  <a:cubicBezTo>
                    <a:pt x="0" y="71"/>
                    <a:pt x="0" y="94"/>
                    <a:pt x="12" y="117"/>
                  </a:cubicBezTo>
                  <a:cubicBezTo>
                    <a:pt x="25" y="151"/>
                    <a:pt x="54" y="160"/>
                    <a:pt x="86" y="160"/>
                  </a:cubicBezTo>
                  <a:cubicBezTo>
                    <a:pt x="107" y="160"/>
                    <a:pt x="130" y="156"/>
                    <a:pt x="148" y="151"/>
                  </a:cubicBezTo>
                  <a:lnTo>
                    <a:pt x="182" y="151"/>
                  </a:lnTo>
                  <a:cubicBezTo>
                    <a:pt x="182" y="151"/>
                    <a:pt x="194" y="151"/>
                    <a:pt x="205" y="140"/>
                  </a:cubicBezTo>
                  <a:cubicBezTo>
                    <a:pt x="216" y="140"/>
                    <a:pt x="216" y="140"/>
                    <a:pt x="228" y="128"/>
                  </a:cubicBezTo>
                  <a:lnTo>
                    <a:pt x="250" y="128"/>
                  </a:lnTo>
                  <a:cubicBezTo>
                    <a:pt x="250" y="117"/>
                    <a:pt x="262" y="117"/>
                    <a:pt x="273" y="117"/>
                  </a:cubicBezTo>
                  <a:cubicBezTo>
                    <a:pt x="285" y="106"/>
                    <a:pt x="296" y="94"/>
                    <a:pt x="296" y="94"/>
                  </a:cubicBezTo>
                  <a:cubicBezTo>
                    <a:pt x="307" y="83"/>
                    <a:pt x="307" y="60"/>
                    <a:pt x="307" y="49"/>
                  </a:cubicBezTo>
                  <a:cubicBezTo>
                    <a:pt x="296" y="26"/>
                    <a:pt x="285" y="15"/>
                    <a:pt x="273" y="15"/>
                  </a:cubicBezTo>
                  <a:cubicBezTo>
                    <a:pt x="262" y="3"/>
                    <a:pt x="250" y="0"/>
                    <a:pt x="2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3121825" y="446372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3118975" y="4462600"/>
              <a:ext cx="3425" cy="6975"/>
            </a:xfrm>
            <a:custGeom>
              <a:rect b="b" l="l" r="r" t="t"/>
              <a:pathLst>
                <a:path extrusionOk="0" h="279" w="137">
                  <a:moveTo>
                    <a:pt x="69" y="0"/>
                  </a:moveTo>
                  <a:cubicBezTo>
                    <a:pt x="57" y="0"/>
                    <a:pt x="35" y="12"/>
                    <a:pt x="35" y="34"/>
                  </a:cubicBezTo>
                  <a:cubicBezTo>
                    <a:pt x="35" y="34"/>
                    <a:pt x="35" y="34"/>
                    <a:pt x="23" y="46"/>
                  </a:cubicBezTo>
                  <a:cubicBezTo>
                    <a:pt x="23" y="46"/>
                    <a:pt x="23" y="57"/>
                    <a:pt x="23" y="69"/>
                  </a:cubicBezTo>
                  <a:cubicBezTo>
                    <a:pt x="12" y="80"/>
                    <a:pt x="12" y="80"/>
                    <a:pt x="12" y="91"/>
                  </a:cubicBezTo>
                  <a:cubicBezTo>
                    <a:pt x="12" y="103"/>
                    <a:pt x="12" y="125"/>
                    <a:pt x="12" y="148"/>
                  </a:cubicBezTo>
                  <a:cubicBezTo>
                    <a:pt x="0" y="160"/>
                    <a:pt x="12" y="182"/>
                    <a:pt x="12" y="205"/>
                  </a:cubicBezTo>
                  <a:cubicBezTo>
                    <a:pt x="12" y="216"/>
                    <a:pt x="12" y="239"/>
                    <a:pt x="35" y="262"/>
                  </a:cubicBezTo>
                  <a:cubicBezTo>
                    <a:pt x="46" y="273"/>
                    <a:pt x="57" y="279"/>
                    <a:pt x="69" y="279"/>
                  </a:cubicBezTo>
                  <a:cubicBezTo>
                    <a:pt x="80" y="279"/>
                    <a:pt x="91" y="273"/>
                    <a:pt x="103" y="262"/>
                  </a:cubicBezTo>
                  <a:cubicBezTo>
                    <a:pt x="126" y="239"/>
                    <a:pt x="126" y="228"/>
                    <a:pt x="126" y="205"/>
                  </a:cubicBezTo>
                  <a:cubicBezTo>
                    <a:pt x="137" y="182"/>
                    <a:pt x="137" y="160"/>
                    <a:pt x="137" y="148"/>
                  </a:cubicBezTo>
                  <a:cubicBezTo>
                    <a:pt x="126" y="125"/>
                    <a:pt x="126" y="103"/>
                    <a:pt x="126" y="91"/>
                  </a:cubicBezTo>
                  <a:cubicBezTo>
                    <a:pt x="126" y="80"/>
                    <a:pt x="126" y="80"/>
                    <a:pt x="126" y="69"/>
                  </a:cubicBezTo>
                  <a:lnTo>
                    <a:pt x="114" y="57"/>
                  </a:lnTo>
                  <a:cubicBezTo>
                    <a:pt x="114" y="46"/>
                    <a:pt x="114" y="46"/>
                    <a:pt x="114" y="46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03" y="12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2946375" y="4356250"/>
              <a:ext cx="12550" cy="5150"/>
            </a:xfrm>
            <a:custGeom>
              <a:rect b="b" l="l" r="r" t="t"/>
              <a:pathLst>
                <a:path extrusionOk="0" h="206" w="502">
                  <a:moveTo>
                    <a:pt x="251" y="1"/>
                  </a:moveTo>
                  <a:cubicBezTo>
                    <a:pt x="217" y="1"/>
                    <a:pt x="183" y="1"/>
                    <a:pt x="148" y="12"/>
                  </a:cubicBezTo>
                  <a:cubicBezTo>
                    <a:pt x="103" y="12"/>
                    <a:pt x="69" y="23"/>
                    <a:pt x="35" y="57"/>
                  </a:cubicBezTo>
                  <a:cubicBezTo>
                    <a:pt x="23" y="80"/>
                    <a:pt x="1" y="103"/>
                    <a:pt x="12" y="126"/>
                  </a:cubicBezTo>
                  <a:cubicBezTo>
                    <a:pt x="12" y="137"/>
                    <a:pt x="23" y="148"/>
                    <a:pt x="35" y="160"/>
                  </a:cubicBezTo>
                  <a:cubicBezTo>
                    <a:pt x="57" y="183"/>
                    <a:pt x="80" y="194"/>
                    <a:pt x="103" y="205"/>
                  </a:cubicBezTo>
                  <a:lnTo>
                    <a:pt x="160" y="205"/>
                  </a:lnTo>
                  <a:cubicBezTo>
                    <a:pt x="194" y="205"/>
                    <a:pt x="228" y="205"/>
                    <a:pt x="262" y="194"/>
                  </a:cubicBezTo>
                  <a:lnTo>
                    <a:pt x="308" y="194"/>
                  </a:lnTo>
                  <a:cubicBezTo>
                    <a:pt x="308" y="183"/>
                    <a:pt x="319" y="183"/>
                    <a:pt x="330" y="183"/>
                  </a:cubicBezTo>
                  <a:cubicBezTo>
                    <a:pt x="342" y="171"/>
                    <a:pt x="365" y="171"/>
                    <a:pt x="376" y="160"/>
                  </a:cubicBezTo>
                  <a:cubicBezTo>
                    <a:pt x="387" y="160"/>
                    <a:pt x="387" y="160"/>
                    <a:pt x="399" y="148"/>
                  </a:cubicBezTo>
                  <a:lnTo>
                    <a:pt x="410" y="148"/>
                  </a:lnTo>
                  <a:cubicBezTo>
                    <a:pt x="433" y="137"/>
                    <a:pt x="456" y="126"/>
                    <a:pt x="467" y="114"/>
                  </a:cubicBezTo>
                  <a:cubicBezTo>
                    <a:pt x="501" y="80"/>
                    <a:pt x="478" y="35"/>
                    <a:pt x="444" y="23"/>
                  </a:cubicBezTo>
                  <a:cubicBezTo>
                    <a:pt x="421" y="12"/>
                    <a:pt x="410" y="12"/>
                    <a:pt x="387" y="12"/>
                  </a:cubicBezTo>
                  <a:lnTo>
                    <a:pt x="376" y="12"/>
                  </a:lnTo>
                  <a:cubicBezTo>
                    <a:pt x="365" y="1"/>
                    <a:pt x="353" y="1"/>
                    <a:pt x="3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2949225" y="4363925"/>
              <a:ext cx="6000" cy="3725"/>
            </a:xfrm>
            <a:custGeom>
              <a:rect b="b" l="l" r="r" t="t"/>
              <a:pathLst>
                <a:path extrusionOk="0" h="149" w="240">
                  <a:moveTo>
                    <a:pt x="114" y="1"/>
                  </a:moveTo>
                  <a:cubicBezTo>
                    <a:pt x="114" y="1"/>
                    <a:pt x="103" y="12"/>
                    <a:pt x="103" y="12"/>
                  </a:cubicBezTo>
                  <a:lnTo>
                    <a:pt x="57" y="12"/>
                  </a:lnTo>
                  <a:cubicBezTo>
                    <a:pt x="57" y="23"/>
                    <a:pt x="46" y="23"/>
                    <a:pt x="34" y="23"/>
                  </a:cubicBezTo>
                  <a:cubicBezTo>
                    <a:pt x="34" y="35"/>
                    <a:pt x="23" y="35"/>
                    <a:pt x="23" y="46"/>
                  </a:cubicBezTo>
                  <a:cubicBezTo>
                    <a:pt x="0" y="58"/>
                    <a:pt x="0" y="92"/>
                    <a:pt x="12" y="114"/>
                  </a:cubicBezTo>
                  <a:cubicBezTo>
                    <a:pt x="23" y="114"/>
                    <a:pt x="34" y="126"/>
                    <a:pt x="46" y="137"/>
                  </a:cubicBezTo>
                  <a:cubicBezTo>
                    <a:pt x="46" y="137"/>
                    <a:pt x="57" y="137"/>
                    <a:pt x="69" y="149"/>
                  </a:cubicBezTo>
                  <a:lnTo>
                    <a:pt x="148" y="149"/>
                  </a:lnTo>
                  <a:cubicBezTo>
                    <a:pt x="160" y="137"/>
                    <a:pt x="171" y="137"/>
                    <a:pt x="171" y="137"/>
                  </a:cubicBezTo>
                  <a:lnTo>
                    <a:pt x="182" y="137"/>
                  </a:lnTo>
                  <a:cubicBezTo>
                    <a:pt x="182" y="126"/>
                    <a:pt x="194" y="126"/>
                    <a:pt x="194" y="126"/>
                  </a:cubicBezTo>
                  <a:lnTo>
                    <a:pt x="205" y="126"/>
                  </a:lnTo>
                  <a:cubicBezTo>
                    <a:pt x="228" y="114"/>
                    <a:pt x="239" y="92"/>
                    <a:pt x="239" y="80"/>
                  </a:cubicBezTo>
                  <a:cubicBezTo>
                    <a:pt x="239" y="69"/>
                    <a:pt x="239" y="58"/>
                    <a:pt x="239" y="35"/>
                  </a:cubicBezTo>
                  <a:cubicBezTo>
                    <a:pt x="228" y="23"/>
                    <a:pt x="228" y="23"/>
                    <a:pt x="216" y="12"/>
                  </a:cubicBezTo>
                  <a:cubicBezTo>
                    <a:pt x="194" y="1"/>
                    <a:pt x="182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2838900" y="4461350"/>
              <a:ext cx="4575" cy="11625"/>
            </a:xfrm>
            <a:custGeom>
              <a:rect b="b" l="l" r="r" t="t"/>
              <a:pathLst>
                <a:path extrusionOk="0" h="465" w="183">
                  <a:moveTo>
                    <a:pt x="117" y="0"/>
                  </a:moveTo>
                  <a:cubicBezTo>
                    <a:pt x="102" y="0"/>
                    <a:pt x="88" y="8"/>
                    <a:pt x="80" y="16"/>
                  </a:cubicBezTo>
                  <a:cubicBezTo>
                    <a:pt x="71" y="16"/>
                    <a:pt x="69" y="16"/>
                    <a:pt x="69" y="22"/>
                  </a:cubicBezTo>
                  <a:lnTo>
                    <a:pt x="69" y="22"/>
                  </a:lnTo>
                  <a:cubicBezTo>
                    <a:pt x="66" y="23"/>
                    <a:pt x="62" y="25"/>
                    <a:pt x="57" y="28"/>
                  </a:cubicBezTo>
                  <a:cubicBezTo>
                    <a:pt x="46" y="39"/>
                    <a:pt x="46" y="50"/>
                    <a:pt x="34" y="62"/>
                  </a:cubicBezTo>
                  <a:cubicBezTo>
                    <a:pt x="34" y="73"/>
                    <a:pt x="23" y="96"/>
                    <a:pt x="23" y="119"/>
                  </a:cubicBezTo>
                  <a:cubicBezTo>
                    <a:pt x="12" y="153"/>
                    <a:pt x="12" y="187"/>
                    <a:pt x="0" y="221"/>
                  </a:cubicBezTo>
                  <a:cubicBezTo>
                    <a:pt x="0" y="255"/>
                    <a:pt x="0" y="289"/>
                    <a:pt x="12" y="323"/>
                  </a:cubicBezTo>
                  <a:cubicBezTo>
                    <a:pt x="12" y="357"/>
                    <a:pt x="34" y="403"/>
                    <a:pt x="57" y="426"/>
                  </a:cubicBezTo>
                  <a:cubicBezTo>
                    <a:pt x="57" y="426"/>
                    <a:pt x="57" y="426"/>
                    <a:pt x="57" y="437"/>
                  </a:cubicBezTo>
                  <a:cubicBezTo>
                    <a:pt x="69" y="437"/>
                    <a:pt x="80" y="448"/>
                    <a:pt x="91" y="460"/>
                  </a:cubicBezTo>
                  <a:cubicBezTo>
                    <a:pt x="97" y="463"/>
                    <a:pt x="104" y="464"/>
                    <a:pt x="111" y="464"/>
                  </a:cubicBezTo>
                  <a:cubicBezTo>
                    <a:pt x="131" y="464"/>
                    <a:pt x="151" y="454"/>
                    <a:pt x="160" y="437"/>
                  </a:cubicBezTo>
                  <a:cubicBezTo>
                    <a:pt x="160" y="426"/>
                    <a:pt x="171" y="414"/>
                    <a:pt x="171" y="403"/>
                  </a:cubicBezTo>
                  <a:cubicBezTo>
                    <a:pt x="182" y="369"/>
                    <a:pt x="171" y="335"/>
                    <a:pt x="171" y="301"/>
                  </a:cubicBezTo>
                  <a:cubicBezTo>
                    <a:pt x="171" y="278"/>
                    <a:pt x="171" y="244"/>
                    <a:pt x="171" y="221"/>
                  </a:cubicBezTo>
                  <a:cubicBezTo>
                    <a:pt x="171" y="210"/>
                    <a:pt x="171" y="198"/>
                    <a:pt x="171" y="175"/>
                  </a:cubicBezTo>
                  <a:cubicBezTo>
                    <a:pt x="171" y="175"/>
                    <a:pt x="171" y="164"/>
                    <a:pt x="171" y="153"/>
                  </a:cubicBezTo>
                  <a:cubicBezTo>
                    <a:pt x="171" y="130"/>
                    <a:pt x="182" y="107"/>
                    <a:pt x="182" y="96"/>
                  </a:cubicBezTo>
                  <a:cubicBezTo>
                    <a:pt x="182" y="73"/>
                    <a:pt x="182" y="62"/>
                    <a:pt x="171" y="39"/>
                  </a:cubicBezTo>
                  <a:cubicBezTo>
                    <a:pt x="171" y="16"/>
                    <a:pt x="148" y="5"/>
                    <a:pt x="137" y="5"/>
                  </a:cubicBezTo>
                  <a:cubicBezTo>
                    <a:pt x="130" y="2"/>
                    <a:pt x="123" y="0"/>
                    <a:pt x="11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2845425" y="4462875"/>
              <a:ext cx="3450" cy="6425"/>
            </a:xfrm>
            <a:custGeom>
              <a:rect b="b" l="l" r="r" t="t"/>
              <a:pathLst>
                <a:path extrusionOk="0" h="257" w="138">
                  <a:moveTo>
                    <a:pt x="69" y="1"/>
                  </a:moveTo>
                  <a:cubicBezTo>
                    <a:pt x="46" y="1"/>
                    <a:pt x="24" y="23"/>
                    <a:pt x="24" y="46"/>
                  </a:cubicBezTo>
                  <a:cubicBezTo>
                    <a:pt x="24" y="58"/>
                    <a:pt x="24" y="58"/>
                    <a:pt x="24" y="69"/>
                  </a:cubicBezTo>
                  <a:cubicBezTo>
                    <a:pt x="12" y="92"/>
                    <a:pt x="1" y="114"/>
                    <a:pt x="1" y="137"/>
                  </a:cubicBezTo>
                  <a:cubicBezTo>
                    <a:pt x="1" y="149"/>
                    <a:pt x="12" y="160"/>
                    <a:pt x="12" y="160"/>
                  </a:cubicBezTo>
                  <a:cubicBezTo>
                    <a:pt x="12" y="171"/>
                    <a:pt x="12" y="183"/>
                    <a:pt x="12" y="194"/>
                  </a:cubicBezTo>
                  <a:cubicBezTo>
                    <a:pt x="12" y="194"/>
                    <a:pt x="12" y="205"/>
                    <a:pt x="24" y="205"/>
                  </a:cubicBezTo>
                  <a:cubicBezTo>
                    <a:pt x="24" y="217"/>
                    <a:pt x="35" y="240"/>
                    <a:pt x="35" y="240"/>
                  </a:cubicBezTo>
                  <a:cubicBezTo>
                    <a:pt x="46" y="251"/>
                    <a:pt x="58" y="257"/>
                    <a:pt x="69" y="257"/>
                  </a:cubicBezTo>
                  <a:cubicBezTo>
                    <a:pt x="81" y="257"/>
                    <a:pt x="92" y="251"/>
                    <a:pt x="103" y="240"/>
                  </a:cubicBezTo>
                  <a:cubicBezTo>
                    <a:pt x="115" y="240"/>
                    <a:pt x="126" y="217"/>
                    <a:pt x="126" y="205"/>
                  </a:cubicBezTo>
                  <a:cubicBezTo>
                    <a:pt x="126" y="205"/>
                    <a:pt x="137" y="194"/>
                    <a:pt x="137" y="194"/>
                  </a:cubicBezTo>
                  <a:cubicBezTo>
                    <a:pt x="137" y="183"/>
                    <a:pt x="137" y="171"/>
                    <a:pt x="137" y="160"/>
                  </a:cubicBezTo>
                  <a:cubicBezTo>
                    <a:pt x="137" y="160"/>
                    <a:pt x="137" y="149"/>
                    <a:pt x="137" y="137"/>
                  </a:cubicBezTo>
                  <a:cubicBezTo>
                    <a:pt x="137" y="114"/>
                    <a:pt x="137" y="92"/>
                    <a:pt x="126" y="69"/>
                  </a:cubicBezTo>
                  <a:lnTo>
                    <a:pt x="115" y="46"/>
                  </a:lnTo>
                  <a:cubicBezTo>
                    <a:pt x="115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2896625" y="4597625"/>
              <a:ext cx="20425" cy="36775"/>
            </a:xfrm>
            <a:custGeom>
              <a:rect b="b" l="l" r="r" t="t"/>
              <a:pathLst>
                <a:path extrusionOk="0" h="1471" w="817">
                  <a:moveTo>
                    <a:pt x="664" y="1"/>
                  </a:moveTo>
                  <a:cubicBezTo>
                    <a:pt x="523" y="1"/>
                    <a:pt x="369" y="118"/>
                    <a:pt x="273" y="195"/>
                  </a:cubicBezTo>
                  <a:cubicBezTo>
                    <a:pt x="194" y="252"/>
                    <a:pt x="114" y="309"/>
                    <a:pt x="68" y="389"/>
                  </a:cubicBezTo>
                  <a:cubicBezTo>
                    <a:pt x="0" y="480"/>
                    <a:pt x="23" y="571"/>
                    <a:pt x="57" y="662"/>
                  </a:cubicBezTo>
                  <a:cubicBezTo>
                    <a:pt x="125" y="821"/>
                    <a:pt x="205" y="980"/>
                    <a:pt x="319" y="1128"/>
                  </a:cubicBezTo>
                  <a:cubicBezTo>
                    <a:pt x="376" y="1196"/>
                    <a:pt x="432" y="1264"/>
                    <a:pt x="501" y="1333"/>
                  </a:cubicBezTo>
                  <a:cubicBezTo>
                    <a:pt x="569" y="1378"/>
                    <a:pt x="637" y="1458"/>
                    <a:pt x="728" y="1469"/>
                  </a:cubicBezTo>
                  <a:cubicBezTo>
                    <a:pt x="734" y="1470"/>
                    <a:pt x="740" y="1471"/>
                    <a:pt x="745" y="1471"/>
                  </a:cubicBezTo>
                  <a:cubicBezTo>
                    <a:pt x="791" y="1471"/>
                    <a:pt x="817" y="1429"/>
                    <a:pt x="796" y="1378"/>
                  </a:cubicBezTo>
                  <a:cubicBezTo>
                    <a:pt x="774" y="1321"/>
                    <a:pt x="705" y="1264"/>
                    <a:pt x="660" y="1207"/>
                  </a:cubicBezTo>
                  <a:cubicBezTo>
                    <a:pt x="614" y="1162"/>
                    <a:pt x="569" y="1094"/>
                    <a:pt x="523" y="1037"/>
                  </a:cubicBezTo>
                  <a:cubicBezTo>
                    <a:pt x="432" y="923"/>
                    <a:pt x="353" y="798"/>
                    <a:pt x="285" y="662"/>
                  </a:cubicBezTo>
                  <a:cubicBezTo>
                    <a:pt x="273" y="627"/>
                    <a:pt x="262" y="593"/>
                    <a:pt x="250" y="559"/>
                  </a:cubicBezTo>
                  <a:cubicBezTo>
                    <a:pt x="239" y="525"/>
                    <a:pt x="228" y="514"/>
                    <a:pt x="250" y="491"/>
                  </a:cubicBezTo>
                  <a:cubicBezTo>
                    <a:pt x="296" y="434"/>
                    <a:pt x="364" y="377"/>
                    <a:pt x="421" y="332"/>
                  </a:cubicBezTo>
                  <a:cubicBezTo>
                    <a:pt x="535" y="252"/>
                    <a:pt x="694" y="195"/>
                    <a:pt x="762" y="70"/>
                  </a:cubicBezTo>
                  <a:cubicBezTo>
                    <a:pt x="774" y="47"/>
                    <a:pt x="762" y="13"/>
                    <a:pt x="739" y="13"/>
                  </a:cubicBezTo>
                  <a:cubicBezTo>
                    <a:pt x="715" y="4"/>
                    <a:pt x="690" y="1"/>
                    <a:pt x="6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3043900" y="4611725"/>
              <a:ext cx="33100" cy="28400"/>
            </a:xfrm>
            <a:custGeom>
              <a:rect b="b" l="l" r="r" t="t"/>
              <a:pathLst>
                <a:path extrusionOk="0" h="1136" w="1324">
                  <a:moveTo>
                    <a:pt x="1248" y="1"/>
                  </a:moveTo>
                  <a:cubicBezTo>
                    <a:pt x="1227" y="1"/>
                    <a:pt x="1207" y="9"/>
                    <a:pt x="1195" y="29"/>
                  </a:cubicBezTo>
                  <a:cubicBezTo>
                    <a:pt x="1127" y="143"/>
                    <a:pt x="1047" y="268"/>
                    <a:pt x="979" y="382"/>
                  </a:cubicBezTo>
                  <a:cubicBezTo>
                    <a:pt x="911" y="496"/>
                    <a:pt x="842" y="621"/>
                    <a:pt x="763" y="734"/>
                  </a:cubicBezTo>
                  <a:cubicBezTo>
                    <a:pt x="717" y="780"/>
                    <a:pt x="683" y="837"/>
                    <a:pt x="638" y="882"/>
                  </a:cubicBezTo>
                  <a:cubicBezTo>
                    <a:pt x="626" y="905"/>
                    <a:pt x="615" y="916"/>
                    <a:pt x="604" y="928"/>
                  </a:cubicBezTo>
                  <a:cubicBezTo>
                    <a:pt x="604" y="928"/>
                    <a:pt x="592" y="939"/>
                    <a:pt x="581" y="951"/>
                  </a:cubicBezTo>
                  <a:cubicBezTo>
                    <a:pt x="569" y="939"/>
                    <a:pt x="558" y="939"/>
                    <a:pt x="558" y="939"/>
                  </a:cubicBezTo>
                  <a:cubicBezTo>
                    <a:pt x="535" y="939"/>
                    <a:pt x="524" y="928"/>
                    <a:pt x="513" y="928"/>
                  </a:cubicBezTo>
                  <a:cubicBezTo>
                    <a:pt x="433" y="905"/>
                    <a:pt x="353" y="882"/>
                    <a:pt x="285" y="871"/>
                  </a:cubicBezTo>
                  <a:cubicBezTo>
                    <a:pt x="251" y="860"/>
                    <a:pt x="217" y="848"/>
                    <a:pt x="171" y="837"/>
                  </a:cubicBezTo>
                  <a:lnTo>
                    <a:pt x="58" y="837"/>
                  </a:lnTo>
                  <a:cubicBezTo>
                    <a:pt x="1" y="837"/>
                    <a:pt x="1" y="894"/>
                    <a:pt x="35" y="928"/>
                  </a:cubicBezTo>
                  <a:cubicBezTo>
                    <a:pt x="69" y="951"/>
                    <a:pt x="103" y="973"/>
                    <a:pt x="149" y="996"/>
                  </a:cubicBezTo>
                  <a:cubicBezTo>
                    <a:pt x="183" y="1007"/>
                    <a:pt x="217" y="1030"/>
                    <a:pt x="262" y="1042"/>
                  </a:cubicBezTo>
                  <a:cubicBezTo>
                    <a:pt x="342" y="1064"/>
                    <a:pt x="422" y="1098"/>
                    <a:pt x="501" y="1121"/>
                  </a:cubicBezTo>
                  <a:cubicBezTo>
                    <a:pt x="532" y="1130"/>
                    <a:pt x="561" y="1135"/>
                    <a:pt x="589" y="1135"/>
                  </a:cubicBezTo>
                  <a:cubicBezTo>
                    <a:pt x="632" y="1135"/>
                    <a:pt x="671" y="1122"/>
                    <a:pt x="706" y="1087"/>
                  </a:cubicBezTo>
                  <a:cubicBezTo>
                    <a:pt x="763" y="1030"/>
                    <a:pt x="820" y="962"/>
                    <a:pt x="865" y="905"/>
                  </a:cubicBezTo>
                  <a:cubicBezTo>
                    <a:pt x="956" y="780"/>
                    <a:pt x="1047" y="643"/>
                    <a:pt x="1127" y="518"/>
                  </a:cubicBezTo>
                  <a:cubicBezTo>
                    <a:pt x="1161" y="450"/>
                    <a:pt x="1206" y="382"/>
                    <a:pt x="1229" y="302"/>
                  </a:cubicBezTo>
                  <a:cubicBezTo>
                    <a:pt x="1263" y="234"/>
                    <a:pt x="1286" y="154"/>
                    <a:pt x="1309" y="75"/>
                  </a:cubicBezTo>
                  <a:cubicBezTo>
                    <a:pt x="1324" y="31"/>
                    <a:pt x="1286" y="1"/>
                    <a:pt x="124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3029400" y="4627800"/>
              <a:ext cx="9975" cy="4300"/>
            </a:xfrm>
            <a:custGeom>
              <a:rect b="b" l="l" r="r" t="t"/>
              <a:pathLst>
                <a:path extrusionOk="0" h="172" w="399">
                  <a:moveTo>
                    <a:pt x="126" y="0"/>
                  </a:moveTo>
                  <a:cubicBezTo>
                    <a:pt x="103" y="0"/>
                    <a:pt x="69" y="0"/>
                    <a:pt x="46" y="12"/>
                  </a:cubicBezTo>
                  <a:cubicBezTo>
                    <a:pt x="1" y="23"/>
                    <a:pt x="1" y="80"/>
                    <a:pt x="35" y="103"/>
                  </a:cubicBezTo>
                  <a:cubicBezTo>
                    <a:pt x="58" y="114"/>
                    <a:pt x="80" y="126"/>
                    <a:pt x="103" y="137"/>
                  </a:cubicBezTo>
                  <a:cubicBezTo>
                    <a:pt x="137" y="137"/>
                    <a:pt x="160" y="148"/>
                    <a:pt x="183" y="160"/>
                  </a:cubicBezTo>
                  <a:lnTo>
                    <a:pt x="217" y="160"/>
                  </a:lnTo>
                  <a:cubicBezTo>
                    <a:pt x="240" y="160"/>
                    <a:pt x="251" y="160"/>
                    <a:pt x="274" y="171"/>
                  </a:cubicBezTo>
                  <a:lnTo>
                    <a:pt x="353" y="171"/>
                  </a:lnTo>
                  <a:cubicBezTo>
                    <a:pt x="387" y="160"/>
                    <a:pt x="399" y="103"/>
                    <a:pt x="376" y="80"/>
                  </a:cubicBezTo>
                  <a:cubicBezTo>
                    <a:pt x="353" y="57"/>
                    <a:pt x="319" y="46"/>
                    <a:pt x="296" y="35"/>
                  </a:cubicBezTo>
                  <a:lnTo>
                    <a:pt x="285" y="35"/>
                  </a:lnTo>
                  <a:cubicBezTo>
                    <a:pt x="285" y="23"/>
                    <a:pt x="262" y="23"/>
                    <a:pt x="262" y="23"/>
                  </a:cubicBezTo>
                  <a:cubicBezTo>
                    <a:pt x="251" y="12"/>
                    <a:pt x="228" y="12"/>
                    <a:pt x="217" y="12"/>
                  </a:cubicBezTo>
                  <a:cubicBezTo>
                    <a:pt x="194" y="0"/>
                    <a:pt x="160" y="0"/>
                    <a:pt x="1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2916800" y="4633475"/>
              <a:ext cx="16225" cy="8100"/>
            </a:xfrm>
            <a:custGeom>
              <a:rect b="b" l="l" r="r" t="t"/>
              <a:pathLst>
                <a:path extrusionOk="0" h="324" w="649">
                  <a:moveTo>
                    <a:pt x="456" y="1"/>
                  </a:moveTo>
                  <a:cubicBezTo>
                    <a:pt x="422" y="1"/>
                    <a:pt x="376" y="12"/>
                    <a:pt x="331" y="24"/>
                  </a:cubicBezTo>
                  <a:cubicBezTo>
                    <a:pt x="285" y="46"/>
                    <a:pt x="251" y="69"/>
                    <a:pt x="217" y="92"/>
                  </a:cubicBezTo>
                  <a:cubicBezTo>
                    <a:pt x="194" y="103"/>
                    <a:pt x="171" y="115"/>
                    <a:pt x="160" y="137"/>
                  </a:cubicBezTo>
                  <a:lnTo>
                    <a:pt x="149" y="126"/>
                  </a:lnTo>
                  <a:cubicBezTo>
                    <a:pt x="126" y="103"/>
                    <a:pt x="103" y="92"/>
                    <a:pt x="69" y="81"/>
                  </a:cubicBezTo>
                  <a:cubicBezTo>
                    <a:pt x="35" y="81"/>
                    <a:pt x="1" y="103"/>
                    <a:pt x="1" y="137"/>
                  </a:cubicBezTo>
                  <a:cubicBezTo>
                    <a:pt x="1" y="183"/>
                    <a:pt x="12" y="206"/>
                    <a:pt x="35" y="240"/>
                  </a:cubicBezTo>
                  <a:cubicBezTo>
                    <a:pt x="58" y="263"/>
                    <a:pt x="69" y="285"/>
                    <a:pt x="92" y="297"/>
                  </a:cubicBezTo>
                  <a:cubicBezTo>
                    <a:pt x="110" y="315"/>
                    <a:pt x="133" y="324"/>
                    <a:pt x="155" y="324"/>
                  </a:cubicBezTo>
                  <a:cubicBezTo>
                    <a:pt x="172" y="324"/>
                    <a:pt x="190" y="318"/>
                    <a:pt x="205" y="308"/>
                  </a:cubicBezTo>
                  <a:cubicBezTo>
                    <a:pt x="217" y="297"/>
                    <a:pt x="228" y="285"/>
                    <a:pt x="240" y="274"/>
                  </a:cubicBezTo>
                  <a:cubicBezTo>
                    <a:pt x="240" y="278"/>
                    <a:pt x="241" y="279"/>
                    <a:pt x="243" y="279"/>
                  </a:cubicBezTo>
                  <a:cubicBezTo>
                    <a:pt x="246" y="279"/>
                    <a:pt x="251" y="274"/>
                    <a:pt x="251" y="274"/>
                  </a:cubicBezTo>
                  <a:lnTo>
                    <a:pt x="262" y="263"/>
                  </a:lnTo>
                  <a:cubicBezTo>
                    <a:pt x="308" y="228"/>
                    <a:pt x="342" y="206"/>
                    <a:pt x="387" y="194"/>
                  </a:cubicBezTo>
                  <a:cubicBezTo>
                    <a:pt x="410" y="183"/>
                    <a:pt x="433" y="172"/>
                    <a:pt x="444" y="160"/>
                  </a:cubicBezTo>
                  <a:cubicBezTo>
                    <a:pt x="467" y="149"/>
                    <a:pt x="478" y="149"/>
                    <a:pt x="501" y="137"/>
                  </a:cubicBezTo>
                  <a:cubicBezTo>
                    <a:pt x="535" y="126"/>
                    <a:pt x="558" y="115"/>
                    <a:pt x="592" y="103"/>
                  </a:cubicBezTo>
                  <a:cubicBezTo>
                    <a:pt x="638" y="92"/>
                    <a:pt x="649" y="24"/>
                    <a:pt x="592" y="12"/>
                  </a:cubicBezTo>
                  <a:cubicBezTo>
                    <a:pt x="569" y="1"/>
                    <a:pt x="547" y="1"/>
                    <a:pt x="5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2909400" y="4613775"/>
              <a:ext cx="9125" cy="12275"/>
            </a:xfrm>
            <a:custGeom>
              <a:rect b="b" l="l" r="r" t="t"/>
              <a:pathLst>
                <a:path extrusionOk="0" h="491" w="365">
                  <a:moveTo>
                    <a:pt x="46" y="0"/>
                  </a:moveTo>
                  <a:cubicBezTo>
                    <a:pt x="21" y="0"/>
                    <a:pt x="1" y="15"/>
                    <a:pt x="1" y="50"/>
                  </a:cubicBezTo>
                  <a:cubicBezTo>
                    <a:pt x="1" y="72"/>
                    <a:pt x="1" y="84"/>
                    <a:pt x="12" y="107"/>
                  </a:cubicBezTo>
                  <a:cubicBezTo>
                    <a:pt x="24" y="129"/>
                    <a:pt x="24" y="141"/>
                    <a:pt x="35" y="163"/>
                  </a:cubicBezTo>
                  <a:cubicBezTo>
                    <a:pt x="58" y="198"/>
                    <a:pt x="69" y="232"/>
                    <a:pt x="92" y="266"/>
                  </a:cubicBezTo>
                  <a:cubicBezTo>
                    <a:pt x="115" y="300"/>
                    <a:pt x="137" y="334"/>
                    <a:pt x="160" y="357"/>
                  </a:cubicBezTo>
                  <a:cubicBezTo>
                    <a:pt x="172" y="380"/>
                    <a:pt x="183" y="391"/>
                    <a:pt x="194" y="402"/>
                  </a:cubicBezTo>
                  <a:cubicBezTo>
                    <a:pt x="206" y="414"/>
                    <a:pt x="217" y="425"/>
                    <a:pt x="228" y="436"/>
                  </a:cubicBezTo>
                  <a:cubicBezTo>
                    <a:pt x="240" y="448"/>
                    <a:pt x="263" y="470"/>
                    <a:pt x="285" y="482"/>
                  </a:cubicBezTo>
                  <a:cubicBezTo>
                    <a:pt x="297" y="488"/>
                    <a:pt x="305" y="490"/>
                    <a:pt x="314" y="490"/>
                  </a:cubicBezTo>
                  <a:cubicBezTo>
                    <a:pt x="322" y="490"/>
                    <a:pt x="331" y="488"/>
                    <a:pt x="342" y="482"/>
                  </a:cubicBezTo>
                  <a:cubicBezTo>
                    <a:pt x="354" y="470"/>
                    <a:pt x="365" y="459"/>
                    <a:pt x="365" y="436"/>
                  </a:cubicBezTo>
                  <a:cubicBezTo>
                    <a:pt x="365" y="402"/>
                    <a:pt x="354" y="380"/>
                    <a:pt x="331" y="357"/>
                  </a:cubicBezTo>
                  <a:cubicBezTo>
                    <a:pt x="319" y="323"/>
                    <a:pt x="297" y="289"/>
                    <a:pt x="285" y="266"/>
                  </a:cubicBezTo>
                  <a:cubicBezTo>
                    <a:pt x="263" y="232"/>
                    <a:pt x="240" y="209"/>
                    <a:pt x="228" y="175"/>
                  </a:cubicBezTo>
                  <a:cubicBezTo>
                    <a:pt x="194" y="141"/>
                    <a:pt x="183" y="129"/>
                    <a:pt x="160" y="95"/>
                  </a:cubicBezTo>
                  <a:cubicBezTo>
                    <a:pt x="149" y="72"/>
                    <a:pt x="137" y="61"/>
                    <a:pt x="115" y="38"/>
                  </a:cubicBezTo>
                  <a:cubicBezTo>
                    <a:pt x="103" y="27"/>
                    <a:pt x="92" y="16"/>
                    <a:pt x="69" y="4"/>
                  </a:cubicBezTo>
                  <a:cubicBezTo>
                    <a:pt x="61" y="1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2915100" y="4613575"/>
              <a:ext cx="6000" cy="6850"/>
            </a:xfrm>
            <a:custGeom>
              <a:rect b="b" l="l" r="r" t="t"/>
              <a:pathLst>
                <a:path extrusionOk="0" h="274" w="240">
                  <a:moveTo>
                    <a:pt x="80" y="1"/>
                  </a:moveTo>
                  <a:cubicBezTo>
                    <a:pt x="57" y="1"/>
                    <a:pt x="46" y="1"/>
                    <a:pt x="35" y="12"/>
                  </a:cubicBezTo>
                  <a:cubicBezTo>
                    <a:pt x="23" y="24"/>
                    <a:pt x="12" y="35"/>
                    <a:pt x="12" y="58"/>
                  </a:cubicBezTo>
                  <a:cubicBezTo>
                    <a:pt x="0" y="80"/>
                    <a:pt x="23" y="103"/>
                    <a:pt x="35" y="126"/>
                  </a:cubicBezTo>
                  <a:cubicBezTo>
                    <a:pt x="35" y="137"/>
                    <a:pt x="46" y="160"/>
                    <a:pt x="57" y="171"/>
                  </a:cubicBezTo>
                  <a:cubicBezTo>
                    <a:pt x="69" y="183"/>
                    <a:pt x="80" y="206"/>
                    <a:pt x="91" y="217"/>
                  </a:cubicBezTo>
                  <a:lnTo>
                    <a:pt x="114" y="240"/>
                  </a:lnTo>
                  <a:cubicBezTo>
                    <a:pt x="114" y="240"/>
                    <a:pt x="126" y="251"/>
                    <a:pt x="126" y="251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48" y="262"/>
                    <a:pt x="148" y="262"/>
                    <a:pt x="160" y="274"/>
                  </a:cubicBezTo>
                  <a:cubicBezTo>
                    <a:pt x="171" y="274"/>
                    <a:pt x="194" y="274"/>
                    <a:pt x="217" y="262"/>
                  </a:cubicBezTo>
                  <a:cubicBezTo>
                    <a:pt x="228" y="251"/>
                    <a:pt x="239" y="228"/>
                    <a:pt x="228" y="217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28" y="194"/>
                    <a:pt x="228" y="183"/>
                    <a:pt x="228" y="183"/>
                  </a:cubicBezTo>
                  <a:cubicBezTo>
                    <a:pt x="228" y="171"/>
                    <a:pt x="217" y="160"/>
                    <a:pt x="217" y="160"/>
                  </a:cubicBezTo>
                  <a:cubicBezTo>
                    <a:pt x="217" y="149"/>
                    <a:pt x="217" y="137"/>
                    <a:pt x="205" y="137"/>
                  </a:cubicBezTo>
                  <a:cubicBezTo>
                    <a:pt x="194" y="115"/>
                    <a:pt x="182" y="103"/>
                    <a:pt x="182" y="92"/>
                  </a:cubicBezTo>
                  <a:cubicBezTo>
                    <a:pt x="171" y="80"/>
                    <a:pt x="148" y="58"/>
                    <a:pt x="137" y="46"/>
                  </a:cubicBezTo>
                  <a:cubicBezTo>
                    <a:pt x="126" y="24"/>
                    <a:pt x="103" y="12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2921075" y="4612800"/>
              <a:ext cx="4000" cy="4225"/>
            </a:xfrm>
            <a:custGeom>
              <a:rect b="b" l="l" r="r" t="t"/>
              <a:pathLst>
                <a:path extrusionOk="0" h="169" w="160">
                  <a:moveTo>
                    <a:pt x="42" y="1"/>
                  </a:moveTo>
                  <a:cubicBezTo>
                    <a:pt x="34" y="1"/>
                    <a:pt x="29" y="3"/>
                    <a:pt x="23" y="9"/>
                  </a:cubicBezTo>
                  <a:cubicBezTo>
                    <a:pt x="12" y="9"/>
                    <a:pt x="12" y="20"/>
                    <a:pt x="12" y="20"/>
                  </a:cubicBezTo>
                  <a:cubicBezTo>
                    <a:pt x="0" y="32"/>
                    <a:pt x="0" y="43"/>
                    <a:pt x="0" y="43"/>
                  </a:cubicBezTo>
                  <a:cubicBezTo>
                    <a:pt x="0" y="55"/>
                    <a:pt x="0" y="66"/>
                    <a:pt x="0" y="77"/>
                  </a:cubicBezTo>
                  <a:cubicBezTo>
                    <a:pt x="0" y="77"/>
                    <a:pt x="12" y="89"/>
                    <a:pt x="12" y="100"/>
                  </a:cubicBezTo>
                  <a:cubicBezTo>
                    <a:pt x="23" y="111"/>
                    <a:pt x="23" y="111"/>
                    <a:pt x="23" y="123"/>
                  </a:cubicBezTo>
                  <a:cubicBezTo>
                    <a:pt x="34" y="134"/>
                    <a:pt x="46" y="146"/>
                    <a:pt x="57" y="146"/>
                  </a:cubicBezTo>
                  <a:cubicBezTo>
                    <a:pt x="57" y="157"/>
                    <a:pt x="69" y="157"/>
                    <a:pt x="80" y="157"/>
                  </a:cubicBezTo>
                  <a:lnTo>
                    <a:pt x="91" y="157"/>
                  </a:lnTo>
                  <a:cubicBezTo>
                    <a:pt x="91" y="157"/>
                    <a:pt x="103" y="168"/>
                    <a:pt x="103" y="168"/>
                  </a:cubicBezTo>
                  <a:lnTo>
                    <a:pt x="114" y="157"/>
                  </a:lnTo>
                  <a:lnTo>
                    <a:pt x="125" y="157"/>
                  </a:lnTo>
                  <a:cubicBezTo>
                    <a:pt x="137" y="157"/>
                    <a:pt x="137" y="146"/>
                    <a:pt x="148" y="146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111"/>
                    <a:pt x="160" y="111"/>
                    <a:pt x="160" y="100"/>
                  </a:cubicBezTo>
                  <a:cubicBezTo>
                    <a:pt x="160" y="100"/>
                    <a:pt x="148" y="89"/>
                    <a:pt x="148" y="89"/>
                  </a:cubicBezTo>
                  <a:cubicBezTo>
                    <a:pt x="148" y="77"/>
                    <a:pt x="137" y="66"/>
                    <a:pt x="137" y="66"/>
                  </a:cubicBezTo>
                  <a:cubicBezTo>
                    <a:pt x="137" y="55"/>
                    <a:pt x="125" y="55"/>
                    <a:pt x="125" y="55"/>
                  </a:cubicBezTo>
                  <a:lnTo>
                    <a:pt x="114" y="43"/>
                  </a:lnTo>
                  <a:cubicBezTo>
                    <a:pt x="114" y="43"/>
                    <a:pt x="103" y="32"/>
                    <a:pt x="103" y="32"/>
                  </a:cubicBezTo>
                  <a:lnTo>
                    <a:pt x="91" y="20"/>
                  </a:lnTo>
                  <a:cubicBezTo>
                    <a:pt x="91" y="20"/>
                    <a:pt x="80" y="20"/>
                    <a:pt x="80" y="9"/>
                  </a:cubicBezTo>
                  <a:lnTo>
                    <a:pt x="69" y="9"/>
                  </a:lnTo>
                  <a:cubicBezTo>
                    <a:pt x="57" y="3"/>
                    <a:pt x="49" y="1"/>
                    <a:pt x="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2854250" y="4566725"/>
              <a:ext cx="11125" cy="10200"/>
            </a:xfrm>
            <a:custGeom>
              <a:rect b="b" l="l" r="r" t="t"/>
              <a:pathLst>
                <a:path extrusionOk="0" h="408" w="445">
                  <a:moveTo>
                    <a:pt x="57" y="1"/>
                  </a:moveTo>
                  <a:cubicBezTo>
                    <a:pt x="46" y="1"/>
                    <a:pt x="35" y="4"/>
                    <a:pt x="23" y="10"/>
                  </a:cubicBezTo>
                  <a:cubicBezTo>
                    <a:pt x="12" y="32"/>
                    <a:pt x="0" y="55"/>
                    <a:pt x="12" y="78"/>
                  </a:cubicBezTo>
                  <a:cubicBezTo>
                    <a:pt x="23" y="100"/>
                    <a:pt x="35" y="112"/>
                    <a:pt x="46" y="123"/>
                  </a:cubicBezTo>
                  <a:cubicBezTo>
                    <a:pt x="57" y="146"/>
                    <a:pt x="69" y="157"/>
                    <a:pt x="91" y="180"/>
                  </a:cubicBezTo>
                  <a:cubicBezTo>
                    <a:pt x="114" y="203"/>
                    <a:pt x="148" y="226"/>
                    <a:pt x="171" y="260"/>
                  </a:cubicBezTo>
                  <a:cubicBezTo>
                    <a:pt x="205" y="282"/>
                    <a:pt x="228" y="305"/>
                    <a:pt x="262" y="339"/>
                  </a:cubicBezTo>
                  <a:cubicBezTo>
                    <a:pt x="273" y="339"/>
                    <a:pt x="273" y="339"/>
                    <a:pt x="285" y="351"/>
                  </a:cubicBezTo>
                  <a:cubicBezTo>
                    <a:pt x="296" y="362"/>
                    <a:pt x="308" y="362"/>
                    <a:pt x="308" y="373"/>
                  </a:cubicBezTo>
                  <a:cubicBezTo>
                    <a:pt x="330" y="385"/>
                    <a:pt x="342" y="396"/>
                    <a:pt x="364" y="408"/>
                  </a:cubicBezTo>
                  <a:cubicBezTo>
                    <a:pt x="410" y="408"/>
                    <a:pt x="444" y="373"/>
                    <a:pt x="433" y="339"/>
                  </a:cubicBezTo>
                  <a:cubicBezTo>
                    <a:pt x="421" y="317"/>
                    <a:pt x="410" y="294"/>
                    <a:pt x="399" y="282"/>
                  </a:cubicBezTo>
                  <a:cubicBezTo>
                    <a:pt x="387" y="271"/>
                    <a:pt x="376" y="260"/>
                    <a:pt x="376" y="260"/>
                  </a:cubicBezTo>
                  <a:cubicBezTo>
                    <a:pt x="376" y="248"/>
                    <a:pt x="364" y="248"/>
                    <a:pt x="364" y="248"/>
                  </a:cubicBezTo>
                  <a:cubicBezTo>
                    <a:pt x="364" y="248"/>
                    <a:pt x="364" y="248"/>
                    <a:pt x="364" y="237"/>
                  </a:cubicBezTo>
                  <a:cubicBezTo>
                    <a:pt x="353" y="226"/>
                    <a:pt x="330" y="203"/>
                    <a:pt x="319" y="191"/>
                  </a:cubicBezTo>
                  <a:cubicBezTo>
                    <a:pt x="308" y="180"/>
                    <a:pt x="296" y="169"/>
                    <a:pt x="273" y="157"/>
                  </a:cubicBezTo>
                  <a:cubicBezTo>
                    <a:pt x="251" y="123"/>
                    <a:pt x="228" y="100"/>
                    <a:pt x="194" y="78"/>
                  </a:cubicBezTo>
                  <a:cubicBezTo>
                    <a:pt x="182" y="66"/>
                    <a:pt x="160" y="44"/>
                    <a:pt x="148" y="32"/>
                  </a:cubicBezTo>
                  <a:cubicBezTo>
                    <a:pt x="137" y="21"/>
                    <a:pt x="126" y="21"/>
                    <a:pt x="114" y="10"/>
                  </a:cubicBezTo>
                  <a:cubicBezTo>
                    <a:pt x="114" y="15"/>
                    <a:pt x="114" y="18"/>
                    <a:pt x="113" y="18"/>
                  </a:cubicBezTo>
                  <a:cubicBezTo>
                    <a:pt x="111" y="18"/>
                    <a:pt x="109" y="15"/>
                    <a:pt x="103" y="10"/>
                  </a:cubicBezTo>
                  <a:lnTo>
                    <a:pt x="91" y="10"/>
                  </a:lnTo>
                  <a:cubicBezTo>
                    <a:pt x="80" y="4"/>
                    <a:pt x="69" y="1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8"/>
            <p:cNvSpPr/>
            <p:nvPr/>
          </p:nvSpPr>
          <p:spPr>
            <a:xfrm>
              <a:off x="3101500" y="4545675"/>
              <a:ext cx="30975" cy="30925"/>
            </a:xfrm>
            <a:custGeom>
              <a:rect b="b" l="l" r="r" t="t"/>
              <a:pathLst>
                <a:path extrusionOk="0" h="1237" w="1239">
                  <a:moveTo>
                    <a:pt x="1169" y="1"/>
                  </a:moveTo>
                  <a:cubicBezTo>
                    <a:pt x="1152" y="1"/>
                    <a:pt x="1135" y="7"/>
                    <a:pt x="1120" y="21"/>
                  </a:cubicBezTo>
                  <a:cubicBezTo>
                    <a:pt x="1075" y="55"/>
                    <a:pt x="1041" y="112"/>
                    <a:pt x="995" y="158"/>
                  </a:cubicBezTo>
                  <a:cubicBezTo>
                    <a:pt x="950" y="215"/>
                    <a:pt x="916" y="260"/>
                    <a:pt x="870" y="317"/>
                  </a:cubicBezTo>
                  <a:cubicBezTo>
                    <a:pt x="779" y="408"/>
                    <a:pt x="699" y="510"/>
                    <a:pt x="608" y="601"/>
                  </a:cubicBezTo>
                  <a:cubicBezTo>
                    <a:pt x="426" y="795"/>
                    <a:pt x="210" y="954"/>
                    <a:pt x="28" y="1147"/>
                  </a:cubicBezTo>
                  <a:cubicBezTo>
                    <a:pt x="1" y="1184"/>
                    <a:pt x="25" y="1236"/>
                    <a:pt x="66" y="1236"/>
                  </a:cubicBezTo>
                  <a:cubicBezTo>
                    <a:pt x="76" y="1236"/>
                    <a:pt x="86" y="1233"/>
                    <a:pt x="97" y="1227"/>
                  </a:cubicBezTo>
                  <a:cubicBezTo>
                    <a:pt x="347" y="1113"/>
                    <a:pt x="552" y="920"/>
                    <a:pt x="745" y="726"/>
                  </a:cubicBezTo>
                  <a:cubicBezTo>
                    <a:pt x="836" y="635"/>
                    <a:pt x="927" y="533"/>
                    <a:pt x="1007" y="419"/>
                  </a:cubicBezTo>
                  <a:cubicBezTo>
                    <a:pt x="1052" y="362"/>
                    <a:pt x="1086" y="317"/>
                    <a:pt x="1120" y="249"/>
                  </a:cubicBezTo>
                  <a:cubicBezTo>
                    <a:pt x="1154" y="192"/>
                    <a:pt x="1200" y="135"/>
                    <a:pt x="1223" y="78"/>
                  </a:cubicBezTo>
                  <a:cubicBezTo>
                    <a:pt x="1238" y="31"/>
                    <a:pt x="1206" y="1"/>
                    <a:pt x="11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3111350" y="4545125"/>
              <a:ext cx="11350" cy="14075"/>
            </a:xfrm>
            <a:custGeom>
              <a:rect b="b" l="l" r="r" t="t"/>
              <a:pathLst>
                <a:path extrusionOk="0" h="563" w="454">
                  <a:moveTo>
                    <a:pt x="402" y="0"/>
                  </a:moveTo>
                  <a:cubicBezTo>
                    <a:pt x="393" y="0"/>
                    <a:pt x="383" y="3"/>
                    <a:pt x="374" y="9"/>
                  </a:cubicBezTo>
                  <a:cubicBezTo>
                    <a:pt x="362" y="20"/>
                    <a:pt x="351" y="20"/>
                    <a:pt x="340" y="32"/>
                  </a:cubicBezTo>
                  <a:cubicBezTo>
                    <a:pt x="328" y="43"/>
                    <a:pt x="328" y="43"/>
                    <a:pt x="317" y="55"/>
                  </a:cubicBezTo>
                  <a:cubicBezTo>
                    <a:pt x="294" y="77"/>
                    <a:pt x="283" y="100"/>
                    <a:pt x="260" y="111"/>
                  </a:cubicBezTo>
                  <a:cubicBezTo>
                    <a:pt x="226" y="157"/>
                    <a:pt x="192" y="202"/>
                    <a:pt x="169" y="248"/>
                  </a:cubicBezTo>
                  <a:cubicBezTo>
                    <a:pt x="135" y="282"/>
                    <a:pt x="112" y="328"/>
                    <a:pt x="78" y="362"/>
                  </a:cubicBezTo>
                  <a:cubicBezTo>
                    <a:pt x="78" y="373"/>
                    <a:pt x="67" y="384"/>
                    <a:pt x="67" y="396"/>
                  </a:cubicBezTo>
                  <a:cubicBezTo>
                    <a:pt x="55" y="396"/>
                    <a:pt x="44" y="419"/>
                    <a:pt x="44" y="419"/>
                  </a:cubicBezTo>
                  <a:cubicBezTo>
                    <a:pt x="44" y="419"/>
                    <a:pt x="44" y="430"/>
                    <a:pt x="44" y="430"/>
                  </a:cubicBezTo>
                  <a:cubicBezTo>
                    <a:pt x="32" y="441"/>
                    <a:pt x="21" y="453"/>
                    <a:pt x="21" y="464"/>
                  </a:cubicBezTo>
                  <a:cubicBezTo>
                    <a:pt x="21" y="475"/>
                    <a:pt x="21" y="487"/>
                    <a:pt x="21" y="487"/>
                  </a:cubicBezTo>
                  <a:cubicBezTo>
                    <a:pt x="21" y="487"/>
                    <a:pt x="21" y="498"/>
                    <a:pt x="21" y="498"/>
                  </a:cubicBezTo>
                  <a:cubicBezTo>
                    <a:pt x="21" y="498"/>
                    <a:pt x="10" y="498"/>
                    <a:pt x="10" y="510"/>
                  </a:cubicBezTo>
                  <a:cubicBezTo>
                    <a:pt x="1" y="536"/>
                    <a:pt x="26" y="562"/>
                    <a:pt x="54" y="562"/>
                  </a:cubicBezTo>
                  <a:cubicBezTo>
                    <a:pt x="62" y="562"/>
                    <a:pt x="70" y="560"/>
                    <a:pt x="78" y="555"/>
                  </a:cubicBezTo>
                  <a:lnTo>
                    <a:pt x="89" y="555"/>
                  </a:lnTo>
                  <a:cubicBezTo>
                    <a:pt x="101" y="555"/>
                    <a:pt x="112" y="544"/>
                    <a:pt x="123" y="544"/>
                  </a:cubicBezTo>
                  <a:cubicBezTo>
                    <a:pt x="135" y="532"/>
                    <a:pt x="146" y="521"/>
                    <a:pt x="158" y="510"/>
                  </a:cubicBezTo>
                  <a:cubicBezTo>
                    <a:pt x="169" y="498"/>
                    <a:pt x="192" y="487"/>
                    <a:pt x="214" y="464"/>
                  </a:cubicBezTo>
                  <a:cubicBezTo>
                    <a:pt x="260" y="419"/>
                    <a:pt x="294" y="384"/>
                    <a:pt x="328" y="339"/>
                  </a:cubicBezTo>
                  <a:cubicBezTo>
                    <a:pt x="351" y="305"/>
                    <a:pt x="385" y="259"/>
                    <a:pt x="408" y="214"/>
                  </a:cubicBezTo>
                  <a:cubicBezTo>
                    <a:pt x="419" y="191"/>
                    <a:pt x="431" y="168"/>
                    <a:pt x="442" y="134"/>
                  </a:cubicBezTo>
                  <a:cubicBezTo>
                    <a:pt x="442" y="134"/>
                    <a:pt x="442" y="123"/>
                    <a:pt x="442" y="123"/>
                  </a:cubicBezTo>
                  <a:cubicBezTo>
                    <a:pt x="442" y="111"/>
                    <a:pt x="442" y="111"/>
                    <a:pt x="442" y="111"/>
                  </a:cubicBezTo>
                  <a:cubicBezTo>
                    <a:pt x="442" y="111"/>
                    <a:pt x="442" y="111"/>
                    <a:pt x="442" y="100"/>
                  </a:cubicBezTo>
                  <a:cubicBezTo>
                    <a:pt x="453" y="89"/>
                    <a:pt x="453" y="66"/>
                    <a:pt x="453" y="55"/>
                  </a:cubicBezTo>
                  <a:cubicBezTo>
                    <a:pt x="453" y="21"/>
                    <a:pt x="429" y="0"/>
                    <a:pt x="40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3109600" y="4545350"/>
              <a:ext cx="5700" cy="6275"/>
            </a:xfrm>
            <a:custGeom>
              <a:rect b="b" l="l" r="r" t="t"/>
              <a:pathLst>
                <a:path extrusionOk="0" h="251" w="228">
                  <a:moveTo>
                    <a:pt x="182" y="0"/>
                  </a:moveTo>
                  <a:cubicBezTo>
                    <a:pt x="171" y="0"/>
                    <a:pt x="148" y="11"/>
                    <a:pt x="137" y="23"/>
                  </a:cubicBezTo>
                  <a:cubicBezTo>
                    <a:pt x="137" y="23"/>
                    <a:pt x="137" y="23"/>
                    <a:pt x="125" y="34"/>
                  </a:cubicBezTo>
                  <a:cubicBezTo>
                    <a:pt x="125" y="34"/>
                    <a:pt x="114" y="46"/>
                    <a:pt x="114" y="46"/>
                  </a:cubicBezTo>
                  <a:cubicBezTo>
                    <a:pt x="96" y="55"/>
                    <a:pt x="92" y="71"/>
                    <a:pt x="80" y="83"/>
                  </a:cubicBezTo>
                  <a:lnTo>
                    <a:pt x="80" y="83"/>
                  </a:lnTo>
                  <a:cubicBezTo>
                    <a:pt x="80" y="82"/>
                    <a:pt x="80" y="81"/>
                    <a:pt x="80" y="80"/>
                  </a:cubicBezTo>
                  <a:lnTo>
                    <a:pt x="80" y="80"/>
                  </a:lnTo>
                  <a:cubicBezTo>
                    <a:pt x="77" y="83"/>
                    <a:pt x="75" y="85"/>
                    <a:pt x="73" y="88"/>
                  </a:cubicBezTo>
                  <a:lnTo>
                    <a:pt x="73" y="88"/>
                  </a:lnTo>
                  <a:cubicBezTo>
                    <a:pt x="72" y="89"/>
                    <a:pt x="70" y="90"/>
                    <a:pt x="68" y="91"/>
                  </a:cubicBezTo>
                  <a:cubicBezTo>
                    <a:pt x="70" y="91"/>
                    <a:pt x="71" y="91"/>
                    <a:pt x="72" y="91"/>
                  </a:cubicBezTo>
                  <a:lnTo>
                    <a:pt x="72" y="91"/>
                  </a:lnTo>
                  <a:cubicBezTo>
                    <a:pt x="67" y="100"/>
                    <a:pt x="65" y="110"/>
                    <a:pt x="57" y="125"/>
                  </a:cubicBezTo>
                  <a:cubicBezTo>
                    <a:pt x="46" y="137"/>
                    <a:pt x="34" y="148"/>
                    <a:pt x="34" y="159"/>
                  </a:cubicBezTo>
                  <a:cubicBezTo>
                    <a:pt x="34" y="159"/>
                    <a:pt x="34" y="148"/>
                    <a:pt x="34" y="148"/>
                  </a:cubicBezTo>
                  <a:cubicBezTo>
                    <a:pt x="34" y="148"/>
                    <a:pt x="34" y="159"/>
                    <a:pt x="23" y="159"/>
                  </a:cubicBezTo>
                  <a:lnTo>
                    <a:pt x="23" y="171"/>
                  </a:lnTo>
                  <a:cubicBezTo>
                    <a:pt x="11" y="182"/>
                    <a:pt x="11" y="182"/>
                    <a:pt x="0" y="193"/>
                  </a:cubicBezTo>
                  <a:cubicBezTo>
                    <a:pt x="0" y="205"/>
                    <a:pt x="0" y="216"/>
                    <a:pt x="11" y="228"/>
                  </a:cubicBezTo>
                  <a:cubicBezTo>
                    <a:pt x="11" y="239"/>
                    <a:pt x="23" y="250"/>
                    <a:pt x="34" y="250"/>
                  </a:cubicBezTo>
                  <a:cubicBezTo>
                    <a:pt x="46" y="250"/>
                    <a:pt x="57" y="250"/>
                    <a:pt x="57" y="239"/>
                  </a:cubicBezTo>
                  <a:lnTo>
                    <a:pt x="80" y="239"/>
                  </a:lnTo>
                  <a:cubicBezTo>
                    <a:pt x="91" y="239"/>
                    <a:pt x="102" y="228"/>
                    <a:pt x="102" y="228"/>
                  </a:cubicBezTo>
                  <a:lnTo>
                    <a:pt x="91" y="228"/>
                  </a:lnTo>
                  <a:cubicBezTo>
                    <a:pt x="102" y="228"/>
                    <a:pt x="114" y="228"/>
                    <a:pt x="125" y="216"/>
                  </a:cubicBezTo>
                  <a:cubicBezTo>
                    <a:pt x="137" y="216"/>
                    <a:pt x="137" y="205"/>
                    <a:pt x="148" y="205"/>
                  </a:cubicBezTo>
                  <a:cubicBezTo>
                    <a:pt x="148" y="193"/>
                    <a:pt x="159" y="193"/>
                    <a:pt x="171" y="182"/>
                  </a:cubicBezTo>
                  <a:cubicBezTo>
                    <a:pt x="182" y="171"/>
                    <a:pt x="182" y="159"/>
                    <a:pt x="193" y="148"/>
                  </a:cubicBezTo>
                  <a:cubicBezTo>
                    <a:pt x="205" y="137"/>
                    <a:pt x="205" y="125"/>
                    <a:pt x="205" y="114"/>
                  </a:cubicBezTo>
                  <a:cubicBezTo>
                    <a:pt x="216" y="102"/>
                    <a:pt x="216" y="102"/>
                    <a:pt x="216" y="91"/>
                  </a:cubicBezTo>
                  <a:cubicBezTo>
                    <a:pt x="216" y="80"/>
                    <a:pt x="216" y="57"/>
                    <a:pt x="216" y="46"/>
                  </a:cubicBezTo>
                  <a:cubicBezTo>
                    <a:pt x="228" y="34"/>
                    <a:pt x="216" y="23"/>
                    <a:pt x="216" y="23"/>
                  </a:cubicBezTo>
                  <a:cubicBezTo>
                    <a:pt x="205" y="11"/>
                    <a:pt x="193" y="0"/>
                    <a:pt x="18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6" name="Google Shape;1516;p48"/>
          <p:cNvSpPr txBox="1"/>
          <p:nvPr/>
        </p:nvSpPr>
        <p:spPr>
          <a:xfrm>
            <a:off x="105700" y="147350"/>
            <a:ext cx="6599700" cy="44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Reverse Geocoding</a:t>
            </a:r>
            <a:endParaRPr sz="2400">
              <a:solidFill>
                <a:schemeClr val="lt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1517" name="Google Shape;1517;p48"/>
          <p:cNvSpPr txBox="1"/>
          <p:nvPr/>
        </p:nvSpPr>
        <p:spPr>
          <a:xfrm>
            <a:off x="105700" y="709275"/>
            <a:ext cx="6306000" cy="6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</a:rPr>
              <a:t>Reverse Geocoding</a:t>
            </a:r>
            <a:r>
              <a:rPr lang="en">
                <a:solidFill>
                  <a:schemeClr val="dk2"/>
                </a:solidFill>
              </a:rPr>
              <a:t> είναι η διαδικασία εύρεσης της </a:t>
            </a:r>
            <a:r>
              <a:rPr b="1" lang="en">
                <a:solidFill>
                  <a:schemeClr val="dk2"/>
                </a:solidFill>
              </a:rPr>
              <a:t>διεύθυνσης</a:t>
            </a:r>
            <a:r>
              <a:rPr lang="en">
                <a:solidFill>
                  <a:schemeClr val="dk2"/>
                </a:solidFill>
              </a:rPr>
              <a:t> ενός σημείου στον χάρτη, εφόσον είναι ήδη γνωστές οι </a:t>
            </a:r>
            <a:r>
              <a:rPr b="1" lang="en">
                <a:solidFill>
                  <a:schemeClr val="dk2"/>
                </a:solidFill>
              </a:rPr>
              <a:t>συντεταγμένες</a:t>
            </a:r>
            <a:r>
              <a:rPr lang="en">
                <a:solidFill>
                  <a:schemeClr val="dk2"/>
                </a:solidFill>
              </a:rPr>
              <a:t> του.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Οπότε αν γράψουμε: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18" name="Google Shape;1518;p48"/>
          <p:cNvSpPr txBox="1"/>
          <p:nvPr/>
        </p:nvSpPr>
        <p:spPr>
          <a:xfrm>
            <a:off x="105700" y="1757863"/>
            <a:ext cx="5060700" cy="857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Location2 = geocoder.reverse((</a:t>
            </a: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64.750997 , -147.349319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print(location2)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9" name="Google Shape;151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475" y="2952175"/>
            <a:ext cx="676275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49"/>
          <p:cNvSpPr txBox="1"/>
          <p:nvPr/>
        </p:nvSpPr>
        <p:spPr>
          <a:xfrm>
            <a:off x="213725" y="122125"/>
            <a:ext cx="7574400" cy="50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Μετρώντας Αποστάσεις με το Geopy </a:t>
            </a:r>
            <a:endParaRPr sz="2400">
              <a:solidFill>
                <a:schemeClr val="lt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sp>
        <p:nvSpPr>
          <p:cNvPr id="1525" name="Google Shape;1525;p49"/>
          <p:cNvSpPr txBox="1"/>
          <p:nvPr/>
        </p:nvSpPr>
        <p:spPr>
          <a:xfrm>
            <a:off x="213725" y="838475"/>
            <a:ext cx="8149800" cy="12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Το GeoPy μπορεί να μετρήσει την </a:t>
            </a:r>
            <a:r>
              <a:rPr b="1" lang="en">
                <a:solidFill>
                  <a:schemeClr val="dk2"/>
                </a:solidFill>
              </a:rPr>
              <a:t>απόσταση μεταξύ δύο σημείων</a:t>
            </a:r>
            <a:r>
              <a:rPr lang="en">
                <a:solidFill>
                  <a:schemeClr val="dk2"/>
                </a:solidFill>
              </a:rPr>
              <a:t>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Κάνουμε import το </a:t>
            </a:r>
            <a:r>
              <a:rPr b="1" lang="en">
                <a:solidFill>
                  <a:schemeClr val="dk2"/>
                </a:solidFill>
              </a:rPr>
              <a:t>geodesic </a:t>
            </a:r>
            <a:r>
              <a:rPr lang="en">
                <a:solidFill>
                  <a:schemeClr val="dk2"/>
                </a:solidFill>
              </a:rPr>
              <a:t>και βάζουμε τις </a:t>
            </a:r>
            <a:r>
              <a:rPr b="1" lang="en">
                <a:solidFill>
                  <a:schemeClr val="dk2"/>
                </a:solidFill>
              </a:rPr>
              <a:t>συντεταγμένες</a:t>
            </a:r>
            <a:r>
              <a:rPr lang="en">
                <a:solidFill>
                  <a:schemeClr val="dk2"/>
                </a:solidFill>
              </a:rPr>
              <a:t> στην παρένθεση. Αν βάλουμε </a:t>
            </a:r>
            <a:r>
              <a:rPr b="1" lang="en">
                <a:solidFill>
                  <a:schemeClr val="dk2"/>
                </a:solidFill>
              </a:rPr>
              <a:t>“.km”</a:t>
            </a:r>
            <a:r>
              <a:rPr lang="en">
                <a:solidFill>
                  <a:schemeClr val="dk2"/>
                </a:solidFill>
              </a:rPr>
              <a:t> θα μας βγάλει την απόσταση σε χιλιόμετρα.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Για παράδειγμα αν του δώσουμε τα coordinates του Βόρειου Πόλου και του Χωριού του Αη Βασίλη: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6" name="Google Shape;1526;p49"/>
          <p:cNvSpPr txBox="1"/>
          <p:nvPr/>
        </p:nvSpPr>
        <p:spPr>
          <a:xfrm>
            <a:off x="1034000" y="2405025"/>
            <a:ext cx="100656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from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geopy.distance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geodesic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distance = geodesic (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*args: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(64.750997 , -147.349319) , (66.5433921 , 25.84642596273489))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.km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print(“H απόσταση είναι”, distance, “χιλιόμετρα”)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7" name="Google Shape;152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25" y="3971575"/>
            <a:ext cx="4552950" cy="3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0"/>
          <p:cNvSpPr txBox="1"/>
          <p:nvPr/>
        </p:nvSpPr>
        <p:spPr>
          <a:xfrm>
            <a:off x="58675" y="0"/>
            <a:ext cx="4479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from </a:t>
            </a:r>
            <a:r>
              <a:rPr b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geopy.geocoders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import </a:t>
            </a:r>
            <a:r>
              <a:rPr b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Nominatim</a:t>
            </a:r>
            <a:endParaRPr b="1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import</a:t>
            </a:r>
            <a:r>
              <a:rPr b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folium</a:t>
            </a:r>
            <a:endParaRPr b="1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# Initialize geolocator</a:t>
            </a:r>
            <a:endParaRPr sz="10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geolocator = Nominatim(user_agent="christmas_map")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# Coordinates of some Christmas-related locations (fictional examples)</a:t>
            </a:r>
            <a:endParaRPr sz="10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locations = {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"Santa's Workshop": "North Pole, Alaska, USA",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"Christmas Tree Lighting": "Rockefeller Center, New York, USA",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"Christmas Market": "Vienna, Austria",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"Winter Wonderland": "Hyde Park, London, UK",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"Christmas Island": "Indian Ocean, Australia"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}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# Create a map centered around the North Pole</a:t>
            </a:r>
            <a:endParaRPr sz="10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map_center = geolocator.geocode("North Pole, Alaska, USA")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 = folium.Map(location=[map_center.latitude, map_center.longitude], zoom_start=2)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# Add markers for each location</a:t>
            </a:r>
            <a:endParaRPr sz="10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 name, address in locations.items():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location = geolocator.geocode(address)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if location: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folium.Marker(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  location=[location.latitude, location.longitude],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  popup=f"&lt;b&gt;{name}&lt;/b&gt;&lt;br&gt;{address}",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    icon=folium.Icon(color="red", icon="info-sign")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       ).add_to(map)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# Display the map in the notebook </a:t>
            </a:r>
            <a:endParaRPr sz="1000">
              <a:solidFill>
                <a:srgbClr val="274E1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map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3" name="Google Shape;153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400" y="170325"/>
            <a:ext cx="4318600" cy="187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895" y="2153700"/>
            <a:ext cx="2158275" cy="22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50"/>
          <p:cNvSpPr txBox="1"/>
          <p:nvPr/>
        </p:nvSpPr>
        <p:spPr>
          <a:xfrm>
            <a:off x="7057200" y="2599925"/>
            <a:ext cx="1972800" cy="998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CCCCCC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Ένα παράδειγμα με τον συνδυασμό των Folium και GeoPy</a:t>
            </a:r>
            <a:endParaRPr sz="1700">
              <a:solidFill>
                <a:srgbClr val="CCCCCC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51"/>
          <p:cNvSpPr txBox="1"/>
          <p:nvPr>
            <p:ph type="title"/>
          </p:nvPr>
        </p:nvSpPr>
        <p:spPr>
          <a:xfrm rot="-21975">
            <a:off x="958276" y="3028591"/>
            <a:ext cx="7227448" cy="139743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Extending Folium’s Abilities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accent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51"/>
          <p:cNvSpPr txBox="1"/>
          <p:nvPr>
            <p:ph idx="2" type="title"/>
          </p:nvPr>
        </p:nvSpPr>
        <p:spPr>
          <a:xfrm rot="-21855">
            <a:off x="3423310" y="2257600"/>
            <a:ext cx="2076342" cy="74131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04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1542" name="Google Shape;1542;p51"/>
          <p:cNvGrpSpPr/>
          <p:nvPr/>
        </p:nvGrpSpPr>
        <p:grpSpPr>
          <a:xfrm>
            <a:off x="3495686" y="306349"/>
            <a:ext cx="2305028" cy="1877147"/>
            <a:chOff x="1666325" y="2431875"/>
            <a:chExt cx="510425" cy="415675"/>
          </a:xfrm>
        </p:grpSpPr>
        <p:sp>
          <p:nvSpPr>
            <p:cNvPr id="1543" name="Google Shape;1543;p51"/>
            <p:cNvSpPr/>
            <p:nvPr/>
          </p:nvSpPr>
          <p:spPr>
            <a:xfrm>
              <a:off x="1685950" y="2449825"/>
              <a:ext cx="472600" cy="379850"/>
            </a:xfrm>
            <a:custGeom>
              <a:rect b="b" l="l" r="r" t="t"/>
              <a:pathLst>
                <a:path extrusionOk="0" h="15194" w="18904">
                  <a:moveTo>
                    <a:pt x="15951" y="1"/>
                  </a:moveTo>
                  <a:cubicBezTo>
                    <a:pt x="15911" y="1"/>
                    <a:pt x="15872" y="3"/>
                    <a:pt x="15832" y="8"/>
                  </a:cubicBezTo>
                  <a:cubicBezTo>
                    <a:pt x="15594" y="31"/>
                    <a:pt x="15366" y="111"/>
                    <a:pt x="15173" y="259"/>
                  </a:cubicBezTo>
                  <a:cubicBezTo>
                    <a:pt x="15082" y="327"/>
                    <a:pt x="15002" y="418"/>
                    <a:pt x="14957" y="520"/>
                  </a:cubicBezTo>
                  <a:cubicBezTo>
                    <a:pt x="14911" y="611"/>
                    <a:pt x="14888" y="691"/>
                    <a:pt x="14888" y="782"/>
                  </a:cubicBezTo>
                  <a:lnTo>
                    <a:pt x="14877" y="782"/>
                  </a:lnTo>
                  <a:cubicBezTo>
                    <a:pt x="14593" y="782"/>
                    <a:pt x="14308" y="907"/>
                    <a:pt x="14126" y="1134"/>
                  </a:cubicBezTo>
                  <a:cubicBezTo>
                    <a:pt x="13751" y="1601"/>
                    <a:pt x="13762" y="2397"/>
                    <a:pt x="14229" y="2806"/>
                  </a:cubicBezTo>
                  <a:cubicBezTo>
                    <a:pt x="14104" y="2863"/>
                    <a:pt x="13978" y="2897"/>
                    <a:pt x="13853" y="2920"/>
                  </a:cubicBezTo>
                  <a:cubicBezTo>
                    <a:pt x="13626" y="2977"/>
                    <a:pt x="13398" y="3000"/>
                    <a:pt x="13160" y="3022"/>
                  </a:cubicBezTo>
                  <a:cubicBezTo>
                    <a:pt x="13003" y="3037"/>
                    <a:pt x="12844" y="3043"/>
                    <a:pt x="12686" y="3043"/>
                  </a:cubicBezTo>
                  <a:cubicBezTo>
                    <a:pt x="12339" y="3043"/>
                    <a:pt x="11990" y="3012"/>
                    <a:pt x="11647" y="2966"/>
                  </a:cubicBezTo>
                  <a:cubicBezTo>
                    <a:pt x="11510" y="2943"/>
                    <a:pt x="11374" y="2920"/>
                    <a:pt x="11237" y="2897"/>
                  </a:cubicBezTo>
                  <a:cubicBezTo>
                    <a:pt x="11226" y="2897"/>
                    <a:pt x="11215" y="2897"/>
                    <a:pt x="11203" y="2886"/>
                  </a:cubicBezTo>
                  <a:cubicBezTo>
                    <a:pt x="10896" y="2749"/>
                    <a:pt x="10589" y="2624"/>
                    <a:pt x="10271" y="2533"/>
                  </a:cubicBezTo>
                  <a:cubicBezTo>
                    <a:pt x="9626" y="2337"/>
                    <a:pt x="8953" y="2237"/>
                    <a:pt x="8278" y="2237"/>
                  </a:cubicBezTo>
                  <a:cubicBezTo>
                    <a:pt x="7822" y="2237"/>
                    <a:pt x="7365" y="2282"/>
                    <a:pt x="6915" y="2374"/>
                  </a:cubicBezTo>
                  <a:cubicBezTo>
                    <a:pt x="5903" y="2579"/>
                    <a:pt x="4948" y="3034"/>
                    <a:pt x="4140" y="3659"/>
                  </a:cubicBezTo>
                  <a:cubicBezTo>
                    <a:pt x="3355" y="4274"/>
                    <a:pt x="2684" y="5047"/>
                    <a:pt x="2275" y="5957"/>
                  </a:cubicBezTo>
                  <a:cubicBezTo>
                    <a:pt x="1865" y="6855"/>
                    <a:pt x="1683" y="7879"/>
                    <a:pt x="1968" y="8834"/>
                  </a:cubicBezTo>
                  <a:cubicBezTo>
                    <a:pt x="1991" y="8903"/>
                    <a:pt x="2025" y="8960"/>
                    <a:pt x="2047" y="9028"/>
                  </a:cubicBezTo>
                  <a:lnTo>
                    <a:pt x="2036" y="9028"/>
                  </a:lnTo>
                  <a:cubicBezTo>
                    <a:pt x="1706" y="9153"/>
                    <a:pt x="1456" y="9426"/>
                    <a:pt x="1422" y="9778"/>
                  </a:cubicBezTo>
                  <a:cubicBezTo>
                    <a:pt x="1411" y="9835"/>
                    <a:pt x="1411" y="9881"/>
                    <a:pt x="1422" y="9938"/>
                  </a:cubicBezTo>
                  <a:cubicBezTo>
                    <a:pt x="1138" y="9972"/>
                    <a:pt x="876" y="10074"/>
                    <a:pt x="660" y="10256"/>
                  </a:cubicBezTo>
                  <a:cubicBezTo>
                    <a:pt x="125" y="10677"/>
                    <a:pt x="0" y="11462"/>
                    <a:pt x="319" y="12053"/>
                  </a:cubicBezTo>
                  <a:cubicBezTo>
                    <a:pt x="421" y="12224"/>
                    <a:pt x="546" y="12394"/>
                    <a:pt x="694" y="12531"/>
                  </a:cubicBezTo>
                  <a:cubicBezTo>
                    <a:pt x="793" y="12641"/>
                    <a:pt x="955" y="12782"/>
                    <a:pt x="1119" y="12782"/>
                  </a:cubicBezTo>
                  <a:cubicBezTo>
                    <a:pt x="1125" y="12782"/>
                    <a:pt x="1131" y="12782"/>
                    <a:pt x="1138" y="12781"/>
                  </a:cubicBezTo>
                  <a:lnTo>
                    <a:pt x="1138" y="12781"/>
                  </a:lnTo>
                  <a:cubicBezTo>
                    <a:pt x="1092" y="13145"/>
                    <a:pt x="1149" y="13509"/>
                    <a:pt x="1331" y="13828"/>
                  </a:cubicBezTo>
                  <a:cubicBezTo>
                    <a:pt x="1624" y="14328"/>
                    <a:pt x="2179" y="14645"/>
                    <a:pt x="2748" y="14645"/>
                  </a:cubicBezTo>
                  <a:cubicBezTo>
                    <a:pt x="2929" y="14645"/>
                    <a:pt x="3111" y="14613"/>
                    <a:pt x="3287" y="14544"/>
                  </a:cubicBezTo>
                  <a:cubicBezTo>
                    <a:pt x="3333" y="14533"/>
                    <a:pt x="3390" y="14510"/>
                    <a:pt x="3435" y="14487"/>
                  </a:cubicBezTo>
                  <a:cubicBezTo>
                    <a:pt x="3446" y="14510"/>
                    <a:pt x="3458" y="14544"/>
                    <a:pt x="3469" y="14567"/>
                  </a:cubicBezTo>
                  <a:cubicBezTo>
                    <a:pt x="3526" y="14669"/>
                    <a:pt x="3617" y="14760"/>
                    <a:pt x="3697" y="14828"/>
                  </a:cubicBezTo>
                  <a:cubicBezTo>
                    <a:pt x="3867" y="14976"/>
                    <a:pt x="4072" y="15090"/>
                    <a:pt x="4299" y="15147"/>
                  </a:cubicBezTo>
                  <a:cubicBezTo>
                    <a:pt x="4413" y="15179"/>
                    <a:pt x="4527" y="15194"/>
                    <a:pt x="4642" y="15194"/>
                  </a:cubicBezTo>
                  <a:cubicBezTo>
                    <a:pt x="4766" y="15194"/>
                    <a:pt x="4891" y="15177"/>
                    <a:pt x="5016" y="15147"/>
                  </a:cubicBezTo>
                  <a:cubicBezTo>
                    <a:pt x="5232" y="15090"/>
                    <a:pt x="5494" y="14976"/>
                    <a:pt x="5642" y="14794"/>
                  </a:cubicBezTo>
                  <a:cubicBezTo>
                    <a:pt x="5664" y="14783"/>
                    <a:pt x="5676" y="14760"/>
                    <a:pt x="5676" y="14737"/>
                  </a:cubicBezTo>
                  <a:cubicBezTo>
                    <a:pt x="5858" y="14897"/>
                    <a:pt x="6074" y="15010"/>
                    <a:pt x="6301" y="15090"/>
                  </a:cubicBezTo>
                  <a:cubicBezTo>
                    <a:pt x="6463" y="15143"/>
                    <a:pt x="6632" y="15168"/>
                    <a:pt x="6802" y="15168"/>
                  </a:cubicBezTo>
                  <a:cubicBezTo>
                    <a:pt x="7145" y="15168"/>
                    <a:pt x="7490" y="15064"/>
                    <a:pt x="7780" y="14874"/>
                  </a:cubicBezTo>
                  <a:cubicBezTo>
                    <a:pt x="7825" y="14840"/>
                    <a:pt x="7859" y="14806"/>
                    <a:pt x="7905" y="14783"/>
                  </a:cubicBezTo>
                  <a:cubicBezTo>
                    <a:pt x="7996" y="14897"/>
                    <a:pt x="8144" y="14976"/>
                    <a:pt x="8269" y="15033"/>
                  </a:cubicBezTo>
                  <a:cubicBezTo>
                    <a:pt x="8451" y="15113"/>
                    <a:pt x="8644" y="15158"/>
                    <a:pt x="8849" y="15158"/>
                  </a:cubicBezTo>
                  <a:cubicBezTo>
                    <a:pt x="9042" y="15158"/>
                    <a:pt x="9236" y="15101"/>
                    <a:pt x="9418" y="15010"/>
                  </a:cubicBezTo>
                  <a:cubicBezTo>
                    <a:pt x="9497" y="14976"/>
                    <a:pt x="9577" y="14919"/>
                    <a:pt x="9656" y="14863"/>
                  </a:cubicBezTo>
                  <a:cubicBezTo>
                    <a:pt x="9679" y="14840"/>
                    <a:pt x="9713" y="14817"/>
                    <a:pt x="9736" y="14783"/>
                  </a:cubicBezTo>
                  <a:cubicBezTo>
                    <a:pt x="9895" y="14919"/>
                    <a:pt x="10077" y="15022"/>
                    <a:pt x="10282" y="15079"/>
                  </a:cubicBezTo>
                  <a:cubicBezTo>
                    <a:pt x="10382" y="15104"/>
                    <a:pt x="10485" y="15117"/>
                    <a:pt x="10588" y="15117"/>
                  </a:cubicBezTo>
                  <a:cubicBezTo>
                    <a:pt x="10939" y="15117"/>
                    <a:pt x="11289" y="14972"/>
                    <a:pt x="11545" y="14726"/>
                  </a:cubicBezTo>
                  <a:cubicBezTo>
                    <a:pt x="11590" y="14681"/>
                    <a:pt x="11647" y="14624"/>
                    <a:pt x="11681" y="14567"/>
                  </a:cubicBezTo>
                  <a:lnTo>
                    <a:pt x="11692" y="14567"/>
                  </a:lnTo>
                  <a:cubicBezTo>
                    <a:pt x="11795" y="14612"/>
                    <a:pt x="11886" y="14635"/>
                    <a:pt x="11999" y="14646"/>
                  </a:cubicBezTo>
                  <a:cubicBezTo>
                    <a:pt x="12036" y="14651"/>
                    <a:pt x="12073" y="14653"/>
                    <a:pt x="12110" y="14653"/>
                  </a:cubicBezTo>
                  <a:cubicBezTo>
                    <a:pt x="12258" y="14653"/>
                    <a:pt x="12409" y="14617"/>
                    <a:pt x="12545" y="14544"/>
                  </a:cubicBezTo>
                  <a:cubicBezTo>
                    <a:pt x="12705" y="14464"/>
                    <a:pt x="12841" y="14328"/>
                    <a:pt x="12932" y="14180"/>
                  </a:cubicBezTo>
                  <a:cubicBezTo>
                    <a:pt x="12989" y="14100"/>
                    <a:pt x="13023" y="14021"/>
                    <a:pt x="13046" y="13930"/>
                  </a:cubicBezTo>
                  <a:cubicBezTo>
                    <a:pt x="13228" y="13998"/>
                    <a:pt x="13433" y="14021"/>
                    <a:pt x="13626" y="14021"/>
                  </a:cubicBezTo>
                  <a:cubicBezTo>
                    <a:pt x="14092" y="13998"/>
                    <a:pt x="14559" y="13793"/>
                    <a:pt x="14888" y="13452"/>
                  </a:cubicBezTo>
                  <a:cubicBezTo>
                    <a:pt x="15218" y="13100"/>
                    <a:pt x="15377" y="12633"/>
                    <a:pt x="15332" y="12156"/>
                  </a:cubicBezTo>
                  <a:cubicBezTo>
                    <a:pt x="15275" y="11678"/>
                    <a:pt x="15025" y="11246"/>
                    <a:pt x="14604" y="11018"/>
                  </a:cubicBezTo>
                  <a:cubicBezTo>
                    <a:pt x="14479" y="10950"/>
                    <a:pt x="14354" y="10904"/>
                    <a:pt x="14217" y="10870"/>
                  </a:cubicBezTo>
                  <a:cubicBezTo>
                    <a:pt x="14251" y="10677"/>
                    <a:pt x="14206" y="10450"/>
                    <a:pt x="14138" y="10279"/>
                  </a:cubicBezTo>
                  <a:cubicBezTo>
                    <a:pt x="14047" y="10063"/>
                    <a:pt x="13922" y="9858"/>
                    <a:pt x="13740" y="9699"/>
                  </a:cubicBezTo>
                  <a:cubicBezTo>
                    <a:pt x="13671" y="9642"/>
                    <a:pt x="13603" y="9585"/>
                    <a:pt x="13524" y="9540"/>
                  </a:cubicBezTo>
                  <a:cubicBezTo>
                    <a:pt x="13535" y="9506"/>
                    <a:pt x="13546" y="9460"/>
                    <a:pt x="13558" y="9426"/>
                  </a:cubicBezTo>
                  <a:cubicBezTo>
                    <a:pt x="13580" y="9346"/>
                    <a:pt x="13603" y="9255"/>
                    <a:pt x="13615" y="9164"/>
                  </a:cubicBezTo>
                  <a:cubicBezTo>
                    <a:pt x="13649" y="8994"/>
                    <a:pt x="13671" y="8812"/>
                    <a:pt x="13671" y="8630"/>
                  </a:cubicBezTo>
                  <a:cubicBezTo>
                    <a:pt x="13671" y="8277"/>
                    <a:pt x="13615" y="7925"/>
                    <a:pt x="13512" y="7595"/>
                  </a:cubicBezTo>
                  <a:cubicBezTo>
                    <a:pt x="13478" y="7470"/>
                    <a:pt x="13433" y="7344"/>
                    <a:pt x="13376" y="7231"/>
                  </a:cubicBezTo>
                  <a:cubicBezTo>
                    <a:pt x="13501" y="7197"/>
                    <a:pt x="13626" y="7140"/>
                    <a:pt x="13740" y="7072"/>
                  </a:cubicBezTo>
                  <a:cubicBezTo>
                    <a:pt x="13978" y="6935"/>
                    <a:pt x="14217" y="6776"/>
                    <a:pt x="14433" y="6605"/>
                  </a:cubicBezTo>
                  <a:cubicBezTo>
                    <a:pt x="14877" y="6264"/>
                    <a:pt x="15241" y="5820"/>
                    <a:pt x="15446" y="5297"/>
                  </a:cubicBezTo>
                  <a:cubicBezTo>
                    <a:pt x="15491" y="5149"/>
                    <a:pt x="15537" y="5013"/>
                    <a:pt x="15548" y="4865"/>
                  </a:cubicBezTo>
                  <a:cubicBezTo>
                    <a:pt x="15559" y="4820"/>
                    <a:pt x="15571" y="4774"/>
                    <a:pt x="15571" y="4729"/>
                  </a:cubicBezTo>
                  <a:cubicBezTo>
                    <a:pt x="15855" y="4706"/>
                    <a:pt x="16128" y="4581"/>
                    <a:pt x="16333" y="4387"/>
                  </a:cubicBezTo>
                  <a:cubicBezTo>
                    <a:pt x="16356" y="4353"/>
                    <a:pt x="16378" y="4330"/>
                    <a:pt x="16412" y="4296"/>
                  </a:cubicBezTo>
                  <a:cubicBezTo>
                    <a:pt x="16469" y="4387"/>
                    <a:pt x="16549" y="4467"/>
                    <a:pt x="16629" y="4524"/>
                  </a:cubicBezTo>
                  <a:cubicBezTo>
                    <a:pt x="16793" y="4647"/>
                    <a:pt x="17022" y="4696"/>
                    <a:pt x="17232" y="4696"/>
                  </a:cubicBezTo>
                  <a:cubicBezTo>
                    <a:pt x="17255" y="4696"/>
                    <a:pt x="17278" y="4696"/>
                    <a:pt x="17300" y="4694"/>
                  </a:cubicBezTo>
                  <a:cubicBezTo>
                    <a:pt x="17811" y="4672"/>
                    <a:pt x="18312" y="4365"/>
                    <a:pt x="18482" y="3864"/>
                  </a:cubicBezTo>
                  <a:cubicBezTo>
                    <a:pt x="18528" y="3728"/>
                    <a:pt x="18539" y="3580"/>
                    <a:pt x="18528" y="3432"/>
                  </a:cubicBezTo>
                  <a:cubicBezTo>
                    <a:pt x="18517" y="3364"/>
                    <a:pt x="18505" y="3295"/>
                    <a:pt x="18482" y="3227"/>
                  </a:cubicBezTo>
                  <a:cubicBezTo>
                    <a:pt x="18573" y="3182"/>
                    <a:pt x="18664" y="3113"/>
                    <a:pt x="18733" y="3022"/>
                  </a:cubicBezTo>
                  <a:cubicBezTo>
                    <a:pt x="18858" y="2863"/>
                    <a:pt x="18903" y="2670"/>
                    <a:pt x="18869" y="2477"/>
                  </a:cubicBezTo>
                  <a:cubicBezTo>
                    <a:pt x="18846" y="2283"/>
                    <a:pt x="18721" y="2113"/>
                    <a:pt x="18562" y="2010"/>
                  </a:cubicBezTo>
                  <a:cubicBezTo>
                    <a:pt x="18471" y="1953"/>
                    <a:pt x="18369" y="1919"/>
                    <a:pt x="18278" y="1908"/>
                  </a:cubicBezTo>
                  <a:cubicBezTo>
                    <a:pt x="18346" y="1794"/>
                    <a:pt x="18391" y="1669"/>
                    <a:pt x="18414" y="1533"/>
                  </a:cubicBezTo>
                  <a:cubicBezTo>
                    <a:pt x="18414" y="1521"/>
                    <a:pt x="18414" y="1521"/>
                    <a:pt x="18414" y="1510"/>
                  </a:cubicBezTo>
                  <a:cubicBezTo>
                    <a:pt x="18414" y="1498"/>
                    <a:pt x="18414" y="1487"/>
                    <a:pt x="18414" y="1476"/>
                  </a:cubicBezTo>
                  <a:cubicBezTo>
                    <a:pt x="18426" y="1385"/>
                    <a:pt x="18414" y="1282"/>
                    <a:pt x="18380" y="1180"/>
                  </a:cubicBezTo>
                  <a:cubicBezTo>
                    <a:pt x="18289" y="907"/>
                    <a:pt x="18084" y="668"/>
                    <a:pt x="17811" y="566"/>
                  </a:cubicBezTo>
                  <a:cubicBezTo>
                    <a:pt x="17683" y="512"/>
                    <a:pt x="17549" y="487"/>
                    <a:pt x="17415" y="487"/>
                  </a:cubicBezTo>
                  <a:cubicBezTo>
                    <a:pt x="17239" y="487"/>
                    <a:pt x="17063" y="529"/>
                    <a:pt x="16902" y="600"/>
                  </a:cubicBezTo>
                  <a:cubicBezTo>
                    <a:pt x="16867" y="623"/>
                    <a:pt x="16833" y="634"/>
                    <a:pt x="16799" y="657"/>
                  </a:cubicBezTo>
                  <a:cubicBezTo>
                    <a:pt x="16737" y="254"/>
                    <a:pt x="16346" y="1"/>
                    <a:pt x="15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1666325" y="2431875"/>
              <a:ext cx="510425" cy="415675"/>
            </a:xfrm>
            <a:custGeom>
              <a:rect b="b" l="l" r="r" t="t"/>
              <a:pathLst>
                <a:path extrusionOk="0" h="16627" w="20417">
                  <a:moveTo>
                    <a:pt x="16713" y="1419"/>
                  </a:moveTo>
                  <a:cubicBezTo>
                    <a:pt x="16802" y="1419"/>
                    <a:pt x="16869" y="1467"/>
                    <a:pt x="16879" y="1477"/>
                  </a:cubicBezTo>
                  <a:lnTo>
                    <a:pt x="17038" y="2535"/>
                  </a:lnTo>
                  <a:lnTo>
                    <a:pt x="17948" y="1978"/>
                  </a:lnTo>
                  <a:cubicBezTo>
                    <a:pt x="17960" y="1966"/>
                    <a:pt x="17971" y="1966"/>
                    <a:pt x="17982" y="1955"/>
                  </a:cubicBezTo>
                  <a:cubicBezTo>
                    <a:pt x="18046" y="1923"/>
                    <a:pt x="18114" y="1909"/>
                    <a:pt x="18179" y="1909"/>
                  </a:cubicBezTo>
                  <a:cubicBezTo>
                    <a:pt x="18230" y="1909"/>
                    <a:pt x="18279" y="1917"/>
                    <a:pt x="18323" y="1932"/>
                  </a:cubicBezTo>
                  <a:cubicBezTo>
                    <a:pt x="18392" y="1966"/>
                    <a:pt x="18460" y="2023"/>
                    <a:pt x="18483" y="2103"/>
                  </a:cubicBezTo>
                  <a:cubicBezTo>
                    <a:pt x="18483" y="2125"/>
                    <a:pt x="18483" y="2137"/>
                    <a:pt x="18483" y="2148"/>
                  </a:cubicBezTo>
                  <a:lnTo>
                    <a:pt x="18483" y="2160"/>
                  </a:lnTo>
                  <a:cubicBezTo>
                    <a:pt x="18483" y="2182"/>
                    <a:pt x="18471" y="2205"/>
                    <a:pt x="18460" y="2228"/>
                  </a:cubicBezTo>
                  <a:lnTo>
                    <a:pt x="17834" y="3160"/>
                  </a:lnTo>
                  <a:lnTo>
                    <a:pt x="18915" y="3320"/>
                  </a:lnTo>
                  <a:lnTo>
                    <a:pt x="18358" y="3581"/>
                  </a:lnTo>
                  <a:lnTo>
                    <a:pt x="18596" y="4195"/>
                  </a:lnTo>
                  <a:cubicBezTo>
                    <a:pt x="18596" y="4207"/>
                    <a:pt x="18596" y="4218"/>
                    <a:pt x="18608" y="4230"/>
                  </a:cubicBezTo>
                  <a:cubicBezTo>
                    <a:pt x="18608" y="4275"/>
                    <a:pt x="18596" y="4321"/>
                    <a:pt x="18585" y="4355"/>
                  </a:cubicBezTo>
                  <a:cubicBezTo>
                    <a:pt x="18528" y="4548"/>
                    <a:pt x="18301" y="4696"/>
                    <a:pt x="18050" y="4707"/>
                  </a:cubicBezTo>
                  <a:cubicBezTo>
                    <a:pt x="17937" y="4707"/>
                    <a:pt x="17857" y="4684"/>
                    <a:pt x="17823" y="4662"/>
                  </a:cubicBezTo>
                  <a:cubicBezTo>
                    <a:pt x="17812" y="4650"/>
                    <a:pt x="17789" y="4628"/>
                    <a:pt x="17789" y="4628"/>
                  </a:cubicBezTo>
                  <a:lnTo>
                    <a:pt x="17277" y="3854"/>
                  </a:lnTo>
                  <a:lnTo>
                    <a:pt x="16663" y="4548"/>
                  </a:lnTo>
                  <a:cubicBezTo>
                    <a:pt x="16652" y="4559"/>
                    <a:pt x="16640" y="4571"/>
                    <a:pt x="16617" y="4582"/>
                  </a:cubicBezTo>
                  <a:cubicBezTo>
                    <a:pt x="16526" y="4673"/>
                    <a:pt x="16413" y="4730"/>
                    <a:pt x="16299" y="4741"/>
                  </a:cubicBezTo>
                  <a:lnTo>
                    <a:pt x="15696" y="4775"/>
                  </a:lnTo>
                  <a:lnTo>
                    <a:pt x="15651" y="5390"/>
                  </a:lnTo>
                  <a:cubicBezTo>
                    <a:pt x="15639" y="5412"/>
                    <a:pt x="15639" y="5447"/>
                    <a:pt x="15639" y="5469"/>
                  </a:cubicBezTo>
                  <a:cubicBezTo>
                    <a:pt x="15617" y="5572"/>
                    <a:pt x="15594" y="5663"/>
                    <a:pt x="15560" y="5754"/>
                  </a:cubicBezTo>
                  <a:cubicBezTo>
                    <a:pt x="15423" y="6129"/>
                    <a:pt x="15162" y="6459"/>
                    <a:pt x="14786" y="6766"/>
                  </a:cubicBezTo>
                  <a:cubicBezTo>
                    <a:pt x="14593" y="6902"/>
                    <a:pt x="14400" y="7039"/>
                    <a:pt x="14172" y="7164"/>
                  </a:cubicBezTo>
                  <a:cubicBezTo>
                    <a:pt x="14092" y="7209"/>
                    <a:pt x="14036" y="7244"/>
                    <a:pt x="14001" y="7244"/>
                  </a:cubicBezTo>
                  <a:lnTo>
                    <a:pt x="13171" y="7437"/>
                  </a:lnTo>
                  <a:lnTo>
                    <a:pt x="13512" y="8222"/>
                  </a:lnTo>
                  <a:cubicBezTo>
                    <a:pt x="13546" y="8324"/>
                    <a:pt x="13592" y="8415"/>
                    <a:pt x="13615" y="8517"/>
                  </a:cubicBezTo>
                  <a:cubicBezTo>
                    <a:pt x="13706" y="8790"/>
                    <a:pt x="13740" y="9075"/>
                    <a:pt x="13740" y="9336"/>
                  </a:cubicBezTo>
                  <a:cubicBezTo>
                    <a:pt x="13740" y="9473"/>
                    <a:pt x="13728" y="9609"/>
                    <a:pt x="13706" y="9757"/>
                  </a:cubicBezTo>
                  <a:cubicBezTo>
                    <a:pt x="13694" y="9825"/>
                    <a:pt x="13672" y="9894"/>
                    <a:pt x="13660" y="9962"/>
                  </a:cubicBezTo>
                  <a:cubicBezTo>
                    <a:pt x="13649" y="9985"/>
                    <a:pt x="13637" y="10007"/>
                    <a:pt x="13637" y="10030"/>
                  </a:cubicBezTo>
                  <a:lnTo>
                    <a:pt x="13456" y="10576"/>
                  </a:lnTo>
                  <a:lnTo>
                    <a:pt x="13956" y="10872"/>
                  </a:lnTo>
                  <a:cubicBezTo>
                    <a:pt x="13990" y="10895"/>
                    <a:pt x="14024" y="10917"/>
                    <a:pt x="14058" y="10940"/>
                  </a:cubicBezTo>
                  <a:cubicBezTo>
                    <a:pt x="14138" y="11020"/>
                    <a:pt x="14206" y="11122"/>
                    <a:pt x="14252" y="11247"/>
                  </a:cubicBezTo>
                  <a:cubicBezTo>
                    <a:pt x="14297" y="11350"/>
                    <a:pt x="14309" y="11452"/>
                    <a:pt x="14309" y="11497"/>
                  </a:cubicBezTo>
                  <a:lnTo>
                    <a:pt x="14229" y="12134"/>
                  </a:lnTo>
                  <a:lnTo>
                    <a:pt x="14843" y="12282"/>
                  </a:lnTo>
                  <a:cubicBezTo>
                    <a:pt x="14923" y="12294"/>
                    <a:pt x="14991" y="12316"/>
                    <a:pt x="15048" y="12350"/>
                  </a:cubicBezTo>
                  <a:cubicBezTo>
                    <a:pt x="15241" y="12464"/>
                    <a:pt x="15378" y="12680"/>
                    <a:pt x="15412" y="12953"/>
                  </a:cubicBezTo>
                  <a:cubicBezTo>
                    <a:pt x="15435" y="13215"/>
                    <a:pt x="15344" y="13476"/>
                    <a:pt x="15162" y="13681"/>
                  </a:cubicBezTo>
                  <a:cubicBezTo>
                    <a:pt x="14968" y="13874"/>
                    <a:pt x="14672" y="14011"/>
                    <a:pt x="14388" y="14022"/>
                  </a:cubicBezTo>
                  <a:cubicBezTo>
                    <a:pt x="14274" y="14022"/>
                    <a:pt x="14172" y="14011"/>
                    <a:pt x="14092" y="13977"/>
                  </a:cubicBezTo>
                  <a:lnTo>
                    <a:pt x="13387" y="13704"/>
                  </a:lnTo>
                  <a:lnTo>
                    <a:pt x="13160" y="14432"/>
                  </a:lnTo>
                  <a:lnTo>
                    <a:pt x="13160" y="14455"/>
                  </a:lnTo>
                  <a:cubicBezTo>
                    <a:pt x="13148" y="14477"/>
                    <a:pt x="13137" y="14500"/>
                    <a:pt x="13126" y="14523"/>
                  </a:cubicBezTo>
                  <a:cubicBezTo>
                    <a:pt x="13092" y="14568"/>
                    <a:pt x="13057" y="14614"/>
                    <a:pt x="13012" y="14625"/>
                  </a:cubicBezTo>
                  <a:cubicBezTo>
                    <a:pt x="12978" y="14651"/>
                    <a:pt x="12937" y="14664"/>
                    <a:pt x="12900" y="14664"/>
                  </a:cubicBezTo>
                  <a:cubicBezTo>
                    <a:pt x="12888" y="14664"/>
                    <a:pt x="12875" y="14662"/>
                    <a:pt x="12864" y="14659"/>
                  </a:cubicBezTo>
                  <a:cubicBezTo>
                    <a:pt x="12841" y="14659"/>
                    <a:pt x="12819" y="14659"/>
                    <a:pt x="12796" y="14648"/>
                  </a:cubicBezTo>
                  <a:lnTo>
                    <a:pt x="12239" y="14364"/>
                  </a:lnTo>
                  <a:lnTo>
                    <a:pt x="11886" y="14875"/>
                  </a:lnTo>
                  <a:cubicBezTo>
                    <a:pt x="11875" y="14898"/>
                    <a:pt x="11852" y="14921"/>
                    <a:pt x="11829" y="14944"/>
                  </a:cubicBezTo>
                  <a:cubicBezTo>
                    <a:pt x="11716" y="15056"/>
                    <a:pt x="11551" y="15123"/>
                    <a:pt x="11393" y="15123"/>
                  </a:cubicBezTo>
                  <a:cubicBezTo>
                    <a:pt x="11343" y="15123"/>
                    <a:pt x="11295" y="15116"/>
                    <a:pt x="11249" y="15103"/>
                  </a:cubicBezTo>
                  <a:cubicBezTo>
                    <a:pt x="11158" y="15080"/>
                    <a:pt x="11067" y="15035"/>
                    <a:pt x="10987" y="14966"/>
                  </a:cubicBezTo>
                  <a:lnTo>
                    <a:pt x="10476" y="14523"/>
                  </a:lnTo>
                  <a:lnTo>
                    <a:pt x="10009" y="15012"/>
                  </a:lnTo>
                  <a:lnTo>
                    <a:pt x="9998" y="15023"/>
                  </a:lnTo>
                  <a:cubicBezTo>
                    <a:pt x="9952" y="15057"/>
                    <a:pt x="9918" y="15080"/>
                    <a:pt x="9884" y="15091"/>
                  </a:cubicBezTo>
                  <a:cubicBezTo>
                    <a:pt x="9793" y="15137"/>
                    <a:pt x="9702" y="15160"/>
                    <a:pt x="9623" y="15160"/>
                  </a:cubicBezTo>
                  <a:cubicBezTo>
                    <a:pt x="9607" y="15162"/>
                    <a:pt x="9591" y="15163"/>
                    <a:pt x="9576" y="15163"/>
                  </a:cubicBezTo>
                  <a:cubicBezTo>
                    <a:pt x="9500" y="15163"/>
                    <a:pt x="9425" y="15141"/>
                    <a:pt x="9350" y="15103"/>
                  </a:cubicBezTo>
                  <a:cubicBezTo>
                    <a:pt x="9281" y="15069"/>
                    <a:pt x="9247" y="15046"/>
                    <a:pt x="9236" y="15035"/>
                  </a:cubicBezTo>
                  <a:lnTo>
                    <a:pt x="8815" y="14500"/>
                  </a:lnTo>
                  <a:lnTo>
                    <a:pt x="8258" y="14932"/>
                  </a:lnTo>
                  <a:cubicBezTo>
                    <a:pt x="8224" y="14955"/>
                    <a:pt x="8201" y="14978"/>
                    <a:pt x="8167" y="15000"/>
                  </a:cubicBezTo>
                  <a:cubicBezTo>
                    <a:pt x="7988" y="15117"/>
                    <a:pt x="7778" y="15175"/>
                    <a:pt x="7580" y="15175"/>
                  </a:cubicBezTo>
                  <a:cubicBezTo>
                    <a:pt x="7487" y="15175"/>
                    <a:pt x="7397" y="15162"/>
                    <a:pt x="7314" y="15137"/>
                  </a:cubicBezTo>
                  <a:cubicBezTo>
                    <a:pt x="7166" y="15091"/>
                    <a:pt x="7041" y="15012"/>
                    <a:pt x="6938" y="14921"/>
                  </a:cubicBezTo>
                  <a:lnTo>
                    <a:pt x="6154" y="14227"/>
                  </a:lnTo>
                  <a:lnTo>
                    <a:pt x="5846" y="15091"/>
                  </a:lnTo>
                  <a:cubicBezTo>
                    <a:pt x="5801" y="15114"/>
                    <a:pt x="5721" y="15148"/>
                    <a:pt x="5619" y="15182"/>
                  </a:cubicBezTo>
                  <a:cubicBezTo>
                    <a:pt x="5562" y="15194"/>
                    <a:pt x="5502" y="15200"/>
                    <a:pt x="5443" y="15200"/>
                  </a:cubicBezTo>
                  <a:cubicBezTo>
                    <a:pt x="5383" y="15200"/>
                    <a:pt x="5323" y="15194"/>
                    <a:pt x="5266" y="15182"/>
                  </a:cubicBezTo>
                  <a:cubicBezTo>
                    <a:pt x="5153" y="15148"/>
                    <a:pt x="5050" y="15091"/>
                    <a:pt x="4948" y="15012"/>
                  </a:cubicBezTo>
                  <a:cubicBezTo>
                    <a:pt x="4914" y="14978"/>
                    <a:pt x="4891" y="14955"/>
                    <a:pt x="4891" y="14944"/>
                  </a:cubicBezTo>
                  <a:lnTo>
                    <a:pt x="4607" y="14204"/>
                  </a:lnTo>
                  <a:lnTo>
                    <a:pt x="3902" y="14557"/>
                  </a:lnTo>
                  <a:cubicBezTo>
                    <a:pt x="3879" y="14568"/>
                    <a:pt x="3845" y="14591"/>
                    <a:pt x="3811" y="14602"/>
                  </a:cubicBezTo>
                  <a:cubicBezTo>
                    <a:pt x="3722" y="14636"/>
                    <a:pt x="3629" y="14652"/>
                    <a:pt x="3536" y="14652"/>
                  </a:cubicBezTo>
                  <a:cubicBezTo>
                    <a:pt x="3223" y="14652"/>
                    <a:pt x="2905" y="14471"/>
                    <a:pt x="2730" y="14182"/>
                  </a:cubicBezTo>
                  <a:cubicBezTo>
                    <a:pt x="2605" y="13965"/>
                    <a:pt x="2605" y="13738"/>
                    <a:pt x="2628" y="13590"/>
                  </a:cubicBezTo>
                  <a:lnTo>
                    <a:pt x="2741" y="12737"/>
                  </a:lnTo>
                  <a:lnTo>
                    <a:pt x="2741" y="12737"/>
                  </a:lnTo>
                  <a:lnTo>
                    <a:pt x="2014" y="12783"/>
                  </a:lnTo>
                  <a:cubicBezTo>
                    <a:pt x="2002" y="12771"/>
                    <a:pt x="1991" y="12760"/>
                    <a:pt x="1968" y="12737"/>
                  </a:cubicBezTo>
                  <a:cubicBezTo>
                    <a:pt x="1877" y="12646"/>
                    <a:pt x="1797" y="12532"/>
                    <a:pt x="1729" y="12419"/>
                  </a:cubicBezTo>
                  <a:cubicBezTo>
                    <a:pt x="1570" y="12123"/>
                    <a:pt x="1638" y="11725"/>
                    <a:pt x="1888" y="11520"/>
                  </a:cubicBezTo>
                  <a:cubicBezTo>
                    <a:pt x="2002" y="11429"/>
                    <a:pt x="2139" y="11372"/>
                    <a:pt x="2286" y="11350"/>
                  </a:cubicBezTo>
                  <a:lnTo>
                    <a:pt x="3026" y="11270"/>
                  </a:lnTo>
                  <a:lnTo>
                    <a:pt x="2912" y="10553"/>
                  </a:lnTo>
                  <a:cubicBezTo>
                    <a:pt x="2923" y="10474"/>
                    <a:pt x="3014" y="10428"/>
                    <a:pt x="3060" y="10405"/>
                  </a:cubicBezTo>
                  <a:lnTo>
                    <a:pt x="3833" y="10121"/>
                  </a:lnTo>
                  <a:lnTo>
                    <a:pt x="3458" y="9405"/>
                  </a:lnTo>
                  <a:cubicBezTo>
                    <a:pt x="3447" y="9370"/>
                    <a:pt x="3435" y="9348"/>
                    <a:pt x="3435" y="9336"/>
                  </a:cubicBezTo>
                  <a:cubicBezTo>
                    <a:pt x="3231" y="8643"/>
                    <a:pt x="3322" y="7801"/>
                    <a:pt x="3697" y="6959"/>
                  </a:cubicBezTo>
                  <a:cubicBezTo>
                    <a:pt x="4049" y="6209"/>
                    <a:pt x="4618" y="5503"/>
                    <a:pt x="5357" y="4935"/>
                  </a:cubicBezTo>
                  <a:cubicBezTo>
                    <a:pt x="6097" y="4366"/>
                    <a:pt x="6950" y="3968"/>
                    <a:pt x="7837" y="3786"/>
                  </a:cubicBezTo>
                  <a:cubicBezTo>
                    <a:pt x="8251" y="3702"/>
                    <a:pt x="8669" y="3660"/>
                    <a:pt x="9084" y="3660"/>
                  </a:cubicBezTo>
                  <a:cubicBezTo>
                    <a:pt x="9683" y="3660"/>
                    <a:pt x="10275" y="3748"/>
                    <a:pt x="10840" y="3922"/>
                  </a:cubicBezTo>
                  <a:cubicBezTo>
                    <a:pt x="11113" y="4002"/>
                    <a:pt x="11397" y="4116"/>
                    <a:pt x="11693" y="4252"/>
                  </a:cubicBezTo>
                  <a:lnTo>
                    <a:pt x="11784" y="4286"/>
                  </a:lnTo>
                  <a:lnTo>
                    <a:pt x="11920" y="4309"/>
                  </a:lnTo>
                  <a:cubicBezTo>
                    <a:pt x="11977" y="4321"/>
                    <a:pt x="12045" y="4332"/>
                    <a:pt x="12102" y="4343"/>
                  </a:cubicBezTo>
                  <a:cubicBezTo>
                    <a:pt x="12182" y="4355"/>
                    <a:pt x="12250" y="4366"/>
                    <a:pt x="12330" y="4377"/>
                  </a:cubicBezTo>
                  <a:cubicBezTo>
                    <a:pt x="12716" y="4438"/>
                    <a:pt x="13093" y="4463"/>
                    <a:pt x="13459" y="4463"/>
                  </a:cubicBezTo>
                  <a:cubicBezTo>
                    <a:pt x="13643" y="4463"/>
                    <a:pt x="13823" y="4457"/>
                    <a:pt x="14001" y="4446"/>
                  </a:cubicBezTo>
                  <a:cubicBezTo>
                    <a:pt x="14240" y="4423"/>
                    <a:pt x="14513" y="4400"/>
                    <a:pt x="14798" y="4332"/>
                  </a:cubicBezTo>
                  <a:cubicBezTo>
                    <a:pt x="14991" y="4286"/>
                    <a:pt x="15139" y="4230"/>
                    <a:pt x="15275" y="4173"/>
                  </a:cubicBezTo>
                  <a:lnTo>
                    <a:pt x="16322" y="3740"/>
                  </a:lnTo>
                  <a:lnTo>
                    <a:pt x="15480" y="2990"/>
                  </a:lnTo>
                  <a:cubicBezTo>
                    <a:pt x="15309" y="2842"/>
                    <a:pt x="15309" y="2489"/>
                    <a:pt x="15457" y="2296"/>
                  </a:cubicBezTo>
                  <a:cubicBezTo>
                    <a:pt x="15503" y="2239"/>
                    <a:pt x="15571" y="2205"/>
                    <a:pt x="15639" y="2205"/>
                  </a:cubicBezTo>
                  <a:lnTo>
                    <a:pt x="16413" y="2205"/>
                  </a:lnTo>
                  <a:lnTo>
                    <a:pt x="16390" y="1534"/>
                  </a:lnTo>
                  <a:cubicBezTo>
                    <a:pt x="16390" y="1534"/>
                    <a:pt x="16390" y="1534"/>
                    <a:pt x="16390" y="1523"/>
                  </a:cubicBezTo>
                  <a:cubicBezTo>
                    <a:pt x="16470" y="1477"/>
                    <a:pt x="16572" y="1432"/>
                    <a:pt x="16686" y="1420"/>
                  </a:cubicBezTo>
                  <a:cubicBezTo>
                    <a:pt x="16695" y="1419"/>
                    <a:pt x="16704" y="1419"/>
                    <a:pt x="16713" y="1419"/>
                  </a:cubicBezTo>
                  <a:close/>
                  <a:moveTo>
                    <a:pt x="16718" y="0"/>
                  </a:moveTo>
                  <a:cubicBezTo>
                    <a:pt x="16659" y="0"/>
                    <a:pt x="16599" y="4"/>
                    <a:pt x="16538" y="10"/>
                  </a:cubicBezTo>
                  <a:cubicBezTo>
                    <a:pt x="16151" y="55"/>
                    <a:pt x="15798" y="192"/>
                    <a:pt x="15526" y="419"/>
                  </a:cubicBezTo>
                  <a:cubicBezTo>
                    <a:pt x="15355" y="544"/>
                    <a:pt x="15218" y="704"/>
                    <a:pt x="15127" y="874"/>
                  </a:cubicBezTo>
                  <a:cubicBezTo>
                    <a:pt x="14832" y="977"/>
                    <a:pt x="14559" y="1159"/>
                    <a:pt x="14365" y="1409"/>
                  </a:cubicBezTo>
                  <a:cubicBezTo>
                    <a:pt x="13990" y="1864"/>
                    <a:pt x="13865" y="2467"/>
                    <a:pt x="13967" y="3024"/>
                  </a:cubicBezTo>
                  <a:cubicBezTo>
                    <a:pt x="13945" y="3024"/>
                    <a:pt x="13910" y="3035"/>
                    <a:pt x="13888" y="3035"/>
                  </a:cubicBezTo>
                  <a:cubicBezTo>
                    <a:pt x="13757" y="3046"/>
                    <a:pt x="13624" y="3051"/>
                    <a:pt x="13487" y="3051"/>
                  </a:cubicBezTo>
                  <a:cubicBezTo>
                    <a:pt x="13183" y="3051"/>
                    <a:pt x="12864" y="3026"/>
                    <a:pt x="12534" y="2978"/>
                  </a:cubicBezTo>
                  <a:cubicBezTo>
                    <a:pt x="12477" y="2967"/>
                    <a:pt x="12420" y="2956"/>
                    <a:pt x="12352" y="2944"/>
                  </a:cubicBezTo>
                  <a:cubicBezTo>
                    <a:pt x="12307" y="2944"/>
                    <a:pt x="12250" y="2933"/>
                    <a:pt x="12193" y="2922"/>
                  </a:cubicBezTo>
                  <a:cubicBezTo>
                    <a:pt x="11875" y="2785"/>
                    <a:pt x="11567" y="2660"/>
                    <a:pt x="11260" y="2569"/>
                  </a:cubicBezTo>
                  <a:cubicBezTo>
                    <a:pt x="10559" y="2353"/>
                    <a:pt x="9823" y="2245"/>
                    <a:pt x="9083" y="2245"/>
                  </a:cubicBezTo>
                  <a:cubicBezTo>
                    <a:pt x="8574" y="2245"/>
                    <a:pt x="8064" y="2296"/>
                    <a:pt x="7564" y="2398"/>
                  </a:cubicBezTo>
                  <a:cubicBezTo>
                    <a:pt x="6461" y="2626"/>
                    <a:pt x="5403" y="3115"/>
                    <a:pt x="4482" y="3820"/>
                  </a:cubicBezTo>
                  <a:cubicBezTo>
                    <a:pt x="3572" y="4537"/>
                    <a:pt x="2855" y="5424"/>
                    <a:pt x="2412" y="6379"/>
                  </a:cubicBezTo>
                  <a:cubicBezTo>
                    <a:pt x="2070" y="7130"/>
                    <a:pt x="1741" y="8244"/>
                    <a:pt x="1991" y="9439"/>
                  </a:cubicBezTo>
                  <a:cubicBezTo>
                    <a:pt x="1797" y="9621"/>
                    <a:pt x="1661" y="9837"/>
                    <a:pt x="1570" y="10087"/>
                  </a:cubicBezTo>
                  <a:cubicBezTo>
                    <a:pt x="1365" y="10167"/>
                    <a:pt x="1172" y="10280"/>
                    <a:pt x="1001" y="10417"/>
                  </a:cubicBezTo>
                  <a:cubicBezTo>
                    <a:pt x="216" y="11042"/>
                    <a:pt x="0" y="12203"/>
                    <a:pt x="489" y="13101"/>
                  </a:cubicBezTo>
                  <a:cubicBezTo>
                    <a:pt x="615" y="13340"/>
                    <a:pt x="785" y="13567"/>
                    <a:pt x="979" y="13761"/>
                  </a:cubicBezTo>
                  <a:cubicBezTo>
                    <a:pt x="1013" y="13806"/>
                    <a:pt x="1092" y="13874"/>
                    <a:pt x="1206" y="13954"/>
                  </a:cubicBezTo>
                  <a:cubicBezTo>
                    <a:pt x="1229" y="14295"/>
                    <a:pt x="1331" y="14614"/>
                    <a:pt x="1502" y="14898"/>
                  </a:cubicBezTo>
                  <a:cubicBezTo>
                    <a:pt x="1937" y="15644"/>
                    <a:pt x="2735" y="16076"/>
                    <a:pt x="3538" y="16076"/>
                  </a:cubicBezTo>
                  <a:cubicBezTo>
                    <a:pt x="3679" y="16076"/>
                    <a:pt x="3820" y="16063"/>
                    <a:pt x="3958" y="16035"/>
                  </a:cubicBezTo>
                  <a:cubicBezTo>
                    <a:pt x="3981" y="16047"/>
                    <a:pt x="3993" y="16070"/>
                    <a:pt x="4015" y="16081"/>
                  </a:cubicBezTo>
                  <a:cubicBezTo>
                    <a:pt x="4277" y="16308"/>
                    <a:pt x="4584" y="16479"/>
                    <a:pt x="4914" y="16559"/>
                  </a:cubicBezTo>
                  <a:cubicBezTo>
                    <a:pt x="5084" y="16604"/>
                    <a:pt x="5255" y="16627"/>
                    <a:pt x="5437" y="16627"/>
                  </a:cubicBezTo>
                  <a:cubicBezTo>
                    <a:pt x="5619" y="16627"/>
                    <a:pt x="5801" y="16604"/>
                    <a:pt x="5983" y="16547"/>
                  </a:cubicBezTo>
                  <a:cubicBezTo>
                    <a:pt x="6108" y="16513"/>
                    <a:pt x="6313" y="16456"/>
                    <a:pt x="6518" y="16343"/>
                  </a:cubicBezTo>
                  <a:cubicBezTo>
                    <a:pt x="6620" y="16399"/>
                    <a:pt x="6734" y="16445"/>
                    <a:pt x="6859" y="16479"/>
                  </a:cubicBezTo>
                  <a:cubicBezTo>
                    <a:pt x="7096" y="16558"/>
                    <a:pt x="7346" y="16597"/>
                    <a:pt x="7597" y="16597"/>
                  </a:cubicBezTo>
                  <a:cubicBezTo>
                    <a:pt x="7961" y="16597"/>
                    <a:pt x="8326" y="16515"/>
                    <a:pt x="8656" y="16354"/>
                  </a:cubicBezTo>
                  <a:cubicBezTo>
                    <a:pt x="8690" y="16365"/>
                    <a:pt x="8724" y="16377"/>
                    <a:pt x="8747" y="16388"/>
                  </a:cubicBezTo>
                  <a:cubicBezTo>
                    <a:pt x="9021" y="16515"/>
                    <a:pt x="9296" y="16583"/>
                    <a:pt x="9579" y="16583"/>
                  </a:cubicBezTo>
                  <a:cubicBezTo>
                    <a:pt x="9601" y="16583"/>
                    <a:pt x="9623" y="16582"/>
                    <a:pt x="9645" y="16581"/>
                  </a:cubicBezTo>
                  <a:cubicBezTo>
                    <a:pt x="9941" y="16581"/>
                    <a:pt x="10237" y="16513"/>
                    <a:pt x="10510" y="16365"/>
                  </a:cubicBezTo>
                  <a:cubicBezTo>
                    <a:pt x="10521" y="16365"/>
                    <a:pt x="10532" y="16365"/>
                    <a:pt x="10544" y="16354"/>
                  </a:cubicBezTo>
                  <a:cubicBezTo>
                    <a:pt x="10658" y="16411"/>
                    <a:pt x="10771" y="16456"/>
                    <a:pt x="10885" y="16479"/>
                  </a:cubicBezTo>
                  <a:cubicBezTo>
                    <a:pt x="11051" y="16524"/>
                    <a:pt x="11222" y="16546"/>
                    <a:pt x="11392" y="16546"/>
                  </a:cubicBezTo>
                  <a:cubicBezTo>
                    <a:pt x="11861" y="16546"/>
                    <a:pt x="12326" y="16379"/>
                    <a:pt x="12693" y="16070"/>
                  </a:cubicBezTo>
                  <a:lnTo>
                    <a:pt x="12705" y="16070"/>
                  </a:lnTo>
                  <a:cubicBezTo>
                    <a:pt x="12767" y="16076"/>
                    <a:pt x="12829" y="16079"/>
                    <a:pt x="12890" y="16079"/>
                  </a:cubicBezTo>
                  <a:cubicBezTo>
                    <a:pt x="13157" y="16079"/>
                    <a:pt x="13420" y="16019"/>
                    <a:pt x="13660" y="15899"/>
                  </a:cubicBezTo>
                  <a:cubicBezTo>
                    <a:pt x="13876" y="15785"/>
                    <a:pt x="14058" y="15637"/>
                    <a:pt x="14206" y="15444"/>
                  </a:cubicBezTo>
                  <a:lnTo>
                    <a:pt x="14445" y="15444"/>
                  </a:lnTo>
                  <a:cubicBezTo>
                    <a:pt x="15105" y="15410"/>
                    <a:pt x="15742" y="15126"/>
                    <a:pt x="16185" y="14659"/>
                  </a:cubicBezTo>
                  <a:cubicBezTo>
                    <a:pt x="16674" y="14159"/>
                    <a:pt x="16902" y="13476"/>
                    <a:pt x="16822" y="12794"/>
                  </a:cubicBezTo>
                  <a:cubicBezTo>
                    <a:pt x="16743" y="12066"/>
                    <a:pt x="16333" y="11440"/>
                    <a:pt x="15730" y="11111"/>
                  </a:cubicBezTo>
                  <a:cubicBezTo>
                    <a:pt x="15719" y="11099"/>
                    <a:pt x="15696" y="11088"/>
                    <a:pt x="15685" y="11088"/>
                  </a:cubicBezTo>
                  <a:cubicBezTo>
                    <a:pt x="15662" y="10940"/>
                    <a:pt x="15617" y="10826"/>
                    <a:pt x="15582" y="10747"/>
                  </a:cubicBezTo>
                  <a:cubicBezTo>
                    <a:pt x="15480" y="10451"/>
                    <a:pt x="15309" y="10189"/>
                    <a:pt x="15105" y="9985"/>
                  </a:cubicBezTo>
                  <a:cubicBezTo>
                    <a:pt x="15150" y="9769"/>
                    <a:pt x="15162" y="9564"/>
                    <a:pt x="15162" y="9359"/>
                  </a:cubicBezTo>
                  <a:cubicBezTo>
                    <a:pt x="15173" y="9007"/>
                    <a:pt x="15127" y="8654"/>
                    <a:pt x="15036" y="8313"/>
                  </a:cubicBezTo>
                  <a:cubicBezTo>
                    <a:pt x="15264" y="8176"/>
                    <a:pt x="15469" y="8028"/>
                    <a:pt x="15662" y="7881"/>
                  </a:cubicBezTo>
                  <a:cubicBezTo>
                    <a:pt x="16253" y="7414"/>
                    <a:pt x="16663" y="6880"/>
                    <a:pt x="16890" y="6265"/>
                  </a:cubicBezTo>
                  <a:cubicBezTo>
                    <a:pt x="16924" y="6186"/>
                    <a:pt x="16947" y="6106"/>
                    <a:pt x="16970" y="6027"/>
                  </a:cubicBezTo>
                  <a:cubicBezTo>
                    <a:pt x="17038" y="6004"/>
                    <a:pt x="17106" y="5970"/>
                    <a:pt x="17175" y="5936"/>
                  </a:cubicBezTo>
                  <a:cubicBezTo>
                    <a:pt x="17439" y="6062"/>
                    <a:pt x="17732" y="6130"/>
                    <a:pt x="18046" y="6130"/>
                  </a:cubicBezTo>
                  <a:cubicBezTo>
                    <a:pt x="18070" y="6130"/>
                    <a:pt x="18094" y="6130"/>
                    <a:pt x="18119" y="6129"/>
                  </a:cubicBezTo>
                  <a:cubicBezTo>
                    <a:pt x="18960" y="6083"/>
                    <a:pt x="19688" y="5560"/>
                    <a:pt x="19939" y="4810"/>
                  </a:cubicBezTo>
                  <a:cubicBezTo>
                    <a:pt x="20007" y="4628"/>
                    <a:pt x="20030" y="4434"/>
                    <a:pt x="20030" y="4241"/>
                  </a:cubicBezTo>
                  <a:cubicBezTo>
                    <a:pt x="20052" y="4218"/>
                    <a:pt x="20075" y="4195"/>
                    <a:pt x="20086" y="4173"/>
                  </a:cubicBezTo>
                  <a:cubicBezTo>
                    <a:pt x="20314" y="3866"/>
                    <a:pt x="20416" y="3467"/>
                    <a:pt x="20359" y="3081"/>
                  </a:cubicBezTo>
                  <a:cubicBezTo>
                    <a:pt x="20314" y="2774"/>
                    <a:pt x="20155" y="2478"/>
                    <a:pt x="19916" y="2273"/>
                  </a:cubicBezTo>
                  <a:cubicBezTo>
                    <a:pt x="19916" y="2251"/>
                    <a:pt x="19916" y="2239"/>
                    <a:pt x="19916" y="2228"/>
                  </a:cubicBezTo>
                  <a:cubicBezTo>
                    <a:pt x="19916" y="2205"/>
                    <a:pt x="19916" y="2194"/>
                    <a:pt x="19916" y="2182"/>
                  </a:cubicBezTo>
                  <a:cubicBezTo>
                    <a:pt x="19916" y="2012"/>
                    <a:pt x="19893" y="1852"/>
                    <a:pt x="19836" y="1693"/>
                  </a:cubicBezTo>
                  <a:cubicBezTo>
                    <a:pt x="19688" y="1204"/>
                    <a:pt x="19336" y="817"/>
                    <a:pt x="18858" y="624"/>
                  </a:cubicBezTo>
                  <a:cubicBezTo>
                    <a:pt x="18645" y="534"/>
                    <a:pt x="18420" y="491"/>
                    <a:pt x="18188" y="491"/>
                  </a:cubicBezTo>
                  <a:cubicBezTo>
                    <a:pt x="18098" y="491"/>
                    <a:pt x="18006" y="498"/>
                    <a:pt x="17914" y="510"/>
                  </a:cubicBezTo>
                  <a:cubicBezTo>
                    <a:pt x="17621" y="197"/>
                    <a:pt x="17193" y="0"/>
                    <a:pt x="16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1739400" y="2513525"/>
              <a:ext cx="328450" cy="172525"/>
            </a:xfrm>
            <a:custGeom>
              <a:rect b="b" l="l" r="r" t="t"/>
              <a:pathLst>
                <a:path extrusionOk="0" h="6901" w="13138">
                  <a:moveTo>
                    <a:pt x="6463" y="349"/>
                  </a:moveTo>
                  <a:cubicBezTo>
                    <a:pt x="6565" y="349"/>
                    <a:pt x="6667" y="353"/>
                    <a:pt x="6768" y="361"/>
                  </a:cubicBezTo>
                  <a:cubicBezTo>
                    <a:pt x="7064" y="383"/>
                    <a:pt x="7359" y="418"/>
                    <a:pt x="7632" y="486"/>
                  </a:cubicBezTo>
                  <a:cubicBezTo>
                    <a:pt x="7791" y="520"/>
                    <a:pt x="7917" y="565"/>
                    <a:pt x="8042" y="600"/>
                  </a:cubicBezTo>
                  <a:cubicBezTo>
                    <a:pt x="8155" y="645"/>
                    <a:pt x="8303" y="702"/>
                    <a:pt x="8417" y="782"/>
                  </a:cubicBezTo>
                  <a:cubicBezTo>
                    <a:pt x="8440" y="793"/>
                    <a:pt x="8440" y="816"/>
                    <a:pt x="8428" y="816"/>
                  </a:cubicBezTo>
                  <a:cubicBezTo>
                    <a:pt x="8428" y="838"/>
                    <a:pt x="8406" y="850"/>
                    <a:pt x="8383" y="850"/>
                  </a:cubicBezTo>
                  <a:cubicBezTo>
                    <a:pt x="8303" y="827"/>
                    <a:pt x="8212" y="804"/>
                    <a:pt x="8121" y="782"/>
                  </a:cubicBezTo>
                  <a:cubicBezTo>
                    <a:pt x="8076" y="770"/>
                    <a:pt x="8019" y="747"/>
                    <a:pt x="7973" y="747"/>
                  </a:cubicBezTo>
                  <a:lnTo>
                    <a:pt x="7814" y="702"/>
                  </a:lnTo>
                  <a:cubicBezTo>
                    <a:pt x="7735" y="679"/>
                    <a:pt x="7655" y="668"/>
                    <a:pt x="7575" y="645"/>
                  </a:cubicBezTo>
                  <a:cubicBezTo>
                    <a:pt x="7302" y="588"/>
                    <a:pt x="7018" y="543"/>
                    <a:pt x="6756" y="531"/>
                  </a:cubicBezTo>
                  <a:cubicBezTo>
                    <a:pt x="6620" y="520"/>
                    <a:pt x="6472" y="509"/>
                    <a:pt x="6324" y="509"/>
                  </a:cubicBezTo>
                  <a:cubicBezTo>
                    <a:pt x="6188" y="509"/>
                    <a:pt x="6063" y="520"/>
                    <a:pt x="5926" y="520"/>
                  </a:cubicBezTo>
                  <a:cubicBezTo>
                    <a:pt x="5812" y="531"/>
                    <a:pt x="5699" y="543"/>
                    <a:pt x="5596" y="554"/>
                  </a:cubicBezTo>
                  <a:cubicBezTo>
                    <a:pt x="5437" y="577"/>
                    <a:pt x="5278" y="588"/>
                    <a:pt x="5119" y="588"/>
                  </a:cubicBezTo>
                  <a:lnTo>
                    <a:pt x="5107" y="588"/>
                  </a:lnTo>
                  <a:cubicBezTo>
                    <a:pt x="5346" y="452"/>
                    <a:pt x="5630" y="418"/>
                    <a:pt x="5915" y="383"/>
                  </a:cubicBezTo>
                  <a:cubicBezTo>
                    <a:pt x="6091" y="361"/>
                    <a:pt x="6277" y="349"/>
                    <a:pt x="6463" y="349"/>
                  </a:cubicBezTo>
                  <a:close/>
                  <a:moveTo>
                    <a:pt x="6053" y="778"/>
                  </a:moveTo>
                  <a:cubicBezTo>
                    <a:pt x="6102" y="778"/>
                    <a:pt x="6151" y="779"/>
                    <a:pt x="6199" y="782"/>
                  </a:cubicBezTo>
                  <a:cubicBezTo>
                    <a:pt x="6461" y="782"/>
                    <a:pt x="6711" y="838"/>
                    <a:pt x="6916" y="941"/>
                  </a:cubicBezTo>
                  <a:cubicBezTo>
                    <a:pt x="6927" y="941"/>
                    <a:pt x="6916" y="964"/>
                    <a:pt x="6916" y="964"/>
                  </a:cubicBezTo>
                  <a:cubicBezTo>
                    <a:pt x="6916" y="964"/>
                    <a:pt x="6916" y="975"/>
                    <a:pt x="6904" y="975"/>
                  </a:cubicBezTo>
                  <a:cubicBezTo>
                    <a:pt x="6847" y="975"/>
                    <a:pt x="6791" y="964"/>
                    <a:pt x="6745" y="964"/>
                  </a:cubicBezTo>
                  <a:cubicBezTo>
                    <a:pt x="6677" y="952"/>
                    <a:pt x="6609" y="941"/>
                    <a:pt x="6540" y="941"/>
                  </a:cubicBezTo>
                  <a:cubicBezTo>
                    <a:pt x="6483" y="941"/>
                    <a:pt x="6427" y="929"/>
                    <a:pt x="6370" y="929"/>
                  </a:cubicBezTo>
                  <a:cubicBezTo>
                    <a:pt x="6313" y="929"/>
                    <a:pt x="6256" y="918"/>
                    <a:pt x="6199" y="918"/>
                  </a:cubicBezTo>
                  <a:lnTo>
                    <a:pt x="5903" y="918"/>
                  </a:lnTo>
                  <a:cubicBezTo>
                    <a:pt x="5825" y="925"/>
                    <a:pt x="5746" y="931"/>
                    <a:pt x="5667" y="931"/>
                  </a:cubicBezTo>
                  <a:cubicBezTo>
                    <a:pt x="5609" y="931"/>
                    <a:pt x="5552" y="928"/>
                    <a:pt x="5494" y="918"/>
                  </a:cubicBezTo>
                  <a:cubicBezTo>
                    <a:pt x="5494" y="918"/>
                    <a:pt x="5494" y="918"/>
                    <a:pt x="5483" y="907"/>
                  </a:cubicBezTo>
                  <a:cubicBezTo>
                    <a:pt x="5483" y="907"/>
                    <a:pt x="5483" y="895"/>
                    <a:pt x="5494" y="884"/>
                  </a:cubicBezTo>
                  <a:cubicBezTo>
                    <a:pt x="5650" y="801"/>
                    <a:pt x="5850" y="778"/>
                    <a:pt x="6053" y="778"/>
                  </a:cubicBezTo>
                  <a:close/>
                  <a:moveTo>
                    <a:pt x="6279" y="1157"/>
                  </a:moveTo>
                  <a:cubicBezTo>
                    <a:pt x="6324" y="1157"/>
                    <a:pt x="6370" y="1157"/>
                    <a:pt x="6404" y="1168"/>
                  </a:cubicBezTo>
                  <a:lnTo>
                    <a:pt x="6427" y="1168"/>
                  </a:lnTo>
                  <a:cubicBezTo>
                    <a:pt x="6483" y="1168"/>
                    <a:pt x="6540" y="1168"/>
                    <a:pt x="6586" y="1202"/>
                  </a:cubicBezTo>
                  <a:cubicBezTo>
                    <a:pt x="6597" y="1202"/>
                    <a:pt x="6597" y="1214"/>
                    <a:pt x="6597" y="1225"/>
                  </a:cubicBezTo>
                  <a:cubicBezTo>
                    <a:pt x="6597" y="1225"/>
                    <a:pt x="6597" y="1237"/>
                    <a:pt x="6586" y="1248"/>
                  </a:cubicBezTo>
                  <a:cubicBezTo>
                    <a:pt x="6540" y="1271"/>
                    <a:pt x="6483" y="1271"/>
                    <a:pt x="6427" y="1282"/>
                  </a:cubicBezTo>
                  <a:lnTo>
                    <a:pt x="6222" y="1282"/>
                  </a:lnTo>
                  <a:cubicBezTo>
                    <a:pt x="6154" y="1282"/>
                    <a:pt x="6097" y="1282"/>
                    <a:pt x="6029" y="1271"/>
                  </a:cubicBezTo>
                  <a:lnTo>
                    <a:pt x="5926" y="1271"/>
                  </a:lnTo>
                  <a:cubicBezTo>
                    <a:pt x="5903" y="1259"/>
                    <a:pt x="5881" y="1259"/>
                    <a:pt x="5869" y="1248"/>
                  </a:cubicBezTo>
                  <a:lnTo>
                    <a:pt x="5858" y="1248"/>
                  </a:lnTo>
                  <a:cubicBezTo>
                    <a:pt x="5847" y="1237"/>
                    <a:pt x="5835" y="1237"/>
                    <a:pt x="5824" y="1225"/>
                  </a:cubicBezTo>
                  <a:cubicBezTo>
                    <a:pt x="5824" y="1214"/>
                    <a:pt x="5824" y="1214"/>
                    <a:pt x="5824" y="1214"/>
                  </a:cubicBezTo>
                  <a:cubicBezTo>
                    <a:pt x="5835" y="1202"/>
                    <a:pt x="5847" y="1202"/>
                    <a:pt x="5858" y="1191"/>
                  </a:cubicBezTo>
                  <a:lnTo>
                    <a:pt x="5869" y="1191"/>
                  </a:lnTo>
                  <a:cubicBezTo>
                    <a:pt x="5881" y="1180"/>
                    <a:pt x="5903" y="1180"/>
                    <a:pt x="5926" y="1168"/>
                  </a:cubicBezTo>
                  <a:lnTo>
                    <a:pt x="6029" y="1168"/>
                  </a:lnTo>
                  <a:cubicBezTo>
                    <a:pt x="6097" y="1157"/>
                    <a:pt x="6154" y="1157"/>
                    <a:pt x="6222" y="1157"/>
                  </a:cubicBezTo>
                  <a:close/>
                  <a:moveTo>
                    <a:pt x="6313" y="1532"/>
                  </a:moveTo>
                  <a:cubicBezTo>
                    <a:pt x="6324" y="1532"/>
                    <a:pt x="6336" y="1532"/>
                    <a:pt x="6347" y="1544"/>
                  </a:cubicBezTo>
                  <a:lnTo>
                    <a:pt x="6381" y="1544"/>
                  </a:lnTo>
                  <a:cubicBezTo>
                    <a:pt x="6392" y="1555"/>
                    <a:pt x="6404" y="1555"/>
                    <a:pt x="6415" y="1555"/>
                  </a:cubicBezTo>
                  <a:cubicBezTo>
                    <a:pt x="6427" y="1566"/>
                    <a:pt x="6427" y="1578"/>
                    <a:pt x="6427" y="1589"/>
                  </a:cubicBezTo>
                  <a:cubicBezTo>
                    <a:pt x="6427" y="1600"/>
                    <a:pt x="6427" y="1600"/>
                    <a:pt x="6415" y="1612"/>
                  </a:cubicBezTo>
                  <a:cubicBezTo>
                    <a:pt x="6404" y="1623"/>
                    <a:pt x="6392" y="1623"/>
                    <a:pt x="6381" y="1623"/>
                  </a:cubicBezTo>
                  <a:lnTo>
                    <a:pt x="6358" y="1623"/>
                  </a:lnTo>
                  <a:cubicBezTo>
                    <a:pt x="6358" y="1623"/>
                    <a:pt x="6347" y="1623"/>
                    <a:pt x="6347" y="1635"/>
                  </a:cubicBezTo>
                  <a:lnTo>
                    <a:pt x="6199" y="1635"/>
                  </a:lnTo>
                  <a:cubicBezTo>
                    <a:pt x="6154" y="1635"/>
                    <a:pt x="6119" y="1635"/>
                    <a:pt x="6074" y="1623"/>
                  </a:cubicBezTo>
                  <a:cubicBezTo>
                    <a:pt x="6040" y="1623"/>
                    <a:pt x="6017" y="1623"/>
                    <a:pt x="5994" y="1600"/>
                  </a:cubicBezTo>
                  <a:lnTo>
                    <a:pt x="5972" y="1600"/>
                  </a:lnTo>
                  <a:lnTo>
                    <a:pt x="5960" y="1623"/>
                  </a:lnTo>
                  <a:lnTo>
                    <a:pt x="5960" y="1589"/>
                  </a:lnTo>
                  <a:cubicBezTo>
                    <a:pt x="5960" y="1578"/>
                    <a:pt x="5960" y="1578"/>
                    <a:pt x="5960" y="1578"/>
                  </a:cubicBezTo>
                  <a:lnTo>
                    <a:pt x="5972" y="1578"/>
                  </a:lnTo>
                  <a:cubicBezTo>
                    <a:pt x="5983" y="1578"/>
                    <a:pt x="5983" y="1566"/>
                    <a:pt x="5994" y="1566"/>
                  </a:cubicBezTo>
                  <a:cubicBezTo>
                    <a:pt x="6006" y="1555"/>
                    <a:pt x="6040" y="1544"/>
                    <a:pt x="6074" y="1544"/>
                  </a:cubicBezTo>
                  <a:cubicBezTo>
                    <a:pt x="6119" y="1532"/>
                    <a:pt x="6154" y="1532"/>
                    <a:pt x="6199" y="1532"/>
                  </a:cubicBezTo>
                  <a:close/>
                  <a:moveTo>
                    <a:pt x="3788" y="964"/>
                  </a:moveTo>
                  <a:cubicBezTo>
                    <a:pt x="3799" y="964"/>
                    <a:pt x="3811" y="975"/>
                    <a:pt x="3811" y="975"/>
                  </a:cubicBezTo>
                  <a:cubicBezTo>
                    <a:pt x="3811" y="986"/>
                    <a:pt x="3811" y="998"/>
                    <a:pt x="3799" y="1009"/>
                  </a:cubicBezTo>
                  <a:cubicBezTo>
                    <a:pt x="3777" y="1043"/>
                    <a:pt x="3742" y="1066"/>
                    <a:pt x="3708" y="1077"/>
                  </a:cubicBezTo>
                  <a:cubicBezTo>
                    <a:pt x="3697" y="1089"/>
                    <a:pt x="3686" y="1100"/>
                    <a:pt x="3674" y="1100"/>
                  </a:cubicBezTo>
                  <a:cubicBezTo>
                    <a:pt x="3651" y="1111"/>
                    <a:pt x="3629" y="1134"/>
                    <a:pt x="3606" y="1146"/>
                  </a:cubicBezTo>
                  <a:cubicBezTo>
                    <a:pt x="3583" y="1157"/>
                    <a:pt x="3572" y="1180"/>
                    <a:pt x="3538" y="1191"/>
                  </a:cubicBezTo>
                  <a:cubicBezTo>
                    <a:pt x="3435" y="1259"/>
                    <a:pt x="3356" y="1305"/>
                    <a:pt x="3276" y="1362"/>
                  </a:cubicBezTo>
                  <a:cubicBezTo>
                    <a:pt x="3208" y="1407"/>
                    <a:pt x="3151" y="1453"/>
                    <a:pt x="3083" y="1498"/>
                  </a:cubicBezTo>
                  <a:cubicBezTo>
                    <a:pt x="3060" y="1509"/>
                    <a:pt x="3037" y="1532"/>
                    <a:pt x="3014" y="1555"/>
                  </a:cubicBezTo>
                  <a:cubicBezTo>
                    <a:pt x="2969" y="1578"/>
                    <a:pt x="2923" y="1612"/>
                    <a:pt x="2889" y="1646"/>
                  </a:cubicBezTo>
                  <a:cubicBezTo>
                    <a:pt x="2855" y="1669"/>
                    <a:pt x="2810" y="1703"/>
                    <a:pt x="2764" y="1703"/>
                  </a:cubicBezTo>
                  <a:lnTo>
                    <a:pt x="2753" y="1703"/>
                  </a:lnTo>
                  <a:cubicBezTo>
                    <a:pt x="2753" y="1703"/>
                    <a:pt x="2753" y="1691"/>
                    <a:pt x="2753" y="1691"/>
                  </a:cubicBezTo>
                  <a:cubicBezTo>
                    <a:pt x="2764" y="1646"/>
                    <a:pt x="2810" y="1589"/>
                    <a:pt x="2821" y="1555"/>
                  </a:cubicBezTo>
                  <a:cubicBezTo>
                    <a:pt x="2867" y="1521"/>
                    <a:pt x="2901" y="1475"/>
                    <a:pt x="2935" y="1441"/>
                  </a:cubicBezTo>
                  <a:cubicBezTo>
                    <a:pt x="3014" y="1362"/>
                    <a:pt x="3117" y="1293"/>
                    <a:pt x="3196" y="1237"/>
                  </a:cubicBezTo>
                  <a:cubicBezTo>
                    <a:pt x="3287" y="1168"/>
                    <a:pt x="3378" y="1111"/>
                    <a:pt x="3481" y="1066"/>
                  </a:cubicBezTo>
                  <a:cubicBezTo>
                    <a:pt x="3504" y="1043"/>
                    <a:pt x="3549" y="1032"/>
                    <a:pt x="3583" y="1020"/>
                  </a:cubicBezTo>
                  <a:cubicBezTo>
                    <a:pt x="3595" y="1020"/>
                    <a:pt x="3617" y="1009"/>
                    <a:pt x="3640" y="998"/>
                  </a:cubicBezTo>
                  <a:lnTo>
                    <a:pt x="3651" y="998"/>
                  </a:lnTo>
                  <a:cubicBezTo>
                    <a:pt x="3697" y="975"/>
                    <a:pt x="3742" y="964"/>
                    <a:pt x="3788" y="964"/>
                  </a:cubicBezTo>
                  <a:close/>
                  <a:moveTo>
                    <a:pt x="6222" y="1851"/>
                  </a:moveTo>
                  <a:cubicBezTo>
                    <a:pt x="6233" y="1851"/>
                    <a:pt x="6256" y="1862"/>
                    <a:pt x="6279" y="1862"/>
                  </a:cubicBezTo>
                  <a:cubicBezTo>
                    <a:pt x="6290" y="1862"/>
                    <a:pt x="6290" y="1862"/>
                    <a:pt x="6301" y="1873"/>
                  </a:cubicBezTo>
                  <a:cubicBezTo>
                    <a:pt x="6313" y="1873"/>
                    <a:pt x="6324" y="1873"/>
                    <a:pt x="6336" y="1885"/>
                  </a:cubicBezTo>
                  <a:lnTo>
                    <a:pt x="6347" y="1896"/>
                  </a:lnTo>
                  <a:lnTo>
                    <a:pt x="6358" y="1896"/>
                  </a:lnTo>
                  <a:cubicBezTo>
                    <a:pt x="6381" y="1908"/>
                    <a:pt x="6392" y="1919"/>
                    <a:pt x="6392" y="1930"/>
                  </a:cubicBezTo>
                  <a:cubicBezTo>
                    <a:pt x="6404" y="1942"/>
                    <a:pt x="6404" y="1953"/>
                    <a:pt x="6392" y="1953"/>
                  </a:cubicBezTo>
                  <a:cubicBezTo>
                    <a:pt x="6392" y="1964"/>
                    <a:pt x="6392" y="1976"/>
                    <a:pt x="6381" y="1976"/>
                  </a:cubicBezTo>
                  <a:lnTo>
                    <a:pt x="6324" y="1976"/>
                  </a:lnTo>
                  <a:lnTo>
                    <a:pt x="6313" y="1964"/>
                  </a:lnTo>
                  <a:cubicBezTo>
                    <a:pt x="6313" y="1964"/>
                    <a:pt x="6313" y="1964"/>
                    <a:pt x="6301" y="1976"/>
                  </a:cubicBezTo>
                  <a:lnTo>
                    <a:pt x="6279" y="1976"/>
                  </a:lnTo>
                  <a:cubicBezTo>
                    <a:pt x="6267" y="1976"/>
                    <a:pt x="6267" y="1976"/>
                    <a:pt x="6256" y="1964"/>
                  </a:cubicBezTo>
                  <a:lnTo>
                    <a:pt x="6199" y="1964"/>
                  </a:lnTo>
                  <a:lnTo>
                    <a:pt x="6176" y="1953"/>
                  </a:lnTo>
                  <a:cubicBezTo>
                    <a:pt x="6154" y="1953"/>
                    <a:pt x="6131" y="1953"/>
                    <a:pt x="6119" y="1942"/>
                  </a:cubicBezTo>
                  <a:lnTo>
                    <a:pt x="6097" y="1942"/>
                  </a:lnTo>
                  <a:cubicBezTo>
                    <a:pt x="6085" y="1930"/>
                    <a:pt x="6085" y="1930"/>
                    <a:pt x="6085" y="1919"/>
                  </a:cubicBezTo>
                  <a:cubicBezTo>
                    <a:pt x="6085" y="1908"/>
                    <a:pt x="6085" y="1896"/>
                    <a:pt x="6097" y="1896"/>
                  </a:cubicBezTo>
                  <a:cubicBezTo>
                    <a:pt x="6108" y="1896"/>
                    <a:pt x="6108" y="1885"/>
                    <a:pt x="6108" y="1885"/>
                  </a:cubicBezTo>
                  <a:cubicBezTo>
                    <a:pt x="6119" y="1885"/>
                    <a:pt x="6119" y="1885"/>
                    <a:pt x="6131" y="1873"/>
                  </a:cubicBezTo>
                  <a:lnTo>
                    <a:pt x="6142" y="1862"/>
                  </a:lnTo>
                  <a:lnTo>
                    <a:pt x="6154" y="1862"/>
                  </a:lnTo>
                  <a:cubicBezTo>
                    <a:pt x="6165" y="1862"/>
                    <a:pt x="6188" y="1862"/>
                    <a:pt x="6210" y="1851"/>
                  </a:cubicBezTo>
                  <a:close/>
                  <a:moveTo>
                    <a:pt x="11306" y="2567"/>
                  </a:moveTo>
                  <a:cubicBezTo>
                    <a:pt x="11317" y="2567"/>
                    <a:pt x="11329" y="2579"/>
                    <a:pt x="11340" y="2579"/>
                  </a:cubicBezTo>
                  <a:lnTo>
                    <a:pt x="11351" y="2579"/>
                  </a:lnTo>
                  <a:cubicBezTo>
                    <a:pt x="11374" y="2579"/>
                    <a:pt x="11408" y="2601"/>
                    <a:pt x="11431" y="2624"/>
                  </a:cubicBezTo>
                  <a:cubicBezTo>
                    <a:pt x="11465" y="2635"/>
                    <a:pt x="11488" y="2658"/>
                    <a:pt x="11511" y="2681"/>
                  </a:cubicBezTo>
                  <a:cubicBezTo>
                    <a:pt x="11533" y="2704"/>
                    <a:pt x="11556" y="2726"/>
                    <a:pt x="11579" y="2761"/>
                  </a:cubicBezTo>
                  <a:cubicBezTo>
                    <a:pt x="11602" y="2783"/>
                    <a:pt x="11613" y="2817"/>
                    <a:pt x="11613" y="2840"/>
                  </a:cubicBezTo>
                  <a:cubicBezTo>
                    <a:pt x="11613" y="2852"/>
                    <a:pt x="11624" y="2852"/>
                    <a:pt x="11624" y="2863"/>
                  </a:cubicBezTo>
                  <a:cubicBezTo>
                    <a:pt x="11624" y="2874"/>
                    <a:pt x="11636" y="2886"/>
                    <a:pt x="11636" y="2897"/>
                  </a:cubicBezTo>
                  <a:cubicBezTo>
                    <a:pt x="11636" y="2908"/>
                    <a:pt x="11636" y="2931"/>
                    <a:pt x="11636" y="2943"/>
                  </a:cubicBezTo>
                  <a:cubicBezTo>
                    <a:pt x="11636" y="2954"/>
                    <a:pt x="11624" y="2977"/>
                    <a:pt x="11613" y="2988"/>
                  </a:cubicBezTo>
                  <a:cubicBezTo>
                    <a:pt x="11602" y="2994"/>
                    <a:pt x="11590" y="2997"/>
                    <a:pt x="11580" y="2997"/>
                  </a:cubicBezTo>
                  <a:cubicBezTo>
                    <a:pt x="11570" y="2997"/>
                    <a:pt x="11562" y="2994"/>
                    <a:pt x="11556" y="2988"/>
                  </a:cubicBezTo>
                  <a:cubicBezTo>
                    <a:pt x="11545" y="2977"/>
                    <a:pt x="11533" y="2965"/>
                    <a:pt x="11522" y="2954"/>
                  </a:cubicBezTo>
                  <a:lnTo>
                    <a:pt x="11511" y="2943"/>
                  </a:lnTo>
                  <a:cubicBezTo>
                    <a:pt x="11511" y="2931"/>
                    <a:pt x="11511" y="2931"/>
                    <a:pt x="11499" y="2920"/>
                  </a:cubicBezTo>
                  <a:lnTo>
                    <a:pt x="11488" y="2908"/>
                  </a:lnTo>
                  <a:cubicBezTo>
                    <a:pt x="11488" y="2908"/>
                    <a:pt x="11477" y="2897"/>
                    <a:pt x="11477" y="2897"/>
                  </a:cubicBezTo>
                  <a:lnTo>
                    <a:pt x="11465" y="2886"/>
                  </a:lnTo>
                  <a:cubicBezTo>
                    <a:pt x="11454" y="2863"/>
                    <a:pt x="11442" y="2852"/>
                    <a:pt x="11431" y="2840"/>
                  </a:cubicBezTo>
                  <a:cubicBezTo>
                    <a:pt x="11420" y="2829"/>
                    <a:pt x="11408" y="2817"/>
                    <a:pt x="11408" y="2817"/>
                  </a:cubicBezTo>
                  <a:cubicBezTo>
                    <a:pt x="11397" y="2806"/>
                    <a:pt x="11397" y="2795"/>
                    <a:pt x="11386" y="2795"/>
                  </a:cubicBezTo>
                  <a:cubicBezTo>
                    <a:pt x="11363" y="2772"/>
                    <a:pt x="11340" y="2749"/>
                    <a:pt x="11329" y="2726"/>
                  </a:cubicBezTo>
                  <a:lnTo>
                    <a:pt x="11317" y="2726"/>
                  </a:lnTo>
                  <a:cubicBezTo>
                    <a:pt x="11306" y="2715"/>
                    <a:pt x="11295" y="2704"/>
                    <a:pt x="11283" y="2692"/>
                  </a:cubicBezTo>
                  <a:cubicBezTo>
                    <a:pt x="11283" y="2681"/>
                    <a:pt x="11283" y="2681"/>
                    <a:pt x="11272" y="2681"/>
                  </a:cubicBezTo>
                  <a:lnTo>
                    <a:pt x="11260" y="2670"/>
                  </a:lnTo>
                  <a:cubicBezTo>
                    <a:pt x="11260" y="2670"/>
                    <a:pt x="11249" y="2658"/>
                    <a:pt x="11249" y="2658"/>
                  </a:cubicBezTo>
                  <a:cubicBezTo>
                    <a:pt x="11238" y="2647"/>
                    <a:pt x="11238" y="2635"/>
                    <a:pt x="11238" y="2613"/>
                  </a:cubicBezTo>
                  <a:cubicBezTo>
                    <a:pt x="11238" y="2601"/>
                    <a:pt x="11238" y="2601"/>
                    <a:pt x="11249" y="2579"/>
                  </a:cubicBezTo>
                  <a:cubicBezTo>
                    <a:pt x="11260" y="2567"/>
                    <a:pt x="11283" y="2567"/>
                    <a:pt x="11306" y="2567"/>
                  </a:cubicBezTo>
                  <a:close/>
                  <a:moveTo>
                    <a:pt x="10885" y="2715"/>
                  </a:moveTo>
                  <a:cubicBezTo>
                    <a:pt x="10931" y="2715"/>
                    <a:pt x="10976" y="2738"/>
                    <a:pt x="11010" y="2749"/>
                  </a:cubicBezTo>
                  <a:cubicBezTo>
                    <a:pt x="11067" y="2783"/>
                    <a:pt x="11135" y="2817"/>
                    <a:pt x="11192" y="2874"/>
                  </a:cubicBezTo>
                  <a:cubicBezTo>
                    <a:pt x="11249" y="2920"/>
                    <a:pt x="11295" y="2977"/>
                    <a:pt x="11340" y="3056"/>
                  </a:cubicBezTo>
                  <a:cubicBezTo>
                    <a:pt x="11351" y="3068"/>
                    <a:pt x="11363" y="3079"/>
                    <a:pt x="11363" y="3090"/>
                  </a:cubicBezTo>
                  <a:cubicBezTo>
                    <a:pt x="11363" y="3102"/>
                    <a:pt x="11363" y="3113"/>
                    <a:pt x="11363" y="3113"/>
                  </a:cubicBezTo>
                  <a:lnTo>
                    <a:pt x="11374" y="3136"/>
                  </a:lnTo>
                  <a:cubicBezTo>
                    <a:pt x="11374" y="3147"/>
                    <a:pt x="11374" y="3159"/>
                    <a:pt x="11386" y="3159"/>
                  </a:cubicBezTo>
                  <a:cubicBezTo>
                    <a:pt x="11386" y="3159"/>
                    <a:pt x="11386" y="3159"/>
                    <a:pt x="11386" y="3170"/>
                  </a:cubicBezTo>
                  <a:cubicBezTo>
                    <a:pt x="11397" y="3216"/>
                    <a:pt x="11397" y="3250"/>
                    <a:pt x="11386" y="3284"/>
                  </a:cubicBezTo>
                  <a:cubicBezTo>
                    <a:pt x="11386" y="3284"/>
                    <a:pt x="11386" y="3295"/>
                    <a:pt x="11386" y="3295"/>
                  </a:cubicBezTo>
                  <a:cubicBezTo>
                    <a:pt x="11386" y="3329"/>
                    <a:pt x="11386" y="3352"/>
                    <a:pt x="11374" y="3375"/>
                  </a:cubicBezTo>
                  <a:cubicBezTo>
                    <a:pt x="11363" y="3375"/>
                    <a:pt x="11351" y="3386"/>
                    <a:pt x="11340" y="3386"/>
                  </a:cubicBezTo>
                  <a:cubicBezTo>
                    <a:pt x="11317" y="3375"/>
                    <a:pt x="11306" y="3363"/>
                    <a:pt x="11283" y="3329"/>
                  </a:cubicBezTo>
                  <a:lnTo>
                    <a:pt x="11272" y="3329"/>
                  </a:lnTo>
                  <a:cubicBezTo>
                    <a:pt x="11249" y="3307"/>
                    <a:pt x="11226" y="3284"/>
                    <a:pt x="11215" y="3250"/>
                  </a:cubicBezTo>
                  <a:lnTo>
                    <a:pt x="11192" y="3227"/>
                  </a:lnTo>
                  <a:cubicBezTo>
                    <a:pt x="11192" y="3227"/>
                    <a:pt x="11192" y="3227"/>
                    <a:pt x="11192" y="3216"/>
                  </a:cubicBezTo>
                  <a:lnTo>
                    <a:pt x="11169" y="3204"/>
                  </a:lnTo>
                  <a:cubicBezTo>
                    <a:pt x="11158" y="3204"/>
                    <a:pt x="11158" y="3193"/>
                    <a:pt x="11147" y="3181"/>
                  </a:cubicBezTo>
                  <a:lnTo>
                    <a:pt x="11147" y="3170"/>
                  </a:lnTo>
                  <a:cubicBezTo>
                    <a:pt x="11135" y="3159"/>
                    <a:pt x="11124" y="3147"/>
                    <a:pt x="11113" y="3125"/>
                  </a:cubicBezTo>
                  <a:lnTo>
                    <a:pt x="11101" y="3102"/>
                  </a:lnTo>
                  <a:cubicBezTo>
                    <a:pt x="11078" y="3079"/>
                    <a:pt x="11056" y="3056"/>
                    <a:pt x="11033" y="3034"/>
                  </a:cubicBezTo>
                  <a:cubicBezTo>
                    <a:pt x="11010" y="3011"/>
                    <a:pt x="10987" y="2988"/>
                    <a:pt x="10965" y="2965"/>
                  </a:cubicBezTo>
                  <a:cubicBezTo>
                    <a:pt x="10953" y="2965"/>
                    <a:pt x="10953" y="2954"/>
                    <a:pt x="10942" y="2954"/>
                  </a:cubicBezTo>
                  <a:lnTo>
                    <a:pt x="10896" y="2920"/>
                  </a:lnTo>
                  <a:cubicBezTo>
                    <a:pt x="10874" y="2897"/>
                    <a:pt x="10840" y="2874"/>
                    <a:pt x="10817" y="2852"/>
                  </a:cubicBezTo>
                  <a:cubicBezTo>
                    <a:pt x="10817" y="2840"/>
                    <a:pt x="10817" y="2840"/>
                    <a:pt x="10817" y="2840"/>
                  </a:cubicBezTo>
                  <a:lnTo>
                    <a:pt x="10805" y="2840"/>
                  </a:lnTo>
                  <a:cubicBezTo>
                    <a:pt x="10805" y="2829"/>
                    <a:pt x="10794" y="2829"/>
                    <a:pt x="10794" y="2829"/>
                  </a:cubicBezTo>
                  <a:cubicBezTo>
                    <a:pt x="10783" y="2817"/>
                    <a:pt x="10771" y="2806"/>
                    <a:pt x="10771" y="2806"/>
                  </a:cubicBezTo>
                  <a:cubicBezTo>
                    <a:pt x="10771" y="2795"/>
                    <a:pt x="10771" y="2795"/>
                    <a:pt x="10760" y="2795"/>
                  </a:cubicBezTo>
                  <a:cubicBezTo>
                    <a:pt x="10760" y="2783"/>
                    <a:pt x="10749" y="2783"/>
                    <a:pt x="10737" y="2761"/>
                  </a:cubicBezTo>
                  <a:cubicBezTo>
                    <a:pt x="10737" y="2761"/>
                    <a:pt x="10737" y="2761"/>
                    <a:pt x="10737" y="2749"/>
                  </a:cubicBezTo>
                  <a:cubicBezTo>
                    <a:pt x="10737" y="2749"/>
                    <a:pt x="10749" y="2738"/>
                    <a:pt x="10749" y="2738"/>
                  </a:cubicBezTo>
                  <a:cubicBezTo>
                    <a:pt x="10760" y="2738"/>
                    <a:pt x="10771" y="2726"/>
                    <a:pt x="10783" y="2726"/>
                  </a:cubicBezTo>
                  <a:lnTo>
                    <a:pt x="10794" y="2726"/>
                  </a:lnTo>
                  <a:cubicBezTo>
                    <a:pt x="10805" y="2715"/>
                    <a:pt x="10817" y="2715"/>
                    <a:pt x="10828" y="2715"/>
                  </a:cubicBezTo>
                  <a:cubicBezTo>
                    <a:pt x="10840" y="2726"/>
                    <a:pt x="10851" y="2726"/>
                    <a:pt x="10851" y="2726"/>
                  </a:cubicBezTo>
                  <a:lnTo>
                    <a:pt x="10862" y="2715"/>
                  </a:lnTo>
                  <a:close/>
                  <a:moveTo>
                    <a:pt x="10294" y="2817"/>
                  </a:moveTo>
                  <a:cubicBezTo>
                    <a:pt x="10328" y="2817"/>
                    <a:pt x="10373" y="2829"/>
                    <a:pt x="10419" y="2852"/>
                  </a:cubicBezTo>
                  <a:cubicBezTo>
                    <a:pt x="10476" y="2874"/>
                    <a:pt x="10521" y="2897"/>
                    <a:pt x="10578" y="2931"/>
                  </a:cubicBezTo>
                  <a:cubicBezTo>
                    <a:pt x="10692" y="2999"/>
                    <a:pt x="10794" y="3079"/>
                    <a:pt x="10874" y="3170"/>
                  </a:cubicBezTo>
                  <a:cubicBezTo>
                    <a:pt x="10976" y="3272"/>
                    <a:pt x="11056" y="3386"/>
                    <a:pt x="11124" y="3489"/>
                  </a:cubicBezTo>
                  <a:cubicBezTo>
                    <a:pt x="11158" y="3534"/>
                    <a:pt x="11169" y="3579"/>
                    <a:pt x="11192" y="3636"/>
                  </a:cubicBezTo>
                  <a:lnTo>
                    <a:pt x="11204" y="3670"/>
                  </a:lnTo>
                  <a:cubicBezTo>
                    <a:pt x="11226" y="3727"/>
                    <a:pt x="11249" y="3784"/>
                    <a:pt x="11238" y="3841"/>
                  </a:cubicBezTo>
                  <a:lnTo>
                    <a:pt x="11238" y="3852"/>
                  </a:lnTo>
                  <a:cubicBezTo>
                    <a:pt x="11249" y="3898"/>
                    <a:pt x="11238" y="3921"/>
                    <a:pt x="11238" y="3955"/>
                  </a:cubicBezTo>
                  <a:cubicBezTo>
                    <a:pt x="11238" y="3966"/>
                    <a:pt x="11226" y="3978"/>
                    <a:pt x="11215" y="3978"/>
                  </a:cubicBezTo>
                  <a:cubicBezTo>
                    <a:pt x="11212" y="3981"/>
                    <a:pt x="11207" y="3982"/>
                    <a:pt x="11203" y="3982"/>
                  </a:cubicBezTo>
                  <a:cubicBezTo>
                    <a:pt x="11191" y="3982"/>
                    <a:pt x="11177" y="3974"/>
                    <a:pt x="11169" y="3966"/>
                  </a:cubicBezTo>
                  <a:cubicBezTo>
                    <a:pt x="11147" y="3943"/>
                    <a:pt x="11124" y="3921"/>
                    <a:pt x="11113" y="3898"/>
                  </a:cubicBezTo>
                  <a:lnTo>
                    <a:pt x="11101" y="3898"/>
                  </a:lnTo>
                  <a:cubicBezTo>
                    <a:pt x="11067" y="3864"/>
                    <a:pt x="11044" y="3830"/>
                    <a:pt x="11022" y="3784"/>
                  </a:cubicBezTo>
                  <a:lnTo>
                    <a:pt x="11010" y="3761"/>
                  </a:lnTo>
                  <a:cubicBezTo>
                    <a:pt x="10987" y="3739"/>
                    <a:pt x="10976" y="3716"/>
                    <a:pt x="10965" y="3693"/>
                  </a:cubicBezTo>
                  <a:cubicBezTo>
                    <a:pt x="10942" y="3670"/>
                    <a:pt x="10919" y="3636"/>
                    <a:pt x="10908" y="3614"/>
                  </a:cubicBezTo>
                  <a:cubicBezTo>
                    <a:pt x="10840" y="3511"/>
                    <a:pt x="10794" y="3443"/>
                    <a:pt x="10703" y="3341"/>
                  </a:cubicBezTo>
                  <a:cubicBezTo>
                    <a:pt x="10612" y="3238"/>
                    <a:pt x="10521" y="3159"/>
                    <a:pt x="10442" y="3090"/>
                  </a:cubicBezTo>
                  <a:cubicBezTo>
                    <a:pt x="10396" y="3056"/>
                    <a:pt x="10351" y="3022"/>
                    <a:pt x="10305" y="2988"/>
                  </a:cubicBezTo>
                  <a:cubicBezTo>
                    <a:pt x="10260" y="2954"/>
                    <a:pt x="10225" y="2920"/>
                    <a:pt x="10203" y="2863"/>
                  </a:cubicBezTo>
                  <a:cubicBezTo>
                    <a:pt x="10203" y="2863"/>
                    <a:pt x="10203" y="2852"/>
                    <a:pt x="10203" y="2840"/>
                  </a:cubicBezTo>
                  <a:cubicBezTo>
                    <a:pt x="10214" y="2840"/>
                    <a:pt x="10214" y="2829"/>
                    <a:pt x="10225" y="2829"/>
                  </a:cubicBezTo>
                  <a:cubicBezTo>
                    <a:pt x="10248" y="2817"/>
                    <a:pt x="10271" y="2817"/>
                    <a:pt x="10294" y="2817"/>
                  </a:cubicBezTo>
                  <a:close/>
                  <a:moveTo>
                    <a:pt x="2127" y="4194"/>
                  </a:moveTo>
                  <a:cubicBezTo>
                    <a:pt x="2139" y="4205"/>
                    <a:pt x="2139" y="4205"/>
                    <a:pt x="2139" y="4216"/>
                  </a:cubicBezTo>
                  <a:cubicBezTo>
                    <a:pt x="2139" y="4228"/>
                    <a:pt x="2127" y="4228"/>
                    <a:pt x="2127" y="4239"/>
                  </a:cubicBezTo>
                  <a:cubicBezTo>
                    <a:pt x="2127" y="4239"/>
                    <a:pt x="2127" y="4251"/>
                    <a:pt x="2127" y="4251"/>
                  </a:cubicBezTo>
                  <a:cubicBezTo>
                    <a:pt x="2127" y="4262"/>
                    <a:pt x="2116" y="4273"/>
                    <a:pt x="2116" y="4273"/>
                  </a:cubicBezTo>
                  <a:lnTo>
                    <a:pt x="2105" y="4307"/>
                  </a:lnTo>
                  <a:cubicBezTo>
                    <a:pt x="2093" y="4307"/>
                    <a:pt x="2093" y="4319"/>
                    <a:pt x="2082" y="4330"/>
                  </a:cubicBezTo>
                  <a:cubicBezTo>
                    <a:pt x="2082" y="4342"/>
                    <a:pt x="2082" y="4342"/>
                    <a:pt x="2070" y="4353"/>
                  </a:cubicBezTo>
                  <a:cubicBezTo>
                    <a:pt x="2070" y="4364"/>
                    <a:pt x="2059" y="4364"/>
                    <a:pt x="2059" y="4376"/>
                  </a:cubicBezTo>
                  <a:cubicBezTo>
                    <a:pt x="2048" y="4387"/>
                    <a:pt x="2048" y="4387"/>
                    <a:pt x="2036" y="4398"/>
                  </a:cubicBezTo>
                  <a:cubicBezTo>
                    <a:pt x="2036" y="4410"/>
                    <a:pt x="2036" y="4410"/>
                    <a:pt x="2025" y="4433"/>
                  </a:cubicBezTo>
                  <a:cubicBezTo>
                    <a:pt x="2025" y="4433"/>
                    <a:pt x="2014" y="4433"/>
                    <a:pt x="2014" y="4444"/>
                  </a:cubicBezTo>
                  <a:cubicBezTo>
                    <a:pt x="2014" y="4444"/>
                    <a:pt x="2002" y="4455"/>
                    <a:pt x="2002" y="4455"/>
                  </a:cubicBezTo>
                  <a:cubicBezTo>
                    <a:pt x="2002" y="4455"/>
                    <a:pt x="1991" y="4467"/>
                    <a:pt x="1991" y="4478"/>
                  </a:cubicBezTo>
                  <a:cubicBezTo>
                    <a:pt x="1991" y="4478"/>
                    <a:pt x="1979" y="4489"/>
                    <a:pt x="1979" y="4501"/>
                  </a:cubicBezTo>
                  <a:lnTo>
                    <a:pt x="1968" y="4512"/>
                  </a:lnTo>
                  <a:cubicBezTo>
                    <a:pt x="1957" y="4524"/>
                    <a:pt x="1945" y="4524"/>
                    <a:pt x="1934" y="4524"/>
                  </a:cubicBezTo>
                  <a:cubicBezTo>
                    <a:pt x="1934" y="4524"/>
                    <a:pt x="1923" y="4512"/>
                    <a:pt x="1923" y="4501"/>
                  </a:cubicBezTo>
                  <a:lnTo>
                    <a:pt x="1923" y="4489"/>
                  </a:lnTo>
                  <a:cubicBezTo>
                    <a:pt x="1923" y="4489"/>
                    <a:pt x="1923" y="4489"/>
                    <a:pt x="1923" y="4478"/>
                  </a:cubicBezTo>
                  <a:cubicBezTo>
                    <a:pt x="1923" y="4478"/>
                    <a:pt x="1923" y="4478"/>
                    <a:pt x="1923" y="4467"/>
                  </a:cubicBezTo>
                  <a:cubicBezTo>
                    <a:pt x="1923" y="4467"/>
                    <a:pt x="1923" y="4455"/>
                    <a:pt x="1923" y="4455"/>
                  </a:cubicBezTo>
                  <a:cubicBezTo>
                    <a:pt x="1923" y="4444"/>
                    <a:pt x="1934" y="4444"/>
                    <a:pt x="1934" y="4433"/>
                  </a:cubicBezTo>
                  <a:cubicBezTo>
                    <a:pt x="1934" y="4421"/>
                    <a:pt x="1934" y="4421"/>
                    <a:pt x="1934" y="4421"/>
                  </a:cubicBezTo>
                  <a:cubicBezTo>
                    <a:pt x="1934" y="4421"/>
                    <a:pt x="1934" y="4410"/>
                    <a:pt x="1934" y="4410"/>
                  </a:cubicBezTo>
                  <a:cubicBezTo>
                    <a:pt x="1934" y="4398"/>
                    <a:pt x="1934" y="4398"/>
                    <a:pt x="1934" y="4387"/>
                  </a:cubicBezTo>
                  <a:cubicBezTo>
                    <a:pt x="1945" y="4387"/>
                    <a:pt x="1945" y="4376"/>
                    <a:pt x="1945" y="4376"/>
                  </a:cubicBezTo>
                  <a:cubicBezTo>
                    <a:pt x="1957" y="4353"/>
                    <a:pt x="1957" y="4330"/>
                    <a:pt x="1968" y="4319"/>
                  </a:cubicBezTo>
                  <a:cubicBezTo>
                    <a:pt x="1979" y="4296"/>
                    <a:pt x="2002" y="4262"/>
                    <a:pt x="2025" y="4239"/>
                  </a:cubicBezTo>
                  <a:cubicBezTo>
                    <a:pt x="2048" y="4228"/>
                    <a:pt x="2059" y="4216"/>
                    <a:pt x="2070" y="4205"/>
                  </a:cubicBezTo>
                  <a:lnTo>
                    <a:pt x="2093" y="4205"/>
                  </a:lnTo>
                  <a:cubicBezTo>
                    <a:pt x="2093" y="4194"/>
                    <a:pt x="2105" y="4194"/>
                    <a:pt x="2116" y="4194"/>
                  </a:cubicBezTo>
                  <a:close/>
                  <a:moveTo>
                    <a:pt x="1923" y="3909"/>
                  </a:moveTo>
                  <a:cubicBezTo>
                    <a:pt x="1945" y="3909"/>
                    <a:pt x="1945" y="3943"/>
                    <a:pt x="1945" y="3955"/>
                  </a:cubicBezTo>
                  <a:lnTo>
                    <a:pt x="1945" y="3966"/>
                  </a:lnTo>
                  <a:cubicBezTo>
                    <a:pt x="1945" y="3966"/>
                    <a:pt x="1945" y="3978"/>
                    <a:pt x="1945" y="3978"/>
                  </a:cubicBezTo>
                  <a:cubicBezTo>
                    <a:pt x="1945" y="3989"/>
                    <a:pt x="1934" y="4000"/>
                    <a:pt x="1934" y="4000"/>
                  </a:cubicBezTo>
                  <a:cubicBezTo>
                    <a:pt x="1934" y="4012"/>
                    <a:pt x="1934" y="4012"/>
                    <a:pt x="1934" y="4012"/>
                  </a:cubicBezTo>
                  <a:cubicBezTo>
                    <a:pt x="1934" y="4023"/>
                    <a:pt x="1934" y="4023"/>
                    <a:pt x="1934" y="4034"/>
                  </a:cubicBezTo>
                  <a:lnTo>
                    <a:pt x="1923" y="4046"/>
                  </a:lnTo>
                  <a:cubicBezTo>
                    <a:pt x="1923" y="4057"/>
                    <a:pt x="1911" y="4080"/>
                    <a:pt x="1900" y="4091"/>
                  </a:cubicBezTo>
                  <a:cubicBezTo>
                    <a:pt x="1888" y="4103"/>
                    <a:pt x="1888" y="4114"/>
                    <a:pt x="1877" y="4114"/>
                  </a:cubicBezTo>
                  <a:lnTo>
                    <a:pt x="1832" y="4194"/>
                  </a:lnTo>
                  <a:cubicBezTo>
                    <a:pt x="1820" y="4228"/>
                    <a:pt x="1797" y="4251"/>
                    <a:pt x="1786" y="4273"/>
                  </a:cubicBezTo>
                  <a:lnTo>
                    <a:pt x="1729" y="4364"/>
                  </a:lnTo>
                  <a:cubicBezTo>
                    <a:pt x="1729" y="4376"/>
                    <a:pt x="1718" y="4387"/>
                    <a:pt x="1718" y="4398"/>
                  </a:cubicBezTo>
                  <a:cubicBezTo>
                    <a:pt x="1706" y="4410"/>
                    <a:pt x="1695" y="4433"/>
                    <a:pt x="1684" y="4444"/>
                  </a:cubicBezTo>
                  <a:cubicBezTo>
                    <a:pt x="1672" y="4467"/>
                    <a:pt x="1661" y="4489"/>
                    <a:pt x="1650" y="4512"/>
                  </a:cubicBezTo>
                  <a:lnTo>
                    <a:pt x="1638" y="4512"/>
                  </a:lnTo>
                  <a:cubicBezTo>
                    <a:pt x="1627" y="4535"/>
                    <a:pt x="1604" y="4569"/>
                    <a:pt x="1581" y="4580"/>
                  </a:cubicBezTo>
                  <a:cubicBezTo>
                    <a:pt x="1581" y="4592"/>
                    <a:pt x="1581" y="4592"/>
                    <a:pt x="1570" y="4592"/>
                  </a:cubicBezTo>
                  <a:cubicBezTo>
                    <a:pt x="1570" y="4592"/>
                    <a:pt x="1570" y="4580"/>
                    <a:pt x="1570" y="4580"/>
                  </a:cubicBezTo>
                  <a:cubicBezTo>
                    <a:pt x="1559" y="4524"/>
                    <a:pt x="1570" y="4467"/>
                    <a:pt x="1581" y="4398"/>
                  </a:cubicBezTo>
                  <a:cubicBezTo>
                    <a:pt x="1581" y="4398"/>
                    <a:pt x="1593" y="4387"/>
                    <a:pt x="1593" y="4387"/>
                  </a:cubicBezTo>
                  <a:lnTo>
                    <a:pt x="1593" y="4364"/>
                  </a:lnTo>
                  <a:cubicBezTo>
                    <a:pt x="1593" y="4353"/>
                    <a:pt x="1593" y="4353"/>
                    <a:pt x="1593" y="4353"/>
                  </a:cubicBezTo>
                  <a:lnTo>
                    <a:pt x="1593" y="4342"/>
                  </a:lnTo>
                  <a:cubicBezTo>
                    <a:pt x="1604" y="4330"/>
                    <a:pt x="1604" y="4307"/>
                    <a:pt x="1615" y="4296"/>
                  </a:cubicBezTo>
                  <a:cubicBezTo>
                    <a:pt x="1627" y="4262"/>
                    <a:pt x="1638" y="4228"/>
                    <a:pt x="1650" y="4194"/>
                  </a:cubicBezTo>
                  <a:cubicBezTo>
                    <a:pt x="1695" y="4125"/>
                    <a:pt x="1729" y="4069"/>
                    <a:pt x="1763" y="4023"/>
                  </a:cubicBezTo>
                  <a:cubicBezTo>
                    <a:pt x="1820" y="3955"/>
                    <a:pt x="1854" y="3921"/>
                    <a:pt x="1923" y="3909"/>
                  </a:cubicBezTo>
                  <a:close/>
                  <a:moveTo>
                    <a:pt x="1706" y="3386"/>
                  </a:moveTo>
                  <a:cubicBezTo>
                    <a:pt x="1706" y="3386"/>
                    <a:pt x="1706" y="3386"/>
                    <a:pt x="1718" y="3398"/>
                  </a:cubicBezTo>
                  <a:cubicBezTo>
                    <a:pt x="1729" y="3409"/>
                    <a:pt x="1741" y="3432"/>
                    <a:pt x="1741" y="3443"/>
                  </a:cubicBezTo>
                  <a:cubicBezTo>
                    <a:pt x="1741" y="3477"/>
                    <a:pt x="1718" y="3511"/>
                    <a:pt x="1706" y="3545"/>
                  </a:cubicBezTo>
                  <a:cubicBezTo>
                    <a:pt x="1695" y="3568"/>
                    <a:pt x="1684" y="3591"/>
                    <a:pt x="1672" y="3614"/>
                  </a:cubicBezTo>
                  <a:cubicBezTo>
                    <a:pt x="1650" y="3682"/>
                    <a:pt x="1627" y="3739"/>
                    <a:pt x="1593" y="3784"/>
                  </a:cubicBezTo>
                  <a:cubicBezTo>
                    <a:pt x="1547" y="3898"/>
                    <a:pt x="1490" y="4012"/>
                    <a:pt x="1445" y="4114"/>
                  </a:cubicBezTo>
                  <a:cubicBezTo>
                    <a:pt x="1422" y="4182"/>
                    <a:pt x="1388" y="4251"/>
                    <a:pt x="1365" y="4319"/>
                  </a:cubicBezTo>
                  <a:cubicBezTo>
                    <a:pt x="1354" y="4364"/>
                    <a:pt x="1331" y="4398"/>
                    <a:pt x="1320" y="4444"/>
                  </a:cubicBezTo>
                  <a:cubicBezTo>
                    <a:pt x="1297" y="4501"/>
                    <a:pt x="1274" y="4558"/>
                    <a:pt x="1252" y="4615"/>
                  </a:cubicBezTo>
                  <a:cubicBezTo>
                    <a:pt x="1229" y="4660"/>
                    <a:pt x="1206" y="4694"/>
                    <a:pt x="1183" y="4728"/>
                  </a:cubicBezTo>
                  <a:cubicBezTo>
                    <a:pt x="1172" y="4740"/>
                    <a:pt x="1161" y="4762"/>
                    <a:pt x="1149" y="4774"/>
                  </a:cubicBezTo>
                  <a:cubicBezTo>
                    <a:pt x="1149" y="4779"/>
                    <a:pt x="1149" y="4782"/>
                    <a:pt x="1148" y="4782"/>
                  </a:cubicBezTo>
                  <a:cubicBezTo>
                    <a:pt x="1146" y="4782"/>
                    <a:pt x="1143" y="4779"/>
                    <a:pt x="1138" y="4774"/>
                  </a:cubicBezTo>
                  <a:cubicBezTo>
                    <a:pt x="1138" y="4774"/>
                    <a:pt x="1126" y="4774"/>
                    <a:pt x="1126" y="4762"/>
                  </a:cubicBezTo>
                  <a:lnTo>
                    <a:pt x="1126" y="4728"/>
                  </a:lnTo>
                  <a:cubicBezTo>
                    <a:pt x="1126" y="4683"/>
                    <a:pt x="1115" y="4626"/>
                    <a:pt x="1126" y="4580"/>
                  </a:cubicBezTo>
                  <a:lnTo>
                    <a:pt x="1126" y="4558"/>
                  </a:lnTo>
                  <a:cubicBezTo>
                    <a:pt x="1138" y="4501"/>
                    <a:pt x="1149" y="4444"/>
                    <a:pt x="1161" y="4387"/>
                  </a:cubicBezTo>
                  <a:cubicBezTo>
                    <a:pt x="1183" y="4273"/>
                    <a:pt x="1229" y="4160"/>
                    <a:pt x="1286" y="4034"/>
                  </a:cubicBezTo>
                  <a:cubicBezTo>
                    <a:pt x="1343" y="3898"/>
                    <a:pt x="1399" y="3784"/>
                    <a:pt x="1456" y="3682"/>
                  </a:cubicBezTo>
                  <a:cubicBezTo>
                    <a:pt x="1490" y="3636"/>
                    <a:pt x="1513" y="3591"/>
                    <a:pt x="1547" y="3557"/>
                  </a:cubicBezTo>
                  <a:lnTo>
                    <a:pt x="1570" y="3523"/>
                  </a:lnTo>
                  <a:cubicBezTo>
                    <a:pt x="1581" y="3511"/>
                    <a:pt x="1593" y="3500"/>
                    <a:pt x="1593" y="3489"/>
                  </a:cubicBezTo>
                  <a:cubicBezTo>
                    <a:pt x="1627" y="3454"/>
                    <a:pt x="1650" y="3420"/>
                    <a:pt x="1684" y="3398"/>
                  </a:cubicBezTo>
                  <a:cubicBezTo>
                    <a:pt x="1684" y="3398"/>
                    <a:pt x="1695" y="3386"/>
                    <a:pt x="1706" y="3386"/>
                  </a:cubicBezTo>
                  <a:close/>
                  <a:moveTo>
                    <a:pt x="9691" y="5008"/>
                  </a:moveTo>
                  <a:cubicBezTo>
                    <a:pt x="9698" y="5008"/>
                    <a:pt x="9706" y="5013"/>
                    <a:pt x="9714" y="5013"/>
                  </a:cubicBezTo>
                  <a:cubicBezTo>
                    <a:pt x="9759" y="5047"/>
                    <a:pt x="9793" y="5092"/>
                    <a:pt x="9816" y="5138"/>
                  </a:cubicBezTo>
                  <a:cubicBezTo>
                    <a:pt x="9827" y="5172"/>
                    <a:pt x="9827" y="5195"/>
                    <a:pt x="9839" y="5229"/>
                  </a:cubicBezTo>
                  <a:cubicBezTo>
                    <a:pt x="9839" y="5251"/>
                    <a:pt x="9850" y="5286"/>
                    <a:pt x="9839" y="5308"/>
                  </a:cubicBezTo>
                  <a:cubicBezTo>
                    <a:pt x="9839" y="5365"/>
                    <a:pt x="9839" y="5422"/>
                    <a:pt x="9805" y="5456"/>
                  </a:cubicBezTo>
                  <a:cubicBezTo>
                    <a:pt x="9805" y="5456"/>
                    <a:pt x="9800" y="5461"/>
                    <a:pt x="9793" y="5461"/>
                  </a:cubicBezTo>
                  <a:cubicBezTo>
                    <a:pt x="9789" y="5461"/>
                    <a:pt x="9786" y="5460"/>
                    <a:pt x="9782" y="5456"/>
                  </a:cubicBezTo>
                  <a:cubicBezTo>
                    <a:pt x="9770" y="5456"/>
                    <a:pt x="9770" y="5445"/>
                    <a:pt x="9759" y="5445"/>
                  </a:cubicBezTo>
                  <a:cubicBezTo>
                    <a:pt x="9759" y="5422"/>
                    <a:pt x="9759" y="5411"/>
                    <a:pt x="9759" y="5388"/>
                  </a:cubicBezTo>
                  <a:lnTo>
                    <a:pt x="9759" y="5377"/>
                  </a:lnTo>
                  <a:cubicBezTo>
                    <a:pt x="9759" y="5354"/>
                    <a:pt x="9759" y="5342"/>
                    <a:pt x="9759" y="5331"/>
                  </a:cubicBezTo>
                  <a:lnTo>
                    <a:pt x="9759" y="5320"/>
                  </a:lnTo>
                  <a:cubicBezTo>
                    <a:pt x="9759" y="5320"/>
                    <a:pt x="9759" y="5320"/>
                    <a:pt x="9759" y="5308"/>
                  </a:cubicBezTo>
                  <a:lnTo>
                    <a:pt x="9748" y="5308"/>
                  </a:lnTo>
                  <a:cubicBezTo>
                    <a:pt x="9748" y="5297"/>
                    <a:pt x="9748" y="5297"/>
                    <a:pt x="9748" y="5286"/>
                  </a:cubicBezTo>
                  <a:cubicBezTo>
                    <a:pt x="9748" y="5274"/>
                    <a:pt x="9736" y="5251"/>
                    <a:pt x="9736" y="5251"/>
                  </a:cubicBezTo>
                  <a:cubicBezTo>
                    <a:pt x="9736" y="5229"/>
                    <a:pt x="9725" y="5206"/>
                    <a:pt x="9725" y="5183"/>
                  </a:cubicBezTo>
                  <a:lnTo>
                    <a:pt x="9702" y="5138"/>
                  </a:lnTo>
                  <a:lnTo>
                    <a:pt x="9702" y="5126"/>
                  </a:lnTo>
                  <a:cubicBezTo>
                    <a:pt x="9702" y="5126"/>
                    <a:pt x="9702" y="5115"/>
                    <a:pt x="9702" y="5115"/>
                  </a:cubicBezTo>
                  <a:lnTo>
                    <a:pt x="9679" y="5081"/>
                  </a:lnTo>
                  <a:lnTo>
                    <a:pt x="9679" y="5069"/>
                  </a:lnTo>
                  <a:lnTo>
                    <a:pt x="9668" y="5058"/>
                  </a:lnTo>
                  <a:cubicBezTo>
                    <a:pt x="9668" y="5035"/>
                    <a:pt x="9657" y="5024"/>
                    <a:pt x="9679" y="5013"/>
                  </a:cubicBezTo>
                  <a:cubicBezTo>
                    <a:pt x="9683" y="5009"/>
                    <a:pt x="9687" y="5008"/>
                    <a:pt x="9691" y="5008"/>
                  </a:cubicBezTo>
                  <a:close/>
                  <a:moveTo>
                    <a:pt x="9958" y="4674"/>
                  </a:moveTo>
                  <a:cubicBezTo>
                    <a:pt x="9964" y="4674"/>
                    <a:pt x="9970" y="4677"/>
                    <a:pt x="9975" y="4683"/>
                  </a:cubicBezTo>
                  <a:cubicBezTo>
                    <a:pt x="10009" y="4694"/>
                    <a:pt x="10043" y="4717"/>
                    <a:pt x="10066" y="4751"/>
                  </a:cubicBezTo>
                  <a:cubicBezTo>
                    <a:pt x="10089" y="4785"/>
                    <a:pt x="10112" y="4819"/>
                    <a:pt x="10134" y="4853"/>
                  </a:cubicBezTo>
                  <a:cubicBezTo>
                    <a:pt x="10169" y="4910"/>
                    <a:pt x="10203" y="4978"/>
                    <a:pt x="10225" y="5069"/>
                  </a:cubicBezTo>
                  <a:cubicBezTo>
                    <a:pt x="10248" y="5138"/>
                    <a:pt x="10282" y="5229"/>
                    <a:pt x="10271" y="5320"/>
                  </a:cubicBezTo>
                  <a:lnTo>
                    <a:pt x="10271" y="5331"/>
                  </a:lnTo>
                  <a:lnTo>
                    <a:pt x="10271" y="5354"/>
                  </a:lnTo>
                  <a:cubicBezTo>
                    <a:pt x="10260" y="5377"/>
                    <a:pt x="10260" y="5388"/>
                    <a:pt x="10260" y="5411"/>
                  </a:cubicBezTo>
                  <a:lnTo>
                    <a:pt x="10248" y="5422"/>
                  </a:lnTo>
                  <a:cubicBezTo>
                    <a:pt x="10248" y="5433"/>
                    <a:pt x="10248" y="5445"/>
                    <a:pt x="10248" y="5456"/>
                  </a:cubicBezTo>
                  <a:cubicBezTo>
                    <a:pt x="10237" y="5479"/>
                    <a:pt x="10237" y="5502"/>
                    <a:pt x="10225" y="5513"/>
                  </a:cubicBezTo>
                  <a:cubicBezTo>
                    <a:pt x="10214" y="5524"/>
                    <a:pt x="10203" y="5536"/>
                    <a:pt x="10191" y="5536"/>
                  </a:cubicBezTo>
                  <a:cubicBezTo>
                    <a:pt x="10180" y="5536"/>
                    <a:pt x="10180" y="5524"/>
                    <a:pt x="10169" y="5513"/>
                  </a:cubicBezTo>
                  <a:cubicBezTo>
                    <a:pt x="10157" y="5502"/>
                    <a:pt x="10157" y="5479"/>
                    <a:pt x="10146" y="5468"/>
                  </a:cubicBezTo>
                  <a:cubicBezTo>
                    <a:pt x="10146" y="5456"/>
                    <a:pt x="10146" y="5445"/>
                    <a:pt x="10134" y="5433"/>
                  </a:cubicBezTo>
                  <a:cubicBezTo>
                    <a:pt x="10134" y="5422"/>
                    <a:pt x="10134" y="5422"/>
                    <a:pt x="10123" y="5411"/>
                  </a:cubicBezTo>
                  <a:cubicBezTo>
                    <a:pt x="10123" y="5399"/>
                    <a:pt x="10123" y="5388"/>
                    <a:pt x="10112" y="5365"/>
                  </a:cubicBezTo>
                  <a:cubicBezTo>
                    <a:pt x="10112" y="5365"/>
                    <a:pt x="10112" y="5354"/>
                    <a:pt x="10112" y="5342"/>
                  </a:cubicBezTo>
                  <a:cubicBezTo>
                    <a:pt x="10089" y="5297"/>
                    <a:pt x="10078" y="5251"/>
                    <a:pt x="10066" y="5206"/>
                  </a:cubicBezTo>
                  <a:cubicBezTo>
                    <a:pt x="10066" y="5172"/>
                    <a:pt x="10055" y="5149"/>
                    <a:pt x="10055" y="5126"/>
                  </a:cubicBezTo>
                  <a:cubicBezTo>
                    <a:pt x="10032" y="5047"/>
                    <a:pt x="9998" y="4978"/>
                    <a:pt x="9975" y="4922"/>
                  </a:cubicBezTo>
                  <a:lnTo>
                    <a:pt x="9964" y="4876"/>
                  </a:lnTo>
                  <a:cubicBezTo>
                    <a:pt x="9952" y="4865"/>
                    <a:pt x="9952" y="4842"/>
                    <a:pt x="9941" y="4819"/>
                  </a:cubicBezTo>
                  <a:cubicBezTo>
                    <a:pt x="9930" y="4796"/>
                    <a:pt x="9930" y="4762"/>
                    <a:pt x="9918" y="4740"/>
                  </a:cubicBezTo>
                  <a:lnTo>
                    <a:pt x="9918" y="4728"/>
                  </a:lnTo>
                  <a:cubicBezTo>
                    <a:pt x="9918" y="4705"/>
                    <a:pt x="9918" y="4683"/>
                    <a:pt x="9941" y="4683"/>
                  </a:cubicBezTo>
                  <a:cubicBezTo>
                    <a:pt x="9947" y="4677"/>
                    <a:pt x="9952" y="4674"/>
                    <a:pt x="9958" y="4674"/>
                  </a:cubicBezTo>
                  <a:close/>
                  <a:moveTo>
                    <a:pt x="2230" y="2090"/>
                  </a:moveTo>
                  <a:cubicBezTo>
                    <a:pt x="2241" y="2090"/>
                    <a:pt x="2252" y="2101"/>
                    <a:pt x="2252" y="2101"/>
                  </a:cubicBezTo>
                  <a:cubicBezTo>
                    <a:pt x="2264" y="2112"/>
                    <a:pt x="2275" y="2135"/>
                    <a:pt x="2252" y="2158"/>
                  </a:cubicBezTo>
                  <a:lnTo>
                    <a:pt x="2207" y="2203"/>
                  </a:lnTo>
                  <a:cubicBezTo>
                    <a:pt x="2014" y="2397"/>
                    <a:pt x="1820" y="2613"/>
                    <a:pt x="1638" y="2829"/>
                  </a:cubicBezTo>
                  <a:cubicBezTo>
                    <a:pt x="1308" y="3238"/>
                    <a:pt x="1058" y="3727"/>
                    <a:pt x="888" y="4239"/>
                  </a:cubicBezTo>
                  <a:cubicBezTo>
                    <a:pt x="808" y="4512"/>
                    <a:pt x="751" y="4762"/>
                    <a:pt x="717" y="5013"/>
                  </a:cubicBezTo>
                  <a:cubicBezTo>
                    <a:pt x="706" y="5138"/>
                    <a:pt x="694" y="5274"/>
                    <a:pt x="694" y="5422"/>
                  </a:cubicBezTo>
                  <a:cubicBezTo>
                    <a:pt x="694" y="5445"/>
                    <a:pt x="694" y="5468"/>
                    <a:pt x="694" y="5490"/>
                  </a:cubicBezTo>
                  <a:cubicBezTo>
                    <a:pt x="694" y="5593"/>
                    <a:pt x="683" y="5706"/>
                    <a:pt x="649" y="5797"/>
                  </a:cubicBezTo>
                  <a:cubicBezTo>
                    <a:pt x="649" y="5809"/>
                    <a:pt x="649" y="5809"/>
                    <a:pt x="637" y="5809"/>
                  </a:cubicBezTo>
                  <a:cubicBezTo>
                    <a:pt x="603" y="5752"/>
                    <a:pt x="592" y="5695"/>
                    <a:pt x="580" y="5638"/>
                  </a:cubicBezTo>
                  <a:lnTo>
                    <a:pt x="569" y="5604"/>
                  </a:lnTo>
                  <a:cubicBezTo>
                    <a:pt x="558" y="5513"/>
                    <a:pt x="558" y="5433"/>
                    <a:pt x="558" y="5365"/>
                  </a:cubicBezTo>
                  <a:cubicBezTo>
                    <a:pt x="558" y="5217"/>
                    <a:pt x="558" y="5069"/>
                    <a:pt x="580" y="4899"/>
                  </a:cubicBezTo>
                  <a:cubicBezTo>
                    <a:pt x="649" y="4342"/>
                    <a:pt x="819" y="3807"/>
                    <a:pt x="1092" y="3318"/>
                  </a:cubicBezTo>
                  <a:cubicBezTo>
                    <a:pt x="1411" y="2749"/>
                    <a:pt x="1786" y="2328"/>
                    <a:pt x="2207" y="2090"/>
                  </a:cubicBezTo>
                  <a:close/>
                  <a:moveTo>
                    <a:pt x="9839" y="3830"/>
                  </a:moveTo>
                  <a:cubicBezTo>
                    <a:pt x="9987" y="3966"/>
                    <a:pt x="10146" y="4103"/>
                    <a:pt x="10294" y="4285"/>
                  </a:cubicBezTo>
                  <a:cubicBezTo>
                    <a:pt x="10419" y="4455"/>
                    <a:pt x="10533" y="4626"/>
                    <a:pt x="10612" y="4796"/>
                  </a:cubicBezTo>
                  <a:cubicBezTo>
                    <a:pt x="10817" y="5240"/>
                    <a:pt x="10840" y="5638"/>
                    <a:pt x="10658" y="5968"/>
                  </a:cubicBezTo>
                  <a:cubicBezTo>
                    <a:pt x="10658" y="5974"/>
                    <a:pt x="10652" y="5977"/>
                    <a:pt x="10646" y="5977"/>
                  </a:cubicBezTo>
                  <a:cubicBezTo>
                    <a:pt x="10641" y="5977"/>
                    <a:pt x="10635" y="5974"/>
                    <a:pt x="10635" y="5968"/>
                  </a:cubicBezTo>
                  <a:cubicBezTo>
                    <a:pt x="10623" y="5968"/>
                    <a:pt x="10612" y="5968"/>
                    <a:pt x="10612" y="5945"/>
                  </a:cubicBezTo>
                  <a:cubicBezTo>
                    <a:pt x="10646" y="5581"/>
                    <a:pt x="10578" y="5172"/>
                    <a:pt x="10419" y="4842"/>
                  </a:cubicBezTo>
                  <a:cubicBezTo>
                    <a:pt x="10339" y="4671"/>
                    <a:pt x="10237" y="4512"/>
                    <a:pt x="10134" y="4364"/>
                  </a:cubicBezTo>
                  <a:lnTo>
                    <a:pt x="10123" y="4342"/>
                  </a:lnTo>
                  <a:cubicBezTo>
                    <a:pt x="10032" y="4194"/>
                    <a:pt x="9918" y="4023"/>
                    <a:pt x="9816" y="3841"/>
                  </a:cubicBezTo>
                  <a:cubicBezTo>
                    <a:pt x="9816" y="3841"/>
                    <a:pt x="9816" y="3841"/>
                    <a:pt x="9816" y="3830"/>
                  </a:cubicBezTo>
                  <a:close/>
                  <a:moveTo>
                    <a:pt x="6142" y="1"/>
                  </a:moveTo>
                  <a:cubicBezTo>
                    <a:pt x="5588" y="1"/>
                    <a:pt x="5033" y="72"/>
                    <a:pt x="4493" y="213"/>
                  </a:cubicBezTo>
                  <a:cubicBezTo>
                    <a:pt x="3572" y="463"/>
                    <a:pt x="2696" y="918"/>
                    <a:pt x="1968" y="1544"/>
                  </a:cubicBezTo>
                  <a:cubicBezTo>
                    <a:pt x="1195" y="2203"/>
                    <a:pt x="626" y="2988"/>
                    <a:pt x="308" y="3818"/>
                  </a:cubicBezTo>
                  <a:cubicBezTo>
                    <a:pt x="126" y="4285"/>
                    <a:pt x="35" y="4740"/>
                    <a:pt x="12" y="5172"/>
                  </a:cubicBezTo>
                  <a:cubicBezTo>
                    <a:pt x="0" y="5411"/>
                    <a:pt x="12" y="5638"/>
                    <a:pt x="46" y="5854"/>
                  </a:cubicBezTo>
                  <a:cubicBezTo>
                    <a:pt x="69" y="5991"/>
                    <a:pt x="103" y="6139"/>
                    <a:pt x="137" y="6275"/>
                  </a:cubicBezTo>
                  <a:lnTo>
                    <a:pt x="171" y="6423"/>
                  </a:lnTo>
                  <a:cubicBezTo>
                    <a:pt x="171" y="6434"/>
                    <a:pt x="194" y="6446"/>
                    <a:pt x="205" y="6446"/>
                  </a:cubicBezTo>
                  <a:lnTo>
                    <a:pt x="330" y="6446"/>
                  </a:lnTo>
                  <a:cubicBezTo>
                    <a:pt x="421" y="6446"/>
                    <a:pt x="489" y="6457"/>
                    <a:pt x="569" y="6480"/>
                  </a:cubicBezTo>
                  <a:cubicBezTo>
                    <a:pt x="592" y="6491"/>
                    <a:pt x="626" y="6503"/>
                    <a:pt x="649" y="6514"/>
                  </a:cubicBezTo>
                  <a:cubicBezTo>
                    <a:pt x="671" y="6514"/>
                    <a:pt x="683" y="6514"/>
                    <a:pt x="694" y="6503"/>
                  </a:cubicBezTo>
                  <a:cubicBezTo>
                    <a:pt x="888" y="6150"/>
                    <a:pt x="1263" y="5922"/>
                    <a:pt x="1706" y="5888"/>
                  </a:cubicBezTo>
                  <a:cubicBezTo>
                    <a:pt x="1741" y="5885"/>
                    <a:pt x="1776" y="5884"/>
                    <a:pt x="1811" y="5884"/>
                  </a:cubicBezTo>
                  <a:cubicBezTo>
                    <a:pt x="2049" y="5884"/>
                    <a:pt x="2283" y="5950"/>
                    <a:pt x="2491" y="6059"/>
                  </a:cubicBezTo>
                  <a:cubicBezTo>
                    <a:pt x="2673" y="6161"/>
                    <a:pt x="2810" y="6298"/>
                    <a:pt x="2901" y="6434"/>
                  </a:cubicBezTo>
                  <a:cubicBezTo>
                    <a:pt x="2901" y="6446"/>
                    <a:pt x="2912" y="6446"/>
                    <a:pt x="2923" y="6446"/>
                  </a:cubicBezTo>
                  <a:cubicBezTo>
                    <a:pt x="2935" y="6446"/>
                    <a:pt x="2946" y="6446"/>
                    <a:pt x="2958" y="6434"/>
                  </a:cubicBezTo>
                  <a:lnTo>
                    <a:pt x="2969" y="6423"/>
                  </a:lnTo>
                  <a:cubicBezTo>
                    <a:pt x="2980" y="6400"/>
                    <a:pt x="2992" y="6389"/>
                    <a:pt x="3003" y="6366"/>
                  </a:cubicBezTo>
                  <a:cubicBezTo>
                    <a:pt x="3319" y="5995"/>
                    <a:pt x="3789" y="5788"/>
                    <a:pt x="4268" y="5788"/>
                  </a:cubicBezTo>
                  <a:cubicBezTo>
                    <a:pt x="4478" y="5788"/>
                    <a:pt x="4690" y="5828"/>
                    <a:pt x="4891" y="5911"/>
                  </a:cubicBezTo>
                  <a:cubicBezTo>
                    <a:pt x="5221" y="6048"/>
                    <a:pt x="5494" y="6275"/>
                    <a:pt x="5687" y="6582"/>
                  </a:cubicBezTo>
                  <a:cubicBezTo>
                    <a:pt x="5710" y="6616"/>
                    <a:pt x="5721" y="6650"/>
                    <a:pt x="5744" y="6685"/>
                  </a:cubicBezTo>
                  <a:cubicBezTo>
                    <a:pt x="5744" y="6696"/>
                    <a:pt x="5756" y="6696"/>
                    <a:pt x="5767" y="6707"/>
                  </a:cubicBezTo>
                  <a:cubicBezTo>
                    <a:pt x="5778" y="6707"/>
                    <a:pt x="5790" y="6696"/>
                    <a:pt x="5790" y="6696"/>
                  </a:cubicBezTo>
                  <a:cubicBezTo>
                    <a:pt x="5824" y="6662"/>
                    <a:pt x="5858" y="6628"/>
                    <a:pt x="5903" y="6594"/>
                  </a:cubicBezTo>
                  <a:cubicBezTo>
                    <a:pt x="6006" y="6525"/>
                    <a:pt x="6108" y="6468"/>
                    <a:pt x="6233" y="6423"/>
                  </a:cubicBezTo>
                  <a:cubicBezTo>
                    <a:pt x="6368" y="6376"/>
                    <a:pt x="6514" y="6353"/>
                    <a:pt x="6661" y="6353"/>
                  </a:cubicBezTo>
                  <a:cubicBezTo>
                    <a:pt x="6977" y="6353"/>
                    <a:pt x="7301" y="6457"/>
                    <a:pt x="7541" y="6650"/>
                  </a:cubicBezTo>
                  <a:cubicBezTo>
                    <a:pt x="7553" y="6650"/>
                    <a:pt x="7553" y="6662"/>
                    <a:pt x="7564" y="6662"/>
                  </a:cubicBezTo>
                  <a:cubicBezTo>
                    <a:pt x="7575" y="6650"/>
                    <a:pt x="7587" y="6650"/>
                    <a:pt x="7587" y="6639"/>
                  </a:cubicBezTo>
                  <a:cubicBezTo>
                    <a:pt x="7598" y="6628"/>
                    <a:pt x="7609" y="6605"/>
                    <a:pt x="7632" y="6582"/>
                  </a:cubicBezTo>
                  <a:cubicBezTo>
                    <a:pt x="7723" y="6468"/>
                    <a:pt x="7826" y="6355"/>
                    <a:pt x="7962" y="6264"/>
                  </a:cubicBezTo>
                  <a:cubicBezTo>
                    <a:pt x="8321" y="6005"/>
                    <a:pt x="8754" y="5868"/>
                    <a:pt x="9162" y="5868"/>
                  </a:cubicBezTo>
                  <a:cubicBezTo>
                    <a:pt x="9309" y="5868"/>
                    <a:pt x="9453" y="5886"/>
                    <a:pt x="9588" y="5922"/>
                  </a:cubicBezTo>
                  <a:cubicBezTo>
                    <a:pt x="9827" y="5991"/>
                    <a:pt x="10055" y="6127"/>
                    <a:pt x="10225" y="6298"/>
                  </a:cubicBezTo>
                  <a:cubicBezTo>
                    <a:pt x="10316" y="6389"/>
                    <a:pt x="10396" y="6491"/>
                    <a:pt x="10442" y="6594"/>
                  </a:cubicBezTo>
                  <a:cubicBezTo>
                    <a:pt x="10476" y="6650"/>
                    <a:pt x="10521" y="6741"/>
                    <a:pt x="10544" y="6821"/>
                  </a:cubicBezTo>
                  <a:cubicBezTo>
                    <a:pt x="10544" y="6832"/>
                    <a:pt x="10567" y="6844"/>
                    <a:pt x="10578" y="6844"/>
                  </a:cubicBezTo>
                  <a:cubicBezTo>
                    <a:pt x="10616" y="6841"/>
                    <a:pt x="10655" y="6840"/>
                    <a:pt x="10693" y="6840"/>
                  </a:cubicBezTo>
                  <a:cubicBezTo>
                    <a:pt x="10825" y="6840"/>
                    <a:pt x="10958" y="6857"/>
                    <a:pt x="11090" y="6901"/>
                  </a:cubicBezTo>
                  <a:lnTo>
                    <a:pt x="11113" y="6901"/>
                  </a:lnTo>
                  <a:cubicBezTo>
                    <a:pt x="11113" y="6889"/>
                    <a:pt x="11124" y="6878"/>
                    <a:pt x="11124" y="6878"/>
                  </a:cubicBezTo>
                  <a:cubicBezTo>
                    <a:pt x="11169" y="6741"/>
                    <a:pt x="11204" y="6605"/>
                    <a:pt x="11226" y="6468"/>
                  </a:cubicBezTo>
                  <a:cubicBezTo>
                    <a:pt x="11249" y="6309"/>
                    <a:pt x="11260" y="6127"/>
                    <a:pt x="11249" y="5934"/>
                  </a:cubicBezTo>
                  <a:cubicBezTo>
                    <a:pt x="11226" y="5320"/>
                    <a:pt x="11022" y="4705"/>
                    <a:pt x="10635" y="4160"/>
                  </a:cubicBezTo>
                  <a:cubicBezTo>
                    <a:pt x="10464" y="3921"/>
                    <a:pt x="10271" y="3693"/>
                    <a:pt x="10055" y="3477"/>
                  </a:cubicBezTo>
                  <a:cubicBezTo>
                    <a:pt x="9941" y="3375"/>
                    <a:pt x="9827" y="3272"/>
                    <a:pt x="9714" y="3181"/>
                  </a:cubicBezTo>
                  <a:lnTo>
                    <a:pt x="9668" y="3136"/>
                  </a:lnTo>
                  <a:cubicBezTo>
                    <a:pt x="9566" y="3045"/>
                    <a:pt x="9463" y="2965"/>
                    <a:pt x="9384" y="2863"/>
                  </a:cubicBezTo>
                  <a:cubicBezTo>
                    <a:pt x="9372" y="2863"/>
                    <a:pt x="9372" y="2852"/>
                    <a:pt x="9384" y="2852"/>
                  </a:cubicBezTo>
                  <a:cubicBezTo>
                    <a:pt x="9384" y="2840"/>
                    <a:pt x="9384" y="2840"/>
                    <a:pt x="9395" y="2840"/>
                  </a:cubicBezTo>
                  <a:cubicBezTo>
                    <a:pt x="9577" y="2874"/>
                    <a:pt x="9748" y="2977"/>
                    <a:pt x="9884" y="3079"/>
                  </a:cubicBezTo>
                  <a:cubicBezTo>
                    <a:pt x="10021" y="3170"/>
                    <a:pt x="10157" y="3284"/>
                    <a:pt x="10305" y="3420"/>
                  </a:cubicBezTo>
                  <a:cubicBezTo>
                    <a:pt x="10623" y="3716"/>
                    <a:pt x="10885" y="4046"/>
                    <a:pt x="11078" y="4421"/>
                  </a:cubicBezTo>
                  <a:cubicBezTo>
                    <a:pt x="11090" y="4433"/>
                    <a:pt x="11101" y="4433"/>
                    <a:pt x="11113" y="4433"/>
                  </a:cubicBezTo>
                  <a:cubicBezTo>
                    <a:pt x="11124" y="4433"/>
                    <a:pt x="11147" y="4433"/>
                    <a:pt x="11158" y="4421"/>
                  </a:cubicBezTo>
                  <a:cubicBezTo>
                    <a:pt x="11295" y="4376"/>
                    <a:pt x="11431" y="4296"/>
                    <a:pt x="11556" y="4228"/>
                  </a:cubicBezTo>
                  <a:cubicBezTo>
                    <a:pt x="11875" y="4023"/>
                    <a:pt x="12352" y="3705"/>
                    <a:pt x="12694" y="3261"/>
                  </a:cubicBezTo>
                  <a:cubicBezTo>
                    <a:pt x="12853" y="3045"/>
                    <a:pt x="12966" y="2817"/>
                    <a:pt x="13046" y="2601"/>
                  </a:cubicBezTo>
                  <a:cubicBezTo>
                    <a:pt x="13080" y="2476"/>
                    <a:pt x="13114" y="2351"/>
                    <a:pt x="13126" y="2237"/>
                  </a:cubicBezTo>
                  <a:cubicBezTo>
                    <a:pt x="13137" y="2215"/>
                    <a:pt x="13137" y="2192"/>
                    <a:pt x="13137" y="2169"/>
                  </a:cubicBezTo>
                  <a:cubicBezTo>
                    <a:pt x="13137" y="2146"/>
                    <a:pt x="13126" y="2135"/>
                    <a:pt x="13114" y="2135"/>
                  </a:cubicBezTo>
                  <a:cubicBezTo>
                    <a:pt x="12875" y="2090"/>
                    <a:pt x="12671" y="1976"/>
                    <a:pt x="12512" y="1828"/>
                  </a:cubicBezTo>
                  <a:cubicBezTo>
                    <a:pt x="12295" y="1623"/>
                    <a:pt x="12182" y="1316"/>
                    <a:pt x="12204" y="1020"/>
                  </a:cubicBezTo>
                  <a:cubicBezTo>
                    <a:pt x="12216" y="804"/>
                    <a:pt x="12284" y="588"/>
                    <a:pt x="12386" y="452"/>
                  </a:cubicBezTo>
                  <a:cubicBezTo>
                    <a:pt x="12398" y="440"/>
                    <a:pt x="12398" y="429"/>
                    <a:pt x="12398" y="418"/>
                  </a:cubicBezTo>
                  <a:cubicBezTo>
                    <a:pt x="12386" y="406"/>
                    <a:pt x="12386" y="406"/>
                    <a:pt x="12375" y="395"/>
                  </a:cubicBezTo>
                  <a:cubicBezTo>
                    <a:pt x="12352" y="395"/>
                    <a:pt x="12330" y="383"/>
                    <a:pt x="12307" y="372"/>
                  </a:cubicBezTo>
                  <a:cubicBezTo>
                    <a:pt x="12295" y="366"/>
                    <a:pt x="12287" y="364"/>
                    <a:pt x="12280" y="364"/>
                  </a:cubicBezTo>
                  <a:cubicBezTo>
                    <a:pt x="12273" y="364"/>
                    <a:pt x="12267" y="366"/>
                    <a:pt x="12261" y="372"/>
                  </a:cubicBezTo>
                  <a:cubicBezTo>
                    <a:pt x="12148" y="509"/>
                    <a:pt x="11977" y="588"/>
                    <a:pt x="11749" y="645"/>
                  </a:cubicBezTo>
                  <a:cubicBezTo>
                    <a:pt x="11415" y="731"/>
                    <a:pt x="11028" y="771"/>
                    <a:pt x="10604" y="771"/>
                  </a:cubicBezTo>
                  <a:cubicBezTo>
                    <a:pt x="10466" y="771"/>
                    <a:pt x="10325" y="767"/>
                    <a:pt x="10180" y="759"/>
                  </a:cubicBezTo>
                  <a:cubicBezTo>
                    <a:pt x="10089" y="747"/>
                    <a:pt x="9987" y="736"/>
                    <a:pt x="9873" y="725"/>
                  </a:cubicBezTo>
                  <a:cubicBezTo>
                    <a:pt x="9861" y="725"/>
                    <a:pt x="9850" y="736"/>
                    <a:pt x="9839" y="747"/>
                  </a:cubicBezTo>
                  <a:cubicBezTo>
                    <a:pt x="9839" y="759"/>
                    <a:pt x="9850" y="782"/>
                    <a:pt x="9861" y="782"/>
                  </a:cubicBezTo>
                  <a:cubicBezTo>
                    <a:pt x="10032" y="884"/>
                    <a:pt x="10191" y="986"/>
                    <a:pt x="10339" y="1089"/>
                  </a:cubicBezTo>
                  <a:cubicBezTo>
                    <a:pt x="10521" y="1214"/>
                    <a:pt x="10703" y="1362"/>
                    <a:pt x="10874" y="1498"/>
                  </a:cubicBezTo>
                  <a:lnTo>
                    <a:pt x="10987" y="1589"/>
                  </a:lnTo>
                  <a:cubicBezTo>
                    <a:pt x="11022" y="1612"/>
                    <a:pt x="11010" y="1646"/>
                    <a:pt x="10999" y="1657"/>
                  </a:cubicBezTo>
                  <a:cubicBezTo>
                    <a:pt x="10980" y="1676"/>
                    <a:pt x="10954" y="1694"/>
                    <a:pt x="10927" y="1694"/>
                  </a:cubicBezTo>
                  <a:cubicBezTo>
                    <a:pt x="10920" y="1694"/>
                    <a:pt x="10914" y="1694"/>
                    <a:pt x="10908" y="1691"/>
                  </a:cubicBezTo>
                  <a:lnTo>
                    <a:pt x="10896" y="1680"/>
                  </a:lnTo>
                  <a:cubicBezTo>
                    <a:pt x="10794" y="1612"/>
                    <a:pt x="10680" y="1555"/>
                    <a:pt x="10567" y="1498"/>
                  </a:cubicBezTo>
                  <a:cubicBezTo>
                    <a:pt x="10351" y="1384"/>
                    <a:pt x="10146" y="1259"/>
                    <a:pt x="9941" y="1146"/>
                  </a:cubicBezTo>
                  <a:cubicBezTo>
                    <a:pt x="9691" y="1009"/>
                    <a:pt x="9429" y="861"/>
                    <a:pt x="9168" y="736"/>
                  </a:cubicBezTo>
                  <a:cubicBezTo>
                    <a:pt x="8667" y="486"/>
                    <a:pt x="8167" y="304"/>
                    <a:pt x="7689" y="190"/>
                  </a:cubicBezTo>
                  <a:cubicBezTo>
                    <a:pt x="7183" y="63"/>
                    <a:pt x="6663" y="1"/>
                    <a:pt x="614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2038800" y="2457275"/>
              <a:ext cx="112925" cy="103375"/>
            </a:xfrm>
            <a:custGeom>
              <a:rect b="b" l="l" r="r" t="t"/>
              <a:pathLst>
                <a:path extrusionOk="0" h="4135" w="4517">
                  <a:moveTo>
                    <a:pt x="1812" y="0"/>
                  </a:moveTo>
                  <a:cubicBezTo>
                    <a:pt x="1781" y="0"/>
                    <a:pt x="1749" y="2"/>
                    <a:pt x="1718" y="6"/>
                  </a:cubicBezTo>
                  <a:cubicBezTo>
                    <a:pt x="1548" y="29"/>
                    <a:pt x="1377" y="86"/>
                    <a:pt x="1252" y="177"/>
                  </a:cubicBezTo>
                  <a:cubicBezTo>
                    <a:pt x="1127" y="268"/>
                    <a:pt x="1081" y="393"/>
                    <a:pt x="1036" y="518"/>
                  </a:cubicBezTo>
                  <a:cubicBezTo>
                    <a:pt x="1025" y="529"/>
                    <a:pt x="1025" y="541"/>
                    <a:pt x="1036" y="541"/>
                  </a:cubicBezTo>
                  <a:cubicBezTo>
                    <a:pt x="1036" y="552"/>
                    <a:pt x="1047" y="563"/>
                    <a:pt x="1047" y="563"/>
                  </a:cubicBezTo>
                  <a:cubicBezTo>
                    <a:pt x="1104" y="575"/>
                    <a:pt x="1138" y="598"/>
                    <a:pt x="1172" y="609"/>
                  </a:cubicBezTo>
                  <a:cubicBezTo>
                    <a:pt x="1286" y="666"/>
                    <a:pt x="1400" y="768"/>
                    <a:pt x="1411" y="905"/>
                  </a:cubicBezTo>
                  <a:cubicBezTo>
                    <a:pt x="1411" y="927"/>
                    <a:pt x="1400" y="939"/>
                    <a:pt x="1389" y="950"/>
                  </a:cubicBezTo>
                  <a:cubicBezTo>
                    <a:pt x="1377" y="962"/>
                    <a:pt x="1354" y="962"/>
                    <a:pt x="1343" y="962"/>
                  </a:cubicBezTo>
                  <a:cubicBezTo>
                    <a:pt x="1286" y="950"/>
                    <a:pt x="1229" y="916"/>
                    <a:pt x="1172" y="882"/>
                  </a:cubicBezTo>
                  <a:cubicBezTo>
                    <a:pt x="1127" y="859"/>
                    <a:pt x="1081" y="836"/>
                    <a:pt x="1036" y="825"/>
                  </a:cubicBezTo>
                  <a:cubicBezTo>
                    <a:pt x="940" y="790"/>
                    <a:pt x="851" y="775"/>
                    <a:pt x="764" y="775"/>
                  </a:cubicBezTo>
                  <a:cubicBezTo>
                    <a:pt x="737" y="775"/>
                    <a:pt x="710" y="777"/>
                    <a:pt x="683" y="780"/>
                  </a:cubicBezTo>
                  <a:cubicBezTo>
                    <a:pt x="217" y="859"/>
                    <a:pt x="1" y="1348"/>
                    <a:pt x="58" y="1758"/>
                  </a:cubicBezTo>
                  <a:cubicBezTo>
                    <a:pt x="81" y="1997"/>
                    <a:pt x="206" y="2213"/>
                    <a:pt x="365" y="2338"/>
                  </a:cubicBezTo>
                  <a:cubicBezTo>
                    <a:pt x="466" y="2412"/>
                    <a:pt x="603" y="2450"/>
                    <a:pt x="738" y="2450"/>
                  </a:cubicBezTo>
                  <a:cubicBezTo>
                    <a:pt x="831" y="2450"/>
                    <a:pt x="923" y="2432"/>
                    <a:pt x="1002" y="2395"/>
                  </a:cubicBezTo>
                  <a:cubicBezTo>
                    <a:pt x="1015" y="2386"/>
                    <a:pt x="1028" y="2382"/>
                    <a:pt x="1040" y="2382"/>
                  </a:cubicBezTo>
                  <a:cubicBezTo>
                    <a:pt x="1060" y="2382"/>
                    <a:pt x="1079" y="2392"/>
                    <a:pt x="1093" y="2406"/>
                  </a:cubicBezTo>
                  <a:cubicBezTo>
                    <a:pt x="1116" y="2429"/>
                    <a:pt x="1116" y="2474"/>
                    <a:pt x="1093" y="2508"/>
                  </a:cubicBezTo>
                  <a:cubicBezTo>
                    <a:pt x="990" y="2633"/>
                    <a:pt x="854" y="2702"/>
                    <a:pt x="695" y="2702"/>
                  </a:cubicBezTo>
                  <a:cubicBezTo>
                    <a:pt x="683" y="2702"/>
                    <a:pt x="672" y="2713"/>
                    <a:pt x="672" y="2724"/>
                  </a:cubicBezTo>
                  <a:cubicBezTo>
                    <a:pt x="627" y="2793"/>
                    <a:pt x="581" y="2861"/>
                    <a:pt x="547" y="2952"/>
                  </a:cubicBezTo>
                  <a:cubicBezTo>
                    <a:pt x="490" y="3066"/>
                    <a:pt x="479" y="3191"/>
                    <a:pt x="479" y="3316"/>
                  </a:cubicBezTo>
                  <a:cubicBezTo>
                    <a:pt x="490" y="3759"/>
                    <a:pt x="865" y="4123"/>
                    <a:pt x="1343" y="4135"/>
                  </a:cubicBezTo>
                  <a:lnTo>
                    <a:pt x="1366" y="4135"/>
                  </a:lnTo>
                  <a:cubicBezTo>
                    <a:pt x="1593" y="4135"/>
                    <a:pt x="1798" y="4055"/>
                    <a:pt x="1969" y="3907"/>
                  </a:cubicBezTo>
                  <a:cubicBezTo>
                    <a:pt x="2060" y="3828"/>
                    <a:pt x="2128" y="3737"/>
                    <a:pt x="2196" y="3634"/>
                  </a:cubicBezTo>
                  <a:cubicBezTo>
                    <a:pt x="2219" y="3589"/>
                    <a:pt x="2230" y="3555"/>
                    <a:pt x="2253" y="3509"/>
                  </a:cubicBezTo>
                  <a:cubicBezTo>
                    <a:pt x="2287" y="3452"/>
                    <a:pt x="2310" y="3396"/>
                    <a:pt x="2344" y="3350"/>
                  </a:cubicBezTo>
                  <a:cubicBezTo>
                    <a:pt x="2344" y="3339"/>
                    <a:pt x="2344" y="3339"/>
                    <a:pt x="2344" y="3339"/>
                  </a:cubicBezTo>
                  <a:cubicBezTo>
                    <a:pt x="2367" y="3270"/>
                    <a:pt x="2389" y="3202"/>
                    <a:pt x="2412" y="3123"/>
                  </a:cubicBezTo>
                  <a:cubicBezTo>
                    <a:pt x="2424" y="3088"/>
                    <a:pt x="2446" y="3077"/>
                    <a:pt x="2480" y="3077"/>
                  </a:cubicBezTo>
                  <a:cubicBezTo>
                    <a:pt x="2492" y="3077"/>
                    <a:pt x="2526" y="3088"/>
                    <a:pt x="2526" y="3123"/>
                  </a:cubicBezTo>
                  <a:cubicBezTo>
                    <a:pt x="2537" y="3179"/>
                    <a:pt x="2537" y="3236"/>
                    <a:pt x="2537" y="3305"/>
                  </a:cubicBezTo>
                  <a:lnTo>
                    <a:pt x="2537" y="3373"/>
                  </a:lnTo>
                  <a:cubicBezTo>
                    <a:pt x="2537" y="3464"/>
                    <a:pt x="2537" y="3543"/>
                    <a:pt x="2492" y="3634"/>
                  </a:cubicBezTo>
                  <a:cubicBezTo>
                    <a:pt x="2480" y="3668"/>
                    <a:pt x="2458" y="3703"/>
                    <a:pt x="2446" y="3737"/>
                  </a:cubicBezTo>
                  <a:cubicBezTo>
                    <a:pt x="2435" y="3748"/>
                    <a:pt x="2446" y="3759"/>
                    <a:pt x="2446" y="3771"/>
                  </a:cubicBezTo>
                  <a:cubicBezTo>
                    <a:pt x="2480" y="3816"/>
                    <a:pt x="2503" y="3862"/>
                    <a:pt x="2549" y="3896"/>
                  </a:cubicBezTo>
                  <a:cubicBezTo>
                    <a:pt x="2617" y="3976"/>
                    <a:pt x="2708" y="4032"/>
                    <a:pt x="2822" y="4067"/>
                  </a:cubicBezTo>
                  <a:cubicBezTo>
                    <a:pt x="2912" y="4097"/>
                    <a:pt x="3010" y="4111"/>
                    <a:pt x="3112" y="4111"/>
                  </a:cubicBezTo>
                  <a:cubicBezTo>
                    <a:pt x="3240" y="4111"/>
                    <a:pt x="3376" y="4088"/>
                    <a:pt x="3515" y="4044"/>
                  </a:cubicBezTo>
                  <a:cubicBezTo>
                    <a:pt x="3754" y="3953"/>
                    <a:pt x="3948" y="3782"/>
                    <a:pt x="4050" y="3577"/>
                  </a:cubicBezTo>
                  <a:cubicBezTo>
                    <a:pt x="4107" y="3464"/>
                    <a:pt x="4130" y="3339"/>
                    <a:pt x="4130" y="3214"/>
                  </a:cubicBezTo>
                  <a:cubicBezTo>
                    <a:pt x="4118" y="3157"/>
                    <a:pt x="4107" y="3100"/>
                    <a:pt x="4096" y="3043"/>
                  </a:cubicBezTo>
                  <a:lnTo>
                    <a:pt x="4096" y="3032"/>
                  </a:lnTo>
                  <a:cubicBezTo>
                    <a:pt x="4084" y="3009"/>
                    <a:pt x="4084" y="2997"/>
                    <a:pt x="4084" y="2975"/>
                  </a:cubicBezTo>
                  <a:cubicBezTo>
                    <a:pt x="4084" y="2963"/>
                    <a:pt x="4073" y="2952"/>
                    <a:pt x="4050" y="2952"/>
                  </a:cubicBezTo>
                  <a:cubicBezTo>
                    <a:pt x="3970" y="2941"/>
                    <a:pt x="3902" y="2918"/>
                    <a:pt x="3834" y="2884"/>
                  </a:cubicBezTo>
                  <a:cubicBezTo>
                    <a:pt x="3777" y="2861"/>
                    <a:pt x="3754" y="2827"/>
                    <a:pt x="3720" y="2804"/>
                  </a:cubicBezTo>
                  <a:cubicBezTo>
                    <a:pt x="3709" y="2781"/>
                    <a:pt x="3697" y="2759"/>
                    <a:pt x="3675" y="2724"/>
                  </a:cubicBezTo>
                  <a:cubicBezTo>
                    <a:pt x="3675" y="2724"/>
                    <a:pt x="3663" y="2713"/>
                    <a:pt x="3663" y="2702"/>
                  </a:cubicBezTo>
                  <a:cubicBezTo>
                    <a:pt x="3663" y="2690"/>
                    <a:pt x="3663" y="2690"/>
                    <a:pt x="3663" y="2679"/>
                  </a:cubicBezTo>
                  <a:lnTo>
                    <a:pt x="3686" y="2679"/>
                  </a:lnTo>
                  <a:cubicBezTo>
                    <a:pt x="3709" y="2702"/>
                    <a:pt x="3743" y="2702"/>
                    <a:pt x="3777" y="2713"/>
                  </a:cubicBezTo>
                  <a:lnTo>
                    <a:pt x="3811" y="2724"/>
                  </a:lnTo>
                  <a:lnTo>
                    <a:pt x="3845" y="2724"/>
                  </a:lnTo>
                  <a:cubicBezTo>
                    <a:pt x="3868" y="2736"/>
                    <a:pt x="3891" y="2747"/>
                    <a:pt x="3902" y="2747"/>
                  </a:cubicBezTo>
                  <a:cubicBezTo>
                    <a:pt x="3948" y="2747"/>
                    <a:pt x="3982" y="2759"/>
                    <a:pt x="4027" y="2759"/>
                  </a:cubicBezTo>
                  <a:cubicBezTo>
                    <a:pt x="4050" y="2759"/>
                    <a:pt x="4073" y="2759"/>
                    <a:pt x="4096" y="2747"/>
                  </a:cubicBezTo>
                  <a:lnTo>
                    <a:pt x="4141" y="2747"/>
                  </a:lnTo>
                  <a:cubicBezTo>
                    <a:pt x="4175" y="2736"/>
                    <a:pt x="4209" y="2724"/>
                    <a:pt x="4243" y="2713"/>
                  </a:cubicBezTo>
                  <a:lnTo>
                    <a:pt x="4255" y="2713"/>
                  </a:lnTo>
                  <a:lnTo>
                    <a:pt x="4277" y="2702"/>
                  </a:lnTo>
                  <a:cubicBezTo>
                    <a:pt x="4300" y="2690"/>
                    <a:pt x="4312" y="2679"/>
                    <a:pt x="4323" y="2668"/>
                  </a:cubicBezTo>
                  <a:lnTo>
                    <a:pt x="4334" y="2668"/>
                  </a:lnTo>
                  <a:cubicBezTo>
                    <a:pt x="4334" y="2668"/>
                    <a:pt x="4346" y="2656"/>
                    <a:pt x="4346" y="2656"/>
                  </a:cubicBezTo>
                  <a:cubicBezTo>
                    <a:pt x="4346" y="2656"/>
                    <a:pt x="4357" y="2645"/>
                    <a:pt x="4357" y="2645"/>
                  </a:cubicBezTo>
                  <a:cubicBezTo>
                    <a:pt x="4380" y="2633"/>
                    <a:pt x="4391" y="2622"/>
                    <a:pt x="4403" y="2611"/>
                  </a:cubicBezTo>
                  <a:lnTo>
                    <a:pt x="4414" y="2588"/>
                  </a:lnTo>
                  <a:cubicBezTo>
                    <a:pt x="4425" y="2565"/>
                    <a:pt x="4437" y="2554"/>
                    <a:pt x="4448" y="2531"/>
                  </a:cubicBezTo>
                  <a:cubicBezTo>
                    <a:pt x="4459" y="2520"/>
                    <a:pt x="4471" y="2497"/>
                    <a:pt x="4482" y="2486"/>
                  </a:cubicBezTo>
                  <a:cubicBezTo>
                    <a:pt x="4482" y="2474"/>
                    <a:pt x="4482" y="2474"/>
                    <a:pt x="4482" y="2463"/>
                  </a:cubicBezTo>
                  <a:cubicBezTo>
                    <a:pt x="4482" y="2463"/>
                    <a:pt x="4482" y="2451"/>
                    <a:pt x="4482" y="2451"/>
                  </a:cubicBezTo>
                  <a:cubicBezTo>
                    <a:pt x="4494" y="2417"/>
                    <a:pt x="4505" y="2395"/>
                    <a:pt x="4505" y="2361"/>
                  </a:cubicBezTo>
                  <a:lnTo>
                    <a:pt x="4505" y="2349"/>
                  </a:lnTo>
                  <a:cubicBezTo>
                    <a:pt x="4505" y="2349"/>
                    <a:pt x="4516" y="2338"/>
                    <a:pt x="4516" y="2326"/>
                  </a:cubicBezTo>
                  <a:cubicBezTo>
                    <a:pt x="4516" y="2315"/>
                    <a:pt x="4516" y="2315"/>
                    <a:pt x="4516" y="2304"/>
                  </a:cubicBezTo>
                  <a:lnTo>
                    <a:pt x="4516" y="2258"/>
                  </a:lnTo>
                  <a:cubicBezTo>
                    <a:pt x="4516" y="2247"/>
                    <a:pt x="4516" y="2247"/>
                    <a:pt x="4516" y="2235"/>
                  </a:cubicBezTo>
                  <a:cubicBezTo>
                    <a:pt x="4516" y="2235"/>
                    <a:pt x="4505" y="2224"/>
                    <a:pt x="4505" y="2224"/>
                  </a:cubicBezTo>
                  <a:cubicBezTo>
                    <a:pt x="4505" y="2201"/>
                    <a:pt x="4505" y="2190"/>
                    <a:pt x="4494" y="2167"/>
                  </a:cubicBezTo>
                  <a:cubicBezTo>
                    <a:pt x="4494" y="2156"/>
                    <a:pt x="4494" y="2144"/>
                    <a:pt x="4482" y="2122"/>
                  </a:cubicBezTo>
                  <a:lnTo>
                    <a:pt x="4471" y="2110"/>
                  </a:lnTo>
                  <a:cubicBezTo>
                    <a:pt x="4471" y="2099"/>
                    <a:pt x="4471" y="2088"/>
                    <a:pt x="4459" y="2088"/>
                  </a:cubicBezTo>
                  <a:cubicBezTo>
                    <a:pt x="4459" y="2076"/>
                    <a:pt x="4448" y="2053"/>
                    <a:pt x="4437" y="2042"/>
                  </a:cubicBezTo>
                  <a:lnTo>
                    <a:pt x="4425" y="2031"/>
                  </a:lnTo>
                  <a:cubicBezTo>
                    <a:pt x="4425" y="2031"/>
                    <a:pt x="4414" y="2019"/>
                    <a:pt x="4414" y="2019"/>
                  </a:cubicBezTo>
                  <a:cubicBezTo>
                    <a:pt x="4403" y="1997"/>
                    <a:pt x="4380" y="1985"/>
                    <a:pt x="4368" y="1974"/>
                  </a:cubicBezTo>
                  <a:cubicBezTo>
                    <a:pt x="4357" y="1962"/>
                    <a:pt x="4357" y="1962"/>
                    <a:pt x="4346" y="1951"/>
                  </a:cubicBezTo>
                  <a:cubicBezTo>
                    <a:pt x="4312" y="1928"/>
                    <a:pt x="4289" y="1917"/>
                    <a:pt x="4243" y="1894"/>
                  </a:cubicBezTo>
                  <a:lnTo>
                    <a:pt x="4232" y="1894"/>
                  </a:lnTo>
                  <a:lnTo>
                    <a:pt x="4209" y="1883"/>
                  </a:lnTo>
                  <a:cubicBezTo>
                    <a:pt x="4198" y="1871"/>
                    <a:pt x="4175" y="1871"/>
                    <a:pt x="4164" y="1871"/>
                  </a:cubicBezTo>
                  <a:cubicBezTo>
                    <a:pt x="4152" y="1871"/>
                    <a:pt x="4141" y="1860"/>
                    <a:pt x="4130" y="1860"/>
                  </a:cubicBezTo>
                  <a:lnTo>
                    <a:pt x="4050" y="1860"/>
                  </a:lnTo>
                  <a:cubicBezTo>
                    <a:pt x="4039" y="1860"/>
                    <a:pt x="4016" y="1849"/>
                    <a:pt x="4005" y="1849"/>
                  </a:cubicBezTo>
                  <a:lnTo>
                    <a:pt x="3959" y="1849"/>
                  </a:lnTo>
                  <a:cubicBezTo>
                    <a:pt x="3936" y="1837"/>
                    <a:pt x="3925" y="1837"/>
                    <a:pt x="3914" y="1826"/>
                  </a:cubicBezTo>
                  <a:cubicBezTo>
                    <a:pt x="3902" y="1826"/>
                    <a:pt x="3891" y="1826"/>
                    <a:pt x="3879" y="1837"/>
                  </a:cubicBezTo>
                  <a:cubicBezTo>
                    <a:pt x="3834" y="1860"/>
                    <a:pt x="3800" y="1871"/>
                    <a:pt x="3766" y="1894"/>
                  </a:cubicBezTo>
                  <a:cubicBezTo>
                    <a:pt x="3697" y="1917"/>
                    <a:pt x="3641" y="1928"/>
                    <a:pt x="3561" y="1940"/>
                  </a:cubicBezTo>
                  <a:cubicBezTo>
                    <a:pt x="3504" y="1940"/>
                    <a:pt x="3470" y="1917"/>
                    <a:pt x="3424" y="1906"/>
                  </a:cubicBezTo>
                  <a:cubicBezTo>
                    <a:pt x="3413" y="1894"/>
                    <a:pt x="3402" y="1883"/>
                    <a:pt x="3390" y="1883"/>
                  </a:cubicBezTo>
                  <a:cubicBezTo>
                    <a:pt x="3345" y="1871"/>
                    <a:pt x="3333" y="1837"/>
                    <a:pt x="3333" y="1815"/>
                  </a:cubicBezTo>
                  <a:cubicBezTo>
                    <a:pt x="3345" y="1792"/>
                    <a:pt x="3356" y="1758"/>
                    <a:pt x="3402" y="1758"/>
                  </a:cubicBezTo>
                  <a:cubicBezTo>
                    <a:pt x="3413" y="1758"/>
                    <a:pt x="3436" y="1746"/>
                    <a:pt x="3447" y="1735"/>
                  </a:cubicBezTo>
                  <a:cubicBezTo>
                    <a:pt x="3459" y="1735"/>
                    <a:pt x="3470" y="1724"/>
                    <a:pt x="3493" y="1724"/>
                  </a:cubicBezTo>
                  <a:cubicBezTo>
                    <a:pt x="3504" y="1724"/>
                    <a:pt x="3515" y="1712"/>
                    <a:pt x="3527" y="1712"/>
                  </a:cubicBezTo>
                  <a:cubicBezTo>
                    <a:pt x="3538" y="1712"/>
                    <a:pt x="3561" y="1712"/>
                    <a:pt x="3572" y="1701"/>
                  </a:cubicBezTo>
                  <a:cubicBezTo>
                    <a:pt x="3629" y="1689"/>
                    <a:pt x="3675" y="1667"/>
                    <a:pt x="3709" y="1644"/>
                  </a:cubicBezTo>
                  <a:cubicBezTo>
                    <a:pt x="3811" y="1598"/>
                    <a:pt x="3891" y="1519"/>
                    <a:pt x="3948" y="1428"/>
                  </a:cubicBezTo>
                  <a:cubicBezTo>
                    <a:pt x="4050" y="1269"/>
                    <a:pt x="4050" y="1053"/>
                    <a:pt x="3959" y="859"/>
                  </a:cubicBezTo>
                  <a:cubicBezTo>
                    <a:pt x="3857" y="666"/>
                    <a:pt x="3686" y="529"/>
                    <a:pt x="3459" y="484"/>
                  </a:cubicBezTo>
                  <a:cubicBezTo>
                    <a:pt x="3401" y="471"/>
                    <a:pt x="3340" y="465"/>
                    <a:pt x="3278" y="465"/>
                  </a:cubicBezTo>
                  <a:cubicBezTo>
                    <a:pt x="3118" y="465"/>
                    <a:pt x="2949" y="508"/>
                    <a:pt x="2810" y="598"/>
                  </a:cubicBezTo>
                  <a:cubicBezTo>
                    <a:pt x="2719" y="654"/>
                    <a:pt x="2640" y="723"/>
                    <a:pt x="2571" y="814"/>
                  </a:cubicBezTo>
                  <a:cubicBezTo>
                    <a:pt x="2549" y="848"/>
                    <a:pt x="2526" y="871"/>
                    <a:pt x="2515" y="905"/>
                  </a:cubicBezTo>
                  <a:cubicBezTo>
                    <a:pt x="2469" y="962"/>
                    <a:pt x="2435" y="1018"/>
                    <a:pt x="2378" y="1053"/>
                  </a:cubicBezTo>
                  <a:lnTo>
                    <a:pt x="2344" y="1053"/>
                  </a:lnTo>
                  <a:cubicBezTo>
                    <a:pt x="2333" y="1053"/>
                    <a:pt x="2321" y="1041"/>
                    <a:pt x="2321" y="1030"/>
                  </a:cubicBezTo>
                  <a:cubicBezTo>
                    <a:pt x="2242" y="893"/>
                    <a:pt x="2355" y="711"/>
                    <a:pt x="2435" y="609"/>
                  </a:cubicBezTo>
                  <a:lnTo>
                    <a:pt x="2446" y="609"/>
                  </a:lnTo>
                  <a:lnTo>
                    <a:pt x="2458" y="598"/>
                  </a:lnTo>
                  <a:cubicBezTo>
                    <a:pt x="2469" y="586"/>
                    <a:pt x="2469" y="563"/>
                    <a:pt x="2458" y="552"/>
                  </a:cubicBezTo>
                  <a:cubicBezTo>
                    <a:pt x="2446" y="552"/>
                    <a:pt x="2435" y="541"/>
                    <a:pt x="2435" y="529"/>
                  </a:cubicBezTo>
                  <a:cubicBezTo>
                    <a:pt x="2435" y="529"/>
                    <a:pt x="2435" y="518"/>
                    <a:pt x="2435" y="518"/>
                  </a:cubicBezTo>
                  <a:cubicBezTo>
                    <a:pt x="2412" y="495"/>
                    <a:pt x="2401" y="461"/>
                    <a:pt x="2401" y="427"/>
                  </a:cubicBezTo>
                  <a:cubicBezTo>
                    <a:pt x="2389" y="313"/>
                    <a:pt x="2333" y="211"/>
                    <a:pt x="2230" y="131"/>
                  </a:cubicBezTo>
                  <a:cubicBezTo>
                    <a:pt x="2126" y="46"/>
                    <a:pt x="1967" y="0"/>
                    <a:pt x="181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1697325" y="2665125"/>
              <a:ext cx="365400" cy="157125"/>
            </a:xfrm>
            <a:custGeom>
              <a:rect b="b" l="l" r="r" t="t"/>
              <a:pathLst>
                <a:path extrusionOk="0" h="6285" w="14616">
                  <a:moveTo>
                    <a:pt x="6490" y="1585"/>
                  </a:moveTo>
                  <a:cubicBezTo>
                    <a:pt x="6541" y="1585"/>
                    <a:pt x="6592" y="1589"/>
                    <a:pt x="6642" y="1599"/>
                  </a:cubicBezTo>
                  <a:cubicBezTo>
                    <a:pt x="6870" y="1633"/>
                    <a:pt x="7086" y="1792"/>
                    <a:pt x="7177" y="1997"/>
                  </a:cubicBezTo>
                  <a:cubicBezTo>
                    <a:pt x="7279" y="2224"/>
                    <a:pt x="7257" y="2463"/>
                    <a:pt x="7131" y="2656"/>
                  </a:cubicBezTo>
                  <a:cubicBezTo>
                    <a:pt x="7075" y="2736"/>
                    <a:pt x="6972" y="2838"/>
                    <a:pt x="6858" y="2873"/>
                  </a:cubicBezTo>
                  <a:cubicBezTo>
                    <a:pt x="6816" y="2888"/>
                    <a:pt x="6767" y="2897"/>
                    <a:pt x="6718" y="2897"/>
                  </a:cubicBezTo>
                  <a:cubicBezTo>
                    <a:pt x="6661" y="2897"/>
                    <a:pt x="6605" y="2886"/>
                    <a:pt x="6563" y="2861"/>
                  </a:cubicBezTo>
                  <a:cubicBezTo>
                    <a:pt x="6551" y="2850"/>
                    <a:pt x="6540" y="2838"/>
                    <a:pt x="6540" y="2827"/>
                  </a:cubicBezTo>
                  <a:cubicBezTo>
                    <a:pt x="6540" y="2804"/>
                    <a:pt x="6551" y="2793"/>
                    <a:pt x="6563" y="2782"/>
                  </a:cubicBezTo>
                  <a:cubicBezTo>
                    <a:pt x="6586" y="2770"/>
                    <a:pt x="6597" y="2759"/>
                    <a:pt x="6620" y="2747"/>
                  </a:cubicBezTo>
                  <a:cubicBezTo>
                    <a:pt x="6642" y="2736"/>
                    <a:pt x="6665" y="2725"/>
                    <a:pt x="6688" y="2702"/>
                  </a:cubicBezTo>
                  <a:cubicBezTo>
                    <a:pt x="6722" y="2679"/>
                    <a:pt x="6767" y="2645"/>
                    <a:pt x="6790" y="2622"/>
                  </a:cubicBezTo>
                  <a:cubicBezTo>
                    <a:pt x="6881" y="2554"/>
                    <a:pt x="6938" y="2486"/>
                    <a:pt x="6961" y="2395"/>
                  </a:cubicBezTo>
                  <a:cubicBezTo>
                    <a:pt x="6984" y="2315"/>
                    <a:pt x="6984" y="2224"/>
                    <a:pt x="6949" y="2145"/>
                  </a:cubicBezTo>
                  <a:cubicBezTo>
                    <a:pt x="6915" y="2054"/>
                    <a:pt x="6847" y="1974"/>
                    <a:pt x="6756" y="1929"/>
                  </a:cubicBezTo>
                  <a:cubicBezTo>
                    <a:pt x="6676" y="1872"/>
                    <a:pt x="6586" y="1849"/>
                    <a:pt x="6495" y="1849"/>
                  </a:cubicBezTo>
                  <a:cubicBezTo>
                    <a:pt x="6369" y="1849"/>
                    <a:pt x="6244" y="1883"/>
                    <a:pt x="6142" y="1963"/>
                  </a:cubicBezTo>
                  <a:cubicBezTo>
                    <a:pt x="6051" y="2020"/>
                    <a:pt x="5983" y="2099"/>
                    <a:pt x="5926" y="2190"/>
                  </a:cubicBezTo>
                  <a:cubicBezTo>
                    <a:pt x="5914" y="2213"/>
                    <a:pt x="5903" y="2247"/>
                    <a:pt x="5892" y="2270"/>
                  </a:cubicBezTo>
                  <a:cubicBezTo>
                    <a:pt x="5846" y="2372"/>
                    <a:pt x="5801" y="2440"/>
                    <a:pt x="5721" y="2440"/>
                  </a:cubicBezTo>
                  <a:cubicBezTo>
                    <a:pt x="5698" y="2440"/>
                    <a:pt x="5676" y="2429"/>
                    <a:pt x="5664" y="2418"/>
                  </a:cubicBezTo>
                  <a:cubicBezTo>
                    <a:pt x="5630" y="2383"/>
                    <a:pt x="5619" y="2338"/>
                    <a:pt x="5619" y="2281"/>
                  </a:cubicBezTo>
                  <a:cubicBezTo>
                    <a:pt x="5630" y="2224"/>
                    <a:pt x="5664" y="2145"/>
                    <a:pt x="5698" y="2088"/>
                  </a:cubicBezTo>
                  <a:cubicBezTo>
                    <a:pt x="5755" y="1974"/>
                    <a:pt x="5835" y="1872"/>
                    <a:pt x="5926" y="1792"/>
                  </a:cubicBezTo>
                  <a:cubicBezTo>
                    <a:pt x="6089" y="1656"/>
                    <a:pt x="6289" y="1585"/>
                    <a:pt x="6490" y="1585"/>
                  </a:cubicBezTo>
                  <a:close/>
                  <a:moveTo>
                    <a:pt x="3664" y="1842"/>
                  </a:moveTo>
                  <a:cubicBezTo>
                    <a:pt x="3698" y="1842"/>
                    <a:pt x="3732" y="1845"/>
                    <a:pt x="3765" y="1849"/>
                  </a:cubicBezTo>
                  <a:cubicBezTo>
                    <a:pt x="3913" y="1872"/>
                    <a:pt x="4038" y="1951"/>
                    <a:pt x="4117" y="2065"/>
                  </a:cubicBezTo>
                  <a:cubicBezTo>
                    <a:pt x="4152" y="2099"/>
                    <a:pt x="4186" y="2167"/>
                    <a:pt x="4186" y="2247"/>
                  </a:cubicBezTo>
                  <a:cubicBezTo>
                    <a:pt x="4197" y="2304"/>
                    <a:pt x="4163" y="2349"/>
                    <a:pt x="4117" y="2383"/>
                  </a:cubicBezTo>
                  <a:lnTo>
                    <a:pt x="4106" y="2383"/>
                  </a:lnTo>
                  <a:cubicBezTo>
                    <a:pt x="4049" y="2349"/>
                    <a:pt x="4026" y="2327"/>
                    <a:pt x="3981" y="2270"/>
                  </a:cubicBezTo>
                  <a:cubicBezTo>
                    <a:pt x="3958" y="2247"/>
                    <a:pt x="3924" y="2201"/>
                    <a:pt x="3879" y="2179"/>
                  </a:cubicBezTo>
                  <a:cubicBezTo>
                    <a:pt x="3820" y="2137"/>
                    <a:pt x="3742" y="2113"/>
                    <a:pt x="3654" y="2113"/>
                  </a:cubicBezTo>
                  <a:cubicBezTo>
                    <a:pt x="3624" y="2113"/>
                    <a:pt x="3592" y="2116"/>
                    <a:pt x="3560" y="2122"/>
                  </a:cubicBezTo>
                  <a:cubicBezTo>
                    <a:pt x="3230" y="2190"/>
                    <a:pt x="2878" y="2497"/>
                    <a:pt x="2866" y="2884"/>
                  </a:cubicBezTo>
                  <a:cubicBezTo>
                    <a:pt x="2866" y="3077"/>
                    <a:pt x="2946" y="3271"/>
                    <a:pt x="3094" y="3373"/>
                  </a:cubicBezTo>
                  <a:cubicBezTo>
                    <a:pt x="3162" y="3430"/>
                    <a:pt x="3242" y="3453"/>
                    <a:pt x="3333" y="3464"/>
                  </a:cubicBezTo>
                  <a:cubicBezTo>
                    <a:pt x="3355" y="3475"/>
                    <a:pt x="3378" y="3475"/>
                    <a:pt x="3389" y="3475"/>
                  </a:cubicBezTo>
                  <a:cubicBezTo>
                    <a:pt x="3435" y="3475"/>
                    <a:pt x="3469" y="3487"/>
                    <a:pt x="3503" y="3487"/>
                  </a:cubicBezTo>
                  <a:cubicBezTo>
                    <a:pt x="3515" y="3487"/>
                    <a:pt x="3526" y="3475"/>
                    <a:pt x="3537" y="3464"/>
                  </a:cubicBezTo>
                  <a:cubicBezTo>
                    <a:pt x="3560" y="3407"/>
                    <a:pt x="3583" y="3350"/>
                    <a:pt x="3606" y="3305"/>
                  </a:cubicBezTo>
                  <a:cubicBezTo>
                    <a:pt x="3657" y="3212"/>
                    <a:pt x="3746" y="3120"/>
                    <a:pt x="3846" y="3120"/>
                  </a:cubicBezTo>
                  <a:cubicBezTo>
                    <a:pt x="3857" y="3120"/>
                    <a:pt x="3868" y="3121"/>
                    <a:pt x="3879" y="3123"/>
                  </a:cubicBezTo>
                  <a:cubicBezTo>
                    <a:pt x="3890" y="3123"/>
                    <a:pt x="3901" y="3134"/>
                    <a:pt x="3901" y="3146"/>
                  </a:cubicBezTo>
                  <a:cubicBezTo>
                    <a:pt x="3913" y="3180"/>
                    <a:pt x="3901" y="3225"/>
                    <a:pt x="3890" y="3282"/>
                  </a:cubicBezTo>
                  <a:cubicBezTo>
                    <a:pt x="3879" y="3316"/>
                    <a:pt x="3856" y="3350"/>
                    <a:pt x="3844" y="3384"/>
                  </a:cubicBezTo>
                  <a:cubicBezTo>
                    <a:pt x="3833" y="3407"/>
                    <a:pt x="3822" y="3418"/>
                    <a:pt x="3822" y="3441"/>
                  </a:cubicBezTo>
                  <a:cubicBezTo>
                    <a:pt x="3776" y="3532"/>
                    <a:pt x="3753" y="3635"/>
                    <a:pt x="3753" y="3726"/>
                  </a:cubicBezTo>
                  <a:cubicBezTo>
                    <a:pt x="3753" y="3885"/>
                    <a:pt x="3822" y="4044"/>
                    <a:pt x="3947" y="4135"/>
                  </a:cubicBezTo>
                  <a:cubicBezTo>
                    <a:pt x="4057" y="4225"/>
                    <a:pt x="4254" y="4262"/>
                    <a:pt x="4417" y="4262"/>
                  </a:cubicBezTo>
                  <a:cubicBezTo>
                    <a:pt x="4439" y="4262"/>
                    <a:pt x="4461" y="4262"/>
                    <a:pt x="4481" y="4260"/>
                  </a:cubicBezTo>
                  <a:cubicBezTo>
                    <a:pt x="4641" y="4260"/>
                    <a:pt x="4766" y="4169"/>
                    <a:pt x="4845" y="4010"/>
                  </a:cubicBezTo>
                  <a:cubicBezTo>
                    <a:pt x="4857" y="3987"/>
                    <a:pt x="4879" y="3930"/>
                    <a:pt x="4891" y="3885"/>
                  </a:cubicBezTo>
                  <a:cubicBezTo>
                    <a:pt x="4891" y="3851"/>
                    <a:pt x="4902" y="3828"/>
                    <a:pt x="4902" y="3794"/>
                  </a:cubicBezTo>
                  <a:cubicBezTo>
                    <a:pt x="4902" y="3782"/>
                    <a:pt x="4914" y="3760"/>
                    <a:pt x="4914" y="3737"/>
                  </a:cubicBezTo>
                  <a:cubicBezTo>
                    <a:pt x="4925" y="3691"/>
                    <a:pt x="4925" y="3646"/>
                    <a:pt x="4925" y="3600"/>
                  </a:cubicBezTo>
                  <a:cubicBezTo>
                    <a:pt x="4925" y="3578"/>
                    <a:pt x="4925" y="3555"/>
                    <a:pt x="4925" y="3544"/>
                  </a:cubicBezTo>
                  <a:cubicBezTo>
                    <a:pt x="4914" y="3509"/>
                    <a:pt x="4914" y="3498"/>
                    <a:pt x="4914" y="3475"/>
                  </a:cubicBezTo>
                  <a:cubicBezTo>
                    <a:pt x="4914" y="3453"/>
                    <a:pt x="4936" y="3430"/>
                    <a:pt x="4948" y="3430"/>
                  </a:cubicBezTo>
                  <a:cubicBezTo>
                    <a:pt x="4951" y="3426"/>
                    <a:pt x="4955" y="3425"/>
                    <a:pt x="4959" y="3425"/>
                  </a:cubicBezTo>
                  <a:cubicBezTo>
                    <a:pt x="4967" y="3425"/>
                    <a:pt x="4974" y="3430"/>
                    <a:pt x="4982" y="3430"/>
                  </a:cubicBezTo>
                  <a:cubicBezTo>
                    <a:pt x="5027" y="3464"/>
                    <a:pt x="5061" y="3532"/>
                    <a:pt x="5096" y="3589"/>
                  </a:cubicBezTo>
                  <a:cubicBezTo>
                    <a:pt x="5130" y="3669"/>
                    <a:pt x="5152" y="3737"/>
                    <a:pt x="5164" y="3794"/>
                  </a:cubicBezTo>
                  <a:cubicBezTo>
                    <a:pt x="5175" y="3930"/>
                    <a:pt x="5141" y="4078"/>
                    <a:pt x="5073" y="4203"/>
                  </a:cubicBezTo>
                  <a:cubicBezTo>
                    <a:pt x="4936" y="4431"/>
                    <a:pt x="4697" y="4556"/>
                    <a:pt x="4447" y="4556"/>
                  </a:cubicBezTo>
                  <a:cubicBezTo>
                    <a:pt x="4299" y="4556"/>
                    <a:pt x="3935" y="4522"/>
                    <a:pt x="3708" y="4306"/>
                  </a:cubicBezTo>
                  <a:cubicBezTo>
                    <a:pt x="3571" y="4158"/>
                    <a:pt x="3492" y="3953"/>
                    <a:pt x="3480" y="3748"/>
                  </a:cubicBezTo>
                  <a:cubicBezTo>
                    <a:pt x="3480" y="3737"/>
                    <a:pt x="3480" y="3726"/>
                    <a:pt x="3469" y="3726"/>
                  </a:cubicBezTo>
                  <a:cubicBezTo>
                    <a:pt x="3469" y="3714"/>
                    <a:pt x="3458" y="3714"/>
                    <a:pt x="3458" y="3714"/>
                  </a:cubicBezTo>
                  <a:lnTo>
                    <a:pt x="3446" y="3714"/>
                  </a:lnTo>
                  <a:cubicBezTo>
                    <a:pt x="3389" y="3737"/>
                    <a:pt x="3333" y="3737"/>
                    <a:pt x="3276" y="3737"/>
                  </a:cubicBezTo>
                  <a:cubicBezTo>
                    <a:pt x="3117" y="3714"/>
                    <a:pt x="2969" y="3646"/>
                    <a:pt x="2855" y="3532"/>
                  </a:cubicBezTo>
                  <a:cubicBezTo>
                    <a:pt x="2627" y="3327"/>
                    <a:pt x="2593" y="3077"/>
                    <a:pt x="2593" y="2907"/>
                  </a:cubicBezTo>
                  <a:cubicBezTo>
                    <a:pt x="2593" y="2622"/>
                    <a:pt x="2730" y="2327"/>
                    <a:pt x="2957" y="2133"/>
                  </a:cubicBezTo>
                  <a:cubicBezTo>
                    <a:pt x="3176" y="1944"/>
                    <a:pt x="3429" y="1842"/>
                    <a:pt x="3664" y="1842"/>
                  </a:cubicBezTo>
                  <a:close/>
                  <a:moveTo>
                    <a:pt x="10384" y="1735"/>
                  </a:moveTo>
                  <a:cubicBezTo>
                    <a:pt x="10589" y="1747"/>
                    <a:pt x="10782" y="1838"/>
                    <a:pt x="10919" y="1974"/>
                  </a:cubicBezTo>
                  <a:cubicBezTo>
                    <a:pt x="10987" y="2054"/>
                    <a:pt x="11044" y="2145"/>
                    <a:pt x="11067" y="2236"/>
                  </a:cubicBezTo>
                  <a:cubicBezTo>
                    <a:pt x="11090" y="2281"/>
                    <a:pt x="11090" y="2338"/>
                    <a:pt x="11101" y="2383"/>
                  </a:cubicBezTo>
                  <a:cubicBezTo>
                    <a:pt x="11101" y="2395"/>
                    <a:pt x="11112" y="2406"/>
                    <a:pt x="11124" y="2406"/>
                  </a:cubicBezTo>
                  <a:cubicBezTo>
                    <a:pt x="11180" y="2418"/>
                    <a:pt x="11226" y="2429"/>
                    <a:pt x="11271" y="2452"/>
                  </a:cubicBezTo>
                  <a:cubicBezTo>
                    <a:pt x="11567" y="2554"/>
                    <a:pt x="11761" y="2827"/>
                    <a:pt x="11772" y="3157"/>
                  </a:cubicBezTo>
                  <a:cubicBezTo>
                    <a:pt x="11772" y="3453"/>
                    <a:pt x="11635" y="3760"/>
                    <a:pt x="11408" y="3964"/>
                  </a:cubicBezTo>
                  <a:cubicBezTo>
                    <a:pt x="11231" y="4124"/>
                    <a:pt x="11019" y="4214"/>
                    <a:pt x="10800" y="4214"/>
                  </a:cubicBezTo>
                  <a:cubicBezTo>
                    <a:pt x="10738" y="4214"/>
                    <a:pt x="10675" y="4207"/>
                    <a:pt x="10612" y="4192"/>
                  </a:cubicBezTo>
                  <a:cubicBezTo>
                    <a:pt x="10600" y="4192"/>
                    <a:pt x="10589" y="4192"/>
                    <a:pt x="10578" y="4203"/>
                  </a:cubicBezTo>
                  <a:cubicBezTo>
                    <a:pt x="10578" y="4203"/>
                    <a:pt x="10566" y="4215"/>
                    <a:pt x="10566" y="4226"/>
                  </a:cubicBezTo>
                  <a:cubicBezTo>
                    <a:pt x="10566" y="4362"/>
                    <a:pt x="10509" y="4510"/>
                    <a:pt x="10407" y="4613"/>
                  </a:cubicBezTo>
                  <a:cubicBezTo>
                    <a:pt x="10260" y="4779"/>
                    <a:pt x="10041" y="4866"/>
                    <a:pt x="9821" y="4866"/>
                  </a:cubicBezTo>
                  <a:cubicBezTo>
                    <a:pt x="9650" y="4866"/>
                    <a:pt x="9477" y="4813"/>
                    <a:pt x="9338" y="4704"/>
                  </a:cubicBezTo>
                  <a:cubicBezTo>
                    <a:pt x="9167" y="4579"/>
                    <a:pt x="9054" y="4397"/>
                    <a:pt x="9031" y="4169"/>
                  </a:cubicBezTo>
                  <a:cubicBezTo>
                    <a:pt x="9019" y="4067"/>
                    <a:pt x="9031" y="3964"/>
                    <a:pt x="9054" y="3885"/>
                  </a:cubicBezTo>
                  <a:cubicBezTo>
                    <a:pt x="9099" y="3771"/>
                    <a:pt x="9133" y="3714"/>
                    <a:pt x="9224" y="3703"/>
                  </a:cubicBezTo>
                  <a:cubicBezTo>
                    <a:pt x="9236" y="3703"/>
                    <a:pt x="9247" y="3714"/>
                    <a:pt x="9247" y="3714"/>
                  </a:cubicBezTo>
                  <a:cubicBezTo>
                    <a:pt x="9281" y="3771"/>
                    <a:pt x="9270" y="3839"/>
                    <a:pt x="9270" y="3908"/>
                  </a:cubicBezTo>
                  <a:cubicBezTo>
                    <a:pt x="9258" y="3930"/>
                    <a:pt x="9258" y="3953"/>
                    <a:pt x="9258" y="3976"/>
                  </a:cubicBezTo>
                  <a:cubicBezTo>
                    <a:pt x="9258" y="4090"/>
                    <a:pt x="9270" y="4181"/>
                    <a:pt x="9304" y="4272"/>
                  </a:cubicBezTo>
                  <a:cubicBezTo>
                    <a:pt x="9372" y="4431"/>
                    <a:pt x="9520" y="4544"/>
                    <a:pt x="9702" y="4590"/>
                  </a:cubicBezTo>
                  <a:cubicBezTo>
                    <a:pt x="9743" y="4601"/>
                    <a:pt x="9784" y="4606"/>
                    <a:pt x="9825" y="4606"/>
                  </a:cubicBezTo>
                  <a:cubicBezTo>
                    <a:pt x="9956" y="4606"/>
                    <a:pt x="10084" y="4554"/>
                    <a:pt x="10180" y="4476"/>
                  </a:cubicBezTo>
                  <a:cubicBezTo>
                    <a:pt x="10282" y="4374"/>
                    <a:pt x="10362" y="4272"/>
                    <a:pt x="10407" y="4146"/>
                  </a:cubicBezTo>
                  <a:cubicBezTo>
                    <a:pt x="10418" y="4135"/>
                    <a:pt x="10407" y="4112"/>
                    <a:pt x="10396" y="4112"/>
                  </a:cubicBezTo>
                  <a:cubicBezTo>
                    <a:pt x="10339" y="4078"/>
                    <a:pt x="10305" y="4044"/>
                    <a:pt x="10259" y="4010"/>
                  </a:cubicBezTo>
                  <a:cubicBezTo>
                    <a:pt x="10145" y="3908"/>
                    <a:pt x="10077" y="3782"/>
                    <a:pt x="10077" y="3669"/>
                  </a:cubicBezTo>
                  <a:cubicBezTo>
                    <a:pt x="10077" y="3635"/>
                    <a:pt x="10100" y="3612"/>
                    <a:pt x="10123" y="3600"/>
                  </a:cubicBezTo>
                  <a:cubicBezTo>
                    <a:pt x="10132" y="3596"/>
                    <a:pt x="10144" y="3593"/>
                    <a:pt x="10155" y="3593"/>
                  </a:cubicBezTo>
                  <a:cubicBezTo>
                    <a:pt x="10172" y="3593"/>
                    <a:pt x="10189" y="3599"/>
                    <a:pt x="10202" y="3612"/>
                  </a:cubicBezTo>
                  <a:cubicBezTo>
                    <a:pt x="10225" y="3635"/>
                    <a:pt x="10248" y="3669"/>
                    <a:pt x="10271" y="3691"/>
                  </a:cubicBezTo>
                  <a:cubicBezTo>
                    <a:pt x="10316" y="3748"/>
                    <a:pt x="10373" y="3805"/>
                    <a:pt x="10441" y="3851"/>
                  </a:cubicBezTo>
                  <a:cubicBezTo>
                    <a:pt x="10532" y="3908"/>
                    <a:pt x="10646" y="3953"/>
                    <a:pt x="10737" y="3953"/>
                  </a:cubicBezTo>
                  <a:cubicBezTo>
                    <a:pt x="10749" y="3954"/>
                    <a:pt x="10761" y="3954"/>
                    <a:pt x="10773" y="3954"/>
                  </a:cubicBezTo>
                  <a:cubicBezTo>
                    <a:pt x="10953" y="3954"/>
                    <a:pt x="11122" y="3876"/>
                    <a:pt x="11260" y="3748"/>
                  </a:cubicBezTo>
                  <a:cubicBezTo>
                    <a:pt x="11419" y="3578"/>
                    <a:pt x="11510" y="3350"/>
                    <a:pt x="11499" y="3123"/>
                  </a:cubicBezTo>
                  <a:cubicBezTo>
                    <a:pt x="11488" y="2918"/>
                    <a:pt x="11340" y="2736"/>
                    <a:pt x="11124" y="2691"/>
                  </a:cubicBezTo>
                  <a:cubicBezTo>
                    <a:pt x="11093" y="2683"/>
                    <a:pt x="11062" y="2680"/>
                    <a:pt x="11031" y="2680"/>
                  </a:cubicBezTo>
                  <a:cubicBezTo>
                    <a:pt x="10914" y="2680"/>
                    <a:pt x="10797" y="2725"/>
                    <a:pt x="10680" y="2770"/>
                  </a:cubicBezTo>
                  <a:cubicBezTo>
                    <a:pt x="10635" y="2793"/>
                    <a:pt x="10589" y="2816"/>
                    <a:pt x="10544" y="2827"/>
                  </a:cubicBezTo>
                  <a:cubicBezTo>
                    <a:pt x="10540" y="2831"/>
                    <a:pt x="10536" y="2832"/>
                    <a:pt x="10532" y="2832"/>
                  </a:cubicBezTo>
                  <a:cubicBezTo>
                    <a:pt x="10525" y="2832"/>
                    <a:pt x="10517" y="2827"/>
                    <a:pt x="10509" y="2827"/>
                  </a:cubicBezTo>
                  <a:cubicBezTo>
                    <a:pt x="10509" y="2816"/>
                    <a:pt x="10498" y="2804"/>
                    <a:pt x="10498" y="2793"/>
                  </a:cubicBezTo>
                  <a:cubicBezTo>
                    <a:pt x="10509" y="2622"/>
                    <a:pt x="10646" y="2509"/>
                    <a:pt x="10782" y="2452"/>
                  </a:cubicBezTo>
                  <a:cubicBezTo>
                    <a:pt x="10794" y="2452"/>
                    <a:pt x="10794" y="2452"/>
                    <a:pt x="10794" y="2440"/>
                  </a:cubicBezTo>
                  <a:lnTo>
                    <a:pt x="10805" y="2440"/>
                  </a:lnTo>
                  <a:cubicBezTo>
                    <a:pt x="10817" y="2440"/>
                    <a:pt x="10828" y="2429"/>
                    <a:pt x="10828" y="2418"/>
                  </a:cubicBezTo>
                  <a:lnTo>
                    <a:pt x="10828" y="2395"/>
                  </a:lnTo>
                  <a:lnTo>
                    <a:pt x="10828" y="2383"/>
                  </a:lnTo>
                  <a:cubicBezTo>
                    <a:pt x="10828" y="2372"/>
                    <a:pt x="10828" y="2372"/>
                    <a:pt x="10828" y="2361"/>
                  </a:cubicBezTo>
                  <a:lnTo>
                    <a:pt x="10828" y="2349"/>
                  </a:lnTo>
                  <a:cubicBezTo>
                    <a:pt x="10817" y="2338"/>
                    <a:pt x="10817" y="2327"/>
                    <a:pt x="10817" y="2304"/>
                  </a:cubicBezTo>
                  <a:cubicBezTo>
                    <a:pt x="10794" y="2270"/>
                    <a:pt x="10748" y="2190"/>
                    <a:pt x="10714" y="2156"/>
                  </a:cubicBezTo>
                  <a:cubicBezTo>
                    <a:pt x="10669" y="2099"/>
                    <a:pt x="10623" y="2065"/>
                    <a:pt x="10555" y="2042"/>
                  </a:cubicBezTo>
                  <a:cubicBezTo>
                    <a:pt x="10544" y="2031"/>
                    <a:pt x="10498" y="2020"/>
                    <a:pt x="10475" y="2008"/>
                  </a:cubicBezTo>
                  <a:cubicBezTo>
                    <a:pt x="10441" y="2008"/>
                    <a:pt x="10407" y="1997"/>
                    <a:pt x="10362" y="1997"/>
                  </a:cubicBezTo>
                  <a:lnTo>
                    <a:pt x="10350" y="1997"/>
                  </a:lnTo>
                  <a:cubicBezTo>
                    <a:pt x="10202" y="1997"/>
                    <a:pt x="10054" y="2054"/>
                    <a:pt x="9952" y="2156"/>
                  </a:cubicBezTo>
                  <a:cubicBezTo>
                    <a:pt x="9895" y="2213"/>
                    <a:pt x="9861" y="2270"/>
                    <a:pt x="9827" y="2315"/>
                  </a:cubicBezTo>
                  <a:cubicBezTo>
                    <a:pt x="9816" y="2327"/>
                    <a:pt x="9804" y="2338"/>
                    <a:pt x="9804" y="2349"/>
                  </a:cubicBezTo>
                  <a:cubicBezTo>
                    <a:pt x="9782" y="2372"/>
                    <a:pt x="9770" y="2395"/>
                    <a:pt x="9747" y="2418"/>
                  </a:cubicBezTo>
                  <a:lnTo>
                    <a:pt x="9736" y="2429"/>
                  </a:lnTo>
                  <a:cubicBezTo>
                    <a:pt x="9713" y="2440"/>
                    <a:pt x="9702" y="2463"/>
                    <a:pt x="9679" y="2474"/>
                  </a:cubicBezTo>
                  <a:cubicBezTo>
                    <a:pt x="9679" y="2474"/>
                    <a:pt x="9669" y="2480"/>
                    <a:pt x="9659" y="2480"/>
                  </a:cubicBezTo>
                  <a:cubicBezTo>
                    <a:pt x="9654" y="2480"/>
                    <a:pt x="9649" y="2478"/>
                    <a:pt x="9645" y="2474"/>
                  </a:cubicBezTo>
                  <a:cubicBezTo>
                    <a:pt x="9622" y="2440"/>
                    <a:pt x="9600" y="2395"/>
                    <a:pt x="9600" y="2349"/>
                  </a:cubicBezTo>
                  <a:cubicBezTo>
                    <a:pt x="9600" y="2315"/>
                    <a:pt x="9600" y="2270"/>
                    <a:pt x="9622" y="2213"/>
                  </a:cubicBezTo>
                  <a:cubicBezTo>
                    <a:pt x="9645" y="2122"/>
                    <a:pt x="9713" y="2031"/>
                    <a:pt x="9793" y="1963"/>
                  </a:cubicBezTo>
                  <a:cubicBezTo>
                    <a:pt x="9952" y="1815"/>
                    <a:pt x="10168" y="1735"/>
                    <a:pt x="10384" y="1735"/>
                  </a:cubicBezTo>
                  <a:close/>
                  <a:moveTo>
                    <a:pt x="5932" y="0"/>
                  </a:moveTo>
                  <a:cubicBezTo>
                    <a:pt x="5777" y="0"/>
                    <a:pt x="5621" y="25"/>
                    <a:pt x="5471" y="75"/>
                  </a:cubicBezTo>
                  <a:cubicBezTo>
                    <a:pt x="5221" y="166"/>
                    <a:pt x="4982" y="348"/>
                    <a:pt x="4811" y="575"/>
                  </a:cubicBezTo>
                  <a:cubicBezTo>
                    <a:pt x="4732" y="689"/>
                    <a:pt x="4663" y="814"/>
                    <a:pt x="4618" y="939"/>
                  </a:cubicBezTo>
                  <a:cubicBezTo>
                    <a:pt x="4606" y="973"/>
                    <a:pt x="4584" y="1019"/>
                    <a:pt x="4572" y="1053"/>
                  </a:cubicBezTo>
                  <a:cubicBezTo>
                    <a:pt x="4538" y="1166"/>
                    <a:pt x="4504" y="1269"/>
                    <a:pt x="4424" y="1348"/>
                  </a:cubicBezTo>
                  <a:lnTo>
                    <a:pt x="4413" y="1348"/>
                  </a:lnTo>
                  <a:cubicBezTo>
                    <a:pt x="4413" y="1348"/>
                    <a:pt x="4402" y="1348"/>
                    <a:pt x="4402" y="1337"/>
                  </a:cubicBezTo>
                  <a:cubicBezTo>
                    <a:pt x="4311" y="1212"/>
                    <a:pt x="4311" y="1030"/>
                    <a:pt x="4402" y="791"/>
                  </a:cubicBezTo>
                  <a:cubicBezTo>
                    <a:pt x="4413" y="757"/>
                    <a:pt x="4424" y="723"/>
                    <a:pt x="4447" y="689"/>
                  </a:cubicBezTo>
                  <a:cubicBezTo>
                    <a:pt x="4447" y="677"/>
                    <a:pt x="4447" y="666"/>
                    <a:pt x="4447" y="655"/>
                  </a:cubicBezTo>
                  <a:cubicBezTo>
                    <a:pt x="4345" y="439"/>
                    <a:pt x="4129" y="279"/>
                    <a:pt x="3947" y="211"/>
                  </a:cubicBezTo>
                  <a:cubicBezTo>
                    <a:pt x="3801" y="149"/>
                    <a:pt x="3644" y="118"/>
                    <a:pt x="3490" y="118"/>
                  </a:cubicBezTo>
                  <a:cubicBezTo>
                    <a:pt x="3223" y="118"/>
                    <a:pt x="2963" y="209"/>
                    <a:pt x="2775" y="382"/>
                  </a:cubicBezTo>
                  <a:cubicBezTo>
                    <a:pt x="2639" y="518"/>
                    <a:pt x="2548" y="712"/>
                    <a:pt x="2536" y="894"/>
                  </a:cubicBezTo>
                  <a:cubicBezTo>
                    <a:pt x="2536" y="1007"/>
                    <a:pt x="2548" y="1087"/>
                    <a:pt x="2582" y="1189"/>
                  </a:cubicBezTo>
                  <a:cubicBezTo>
                    <a:pt x="2582" y="1201"/>
                    <a:pt x="2582" y="1212"/>
                    <a:pt x="2593" y="1235"/>
                  </a:cubicBezTo>
                  <a:cubicBezTo>
                    <a:pt x="2605" y="1257"/>
                    <a:pt x="2616" y="1292"/>
                    <a:pt x="2616" y="1326"/>
                  </a:cubicBezTo>
                  <a:cubicBezTo>
                    <a:pt x="2616" y="1337"/>
                    <a:pt x="2627" y="1348"/>
                    <a:pt x="2627" y="1360"/>
                  </a:cubicBezTo>
                  <a:cubicBezTo>
                    <a:pt x="2627" y="1394"/>
                    <a:pt x="2639" y="1428"/>
                    <a:pt x="2662" y="1462"/>
                  </a:cubicBezTo>
                  <a:cubicBezTo>
                    <a:pt x="2673" y="1496"/>
                    <a:pt x="2662" y="1530"/>
                    <a:pt x="2650" y="1542"/>
                  </a:cubicBezTo>
                  <a:cubicBezTo>
                    <a:pt x="2642" y="1550"/>
                    <a:pt x="2629" y="1563"/>
                    <a:pt x="2610" y="1563"/>
                  </a:cubicBezTo>
                  <a:cubicBezTo>
                    <a:pt x="2602" y="1563"/>
                    <a:pt x="2593" y="1560"/>
                    <a:pt x="2582" y="1553"/>
                  </a:cubicBezTo>
                  <a:cubicBezTo>
                    <a:pt x="2559" y="1542"/>
                    <a:pt x="2548" y="1530"/>
                    <a:pt x="2536" y="1530"/>
                  </a:cubicBezTo>
                  <a:cubicBezTo>
                    <a:pt x="2491" y="1496"/>
                    <a:pt x="2434" y="1474"/>
                    <a:pt x="2400" y="1428"/>
                  </a:cubicBezTo>
                  <a:cubicBezTo>
                    <a:pt x="2343" y="1383"/>
                    <a:pt x="2309" y="1303"/>
                    <a:pt x="2286" y="1235"/>
                  </a:cubicBezTo>
                  <a:cubicBezTo>
                    <a:pt x="2252" y="1110"/>
                    <a:pt x="2229" y="962"/>
                    <a:pt x="2252" y="814"/>
                  </a:cubicBezTo>
                  <a:cubicBezTo>
                    <a:pt x="2252" y="791"/>
                    <a:pt x="2263" y="768"/>
                    <a:pt x="2263" y="746"/>
                  </a:cubicBezTo>
                  <a:lnTo>
                    <a:pt x="2263" y="734"/>
                  </a:lnTo>
                  <a:cubicBezTo>
                    <a:pt x="2275" y="723"/>
                    <a:pt x="2263" y="712"/>
                    <a:pt x="2241" y="700"/>
                  </a:cubicBezTo>
                  <a:cubicBezTo>
                    <a:pt x="2207" y="689"/>
                    <a:pt x="2172" y="677"/>
                    <a:pt x="2127" y="666"/>
                  </a:cubicBezTo>
                  <a:cubicBezTo>
                    <a:pt x="2104" y="666"/>
                    <a:pt x="2093" y="655"/>
                    <a:pt x="2070" y="655"/>
                  </a:cubicBezTo>
                  <a:lnTo>
                    <a:pt x="2036" y="655"/>
                  </a:lnTo>
                  <a:cubicBezTo>
                    <a:pt x="2013" y="655"/>
                    <a:pt x="1991" y="650"/>
                    <a:pt x="1964" y="650"/>
                  </a:cubicBezTo>
                  <a:cubicBezTo>
                    <a:pt x="1951" y="650"/>
                    <a:pt x="1937" y="651"/>
                    <a:pt x="1922" y="655"/>
                  </a:cubicBezTo>
                  <a:lnTo>
                    <a:pt x="1831" y="655"/>
                  </a:lnTo>
                  <a:cubicBezTo>
                    <a:pt x="1797" y="666"/>
                    <a:pt x="1763" y="677"/>
                    <a:pt x="1718" y="689"/>
                  </a:cubicBezTo>
                  <a:cubicBezTo>
                    <a:pt x="1706" y="689"/>
                    <a:pt x="1695" y="700"/>
                    <a:pt x="1672" y="700"/>
                  </a:cubicBezTo>
                  <a:lnTo>
                    <a:pt x="1638" y="723"/>
                  </a:lnTo>
                  <a:cubicBezTo>
                    <a:pt x="1604" y="734"/>
                    <a:pt x="1570" y="746"/>
                    <a:pt x="1547" y="768"/>
                  </a:cubicBezTo>
                  <a:cubicBezTo>
                    <a:pt x="1479" y="803"/>
                    <a:pt x="1456" y="825"/>
                    <a:pt x="1388" y="894"/>
                  </a:cubicBezTo>
                  <a:cubicBezTo>
                    <a:pt x="1354" y="928"/>
                    <a:pt x="1308" y="1007"/>
                    <a:pt x="1285" y="1064"/>
                  </a:cubicBezTo>
                  <a:cubicBezTo>
                    <a:pt x="1251" y="1155"/>
                    <a:pt x="1240" y="1223"/>
                    <a:pt x="1251" y="1314"/>
                  </a:cubicBezTo>
                  <a:cubicBezTo>
                    <a:pt x="1251" y="1314"/>
                    <a:pt x="1251" y="1314"/>
                    <a:pt x="1251" y="1326"/>
                  </a:cubicBezTo>
                  <a:cubicBezTo>
                    <a:pt x="1251" y="1337"/>
                    <a:pt x="1263" y="1348"/>
                    <a:pt x="1274" y="1360"/>
                  </a:cubicBezTo>
                  <a:cubicBezTo>
                    <a:pt x="1376" y="1371"/>
                    <a:pt x="1479" y="1383"/>
                    <a:pt x="1558" y="1417"/>
                  </a:cubicBezTo>
                  <a:cubicBezTo>
                    <a:pt x="1752" y="1485"/>
                    <a:pt x="1843" y="1599"/>
                    <a:pt x="1854" y="1769"/>
                  </a:cubicBezTo>
                  <a:cubicBezTo>
                    <a:pt x="1854" y="1792"/>
                    <a:pt x="1843" y="1803"/>
                    <a:pt x="1831" y="1815"/>
                  </a:cubicBezTo>
                  <a:cubicBezTo>
                    <a:pt x="1820" y="1820"/>
                    <a:pt x="1809" y="1823"/>
                    <a:pt x="1799" y="1823"/>
                  </a:cubicBezTo>
                  <a:cubicBezTo>
                    <a:pt x="1789" y="1823"/>
                    <a:pt x="1780" y="1820"/>
                    <a:pt x="1774" y="1815"/>
                  </a:cubicBezTo>
                  <a:cubicBezTo>
                    <a:pt x="1729" y="1792"/>
                    <a:pt x="1683" y="1769"/>
                    <a:pt x="1638" y="1758"/>
                  </a:cubicBezTo>
                  <a:cubicBezTo>
                    <a:pt x="1604" y="1747"/>
                    <a:pt x="1581" y="1735"/>
                    <a:pt x="1547" y="1724"/>
                  </a:cubicBezTo>
                  <a:cubicBezTo>
                    <a:pt x="1490" y="1690"/>
                    <a:pt x="1422" y="1667"/>
                    <a:pt x="1354" y="1656"/>
                  </a:cubicBezTo>
                  <a:cubicBezTo>
                    <a:pt x="1276" y="1641"/>
                    <a:pt x="1199" y="1632"/>
                    <a:pt x="1119" y="1632"/>
                  </a:cubicBezTo>
                  <a:cubicBezTo>
                    <a:pt x="1069" y="1632"/>
                    <a:pt x="1019" y="1635"/>
                    <a:pt x="967" y="1644"/>
                  </a:cubicBezTo>
                  <a:cubicBezTo>
                    <a:pt x="444" y="1724"/>
                    <a:pt x="57" y="2133"/>
                    <a:pt x="23" y="2656"/>
                  </a:cubicBezTo>
                  <a:cubicBezTo>
                    <a:pt x="0" y="2918"/>
                    <a:pt x="68" y="3168"/>
                    <a:pt x="239" y="3418"/>
                  </a:cubicBezTo>
                  <a:cubicBezTo>
                    <a:pt x="330" y="3544"/>
                    <a:pt x="410" y="3657"/>
                    <a:pt x="501" y="3737"/>
                  </a:cubicBezTo>
                  <a:cubicBezTo>
                    <a:pt x="546" y="3771"/>
                    <a:pt x="580" y="3805"/>
                    <a:pt x="626" y="3839"/>
                  </a:cubicBezTo>
                  <a:cubicBezTo>
                    <a:pt x="660" y="3862"/>
                    <a:pt x="694" y="3885"/>
                    <a:pt x="717" y="3908"/>
                  </a:cubicBezTo>
                  <a:cubicBezTo>
                    <a:pt x="728" y="3919"/>
                    <a:pt x="739" y="3919"/>
                    <a:pt x="751" y="3919"/>
                  </a:cubicBezTo>
                  <a:cubicBezTo>
                    <a:pt x="762" y="3919"/>
                    <a:pt x="774" y="3908"/>
                    <a:pt x="774" y="3896"/>
                  </a:cubicBezTo>
                  <a:cubicBezTo>
                    <a:pt x="808" y="3771"/>
                    <a:pt x="865" y="3657"/>
                    <a:pt x="921" y="3566"/>
                  </a:cubicBezTo>
                  <a:cubicBezTo>
                    <a:pt x="967" y="3487"/>
                    <a:pt x="1024" y="3407"/>
                    <a:pt x="1092" y="3339"/>
                  </a:cubicBezTo>
                  <a:cubicBezTo>
                    <a:pt x="1160" y="3271"/>
                    <a:pt x="1240" y="3236"/>
                    <a:pt x="1319" y="3225"/>
                  </a:cubicBezTo>
                  <a:cubicBezTo>
                    <a:pt x="1319" y="3221"/>
                    <a:pt x="1321" y="3220"/>
                    <a:pt x="1322" y="3220"/>
                  </a:cubicBezTo>
                  <a:cubicBezTo>
                    <a:pt x="1326" y="3220"/>
                    <a:pt x="1331" y="3225"/>
                    <a:pt x="1331" y="3225"/>
                  </a:cubicBezTo>
                  <a:cubicBezTo>
                    <a:pt x="1331" y="3225"/>
                    <a:pt x="1331" y="3236"/>
                    <a:pt x="1331" y="3236"/>
                  </a:cubicBezTo>
                  <a:lnTo>
                    <a:pt x="1331" y="3248"/>
                  </a:lnTo>
                  <a:cubicBezTo>
                    <a:pt x="1308" y="3327"/>
                    <a:pt x="1274" y="3396"/>
                    <a:pt x="1228" y="3475"/>
                  </a:cubicBezTo>
                  <a:cubicBezTo>
                    <a:pt x="1183" y="3544"/>
                    <a:pt x="1137" y="3623"/>
                    <a:pt x="1092" y="3726"/>
                  </a:cubicBezTo>
                  <a:cubicBezTo>
                    <a:pt x="1012" y="3908"/>
                    <a:pt x="967" y="4078"/>
                    <a:pt x="956" y="4237"/>
                  </a:cubicBezTo>
                  <a:cubicBezTo>
                    <a:pt x="921" y="4579"/>
                    <a:pt x="1001" y="4897"/>
                    <a:pt x="1194" y="5159"/>
                  </a:cubicBezTo>
                  <a:cubicBezTo>
                    <a:pt x="1365" y="5409"/>
                    <a:pt x="1627" y="5602"/>
                    <a:pt x="1922" y="5693"/>
                  </a:cubicBezTo>
                  <a:cubicBezTo>
                    <a:pt x="2041" y="5730"/>
                    <a:pt x="2164" y="5748"/>
                    <a:pt x="2288" y="5748"/>
                  </a:cubicBezTo>
                  <a:cubicBezTo>
                    <a:pt x="2473" y="5748"/>
                    <a:pt x="2657" y="5707"/>
                    <a:pt x="2821" y="5625"/>
                  </a:cubicBezTo>
                  <a:cubicBezTo>
                    <a:pt x="2969" y="5557"/>
                    <a:pt x="3094" y="5466"/>
                    <a:pt x="3208" y="5352"/>
                  </a:cubicBezTo>
                  <a:lnTo>
                    <a:pt x="3230" y="5329"/>
                  </a:lnTo>
                  <a:cubicBezTo>
                    <a:pt x="3344" y="5227"/>
                    <a:pt x="3446" y="5125"/>
                    <a:pt x="3526" y="4999"/>
                  </a:cubicBezTo>
                  <a:cubicBezTo>
                    <a:pt x="3543" y="4974"/>
                    <a:pt x="3566" y="4961"/>
                    <a:pt x="3587" y="4961"/>
                  </a:cubicBezTo>
                  <a:cubicBezTo>
                    <a:pt x="3593" y="4961"/>
                    <a:pt x="3600" y="4962"/>
                    <a:pt x="3606" y="4965"/>
                  </a:cubicBezTo>
                  <a:cubicBezTo>
                    <a:pt x="3640" y="4977"/>
                    <a:pt x="3651" y="4999"/>
                    <a:pt x="3651" y="5045"/>
                  </a:cubicBezTo>
                  <a:cubicBezTo>
                    <a:pt x="3606" y="5193"/>
                    <a:pt x="3526" y="5420"/>
                    <a:pt x="3344" y="5579"/>
                  </a:cubicBezTo>
                  <a:cubicBezTo>
                    <a:pt x="3310" y="5625"/>
                    <a:pt x="3264" y="5659"/>
                    <a:pt x="3196" y="5705"/>
                  </a:cubicBezTo>
                  <a:cubicBezTo>
                    <a:pt x="3196" y="5705"/>
                    <a:pt x="3185" y="5716"/>
                    <a:pt x="3185" y="5727"/>
                  </a:cubicBezTo>
                  <a:cubicBezTo>
                    <a:pt x="3185" y="5739"/>
                    <a:pt x="3185" y="5750"/>
                    <a:pt x="3196" y="5750"/>
                  </a:cubicBezTo>
                  <a:lnTo>
                    <a:pt x="3208" y="5761"/>
                  </a:lnTo>
                  <a:cubicBezTo>
                    <a:pt x="3230" y="5784"/>
                    <a:pt x="3253" y="5818"/>
                    <a:pt x="3287" y="5841"/>
                  </a:cubicBezTo>
                  <a:cubicBezTo>
                    <a:pt x="3321" y="5887"/>
                    <a:pt x="3367" y="5932"/>
                    <a:pt x="3401" y="5978"/>
                  </a:cubicBezTo>
                  <a:cubicBezTo>
                    <a:pt x="3537" y="6103"/>
                    <a:pt x="3708" y="6194"/>
                    <a:pt x="3890" y="6251"/>
                  </a:cubicBezTo>
                  <a:cubicBezTo>
                    <a:pt x="3992" y="6273"/>
                    <a:pt x="4095" y="6285"/>
                    <a:pt x="4197" y="6285"/>
                  </a:cubicBezTo>
                  <a:cubicBezTo>
                    <a:pt x="4288" y="6285"/>
                    <a:pt x="4390" y="6273"/>
                    <a:pt x="4481" y="6251"/>
                  </a:cubicBezTo>
                  <a:cubicBezTo>
                    <a:pt x="4686" y="6194"/>
                    <a:pt x="4845" y="6091"/>
                    <a:pt x="5005" y="5966"/>
                  </a:cubicBezTo>
                  <a:lnTo>
                    <a:pt x="5016" y="5966"/>
                  </a:lnTo>
                  <a:cubicBezTo>
                    <a:pt x="5027" y="5955"/>
                    <a:pt x="5027" y="5955"/>
                    <a:pt x="5039" y="5955"/>
                  </a:cubicBezTo>
                  <a:cubicBezTo>
                    <a:pt x="5050" y="5943"/>
                    <a:pt x="5050" y="5943"/>
                    <a:pt x="5061" y="5932"/>
                  </a:cubicBezTo>
                  <a:cubicBezTo>
                    <a:pt x="5061" y="5921"/>
                    <a:pt x="5061" y="5909"/>
                    <a:pt x="5050" y="5898"/>
                  </a:cubicBezTo>
                  <a:cubicBezTo>
                    <a:pt x="4914" y="5739"/>
                    <a:pt x="4868" y="5579"/>
                    <a:pt x="4891" y="5454"/>
                  </a:cubicBezTo>
                  <a:cubicBezTo>
                    <a:pt x="4891" y="5443"/>
                    <a:pt x="4914" y="5432"/>
                    <a:pt x="4914" y="5432"/>
                  </a:cubicBezTo>
                  <a:cubicBezTo>
                    <a:pt x="4919" y="5426"/>
                    <a:pt x="4928" y="5423"/>
                    <a:pt x="4936" y="5423"/>
                  </a:cubicBezTo>
                  <a:cubicBezTo>
                    <a:pt x="4945" y="5423"/>
                    <a:pt x="4953" y="5426"/>
                    <a:pt x="4959" y="5432"/>
                  </a:cubicBezTo>
                  <a:cubicBezTo>
                    <a:pt x="5039" y="5477"/>
                    <a:pt x="5084" y="5545"/>
                    <a:pt x="5141" y="5614"/>
                  </a:cubicBezTo>
                  <a:cubicBezTo>
                    <a:pt x="5152" y="5636"/>
                    <a:pt x="5175" y="5670"/>
                    <a:pt x="5198" y="5693"/>
                  </a:cubicBezTo>
                  <a:cubicBezTo>
                    <a:pt x="5278" y="5784"/>
                    <a:pt x="5357" y="5864"/>
                    <a:pt x="5460" y="5943"/>
                  </a:cubicBezTo>
                  <a:cubicBezTo>
                    <a:pt x="5711" y="6151"/>
                    <a:pt x="6034" y="6260"/>
                    <a:pt x="6355" y="6260"/>
                  </a:cubicBezTo>
                  <a:cubicBezTo>
                    <a:pt x="6456" y="6260"/>
                    <a:pt x="6556" y="6250"/>
                    <a:pt x="6654" y="6228"/>
                  </a:cubicBezTo>
                  <a:cubicBezTo>
                    <a:pt x="6870" y="6182"/>
                    <a:pt x="7075" y="6091"/>
                    <a:pt x="7257" y="5955"/>
                  </a:cubicBezTo>
                  <a:cubicBezTo>
                    <a:pt x="7336" y="5887"/>
                    <a:pt x="7416" y="5807"/>
                    <a:pt x="7484" y="5727"/>
                  </a:cubicBezTo>
                  <a:cubicBezTo>
                    <a:pt x="7518" y="5693"/>
                    <a:pt x="7552" y="5659"/>
                    <a:pt x="7598" y="5625"/>
                  </a:cubicBezTo>
                  <a:cubicBezTo>
                    <a:pt x="7632" y="5579"/>
                    <a:pt x="7677" y="5545"/>
                    <a:pt x="7712" y="5500"/>
                  </a:cubicBezTo>
                  <a:cubicBezTo>
                    <a:pt x="7729" y="5483"/>
                    <a:pt x="7746" y="5477"/>
                    <a:pt x="7761" y="5477"/>
                  </a:cubicBezTo>
                  <a:cubicBezTo>
                    <a:pt x="7777" y="5477"/>
                    <a:pt x="7791" y="5483"/>
                    <a:pt x="7802" y="5488"/>
                  </a:cubicBezTo>
                  <a:cubicBezTo>
                    <a:pt x="7837" y="5500"/>
                    <a:pt x="7859" y="5534"/>
                    <a:pt x="7848" y="5579"/>
                  </a:cubicBezTo>
                  <a:lnTo>
                    <a:pt x="7837" y="5602"/>
                  </a:lnTo>
                  <a:cubicBezTo>
                    <a:pt x="7825" y="5659"/>
                    <a:pt x="7802" y="5727"/>
                    <a:pt x="7768" y="5784"/>
                  </a:cubicBezTo>
                  <a:cubicBezTo>
                    <a:pt x="7734" y="5841"/>
                    <a:pt x="7689" y="5887"/>
                    <a:pt x="7655" y="5932"/>
                  </a:cubicBezTo>
                  <a:cubicBezTo>
                    <a:pt x="7643" y="5943"/>
                    <a:pt x="7643" y="5955"/>
                    <a:pt x="7643" y="5955"/>
                  </a:cubicBezTo>
                  <a:cubicBezTo>
                    <a:pt x="7643" y="5966"/>
                    <a:pt x="7655" y="5978"/>
                    <a:pt x="7655" y="5978"/>
                  </a:cubicBezTo>
                  <a:lnTo>
                    <a:pt x="7677" y="5989"/>
                  </a:lnTo>
                  <a:cubicBezTo>
                    <a:pt x="7689" y="6000"/>
                    <a:pt x="7700" y="6012"/>
                    <a:pt x="7712" y="6023"/>
                  </a:cubicBezTo>
                  <a:cubicBezTo>
                    <a:pt x="7768" y="6069"/>
                    <a:pt x="7848" y="6114"/>
                    <a:pt x="7928" y="6148"/>
                  </a:cubicBezTo>
                  <a:cubicBezTo>
                    <a:pt x="8064" y="6216"/>
                    <a:pt x="8212" y="6251"/>
                    <a:pt x="8371" y="6251"/>
                  </a:cubicBezTo>
                  <a:cubicBezTo>
                    <a:pt x="8519" y="6251"/>
                    <a:pt x="8667" y="6216"/>
                    <a:pt x="8803" y="6148"/>
                  </a:cubicBezTo>
                  <a:cubicBezTo>
                    <a:pt x="8872" y="6103"/>
                    <a:pt x="8940" y="6069"/>
                    <a:pt x="8997" y="6023"/>
                  </a:cubicBezTo>
                  <a:cubicBezTo>
                    <a:pt x="9008" y="6012"/>
                    <a:pt x="9019" y="6012"/>
                    <a:pt x="9031" y="6000"/>
                  </a:cubicBezTo>
                  <a:cubicBezTo>
                    <a:pt x="9042" y="5978"/>
                    <a:pt x="9065" y="5966"/>
                    <a:pt x="9076" y="5955"/>
                  </a:cubicBezTo>
                  <a:cubicBezTo>
                    <a:pt x="9099" y="5943"/>
                    <a:pt x="9099" y="5932"/>
                    <a:pt x="9088" y="5909"/>
                  </a:cubicBezTo>
                  <a:lnTo>
                    <a:pt x="9088" y="5898"/>
                  </a:lnTo>
                  <a:cubicBezTo>
                    <a:pt x="9076" y="5898"/>
                    <a:pt x="9076" y="5887"/>
                    <a:pt x="9076" y="5887"/>
                  </a:cubicBezTo>
                  <a:cubicBezTo>
                    <a:pt x="9042" y="5830"/>
                    <a:pt x="8974" y="5705"/>
                    <a:pt x="9031" y="5625"/>
                  </a:cubicBezTo>
                  <a:cubicBezTo>
                    <a:pt x="9042" y="5602"/>
                    <a:pt x="9065" y="5602"/>
                    <a:pt x="9065" y="5602"/>
                  </a:cubicBezTo>
                  <a:cubicBezTo>
                    <a:pt x="9133" y="5602"/>
                    <a:pt x="9224" y="5716"/>
                    <a:pt x="9247" y="5750"/>
                  </a:cubicBezTo>
                  <a:cubicBezTo>
                    <a:pt x="9327" y="5841"/>
                    <a:pt x="9406" y="5932"/>
                    <a:pt x="9486" y="5989"/>
                  </a:cubicBezTo>
                  <a:cubicBezTo>
                    <a:pt x="9668" y="6125"/>
                    <a:pt x="9884" y="6205"/>
                    <a:pt x="10100" y="6205"/>
                  </a:cubicBezTo>
                  <a:cubicBezTo>
                    <a:pt x="10117" y="6206"/>
                    <a:pt x="10134" y="6206"/>
                    <a:pt x="10151" y="6206"/>
                  </a:cubicBezTo>
                  <a:cubicBezTo>
                    <a:pt x="10371" y="6206"/>
                    <a:pt x="10580" y="6138"/>
                    <a:pt x="10760" y="6012"/>
                  </a:cubicBezTo>
                  <a:cubicBezTo>
                    <a:pt x="10862" y="5943"/>
                    <a:pt x="10942" y="5852"/>
                    <a:pt x="10999" y="5761"/>
                  </a:cubicBezTo>
                  <a:cubicBezTo>
                    <a:pt x="11021" y="5727"/>
                    <a:pt x="11044" y="5682"/>
                    <a:pt x="11067" y="5648"/>
                  </a:cubicBezTo>
                  <a:cubicBezTo>
                    <a:pt x="11078" y="5625"/>
                    <a:pt x="11078" y="5602"/>
                    <a:pt x="11090" y="5579"/>
                  </a:cubicBezTo>
                  <a:cubicBezTo>
                    <a:pt x="11112" y="5557"/>
                    <a:pt x="11124" y="5523"/>
                    <a:pt x="11146" y="5500"/>
                  </a:cubicBezTo>
                  <a:cubicBezTo>
                    <a:pt x="11146" y="5500"/>
                    <a:pt x="11146" y="5488"/>
                    <a:pt x="11146" y="5488"/>
                  </a:cubicBezTo>
                  <a:cubicBezTo>
                    <a:pt x="11146" y="5488"/>
                    <a:pt x="11146" y="5477"/>
                    <a:pt x="11146" y="5477"/>
                  </a:cubicBezTo>
                  <a:cubicBezTo>
                    <a:pt x="11146" y="5454"/>
                    <a:pt x="11158" y="5443"/>
                    <a:pt x="11158" y="5420"/>
                  </a:cubicBezTo>
                  <a:cubicBezTo>
                    <a:pt x="11158" y="5398"/>
                    <a:pt x="11180" y="5375"/>
                    <a:pt x="11203" y="5375"/>
                  </a:cubicBezTo>
                  <a:cubicBezTo>
                    <a:pt x="11209" y="5372"/>
                    <a:pt x="11215" y="5370"/>
                    <a:pt x="11219" y="5370"/>
                  </a:cubicBezTo>
                  <a:cubicBezTo>
                    <a:pt x="11232" y="5370"/>
                    <a:pt x="11240" y="5381"/>
                    <a:pt x="11249" y="5398"/>
                  </a:cubicBezTo>
                  <a:cubicBezTo>
                    <a:pt x="11306" y="5500"/>
                    <a:pt x="11328" y="5579"/>
                    <a:pt x="11317" y="5670"/>
                  </a:cubicBezTo>
                  <a:cubicBezTo>
                    <a:pt x="11317" y="5682"/>
                    <a:pt x="11328" y="5693"/>
                    <a:pt x="11340" y="5693"/>
                  </a:cubicBezTo>
                  <a:cubicBezTo>
                    <a:pt x="11385" y="5716"/>
                    <a:pt x="11442" y="5727"/>
                    <a:pt x="11499" y="5739"/>
                  </a:cubicBezTo>
                  <a:cubicBezTo>
                    <a:pt x="11534" y="5745"/>
                    <a:pt x="11571" y="5747"/>
                    <a:pt x="11608" y="5747"/>
                  </a:cubicBezTo>
                  <a:cubicBezTo>
                    <a:pt x="11715" y="5747"/>
                    <a:pt x="11824" y="5724"/>
                    <a:pt x="11908" y="5682"/>
                  </a:cubicBezTo>
                  <a:cubicBezTo>
                    <a:pt x="12034" y="5625"/>
                    <a:pt x="12136" y="5534"/>
                    <a:pt x="12216" y="5420"/>
                  </a:cubicBezTo>
                  <a:cubicBezTo>
                    <a:pt x="12261" y="5352"/>
                    <a:pt x="12272" y="5307"/>
                    <a:pt x="12295" y="5227"/>
                  </a:cubicBezTo>
                  <a:cubicBezTo>
                    <a:pt x="12306" y="5204"/>
                    <a:pt x="12318" y="5170"/>
                    <a:pt x="12329" y="5159"/>
                  </a:cubicBezTo>
                  <a:cubicBezTo>
                    <a:pt x="12329" y="5136"/>
                    <a:pt x="12329" y="5125"/>
                    <a:pt x="12318" y="5113"/>
                  </a:cubicBezTo>
                  <a:cubicBezTo>
                    <a:pt x="12250" y="5068"/>
                    <a:pt x="12193" y="4999"/>
                    <a:pt x="12147" y="4943"/>
                  </a:cubicBezTo>
                  <a:cubicBezTo>
                    <a:pt x="12113" y="4897"/>
                    <a:pt x="12079" y="4829"/>
                    <a:pt x="12056" y="4772"/>
                  </a:cubicBezTo>
                  <a:cubicBezTo>
                    <a:pt x="12045" y="4738"/>
                    <a:pt x="12045" y="4692"/>
                    <a:pt x="12045" y="4658"/>
                  </a:cubicBezTo>
                  <a:lnTo>
                    <a:pt x="12045" y="4624"/>
                  </a:lnTo>
                  <a:cubicBezTo>
                    <a:pt x="12045" y="4590"/>
                    <a:pt x="12056" y="4567"/>
                    <a:pt x="12079" y="4567"/>
                  </a:cubicBezTo>
                  <a:cubicBezTo>
                    <a:pt x="12088" y="4563"/>
                    <a:pt x="12100" y="4560"/>
                    <a:pt x="12111" y="4560"/>
                  </a:cubicBezTo>
                  <a:cubicBezTo>
                    <a:pt x="12126" y="4560"/>
                    <a:pt x="12141" y="4565"/>
                    <a:pt x="12147" y="4579"/>
                  </a:cubicBezTo>
                  <a:cubicBezTo>
                    <a:pt x="12170" y="4590"/>
                    <a:pt x="12181" y="4613"/>
                    <a:pt x="12204" y="4624"/>
                  </a:cubicBezTo>
                  <a:cubicBezTo>
                    <a:pt x="12227" y="4647"/>
                    <a:pt x="12250" y="4670"/>
                    <a:pt x="12272" y="4692"/>
                  </a:cubicBezTo>
                  <a:cubicBezTo>
                    <a:pt x="12295" y="4726"/>
                    <a:pt x="12329" y="4761"/>
                    <a:pt x="12352" y="4783"/>
                  </a:cubicBezTo>
                  <a:lnTo>
                    <a:pt x="12375" y="4806"/>
                  </a:lnTo>
                  <a:cubicBezTo>
                    <a:pt x="12454" y="4886"/>
                    <a:pt x="12534" y="4954"/>
                    <a:pt x="12636" y="4999"/>
                  </a:cubicBezTo>
                  <a:cubicBezTo>
                    <a:pt x="12788" y="5075"/>
                    <a:pt x="12957" y="5097"/>
                    <a:pt x="13100" y="5097"/>
                  </a:cubicBezTo>
                  <a:cubicBezTo>
                    <a:pt x="13191" y="5097"/>
                    <a:pt x="13272" y="5088"/>
                    <a:pt x="13330" y="5079"/>
                  </a:cubicBezTo>
                  <a:cubicBezTo>
                    <a:pt x="13717" y="5011"/>
                    <a:pt x="14069" y="4806"/>
                    <a:pt x="14297" y="4510"/>
                  </a:cubicBezTo>
                  <a:cubicBezTo>
                    <a:pt x="14524" y="4215"/>
                    <a:pt x="14615" y="3817"/>
                    <a:pt x="14536" y="3441"/>
                  </a:cubicBezTo>
                  <a:cubicBezTo>
                    <a:pt x="14456" y="3077"/>
                    <a:pt x="14217" y="2782"/>
                    <a:pt x="13899" y="2634"/>
                  </a:cubicBezTo>
                  <a:cubicBezTo>
                    <a:pt x="13750" y="2574"/>
                    <a:pt x="13601" y="2541"/>
                    <a:pt x="13437" y="2541"/>
                  </a:cubicBezTo>
                  <a:cubicBezTo>
                    <a:pt x="13413" y="2541"/>
                    <a:pt x="13389" y="2541"/>
                    <a:pt x="13364" y="2543"/>
                  </a:cubicBezTo>
                  <a:cubicBezTo>
                    <a:pt x="13285" y="2543"/>
                    <a:pt x="13216" y="2554"/>
                    <a:pt x="13137" y="2565"/>
                  </a:cubicBezTo>
                  <a:lnTo>
                    <a:pt x="13103" y="2577"/>
                  </a:lnTo>
                  <a:cubicBezTo>
                    <a:pt x="13069" y="2577"/>
                    <a:pt x="13046" y="2588"/>
                    <a:pt x="13012" y="2588"/>
                  </a:cubicBezTo>
                  <a:cubicBezTo>
                    <a:pt x="13000" y="2600"/>
                    <a:pt x="12989" y="2600"/>
                    <a:pt x="12978" y="2600"/>
                  </a:cubicBezTo>
                  <a:cubicBezTo>
                    <a:pt x="12955" y="2611"/>
                    <a:pt x="12943" y="2611"/>
                    <a:pt x="12932" y="2611"/>
                  </a:cubicBezTo>
                  <a:cubicBezTo>
                    <a:pt x="12909" y="2611"/>
                    <a:pt x="12875" y="2611"/>
                    <a:pt x="12841" y="2634"/>
                  </a:cubicBezTo>
                  <a:cubicBezTo>
                    <a:pt x="12835" y="2636"/>
                    <a:pt x="12828" y="2637"/>
                    <a:pt x="12821" y="2637"/>
                  </a:cubicBezTo>
                  <a:cubicBezTo>
                    <a:pt x="12791" y="2637"/>
                    <a:pt x="12759" y="2618"/>
                    <a:pt x="12750" y="2600"/>
                  </a:cubicBezTo>
                  <a:cubicBezTo>
                    <a:pt x="12739" y="2577"/>
                    <a:pt x="12739" y="2554"/>
                    <a:pt x="12761" y="2531"/>
                  </a:cubicBezTo>
                  <a:cubicBezTo>
                    <a:pt x="12784" y="2509"/>
                    <a:pt x="12796" y="2497"/>
                    <a:pt x="12818" y="2474"/>
                  </a:cubicBezTo>
                  <a:cubicBezTo>
                    <a:pt x="12841" y="2452"/>
                    <a:pt x="12864" y="2429"/>
                    <a:pt x="12898" y="2406"/>
                  </a:cubicBezTo>
                  <a:cubicBezTo>
                    <a:pt x="12943" y="2372"/>
                    <a:pt x="12989" y="2349"/>
                    <a:pt x="13046" y="2327"/>
                  </a:cubicBezTo>
                  <a:cubicBezTo>
                    <a:pt x="13148" y="2281"/>
                    <a:pt x="13273" y="2258"/>
                    <a:pt x="13421" y="2247"/>
                  </a:cubicBezTo>
                  <a:cubicBezTo>
                    <a:pt x="13444" y="2247"/>
                    <a:pt x="13455" y="2236"/>
                    <a:pt x="13455" y="2224"/>
                  </a:cubicBezTo>
                  <a:lnTo>
                    <a:pt x="13455" y="2213"/>
                  </a:lnTo>
                  <a:cubicBezTo>
                    <a:pt x="13455" y="2145"/>
                    <a:pt x="13455" y="2076"/>
                    <a:pt x="13455" y="2008"/>
                  </a:cubicBezTo>
                  <a:cubicBezTo>
                    <a:pt x="13432" y="1906"/>
                    <a:pt x="13410" y="1803"/>
                    <a:pt x="13364" y="1701"/>
                  </a:cubicBezTo>
                  <a:cubicBezTo>
                    <a:pt x="13205" y="1348"/>
                    <a:pt x="12898" y="1098"/>
                    <a:pt x="12523" y="1053"/>
                  </a:cubicBezTo>
                  <a:cubicBezTo>
                    <a:pt x="12466" y="1042"/>
                    <a:pt x="12409" y="1037"/>
                    <a:pt x="12351" y="1037"/>
                  </a:cubicBezTo>
                  <a:cubicBezTo>
                    <a:pt x="12221" y="1037"/>
                    <a:pt x="12087" y="1062"/>
                    <a:pt x="11954" y="1110"/>
                  </a:cubicBezTo>
                  <a:cubicBezTo>
                    <a:pt x="11863" y="1144"/>
                    <a:pt x="11772" y="1189"/>
                    <a:pt x="11704" y="1223"/>
                  </a:cubicBezTo>
                  <a:cubicBezTo>
                    <a:pt x="11692" y="1235"/>
                    <a:pt x="11681" y="1246"/>
                    <a:pt x="11670" y="1246"/>
                  </a:cubicBezTo>
                  <a:cubicBezTo>
                    <a:pt x="11601" y="1292"/>
                    <a:pt x="11533" y="1326"/>
                    <a:pt x="11453" y="1337"/>
                  </a:cubicBezTo>
                  <a:cubicBezTo>
                    <a:pt x="11442" y="1337"/>
                    <a:pt x="11419" y="1337"/>
                    <a:pt x="11408" y="1326"/>
                  </a:cubicBezTo>
                  <a:cubicBezTo>
                    <a:pt x="11408" y="1326"/>
                    <a:pt x="11397" y="1314"/>
                    <a:pt x="11408" y="1303"/>
                  </a:cubicBezTo>
                  <a:cubicBezTo>
                    <a:pt x="11419" y="1064"/>
                    <a:pt x="11738" y="916"/>
                    <a:pt x="11931" y="848"/>
                  </a:cubicBezTo>
                  <a:cubicBezTo>
                    <a:pt x="11943" y="848"/>
                    <a:pt x="11954" y="825"/>
                    <a:pt x="11954" y="814"/>
                  </a:cubicBezTo>
                  <a:cubicBezTo>
                    <a:pt x="11943" y="791"/>
                    <a:pt x="11943" y="768"/>
                    <a:pt x="11931" y="757"/>
                  </a:cubicBezTo>
                  <a:cubicBezTo>
                    <a:pt x="11908" y="712"/>
                    <a:pt x="11886" y="655"/>
                    <a:pt x="11852" y="609"/>
                  </a:cubicBezTo>
                  <a:cubicBezTo>
                    <a:pt x="11806" y="518"/>
                    <a:pt x="11726" y="439"/>
                    <a:pt x="11647" y="359"/>
                  </a:cubicBezTo>
                  <a:cubicBezTo>
                    <a:pt x="11435" y="177"/>
                    <a:pt x="11151" y="81"/>
                    <a:pt x="10841" y="81"/>
                  </a:cubicBezTo>
                  <a:cubicBezTo>
                    <a:pt x="10686" y="81"/>
                    <a:pt x="10525" y="105"/>
                    <a:pt x="10362" y="154"/>
                  </a:cubicBezTo>
                  <a:cubicBezTo>
                    <a:pt x="10123" y="222"/>
                    <a:pt x="9907" y="325"/>
                    <a:pt x="9725" y="461"/>
                  </a:cubicBezTo>
                  <a:cubicBezTo>
                    <a:pt x="9634" y="541"/>
                    <a:pt x="9565" y="609"/>
                    <a:pt x="9509" y="689"/>
                  </a:cubicBezTo>
                  <a:cubicBezTo>
                    <a:pt x="9486" y="723"/>
                    <a:pt x="9463" y="757"/>
                    <a:pt x="9440" y="803"/>
                  </a:cubicBezTo>
                  <a:cubicBezTo>
                    <a:pt x="9440" y="803"/>
                    <a:pt x="9440" y="825"/>
                    <a:pt x="9440" y="825"/>
                  </a:cubicBezTo>
                  <a:cubicBezTo>
                    <a:pt x="9520" y="950"/>
                    <a:pt x="9565" y="1098"/>
                    <a:pt x="9588" y="1246"/>
                  </a:cubicBezTo>
                  <a:cubicBezTo>
                    <a:pt x="9611" y="1462"/>
                    <a:pt x="9520" y="1712"/>
                    <a:pt x="9327" y="1781"/>
                  </a:cubicBezTo>
                  <a:cubicBezTo>
                    <a:pt x="9304" y="1781"/>
                    <a:pt x="9292" y="1781"/>
                    <a:pt x="9281" y="1769"/>
                  </a:cubicBezTo>
                  <a:cubicBezTo>
                    <a:pt x="9270" y="1758"/>
                    <a:pt x="9258" y="1747"/>
                    <a:pt x="9258" y="1735"/>
                  </a:cubicBezTo>
                  <a:cubicBezTo>
                    <a:pt x="9258" y="1678"/>
                    <a:pt x="9270" y="1621"/>
                    <a:pt x="9281" y="1565"/>
                  </a:cubicBezTo>
                  <a:cubicBezTo>
                    <a:pt x="9292" y="1417"/>
                    <a:pt x="9315" y="1257"/>
                    <a:pt x="9258" y="1110"/>
                  </a:cubicBezTo>
                  <a:cubicBezTo>
                    <a:pt x="9201" y="928"/>
                    <a:pt x="9031" y="768"/>
                    <a:pt x="8815" y="666"/>
                  </a:cubicBezTo>
                  <a:cubicBezTo>
                    <a:pt x="8662" y="604"/>
                    <a:pt x="8502" y="575"/>
                    <a:pt x="8348" y="575"/>
                  </a:cubicBezTo>
                  <a:cubicBezTo>
                    <a:pt x="8249" y="575"/>
                    <a:pt x="8153" y="587"/>
                    <a:pt x="8064" y="609"/>
                  </a:cubicBezTo>
                  <a:cubicBezTo>
                    <a:pt x="7962" y="643"/>
                    <a:pt x="7859" y="689"/>
                    <a:pt x="7768" y="746"/>
                  </a:cubicBezTo>
                  <a:cubicBezTo>
                    <a:pt x="7723" y="780"/>
                    <a:pt x="7677" y="825"/>
                    <a:pt x="7632" y="859"/>
                  </a:cubicBezTo>
                  <a:cubicBezTo>
                    <a:pt x="7609" y="882"/>
                    <a:pt x="7586" y="905"/>
                    <a:pt x="7564" y="928"/>
                  </a:cubicBezTo>
                  <a:cubicBezTo>
                    <a:pt x="7552" y="928"/>
                    <a:pt x="7552" y="939"/>
                    <a:pt x="7552" y="950"/>
                  </a:cubicBezTo>
                  <a:cubicBezTo>
                    <a:pt x="7598" y="1155"/>
                    <a:pt x="7586" y="1337"/>
                    <a:pt x="7518" y="1496"/>
                  </a:cubicBezTo>
                  <a:cubicBezTo>
                    <a:pt x="7518" y="1519"/>
                    <a:pt x="7495" y="1519"/>
                    <a:pt x="7484" y="1519"/>
                  </a:cubicBezTo>
                  <a:cubicBezTo>
                    <a:pt x="7461" y="1519"/>
                    <a:pt x="7427" y="1508"/>
                    <a:pt x="7427" y="1485"/>
                  </a:cubicBezTo>
                  <a:cubicBezTo>
                    <a:pt x="7393" y="1383"/>
                    <a:pt x="7359" y="1292"/>
                    <a:pt x="7336" y="1189"/>
                  </a:cubicBezTo>
                  <a:cubicBezTo>
                    <a:pt x="7325" y="1132"/>
                    <a:pt x="7302" y="1064"/>
                    <a:pt x="7279" y="1007"/>
                  </a:cubicBezTo>
                  <a:cubicBezTo>
                    <a:pt x="7234" y="837"/>
                    <a:pt x="7154" y="689"/>
                    <a:pt x="7063" y="552"/>
                  </a:cubicBezTo>
                  <a:cubicBezTo>
                    <a:pt x="6810" y="198"/>
                    <a:pt x="6376" y="0"/>
                    <a:pt x="593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2036050" y="2457350"/>
              <a:ext cx="68350" cy="95575"/>
            </a:xfrm>
            <a:custGeom>
              <a:rect b="b" l="l" r="r" t="t"/>
              <a:pathLst>
                <a:path extrusionOk="0" h="3823" w="2734">
                  <a:moveTo>
                    <a:pt x="1931" y="1"/>
                  </a:moveTo>
                  <a:cubicBezTo>
                    <a:pt x="1908" y="1"/>
                    <a:pt x="1885" y="2"/>
                    <a:pt x="1863" y="3"/>
                  </a:cubicBezTo>
                  <a:cubicBezTo>
                    <a:pt x="1521" y="26"/>
                    <a:pt x="1146" y="265"/>
                    <a:pt x="1055" y="617"/>
                  </a:cubicBezTo>
                  <a:cubicBezTo>
                    <a:pt x="1044" y="640"/>
                    <a:pt x="1044" y="663"/>
                    <a:pt x="1055" y="686"/>
                  </a:cubicBezTo>
                  <a:cubicBezTo>
                    <a:pt x="953" y="686"/>
                    <a:pt x="850" y="720"/>
                    <a:pt x="771" y="742"/>
                  </a:cubicBezTo>
                  <a:cubicBezTo>
                    <a:pt x="498" y="845"/>
                    <a:pt x="293" y="1050"/>
                    <a:pt x="179" y="1311"/>
                  </a:cubicBezTo>
                  <a:cubicBezTo>
                    <a:pt x="1" y="1746"/>
                    <a:pt x="194" y="2597"/>
                    <a:pt x="771" y="2597"/>
                  </a:cubicBezTo>
                  <a:cubicBezTo>
                    <a:pt x="782" y="2597"/>
                    <a:pt x="793" y="2597"/>
                    <a:pt x="805" y="2596"/>
                  </a:cubicBezTo>
                  <a:lnTo>
                    <a:pt x="805" y="2596"/>
                  </a:lnTo>
                  <a:cubicBezTo>
                    <a:pt x="452" y="2915"/>
                    <a:pt x="247" y="3574"/>
                    <a:pt x="680" y="3813"/>
                  </a:cubicBezTo>
                  <a:cubicBezTo>
                    <a:pt x="689" y="3820"/>
                    <a:pt x="699" y="3822"/>
                    <a:pt x="707" y="3822"/>
                  </a:cubicBezTo>
                  <a:cubicBezTo>
                    <a:pt x="730" y="3822"/>
                    <a:pt x="748" y="3804"/>
                    <a:pt x="748" y="3779"/>
                  </a:cubicBezTo>
                  <a:cubicBezTo>
                    <a:pt x="771" y="3495"/>
                    <a:pt x="771" y="3233"/>
                    <a:pt x="907" y="2983"/>
                  </a:cubicBezTo>
                  <a:cubicBezTo>
                    <a:pt x="1021" y="2790"/>
                    <a:pt x="1157" y="2676"/>
                    <a:pt x="1191" y="2448"/>
                  </a:cubicBezTo>
                  <a:cubicBezTo>
                    <a:pt x="1191" y="2437"/>
                    <a:pt x="1169" y="2414"/>
                    <a:pt x="1157" y="2414"/>
                  </a:cubicBezTo>
                  <a:cubicBezTo>
                    <a:pt x="1078" y="2426"/>
                    <a:pt x="998" y="2460"/>
                    <a:pt x="919" y="2505"/>
                  </a:cubicBezTo>
                  <a:cubicBezTo>
                    <a:pt x="919" y="2494"/>
                    <a:pt x="919" y="2483"/>
                    <a:pt x="907" y="2471"/>
                  </a:cubicBezTo>
                  <a:cubicBezTo>
                    <a:pt x="680" y="2107"/>
                    <a:pt x="293" y="1732"/>
                    <a:pt x="646" y="1288"/>
                  </a:cubicBezTo>
                  <a:cubicBezTo>
                    <a:pt x="805" y="1084"/>
                    <a:pt x="998" y="1061"/>
                    <a:pt x="1214" y="959"/>
                  </a:cubicBezTo>
                  <a:cubicBezTo>
                    <a:pt x="1260" y="936"/>
                    <a:pt x="1385" y="902"/>
                    <a:pt x="1351" y="822"/>
                  </a:cubicBezTo>
                  <a:cubicBezTo>
                    <a:pt x="1339" y="777"/>
                    <a:pt x="1305" y="742"/>
                    <a:pt x="1271" y="720"/>
                  </a:cubicBezTo>
                  <a:cubicBezTo>
                    <a:pt x="1453" y="538"/>
                    <a:pt x="1612" y="356"/>
                    <a:pt x="1908" y="344"/>
                  </a:cubicBezTo>
                  <a:cubicBezTo>
                    <a:pt x="1916" y="344"/>
                    <a:pt x="1925" y="344"/>
                    <a:pt x="1933" y="344"/>
                  </a:cubicBezTo>
                  <a:cubicBezTo>
                    <a:pt x="2181" y="344"/>
                    <a:pt x="2359" y="507"/>
                    <a:pt x="2579" y="606"/>
                  </a:cubicBezTo>
                  <a:cubicBezTo>
                    <a:pt x="2595" y="613"/>
                    <a:pt x="2611" y="616"/>
                    <a:pt x="2627" y="616"/>
                  </a:cubicBezTo>
                  <a:cubicBezTo>
                    <a:pt x="2687" y="616"/>
                    <a:pt x="2734" y="567"/>
                    <a:pt x="2716" y="504"/>
                  </a:cubicBezTo>
                  <a:cubicBezTo>
                    <a:pt x="2652" y="153"/>
                    <a:pt x="2261" y="1"/>
                    <a:pt x="1931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2095850" y="2468800"/>
              <a:ext cx="50475" cy="20950"/>
            </a:xfrm>
            <a:custGeom>
              <a:rect b="b" l="l" r="r" t="t"/>
              <a:pathLst>
                <a:path extrusionOk="0" h="838" w="2019">
                  <a:moveTo>
                    <a:pt x="985" y="1"/>
                  </a:moveTo>
                  <a:cubicBezTo>
                    <a:pt x="639" y="1"/>
                    <a:pt x="298" y="141"/>
                    <a:pt x="85" y="410"/>
                  </a:cubicBezTo>
                  <a:cubicBezTo>
                    <a:pt x="0" y="513"/>
                    <a:pt x="71" y="671"/>
                    <a:pt x="188" y="671"/>
                  </a:cubicBezTo>
                  <a:cubicBezTo>
                    <a:pt x="213" y="671"/>
                    <a:pt x="239" y="664"/>
                    <a:pt x="267" y="648"/>
                  </a:cubicBezTo>
                  <a:cubicBezTo>
                    <a:pt x="485" y="512"/>
                    <a:pt x="710" y="398"/>
                    <a:pt x="960" y="398"/>
                  </a:cubicBezTo>
                  <a:cubicBezTo>
                    <a:pt x="1023" y="398"/>
                    <a:pt x="1087" y="405"/>
                    <a:pt x="1154" y="421"/>
                  </a:cubicBezTo>
                  <a:cubicBezTo>
                    <a:pt x="1438" y="478"/>
                    <a:pt x="1632" y="705"/>
                    <a:pt x="1882" y="830"/>
                  </a:cubicBezTo>
                  <a:cubicBezTo>
                    <a:pt x="1896" y="835"/>
                    <a:pt x="1910" y="837"/>
                    <a:pt x="1924" y="837"/>
                  </a:cubicBezTo>
                  <a:cubicBezTo>
                    <a:pt x="1976" y="837"/>
                    <a:pt x="2018" y="805"/>
                    <a:pt x="2018" y="751"/>
                  </a:cubicBezTo>
                  <a:cubicBezTo>
                    <a:pt x="2018" y="330"/>
                    <a:pt x="1586" y="91"/>
                    <a:pt x="1222" y="23"/>
                  </a:cubicBezTo>
                  <a:cubicBezTo>
                    <a:pt x="1144" y="8"/>
                    <a:pt x="1064" y="1"/>
                    <a:pt x="985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2124125" y="2500750"/>
              <a:ext cx="25850" cy="10175"/>
            </a:xfrm>
            <a:custGeom>
              <a:rect b="b" l="l" r="r" t="t"/>
              <a:pathLst>
                <a:path extrusionOk="0" h="407" w="1034">
                  <a:moveTo>
                    <a:pt x="442" y="0"/>
                  </a:moveTo>
                  <a:cubicBezTo>
                    <a:pt x="281" y="0"/>
                    <a:pt x="105" y="44"/>
                    <a:pt x="23" y="189"/>
                  </a:cubicBezTo>
                  <a:cubicBezTo>
                    <a:pt x="0" y="235"/>
                    <a:pt x="23" y="303"/>
                    <a:pt x="80" y="314"/>
                  </a:cubicBezTo>
                  <a:cubicBezTo>
                    <a:pt x="103" y="318"/>
                    <a:pt x="126" y="320"/>
                    <a:pt x="150" y="320"/>
                  </a:cubicBezTo>
                  <a:cubicBezTo>
                    <a:pt x="253" y="320"/>
                    <a:pt x="360" y="290"/>
                    <a:pt x="462" y="290"/>
                  </a:cubicBezTo>
                  <a:cubicBezTo>
                    <a:pt x="475" y="290"/>
                    <a:pt x="488" y="291"/>
                    <a:pt x="501" y="292"/>
                  </a:cubicBezTo>
                  <a:cubicBezTo>
                    <a:pt x="648" y="314"/>
                    <a:pt x="819" y="360"/>
                    <a:pt x="955" y="405"/>
                  </a:cubicBezTo>
                  <a:cubicBezTo>
                    <a:pt x="959" y="406"/>
                    <a:pt x="963" y="407"/>
                    <a:pt x="967" y="407"/>
                  </a:cubicBezTo>
                  <a:cubicBezTo>
                    <a:pt x="1007" y="407"/>
                    <a:pt x="1033" y="356"/>
                    <a:pt x="1012" y="314"/>
                  </a:cubicBezTo>
                  <a:cubicBezTo>
                    <a:pt x="921" y="110"/>
                    <a:pt x="774" y="30"/>
                    <a:pt x="557" y="7"/>
                  </a:cubicBezTo>
                  <a:cubicBezTo>
                    <a:pt x="521" y="3"/>
                    <a:pt x="482" y="0"/>
                    <a:pt x="44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1786875" y="2745600"/>
              <a:ext cx="27625" cy="30375"/>
            </a:xfrm>
            <a:custGeom>
              <a:rect b="b" l="l" r="r" t="t"/>
              <a:pathLst>
                <a:path extrusionOk="0" h="1215" w="1105">
                  <a:moveTo>
                    <a:pt x="249" y="0"/>
                  </a:moveTo>
                  <a:cubicBezTo>
                    <a:pt x="223" y="0"/>
                    <a:pt x="199" y="9"/>
                    <a:pt x="183" y="29"/>
                  </a:cubicBezTo>
                  <a:cubicBezTo>
                    <a:pt x="1" y="279"/>
                    <a:pt x="92" y="654"/>
                    <a:pt x="274" y="882"/>
                  </a:cubicBezTo>
                  <a:cubicBezTo>
                    <a:pt x="397" y="1048"/>
                    <a:pt x="627" y="1215"/>
                    <a:pt x="852" y="1215"/>
                  </a:cubicBezTo>
                  <a:cubicBezTo>
                    <a:pt x="918" y="1215"/>
                    <a:pt x="985" y="1200"/>
                    <a:pt x="1047" y="1166"/>
                  </a:cubicBezTo>
                  <a:cubicBezTo>
                    <a:pt x="1104" y="1132"/>
                    <a:pt x="1104" y="1041"/>
                    <a:pt x="1047" y="1007"/>
                  </a:cubicBezTo>
                  <a:cubicBezTo>
                    <a:pt x="865" y="882"/>
                    <a:pt x="638" y="871"/>
                    <a:pt x="490" y="677"/>
                  </a:cubicBezTo>
                  <a:cubicBezTo>
                    <a:pt x="353" y="495"/>
                    <a:pt x="399" y="290"/>
                    <a:pt x="365" y="74"/>
                  </a:cubicBezTo>
                  <a:cubicBezTo>
                    <a:pt x="350" y="30"/>
                    <a:pt x="297" y="0"/>
                    <a:pt x="249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1757300" y="2710250"/>
              <a:ext cx="70550" cy="69375"/>
            </a:xfrm>
            <a:custGeom>
              <a:rect b="b" l="l" r="r" t="t"/>
              <a:pathLst>
                <a:path extrusionOk="0" h="2775" w="2822">
                  <a:moveTo>
                    <a:pt x="1257" y="1"/>
                  </a:moveTo>
                  <a:cubicBezTo>
                    <a:pt x="994" y="1"/>
                    <a:pt x="745" y="126"/>
                    <a:pt x="547" y="294"/>
                  </a:cubicBezTo>
                  <a:cubicBezTo>
                    <a:pt x="126" y="658"/>
                    <a:pt x="1" y="1352"/>
                    <a:pt x="445" y="1750"/>
                  </a:cubicBezTo>
                  <a:cubicBezTo>
                    <a:pt x="558" y="1864"/>
                    <a:pt x="706" y="1943"/>
                    <a:pt x="877" y="1955"/>
                  </a:cubicBezTo>
                  <a:cubicBezTo>
                    <a:pt x="897" y="1958"/>
                    <a:pt x="916" y="1959"/>
                    <a:pt x="934" y="1959"/>
                  </a:cubicBezTo>
                  <a:cubicBezTo>
                    <a:pt x="978" y="1959"/>
                    <a:pt x="1019" y="1951"/>
                    <a:pt x="1059" y="1943"/>
                  </a:cubicBezTo>
                  <a:cubicBezTo>
                    <a:pt x="1059" y="2148"/>
                    <a:pt x="1150" y="2364"/>
                    <a:pt x="1298" y="2512"/>
                  </a:cubicBezTo>
                  <a:cubicBezTo>
                    <a:pt x="1491" y="2705"/>
                    <a:pt x="1798" y="2774"/>
                    <a:pt x="2048" y="2774"/>
                  </a:cubicBezTo>
                  <a:cubicBezTo>
                    <a:pt x="2059" y="2774"/>
                    <a:pt x="2069" y="2774"/>
                    <a:pt x="2080" y="2774"/>
                  </a:cubicBezTo>
                  <a:cubicBezTo>
                    <a:pt x="2340" y="2774"/>
                    <a:pt x="2577" y="2639"/>
                    <a:pt x="2708" y="2410"/>
                  </a:cubicBezTo>
                  <a:cubicBezTo>
                    <a:pt x="2788" y="2285"/>
                    <a:pt x="2822" y="2137"/>
                    <a:pt x="2799" y="1989"/>
                  </a:cubicBezTo>
                  <a:cubicBezTo>
                    <a:pt x="2788" y="1909"/>
                    <a:pt x="2765" y="1841"/>
                    <a:pt x="2731" y="1773"/>
                  </a:cubicBezTo>
                  <a:cubicBezTo>
                    <a:pt x="2697" y="1704"/>
                    <a:pt x="2662" y="1648"/>
                    <a:pt x="2606" y="1602"/>
                  </a:cubicBezTo>
                  <a:cubicBezTo>
                    <a:pt x="2592" y="1594"/>
                    <a:pt x="2578" y="1590"/>
                    <a:pt x="2566" y="1590"/>
                  </a:cubicBezTo>
                  <a:cubicBezTo>
                    <a:pt x="2529" y="1590"/>
                    <a:pt x="2500" y="1625"/>
                    <a:pt x="2492" y="1659"/>
                  </a:cubicBezTo>
                  <a:cubicBezTo>
                    <a:pt x="2492" y="1704"/>
                    <a:pt x="2503" y="1750"/>
                    <a:pt x="2503" y="1795"/>
                  </a:cubicBezTo>
                  <a:cubicBezTo>
                    <a:pt x="2503" y="1841"/>
                    <a:pt x="2503" y="1886"/>
                    <a:pt x="2492" y="1932"/>
                  </a:cubicBezTo>
                  <a:cubicBezTo>
                    <a:pt x="2480" y="1977"/>
                    <a:pt x="2480" y="2023"/>
                    <a:pt x="2469" y="2068"/>
                  </a:cubicBezTo>
                  <a:cubicBezTo>
                    <a:pt x="2458" y="2114"/>
                    <a:pt x="2435" y="2171"/>
                    <a:pt x="2424" y="2194"/>
                  </a:cubicBezTo>
                  <a:cubicBezTo>
                    <a:pt x="2355" y="2330"/>
                    <a:pt x="2242" y="2421"/>
                    <a:pt x="2094" y="2432"/>
                  </a:cubicBezTo>
                  <a:cubicBezTo>
                    <a:pt x="1923" y="2432"/>
                    <a:pt x="1696" y="2398"/>
                    <a:pt x="1571" y="2307"/>
                  </a:cubicBezTo>
                  <a:cubicBezTo>
                    <a:pt x="1445" y="2216"/>
                    <a:pt x="1389" y="2068"/>
                    <a:pt x="1389" y="1921"/>
                  </a:cubicBezTo>
                  <a:cubicBezTo>
                    <a:pt x="1389" y="1830"/>
                    <a:pt x="1411" y="1739"/>
                    <a:pt x="1457" y="1648"/>
                  </a:cubicBezTo>
                  <a:cubicBezTo>
                    <a:pt x="1480" y="1591"/>
                    <a:pt x="1502" y="1545"/>
                    <a:pt x="1525" y="1488"/>
                  </a:cubicBezTo>
                  <a:cubicBezTo>
                    <a:pt x="1536" y="1443"/>
                    <a:pt x="1548" y="1375"/>
                    <a:pt x="1536" y="1329"/>
                  </a:cubicBezTo>
                  <a:cubicBezTo>
                    <a:pt x="1536" y="1306"/>
                    <a:pt x="1514" y="1284"/>
                    <a:pt x="1480" y="1284"/>
                  </a:cubicBezTo>
                  <a:cubicBezTo>
                    <a:pt x="1469" y="1282"/>
                    <a:pt x="1458" y="1281"/>
                    <a:pt x="1447" y="1281"/>
                  </a:cubicBezTo>
                  <a:cubicBezTo>
                    <a:pt x="1335" y="1281"/>
                    <a:pt x="1236" y="1384"/>
                    <a:pt x="1184" y="1477"/>
                  </a:cubicBezTo>
                  <a:cubicBezTo>
                    <a:pt x="1150" y="1534"/>
                    <a:pt x="1127" y="1591"/>
                    <a:pt x="1116" y="1648"/>
                  </a:cubicBezTo>
                  <a:cubicBezTo>
                    <a:pt x="1059" y="1648"/>
                    <a:pt x="1002" y="1636"/>
                    <a:pt x="945" y="1625"/>
                  </a:cubicBezTo>
                  <a:cubicBezTo>
                    <a:pt x="865" y="1613"/>
                    <a:pt x="786" y="1591"/>
                    <a:pt x="718" y="1545"/>
                  </a:cubicBezTo>
                  <a:cubicBezTo>
                    <a:pt x="570" y="1431"/>
                    <a:pt x="501" y="1250"/>
                    <a:pt x="501" y="1079"/>
                  </a:cubicBezTo>
                  <a:cubicBezTo>
                    <a:pt x="513" y="726"/>
                    <a:pt x="831" y="419"/>
                    <a:pt x="1172" y="351"/>
                  </a:cubicBezTo>
                  <a:cubicBezTo>
                    <a:pt x="1205" y="344"/>
                    <a:pt x="1237" y="340"/>
                    <a:pt x="1269" y="340"/>
                  </a:cubicBezTo>
                  <a:cubicBezTo>
                    <a:pt x="1339" y="340"/>
                    <a:pt x="1406" y="358"/>
                    <a:pt x="1468" y="396"/>
                  </a:cubicBezTo>
                  <a:cubicBezTo>
                    <a:pt x="1502" y="419"/>
                    <a:pt x="1536" y="453"/>
                    <a:pt x="1559" y="487"/>
                  </a:cubicBezTo>
                  <a:cubicBezTo>
                    <a:pt x="1605" y="533"/>
                    <a:pt x="1627" y="567"/>
                    <a:pt x="1684" y="601"/>
                  </a:cubicBezTo>
                  <a:cubicBezTo>
                    <a:pt x="1690" y="607"/>
                    <a:pt x="1698" y="610"/>
                    <a:pt x="1707" y="610"/>
                  </a:cubicBezTo>
                  <a:cubicBezTo>
                    <a:pt x="1716" y="610"/>
                    <a:pt x="1724" y="607"/>
                    <a:pt x="1730" y="601"/>
                  </a:cubicBezTo>
                  <a:cubicBezTo>
                    <a:pt x="1787" y="556"/>
                    <a:pt x="1832" y="510"/>
                    <a:pt x="1821" y="442"/>
                  </a:cubicBezTo>
                  <a:cubicBezTo>
                    <a:pt x="1821" y="362"/>
                    <a:pt x="1798" y="294"/>
                    <a:pt x="1753" y="237"/>
                  </a:cubicBezTo>
                  <a:cubicBezTo>
                    <a:pt x="1662" y="112"/>
                    <a:pt x="1525" y="44"/>
                    <a:pt x="1377" y="10"/>
                  </a:cubicBezTo>
                  <a:cubicBezTo>
                    <a:pt x="1337" y="4"/>
                    <a:pt x="1297" y="1"/>
                    <a:pt x="12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1836925" y="2703900"/>
              <a:ext cx="43250" cy="34625"/>
            </a:xfrm>
            <a:custGeom>
              <a:rect b="b" l="l" r="r" t="t"/>
              <a:pathLst>
                <a:path extrusionOk="0" h="1385" w="1730">
                  <a:moveTo>
                    <a:pt x="918" y="1"/>
                  </a:moveTo>
                  <a:cubicBezTo>
                    <a:pt x="701" y="1"/>
                    <a:pt x="497" y="80"/>
                    <a:pt x="330" y="218"/>
                  </a:cubicBezTo>
                  <a:cubicBezTo>
                    <a:pt x="228" y="309"/>
                    <a:pt x="148" y="412"/>
                    <a:pt x="80" y="525"/>
                  </a:cubicBezTo>
                  <a:cubicBezTo>
                    <a:pt x="46" y="594"/>
                    <a:pt x="12" y="662"/>
                    <a:pt x="12" y="730"/>
                  </a:cubicBezTo>
                  <a:cubicBezTo>
                    <a:pt x="1" y="810"/>
                    <a:pt x="46" y="923"/>
                    <a:pt x="137" y="923"/>
                  </a:cubicBezTo>
                  <a:cubicBezTo>
                    <a:pt x="285" y="923"/>
                    <a:pt x="319" y="753"/>
                    <a:pt x="376" y="662"/>
                  </a:cubicBezTo>
                  <a:cubicBezTo>
                    <a:pt x="421" y="571"/>
                    <a:pt x="490" y="491"/>
                    <a:pt x="569" y="434"/>
                  </a:cubicBezTo>
                  <a:cubicBezTo>
                    <a:pt x="667" y="369"/>
                    <a:pt x="787" y="330"/>
                    <a:pt x="906" y="330"/>
                  </a:cubicBezTo>
                  <a:cubicBezTo>
                    <a:pt x="995" y="330"/>
                    <a:pt x="1083" y="352"/>
                    <a:pt x="1161" y="400"/>
                  </a:cubicBezTo>
                  <a:cubicBezTo>
                    <a:pt x="1240" y="446"/>
                    <a:pt x="1297" y="525"/>
                    <a:pt x="1343" y="605"/>
                  </a:cubicBezTo>
                  <a:cubicBezTo>
                    <a:pt x="1365" y="685"/>
                    <a:pt x="1377" y="764"/>
                    <a:pt x="1343" y="844"/>
                  </a:cubicBezTo>
                  <a:cubicBezTo>
                    <a:pt x="1320" y="923"/>
                    <a:pt x="1263" y="992"/>
                    <a:pt x="1195" y="1049"/>
                  </a:cubicBezTo>
                  <a:cubicBezTo>
                    <a:pt x="1161" y="1071"/>
                    <a:pt x="1115" y="1105"/>
                    <a:pt x="1081" y="1128"/>
                  </a:cubicBezTo>
                  <a:cubicBezTo>
                    <a:pt x="1047" y="1162"/>
                    <a:pt x="1002" y="1174"/>
                    <a:pt x="956" y="1208"/>
                  </a:cubicBezTo>
                  <a:cubicBezTo>
                    <a:pt x="911" y="1242"/>
                    <a:pt x="911" y="1310"/>
                    <a:pt x="956" y="1344"/>
                  </a:cubicBezTo>
                  <a:cubicBezTo>
                    <a:pt x="1002" y="1373"/>
                    <a:pt x="1058" y="1384"/>
                    <a:pt x="1117" y="1384"/>
                  </a:cubicBezTo>
                  <a:cubicBezTo>
                    <a:pt x="1175" y="1384"/>
                    <a:pt x="1235" y="1373"/>
                    <a:pt x="1286" y="1356"/>
                  </a:cubicBezTo>
                  <a:cubicBezTo>
                    <a:pt x="1400" y="1322"/>
                    <a:pt x="1502" y="1219"/>
                    <a:pt x="1570" y="1128"/>
                  </a:cubicBezTo>
                  <a:cubicBezTo>
                    <a:pt x="1718" y="923"/>
                    <a:pt x="1729" y="662"/>
                    <a:pt x="1627" y="446"/>
                  </a:cubicBezTo>
                  <a:cubicBezTo>
                    <a:pt x="1525" y="218"/>
                    <a:pt x="1309" y="59"/>
                    <a:pt x="1070" y="14"/>
                  </a:cubicBezTo>
                  <a:cubicBezTo>
                    <a:pt x="1019" y="5"/>
                    <a:pt x="968" y="1"/>
                    <a:pt x="91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1921950" y="2707900"/>
              <a:ext cx="70550" cy="79800"/>
            </a:xfrm>
            <a:custGeom>
              <a:rect b="b" l="l" r="r" t="t"/>
              <a:pathLst>
                <a:path extrusionOk="0" h="3192" w="2822">
                  <a:moveTo>
                    <a:pt x="1361" y="0"/>
                  </a:moveTo>
                  <a:cubicBezTo>
                    <a:pt x="1146" y="0"/>
                    <a:pt x="935" y="89"/>
                    <a:pt x="785" y="229"/>
                  </a:cubicBezTo>
                  <a:cubicBezTo>
                    <a:pt x="706" y="297"/>
                    <a:pt x="637" y="388"/>
                    <a:pt x="603" y="490"/>
                  </a:cubicBezTo>
                  <a:cubicBezTo>
                    <a:pt x="580" y="547"/>
                    <a:pt x="569" y="593"/>
                    <a:pt x="580" y="638"/>
                  </a:cubicBezTo>
                  <a:cubicBezTo>
                    <a:pt x="580" y="684"/>
                    <a:pt x="592" y="752"/>
                    <a:pt x="626" y="775"/>
                  </a:cubicBezTo>
                  <a:cubicBezTo>
                    <a:pt x="639" y="788"/>
                    <a:pt x="656" y="794"/>
                    <a:pt x="673" y="794"/>
                  </a:cubicBezTo>
                  <a:cubicBezTo>
                    <a:pt x="685" y="794"/>
                    <a:pt x="696" y="791"/>
                    <a:pt x="706" y="786"/>
                  </a:cubicBezTo>
                  <a:cubicBezTo>
                    <a:pt x="728" y="775"/>
                    <a:pt x="762" y="741"/>
                    <a:pt x="785" y="729"/>
                  </a:cubicBezTo>
                  <a:cubicBezTo>
                    <a:pt x="819" y="695"/>
                    <a:pt x="831" y="661"/>
                    <a:pt x="865" y="627"/>
                  </a:cubicBezTo>
                  <a:cubicBezTo>
                    <a:pt x="899" y="570"/>
                    <a:pt x="933" y="525"/>
                    <a:pt x="990" y="468"/>
                  </a:cubicBezTo>
                  <a:cubicBezTo>
                    <a:pt x="1092" y="365"/>
                    <a:pt x="1229" y="320"/>
                    <a:pt x="1377" y="320"/>
                  </a:cubicBezTo>
                  <a:cubicBezTo>
                    <a:pt x="1411" y="320"/>
                    <a:pt x="1445" y="331"/>
                    <a:pt x="1479" y="331"/>
                  </a:cubicBezTo>
                  <a:cubicBezTo>
                    <a:pt x="1513" y="343"/>
                    <a:pt x="1547" y="354"/>
                    <a:pt x="1559" y="354"/>
                  </a:cubicBezTo>
                  <a:cubicBezTo>
                    <a:pt x="1627" y="388"/>
                    <a:pt x="1661" y="422"/>
                    <a:pt x="1706" y="468"/>
                  </a:cubicBezTo>
                  <a:cubicBezTo>
                    <a:pt x="1741" y="502"/>
                    <a:pt x="1786" y="570"/>
                    <a:pt x="1797" y="604"/>
                  </a:cubicBezTo>
                  <a:cubicBezTo>
                    <a:pt x="1797" y="627"/>
                    <a:pt x="1809" y="638"/>
                    <a:pt x="1809" y="661"/>
                  </a:cubicBezTo>
                  <a:cubicBezTo>
                    <a:pt x="1809" y="661"/>
                    <a:pt x="1809" y="672"/>
                    <a:pt x="1809" y="672"/>
                  </a:cubicBezTo>
                  <a:lnTo>
                    <a:pt x="1809" y="684"/>
                  </a:lnTo>
                  <a:lnTo>
                    <a:pt x="1809" y="707"/>
                  </a:lnTo>
                  <a:lnTo>
                    <a:pt x="1786" y="707"/>
                  </a:lnTo>
                  <a:cubicBezTo>
                    <a:pt x="1638" y="775"/>
                    <a:pt x="1490" y="911"/>
                    <a:pt x="1479" y="1082"/>
                  </a:cubicBezTo>
                  <a:cubicBezTo>
                    <a:pt x="1479" y="1121"/>
                    <a:pt x="1513" y="1152"/>
                    <a:pt x="1552" y="1152"/>
                  </a:cubicBezTo>
                  <a:cubicBezTo>
                    <a:pt x="1558" y="1152"/>
                    <a:pt x="1564" y="1152"/>
                    <a:pt x="1570" y="1150"/>
                  </a:cubicBezTo>
                  <a:cubicBezTo>
                    <a:pt x="1712" y="1103"/>
                    <a:pt x="1870" y="1000"/>
                    <a:pt x="2037" y="1000"/>
                  </a:cubicBezTo>
                  <a:cubicBezTo>
                    <a:pt x="2071" y="1000"/>
                    <a:pt x="2105" y="1004"/>
                    <a:pt x="2139" y="1014"/>
                  </a:cubicBezTo>
                  <a:cubicBezTo>
                    <a:pt x="2332" y="1059"/>
                    <a:pt x="2468" y="1218"/>
                    <a:pt x="2480" y="1423"/>
                  </a:cubicBezTo>
                  <a:cubicBezTo>
                    <a:pt x="2502" y="1811"/>
                    <a:pt x="2190" y="2209"/>
                    <a:pt x="1785" y="2209"/>
                  </a:cubicBezTo>
                  <a:cubicBezTo>
                    <a:pt x="1774" y="2209"/>
                    <a:pt x="1763" y="2209"/>
                    <a:pt x="1752" y="2208"/>
                  </a:cubicBezTo>
                  <a:cubicBezTo>
                    <a:pt x="1661" y="2208"/>
                    <a:pt x="1559" y="2162"/>
                    <a:pt x="1468" y="2106"/>
                  </a:cubicBezTo>
                  <a:cubicBezTo>
                    <a:pt x="1377" y="2049"/>
                    <a:pt x="1320" y="1958"/>
                    <a:pt x="1240" y="1878"/>
                  </a:cubicBezTo>
                  <a:cubicBezTo>
                    <a:pt x="1219" y="1857"/>
                    <a:pt x="1195" y="1848"/>
                    <a:pt x="1171" y="1848"/>
                  </a:cubicBezTo>
                  <a:cubicBezTo>
                    <a:pt x="1118" y="1848"/>
                    <a:pt x="1066" y="1895"/>
                    <a:pt x="1058" y="1958"/>
                  </a:cubicBezTo>
                  <a:cubicBezTo>
                    <a:pt x="1058" y="2106"/>
                    <a:pt x="1149" y="2242"/>
                    <a:pt x="1251" y="2322"/>
                  </a:cubicBezTo>
                  <a:cubicBezTo>
                    <a:pt x="1297" y="2367"/>
                    <a:pt x="1342" y="2401"/>
                    <a:pt x="1399" y="2424"/>
                  </a:cubicBezTo>
                  <a:cubicBezTo>
                    <a:pt x="1342" y="2549"/>
                    <a:pt x="1263" y="2651"/>
                    <a:pt x="1172" y="2731"/>
                  </a:cubicBezTo>
                  <a:cubicBezTo>
                    <a:pt x="1077" y="2817"/>
                    <a:pt x="957" y="2857"/>
                    <a:pt x="835" y="2857"/>
                  </a:cubicBezTo>
                  <a:cubicBezTo>
                    <a:pt x="796" y="2857"/>
                    <a:pt x="756" y="2853"/>
                    <a:pt x="717" y="2845"/>
                  </a:cubicBezTo>
                  <a:cubicBezTo>
                    <a:pt x="546" y="2811"/>
                    <a:pt x="421" y="2697"/>
                    <a:pt x="353" y="2538"/>
                  </a:cubicBezTo>
                  <a:cubicBezTo>
                    <a:pt x="319" y="2447"/>
                    <a:pt x="307" y="2367"/>
                    <a:pt x="307" y="2276"/>
                  </a:cubicBezTo>
                  <a:cubicBezTo>
                    <a:pt x="307" y="2174"/>
                    <a:pt x="342" y="2083"/>
                    <a:pt x="296" y="1992"/>
                  </a:cubicBezTo>
                  <a:cubicBezTo>
                    <a:pt x="285" y="1980"/>
                    <a:pt x="262" y="1958"/>
                    <a:pt x="239" y="1958"/>
                  </a:cubicBezTo>
                  <a:cubicBezTo>
                    <a:pt x="125" y="1980"/>
                    <a:pt x="80" y="2060"/>
                    <a:pt x="46" y="2162"/>
                  </a:cubicBezTo>
                  <a:cubicBezTo>
                    <a:pt x="12" y="2253"/>
                    <a:pt x="0" y="2367"/>
                    <a:pt x="12" y="2470"/>
                  </a:cubicBezTo>
                  <a:cubicBezTo>
                    <a:pt x="46" y="2686"/>
                    <a:pt x="148" y="2890"/>
                    <a:pt x="330" y="3027"/>
                  </a:cubicBezTo>
                  <a:cubicBezTo>
                    <a:pt x="475" y="3137"/>
                    <a:pt x="653" y="3192"/>
                    <a:pt x="832" y="3192"/>
                  </a:cubicBezTo>
                  <a:cubicBezTo>
                    <a:pt x="1059" y="3192"/>
                    <a:pt x="1286" y="3103"/>
                    <a:pt x="1445" y="2924"/>
                  </a:cubicBezTo>
                  <a:cubicBezTo>
                    <a:pt x="1547" y="2811"/>
                    <a:pt x="1615" y="2663"/>
                    <a:pt x="1615" y="2515"/>
                  </a:cubicBezTo>
                  <a:lnTo>
                    <a:pt x="1627" y="2515"/>
                  </a:lnTo>
                  <a:cubicBezTo>
                    <a:pt x="1689" y="2529"/>
                    <a:pt x="1751" y="2536"/>
                    <a:pt x="1813" y="2536"/>
                  </a:cubicBezTo>
                  <a:cubicBezTo>
                    <a:pt x="2044" y="2536"/>
                    <a:pt x="2266" y="2440"/>
                    <a:pt x="2446" y="2288"/>
                  </a:cubicBezTo>
                  <a:cubicBezTo>
                    <a:pt x="2673" y="2071"/>
                    <a:pt x="2821" y="1753"/>
                    <a:pt x="2810" y="1446"/>
                  </a:cubicBezTo>
                  <a:cubicBezTo>
                    <a:pt x="2810" y="1116"/>
                    <a:pt x="2605" y="820"/>
                    <a:pt x="2298" y="707"/>
                  </a:cubicBezTo>
                  <a:cubicBezTo>
                    <a:pt x="2241" y="684"/>
                    <a:pt x="2195" y="672"/>
                    <a:pt x="2139" y="672"/>
                  </a:cubicBezTo>
                  <a:cubicBezTo>
                    <a:pt x="2139" y="616"/>
                    <a:pt x="2127" y="559"/>
                    <a:pt x="2116" y="513"/>
                  </a:cubicBezTo>
                  <a:cubicBezTo>
                    <a:pt x="2082" y="422"/>
                    <a:pt x="2025" y="331"/>
                    <a:pt x="1957" y="252"/>
                  </a:cubicBezTo>
                  <a:cubicBezTo>
                    <a:pt x="1809" y="92"/>
                    <a:pt x="1604" y="13"/>
                    <a:pt x="1399" y="1"/>
                  </a:cubicBezTo>
                  <a:cubicBezTo>
                    <a:pt x="1387" y="1"/>
                    <a:pt x="1374" y="0"/>
                    <a:pt x="13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1685950" y="2449600"/>
              <a:ext cx="472600" cy="380075"/>
            </a:xfrm>
            <a:custGeom>
              <a:rect b="b" l="l" r="r" t="t"/>
              <a:pathLst>
                <a:path extrusionOk="0" h="15203" w="18904">
                  <a:moveTo>
                    <a:pt x="15918" y="330"/>
                  </a:moveTo>
                  <a:cubicBezTo>
                    <a:pt x="16165" y="330"/>
                    <a:pt x="16450" y="460"/>
                    <a:pt x="16481" y="734"/>
                  </a:cubicBezTo>
                  <a:cubicBezTo>
                    <a:pt x="16481" y="779"/>
                    <a:pt x="16492" y="814"/>
                    <a:pt x="16515" y="848"/>
                  </a:cubicBezTo>
                  <a:cubicBezTo>
                    <a:pt x="16526" y="859"/>
                    <a:pt x="16526" y="870"/>
                    <a:pt x="16538" y="882"/>
                  </a:cubicBezTo>
                  <a:cubicBezTo>
                    <a:pt x="16538" y="882"/>
                    <a:pt x="16526" y="893"/>
                    <a:pt x="16526" y="893"/>
                  </a:cubicBezTo>
                  <a:cubicBezTo>
                    <a:pt x="16435" y="1018"/>
                    <a:pt x="16321" y="1200"/>
                    <a:pt x="16401" y="1360"/>
                  </a:cubicBezTo>
                  <a:cubicBezTo>
                    <a:pt x="16416" y="1382"/>
                    <a:pt x="16440" y="1394"/>
                    <a:pt x="16467" y="1394"/>
                  </a:cubicBezTo>
                  <a:cubicBezTo>
                    <a:pt x="16483" y="1394"/>
                    <a:pt x="16499" y="1390"/>
                    <a:pt x="16515" y="1382"/>
                  </a:cubicBezTo>
                  <a:cubicBezTo>
                    <a:pt x="16594" y="1325"/>
                    <a:pt x="16640" y="1223"/>
                    <a:pt x="16708" y="1143"/>
                  </a:cubicBezTo>
                  <a:cubicBezTo>
                    <a:pt x="16776" y="1064"/>
                    <a:pt x="16845" y="984"/>
                    <a:pt x="16936" y="927"/>
                  </a:cubicBezTo>
                  <a:cubicBezTo>
                    <a:pt x="17079" y="843"/>
                    <a:pt x="17241" y="796"/>
                    <a:pt x="17404" y="796"/>
                  </a:cubicBezTo>
                  <a:cubicBezTo>
                    <a:pt x="17460" y="796"/>
                    <a:pt x="17517" y="802"/>
                    <a:pt x="17573" y="814"/>
                  </a:cubicBezTo>
                  <a:cubicBezTo>
                    <a:pt x="17777" y="859"/>
                    <a:pt x="17948" y="996"/>
                    <a:pt x="18039" y="1189"/>
                  </a:cubicBezTo>
                  <a:cubicBezTo>
                    <a:pt x="18130" y="1348"/>
                    <a:pt x="18130" y="1553"/>
                    <a:pt x="18039" y="1723"/>
                  </a:cubicBezTo>
                  <a:cubicBezTo>
                    <a:pt x="17982" y="1814"/>
                    <a:pt x="17902" y="1883"/>
                    <a:pt x="17811" y="1928"/>
                  </a:cubicBezTo>
                  <a:cubicBezTo>
                    <a:pt x="17766" y="1951"/>
                    <a:pt x="17720" y="1962"/>
                    <a:pt x="17675" y="1974"/>
                  </a:cubicBezTo>
                  <a:cubicBezTo>
                    <a:pt x="17652" y="1985"/>
                    <a:pt x="17618" y="1985"/>
                    <a:pt x="17595" y="1996"/>
                  </a:cubicBezTo>
                  <a:cubicBezTo>
                    <a:pt x="17550" y="2008"/>
                    <a:pt x="17527" y="2031"/>
                    <a:pt x="17504" y="2031"/>
                  </a:cubicBezTo>
                  <a:cubicBezTo>
                    <a:pt x="17402" y="2042"/>
                    <a:pt x="17379" y="2178"/>
                    <a:pt x="17482" y="2213"/>
                  </a:cubicBezTo>
                  <a:cubicBezTo>
                    <a:pt x="17550" y="2247"/>
                    <a:pt x="17595" y="2269"/>
                    <a:pt x="17675" y="2269"/>
                  </a:cubicBezTo>
                  <a:cubicBezTo>
                    <a:pt x="17755" y="2269"/>
                    <a:pt x="17823" y="2258"/>
                    <a:pt x="17891" y="2224"/>
                  </a:cubicBezTo>
                  <a:cubicBezTo>
                    <a:pt x="17925" y="2213"/>
                    <a:pt x="17971" y="2190"/>
                    <a:pt x="18005" y="2167"/>
                  </a:cubicBezTo>
                  <a:cubicBezTo>
                    <a:pt x="18028" y="2178"/>
                    <a:pt x="18039" y="2178"/>
                    <a:pt x="18062" y="2178"/>
                  </a:cubicBezTo>
                  <a:cubicBezTo>
                    <a:pt x="18073" y="2190"/>
                    <a:pt x="18084" y="2190"/>
                    <a:pt x="18107" y="2190"/>
                  </a:cubicBezTo>
                  <a:cubicBezTo>
                    <a:pt x="18119" y="2190"/>
                    <a:pt x="18141" y="2190"/>
                    <a:pt x="18153" y="2201"/>
                  </a:cubicBezTo>
                  <a:lnTo>
                    <a:pt x="18232" y="2201"/>
                  </a:lnTo>
                  <a:cubicBezTo>
                    <a:pt x="18244" y="2201"/>
                    <a:pt x="18255" y="2201"/>
                    <a:pt x="18266" y="2213"/>
                  </a:cubicBezTo>
                  <a:cubicBezTo>
                    <a:pt x="18278" y="2213"/>
                    <a:pt x="18301" y="2213"/>
                    <a:pt x="18312" y="2224"/>
                  </a:cubicBezTo>
                  <a:lnTo>
                    <a:pt x="18335" y="2224"/>
                  </a:lnTo>
                  <a:cubicBezTo>
                    <a:pt x="18335" y="2235"/>
                    <a:pt x="18335" y="2235"/>
                    <a:pt x="18346" y="2235"/>
                  </a:cubicBezTo>
                  <a:cubicBezTo>
                    <a:pt x="18380" y="2247"/>
                    <a:pt x="18403" y="2258"/>
                    <a:pt x="18437" y="2281"/>
                  </a:cubicBezTo>
                  <a:cubicBezTo>
                    <a:pt x="18448" y="2292"/>
                    <a:pt x="18448" y="2292"/>
                    <a:pt x="18460" y="2304"/>
                  </a:cubicBezTo>
                  <a:cubicBezTo>
                    <a:pt x="18471" y="2315"/>
                    <a:pt x="18482" y="2326"/>
                    <a:pt x="18505" y="2349"/>
                  </a:cubicBezTo>
                  <a:cubicBezTo>
                    <a:pt x="18505" y="2349"/>
                    <a:pt x="18517" y="2372"/>
                    <a:pt x="18517" y="2372"/>
                  </a:cubicBezTo>
                  <a:lnTo>
                    <a:pt x="18551" y="2406"/>
                  </a:lnTo>
                  <a:cubicBezTo>
                    <a:pt x="18551" y="2417"/>
                    <a:pt x="18562" y="2440"/>
                    <a:pt x="18562" y="2440"/>
                  </a:cubicBezTo>
                  <a:cubicBezTo>
                    <a:pt x="18573" y="2451"/>
                    <a:pt x="18573" y="2474"/>
                    <a:pt x="18573" y="2486"/>
                  </a:cubicBezTo>
                  <a:cubicBezTo>
                    <a:pt x="18585" y="2497"/>
                    <a:pt x="18585" y="2520"/>
                    <a:pt x="18585" y="2531"/>
                  </a:cubicBezTo>
                  <a:lnTo>
                    <a:pt x="18585" y="2542"/>
                  </a:lnTo>
                  <a:cubicBezTo>
                    <a:pt x="18596" y="2542"/>
                    <a:pt x="18596" y="2554"/>
                    <a:pt x="18596" y="2565"/>
                  </a:cubicBezTo>
                  <a:cubicBezTo>
                    <a:pt x="18596" y="2577"/>
                    <a:pt x="18596" y="2599"/>
                    <a:pt x="18596" y="2611"/>
                  </a:cubicBezTo>
                  <a:cubicBezTo>
                    <a:pt x="18596" y="2611"/>
                    <a:pt x="18585" y="2656"/>
                    <a:pt x="18585" y="2656"/>
                  </a:cubicBezTo>
                  <a:cubicBezTo>
                    <a:pt x="18585" y="2679"/>
                    <a:pt x="18573" y="2713"/>
                    <a:pt x="18562" y="2747"/>
                  </a:cubicBezTo>
                  <a:cubicBezTo>
                    <a:pt x="18562" y="2747"/>
                    <a:pt x="18562" y="2770"/>
                    <a:pt x="18562" y="2770"/>
                  </a:cubicBezTo>
                  <a:cubicBezTo>
                    <a:pt x="18551" y="2793"/>
                    <a:pt x="18539" y="2804"/>
                    <a:pt x="18528" y="2827"/>
                  </a:cubicBezTo>
                  <a:cubicBezTo>
                    <a:pt x="18528" y="2838"/>
                    <a:pt x="18517" y="2849"/>
                    <a:pt x="18505" y="2872"/>
                  </a:cubicBezTo>
                  <a:cubicBezTo>
                    <a:pt x="18494" y="2872"/>
                    <a:pt x="18494" y="2884"/>
                    <a:pt x="18494" y="2884"/>
                  </a:cubicBezTo>
                  <a:cubicBezTo>
                    <a:pt x="18482" y="2895"/>
                    <a:pt x="18471" y="2906"/>
                    <a:pt x="18448" y="2929"/>
                  </a:cubicBezTo>
                  <a:cubicBezTo>
                    <a:pt x="18448" y="2929"/>
                    <a:pt x="18437" y="2929"/>
                    <a:pt x="18437" y="2940"/>
                  </a:cubicBezTo>
                  <a:cubicBezTo>
                    <a:pt x="18437" y="2940"/>
                    <a:pt x="18426" y="2940"/>
                    <a:pt x="18426" y="2952"/>
                  </a:cubicBezTo>
                  <a:cubicBezTo>
                    <a:pt x="18414" y="2952"/>
                    <a:pt x="18391" y="2963"/>
                    <a:pt x="18380" y="2975"/>
                  </a:cubicBezTo>
                  <a:cubicBezTo>
                    <a:pt x="18369" y="2975"/>
                    <a:pt x="18369" y="2986"/>
                    <a:pt x="18357" y="2986"/>
                  </a:cubicBezTo>
                  <a:lnTo>
                    <a:pt x="18346" y="2986"/>
                  </a:lnTo>
                  <a:cubicBezTo>
                    <a:pt x="18312" y="2997"/>
                    <a:pt x="18278" y="3009"/>
                    <a:pt x="18244" y="3020"/>
                  </a:cubicBezTo>
                  <a:lnTo>
                    <a:pt x="18210" y="3020"/>
                  </a:lnTo>
                  <a:cubicBezTo>
                    <a:pt x="18187" y="3020"/>
                    <a:pt x="18164" y="3020"/>
                    <a:pt x="18141" y="3031"/>
                  </a:cubicBezTo>
                  <a:cubicBezTo>
                    <a:pt x="18096" y="3031"/>
                    <a:pt x="18062" y="3020"/>
                    <a:pt x="18028" y="3020"/>
                  </a:cubicBezTo>
                  <a:cubicBezTo>
                    <a:pt x="17993" y="3009"/>
                    <a:pt x="17959" y="2997"/>
                    <a:pt x="17925" y="2997"/>
                  </a:cubicBezTo>
                  <a:cubicBezTo>
                    <a:pt x="17891" y="2986"/>
                    <a:pt x="17846" y="2975"/>
                    <a:pt x="17811" y="2952"/>
                  </a:cubicBezTo>
                  <a:cubicBezTo>
                    <a:pt x="17803" y="2948"/>
                    <a:pt x="17795" y="2946"/>
                    <a:pt x="17787" y="2946"/>
                  </a:cubicBezTo>
                  <a:cubicBezTo>
                    <a:pt x="17752" y="2946"/>
                    <a:pt x="17725" y="2983"/>
                    <a:pt x="17743" y="3020"/>
                  </a:cubicBezTo>
                  <a:cubicBezTo>
                    <a:pt x="17766" y="3054"/>
                    <a:pt x="17789" y="3088"/>
                    <a:pt x="17811" y="3122"/>
                  </a:cubicBezTo>
                  <a:cubicBezTo>
                    <a:pt x="17846" y="3168"/>
                    <a:pt x="17880" y="3191"/>
                    <a:pt x="17925" y="3213"/>
                  </a:cubicBezTo>
                  <a:cubicBezTo>
                    <a:pt x="18005" y="3259"/>
                    <a:pt x="18084" y="3282"/>
                    <a:pt x="18164" y="3293"/>
                  </a:cubicBezTo>
                  <a:cubicBezTo>
                    <a:pt x="18164" y="3304"/>
                    <a:pt x="18164" y="3327"/>
                    <a:pt x="18175" y="3350"/>
                  </a:cubicBezTo>
                  <a:cubicBezTo>
                    <a:pt x="18187" y="3407"/>
                    <a:pt x="18198" y="3464"/>
                    <a:pt x="18210" y="3521"/>
                  </a:cubicBezTo>
                  <a:cubicBezTo>
                    <a:pt x="18210" y="3634"/>
                    <a:pt x="18187" y="3759"/>
                    <a:pt x="18130" y="3862"/>
                  </a:cubicBezTo>
                  <a:cubicBezTo>
                    <a:pt x="18028" y="4078"/>
                    <a:pt x="17834" y="4237"/>
                    <a:pt x="17618" y="4317"/>
                  </a:cubicBezTo>
                  <a:cubicBezTo>
                    <a:pt x="17498" y="4361"/>
                    <a:pt x="17370" y="4384"/>
                    <a:pt x="17243" y="4384"/>
                  </a:cubicBezTo>
                  <a:cubicBezTo>
                    <a:pt x="17143" y="4384"/>
                    <a:pt x="17043" y="4370"/>
                    <a:pt x="16947" y="4339"/>
                  </a:cubicBezTo>
                  <a:cubicBezTo>
                    <a:pt x="16845" y="4305"/>
                    <a:pt x="16754" y="4248"/>
                    <a:pt x="16685" y="4180"/>
                  </a:cubicBezTo>
                  <a:cubicBezTo>
                    <a:pt x="16640" y="4135"/>
                    <a:pt x="16617" y="4101"/>
                    <a:pt x="16583" y="4055"/>
                  </a:cubicBezTo>
                  <a:cubicBezTo>
                    <a:pt x="16606" y="4021"/>
                    <a:pt x="16617" y="3987"/>
                    <a:pt x="16640" y="3953"/>
                  </a:cubicBezTo>
                  <a:cubicBezTo>
                    <a:pt x="16674" y="3850"/>
                    <a:pt x="16685" y="3771"/>
                    <a:pt x="16685" y="3668"/>
                  </a:cubicBezTo>
                  <a:cubicBezTo>
                    <a:pt x="16685" y="3589"/>
                    <a:pt x="16685" y="3509"/>
                    <a:pt x="16674" y="3418"/>
                  </a:cubicBezTo>
                  <a:cubicBezTo>
                    <a:pt x="16663" y="3374"/>
                    <a:pt x="16625" y="3354"/>
                    <a:pt x="16587" y="3354"/>
                  </a:cubicBezTo>
                  <a:cubicBezTo>
                    <a:pt x="16546" y="3354"/>
                    <a:pt x="16504" y="3377"/>
                    <a:pt x="16492" y="3418"/>
                  </a:cubicBezTo>
                  <a:cubicBezTo>
                    <a:pt x="16481" y="3486"/>
                    <a:pt x="16458" y="3555"/>
                    <a:pt x="16435" y="3623"/>
                  </a:cubicBezTo>
                  <a:cubicBezTo>
                    <a:pt x="16367" y="3714"/>
                    <a:pt x="16333" y="3828"/>
                    <a:pt x="16276" y="3919"/>
                  </a:cubicBezTo>
                  <a:cubicBezTo>
                    <a:pt x="16219" y="4021"/>
                    <a:pt x="16151" y="4112"/>
                    <a:pt x="16060" y="4180"/>
                  </a:cubicBezTo>
                  <a:cubicBezTo>
                    <a:pt x="15889" y="4339"/>
                    <a:pt x="15673" y="4408"/>
                    <a:pt x="15457" y="4408"/>
                  </a:cubicBezTo>
                  <a:cubicBezTo>
                    <a:pt x="15013" y="4385"/>
                    <a:pt x="14638" y="4066"/>
                    <a:pt x="14627" y="3623"/>
                  </a:cubicBezTo>
                  <a:cubicBezTo>
                    <a:pt x="14615" y="3498"/>
                    <a:pt x="14638" y="3373"/>
                    <a:pt x="14684" y="3259"/>
                  </a:cubicBezTo>
                  <a:cubicBezTo>
                    <a:pt x="14718" y="3179"/>
                    <a:pt x="14763" y="3111"/>
                    <a:pt x="14809" y="3031"/>
                  </a:cubicBezTo>
                  <a:cubicBezTo>
                    <a:pt x="14968" y="3031"/>
                    <a:pt x="15116" y="2963"/>
                    <a:pt x="15230" y="2827"/>
                  </a:cubicBezTo>
                  <a:cubicBezTo>
                    <a:pt x="15286" y="2752"/>
                    <a:pt x="15241" y="2653"/>
                    <a:pt x="15160" y="2653"/>
                  </a:cubicBezTo>
                  <a:cubicBezTo>
                    <a:pt x="15143" y="2653"/>
                    <a:pt x="15124" y="2658"/>
                    <a:pt x="15104" y="2668"/>
                  </a:cubicBezTo>
                  <a:cubicBezTo>
                    <a:pt x="15029" y="2701"/>
                    <a:pt x="14939" y="2718"/>
                    <a:pt x="14849" y="2718"/>
                  </a:cubicBezTo>
                  <a:cubicBezTo>
                    <a:pt x="14723" y="2718"/>
                    <a:pt x="14595" y="2684"/>
                    <a:pt x="14502" y="2611"/>
                  </a:cubicBezTo>
                  <a:cubicBezTo>
                    <a:pt x="14320" y="2486"/>
                    <a:pt x="14229" y="2269"/>
                    <a:pt x="14195" y="2065"/>
                  </a:cubicBezTo>
                  <a:cubicBezTo>
                    <a:pt x="14138" y="1644"/>
                    <a:pt x="14365" y="1189"/>
                    <a:pt x="14797" y="1121"/>
                  </a:cubicBezTo>
                  <a:cubicBezTo>
                    <a:pt x="14829" y="1114"/>
                    <a:pt x="14861" y="1112"/>
                    <a:pt x="14892" y="1112"/>
                  </a:cubicBezTo>
                  <a:cubicBezTo>
                    <a:pt x="14974" y="1112"/>
                    <a:pt x="15053" y="1130"/>
                    <a:pt x="15127" y="1155"/>
                  </a:cubicBezTo>
                  <a:cubicBezTo>
                    <a:pt x="15241" y="1189"/>
                    <a:pt x="15332" y="1269"/>
                    <a:pt x="15446" y="1291"/>
                  </a:cubicBezTo>
                  <a:cubicBezTo>
                    <a:pt x="15451" y="1293"/>
                    <a:pt x="15458" y="1293"/>
                    <a:pt x="15464" y="1293"/>
                  </a:cubicBezTo>
                  <a:cubicBezTo>
                    <a:pt x="15507" y="1293"/>
                    <a:pt x="15558" y="1260"/>
                    <a:pt x="15548" y="1200"/>
                  </a:cubicBezTo>
                  <a:cubicBezTo>
                    <a:pt x="15548" y="1064"/>
                    <a:pt x="15423" y="950"/>
                    <a:pt x="15298" y="882"/>
                  </a:cubicBezTo>
                  <a:cubicBezTo>
                    <a:pt x="15264" y="859"/>
                    <a:pt x="15218" y="848"/>
                    <a:pt x="15173" y="836"/>
                  </a:cubicBezTo>
                  <a:cubicBezTo>
                    <a:pt x="15218" y="711"/>
                    <a:pt x="15264" y="597"/>
                    <a:pt x="15377" y="506"/>
                  </a:cubicBezTo>
                  <a:cubicBezTo>
                    <a:pt x="15503" y="415"/>
                    <a:pt x="15673" y="359"/>
                    <a:pt x="15832" y="336"/>
                  </a:cubicBezTo>
                  <a:cubicBezTo>
                    <a:pt x="15860" y="332"/>
                    <a:pt x="15889" y="330"/>
                    <a:pt x="15918" y="330"/>
                  </a:cubicBezTo>
                  <a:close/>
                  <a:moveTo>
                    <a:pt x="8294" y="2590"/>
                  </a:moveTo>
                  <a:cubicBezTo>
                    <a:pt x="8804" y="2590"/>
                    <a:pt x="9315" y="2650"/>
                    <a:pt x="9816" y="2770"/>
                  </a:cubicBezTo>
                  <a:cubicBezTo>
                    <a:pt x="10328" y="2895"/>
                    <a:pt x="10817" y="3088"/>
                    <a:pt x="11294" y="3316"/>
                  </a:cubicBezTo>
                  <a:cubicBezTo>
                    <a:pt x="11772" y="3555"/>
                    <a:pt x="12216" y="3839"/>
                    <a:pt x="12682" y="4078"/>
                  </a:cubicBezTo>
                  <a:cubicBezTo>
                    <a:pt x="12807" y="4135"/>
                    <a:pt x="12921" y="4203"/>
                    <a:pt x="13034" y="4271"/>
                  </a:cubicBezTo>
                  <a:cubicBezTo>
                    <a:pt x="13048" y="4278"/>
                    <a:pt x="13062" y="4281"/>
                    <a:pt x="13075" y="4281"/>
                  </a:cubicBezTo>
                  <a:cubicBezTo>
                    <a:pt x="13152" y="4281"/>
                    <a:pt x="13216" y="4181"/>
                    <a:pt x="13148" y="4123"/>
                  </a:cubicBezTo>
                  <a:cubicBezTo>
                    <a:pt x="12932" y="3953"/>
                    <a:pt x="12716" y="3771"/>
                    <a:pt x="12489" y="3612"/>
                  </a:cubicBezTo>
                  <a:cubicBezTo>
                    <a:pt x="12341" y="3509"/>
                    <a:pt x="12170" y="3407"/>
                    <a:pt x="12011" y="3316"/>
                  </a:cubicBezTo>
                  <a:lnTo>
                    <a:pt x="12011" y="3316"/>
                  </a:lnTo>
                  <a:cubicBezTo>
                    <a:pt x="12113" y="3327"/>
                    <a:pt x="12216" y="3339"/>
                    <a:pt x="12307" y="3339"/>
                  </a:cubicBezTo>
                  <a:cubicBezTo>
                    <a:pt x="12451" y="3348"/>
                    <a:pt x="12598" y="3353"/>
                    <a:pt x="12745" y="3353"/>
                  </a:cubicBezTo>
                  <a:cubicBezTo>
                    <a:pt x="13130" y="3353"/>
                    <a:pt x="13517" y="3318"/>
                    <a:pt x="13887" y="3236"/>
                  </a:cubicBezTo>
                  <a:cubicBezTo>
                    <a:pt x="14104" y="3179"/>
                    <a:pt x="14286" y="3100"/>
                    <a:pt x="14422" y="2952"/>
                  </a:cubicBezTo>
                  <a:cubicBezTo>
                    <a:pt x="14445" y="2963"/>
                    <a:pt x="14479" y="2975"/>
                    <a:pt x="14502" y="2986"/>
                  </a:cubicBezTo>
                  <a:cubicBezTo>
                    <a:pt x="14377" y="3157"/>
                    <a:pt x="14320" y="3384"/>
                    <a:pt x="14308" y="3566"/>
                  </a:cubicBezTo>
                  <a:cubicBezTo>
                    <a:pt x="14286" y="3873"/>
                    <a:pt x="14399" y="4192"/>
                    <a:pt x="14627" y="4408"/>
                  </a:cubicBezTo>
                  <a:cubicBezTo>
                    <a:pt x="14797" y="4567"/>
                    <a:pt x="15013" y="4681"/>
                    <a:pt x="15241" y="4726"/>
                  </a:cubicBezTo>
                  <a:cubicBezTo>
                    <a:pt x="15241" y="4749"/>
                    <a:pt x="15241" y="4772"/>
                    <a:pt x="15230" y="4794"/>
                  </a:cubicBezTo>
                  <a:cubicBezTo>
                    <a:pt x="15218" y="4908"/>
                    <a:pt x="15184" y="5022"/>
                    <a:pt x="15150" y="5136"/>
                  </a:cubicBezTo>
                  <a:cubicBezTo>
                    <a:pt x="15070" y="5374"/>
                    <a:pt x="14945" y="5602"/>
                    <a:pt x="14797" y="5795"/>
                  </a:cubicBezTo>
                  <a:cubicBezTo>
                    <a:pt x="14502" y="6193"/>
                    <a:pt x="14092" y="6489"/>
                    <a:pt x="13671" y="6751"/>
                  </a:cubicBezTo>
                  <a:cubicBezTo>
                    <a:pt x="13546" y="6830"/>
                    <a:pt x="13421" y="6910"/>
                    <a:pt x="13285" y="6944"/>
                  </a:cubicBezTo>
                  <a:cubicBezTo>
                    <a:pt x="13273" y="6955"/>
                    <a:pt x="13262" y="6955"/>
                    <a:pt x="13239" y="6955"/>
                  </a:cubicBezTo>
                  <a:cubicBezTo>
                    <a:pt x="13034" y="6580"/>
                    <a:pt x="12773" y="6239"/>
                    <a:pt x="12454" y="5955"/>
                  </a:cubicBezTo>
                  <a:cubicBezTo>
                    <a:pt x="12329" y="5829"/>
                    <a:pt x="12181" y="5704"/>
                    <a:pt x="12034" y="5602"/>
                  </a:cubicBezTo>
                  <a:cubicBezTo>
                    <a:pt x="11886" y="5500"/>
                    <a:pt x="11715" y="5397"/>
                    <a:pt x="11533" y="5363"/>
                  </a:cubicBezTo>
                  <a:cubicBezTo>
                    <a:pt x="11488" y="5363"/>
                    <a:pt x="11465" y="5409"/>
                    <a:pt x="11488" y="5443"/>
                  </a:cubicBezTo>
                  <a:cubicBezTo>
                    <a:pt x="11590" y="5556"/>
                    <a:pt x="11704" y="5659"/>
                    <a:pt x="11817" y="5750"/>
                  </a:cubicBezTo>
                  <a:cubicBezTo>
                    <a:pt x="11931" y="5852"/>
                    <a:pt x="12056" y="5955"/>
                    <a:pt x="12170" y="6057"/>
                  </a:cubicBezTo>
                  <a:cubicBezTo>
                    <a:pt x="12386" y="6262"/>
                    <a:pt x="12580" y="6489"/>
                    <a:pt x="12750" y="6739"/>
                  </a:cubicBezTo>
                  <a:cubicBezTo>
                    <a:pt x="13103" y="7262"/>
                    <a:pt x="13330" y="7865"/>
                    <a:pt x="13353" y="8491"/>
                  </a:cubicBezTo>
                  <a:cubicBezTo>
                    <a:pt x="13364" y="8673"/>
                    <a:pt x="13353" y="8855"/>
                    <a:pt x="13330" y="9025"/>
                  </a:cubicBezTo>
                  <a:cubicBezTo>
                    <a:pt x="13307" y="9162"/>
                    <a:pt x="13273" y="9298"/>
                    <a:pt x="13228" y="9424"/>
                  </a:cubicBezTo>
                  <a:cubicBezTo>
                    <a:pt x="13086" y="9386"/>
                    <a:pt x="12945" y="9364"/>
                    <a:pt x="12804" y="9364"/>
                  </a:cubicBezTo>
                  <a:cubicBezTo>
                    <a:pt x="12775" y="9364"/>
                    <a:pt x="12745" y="9365"/>
                    <a:pt x="12716" y="9367"/>
                  </a:cubicBezTo>
                  <a:cubicBezTo>
                    <a:pt x="12693" y="9287"/>
                    <a:pt x="12636" y="9196"/>
                    <a:pt x="12614" y="9128"/>
                  </a:cubicBezTo>
                  <a:cubicBezTo>
                    <a:pt x="12557" y="9025"/>
                    <a:pt x="12477" y="8923"/>
                    <a:pt x="12386" y="8832"/>
                  </a:cubicBezTo>
                  <a:cubicBezTo>
                    <a:pt x="12216" y="8650"/>
                    <a:pt x="11977" y="8525"/>
                    <a:pt x="11738" y="8457"/>
                  </a:cubicBezTo>
                  <a:cubicBezTo>
                    <a:pt x="11594" y="8416"/>
                    <a:pt x="11444" y="8396"/>
                    <a:pt x="11294" y="8396"/>
                  </a:cubicBezTo>
                  <a:cubicBezTo>
                    <a:pt x="10862" y="8396"/>
                    <a:pt x="10423" y="8553"/>
                    <a:pt x="10077" y="8798"/>
                  </a:cubicBezTo>
                  <a:cubicBezTo>
                    <a:pt x="9952" y="8889"/>
                    <a:pt x="9838" y="8991"/>
                    <a:pt x="9736" y="9116"/>
                  </a:cubicBezTo>
                  <a:cubicBezTo>
                    <a:pt x="9725" y="9139"/>
                    <a:pt x="9713" y="9162"/>
                    <a:pt x="9702" y="9185"/>
                  </a:cubicBezTo>
                  <a:cubicBezTo>
                    <a:pt x="9453" y="8983"/>
                    <a:pt x="9120" y="8876"/>
                    <a:pt x="8795" y="8876"/>
                  </a:cubicBezTo>
                  <a:cubicBezTo>
                    <a:pt x="8645" y="8876"/>
                    <a:pt x="8497" y="8899"/>
                    <a:pt x="8360" y="8946"/>
                  </a:cubicBezTo>
                  <a:cubicBezTo>
                    <a:pt x="8235" y="8991"/>
                    <a:pt x="8121" y="9048"/>
                    <a:pt x="8019" y="9128"/>
                  </a:cubicBezTo>
                  <a:cubicBezTo>
                    <a:pt x="7985" y="9162"/>
                    <a:pt x="7939" y="9196"/>
                    <a:pt x="7905" y="9230"/>
                  </a:cubicBezTo>
                  <a:cubicBezTo>
                    <a:pt x="7882" y="9196"/>
                    <a:pt x="7871" y="9162"/>
                    <a:pt x="7848" y="9128"/>
                  </a:cubicBezTo>
                  <a:cubicBezTo>
                    <a:pt x="7655" y="8809"/>
                    <a:pt x="7370" y="8570"/>
                    <a:pt x="7029" y="8434"/>
                  </a:cubicBezTo>
                  <a:cubicBezTo>
                    <a:pt x="6829" y="8355"/>
                    <a:pt x="6618" y="8316"/>
                    <a:pt x="6407" y="8316"/>
                  </a:cubicBezTo>
                  <a:cubicBezTo>
                    <a:pt x="5923" y="8316"/>
                    <a:pt x="5443" y="8520"/>
                    <a:pt x="5118" y="8900"/>
                  </a:cubicBezTo>
                  <a:cubicBezTo>
                    <a:pt x="5096" y="8923"/>
                    <a:pt x="5084" y="8946"/>
                    <a:pt x="5061" y="8980"/>
                  </a:cubicBezTo>
                  <a:cubicBezTo>
                    <a:pt x="4959" y="8809"/>
                    <a:pt x="4800" y="8684"/>
                    <a:pt x="4641" y="8593"/>
                  </a:cubicBezTo>
                  <a:cubicBezTo>
                    <a:pt x="4432" y="8474"/>
                    <a:pt x="4189" y="8407"/>
                    <a:pt x="3949" y="8407"/>
                  </a:cubicBezTo>
                  <a:cubicBezTo>
                    <a:pt x="3914" y="8407"/>
                    <a:pt x="3879" y="8408"/>
                    <a:pt x="3844" y="8411"/>
                  </a:cubicBezTo>
                  <a:cubicBezTo>
                    <a:pt x="3412" y="8445"/>
                    <a:pt x="3003" y="8673"/>
                    <a:pt x="2798" y="9037"/>
                  </a:cubicBezTo>
                  <a:cubicBezTo>
                    <a:pt x="2764" y="9025"/>
                    <a:pt x="2741" y="9014"/>
                    <a:pt x="2707" y="9003"/>
                  </a:cubicBezTo>
                  <a:cubicBezTo>
                    <a:pt x="2627" y="8980"/>
                    <a:pt x="2548" y="8969"/>
                    <a:pt x="2468" y="8969"/>
                  </a:cubicBezTo>
                  <a:lnTo>
                    <a:pt x="2332" y="8969"/>
                  </a:lnTo>
                  <a:cubicBezTo>
                    <a:pt x="2298" y="8775"/>
                    <a:pt x="2241" y="8593"/>
                    <a:pt x="2218" y="8400"/>
                  </a:cubicBezTo>
                  <a:cubicBezTo>
                    <a:pt x="2184" y="8172"/>
                    <a:pt x="2173" y="7956"/>
                    <a:pt x="2173" y="7729"/>
                  </a:cubicBezTo>
                  <a:cubicBezTo>
                    <a:pt x="2195" y="7262"/>
                    <a:pt x="2298" y="6808"/>
                    <a:pt x="2468" y="6387"/>
                  </a:cubicBezTo>
                  <a:cubicBezTo>
                    <a:pt x="2809" y="5500"/>
                    <a:pt x="3401" y="4738"/>
                    <a:pt x="4117" y="4123"/>
                  </a:cubicBezTo>
                  <a:cubicBezTo>
                    <a:pt x="4845" y="3509"/>
                    <a:pt x="5710" y="3043"/>
                    <a:pt x="6642" y="2804"/>
                  </a:cubicBezTo>
                  <a:cubicBezTo>
                    <a:pt x="7182" y="2662"/>
                    <a:pt x="7738" y="2590"/>
                    <a:pt x="8294" y="2590"/>
                  </a:cubicBezTo>
                  <a:close/>
                  <a:moveTo>
                    <a:pt x="6387" y="8642"/>
                  </a:moveTo>
                  <a:cubicBezTo>
                    <a:pt x="6811" y="8642"/>
                    <a:pt x="7236" y="8834"/>
                    <a:pt x="7495" y="9185"/>
                  </a:cubicBezTo>
                  <a:cubicBezTo>
                    <a:pt x="7586" y="9321"/>
                    <a:pt x="7666" y="9469"/>
                    <a:pt x="7712" y="9628"/>
                  </a:cubicBezTo>
                  <a:cubicBezTo>
                    <a:pt x="7757" y="9787"/>
                    <a:pt x="7791" y="9947"/>
                    <a:pt x="7848" y="10106"/>
                  </a:cubicBezTo>
                  <a:cubicBezTo>
                    <a:pt x="7862" y="10140"/>
                    <a:pt x="7905" y="10167"/>
                    <a:pt x="7944" y="10167"/>
                  </a:cubicBezTo>
                  <a:cubicBezTo>
                    <a:pt x="7970" y="10167"/>
                    <a:pt x="7994" y="10156"/>
                    <a:pt x="8007" y="10129"/>
                  </a:cubicBezTo>
                  <a:cubicBezTo>
                    <a:pt x="8087" y="9947"/>
                    <a:pt x="8087" y="9753"/>
                    <a:pt x="8041" y="9560"/>
                  </a:cubicBezTo>
                  <a:cubicBezTo>
                    <a:pt x="8110" y="9503"/>
                    <a:pt x="8167" y="9435"/>
                    <a:pt x="8235" y="9389"/>
                  </a:cubicBezTo>
                  <a:cubicBezTo>
                    <a:pt x="8326" y="9333"/>
                    <a:pt x="8417" y="9287"/>
                    <a:pt x="8519" y="9253"/>
                  </a:cubicBezTo>
                  <a:cubicBezTo>
                    <a:pt x="8606" y="9228"/>
                    <a:pt x="8697" y="9217"/>
                    <a:pt x="8789" y="9217"/>
                  </a:cubicBezTo>
                  <a:cubicBezTo>
                    <a:pt x="8950" y="9217"/>
                    <a:pt x="9113" y="9252"/>
                    <a:pt x="9258" y="9310"/>
                  </a:cubicBezTo>
                  <a:cubicBezTo>
                    <a:pt x="9440" y="9389"/>
                    <a:pt x="9622" y="9537"/>
                    <a:pt x="9691" y="9731"/>
                  </a:cubicBezTo>
                  <a:cubicBezTo>
                    <a:pt x="9759" y="9935"/>
                    <a:pt x="9691" y="10140"/>
                    <a:pt x="9679" y="10345"/>
                  </a:cubicBezTo>
                  <a:cubicBezTo>
                    <a:pt x="9679" y="10385"/>
                    <a:pt x="9725" y="10426"/>
                    <a:pt x="9767" y="10426"/>
                  </a:cubicBezTo>
                  <a:cubicBezTo>
                    <a:pt x="9772" y="10426"/>
                    <a:pt x="9777" y="10426"/>
                    <a:pt x="9782" y="10424"/>
                  </a:cubicBezTo>
                  <a:cubicBezTo>
                    <a:pt x="10020" y="10345"/>
                    <a:pt x="10089" y="10072"/>
                    <a:pt x="10066" y="9856"/>
                  </a:cubicBezTo>
                  <a:cubicBezTo>
                    <a:pt x="10055" y="9696"/>
                    <a:pt x="10009" y="9549"/>
                    <a:pt x="9929" y="9424"/>
                  </a:cubicBezTo>
                  <a:cubicBezTo>
                    <a:pt x="9941" y="9389"/>
                    <a:pt x="9964" y="9355"/>
                    <a:pt x="9998" y="9310"/>
                  </a:cubicBezTo>
                  <a:cubicBezTo>
                    <a:pt x="10055" y="9230"/>
                    <a:pt x="10123" y="9162"/>
                    <a:pt x="10202" y="9105"/>
                  </a:cubicBezTo>
                  <a:cubicBezTo>
                    <a:pt x="10384" y="8957"/>
                    <a:pt x="10600" y="8855"/>
                    <a:pt x="10828" y="8787"/>
                  </a:cubicBezTo>
                  <a:cubicBezTo>
                    <a:pt x="10977" y="8746"/>
                    <a:pt x="11133" y="8723"/>
                    <a:pt x="11288" y="8723"/>
                  </a:cubicBezTo>
                  <a:cubicBezTo>
                    <a:pt x="11571" y="8723"/>
                    <a:pt x="11851" y="8800"/>
                    <a:pt x="12079" y="8991"/>
                  </a:cubicBezTo>
                  <a:cubicBezTo>
                    <a:pt x="12159" y="9060"/>
                    <a:pt x="12227" y="9139"/>
                    <a:pt x="12284" y="9230"/>
                  </a:cubicBezTo>
                  <a:cubicBezTo>
                    <a:pt x="12307" y="9276"/>
                    <a:pt x="12341" y="9321"/>
                    <a:pt x="12352" y="9378"/>
                  </a:cubicBezTo>
                  <a:cubicBezTo>
                    <a:pt x="12363" y="9389"/>
                    <a:pt x="12363" y="9412"/>
                    <a:pt x="12375" y="9435"/>
                  </a:cubicBezTo>
                  <a:cubicBezTo>
                    <a:pt x="12159" y="9503"/>
                    <a:pt x="11840" y="9662"/>
                    <a:pt x="11829" y="9913"/>
                  </a:cubicBezTo>
                  <a:cubicBezTo>
                    <a:pt x="11829" y="9960"/>
                    <a:pt x="11860" y="9984"/>
                    <a:pt x="11897" y="9984"/>
                  </a:cubicBezTo>
                  <a:cubicBezTo>
                    <a:pt x="11905" y="9984"/>
                    <a:pt x="11912" y="9983"/>
                    <a:pt x="11920" y="9981"/>
                  </a:cubicBezTo>
                  <a:cubicBezTo>
                    <a:pt x="12011" y="9969"/>
                    <a:pt x="12102" y="9913"/>
                    <a:pt x="12181" y="9867"/>
                  </a:cubicBezTo>
                  <a:cubicBezTo>
                    <a:pt x="12261" y="9822"/>
                    <a:pt x="12341" y="9776"/>
                    <a:pt x="12420" y="9753"/>
                  </a:cubicBezTo>
                  <a:cubicBezTo>
                    <a:pt x="12546" y="9706"/>
                    <a:pt x="12677" y="9681"/>
                    <a:pt x="12806" y="9681"/>
                  </a:cubicBezTo>
                  <a:cubicBezTo>
                    <a:pt x="12864" y="9681"/>
                    <a:pt x="12921" y="9686"/>
                    <a:pt x="12978" y="9696"/>
                  </a:cubicBezTo>
                  <a:cubicBezTo>
                    <a:pt x="13342" y="9753"/>
                    <a:pt x="13649" y="10004"/>
                    <a:pt x="13797" y="10333"/>
                  </a:cubicBezTo>
                  <a:cubicBezTo>
                    <a:pt x="13831" y="10436"/>
                    <a:pt x="13865" y="10527"/>
                    <a:pt x="13876" y="10629"/>
                  </a:cubicBezTo>
                  <a:cubicBezTo>
                    <a:pt x="13887" y="10697"/>
                    <a:pt x="13876" y="10766"/>
                    <a:pt x="13876" y="10845"/>
                  </a:cubicBezTo>
                  <a:cubicBezTo>
                    <a:pt x="13740" y="10845"/>
                    <a:pt x="13615" y="10857"/>
                    <a:pt x="13489" y="10913"/>
                  </a:cubicBezTo>
                  <a:cubicBezTo>
                    <a:pt x="13444" y="10936"/>
                    <a:pt x="13387" y="10959"/>
                    <a:pt x="13342" y="10993"/>
                  </a:cubicBezTo>
                  <a:cubicBezTo>
                    <a:pt x="13285" y="11027"/>
                    <a:pt x="13251" y="11084"/>
                    <a:pt x="13194" y="11130"/>
                  </a:cubicBezTo>
                  <a:cubicBezTo>
                    <a:pt x="13127" y="11197"/>
                    <a:pt x="13197" y="11288"/>
                    <a:pt x="13275" y="11288"/>
                  </a:cubicBezTo>
                  <a:cubicBezTo>
                    <a:pt x="13289" y="11288"/>
                    <a:pt x="13304" y="11285"/>
                    <a:pt x="13319" y="11277"/>
                  </a:cubicBezTo>
                  <a:cubicBezTo>
                    <a:pt x="13353" y="11255"/>
                    <a:pt x="13398" y="11266"/>
                    <a:pt x="13444" y="11255"/>
                  </a:cubicBezTo>
                  <a:cubicBezTo>
                    <a:pt x="13478" y="11243"/>
                    <a:pt x="13524" y="11232"/>
                    <a:pt x="13569" y="11221"/>
                  </a:cubicBezTo>
                  <a:cubicBezTo>
                    <a:pt x="13649" y="11209"/>
                    <a:pt x="13740" y="11198"/>
                    <a:pt x="13819" y="11198"/>
                  </a:cubicBezTo>
                  <a:cubicBezTo>
                    <a:pt x="13848" y="11196"/>
                    <a:pt x="13877" y="11195"/>
                    <a:pt x="13905" y="11195"/>
                  </a:cubicBezTo>
                  <a:cubicBezTo>
                    <a:pt x="14055" y="11195"/>
                    <a:pt x="14199" y="11222"/>
                    <a:pt x="14342" y="11289"/>
                  </a:cubicBezTo>
                  <a:cubicBezTo>
                    <a:pt x="14661" y="11425"/>
                    <a:pt x="14888" y="11721"/>
                    <a:pt x="14968" y="12074"/>
                  </a:cubicBezTo>
                  <a:cubicBezTo>
                    <a:pt x="15036" y="12426"/>
                    <a:pt x="14957" y="12824"/>
                    <a:pt x="14729" y="13109"/>
                  </a:cubicBezTo>
                  <a:cubicBezTo>
                    <a:pt x="14502" y="13404"/>
                    <a:pt x="14149" y="13598"/>
                    <a:pt x="13785" y="13666"/>
                  </a:cubicBezTo>
                  <a:cubicBezTo>
                    <a:pt x="13715" y="13677"/>
                    <a:pt x="13641" y="13683"/>
                    <a:pt x="13565" y="13683"/>
                  </a:cubicBezTo>
                  <a:cubicBezTo>
                    <a:pt x="13406" y="13683"/>
                    <a:pt x="13241" y="13656"/>
                    <a:pt x="13103" y="13586"/>
                  </a:cubicBezTo>
                  <a:cubicBezTo>
                    <a:pt x="13012" y="13541"/>
                    <a:pt x="12932" y="13484"/>
                    <a:pt x="12852" y="13404"/>
                  </a:cubicBezTo>
                  <a:cubicBezTo>
                    <a:pt x="12818" y="13370"/>
                    <a:pt x="12784" y="13336"/>
                    <a:pt x="12750" y="13291"/>
                  </a:cubicBezTo>
                  <a:cubicBezTo>
                    <a:pt x="12716" y="13245"/>
                    <a:pt x="12671" y="13222"/>
                    <a:pt x="12636" y="13177"/>
                  </a:cubicBezTo>
                  <a:cubicBezTo>
                    <a:pt x="12617" y="13154"/>
                    <a:pt x="12592" y="13144"/>
                    <a:pt x="12567" y="13144"/>
                  </a:cubicBezTo>
                  <a:cubicBezTo>
                    <a:pt x="12516" y="13144"/>
                    <a:pt x="12466" y="13184"/>
                    <a:pt x="12466" y="13245"/>
                  </a:cubicBezTo>
                  <a:cubicBezTo>
                    <a:pt x="12466" y="13291"/>
                    <a:pt x="12466" y="13359"/>
                    <a:pt x="12489" y="13404"/>
                  </a:cubicBezTo>
                  <a:cubicBezTo>
                    <a:pt x="12500" y="13473"/>
                    <a:pt x="12545" y="13529"/>
                    <a:pt x="12580" y="13586"/>
                  </a:cubicBezTo>
                  <a:cubicBezTo>
                    <a:pt x="12636" y="13655"/>
                    <a:pt x="12693" y="13711"/>
                    <a:pt x="12750" y="13757"/>
                  </a:cubicBezTo>
                  <a:cubicBezTo>
                    <a:pt x="12739" y="13780"/>
                    <a:pt x="12727" y="13814"/>
                    <a:pt x="12727" y="13837"/>
                  </a:cubicBezTo>
                  <a:cubicBezTo>
                    <a:pt x="12705" y="13916"/>
                    <a:pt x="12682" y="13950"/>
                    <a:pt x="12648" y="14019"/>
                  </a:cubicBezTo>
                  <a:cubicBezTo>
                    <a:pt x="12568" y="14132"/>
                    <a:pt x="12477" y="14223"/>
                    <a:pt x="12352" y="14280"/>
                  </a:cubicBezTo>
                  <a:cubicBezTo>
                    <a:pt x="12269" y="14313"/>
                    <a:pt x="12161" y="14335"/>
                    <a:pt x="12065" y="14335"/>
                  </a:cubicBezTo>
                  <a:cubicBezTo>
                    <a:pt x="12030" y="14335"/>
                    <a:pt x="11996" y="14332"/>
                    <a:pt x="11965" y="14326"/>
                  </a:cubicBezTo>
                  <a:cubicBezTo>
                    <a:pt x="11908" y="14314"/>
                    <a:pt x="11852" y="14303"/>
                    <a:pt x="11806" y="14280"/>
                  </a:cubicBezTo>
                  <a:cubicBezTo>
                    <a:pt x="11817" y="14189"/>
                    <a:pt x="11783" y="14087"/>
                    <a:pt x="11738" y="13996"/>
                  </a:cubicBezTo>
                  <a:cubicBezTo>
                    <a:pt x="11721" y="13967"/>
                    <a:pt x="11697" y="13954"/>
                    <a:pt x="11672" y="13954"/>
                  </a:cubicBezTo>
                  <a:cubicBezTo>
                    <a:pt x="11629" y="13954"/>
                    <a:pt x="11586" y="13991"/>
                    <a:pt x="11579" y="14041"/>
                  </a:cubicBezTo>
                  <a:lnTo>
                    <a:pt x="11579" y="14087"/>
                  </a:lnTo>
                  <a:cubicBezTo>
                    <a:pt x="11567" y="14098"/>
                    <a:pt x="11567" y="14098"/>
                    <a:pt x="11567" y="14098"/>
                  </a:cubicBezTo>
                  <a:cubicBezTo>
                    <a:pt x="11556" y="14132"/>
                    <a:pt x="11533" y="14155"/>
                    <a:pt x="11522" y="14189"/>
                  </a:cubicBezTo>
                  <a:cubicBezTo>
                    <a:pt x="11488" y="14246"/>
                    <a:pt x="11465" y="14303"/>
                    <a:pt x="11431" y="14360"/>
                  </a:cubicBezTo>
                  <a:cubicBezTo>
                    <a:pt x="11374" y="14451"/>
                    <a:pt x="11283" y="14542"/>
                    <a:pt x="11192" y="14599"/>
                  </a:cubicBezTo>
                  <a:cubicBezTo>
                    <a:pt x="11023" y="14725"/>
                    <a:pt x="10815" y="14793"/>
                    <a:pt x="10604" y="14793"/>
                  </a:cubicBezTo>
                  <a:cubicBezTo>
                    <a:pt x="10588" y="14793"/>
                    <a:pt x="10571" y="14793"/>
                    <a:pt x="10555" y="14792"/>
                  </a:cubicBezTo>
                  <a:cubicBezTo>
                    <a:pt x="10339" y="14792"/>
                    <a:pt x="10134" y="14712"/>
                    <a:pt x="9964" y="14587"/>
                  </a:cubicBezTo>
                  <a:cubicBezTo>
                    <a:pt x="9873" y="14519"/>
                    <a:pt x="9793" y="14439"/>
                    <a:pt x="9725" y="14348"/>
                  </a:cubicBezTo>
                  <a:cubicBezTo>
                    <a:pt x="9690" y="14296"/>
                    <a:pt x="9603" y="14185"/>
                    <a:pt x="9523" y="14185"/>
                  </a:cubicBezTo>
                  <a:cubicBezTo>
                    <a:pt x="9498" y="14185"/>
                    <a:pt x="9473" y="14196"/>
                    <a:pt x="9452" y="14223"/>
                  </a:cubicBezTo>
                  <a:cubicBezTo>
                    <a:pt x="9395" y="14303"/>
                    <a:pt x="9452" y="14439"/>
                    <a:pt x="9497" y="14519"/>
                  </a:cubicBezTo>
                  <a:cubicBezTo>
                    <a:pt x="9509" y="14530"/>
                    <a:pt x="9509" y="14542"/>
                    <a:pt x="9520" y="14553"/>
                  </a:cubicBezTo>
                  <a:cubicBezTo>
                    <a:pt x="9486" y="14564"/>
                    <a:pt x="9463" y="14599"/>
                    <a:pt x="9429" y="14621"/>
                  </a:cubicBezTo>
                  <a:cubicBezTo>
                    <a:pt x="9372" y="14667"/>
                    <a:pt x="9315" y="14701"/>
                    <a:pt x="9247" y="14735"/>
                  </a:cubicBezTo>
                  <a:cubicBezTo>
                    <a:pt x="9111" y="14803"/>
                    <a:pt x="8963" y="14837"/>
                    <a:pt x="8815" y="14837"/>
                  </a:cubicBezTo>
                  <a:cubicBezTo>
                    <a:pt x="8678" y="14837"/>
                    <a:pt x="8519" y="14803"/>
                    <a:pt x="8394" y="14746"/>
                  </a:cubicBezTo>
                  <a:cubicBezTo>
                    <a:pt x="8314" y="14701"/>
                    <a:pt x="8257" y="14667"/>
                    <a:pt x="8189" y="14621"/>
                  </a:cubicBezTo>
                  <a:cubicBezTo>
                    <a:pt x="8167" y="14599"/>
                    <a:pt x="8155" y="14587"/>
                    <a:pt x="8132" y="14576"/>
                  </a:cubicBezTo>
                  <a:cubicBezTo>
                    <a:pt x="8178" y="14530"/>
                    <a:pt x="8212" y="14473"/>
                    <a:pt x="8246" y="14417"/>
                  </a:cubicBezTo>
                  <a:cubicBezTo>
                    <a:pt x="8292" y="14348"/>
                    <a:pt x="8314" y="14280"/>
                    <a:pt x="8326" y="14200"/>
                  </a:cubicBezTo>
                  <a:cubicBezTo>
                    <a:pt x="8350" y="14128"/>
                    <a:pt x="8288" y="14061"/>
                    <a:pt x="8222" y="14061"/>
                  </a:cubicBezTo>
                  <a:cubicBezTo>
                    <a:pt x="8195" y="14061"/>
                    <a:pt x="8167" y="14072"/>
                    <a:pt x="8144" y="14098"/>
                  </a:cubicBezTo>
                  <a:cubicBezTo>
                    <a:pt x="8076" y="14178"/>
                    <a:pt x="7996" y="14246"/>
                    <a:pt x="7916" y="14326"/>
                  </a:cubicBezTo>
                  <a:cubicBezTo>
                    <a:pt x="7848" y="14405"/>
                    <a:pt x="7768" y="14485"/>
                    <a:pt x="7689" y="14542"/>
                  </a:cubicBezTo>
                  <a:cubicBezTo>
                    <a:pt x="7507" y="14678"/>
                    <a:pt x="7313" y="14769"/>
                    <a:pt x="7097" y="14815"/>
                  </a:cubicBezTo>
                  <a:cubicBezTo>
                    <a:pt x="7003" y="14836"/>
                    <a:pt x="6907" y="14846"/>
                    <a:pt x="6811" y="14846"/>
                  </a:cubicBezTo>
                  <a:cubicBezTo>
                    <a:pt x="6494" y="14846"/>
                    <a:pt x="6179" y="14734"/>
                    <a:pt x="5926" y="14542"/>
                  </a:cubicBezTo>
                  <a:cubicBezTo>
                    <a:pt x="5835" y="14462"/>
                    <a:pt x="5755" y="14382"/>
                    <a:pt x="5676" y="14291"/>
                  </a:cubicBezTo>
                  <a:cubicBezTo>
                    <a:pt x="5596" y="14189"/>
                    <a:pt x="5539" y="14087"/>
                    <a:pt x="5425" y="14019"/>
                  </a:cubicBezTo>
                  <a:cubicBezTo>
                    <a:pt x="5413" y="14012"/>
                    <a:pt x="5400" y="14010"/>
                    <a:pt x="5388" y="14010"/>
                  </a:cubicBezTo>
                  <a:cubicBezTo>
                    <a:pt x="5353" y="14010"/>
                    <a:pt x="5320" y="14031"/>
                    <a:pt x="5312" y="14064"/>
                  </a:cubicBezTo>
                  <a:cubicBezTo>
                    <a:pt x="5278" y="14235"/>
                    <a:pt x="5369" y="14405"/>
                    <a:pt x="5482" y="14542"/>
                  </a:cubicBezTo>
                  <a:cubicBezTo>
                    <a:pt x="5471" y="14542"/>
                    <a:pt x="5460" y="14553"/>
                    <a:pt x="5448" y="14553"/>
                  </a:cubicBezTo>
                  <a:cubicBezTo>
                    <a:pt x="5289" y="14678"/>
                    <a:pt x="5130" y="14781"/>
                    <a:pt x="4925" y="14837"/>
                  </a:cubicBezTo>
                  <a:cubicBezTo>
                    <a:pt x="4834" y="14860"/>
                    <a:pt x="4737" y="14872"/>
                    <a:pt x="4641" y="14872"/>
                  </a:cubicBezTo>
                  <a:cubicBezTo>
                    <a:pt x="4544" y="14872"/>
                    <a:pt x="4447" y="14860"/>
                    <a:pt x="4356" y="14837"/>
                  </a:cubicBezTo>
                  <a:cubicBezTo>
                    <a:pt x="4174" y="14781"/>
                    <a:pt x="4015" y="14690"/>
                    <a:pt x="3879" y="14564"/>
                  </a:cubicBezTo>
                  <a:cubicBezTo>
                    <a:pt x="3810" y="14496"/>
                    <a:pt x="3753" y="14428"/>
                    <a:pt x="3685" y="14360"/>
                  </a:cubicBezTo>
                  <a:lnTo>
                    <a:pt x="3674" y="14348"/>
                  </a:lnTo>
                  <a:cubicBezTo>
                    <a:pt x="3731" y="14314"/>
                    <a:pt x="3776" y="14269"/>
                    <a:pt x="3822" y="14223"/>
                  </a:cubicBezTo>
                  <a:cubicBezTo>
                    <a:pt x="3981" y="14075"/>
                    <a:pt x="4083" y="13871"/>
                    <a:pt x="4129" y="13666"/>
                  </a:cubicBezTo>
                  <a:cubicBezTo>
                    <a:pt x="4151" y="13599"/>
                    <a:pt x="4096" y="13552"/>
                    <a:pt x="4040" y="13552"/>
                  </a:cubicBezTo>
                  <a:cubicBezTo>
                    <a:pt x="4009" y="13552"/>
                    <a:pt x="3978" y="13566"/>
                    <a:pt x="3958" y="13598"/>
                  </a:cubicBezTo>
                  <a:cubicBezTo>
                    <a:pt x="3867" y="13723"/>
                    <a:pt x="3765" y="13837"/>
                    <a:pt x="3640" y="13939"/>
                  </a:cubicBezTo>
                  <a:cubicBezTo>
                    <a:pt x="3526" y="14053"/>
                    <a:pt x="3412" y="14144"/>
                    <a:pt x="3264" y="14212"/>
                  </a:cubicBezTo>
                  <a:cubicBezTo>
                    <a:pt x="3101" y="14294"/>
                    <a:pt x="2920" y="14335"/>
                    <a:pt x="2741" y="14335"/>
                  </a:cubicBezTo>
                  <a:cubicBezTo>
                    <a:pt x="2622" y="14335"/>
                    <a:pt x="2502" y="14316"/>
                    <a:pt x="2389" y="14280"/>
                  </a:cubicBezTo>
                  <a:cubicBezTo>
                    <a:pt x="2104" y="14200"/>
                    <a:pt x="1843" y="14007"/>
                    <a:pt x="1672" y="13768"/>
                  </a:cubicBezTo>
                  <a:cubicBezTo>
                    <a:pt x="1490" y="13495"/>
                    <a:pt x="1411" y="13188"/>
                    <a:pt x="1445" y="12858"/>
                  </a:cubicBezTo>
                  <a:cubicBezTo>
                    <a:pt x="1456" y="12688"/>
                    <a:pt x="1513" y="12517"/>
                    <a:pt x="1581" y="12358"/>
                  </a:cubicBezTo>
                  <a:cubicBezTo>
                    <a:pt x="1615" y="12278"/>
                    <a:pt x="1661" y="12187"/>
                    <a:pt x="1706" y="12108"/>
                  </a:cubicBezTo>
                  <a:cubicBezTo>
                    <a:pt x="1763" y="12028"/>
                    <a:pt x="1786" y="11948"/>
                    <a:pt x="1820" y="11869"/>
                  </a:cubicBezTo>
                  <a:cubicBezTo>
                    <a:pt x="1830" y="11839"/>
                    <a:pt x="1806" y="11810"/>
                    <a:pt x="1777" y="11810"/>
                  </a:cubicBezTo>
                  <a:cubicBezTo>
                    <a:pt x="1772" y="11810"/>
                    <a:pt x="1768" y="11810"/>
                    <a:pt x="1763" y="11812"/>
                  </a:cubicBezTo>
                  <a:cubicBezTo>
                    <a:pt x="1672" y="11835"/>
                    <a:pt x="1592" y="11869"/>
                    <a:pt x="1524" y="11937"/>
                  </a:cubicBezTo>
                  <a:cubicBezTo>
                    <a:pt x="1456" y="12005"/>
                    <a:pt x="1399" y="12085"/>
                    <a:pt x="1354" y="12165"/>
                  </a:cubicBezTo>
                  <a:cubicBezTo>
                    <a:pt x="1285" y="12278"/>
                    <a:pt x="1240" y="12392"/>
                    <a:pt x="1194" y="12506"/>
                  </a:cubicBezTo>
                  <a:cubicBezTo>
                    <a:pt x="1126" y="12449"/>
                    <a:pt x="1047" y="12403"/>
                    <a:pt x="978" y="12335"/>
                  </a:cubicBezTo>
                  <a:cubicBezTo>
                    <a:pt x="887" y="12244"/>
                    <a:pt x="796" y="12130"/>
                    <a:pt x="717" y="12017"/>
                  </a:cubicBezTo>
                  <a:cubicBezTo>
                    <a:pt x="569" y="11789"/>
                    <a:pt x="489" y="11550"/>
                    <a:pt x="501" y="11277"/>
                  </a:cubicBezTo>
                  <a:cubicBezTo>
                    <a:pt x="546" y="10766"/>
                    <a:pt x="933" y="10368"/>
                    <a:pt x="1433" y="10299"/>
                  </a:cubicBezTo>
                  <a:cubicBezTo>
                    <a:pt x="1484" y="10289"/>
                    <a:pt x="1540" y="10283"/>
                    <a:pt x="1597" y="10283"/>
                  </a:cubicBezTo>
                  <a:cubicBezTo>
                    <a:pt x="1667" y="10283"/>
                    <a:pt x="1740" y="10292"/>
                    <a:pt x="1809" y="10311"/>
                  </a:cubicBezTo>
                  <a:cubicBezTo>
                    <a:pt x="1865" y="10322"/>
                    <a:pt x="1934" y="10345"/>
                    <a:pt x="1991" y="10368"/>
                  </a:cubicBezTo>
                  <a:cubicBezTo>
                    <a:pt x="2059" y="10402"/>
                    <a:pt x="2138" y="10424"/>
                    <a:pt x="2207" y="10459"/>
                  </a:cubicBezTo>
                  <a:cubicBezTo>
                    <a:pt x="2222" y="10468"/>
                    <a:pt x="2239" y="10472"/>
                    <a:pt x="2255" y="10472"/>
                  </a:cubicBezTo>
                  <a:cubicBezTo>
                    <a:pt x="2300" y="10472"/>
                    <a:pt x="2343" y="10440"/>
                    <a:pt x="2343" y="10390"/>
                  </a:cubicBezTo>
                  <a:cubicBezTo>
                    <a:pt x="2320" y="10186"/>
                    <a:pt x="2207" y="10072"/>
                    <a:pt x="2025" y="10004"/>
                  </a:cubicBezTo>
                  <a:cubicBezTo>
                    <a:pt x="1934" y="9969"/>
                    <a:pt x="1831" y="9958"/>
                    <a:pt x="1740" y="9947"/>
                  </a:cubicBezTo>
                  <a:cubicBezTo>
                    <a:pt x="1740" y="9935"/>
                    <a:pt x="1740" y="9935"/>
                    <a:pt x="1740" y="9924"/>
                  </a:cubicBezTo>
                  <a:cubicBezTo>
                    <a:pt x="1729" y="9844"/>
                    <a:pt x="1740" y="9787"/>
                    <a:pt x="1774" y="9696"/>
                  </a:cubicBezTo>
                  <a:cubicBezTo>
                    <a:pt x="1786" y="9651"/>
                    <a:pt x="1843" y="9571"/>
                    <a:pt x="1877" y="9537"/>
                  </a:cubicBezTo>
                  <a:cubicBezTo>
                    <a:pt x="1934" y="9469"/>
                    <a:pt x="1956" y="9446"/>
                    <a:pt x="2025" y="9412"/>
                  </a:cubicBezTo>
                  <a:cubicBezTo>
                    <a:pt x="2047" y="9401"/>
                    <a:pt x="2082" y="9378"/>
                    <a:pt x="2104" y="9367"/>
                  </a:cubicBezTo>
                  <a:cubicBezTo>
                    <a:pt x="2116" y="9367"/>
                    <a:pt x="2116" y="9355"/>
                    <a:pt x="2127" y="9355"/>
                  </a:cubicBezTo>
                  <a:lnTo>
                    <a:pt x="2138" y="9355"/>
                  </a:lnTo>
                  <a:cubicBezTo>
                    <a:pt x="2161" y="9344"/>
                    <a:pt x="2173" y="9344"/>
                    <a:pt x="2184" y="9333"/>
                  </a:cubicBezTo>
                  <a:cubicBezTo>
                    <a:pt x="2229" y="9321"/>
                    <a:pt x="2264" y="9310"/>
                    <a:pt x="2298" y="9310"/>
                  </a:cubicBezTo>
                  <a:cubicBezTo>
                    <a:pt x="2309" y="9310"/>
                    <a:pt x="2309" y="9310"/>
                    <a:pt x="2320" y="9298"/>
                  </a:cubicBezTo>
                  <a:lnTo>
                    <a:pt x="2525" y="9298"/>
                  </a:lnTo>
                  <a:cubicBezTo>
                    <a:pt x="2537" y="9310"/>
                    <a:pt x="2559" y="9310"/>
                    <a:pt x="2582" y="9310"/>
                  </a:cubicBezTo>
                  <a:cubicBezTo>
                    <a:pt x="2616" y="9321"/>
                    <a:pt x="2650" y="9333"/>
                    <a:pt x="2684" y="9344"/>
                  </a:cubicBezTo>
                  <a:lnTo>
                    <a:pt x="2696" y="9344"/>
                  </a:lnTo>
                  <a:cubicBezTo>
                    <a:pt x="2684" y="9378"/>
                    <a:pt x="2684" y="9401"/>
                    <a:pt x="2673" y="9424"/>
                  </a:cubicBezTo>
                  <a:cubicBezTo>
                    <a:pt x="2662" y="9571"/>
                    <a:pt x="2662" y="9719"/>
                    <a:pt x="2718" y="9867"/>
                  </a:cubicBezTo>
                  <a:cubicBezTo>
                    <a:pt x="2741" y="9935"/>
                    <a:pt x="2775" y="10015"/>
                    <a:pt x="2832" y="10072"/>
                  </a:cubicBezTo>
                  <a:cubicBezTo>
                    <a:pt x="2878" y="10117"/>
                    <a:pt x="2957" y="10151"/>
                    <a:pt x="3014" y="10197"/>
                  </a:cubicBezTo>
                  <a:cubicBezTo>
                    <a:pt x="3028" y="10205"/>
                    <a:pt x="3042" y="10208"/>
                    <a:pt x="3055" y="10208"/>
                  </a:cubicBezTo>
                  <a:cubicBezTo>
                    <a:pt x="3121" y="10208"/>
                    <a:pt x="3177" y="10126"/>
                    <a:pt x="3139" y="10060"/>
                  </a:cubicBezTo>
                  <a:cubicBezTo>
                    <a:pt x="3117" y="10015"/>
                    <a:pt x="3117" y="9981"/>
                    <a:pt x="3105" y="9935"/>
                  </a:cubicBezTo>
                  <a:cubicBezTo>
                    <a:pt x="3094" y="9878"/>
                    <a:pt x="3082" y="9833"/>
                    <a:pt x="3060" y="9787"/>
                  </a:cubicBezTo>
                  <a:cubicBezTo>
                    <a:pt x="3037" y="9696"/>
                    <a:pt x="3026" y="9617"/>
                    <a:pt x="3026" y="9515"/>
                  </a:cubicBezTo>
                  <a:cubicBezTo>
                    <a:pt x="3037" y="9333"/>
                    <a:pt x="3117" y="9151"/>
                    <a:pt x="3253" y="9025"/>
                  </a:cubicBezTo>
                  <a:cubicBezTo>
                    <a:pt x="3437" y="8848"/>
                    <a:pt x="3692" y="8764"/>
                    <a:pt x="3946" y="8764"/>
                  </a:cubicBezTo>
                  <a:cubicBezTo>
                    <a:pt x="4100" y="8764"/>
                    <a:pt x="4253" y="8795"/>
                    <a:pt x="4390" y="8855"/>
                  </a:cubicBezTo>
                  <a:cubicBezTo>
                    <a:pt x="4584" y="8934"/>
                    <a:pt x="4789" y="9094"/>
                    <a:pt x="4868" y="9287"/>
                  </a:cubicBezTo>
                  <a:cubicBezTo>
                    <a:pt x="4857" y="9321"/>
                    <a:pt x="4845" y="9355"/>
                    <a:pt x="4823" y="9389"/>
                  </a:cubicBezTo>
                  <a:cubicBezTo>
                    <a:pt x="4754" y="9571"/>
                    <a:pt x="4709" y="9799"/>
                    <a:pt x="4834" y="9969"/>
                  </a:cubicBezTo>
                  <a:cubicBezTo>
                    <a:pt x="4841" y="9984"/>
                    <a:pt x="4857" y="9993"/>
                    <a:pt x="4873" y="9993"/>
                  </a:cubicBezTo>
                  <a:cubicBezTo>
                    <a:pt x="4883" y="9993"/>
                    <a:pt x="4894" y="9990"/>
                    <a:pt x="4902" y="9981"/>
                  </a:cubicBezTo>
                  <a:cubicBezTo>
                    <a:pt x="5016" y="9867"/>
                    <a:pt x="5039" y="9708"/>
                    <a:pt x="5096" y="9560"/>
                  </a:cubicBezTo>
                  <a:cubicBezTo>
                    <a:pt x="5152" y="9435"/>
                    <a:pt x="5221" y="9321"/>
                    <a:pt x="5300" y="9207"/>
                  </a:cubicBezTo>
                  <a:cubicBezTo>
                    <a:pt x="5460" y="8991"/>
                    <a:pt x="5676" y="8809"/>
                    <a:pt x="5937" y="8718"/>
                  </a:cubicBezTo>
                  <a:cubicBezTo>
                    <a:pt x="6082" y="8667"/>
                    <a:pt x="6235" y="8642"/>
                    <a:pt x="6387" y="8642"/>
                  </a:cubicBezTo>
                  <a:close/>
                  <a:moveTo>
                    <a:pt x="15930" y="1"/>
                  </a:moveTo>
                  <a:cubicBezTo>
                    <a:pt x="15898" y="1"/>
                    <a:pt x="15865" y="3"/>
                    <a:pt x="15832" y="6"/>
                  </a:cubicBezTo>
                  <a:cubicBezTo>
                    <a:pt x="15594" y="29"/>
                    <a:pt x="15355" y="120"/>
                    <a:pt x="15173" y="268"/>
                  </a:cubicBezTo>
                  <a:cubicBezTo>
                    <a:pt x="15082" y="336"/>
                    <a:pt x="15002" y="427"/>
                    <a:pt x="14957" y="529"/>
                  </a:cubicBezTo>
                  <a:cubicBezTo>
                    <a:pt x="14911" y="620"/>
                    <a:pt x="14888" y="700"/>
                    <a:pt x="14888" y="791"/>
                  </a:cubicBezTo>
                  <a:lnTo>
                    <a:pt x="14877" y="791"/>
                  </a:lnTo>
                  <a:cubicBezTo>
                    <a:pt x="14581" y="791"/>
                    <a:pt x="14308" y="916"/>
                    <a:pt x="14126" y="1143"/>
                  </a:cubicBezTo>
                  <a:cubicBezTo>
                    <a:pt x="13740" y="1610"/>
                    <a:pt x="13762" y="2395"/>
                    <a:pt x="14217" y="2815"/>
                  </a:cubicBezTo>
                  <a:cubicBezTo>
                    <a:pt x="14104" y="2861"/>
                    <a:pt x="13967" y="2906"/>
                    <a:pt x="13842" y="2929"/>
                  </a:cubicBezTo>
                  <a:cubicBezTo>
                    <a:pt x="13626" y="2986"/>
                    <a:pt x="13387" y="3009"/>
                    <a:pt x="13160" y="3031"/>
                  </a:cubicBezTo>
                  <a:cubicBezTo>
                    <a:pt x="13005" y="3042"/>
                    <a:pt x="12849" y="3047"/>
                    <a:pt x="12692" y="3047"/>
                  </a:cubicBezTo>
                  <a:cubicBezTo>
                    <a:pt x="12343" y="3047"/>
                    <a:pt x="11992" y="3022"/>
                    <a:pt x="11647" y="2975"/>
                  </a:cubicBezTo>
                  <a:cubicBezTo>
                    <a:pt x="11510" y="2952"/>
                    <a:pt x="11374" y="2918"/>
                    <a:pt x="11237" y="2906"/>
                  </a:cubicBezTo>
                  <a:cubicBezTo>
                    <a:pt x="11226" y="2895"/>
                    <a:pt x="11215" y="2895"/>
                    <a:pt x="11203" y="2895"/>
                  </a:cubicBezTo>
                  <a:cubicBezTo>
                    <a:pt x="10896" y="2758"/>
                    <a:pt x="10578" y="2633"/>
                    <a:pt x="10259" y="2542"/>
                  </a:cubicBezTo>
                  <a:cubicBezTo>
                    <a:pt x="9621" y="2341"/>
                    <a:pt x="8956" y="2243"/>
                    <a:pt x="8291" y="2243"/>
                  </a:cubicBezTo>
                  <a:cubicBezTo>
                    <a:pt x="7829" y="2243"/>
                    <a:pt x="7367" y="2290"/>
                    <a:pt x="6915" y="2383"/>
                  </a:cubicBezTo>
                  <a:cubicBezTo>
                    <a:pt x="5903" y="2588"/>
                    <a:pt x="4948" y="3043"/>
                    <a:pt x="4129" y="3668"/>
                  </a:cubicBezTo>
                  <a:cubicBezTo>
                    <a:pt x="3355" y="4283"/>
                    <a:pt x="2684" y="5067"/>
                    <a:pt x="2275" y="5966"/>
                  </a:cubicBezTo>
                  <a:cubicBezTo>
                    <a:pt x="1865" y="6864"/>
                    <a:pt x="1683" y="7888"/>
                    <a:pt x="1968" y="8843"/>
                  </a:cubicBezTo>
                  <a:cubicBezTo>
                    <a:pt x="1991" y="8912"/>
                    <a:pt x="2025" y="8969"/>
                    <a:pt x="2047" y="9037"/>
                  </a:cubicBezTo>
                  <a:lnTo>
                    <a:pt x="2036" y="9037"/>
                  </a:lnTo>
                  <a:cubicBezTo>
                    <a:pt x="1706" y="9173"/>
                    <a:pt x="1456" y="9435"/>
                    <a:pt x="1422" y="9787"/>
                  </a:cubicBezTo>
                  <a:cubicBezTo>
                    <a:pt x="1411" y="9844"/>
                    <a:pt x="1411" y="9890"/>
                    <a:pt x="1422" y="9947"/>
                  </a:cubicBezTo>
                  <a:cubicBezTo>
                    <a:pt x="1138" y="9981"/>
                    <a:pt x="876" y="10095"/>
                    <a:pt x="660" y="10265"/>
                  </a:cubicBezTo>
                  <a:cubicBezTo>
                    <a:pt x="125" y="10686"/>
                    <a:pt x="0" y="11471"/>
                    <a:pt x="319" y="12062"/>
                  </a:cubicBezTo>
                  <a:cubicBezTo>
                    <a:pt x="421" y="12233"/>
                    <a:pt x="546" y="12403"/>
                    <a:pt x="683" y="12540"/>
                  </a:cubicBezTo>
                  <a:cubicBezTo>
                    <a:pt x="792" y="12650"/>
                    <a:pt x="955" y="12791"/>
                    <a:pt x="1119" y="12791"/>
                  </a:cubicBezTo>
                  <a:cubicBezTo>
                    <a:pt x="1125" y="12791"/>
                    <a:pt x="1131" y="12791"/>
                    <a:pt x="1138" y="12790"/>
                  </a:cubicBezTo>
                  <a:lnTo>
                    <a:pt x="1138" y="12790"/>
                  </a:lnTo>
                  <a:cubicBezTo>
                    <a:pt x="1081" y="13154"/>
                    <a:pt x="1149" y="13518"/>
                    <a:pt x="1331" y="13837"/>
                  </a:cubicBezTo>
                  <a:cubicBezTo>
                    <a:pt x="1624" y="14337"/>
                    <a:pt x="2173" y="14654"/>
                    <a:pt x="2743" y="14654"/>
                  </a:cubicBezTo>
                  <a:cubicBezTo>
                    <a:pt x="2925" y="14654"/>
                    <a:pt x="3109" y="14622"/>
                    <a:pt x="3287" y="14553"/>
                  </a:cubicBezTo>
                  <a:cubicBezTo>
                    <a:pt x="3333" y="14542"/>
                    <a:pt x="3390" y="14519"/>
                    <a:pt x="3435" y="14496"/>
                  </a:cubicBezTo>
                  <a:cubicBezTo>
                    <a:pt x="3446" y="14519"/>
                    <a:pt x="3458" y="14553"/>
                    <a:pt x="3469" y="14576"/>
                  </a:cubicBezTo>
                  <a:cubicBezTo>
                    <a:pt x="3526" y="14678"/>
                    <a:pt x="3617" y="14769"/>
                    <a:pt x="3697" y="14837"/>
                  </a:cubicBezTo>
                  <a:cubicBezTo>
                    <a:pt x="3867" y="14985"/>
                    <a:pt x="4072" y="15110"/>
                    <a:pt x="4299" y="15156"/>
                  </a:cubicBezTo>
                  <a:cubicBezTo>
                    <a:pt x="4413" y="15188"/>
                    <a:pt x="4527" y="15203"/>
                    <a:pt x="4642" y="15203"/>
                  </a:cubicBezTo>
                  <a:cubicBezTo>
                    <a:pt x="4766" y="15203"/>
                    <a:pt x="4891" y="15186"/>
                    <a:pt x="5016" y="15156"/>
                  </a:cubicBezTo>
                  <a:cubicBezTo>
                    <a:pt x="5232" y="15099"/>
                    <a:pt x="5494" y="14985"/>
                    <a:pt x="5642" y="14803"/>
                  </a:cubicBezTo>
                  <a:cubicBezTo>
                    <a:pt x="5664" y="14792"/>
                    <a:pt x="5676" y="14769"/>
                    <a:pt x="5676" y="14746"/>
                  </a:cubicBezTo>
                  <a:cubicBezTo>
                    <a:pt x="5858" y="14906"/>
                    <a:pt x="6074" y="15031"/>
                    <a:pt x="6301" y="15099"/>
                  </a:cubicBezTo>
                  <a:cubicBezTo>
                    <a:pt x="6463" y="15155"/>
                    <a:pt x="6632" y="15182"/>
                    <a:pt x="6802" y="15182"/>
                  </a:cubicBezTo>
                  <a:cubicBezTo>
                    <a:pt x="7145" y="15182"/>
                    <a:pt x="7491" y="15073"/>
                    <a:pt x="7780" y="14883"/>
                  </a:cubicBezTo>
                  <a:cubicBezTo>
                    <a:pt x="7825" y="14849"/>
                    <a:pt x="7871" y="14826"/>
                    <a:pt x="7905" y="14792"/>
                  </a:cubicBezTo>
                  <a:cubicBezTo>
                    <a:pt x="7996" y="14906"/>
                    <a:pt x="8155" y="14985"/>
                    <a:pt x="8269" y="15042"/>
                  </a:cubicBezTo>
                  <a:cubicBezTo>
                    <a:pt x="8451" y="15122"/>
                    <a:pt x="8644" y="15167"/>
                    <a:pt x="8849" y="15167"/>
                  </a:cubicBezTo>
                  <a:cubicBezTo>
                    <a:pt x="9042" y="15167"/>
                    <a:pt x="9236" y="15110"/>
                    <a:pt x="9418" y="15031"/>
                  </a:cubicBezTo>
                  <a:cubicBezTo>
                    <a:pt x="9497" y="14985"/>
                    <a:pt x="9577" y="14928"/>
                    <a:pt x="9656" y="14872"/>
                  </a:cubicBezTo>
                  <a:cubicBezTo>
                    <a:pt x="9679" y="14849"/>
                    <a:pt x="9713" y="14826"/>
                    <a:pt x="9736" y="14792"/>
                  </a:cubicBezTo>
                  <a:cubicBezTo>
                    <a:pt x="9895" y="14928"/>
                    <a:pt x="10077" y="15031"/>
                    <a:pt x="10282" y="15088"/>
                  </a:cubicBezTo>
                  <a:cubicBezTo>
                    <a:pt x="10382" y="15113"/>
                    <a:pt x="10485" y="15126"/>
                    <a:pt x="10588" y="15126"/>
                  </a:cubicBezTo>
                  <a:cubicBezTo>
                    <a:pt x="10939" y="15126"/>
                    <a:pt x="11289" y="14981"/>
                    <a:pt x="11545" y="14735"/>
                  </a:cubicBezTo>
                  <a:cubicBezTo>
                    <a:pt x="11590" y="14690"/>
                    <a:pt x="11647" y="14633"/>
                    <a:pt x="11681" y="14576"/>
                  </a:cubicBezTo>
                  <a:lnTo>
                    <a:pt x="11704" y="14576"/>
                  </a:lnTo>
                  <a:cubicBezTo>
                    <a:pt x="11795" y="14633"/>
                    <a:pt x="11897" y="14644"/>
                    <a:pt x="11999" y="14667"/>
                  </a:cubicBezTo>
                  <a:cubicBezTo>
                    <a:pt x="12023" y="14668"/>
                    <a:pt x="12047" y="14669"/>
                    <a:pt x="12070" y="14669"/>
                  </a:cubicBezTo>
                  <a:cubicBezTo>
                    <a:pt x="12237" y="14669"/>
                    <a:pt x="12396" y="14633"/>
                    <a:pt x="12545" y="14553"/>
                  </a:cubicBezTo>
                  <a:cubicBezTo>
                    <a:pt x="12705" y="14473"/>
                    <a:pt x="12841" y="14348"/>
                    <a:pt x="12943" y="14189"/>
                  </a:cubicBezTo>
                  <a:cubicBezTo>
                    <a:pt x="12989" y="14121"/>
                    <a:pt x="13023" y="14030"/>
                    <a:pt x="13046" y="13939"/>
                  </a:cubicBezTo>
                  <a:lnTo>
                    <a:pt x="13057" y="13939"/>
                  </a:lnTo>
                  <a:cubicBezTo>
                    <a:pt x="13239" y="14007"/>
                    <a:pt x="13433" y="14030"/>
                    <a:pt x="13626" y="14030"/>
                  </a:cubicBezTo>
                  <a:cubicBezTo>
                    <a:pt x="14092" y="14007"/>
                    <a:pt x="14559" y="13802"/>
                    <a:pt x="14888" y="13461"/>
                  </a:cubicBezTo>
                  <a:cubicBezTo>
                    <a:pt x="15218" y="13120"/>
                    <a:pt x="15377" y="12642"/>
                    <a:pt x="15332" y="12165"/>
                  </a:cubicBezTo>
                  <a:cubicBezTo>
                    <a:pt x="15275" y="11698"/>
                    <a:pt x="15025" y="11255"/>
                    <a:pt x="14604" y="11027"/>
                  </a:cubicBezTo>
                  <a:cubicBezTo>
                    <a:pt x="14479" y="10959"/>
                    <a:pt x="14354" y="10913"/>
                    <a:pt x="14229" y="10879"/>
                  </a:cubicBezTo>
                  <a:cubicBezTo>
                    <a:pt x="14251" y="10686"/>
                    <a:pt x="14206" y="10470"/>
                    <a:pt x="14138" y="10288"/>
                  </a:cubicBezTo>
                  <a:cubicBezTo>
                    <a:pt x="14047" y="10072"/>
                    <a:pt x="13922" y="9867"/>
                    <a:pt x="13740" y="9708"/>
                  </a:cubicBezTo>
                  <a:cubicBezTo>
                    <a:pt x="13671" y="9651"/>
                    <a:pt x="13603" y="9594"/>
                    <a:pt x="13524" y="9549"/>
                  </a:cubicBezTo>
                  <a:cubicBezTo>
                    <a:pt x="13535" y="9515"/>
                    <a:pt x="13546" y="9480"/>
                    <a:pt x="13558" y="9435"/>
                  </a:cubicBezTo>
                  <a:cubicBezTo>
                    <a:pt x="13580" y="9355"/>
                    <a:pt x="13603" y="9264"/>
                    <a:pt x="13615" y="9173"/>
                  </a:cubicBezTo>
                  <a:cubicBezTo>
                    <a:pt x="13649" y="9003"/>
                    <a:pt x="13671" y="8821"/>
                    <a:pt x="13671" y="8639"/>
                  </a:cubicBezTo>
                  <a:cubicBezTo>
                    <a:pt x="13671" y="8298"/>
                    <a:pt x="13615" y="7934"/>
                    <a:pt x="13512" y="7604"/>
                  </a:cubicBezTo>
                  <a:cubicBezTo>
                    <a:pt x="13478" y="7479"/>
                    <a:pt x="13433" y="7353"/>
                    <a:pt x="13376" y="7240"/>
                  </a:cubicBezTo>
                  <a:cubicBezTo>
                    <a:pt x="13501" y="7206"/>
                    <a:pt x="13626" y="7149"/>
                    <a:pt x="13740" y="7081"/>
                  </a:cubicBezTo>
                  <a:cubicBezTo>
                    <a:pt x="13990" y="6944"/>
                    <a:pt x="14217" y="6785"/>
                    <a:pt x="14445" y="6614"/>
                  </a:cubicBezTo>
                  <a:cubicBezTo>
                    <a:pt x="14877" y="6273"/>
                    <a:pt x="15241" y="5829"/>
                    <a:pt x="15446" y="5306"/>
                  </a:cubicBezTo>
                  <a:cubicBezTo>
                    <a:pt x="15491" y="5158"/>
                    <a:pt x="15537" y="5022"/>
                    <a:pt x="15559" y="4874"/>
                  </a:cubicBezTo>
                  <a:cubicBezTo>
                    <a:pt x="15559" y="4829"/>
                    <a:pt x="15571" y="4783"/>
                    <a:pt x="15571" y="4738"/>
                  </a:cubicBezTo>
                  <a:cubicBezTo>
                    <a:pt x="15855" y="4715"/>
                    <a:pt x="16128" y="4590"/>
                    <a:pt x="16333" y="4396"/>
                  </a:cubicBezTo>
                  <a:cubicBezTo>
                    <a:pt x="16356" y="4362"/>
                    <a:pt x="16390" y="4339"/>
                    <a:pt x="16412" y="4305"/>
                  </a:cubicBezTo>
                  <a:cubicBezTo>
                    <a:pt x="16469" y="4396"/>
                    <a:pt x="16549" y="4476"/>
                    <a:pt x="16629" y="4533"/>
                  </a:cubicBezTo>
                  <a:cubicBezTo>
                    <a:pt x="16793" y="4656"/>
                    <a:pt x="17022" y="4705"/>
                    <a:pt x="17232" y="4705"/>
                  </a:cubicBezTo>
                  <a:cubicBezTo>
                    <a:pt x="17255" y="4705"/>
                    <a:pt x="17278" y="4705"/>
                    <a:pt x="17300" y="4703"/>
                  </a:cubicBezTo>
                  <a:cubicBezTo>
                    <a:pt x="17811" y="4681"/>
                    <a:pt x="18312" y="4374"/>
                    <a:pt x="18482" y="3873"/>
                  </a:cubicBezTo>
                  <a:cubicBezTo>
                    <a:pt x="18528" y="3737"/>
                    <a:pt x="18539" y="3589"/>
                    <a:pt x="18528" y="3441"/>
                  </a:cubicBezTo>
                  <a:cubicBezTo>
                    <a:pt x="18517" y="3373"/>
                    <a:pt x="18505" y="3304"/>
                    <a:pt x="18482" y="3236"/>
                  </a:cubicBezTo>
                  <a:cubicBezTo>
                    <a:pt x="18585" y="3191"/>
                    <a:pt x="18664" y="3122"/>
                    <a:pt x="18733" y="3031"/>
                  </a:cubicBezTo>
                  <a:cubicBezTo>
                    <a:pt x="18858" y="2872"/>
                    <a:pt x="18903" y="2668"/>
                    <a:pt x="18869" y="2474"/>
                  </a:cubicBezTo>
                  <a:cubicBezTo>
                    <a:pt x="18846" y="2281"/>
                    <a:pt x="18721" y="2122"/>
                    <a:pt x="18551" y="2019"/>
                  </a:cubicBezTo>
                  <a:cubicBezTo>
                    <a:pt x="18471" y="1962"/>
                    <a:pt x="18369" y="1928"/>
                    <a:pt x="18266" y="1917"/>
                  </a:cubicBezTo>
                  <a:cubicBezTo>
                    <a:pt x="18414" y="1701"/>
                    <a:pt x="18448" y="1439"/>
                    <a:pt x="18380" y="1189"/>
                  </a:cubicBezTo>
                  <a:cubicBezTo>
                    <a:pt x="18289" y="905"/>
                    <a:pt x="18073" y="677"/>
                    <a:pt x="17800" y="563"/>
                  </a:cubicBezTo>
                  <a:cubicBezTo>
                    <a:pt x="17677" y="514"/>
                    <a:pt x="17544" y="491"/>
                    <a:pt x="17409" y="491"/>
                  </a:cubicBezTo>
                  <a:cubicBezTo>
                    <a:pt x="17231" y="491"/>
                    <a:pt x="17052" y="531"/>
                    <a:pt x="16890" y="609"/>
                  </a:cubicBezTo>
                  <a:cubicBezTo>
                    <a:pt x="16856" y="620"/>
                    <a:pt x="16822" y="643"/>
                    <a:pt x="16788" y="666"/>
                  </a:cubicBezTo>
                  <a:cubicBezTo>
                    <a:pt x="16725" y="256"/>
                    <a:pt x="16331" y="1"/>
                    <a:pt x="159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1993600" y="2583075"/>
              <a:ext cx="27900" cy="30675"/>
            </a:xfrm>
            <a:custGeom>
              <a:rect b="b" l="l" r="r" t="t"/>
              <a:pathLst>
                <a:path extrusionOk="0" h="1227" w="1116">
                  <a:moveTo>
                    <a:pt x="124" y="1"/>
                  </a:moveTo>
                  <a:cubicBezTo>
                    <a:pt x="100" y="1"/>
                    <a:pt x="74" y="5"/>
                    <a:pt x="46" y="13"/>
                  </a:cubicBezTo>
                  <a:cubicBezTo>
                    <a:pt x="23" y="24"/>
                    <a:pt x="1" y="58"/>
                    <a:pt x="12" y="92"/>
                  </a:cubicBezTo>
                  <a:cubicBezTo>
                    <a:pt x="35" y="149"/>
                    <a:pt x="69" y="195"/>
                    <a:pt x="126" y="240"/>
                  </a:cubicBezTo>
                  <a:cubicBezTo>
                    <a:pt x="171" y="274"/>
                    <a:pt x="205" y="297"/>
                    <a:pt x="251" y="343"/>
                  </a:cubicBezTo>
                  <a:cubicBezTo>
                    <a:pt x="342" y="411"/>
                    <a:pt x="433" y="502"/>
                    <a:pt x="512" y="581"/>
                  </a:cubicBezTo>
                  <a:cubicBezTo>
                    <a:pt x="592" y="672"/>
                    <a:pt x="649" y="741"/>
                    <a:pt x="717" y="854"/>
                  </a:cubicBezTo>
                  <a:cubicBezTo>
                    <a:pt x="751" y="911"/>
                    <a:pt x="785" y="945"/>
                    <a:pt x="808" y="991"/>
                  </a:cubicBezTo>
                  <a:cubicBezTo>
                    <a:pt x="842" y="1048"/>
                    <a:pt x="876" y="1093"/>
                    <a:pt x="910" y="1139"/>
                  </a:cubicBezTo>
                  <a:cubicBezTo>
                    <a:pt x="933" y="1161"/>
                    <a:pt x="956" y="1184"/>
                    <a:pt x="979" y="1207"/>
                  </a:cubicBezTo>
                  <a:cubicBezTo>
                    <a:pt x="991" y="1220"/>
                    <a:pt x="1011" y="1226"/>
                    <a:pt x="1030" y="1226"/>
                  </a:cubicBezTo>
                  <a:cubicBezTo>
                    <a:pt x="1063" y="1226"/>
                    <a:pt x="1097" y="1208"/>
                    <a:pt x="1104" y="1173"/>
                  </a:cubicBezTo>
                  <a:cubicBezTo>
                    <a:pt x="1104" y="1139"/>
                    <a:pt x="1104" y="1105"/>
                    <a:pt x="1104" y="1070"/>
                  </a:cubicBezTo>
                  <a:cubicBezTo>
                    <a:pt x="1115" y="1002"/>
                    <a:pt x="1092" y="934"/>
                    <a:pt x="1058" y="877"/>
                  </a:cubicBezTo>
                  <a:cubicBezTo>
                    <a:pt x="1036" y="809"/>
                    <a:pt x="1013" y="752"/>
                    <a:pt x="979" y="695"/>
                  </a:cubicBezTo>
                  <a:cubicBezTo>
                    <a:pt x="910" y="581"/>
                    <a:pt x="831" y="468"/>
                    <a:pt x="728" y="377"/>
                  </a:cubicBezTo>
                  <a:cubicBezTo>
                    <a:pt x="637" y="274"/>
                    <a:pt x="535" y="195"/>
                    <a:pt x="421" y="126"/>
                  </a:cubicBezTo>
                  <a:cubicBezTo>
                    <a:pt x="365" y="92"/>
                    <a:pt x="319" y="58"/>
                    <a:pt x="262" y="35"/>
                  </a:cubicBezTo>
                  <a:cubicBezTo>
                    <a:pt x="211" y="13"/>
                    <a:pt x="169" y="1"/>
                    <a:pt x="1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2006675" y="2580525"/>
              <a:ext cx="18525" cy="18350"/>
            </a:xfrm>
            <a:custGeom>
              <a:rect b="b" l="l" r="r" t="t"/>
              <a:pathLst>
                <a:path extrusionOk="0" h="734" w="741">
                  <a:moveTo>
                    <a:pt x="137" y="1"/>
                  </a:moveTo>
                  <a:cubicBezTo>
                    <a:pt x="114" y="1"/>
                    <a:pt x="103" y="12"/>
                    <a:pt x="80" y="12"/>
                  </a:cubicBezTo>
                  <a:cubicBezTo>
                    <a:pt x="69" y="24"/>
                    <a:pt x="58" y="24"/>
                    <a:pt x="35" y="35"/>
                  </a:cubicBezTo>
                  <a:cubicBezTo>
                    <a:pt x="12" y="46"/>
                    <a:pt x="1" y="81"/>
                    <a:pt x="12" y="103"/>
                  </a:cubicBezTo>
                  <a:cubicBezTo>
                    <a:pt x="35" y="115"/>
                    <a:pt x="46" y="126"/>
                    <a:pt x="46" y="137"/>
                  </a:cubicBezTo>
                  <a:cubicBezTo>
                    <a:pt x="58" y="149"/>
                    <a:pt x="69" y="172"/>
                    <a:pt x="92" y="183"/>
                  </a:cubicBezTo>
                  <a:cubicBezTo>
                    <a:pt x="92" y="183"/>
                    <a:pt x="103" y="183"/>
                    <a:pt x="103" y="194"/>
                  </a:cubicBezTo>
                  <a:cubicBezTo>
                    <a:pt x="126" y="217"/>
                    <a:pt x="171" y="251"/>
                    <a:pt x="205" y="274"/>
                  </a:cubicBezTo>
                  <a:cubicBezTo>
                    <a:pt x="217" y="285"/>
                    <a:pt x="217" y="285"/>
                    <a:pt x="217" y="285"/>
                  </a:cubicBezTo>
                  <a:cubicBezTo>
                    <a:pt x="228" y="297"/>
                    <a:pt x="240" y="308"/>
                    <a:pt x="251" y="319"/>
                  </a:cubicBezTo>
                  <a:cubicBezTo>
                    <a:pt x="274" y="331"/>
                    <a:pt x="296" y="354"/>
                    <a:pt x="319" y="376"/>
                  </a:cubicBezTo>
                  <a:cubicBezTo>
                    <a:pt x="342" y="399"/>
                    <a:pt x="365" y="433"/>
                    <a:pt x="387" y="456"/>
                  </a:cubicBezTo>
                  <a:cubicBezTo>
                    <a:pt x="387" y="456"/>
                    <a:pt x="399" y="467"/>
                    <a:pt x="399" y="467"/>
                  </a:cubicBezTo>
                  <a:cubicBezTo>
                    <a:pt x="410" y="479"/>
                    <a:pt x="422" y="490"/>
                    <a:pt x="422" y="513"/>
                  </a:cubicBezTo>
                  <a:cubicBezTo>
                    <a:pt x="433" y="524"/>
                    <a:pt x="444" y="536"/>
                    <a:pt x="456" y="547"/>
                  </a:cubicBezTo>
                  <a:cubicBezTo>
                    <a:pt x="467" y="558"/>
                    <a:pt x="467" y="558"/>
                    <a:pt x="478" y="570"/>
                  </a:cubicBezTo>
                  <a:cubicBezTo>
                    <a:pt x="478" y="570"/>
                    <a:pt x="490" y="581"/>
                    <a:pt x="490" y="581"/>
                  </a:cubicBezTo>
                  <a:cubicBezTo>
                    <a:pt x="513" y="615"/>
                    <a:pt x="535" y="649"/>
                    <a:pt x="569" y="672"/>
                  </a:cubicBezTo>
                  <a:cubicBezTo>
                    <a:pt x="581" y="695"/>
                    <a:pt x="604" y="718"/>
                    <a:pt x="638" y="729"/>
                  </a:cubicBezTo>
                  <a:cubicBezTo>
                    <a:pt x="644" y="732"/>
                    <a:pt x="651" y="734"/>
                    <a:pt x="658" y="734"/>
                  </a:cubicBezTo>
                  <a:cubicBezTo>
                    <a:pt x="674" y="734"/>
                    <a:pt x="690" y="726"/>
                    <a:pt x="706" y="718"/>
                  </a:cubicBezTo>
                  <a:cubicBezTo>
                    <a:pt x="729" y="683"/>
                    <a:pt x="729" y="649"/>
                    <a:pt x="729" y="615"/>
                  </a:cubicBezTo>
                  <a:cubicBezTo>
                    <a:pt x="740" y="570"/>
                    <a:pt x="740" y="524"/>
                    <a:pt x="729" y="479"/>
                  </a:cubicBezTo>
                  <a:cubicBezTo>
                    <a:pt x="729" y="479"/>
                    <a:pt x="717" y="433"/>
                    <a:pt x="706" y="433"/>
                  </a:cubicBezTo>
                  <a:cubicBezTo>
                    <a:pt x="706" y="424"/>
                    <a:pt x="706" y="417"/>
                    <a:pt x="706" y="410"/>
                  </a:cubicBezTo>
                  <a:cubicBezTo>
                    <a:pt x="695" y="388"/>
                    <a:pt x="683" y="376"/>
                    <a:pt x="683" y="354"/>
                  </a:cubicBezTo>
                  <a:cubicBezTo>
                    <a:pt x="638" y="285"/>
                    <a:pt x="592" y="228"/>
                    <a:pt x="524" y="172"/>
                  </a:cubicBezTo>
                  <a:cubicBezTo>
                    <a:pt x="467" y="115"/>
                    <a:pt x="399" y="81"/>
                    <a:pt x="331" y="46"/>
                  </a:cubicBezTo>
                  <a:cubicBezTo>
                    <a:pt x="293" y="28"/>
                    <a:pt x="256" y="9"/>
                    <a:pt x="213" y="9"/>
                  </a:cubicBezTo>
                  <a:cubicBezTo>
                    <a:pt x="203" y="9"/>
                    <a:pt x="193" y="10"/>
                    <a:pt x="183" y="12"/>
                  </a:cubicBezTo>
                  <a:lnTo>
                    <a:pt x="160" y="12"/>
                  </a:lnTo>
                  <a:cubicBezTo>
                    <a:pt x="160" y="12"/>
                    <a:pt x="149" y="12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2019475" y="2577025"/>
              <a:ext cx="11675" cy="12100"/>
            </a:xfrm>
            <a:custGeom>
              <a:rect b="b" l="l" r="r" t="t"/>
              <a:pathLst>
                <a:path extrusionOk="0" h="484" w="467">
                  <a:moveTo>
                    <a:pt x="83" y="0"/>
                  </a:moveTo>
                  <a:cubicBezTo>
                    <a:pt x="63" y="0"/>
                    <a:pt x="40" y="11"/>
                    <a:pt x="23" y="27"/>
                  </a:cubicBezTo>
                  <a:cubicBezTo>
                    <a:pt x="12" y="39"/>
                    <a:pt x="1" y="50"/>
                    <a:pt x="1" y="73"/>
                  </a:cubicBezTo>
                  <a:cubicBezTo>
                    <a:pt x="1" y="95"/>
                    <a:pt x="1" y="118"/>
                    <a:pt x="23" y="141"/>
                  </a:cubicBezTo>
                  <a:cubicBezTo>
                    <a:pt x="35" y="152"/>
                    <a:pt x="35" y="152"/>
                    <a:pt x="46" y="152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52" y="169"/>
                    <a:pt x="60" y="178"/>
                    <a:pt x="69" y="186"/>
                  </a:cubicBezTo>
                  <a:lnTo>
                    <a:pt x="69" y="186"/>
                  </a:lnTo>
                  <a:cubicBezTo>
                    <a:pt x="103" y="209"/>
                    <a:pt x="137" y="243"/>
                    <a:pt x="160" y="266"/>
                  </a:cubicBezTo>
                  <a:cubicBezTo>
                    <a:pt x="171" y="289"/>
                    <a:pt x="183" y="300"/>
                    <a:pt x="194" y="312"/>
                  </a:cubicBezTo>
                  <a:cubicBezTo>
                    <a:pt x="205" y="334"/>
                    <a:pt x="217" y="346"/>
                    <a:pt x="239" y="357"/>
                  </a:cubicBezTo>
                  <a:cubicBezTo>
                    <a:pt x="239" y="357"/>
                    <a:pt x="239" y="368"/>
                    <a:pt x="239" y="368"/>
                  </a:cubicBezTo>
                  <a:cubicBezTo>
                    <a:pt x="251" y="380"/>
                    <a:pt x="262" y="391"/>
                    <a:pt x="274" y="391"/>
                  </a:cubicBezTo>
                  <a:lnTo>
                    <a:pt x="285" y="425"/>
                  </a:lnTo>
                  <a:cubicBezTo>
                    <a:pt x="296" y="437"/>
                    <a:pt x="319" y="459"/>
                    <a:pt x="330" y="471"/>
                  </a:cubicBezTo>
                  <a:cubicBezTo>
                    <a:pt x="350" y="477"/>
                    <a:pt x="370" y="484"/>
                    <a:pt x="387" y="484"/>
                  </a:cubicBezTo>
                  <a:cubicBezTo>
                    <a:pt x="400" y="484"/>
                    <a:pt x="412" y="480"/>
                    <a:pt x="421" y="471"/>
                  </a:cubicBezTo>
                  <a:cubicBezTo>
                    <a:pt x="456" y="459"/>
                    <a:pt x="467" y="425"/>
                    <a:pt x="467" y="391"/>
                  </a:cubicBezTo>
                  <a:cubicBezTo>
                    <a:pt x="467" y="380"/>
                    <a:pt x="467" y="357"/>
                    <a:pt x="456" y="346"/>
                  </a:cubicBezTo>
                  <a:cubicBezTo>
                    <a:pt x="456" y="334"/>
                    <a:pt x="456" y="323"/>
                    <a:pt x="444" y="300"/>
                  </a:cubicBezTo>
                  <a:cubicBezTo>
                    <a:pt x="444" y="266"/>
                    <a:pt x="421" y="232"/>
                    <a:pt x="399" y="198"/>
                  </a:cubicBezTo>
                  <a:cubicBezTo>
                    <a:pt x="376" y="175"/>
                    <a:pt x="353" y="141"/>
                    <a:pt x="330" y="118"/>
                  </a:cubicBezTo>
                  <a:cubicBezTo>
                    <a:pt x="308" y="95"/>
                    <a:pt x="274" y="73"/>
                    <a:pt x="251" y="50"/>
                  </a:cubicBezTo>
                  <a:cubicBezTo>
                    <a:pt x="217" y="39"/>
                    <a:pt x="183" y="16"/>
                    <a:pt x="148" y="16"/>
                  </a:cubicBezTo>
                  <a:cubicBezTo>
                    <a:pt x="137" y="4"/>
                    <a:pt x="114" y="4"/>
                    <a:pt x="103" y="4"/>
                  </a:cubicBezTo>
                  <a:cubicBezTo>
                    <a:pt x="97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1752475" y="2564700"/>
              <a:ext cx="45025" cy="94850"/>
            </a:xfrm>
            <a:custGeom>
              <a:rect b="b" l="l" r="r" t="t"/>
              <a:pathLst>
                <a:path extrusionOk="0" h="3794" w="1801">
                  <a:moveTo>
                    <a:pt x="1696" y="1"/>
                  </a:moveTo>
                  <a:cubicBezTo>
                    <a:pt x="1685" y="1"/>
                    <a:pt x="1673" y="3"/>
                    <a:pt x="1661" y="8"/>
                  </a:cubicBezTo>
                  <a:cubicBezTo>
                    <a:pt x="1172" y="304"/>
                    <a:pt x="808" y="770"/>
                    <a:pt x="535" y="1260"/>
                  </a:cubicBezTo>
                  <a:cubicBezTo>
                    <a:pt x="262" y="1749"/>
                    <a:pt x="92" y="2295"/>
                    <a:pt x="23" y="2852"/>
                  </a:cubicBezTo>
                  <a:cubicBezTo>
                    <a:pt x="12" y="3000"/>
                    <a:pt x="1" y="3159"/>
                    <a:pt x="1" y="3318"/>
                  </a:cubicBezTo>
                  <a:cubicBezTo>
                    <a:pt x="1" y="3398"/>
                    <a:pt x="1" y="3477"/>
                    <a:pt x="23" y="3557"/>
                  </a:cubicBezTo>
                  <a:cubicBezTo>
                    <a:pt x="35" y="3637"/>
                    <a:pt x="35" y="3705"/>
                    <a:pt x="80" y="3773"/>
                  </a:cubicBezTo>
                  <a:cubicBezTo>
                    <a:pt x="90" y="3787"/>
                    <a:pt x="103" y="3794"/>
                    <a:pt x="117" y="3794"/>
                  </a:cubicBezTo>
                  <a:cubicBezTo>
                    <a:pt x="135" y="3794"/>
                    <a:pt x="153" y="3782"/>
                    <a:pt x="160" y="3762"/>
                  </a:cubicBezTo>
                  <a:cubicBezTo>
                    <a:pt x="205" y="3648"/>
                    <a:pt x="194" y="3500"/>
                    <a:pt x="205" y="3375"/>
                  </a:cubicBezTo>
                  <a:cubicBezTo>
                    <a:pt x="205" y="3239"/>
                    <a:pt x="217" y="3102"/>
                    <a:pt x="228" y="2966"/>
                  </a:cubicBezTo>
                  <a:cubicBezTo>
                    <a:pt x="262" y="2704"/>
                    <a:pt x="319" y="2454"/>
                    <a:pt x="399" y="2204"/>
                  </a:cubicBezTo>
                  <a:cubicBezTo>
                    <a:pt x="558" y="1692"/>
                    <a:pt x="808" y="1214"/>
                    <a:pt x="1149" y="805"/>
                  </a:cubicBezTo>
                  <a:cubicBezTo>
                    <a:pt x="1331" y="566"/>
                    <a:pt x="1547" y="350"/>
                    <a:pt x="1752" y="122"/>
                  </a:cubicBezTo>
                  <a:cubicBezTo>
                    <a:pt x="1800" y="74"/>
                    <a:pt x="1759" y="1"/>
                    <a:pt x="16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51"/>
            <p:cNvSpPr/>
            <p:nvPr/>
          </p:nvSpPr>
          <p:spPr>
            <a:xfrm>
              <a:off x="1807350" y="2536750"/>
              <a:ext cx="28750" cy="20200"/>
            </a:xfrm>
            <a:custGeom>
              <a:rect b="b" l="l" r="r" t="t"/>
              <a:pathLst>
                <a:path extrusionOk="0" h="808" w="1150">
                  <a:moveTo>
                    <a:pt x="1070" y="0"/>
                  </a:moveTo>
                  <a:cubicBezTo>
                    <a:pt x="1013" y="12"/>
                    <a:pt x="956" y="23"/>
                    <a:pt x="911" y="46"/>
                  </a:cubicBezTo>
                  <a:cubicBezTo>
                    <a:pt x="854" y="69"/>
                    <a:pt x="797" y="80"/>
                    <a:pt x="751" y="103"/>
                  </a:cubicBezTo>
                  <a:cubicBezTo>
                    <a:pt x="649" y="160"/>
                    <a:pt x="558" y="217"/>
                    <a:pt x="456" y="285"/>
                  </a:cubicBezTo>
                  <a:cubicBezTo>
                    <a:pt x="365" y="342"/>
                    <a:pt x="285" y="410"/>
                    <a:pt x="194" y="489"/>
                  </a:cubicBezTo>
                  <a:cubicBezTo>
                    <a:pt x="160" y="524"/>
                    <a:pt x="126" y="569"/>
                    <a:pt x="80" y="615"/>
                  </a:cubicBezTo>
                  <a:cubicBezTo>
                    <a:pt x="58" y="649"/>
                    <a:pt x="12" y="706"/>
                    <a:pt x="1" y="751"/>
                  </a:cubicBezTo>
                  <a:cubicBezTo>
                    <a:pt x="1" y="785"/>
                    <a:pt x="23" y="808"/>
                    <a:pt x="58" y="808"/>
                  </a:cubicBezTo>
                  <a:cubicBezTo>
                    <a:pt x="103" y="797"/>
                    <a:pt x="149" y="774"/>
                    <a:pt x="183" y="740"/>
                  </a:cubicBezTo>
                  <a:cubicBezTo>
                    <a:pt x="228" y="706"/>
                    <a:pt x="274" y="683"/>
                    <a:pt x="308" y="649"/>
                  </a:cubicBezTo>
                  <a:cubicBezTo>
                    <a:pt x="399" y="580"/>
                    <a:pt x="490" y="524"/>
                    <a:pt x="581" y="455"/>
                  </a:cubicBezTo>
                  <a:cubicBezTo>
                    <a:pt x="660" y="398"/>
                    <a:pt x="751" y="353"/>
                    <a:pt x="842" y="296"/>
                  </a:cubicBezTo>
                  <a:cubicBezTo>
                    <a:pt x="888" y="262"/>
                    <a:pt x="933" y="228"/>
                    <a:pt x="979" y="205"/>
                  </a:cubicBezTo>
                  <a:cubicBezTo>
                    <a:pt x="1024" y="171"/>
                    <a:pt x="1070" y="148"/>
                    <a:pt x="1115" y="114"/>
                  </a:cubicBezTo>
                  <a:cubicBezTo>
                    <a:pt x="1149" y="69"/>
                    <a:pt x="1127" y="0"/>
                    <a:pt x="10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51"/>
            <p:cNvSpPr/>
            <p:nvPr/>
          </p:nvSpPr>
          <p:spPr>
            <a:xfrm>
              <a:off x="1865650" y="2521500"/>
              <a:ext cx="86000" cy="13925"/>
            </a:xfrm>
            <a:custGeom>
              <a:rect b="b" l="l" r="r" t="t"/>
              <a:pathLst>
                <a:path extrusionOk="0" h="557" w="3440">
                  <a:moveTo>
                    <a:pt x="1406" y="1"/>
                  </a:moveTo>
                  <a:cubicBezTo>
                    <a:pt x="1225" y="1"/>
                    <a:pt x="1045" y="9"/>
                    <a:pt x="865" y="30"/>
                  </a:cubicBezTo>
                  <a:cubicBezTo>
                    <a:pt x="580" y="64"/>
                    <a:pt x="285" y="110"/>
                    <a:pt x="34" y="235"/>
                  </a:cubicBezTo>
                  <a:cubicBezTo>
                    <a:pt x="0" y="258"/>
                    <a:pt x="23" y="303"/>
                    <a:pt x="57" y="303"/>
                  </a:cubicBezTo>
                  <a:cubicBezTo>
                    <a:pt x="82" y="304"/>
                    <a:pt x="106" y="305"/>
                    <a:pt x="130" y="305"/>
                  </a:cubicBezTo>
                  <a:cubicBezTo>
                    <a:pt x="379" y="305"/>
                    <a:pt x="628" y="256"/>
                    <a:pt x="876" y="235"/>
                  </a:cubicBezTo>
                  <a:cubicBezTo>
                    <a:pt x="989" y="230"/>
                    <a:pt x="1104" y="228"/>
                    <a:pt x="1220" y="228"/>
                  </a:cubicBezTo>
                  <a:cubicBezTo>
                    <a:pt x="1383" y="228"/>
                    <a:pt x="1547" y="233"/>
                    <a:pt x="1706" y="246"/>
                  </a:cubicBezTo>
                  <a:cubicBezTo>
                    <a:pt x="1979" y="258"/>
                    <a:pt x="2252" y="303"/>
                    <a:pt x="2525" y="360"/>
                  </a:cubicBezTo>
                  <a:cubicBezTo>
                    <a:pt x="2650" y="394"/>
                    <a:pt x="2787" y="428"/>
                    <a:pt x="2912" y="451"/>
                  </a:cubicBezTo>
                  <a:cubicBezTo>
                    <a:pt x="3049" y="485"/>
                    <a:pt x="3196" y="531"/>
                    <a:pt x="3333" y="554"/>
                  </a:cubicBezTo>
                  <a:cubicBezTo>
                    <a:pt x="3340" y="556"/>
                    <a:pt x="3346" y="557"/>
                    <a:pt x="3352" y="557"/>
                  </a:cubicBezTo>
                  <a:cubicBezTo>
                    <a:pt x="3409" y="557"/>
                    <a:pt x="3440" y="471"/>
                    <a:pt x="3378" y="440"/>
                  </a:cubicBezTo>
                  <a:cubicBezTo>
                    <a:pt x="3265" y="360"/>
                    <a:pt x="3128" y="303"/>
                    <a:pt x="3003" y="258"/>
                  </a:cubicBezTo>
                  <a:cubicBezTo>
                    <a:pt x="2867" y="201"/>
                    <a:pt x="2730" y="167"/>
                    <a:pt x="2594" y="133"/>
                  </a:cubicBezTo>
                  <a:cubicBezTo>
                    <a:pt x="2309" y="64"/>
                    <a:pt x="2014" y="30"/>
                    <a:pt x="1718" y="8"/>
                  </a:cubicBezTo>
                  <a:cubicBezTo>
                    <a:pt x="1614" y="3"/>
                    <a:pt x="1510" y="1"/>
                    <a:pt x="140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1983775" y="2608500"/>
              <a:ext cx="28050" cy="55125"/>
            </a:xfrm>
            <a:custGeom>
              <a:rect b="b" l="l" r="r" t="t"/>
              <a:pathLst>
                <a:path extrusionOk="0" h="2205" w="1122">
                  <a:moveTo>
                    <a:pt x="52" y="1"/>
                  </a:moveTo>
                  <a:cubicBezTo>
                    <a:pt x="24" y="1"/>
                    <a:pt x="0" y="29"/>
                    <a:pt x="18" y="65"/>
                  </a:cubicBezTo>
                  <a:cubicBezTo>
                    <a:pt x="109" y="235"/>
                    <a:pt x="212" y="395"/>
                    <a:pt x="325" y="554"/>
                  </a:cubicBezTo>
                  <a:cubicBezTo>
                    <a:pt x="428" y="725"/>
                    <a:pt x="530" y="884"/>
                    <a:pt x="610" y="1054"/>
                  </a:cubicBezTo>
                  <a:cubicBezTo>
                    <a:pt x="769" y="1384"/>
                    <a:pt x="837" y="1782"/>
                    <a:pt x="803" y="2146"/>
                  </a:cubicBezTo>
                  <a:cubicBezTo>
                    <a:pt x="803" y="2182"/>
                    <a:pt x="839" y="2205"/>
                    <a:pt x="872" y="2205"/>
                  </a:cubicBezTo>
                  <a:cubicBezTo>
                    <a:pt x="891" y="2205"/>
                    <a:pt x="908" y="2197"/>
                    <a:pt x="917" y="2180"/>
                  </a:cubicBezTo>
                  <a:cubicBezTo>
                    <a:pt x="1121" y="1794"/>
                    <a:pt x="1042" y="1373"/>
                    <a:pt x="860" y="986"/>
                  </a:cubicBezTo>
                  <a:cubicBezTo>
                    <a:pt x="780" y="804"/>
                    <a:pt x="667" y="622"/>
                    <a:pt x="541" y="463"/>
                  </a:cubicBezTo>
                  <a:cubicBezTo>
                    <a:pt x="405" y="292"/>
                    <a:pt x="246" y="156"/>
                    <a:pt x="75" y="8"/>
                  </a:cubicBezTo>
                  <a:cubicBezTo>
                    <a:pt x="68" y="3"/>
                    <a:pt x="60" y="1"/>
                    <a:pt x="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1986275" y="2629475"/>
              <a:ext cx="10775" cy="23100"/>
            </a:xfrm>
            <a:custGeom>
              <a:rect b="b" l="l" r="r" t="t"/>
              <a:pathLst>
                <a:path extrusionOk="0" h="924" w="431">
                  <a:moveTo>
                    <a:pt x="76" y="0"/>
                  </a:moveTo>
                  <a:cubicBezTo>
                    <a:pt x="34" y="0"/>
                    <a:pt x="0" y="45"/>
                    <a:pt x="9" y="90"/>
                  </a:cubicBezTo>
                  <a:cubicBezTo>
                    <a:pt x="21" y="124"/>
                    <a:pt x="21" y="158"/>
                    <a:pt x="32" y="193"/>
                  </a:cubicBezTo>
                  <a:cubicBezTo>
                    <a:pt x="55" y="227"/>
                    <a:pt x="66" y="261"/>
                    <a:pt x="77" y="284"/>
                  </a:cubicBezTo>
                  <a:cubicBezTo>
                    <a:pt x="100" y="352"/>
                    <a:pt x="123" y="420"/>
                    <a:pt x="146" y="488"/>
                  </a:cubicBezTo>
                  <a:cubicBezTo>
                    <a:pt x="168" y="557"/>
                    <a:pt x="180" y="636"/>
                    <a:pt x="203" y="704"/>
                  </a:cubicBezTo>
                  <a:cubicBezTo>
                    <a:pt x="203" y="704"/>
                    <a:pt x="214" y="739"/>
                    <a:pt x="214" y="739"/>
                  </a:cubicBezTo>
                  <a:cubicBezTo>
                    <a:pt x="214" y="761"/>
                    <a:pt x="225" y="784"/>
                    <a:pt x="237" y="807"/>
                  </a:cubicBezTo>
                  <a:cubicBezTo>
                    <a:pt x="248" y="841"/>
                    <a:pt x="248" y="864"/>
                    <a:pt x="271" y="898"/>
                  </a:cubicBezTo>
                  <a:cubicBezTo>
                    <a:pt x="282" y="915"/>
                    <a:pt x="302" y="923"/>
                    <a:pt x="322" y="923"/>
                  </a:cubicBezTo>
                  <a:cubicBezTo>
                    <a:pt x="342" y="923"/>
                    <a:pt x="362" y="915"/>
                    <a:pt x="373" y="898"/>
                  </a:cubicBezTo>
                  <a:cubicBezTo>
                    <a:pt x="396" y="864"/>
                    <a:pt x="396" y="830"/>
                    <a:pt x="407" y="795"/>
                  </a:cubicBezTo>
                  <a:cubicBezTo>
                    <a:pt x="407" y="773"/>
                    <a:pt x="419" y="750"/>
                    <a:pt x="419" y="727"/>
                  </a:cubicBezTo>
                  <a:lnTo>
                    <a:pt x="419" y="693"/>
                  </a:lnTo>
                  <a:cubicBezTo>
                    <a:pt x="419" y="689"/>
                    <a:pt x="419" y="685"/>
                    <a:pt x="419" y="682"/>
                  </a:cubicBezTo>
                  <a:cubicBezTo>
                    <a:pt x="430" y="591"/>
                    <a:pt x="407" y="500"/>
                    <a:pt x="385" y="420"/>
                  </a:cubicBezTo>
                  <a:cubicBezTo>
                    <a:pt x="350" y="340"/>
                    <a:pt x="328" y="261"/>
                    <a:pt x="282" y="193"/>
                  </a:cubicBezTo>
                  <a:cubicBezTo>
                    <a:pt x="259" y="158"/>
                    <a:pt x="237" y="124"/>
                    <a:pt x="214" y="90"/>
                  </a:cubicBezTo>
                  <a:cubicBezTo>
                    <a:pt x="180" y="56"/>
                    <a:pt x="157" y="33"/>
                    <a:pt x="112" y="11"/>
                  </a:cubicBezTo>
                  <a:cubicBezTo>
                    <a:pt x="100" y="3"/>
                    <a:pt x="88" y="0"/>
                    <a:pt x="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1979950" y="2637925"/>
              <a:ext cx="6575" cy="13000"/>
            </a:xfrm>
            <a:custGeom>
              <a:rect b="b" l="l" r="r" t="t"/>
              <a:pathLst>
                <a:path extrusionOk="0" h="520" w="263">
                  <a:moveTo>
                    <a:pt x="68" y="1"/>
                  </a:moveTo>
                  <a:cubicBezTo>
                    <a:pt x="56" y="1"/>
                    <a:pt x="44" y="4"/>
                    <a:pt x="35" y="14"/>
                  </a:cubicBezTo>
                  <a:cubicBezTo>
                    <a:pt x="12" y="37"/>
                    <a:pt x="1" y="71"/>
                    <a:pt x="12" y="93"/>
                  </a:cubicBezTo>
                  <a:lnTo>
                    <a:pt x="23" y="116"/>
                  </a:lnTo>
                  <a:cubicBezTo>
                    <a:pt x="23" y="116"/>
                    <a:pt x="23" y="116"/>
                    <a:pt x="35" y="128"/>
                  </a:cubicBezTo>
                  <a:cubicBezTo>
                    <a:pt x="35" y="139"/>
                    <a:pt x="46" y="150"/>
                    <a:pt x="46" y="162"/>
                  </a:cubicBezTo>
                  <a:cubicBezTo>
                    <a:pt x="57" y="173"/>
                    <a:pt x="57" y="173"/>
                    <a:pt x="57" y="184"/>
                  </a:cubicBezTo>
                  <a:cubicBezTo>
                    <a:pt x="57" y="196"/>
                    <a:pt x="69" y="207"/>
                    <a:pt x="69" y="219"/>
                  </a:cubicBezTo>
                  <a:cubicBezTo>
                    <a:pt x="80" y="241"/>
                    <a:pt x="80" y="264"/>
                    <a:pt x="92" y="287"/>
                  </a:cubicBezTo>
                  <a:cubicBezTo>
                    <a:pt x="92" y="287"/>
                    <a:pt x="92" y="310"/>
                    <a:pt x="92" y="310"/>
                  </a:cubicBezTo>
                  <a:cubicBezTo>
                    <a:pt x="92" y="332"/>
                    <a:pt x="103" y="344"/>
                    <a:pt x="103" y="355"/>
                  </a:cubicBezTo>
                  <a:cubicBezTo>
                    <a:pt x="103" y="355"/>
                    <a:pt x="103" y="355"/>
                    <a:pt x="103" y="366"/>
                  </a:cubicBezTo>
                  <a:cubicBezTo>
                    <a:pt x="103" y="378"/>
                    <a:pt x="103" y="389"/>
                    <a:pt x="103" y="401"/>
                  </a:cubicBezTo>
                  <a:cubicBezTo>
                    <a:pt x="103" y="423"/>
                    <a:pt x="103" y="446"/>
                    <a:pt x="114" y="480"/>
                  </a:cubicBezTo>
                  <a:cubicBezTo>
                    <a:pt x="122" y="502"/>
                    <a:pt x="144" y="520"/>
                    <a:pt x="167" y="520"/>
                  </a:cubicBezTo>
                  <a:cubicBezTo>
                    <a:pt x="180" y="520"/>
                    <a:pt x="193" y="515"/>
                    <a:pt x="205" y="503"/>
                  </a:cubicBezTo>
                  <a:cubicBezTo>
                    <a:pt x="239" y="457"/>
                    <a:pt x="251" y="389"/>
                    <a:pt x="251" y="332"/>
                  </a:cubicBezTo>
                  <a:cubicBezTo>
                    <a:pt x="262" y="310"/>
                    <a:pt x="251" y="275"/>
                    <a:pt x="251" y="241"/>
                  </a:cubicBezTo>
                  <a:cubicBezTo>
                    <a:pt x="239" y="207"/>
                    <a:pt x="228" y="184"/>
                    <a:pt x="217" y="150"/>
                  </a:cubicBezTo>
                  <a:cubicBezTo>
                    <a:pt x="194" y="105"/>
                    <a:pt x="160" y="48"/>
                    <a:pt x="114" y="14"/>
                  </a:cubicBezTo>
                  <a:cubicBezTo>
                    <a:pt x="101" y="7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1766400" y="2597500"/>
              <a:ext cx="17600" cy="36375"/>
            </a:xfrm>
            <a:custGeom>
              <a:rect b="b" l="l" r="r" t="t"/>
              <a:pathLst>
                <a:path extrusionOk="0" h="1455" w="704">
                  <a:moveTo>
                    <a:pt x="621" y="1"/>
                  </a:moveTo>
                  <a:cubicBezTo>
                    <a:pt x="608" y="1"/>
                    <a:pt x="594" y="5"/>
                    <a:pt x="581" y="16"/>
                  </a:cubicBezTo>
                  <a:cubicBezTo>
                    <a:pt x="535" y="50"/>
                    <a:pt x="501" y="95"/>
                    <a:pt x="467" y="152"/>
                  </a:cubicBezTo>
                  <a:cubicBezTo>
                    <a:pt x="422" y="198"/>
                    <a:pt x="388" y="243"/>
                    <a:pt x="354" y="300"/>
                  </a:cubicBezTo>
                  <a:cubicBezTo>
                    <a:pt x="285" y="414"/>
                    <a:pt x="228" y="539"/>
                    <a:pt x="172" y="664"/>
                  </a:cubicBezTo>
                  <a:cubicBezTo>
                    <a:pt x="126" y="778"/>
                    <a:pt x="81" y="903"/>
                    <a:pt x="46" y="1028"/>
                  </a:cubicBezTo>
                  <a:cubicBezTo>
                    <a:pt x="35" y="1085"/>
                    <a:pt x="24" y="1153"/>
                    <a:pt x="12" y="1210"/>
                  </a:cubicBezTo>
                  <a:cubicBezTo>
                    <a:pt x="1" y="1278"/>
                    <a:pt x="12" y="1346"/>
                    <a:pt x="24" y="1415"/>
                  </a:cubicBezTo>
                  <a:cubicBezTo>
                    <a:pt x="24" y="1437"/>
                    <a:pt x="48" y="1454"/>
                    <a:pt x="71" y="1454"/>
                  </a:cubicBezTo>
                  <a:cubicBezTo>
                    <a:pt x="83" y="1454"/>
                    <a:pt x="95" y="1449"/>
                    <a:pt x="103" y="1437"/>
                  </a:cubicBezTo>
                  <a:cubicBezTo>
                    <a:pt x="137" y="1381"/>
                    <a:pt x="172" y="1335"/>
                    <a:pt x="194" y="1278"/>
                  </a:cubicBezTo>
                  <a:cubicBezTo>
                    <a:pt x="217" y="1221"/>
                    <a:pt x="251" y="1165"/>
                    <a:pt x="274" y="1096"/>
                  </a:cubicBezTo>
                  <a:cubicBezTo>
                    <a:pt x="308" y="994"/>
                    <a:pt x="354" y="880"/>
                    <a:pt x="399" y="778"/>
                  </a:cubicBezTo>
                  <a:cubicBezTo>
                    <a:pt x="445" y="664"/>
                    <a:pt x="490" y="550"/>
                    <a:pt x="547" y="448"/>
                  </a:cubicBezTo>
                  <a:cubicBezTo>
                    <a:pt x="570" y="391"/>
                    <a:pt x="592" y="323"/>
                    <a:pt x="615" y="266"/>
                  </a:cubicBezTo>
                  <a:cubicBezTo>
                    <a:pt x="638" y="209"/>
                    <a:pt x="683" y="152"/>
                    <a:pt x="695" y="95"/>
                  </a:cubicBezTo>
                  <a:cubicBezTo>
                    <a:pt x="703" y="52"/>
                    <a:pt x="665" y="1"/>
                    <a:pt x="62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1777500" y="2610400"/>
              <a:ext cx="11400" cy="18500"/>
            </a:xfrm>
            <a:custGeom>
              <a:rect b="b" l="l" r="r" t="t"/>
              <a:pathLst>
                <a:path extrusionOk="0" h="740" w="456">
                  <a:moveTo>
                    <a:pt x="399" y="0"/>
                  </a:moveTo>
                  <a:cubicBezTo>
                    <a:pt x="319" y="12"/>
                    <a:pt x="273" y="68"/>
                    <a:pt x="228" y="125"/>
                  </a:cubicBezTo>
                  <a:cubicBezTo>
                    <a:pt x="182" y="182"/>
                    <a:pt x="137" y="239"/>
                    <a:pt x="103" y="307"/>
                  </a:cubicBezTo>
                  <a:cubicBezTo>
                    <a:pt x="91" y="341"/>
                    <a:pt x="69" y="376"/>
                    <a:pt x="57" y="410"/>
                  </a:cubicBezTo>
                  <a:cubicBezTo>
                    <a:pt x="57" y="421"/>
                    <a:pt x="46" y="444"/>
                    <a:pt x="46" y="455"/>
                  </a:cubicBezTo>
                  <a:cubicBezTo>
                    <a:pt x="46" y="467"/>
                    <a:pt x="35" y="467"/>
                    <a:pt x="35" y="478"/>
                  </a:cubicBezTo>
                  <a:cubicBezTo>
                    <a:pt x="35" y="478"/>
                    <a:pt x="35" y="489"/>
                    <a:pt x="35" y="501"/>
                  </a:cubicBezTo>
                  <a:cubicBezTo>
                    <a:pt x="12" y="569"/>
                    <a:pt x="1" y="637"/>
                    <a:pt x="12" y="705"/>
                  </a:cubicBezTo>
                  <a:cubicBezTo>
                    <a:pt x="19" y="727"/>
                    <a:pt x="41" y="740"/>
                    <a:pt x="61" y="740"/>
                  </a:cubicBezTo>
                  <a:cubicBezTo>
                    <a:pt x="73" y="740"/>
                    <a:pt x="83" y="736"/>
                    <a:pt x="91" y="728"/>
                  </a:cubicBezTo>
                  <a:cubicBezTo>
                    <a:pt x="114" y="705"/>
                    <a:pt x="126" y="683"/>
                    <a:pt x="148" y="660"/>
                  </a:cubicBezTo>
                  <a:cubicBezTo>
                    <a:pt x="160" y="626"/>
                    <a:pt x="182" y="603"/>
                    <a:pt x="194" y="580"/>
                  </a:cubicBezTo>
                  <a:cubicBezTo>
                    <a:pt x="205" y="558"/>
                    <a:pt x="228" y="523"/>
                    <a:pt x="239" y="501"/>
                  </a:cubicBezTo>
                  <a:cubicBezTo>
                    <a:pt x="262" y="467"/>
                    <a:pt x="273" y="444"/>
                    <a:pt x="285" y="410"/>
                  </a:cubicBezTo>
                  <a:cubicBezTo>
                    <a:pt x="319" y="364"/>
                    <a:pt x="353" y="307"/>
                    <a:pt x="387" y="262"/>
                  </a:cubicBezTo>
                  <a:cubicBezTo>
                    <a:pt x="399" y="228"/>
                    <a:pt x="421" y="205"/>
                    <a:pt x="433" y="182"/>
                  </a:cubicBezTo>
                  <a:cubicBezTo>
                    <a:pt x="433" y="171"/>
                    <a:pt x="444" y="159"/>
                    <a:pt x="444" y="148"/>
                  </a:cubicBezTo>
                  <a:cubicBezTo>
                    <a:pt x="455" y="137"/>
                    <a:pt x="455" y="125"/>
                    <a:pt x="455" y="114"/>
                  </a:cubicBezTo>
                  <a:cubicBezTo>
                    <a:pt x="455" y="114"/>
                    <a:pt x="455" y="103"/>
                    <a:pt x="455" y="91"/>
                  </a:cubicBezTo>
                  <a:cubicBezTo>
                    <a:pt x="455" y="91"/>
                    <a:pt x="455" y="80"/>
                    <a:pt x="455" y="68"/>
                  </a:cubicBezTo>
                  <a:cubicBezTo>
                    <a:pt x="455" y="34"/>
                    <a:pt x="433" y="0"/>
                    <a:pt x="3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1786600" y="2617450"/>
              <a:ext cx="7125" cy="10075"/>
            </a:xfrm>
            <a:custGeom>
              <a:rect b="b" l="l" r="r" t="t"/>
              <a:pathLst>
                <a:path extrusionOk="0" h="403" w="285">
                  <a:moveTo>
                    <a:pt x="234" y="0"/>
                  </a:moveTo>
                  <a:cubicBezTo>
                    <a:pt x="228" y="0"/>
                    <a:pt x="223" y="1"/>
                    <a:pt x="217" y="3"/>
                  </a:cubicBezTo>
                  <a:cubicBezTo>
                    <a:pt x="205" y="3"/>
                    <a:pt x="194" y="3"/>
                    <a:pt x="182" y="14"/>
                  </a:cubicBezTo>
                  <a:cubicBezTo>
                    <a:pt x="160" y="25"/>
                    <a:pt x="137" y="37"/>
                    <a:pt x="126" y="59"/>
                  </a:cubicBezTo>
                  <a:cubicBezTo>
                    <a:pt x="91" y="82"/>
                    <a:pt x="69" y="116"/>
                    <a:pt x="57" y="139"/>
                  </a:cubicBezTo>
                  <a:cubicBezTo>
                    <a:pt x="46" y="162"/>
                    <a:pt x="35" y="185"/>
                    <a:pt x="35" y="196"/>
                  </a:cubicBezTo>
                  <a:cubicBezTo>
                    <a:pt x="23" y="207"/>
                    <a:pt x="23" y="219"/>
                    <a:pt x="23" y="219"/>
                  </a:cubicBezTo>
                  <a:cubicBezTo>
                    <a:pt x="23" y="230"/>
                    <a:pt x="23" y="230"/>
                    <a:pt x="23" y="241"/>
                  </a:cubicBezTo>
                  <a:cubicBezTo>
                    <a:pt x="12" y="241"/>
                    <a:pt x="23" y="241"/>
                    <a:pt x="23" y="253"/>
                  </a:cubicBezTo>
                  <a:lnTo>
                    <a:pt x="12" y="264"/>
                  </a:lnTo>
                  <a:lnTo>
                    <a:pt x="12" y="287"/>
                  </a:lnTo>
                  <a:cubicBezTo>
                    <a:pt x="12" y="298"/>
                    <a:pt x="12" y="298"/>
                    <a:pt x="12" y="310"/>
                  </a:cubicBezTo>
                  <a:cubicBezTo>
                    <a:pt x="0" y="321"/>
                    <a:pt x="12" y="321"/>
                    <a:pt x="12" y="332"/>
                  </a:cubicBezTo>
                  <a:lnTo>
                    <a:pt x="12" y="344"/>
                  </a:lnTo>
                  <a:cubicBezTo>
                    <a:pt x="12" y="380"/>
                    <a:pt x="39" y="402"/>
                    <a:pt x="68" y="402"/>
                  </a:cubicBezTo>
                  <a:cubicBezTo>
                    <a:pt x="85" y="402"/>
                    <a:pt x="102" y="395"/>
                    <a:pt x="114" y="378"/>
                  </a:cubicBezTo>
                  <a:cubicBezTo>
                    <a:pt x="114" y="367"/>
                    <a:pt x="114" y="367"/>
                    <a:pt x="114" y="355"/>
                  </a:cubicBezTo>
                  <a:cubicBezTo>
                    <a:pt x="126" y="355"/>
                    <a:pt x="137" y="344"/>
                    <a:pt x="137" y="332"/>
                  </a:cubicBezTo>
                  <a:cubicBezTo>
                    <a:pt x="148" y="321"/>
                    <a:pt x="148" y="310"/>
                    <a:pt x="148" y="310"/>
                  </a:cubicBezTo>
                  <a:lnTo>
                    <a:pt x="160" y="310"/>
                  </a:lnTo>
                  <a:cubicBezTo>
                    <a:pt x="160" y="298"/>
                    <a:pt x="171" y="287"/>
                    <a:pt x="171" y="287"/>
                  </a:cubicBezTo>
                  <a:cubicBezTo>
                    <a:pt x="171" y="276"/>
                    <a:pt x="182" y="264"/>
                    <a:pt x="182" y="253"/>
                  </a:cubicBezTo>
                  <a:cubicBezTo>
                    <a:pt x="194" y="241"/>
                    <a:pt x="205" y="230"/>
                    <a:pt x="217" y="207"/>
                  </a:cubicBezTo>
                  <a:lnTo>
                    <a:pt x="251" y="162"/>
                  </a:lnTo>
                  <a:cubicBezTo>
                    <a:pt x="251" y="150"/>
                    <a:pt x="251" y="139"/>
                    <a:pt x="262" y="139"/>
                  </a:cubicBezTo>
                  <a:cubicBezTo>
                    <a:pt x="262" y="128"/>
                    <a:pt x="273" y="116"/>
                    <a:pt x="273" y="105"/>
                  </a:cubicBezTo>
                  <a:lnTo>
                    <a:pt x="273" y="94"/>
                  </a:lnTo>
                  <a:cubicBezTo>
                    <a:pt x="273" y="82"/>
                    <a:pt x="285" y="71"/>
                    <a:pt x="285" y="59"/>
                  </a:cubicBezTo>
                  <a:cubicBezTo>
                    <a:pt x="285" y="30"/>
                    <a:pt x="268" y="0"/>
                    <a:pt x="23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1875600" y="2532200"/>
              <a:ext cx="38125" cy="6575"/>
            </a:xfrm>
            <a:custGeom>
              <a:rect b="b" l="l" r="r" t="t"/>
              <a:pathLst>
                <a:path extrusionOk="0" h="263" w="1525">
                  <a:moveTo>
                    <a:pt x="643" y="0"/>
                  </a:moveTo>
                  <a:cubicBezTo>
                    <a:pt x="438" y="0"/>
                    <a:pt x="208" y="8"/>
                    <a:pt x="35" y="114"/>
                  </a:cubicBezTo>
                  <a:cubicBezTo>
                    <a:pt x="0" y="137"/>
                    <a:pt x="0" y="194"/>
                    <a:pt x="35" y="205"/>
                  </a:cubicBezTo>
                  <a:cubicBezTo>
                    <a:pt x="102" y="215"/>
                    <a:pt x="170" y="218"/>
                    <a:pt x="237" y="218"/>
                  </a:cubicBezTo>
                  <a:cubicBezTo>
                    <a:pt x="380" y="218"/>
                    <a:pt x="522" y="203"/>
                    <a:pt x="660" y="203"/>
                  </a:cubicBezTo>
                  <a:cubicBezTo>
                    <a:pt x="687" y="203"/>
                    <a:pt x="713" y="204"/>
                    <a:pt x="740" y="205"/>
                  </a:cubicBezTo>
                  <a:cubicBezTo>
                    <a:pt x="853" y="205"/>
                    <a:pt x="979" y="217"/>
                    <a:pt x="1092" y="228"/>
                  </a:cubicBezTo>
                  <a:cubicBezTo>
                    <a:pt x="1217" y="228"/>
                    <a:pt x="1331" y="251"/>
                    <a:pt x="1456" y="262"/>
                  </a:cubicBezTo>
                  <a:cubicBezTo>
                    <a:pt x="1502" y="262"/>
                    <a:pt x="1525" y="182"/>
                    <a:pt x="1479" y="160"/>
                  </a:cubicBezTo>
                  <a:cubicBezTo>
                    <a:pt x="1263" y="57"/>
                    <a:pt x="1001" y="12"/>
                    <a:pt x="751" y="0"/>
                  </a:cubicBezTo>
                  <a:cubicBezTo>
                    <a:pt x="716" y="0"/>
                    <a:pt x="680" y="0"/>
                    <a:pt x="64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1884125" y="2541575"/>
              <a:ext cx="21075" cy="4800"/>
            </a:xfrm>
            <a:custGeom>
              <a:rect b="b" l="l" r="r" t="t"/>
              <a:pathLst>
                <a:path extrusionOk="0" h="192" w="843">
                  <a:moveTo>
                    <a:pt x="433" y="1"/>
                  </a:moveTo>
                  <a:cubicBezTo>
                    <a:pt x="365" y="1"/>
                    <a:pt x="308" y="1"/>
                    <a:pt x="240" y="12"/>
                  </a:cubicBezTo>
                  <a:lnTo>
                    <a:pt x="149" y="12"/>
                  </a:lnTo>
                  <a:cubicBezTo>
                    <a:pt x="114" y="24"/>
                    <a:pt x="80" y="24"/>
                    <a:pt x="58" y="35"/>
                  </a:cubicBezTo>
                  <a:cubicBezTo>
                    <a:pt x="46" y="46"/>
                    <a:pt x="35" y="46"/>
                    <a:pt x="23" y="58"/>
                  </a:cubicBezTo>
                  <a:cubicBezTo>
                    <a:pt x="1" y="69"/>
                    <a:pt x="1" y="115"/>
                    <a:pt x="23" y="137"/>
                  </a:cubicBezTo>
                  <a:cubicBezTo>
                    <a:pt x="35" y="137"/>
                    <a:pt x="46" y="149"/>
                    <a:pt x="58" y="149"/>
                  </a:cubicBezTo>
                  <a:cubicBezTo>
                    <a:pt x="80" y="171"/>
                    <a:pt x="114" y="171"/>
                    <a:pt x="149" y="171"/>
                  </a:cubicBezTo>
                  <a:cubicBezTo>
                    <a:pt x="183" y="183"/>
                    <a:pt x="205" y="183"/>
                    <a:pt x="240" y="183"/>
                  </a:cubicBezTo>
                  <a:lnTo>
                    <a:pt x="433" y="183"/>
                  </a:lnTo>
                  <a:cubicBezTo>
                    <a:pt x="461" y="188"/>
                    <a:pt x="493" y="191"/>
                    <a:pt x="524" y="191"/>
                  </a:cubicBezTo>
                  <a:cubicBezTo>
                    <a:pt x="555" y="191"/>
                    <a:pt x="586" y="188"/>
                    <a:pt x="615" y="183"/>
                  </a:cubicBezTo>
                  <a:cubicBezTo>
                    <a:pt x="683" y="183"/>
                    <a:pt x="751" y="171"/>
                    <a:pt x="808" y="149"/>
                  </a:cubicBezTo>
                  <a:cubicBezTo>
                    <a:pt x="842" y="126"/>
                    <a:pt x="842" y="69"/>
                    <a:pt x="808" y="46"/>
                  </a:cubicBezTo>
                  <a:cubicBezTo>
                    <a:pt x="751" y="12"/>
                    <a:pt x="683" y="12"/>
                    <a:pt x="615" y="12"/>
                  </a:cubicBezTo>
                  <a:cubicBezTo>
                    <a:pt x="558" y="1"/>
                    <a:pt x="490" y="1"/>
                    <a:pt x="43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1887550" y="2550975"/>
              <a:ext cx="13675" cy="4275"/>
            </a:xfrm>
            <a:custGeom>
              <a:rect b="b" l="l" r="r" t="t"/>
              <a:pathLst>
                <a:path extrusionOk="0" h="171" w="547">
                  <a:moveTo>
                    <a:pt x="273" y="0"/>
                  </a:moveTo>
                  <a:cubicBezTo>
                    <a:pt x="228" y="0"/>
                    <a:pt x="193" y="0"/>
                    <a:pt x="148" y="11"/>
                  </a:cubicBezTo>
                  <a:cubicBezTo>
                    <a:pt x="114" y="11"/>
                    <a:pt x="68" y="23"/>
                    <a:pt x="46" y="46"/>
                  </a:cubicBezTo>
                  <a:lnTo>
                    <a:pt x="34" y="46"/>
                  </a:lnTo>
                  <a:cubicBezTo>
                    <a:pt x="0" y="46"/>
                    <a:pt x="0" y="114"/>
                    <a:pt x="34" y="125"/>
                  </a:cubicBezTo>
                  <a:lnTo>
                    <a:pt x="46" y="125"/>
                  </a:lnTo>
                  <a:cubicBezTo>
                    <a:pt x="68" y="148"/>
                    <a:pt x="103" y="148"/>
                    <a:pt x="148" y="159"/>
                  </a:cubicBezTo>
                  <a:cubicBezTo>
                    <a:pt x="182" y="159"/>
                    <a:pt x="228" y="171"/>
                    <a:pt x="273" y="171"/>
                  </a:cubicBezTo>
                  <a:lnTo>
                    <a:pt x="387" y="171"/>
                  </a:lnTo>
                  <a:cubicBezTo>
                    <a:pt x="410" y="171"/>
                    <a:pt x="421" y="159"/>
                    <a:pt x="432" y="159"/>
                  </a:cubicBezTo>
                  <a:lnTo>
                    <a:pt x="444" y="159"/>
                  </a:lnTo>
                  <a:cubicBezTo>
                    <a:pt x="466" y="148"/>
                    <a:pt x="489" y="148"/>
                    <a:pt x="512" y="137"/>
                  </a:cubicBezTo>
                  <a:cubicBezTo>
                    <a:pt x="546" y="114"/>
                    <a:pt x="546" y="68"/>
                    <a:pt x="512" y="34"/>
                  </a:cubicBezTo>
                  <a:cubicBezTo>
                    <a:pt x="489" y="23"/>
                    <a:pt x="466" y="23"/>
                    <a:pt x="444" y="11"/>
                  </a:cubicBezTo>
                  <a:lnTo>
                    <a:pt x="432" y="11"/>
                  </a:lnTo>
                  <a:cubicBezTo>
                    <a:pt x="421" y="11"/>
                    <a:pt x="410" y="0"/>
                    <a:pt x="38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1890375" y="2559200"/>
              <a:ext cx="9975" cy="4575"/>
            </a:xfrm>
            <a:custGeom>
              <a:rect b="b" l="l" r="r" t="t"/>
              <a:pathLst>
                <a:path extrusionOk="0" h="183" w="399">
                  <a:moveTo>
                    <a:pt x="171" y="1"/>
                  </a:moveTo>
                  <a:cubicBezTo>
                    <a:pt x="149" y="1"/>
                    <a:pt x="126" y="1"/>
                    <a:pt x="103" y="12"/>
                  </a:cubicBezTo>
                  <a:lnTo>
                    <a:pt x="80" y="12"/>
                  </a:lnTo>
                  <a:cubicBezTo>
                    <a:pt x="69" y="24"/>
                    <a:pt x="58" y="24"/>
                    <a:pt x="46" y="35"/>
                  </a:cubicBezTo>
                  <a:cubicBezTo>
                    <a:pt x="46" y="35"/>
                    <a:pt x="35" y="46"/>
                    <a:pt x="35" y="46"/>
                  </a:cubicBezTo>
                  <a:cubicBezTo>
                    <a:pt x="12" y="58"/>
                    <a:pt x="1" y="81"/>
                    <a:pt x="12" y="103"/>
                  </a:cubicBezTo>
                  <a:cubicBezTo>
                    <a:pt x="12" y="115"/>
                    <a:pt x="24" y="137"/>
                    <a:pt x="46" y="149"/>
                  </a:cubicBezTo>
                  <a:lnTo>
                    <a:pt x="69" y="149"/>
                  </a:lnTo>
                  <a:cubicBezTo>
                    <a:pt x="80" y="160"/>
                    <a:pt x="103" y="160"/>
                    <a:pt x="126" y="172"/>
                  </a:cubicBezTo>
                  <a:lnTo>
                    <a:pt x="206" y="172"/>
                  </a:lnTo>
                  <a:cubicBezTo>
                    <a:pt x="217" y="172"/>
                    <a:pt x="228" y="183"/>
                    <a:pt x="240" y="183"/>
                  </a:cubicBezTo>
                  <a:cubicBezTo>
                    <a:pt x="251" y="183"/>
                    <a:pt x="262" y="183"/>
                    <a:pt x="274" y="172"/>
                  </a:cubicBezTo>
                  <a:cubicBezTo>
                    <a:pt x="274" y="172"/>
                    <a:pt x="274" y="172"/>
                    <a:pt x="285" y="183"/>
                  </a:cubicBezTo>
                  <a:lnTo>
                    <a:pt x="342" y="183"/>
                  </a:lnTo>
                  <a:cubicBezTo>
                    <a:pt x="388" y="172"/>
                    <a:pt x="399" y="126"/>
                    <a:pt x="388" y="92"/>
                  </a:cubicBezTo>
                  <a:cubicBezTo>
                    <a:pt x="376" y="69"/>
                    <a:pt x="353" y="58"/>
                    <a:pt x="342" y="46"/>
                  </a:cubicBezTo>
                  <a:lnTo>
                    <a:pt x="319" y="35"/>
                  </a:lnTo>
                  <a:lnTo>
                    <a:pt x="308" y="35"/>
                  </a:lnTo>
                  <a:cubicBezTo>
                    <a:pt x="297" y="24"/>
                    <a:pt x="285" y="12"/>
                    <a:pt x="274" y="12"/>
                  </a:cubicBezTo>
                  <a:lnTo>
                    <a:pt x="251" y="12"/>
                  </a:lnTo>
                  <a:cubicBezTo>
                    <a:pt x="228" y="1"/>
                    <a:pt x="194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2" name="Google Shape;1572;p51"/>
          <p:cNvSpPr txBox="1"/>
          <p:nvPr/>
        </p:nvSpPr>
        <p:spPr>
          <a:xfrm>
            <a:off x="3495600" y="3706350"/>
            <a:ext cx="23052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GeoJSON,  Choropleth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52"/>
          <p:cNvSpPr txBox="1"/>
          <p:nvPr/>
        </p:nvSpPr>
        <p:spPr>
          <a:xfrm>
            <a:off x="49300" y="129175"/>
            <a:ext cx="7468800" cy="4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GeoJSON</a:t>
            </a:r>
            <a:endParaRPr sz="2000">
              <a:solidFill>
                <a:schemeClr val="lt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8" name="Google Shape;1578;p52"/>
          <p:cNvSpPr txBox="1"/>
          <p:nvPr/>
        </p:nvSpPr>
        <p:spPr>
          <a:xfrm>
            <a:off x="108225" y="1796450"/>
            <a:ext cx="4662000" cy="24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JSON, αλλά Geo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Ή, ακόμα, Geo, αλλά JSON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579" name="Google Shape;15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850" y="2224638"/>
            <a:ext cx="2730049" cy="26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53"/>
          <p:cNvSpPr txBox="1"/>
          <p:nvPr/>
        </p:nvSpPr>
        <p:spPr>
          <a:xfrm>
            <a:off x="1621200" y="140750"/>
            <a:ext cx="5437200" cy="391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{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"type": "FeatureCollection",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"features": [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{   "properties": {"name": "Alabama"},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"id": "AL",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"type": "Feature",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"geometry": {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    "type": "Polygon",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    "coordinates": [[[-87.359296, 35.00118], ...]]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    }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},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{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"properties": {"name": "Alaska"},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"id": "AK",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"type": "Feature",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"geometry": {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    "type": "MultiPolygon",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    "coordinates": [[[[-131.602021, 55.117982], ... ]]]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    }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    },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...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    ]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    }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}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6"/>
          <p:cNvSpPr txBox="1"/>
          <p:nvPr>
            <p:ph type="title"/>
          </p:nvPr>
        </p:nvSpPr>
        <p:spPr>
          <a:xfrm>
            <a:off x="948202" y="1989275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498" name="Google Shape;498;p36"/>
          <p:cNvSpPr txBox="1"/>
          <p:nvPr>
            <p:ph idx="1" type="subTitle"/>
          </p:nvPr>
        </p:nvSpPr>
        <p:spPr>
          <a:xfrm>
            <a:off x="876327" y="237516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Geospatial</a:t>
            </a:r>
            <a:r>
              <a:rPr lang="en"/>
              <a:t>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6"/>
          <p:cNvSpPr txBox="1"/>
          <p:nvPr>
            <p:ph idx="2" type="title"/>
          </p:nvPr>
        </p:nvSpPr>
        <p:spPr>
          <a:xfrm>
            <a:off x="5044973" y="198930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500" name="Google Shape;500;p36"/>
          <p:cNvSpPr txBox="1"/>
          <p:nvPr>
            <p:ph idx="3" type="subTitle"/>
          </p:nvPr>
        </p:nvSpPr>
        <p:spPr>
          <a:xfrm>
            <a:off x="5044973" y="237516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GeoPy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6"/>
          <p:cNvSpPr txBox="1"/>
          <p:nvPr>
            <p:ph idx="4" type="title"/>
          </p:nvPr>
        </p:nvSpPr>
        <p:spPr>
          <a:xfrm>
            <a:off x="3093006" y="198930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502" name="Google Shape;502;p36"/>
          <p:cNvSpPr txBox="1"/>
          <p:nvPr>
            <p:ph idx="5" type="subTitle"/>
          </p:nvPr>
        </p:nvSpPr>
        <p:spPr>
          <a:xfrm>
            <a:off x="3093006" y="237516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Folium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6"/>
          <p:cNvSpPr txBox="1"/>
          <p:nvPr>
            <p:ph idx="6" type="title"/>
          </p:nvPr>
        </p:nvSpPr>
        <p:spPr>
          <a:xfrm>
            <a:off x="701600" y="627400"/>
            <a:ext cx="77292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04" name="Google Shape;504;p36"/>
          <p:cNvSpPr txBox="1"/>
          <p:nvPr>
            <p:ph idx="7" type="title"/>
          </p:nvPr>
        </p:nvSpPr>
        <p:spPr>
          <a:xfrm>
            <a:off x="948202" y="1668326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05" name="Google Shape;505;p36"/>
          <p:cNvSpPr txBox="1"/>
          <p:nvPr>
            <p:ph idx="8" type="title"/>
          </p:nvPr>
        </p:nvSpPr>
        <p:spPr>
          <a:xfrm>
            <a:off x="3093006" y="1668326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6" name="Google Shape;506;p36"/>
          <p:cNvSpPr txBox="1"/>
          <p:nvPr>
            <p:ph idx="9" type="title"/>
          </p:nvPr>
        </p:nvSpPr>
        <p:spPr>
          <a:xfrm>
            <a:off x="5044973" y="1668326"/>
            <a:ext cx="1304700" cy="50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507" name="Google Shape;507;p36"/>
          <p:cNvGrpSpPr/>
          <p:nvPr/>
        </p:nvGrpSpPr>
        <p:grpSpPr>
          <a:xfrm rot="806209">
            <a:off x="6538356" y="2096160"/>
            <a:ext cx="2138207" cy="2903207"/>
            <a:chOff x="3304425" y="1914650"/>
            <a:chExt cx="510125" cy="721650"/>
          </a:xfrm>
        </p:grpSpPr>
        <p:sp>
          <p:nvSpPr>
            <p:cNvPr id="508" name="Google Shape;508;p36"/>
            <p:cNvSpPr/>
            <p:nvPr/>
          </p:nvSpPr>
          <p:spPr>
            <a:xfrm>
              <a:off x="3323475" y="1932600"/>
              <a:ext cx="472325" cy="685800"/>
            </a:xfrm>
            <a:custGeom>
              <a:rect b="b" l="l" r="r" t="t"/>
              <a:pathLst>
                <a:path extrusionOk="0" h="27432" w="18893">
                  <a:moveTo>
                    <a:pt x="18164" y="345"/>
                  </a:moveTo>
                  <a:cubicBezTo>
                    <a:pt x="18251" y="345"/>
                    <a:pt x="18333" y="371"/>
                    <a:pt x="18403" y="429"/>
                  </a:cubicBezTo>
                  <a:cubicBezTo>
                    <a:pt x="18449" y="464"/>
                    <a:pt x="18483" y="532"/>
                    <a:pt x="18494" y="600"/>
                  </a:cubicBezTo>
                  <a:cubicBezTo>
                    <a:pt x="18494" y="714"/>
                    <a:pt x="18437" y="816"/>
                    <a:pt x="18381" y="896"/>
                  </a:cubicBezTo>
                  <a:cubicBezTo>
                    <a:pt x="18267" y="1066"/>
                    <a:pt x="18085" y="1214"/>
                    <a:pt x="17914" y="1328"/>
                  </a:cubicBezTo>
                  <a:cubicBezTo>
                    <a:pt x="17744" y="1453"/>
                    <a:pt x="17562" y="1567"/>
                    <a:pt x="17368" y="1681"/>
                  </a:cubicBezTo>
                  <a:cubicBezTo>
                    <a:pt x="17152" y="1806"/>
                    <a:pt x="16925" y="1931"/>
                    <a:pt x="16720" y="2079"/>
                  </a:cubicBezTo>
                  <a:cubicBezTo>
                    <a:pt x="16686" y="2101"/>
                    <a:pt x="16652" y="2124"/>
                    <a:pt x="16629" y="2158"/>
                  </a:cubicBezTo>
                  <a:cubicBezTo>
                    <a:pt x="16629" y="2135"/>
                    <a:pt x="16640" y="2113"/>
                    <a:pt x="16640" y="2101"/>
                  </a:cubicBezTo>
                  <a:cubicBezTo>
                    <a:pt x="16731" y="1874"/>
                    <a:pt x="16834" y="1646"/>
                    <a:pt x="16959" y="1442"/>
                  </a:cubicBezTo>
                  <a:cubicBezTo>
                    <a:pt x="17095" y="1226"/>
                    <a:pt x="17243" y="1021"/>
                    <a:pt x="17414" y="827"/>
                  </a:cubicBezTo>
                  <a:cubicBezTo>
                    <a:pt x="17562" y="668"/>
                    <a:pt x="17721" y="498"/>
                    <a:pt x="17914" y="407"/>
                  </a:cubicBezTo>
                  <a:cubicBezTo>
                    <a:pt x="17997" y="368"/>
                    <a:pt x="18082" y="345"/>
                    <a:pt x="18164" y="345"/>
                  </a:cubicBezTo>
                  <a:close/>
                  <a:moveTo>
                    <a:pt x="18159" y="1"/>
                  </a:moveTo>
                  <a:cubicBezTo>
                    <a:pt x="18123" y="1"/>
                    <a:pt x="18086" y="3"/>
                    <a:pt x="18051" y="9"/>
                  </a:cubicBezTo>
                  <a:cubicBezTo>
                    <a:pt x="17789" y="31"/>
                    <a:pt x="17562" y="202"/>
                    <a:pt x="17368" y="373"/>
                  </a:cubicBezTo>
                  <a:cubicBezTo>
                    <a:pt x="17175" y="577"/>
                    <a:pt x="16993" y="782"/>
                    <a:pt x="16834" y="1021"/>
                  </a:cubicBezTo>
                  <a:cubicBezTo>
                    <a:pt x="16663" y="1260"/>
                    <a:pt x="16515" y="1521"/>
                    <a:pt x="16401" y="1783"/>
                  </a:cubicBezTo>
                  <a:cubicBezTo>
                    <a:pt x="16356" y="1601"/>
                    <a:pt x="16310" y="1419"/>
                    <a:pt x="16254" y="1237"/>
                  </a:cubicBezTo>
                  <a:cubicBezTo>
                    <a:pt x="16233" y="1176"/>
                    <a:pt x="16180" y="1151"/>
                    <a:pt x="16123" y="1151"/>
                  </a:cubicBezTo>
                  <a:cubicBezTo>
                    <a:pt x="16086" y="1151"/>
                    <a:pt x="16047" y="1162"/>
                    <a:pt x="16015" y="1180"/>
                  </a:cubicBezTo>
                  <a:cubicBezTo>
                    <a:pt x="15844" y="1294"/>
                    <a:pt x="15696" y="1419"/>
                    <a:pt x="15560" y="1555"/>
                  </a:cubicBezTo>
                  <a:cubicBezTo>
                    <a:pt x="15492" y="1624"/>
                    <a:pt x="15423" y="1703"/>
                    <a:pt x="15366" y="1783"/>
                  </a:cubicBezTo>
                  <a:cubicBezTo>
                    <a:pt x="15344" y="1817"/>
                    <a:pt x="15321" y="1851"/>
                    <a:pt x="15298" y="1897"/>
                  </a:cubicBezTo>
                  <a:cubicBezTo>
                    <a:pt x="15253" y="1817"/>
                    <a:pt x="15207" y="1749"/>
                    <a:pt x="15162" y="1681"/>
                  </a:cubicBezTo>
                  <a:cubicBezTo>
                    <a:pt x="15048" y="1487"/>
                    <a:pt x="14923" y="1305"/>
                    <a:pt x="14798" y="1123"/>
                  </a:cubicBezTo>
                  <a:cubicBezTo>
                    <a:pt x="14769" y="1083"/>
                    <a:pt x="14721" y="1063"/>
                    <a:pt x="14674" y="1063"/>
                  </a:cubicBezTo>
                  <a:cubicBezTo>
                    <a:pt x="14627" y="1063"/>
                    <a:pt x="14582" y="1083"/>
                    <a:pt x="14559" y="1123"/>
                  </a:cubicBezTo>
                  <a:cubicBezTo>
                    <a:pt x="14457" y="1271"/>
                    <a:pt x="14366" y="1408"/>
                    <a:pt x="14263" y="1544"/>
                  </a:cubicBezTo>
                  <a:cubicBezTo>
                    <a:pt x="14229" y="1612"/>
                    <a:pt x="14184" y="1669"/>
                    <a:pt x="14149" y="1726"/>
                  </a:cubicBezTo>
                  <a:cubicBezTo>
                    <a:pt x="14115" y="1646"/>
                    <a:pt x="14070" y="1567"/>
                    <a:pt x="14036" y="1487"/>
                  </a:cubicBezTo>
                  <a:cubicBezTo>
                    <a:pt x="13945" y="1271"/>
                    <a:pt x="13888" y="1055"/>
                    <a:pt x="13854" y="827"/>
                  </a:cubicBezTo>
                  <a:cubicBezTo>
                    <a:pt x="13846" y="748"/>
                    <a:pt x="13771" y="691"/>
                    <a:pt x="13696" y="691"/>
                  </a:cubicBezTo>
                  <a:cubicBezTo>
                    <a:pt x="13663" y="691"/>
                    <a:pt x="13631" y="701"/>
                    <a:pt x="13604" y="725"/>
                  </a:cubicBezTo>
                  <a:cubicBezTo>
                    <a:pt x="13433" y="884"/>
                    <a:pt x="13262" y="1055"/>
                    <a:pt x="13114" y="1226"/>
                  </a:cubicBezTo>
                  <a:cubicBezTo>
                    <a:pt x="13035" y="1305"/>
                    <a:pt x="12967" y="1385"/>
                    <a:pt x="12898" y="1476"/>
                  </a:cubicBezTo>
                  <a:cubicBezTo>
                    <a:pt x="12864" y="1510"/>
                    <a:pt x="12830" y="1567"/>
                    <a:pt x="12796" y="1612"/>
                  </a:cubicBezTo>
                  <a:cubicBezTo>
                    <a:pt x="12751" y="1510"/>
                    <a:pt x="12716" y="1408"/>
                    <a:pt x="12671" y="1305"/>
                  </a:cubicBezTo>
                  <a:lnTo>
                    <a:pt x="12409" y="611"/>
                  </a:lnTo>
                  <a:cubicBezTo>
                    <a:pt x="12383" y="553"/>
                    <a:pt x="12320" y="520"/>
                    <a:pt x="12258" y="520"/>
                  </a:cubicBezTo>
                  <a:cubicBezTo>
                    <a:pt x="12211" y="520"/>
                    <a:pt x="12165" y="538"/>
                    <a:pt x="12136" y="577"/>
                  </a:cubicBezTo>
                  <a:cubicBezTo>
                    <a:pt x="12011" y="771"/>
                    <a:pt x="11886" y="953"/>
                    <a:pt x="11761" y="1146"/>
                  </a:cubicBezTo>
                  <a:cubicBezTo>
                    <a:pt x="11704" y="1237"/>
                    <a:pt x="11647" y="1328"/>
                    <a:pt x="11590" y="1430"/>
                  </a:cubicBezTo>
                  <a:cubicBezTo>
                    <a:pt x="11556" y="1476"/>
                    <a:pt x="11534" y="1544"/>
                    <a:pt x="11511" y="1601"/>
                  </a:cubicBezTo>
                  <a:cubicBezTo>
                    <a:pt x="11499" y="1590"/>
                    <a:pt x="11499" y="1578"/>
                    <a:pt x="11499" y="1578"/>
                  </a:cubicBezTo>
                  <a:cubicBezTo>
                    <a:pt x="11454" y="1476"/>
                    <a:pt x="11397" y="1373"/>
                    <a:pt x="11352" y="1271"/>
                  </a:cubicBezTo>
                  <a:cubicBezTo>
                    <a:pt x="11261" y="1044"/>
                    <a:pt x="11181" y="827"/>
                    <a:pt x="11101" y="600"/>
                  </a:cubicBezTo>
                  <a:cubicBezTo>
                    <a:pt x="11084" y="539"/>
                    <a:pt x="11012" y="498"/>
                    <a:pt x="10944" y="498"/>
                  </a:cubicBezTo>
                  <a:cubicBezTo>
                    <a:pt x="10924" y="498"/>
                    <a:pt x="10903" y="501"/>
                    <a:pt x="10885" y="509"/>
                  </a:cubicBezTo>
                  <a:cubicBezTo>
                    <a:pt x="10680" y="623"/>
                    <a:pt x="10521" y="793"/>
                    <a:pt x="10362" y="964"/>
                  </a:cubicBezTo>
                  <a:cubicBezTo>
                    <a:pt x="10294" y="1066"/>
                    <a:pt x="10214" y="1157"/>
                    <a:pt x="10146" y="1248"/>
                  </a:cubicBezTo>
                  <a:cubicBezTo>
                    <a:pt x="10123" y="1282"/>
                    <a:pt x="10089" y="1317"/>
                    <a:pt x="10055" y="1362"/>
                  </a:cubicBezTo>
                  <a:cubicBezTo>
                    <a:pt x="10055" y="1362"/>
                    <a:pt x="10055" y="1351"/>
                    <a:pt x="10044" y="1339"/>
                  </a:cubicBezTo>
                  <a:cubicBezTo>
                    <a:pt x="9987" y="1260"/>
                    <a:pt x="9930" y="1169"/>
                    <a:pt x="9862" y="1089"/>
                  </a:cubicBezTo>
                  <a:cubicBezTo>
                    <a:pt x="9725" y="918"/>
                    <a:pt x="9589" y="759"/>
                    <a:pt x="9429" y="600"/>
                  </a:cubicBezTo>
                  <a:cubicBezTo>
                    <a:pt x="9401" y="562"/>
                    <a:pt x="9357" y="540"/>
                    <a:pt x="9311" y="540"/>
                  </a:cubicBezTo>
                  <a:cubicBezTo>
                    <a:pt x="9301" y="540"/>
                    <a:pt x="9291" y="541"/>
                    <a:pt x="9282" y="543"/>
                  </a:cubicBezTo>
                  <a:cubicBezTo>
                    <a:pt x="9225" y="543"/>
                    <a:pt x="9168" y="589"/>
                    <a:pt x="9145" y="645"/>
                  </a:cubicBezTo>
                  <a:cubicBezTo>
                    <a:pt x="9077" y="839"/>
                    <a:pt x="9020" y="1032"/>
                    <a:pt x="8974" y="1237"/>
                  </a:cubicBezTo>
                  <a:cubicBezTo>
                    <a:pt x="8952" y="1339"/>
                    <a:pt x="8940" y="1430"/>
                    <a:pt x="8929" y="1533"/>
                  </a:cubicBezTo>
                  <a:cubicBezTo>
                    <a:pt x="8918" y="1624"/>
                    <a:pt x="8906" y="1715"/>
                    <a:pt x="8940" y="1806"/>
                  </a:cubicBezTo>
                  <a:cubicBezTo>
                    <a:pt x="8827" y="1919"/>
                    <a:pt x="8736" y="2067"/>
                    <a:pt x="8690" y="2238"/>
                  </a:cubicBezTo>
                  <a:cubicBezTo>
                    <a:pt x="8565" y="2727"/>
                    <a:pt x="8690" y="3227"/>
                    <a:pt x="8781" y="3705"/>
                  </a:cubicBezTo>
                  <a:cubicBezTo>
                    <a:pt x="9020" y="4933"/>
                    <a:pt x="9077" y="6185"/>
                    <a:pt x="9009" y="7436"/>
                  </a:cubicBezTo>
                  <a:cubicBezTo>
                    <a:pt x="8940" y="8709"/>
                    <a:pt x="8781" y="9983"/>
                    <a:pt x="8758" y="11257"/>
                  </a:cubicBezTo>
                  <a:cubicBezTo>
                    <a:pt x="8747" y="11724"/>
                    <a:pt x="8770" y="12190"/>
                    <a:pt x="8747" y="12656"/>
                  </a:cubicBezTo>
                  <a:cubicBezTo>
                    <a:pt x="8747" y="12668"/>
                    <a:pt x="8747" y="12690"/>
                    <a:pt x="8747" y="12702"/>
                  </a:cubicBezTo>
                  <a:cubicBezTo>
                    <a:pt x="8747" y="12838"/>
                    <a:pt x="8736" y="12986"/>
                    <a:pt x="8713" y="13122"/>
                  </a:cubicBezTo>
                  <a:cubicBezTo>
                    <a:pt x="8645" y="13725"/>
                    <a:pt x="8428" y="14294"/>
                    <a:pt x="8235" y="14863"/>
                  </a:cubicBezTo>
                  <a:cubicBezTo>
                    <a:pt x="8042" y="15420"/>
                    <a:pt x="7871" y="16000"/>
                    <a:pt x="7860" y="16603"/>
                  </a:cubicBezTo>
                  <a:cubicBezTo>
                    <a:pt x="7837" y="17206"/>
                    <a:pt x="7917" y="17808"/>
                    <a:pt x="7837" y="18423"/>
                  </a:cubicBezTo>
                  <a:cubicBezTo>
                    <a:pt x="7769" y="19025"/>
                    <a:pt x="7530" y="19583"/>
                    <a:pt x="7302" y="20151"/>
                  </a:cubicBezTo>
                  <a:cubicBezTo>
                    <a:pt x="7064" y="20697"/>
                    <a:pt x="6870" y="21266"/>
                    <a:pt x="6688" y="21835"/>
                  </a:cubicBezTo>
                  <a:cubicBezTo>
                    <a:pt x="6358" y="22847"/>
                    <a:pt x="5972" y="23893"/>
                    <a:pt x="5039" y="24496"/>
                  </a:cubicBezTo>
                  <a:cubicBezTo>
                    <a:pt x="4737" y="24692"/>
                    <a:pt x="4372" y="24825"/>
                    <a:pt x="4010" y="24825"/>
                  </a:cubicBezTo>
                  <a:cubicBezTo>
                    <a:pt x="3909" y="24825"/>
                    <a:pt x="3808" y="24814"/>
                    <a:pt x="3708" y="24792"/>
                  </a:cubicBezTo>
                  <a:cubicBezTo>
                    <a:pt x="3435" y="24724"/>
                    <a:pt x="3310" y="24474"/>
                    <a:pt x="3071" y="24348"/>
                  </a:cubicBezTo>
                  <a:cubicBezTo>
                    <a:pt x="2844" y="24223"/>
                    <a:pt x="2571" y="24223"/>
                    <a:pt x="2321" y="24212"/>
                  </a:cubicBezTo>
                  <a:cubicBezTo>
                    <a:pt x="2105" y="24201"/>
                    <a:pt x="1877" y="24189"/>
                    <a:pt x="1729" y="24030"/>
                  </a:cubicBezTo>
                  <a:cubicBezTo>
                    <a:pt x="1616" y="23893"/>
                    <a:pt x="1559" y="23723"/>
                    <a:pt x="1570" y="23552"/>
                  </a:cubicBezTo>
                  <a:cubicBezTo>
                    <a:pt x="1597" y="23261"/>
                    <a:pt x="1829" y="23086"/>
                    <a:pt x="2089" y="23086"/>
                  </a:cubicBezTo>
                  <a:cubicBezTo>
                    <a:pt x="2154" y="23086"/>
                    <a:pt x="2221" y="23097"/>
                    <a:pt x="2287" y="23120"/>
                  </a:cubicBezTo>
                  <a:cubicBezTo>
                    <a:pt x="2446" y="23177"/>
                    <a:pt x="2571" y="23291"/>
                    <a:pt x="2639" y="23450"/>
                  </a:cubicBezTo>
                  <a:cubicBezTo>
                    <a:pt x="2659" y="23509"/>
                    <a:pt x="2738" y="23568"/>
                    <a:pt x="2811" y="23568"/>
                  </a:cubicBezTo>
                  <a:cubicBezTo>
                    <a:pt x="2822" y="23568"/>
                    <a:pt x="2833" y="23567"/>
                    <a:pt x="2844" y="23564"/>
                  </a:cubicBezTo>
                  <a:cubicBezTo>
                    <a:pt x="3208" y="23473"/>
                    <a:pt x="3424" y="23120"/>
                    <a:pt x="3390" y="22745"/>
                  </a:cubicBezTo>
                  <a:cubicBezTo>
                    <a:pt x="3344" y="22369"/>
                    <a:pt x="3015" y="22074"/>
                    <a:pt x="2673" y="21926"/>
                  </a:cubicBezTo>
                  <a:cubicBezTo>
                    <a:pt x="2488" y="21850"/>
                    <a:pt x="2296" y="21815"/>
                    <a:pt x="2104" y="21815"/>
                  </a:cubicBezTo>
                  <a:cubicBezTo>
                    <a:pt x="1576" y="21815"/>
                    <a:pt x="1050" y="22077"/>
                    <a:pt x="683" y="22460"/>
                  </a:cubicBezTo>
                  <a:cubicBezTo>
                    <a:pt x="148" y="23018"/>
                    <a:pt x="1" y="23802"/>
                    <a:pt x="194" y="24530"/>
                  </a:cubicBezTo>
                  <a:cubicBezTo>
                    <a:pt x="410" y="25304"/>
                    <a:pt x="945" y="25952"/>
                    <a:pt x="1616" y="26373"/>
                  </a:cubicBezTo>
                  <a:cubicBezTo>
                    <a:pt x="2002" y="26600"/>
                    <a:pt x="2412" y="26771"/>
                    <a:pt x="2833" y="26885"/>
                  </a:cubicBezTo>
                  <a:cubicBezTo>
                    <a:pt x="2844" y="26896"/>
                    <a:pt x="2867" y="26907"/>
                    <a:pt x="2889" y="26919"/>
                  </a:cubicBezTo>
                  <a:lnTo>
                    <a:pt x="2946" y="26919"/>
                  </a:lnTo>
                  <a:cubicBezTo>
                    <a:pt x="4288" y="27260"/>
                    <a:pt x="5756" y="27124"/>
                    <a:pt x="7132" y="27283"/>
                  </a:cubicBezTo>
                  <a:cubicBezTo>
                    <a:pt x="7587" y="27326"/>
                    <a:pt x="8032" y="27431"/>
                    <a:pt x="8486" y="27431"/>
                  </a:cubicBezTo>
                  <a:cubicBezTo>
                    <a:pt x="8509" y="27431"/>
                    <a:pt x="8531" y="27431"/>
                    <a:pt x="8554" y="27431"/>
                  </a:cubicBezTo>
                  <a:cubicBezTo>
                    <a:pt x="8997" y="27431"/>
                    <a:pt x="9384" y="27294"/>
                    <a:pt x="9771" y="27089"/>
                  </a:cubicBezTo>
                  <a:cubicBezTo>
                    <a:pt x="10135" y="26907"/>
                    <a:pt x="10487" y="26680"/>
                    <a:pt x="10874" y="26566"/>
                  </a:cubicBezTo>
                  <a:cubicBezTo>
                    <a:pt x="11306" y="26441"/>
                    <a:pt x="11761" y="26441"/>
                    <a:pt x="12205" y="26418"/>
                  </a:cubicBezTo>
                  <a:cubicBezTo>
                    <a:pt x="12625" y="26407"/>
                    <a:pt x="13035" y="26384"/>
                    <a:pt x="13433" y="26282"/>
                  </a:cubicBezTo>
                  <a:cubicBezTo>
                    <a:pt x="13797" y="26180"/>
                    <a:pt x="14127" y="26032"/>
                    <a:pt x="14445" y="25838"/>
                  </a:cubicBezTo>
                  <a:cubicBezTo>
                    <a:pt x="15059" y="25452"/>
                    <a:pt x="15560" y="24906"/>
                    <a:pt x="15912" y="24280"/>
                  </a:cubicBezTo>
                  <a:cubicBezTo>
                    <a:pt x="16265" y="23643"/>
                    <a:pt x="16436" y="22915"/>
                    <a:pt x="16379" y="22187"/>
                  </a:cubicBezTo>
                  <a:cubicBezTo>
                    <a:pt x="16322" y="21380"/>
                    <a:pt x="16038" y="20618"/>
                    <a:pt x="15776" y="19867"/>
                  </a:cubicBezTo>
                  <a:cubicBezTo>
                    <a:pt x="15526" y="19139"/>
                    <a:pt x="15264" y="18389"/>
                    <a:pt x="15310" y="17615"/>
                  </a:cubicBezTo>
                  <a:cubicBezTo>
                    <a:pt x="15344" y="17149"/>
                    <a:pt x="15503" y="16717"/>
                    <a:pt x="15594" y="16273"/>
                  </a:cubicBezTo>
                  <a:cubicBezTo>
                    <a:pt x="15674" y="15852"/>
                    <a:pt x="15662" y="15431"/>
                    <a:pt x="15628" y="15011"/>
                  </a:cubicBezTo>
                  <a:cubicBezTo>
                    <a:pt x="15537" y="14192"/>
                    <a:pt x="15287" y="13395"/>
                    <a:pt x="15196" y="12577"/>
                  </a:cubicBezTo>
                  <a:cubicBezTo>
                    <a:pt x="15150" y="12178"/>
                    <a:pt x="15150" y="11780"/>
                    <a:pt x="15219" y="11382"/>
                  </a:cubicBezTo>
                  <a:cubicBezTo>
                    <a:pt x="15310" y="10939"/>
                    <a:pt x="15526" y="10529"/>
                    <a:pt x="15628" y="10086"/>
                  </a:cubicBezTo>
                  <a:cubicBezTo>
                    <a:pt x="15742" y="9608"/>
                    <a:pt x="15674" y="9119"/>
                    <a:pt x="15628" y="8630"/>
                  </a:cubicBezTo>
                  <a:cubicBezTo>
                    <a:pt x="15583" y="8141"/>
                    <a:pt x="15605" y="7663"/>
                    <a:pt x="15685" y="7185"/>
                  </a:cubicBezTo>
                  <a:cubicBezTo>
                    <a:pt x="15833" y="6207"/>
                    <a:pt x="16174" y="5275"/>
                    <a:pt x="16470" y="4342"/>
                  </a:cubicBezTo>
                  <a:cubicBezTo>
                    <a:pt x="16595" y="3955"/>
                    <a:pt x="16720" y="3546"/>
                    <a:pt x="16674" y="3136"/>
                  </a:cubicBezTo>
                  <a:cubicBezTo>
                    <a:pt x="16663" y="2966"/>
                    <a:pt x="16606" y="2807"/>
                    <a:pt x="16515" y="2670"/>
                  </a:cubicBezTo>
                  <a:cubicBezTo>
                    <a:pt x="16652" y="2556"/>
                    <a:pt x="16788" y="2431"/>
                    <a:pt x="16947" y="2329"/>
                  </a:cubicBezTo>
                  <a:cubicBezTo>
                    <a:pt x="17141" y="2192"/>
                    <a:pt x="17345" y="2079"/>
                    <a:pt x="17550" y="1965"/>
                  </a:cubicBezTo>
                  <a:cubicBezTo>
                    <a:pt x="17982" y="1715"/>
                    <a:pt x="18471" y="1430"/>
                    <a:pt x="18722" y="987"/>
                  </a:cubicBezTo>
                  <a:cubicBezTo>
                    <a:pt x="18858" y="771"/>
                    <a:pt x="18892" y="464"/>
                    <a:pt x="18710" y="247"/>
                  </a:cubicBezTo>
                  <a:cubicBezTo>
                    <a:pt x="18575" y="83"/>
                    <a:pt x="18366" y="1"/>
                    <a:pt x="18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304425" y="1914650"/>
              <a:ext cx="510125" cy="721650"/>
            </a:xfrm>
            <a:custGeom>
              <a:rect b="b" l="l" r="r" t="t"/>
              <a:pathLst>
                <a:path extrusionOk="0" h="28866" w="20405">
                  <a:moveTo>
                    <a:pt x="11511" y="2353"/>
                  </a:moveTo>
                  <a:cubicBezTo>
                    <a:pt x="11533" y="2421"/>
                    <a:pt x="11568" y="2478"/>
                    <a:pt x="11590" y="2535"/>
                  </a:cubicBezTo>
                  <a:lnTo>
                    <a:pt x="12307" y="4082"/>
                  </a:lnTo>
                  <a:lnTo>
                    <a:pt x="12910" y="2626"/>
                  </a:lnTo>
                  <a:lnTo>
                    <a:pt x="13444" y="3923"/>
                  </a:lnTo>
                  <a:lnTo>
                    <a:pt x="14172" y="2694"/>
                  </a:lnTo>
                  <a:cubicBezTo>
                    <a:pt x="14184" y="2683"/>
                    <a:pt x="14195" y="2660"/>
                    <a:pt x="14206" y="2649"/>
                  </a:cubicBezTo>
                  <a:lnTo>
                    <a:pt x="14218" y="2637"/>
                  </a:lnTo>
                  <a:cubicBezTo>
                    <a:pt x="14240" y="2671"/>
                    <a:pt x="14252" y="2706"/>
                    <a:pt x="14263" y="2740"/>
                  </a:cubicBezTo>
                  <a:lnTo>
                    <a:pt x="14832" y="4025"/>
                  </a:lnTo>
                  <a:lnTo>
                    <a:pt x="15446" y="2956"/>
                  </a:lnTo>
                  <a:lnTo>
                    <a:pt x="15457" y="2979"/>
                  </a:lnTo>
                  <a:lnTo>
                    <a:pt x="16083" y="4014"/>
                  </a:lnTo>
                  <a:lnTo>
                    <a:pt x="16436" y="3388"/>
                  </a:lnTo>
                  <a:lnTo>
                    <a:pt x="16447" y="3399"/>
                  </a:lnTo>
                  <a:lnTo>
                    <a:pt x="15901" y="4889"/>
                  </a:lnTo>
                  <a:lnTo>
                    <a:pt x="15901" y="4889"/>
                  </a:lnTo>
                  <a:lnTo>
                    <a:pt x="16731" y="4264"/>
                  </a:lnTo>
                  <a:lnTo>
                    <a:pt x="16731" y="4264"/>
                  </a:lnTo>
                  <a:cubicBezTo>
                    <a:pt x="16697" y="4446"/>
                    <a:pt x="16629" y="4639"/>
                    <a:pt x="16561" y="4855"/>
                  </a:cubicBezTo>
                  <a:cubicBezTo>
                    <a:pt x="16504" y="5026"/>
                    <a:pt x="16447" y="5208"/>
                    <a:pt x="16390" y="5378"/>
                  </a:cubicBezTo>
                  <a:cubicBezTo>
                    <a:pt x="16140" y="6152"/>
                    <a:pt x="15878" y="6948"/>
                    <a:pt x="15753" y="7801"/>
                  </a:cubicBezTo>
                  <a:cubicBezTo>
                    <a:pt x="15662" y="8347"/>
                    <a:pt x="15651" y="8893"/>
                    <a:pt x="15696" y="9416"/>
                  </a:cubicBezTo>
                  <a:lnTo>
                    <a:pt x="15708" y="9598"/>
                  </a:lnTo>
                  <a:cubicBezTo>
                    <a:pt x="15742" y="9985"/>
                    <a:pt x="15776" y="10349"/>
                    <a:pt x="15708" y="10656"/>
                  </a:cubicBezTo>
                  <a:cubicBezTo>
                    <a:pt x="15674" y="10815"/>
                    <a:pt x="15605" y="10997"/>
                    <a:pt x="15537" y="11179"/>
                  </a:cubicBezTo>
                  <a:cubicBezTo>
                    <a:pt x="15457" y="11418"/>
                    <a:pt x="15355" y="11679"/>
                    <a:pt x="15298" y="11975"/>
                  </a:cubicBezTo>
                  <a:cubicBezTo>
                    <a:pt x="15219" y="12407"/>
                    <a:pt x="15207" y="12862"/>
                    <a:pt x="15264" y="13386"/>
                  </a:cubicBezTo>
                  <a:cubicBezTo>
                    <a:pt x="15310" y="13806"/>
                    <a:pt x="15401" y="14227"/>
                    <a:pt x="15480" y="14625"/>
                  </a:cubicBezTo>
                  <a:cubicBezTo>
                    <a:pt x="15571" y="15035"/>
                    <a:pt x="15651" y="15421"/>
                    <a:pt x="15685" y="15808"/>
                  </a:cubicBezTo>
                  <a:cubicBezTo>
                    <a:pt x="15730" y="16218"/>
                    <a:pt x="15719" y="16559"/>
                    <a:pt x="15662" y="16866"/>
                  </a:cubicBezTo>
                  <a:cubicBezTo>
                    <a:pt x="15639" y="17002"/>
                    <a:pt x="15594" y="17150"/>
                    <a:pt x="15560" y="17309"/>
                  </a:cubicBezTo>
                  <a:cubicBezTo>
                    <a:pt x="15480" y="17605"/>
                    <a:pt x="15401" y="17935"/>
                    <a:pt x="15378" y="18299"/>
                  </a:cubicBezTo>
                  <a:cubicBezTo>
                    <a:pt x="15310" y="19232"/>
                    <a:pt x="15628" y="20119"/>
                    <a:pt x="15867" y="20824"/>
                  </a:cubicBezTo>
                  <a:lnTo>
                    <a:pt x="15935" y="21017"/>
                  </a:lnTo>
                  <a:cubicBezTo>
                    <a:pt x="16174" y="21688"/>
                    <a:pt x="16401" y="22325"/>
                    <a:pt x="16447" y="22962"/>
                  </a:cubicBezTo>
                  <a:cubicBezTo>
                    <a:pt x="16481" y="23542"/>
                    <a:pt x="16345" y="24134"/>
                    <a:pt x="16060" y="24657"/>
                  </a:cubicBezTo>
                  <a:cubicBezTo>
                    <a:pt x="15765" y="25203"/>
                    <a:pt x="15344" y="25658"/>
                    <a:pt x="14843" y="25954"/>
                  </a:cubicBezTo>
                  <a:cubicBezTo>
                    <a:pt x="14582" y="26124"/>
                    <a:pt x="14309" y="26238"/>
                    <a:pt x="14013" y="26318"/>
                  </a:cubicBezTo>
                  <a:cubicBezTo>
                    <a:pt x="13694" y="26408"/>
                    <a:pt x="13331" y="26431"/>
                    <a:pt x="12955" y="26443"/>
                  </a:cubicBezTo>
                  <a:lnTo>
                    <a:pt x="12841" y="26443"/>
                  </a:lnTo>
                  <a:cubicBezTo>
                    <a:pt x="12409" y="26454"/>
                    <a:pt x="11932" y="26465"/>
                    <a:pt x="11454" y="26602"/>
                  </a:cubicBezTo>
                  <a:cubicBezTo>
                    <a:pt x="11079" y="26716"/>
                    <a:pt x="10749" y="26898"/>
                    <a:pt x="10464" y="27045"/>
                  </a:cubicBezTo>
                  <a:cubicBezTo>
                    <a:pt x="10373" y="27091"/>
                    <a:pt x="10294" y="27136"/>
                    <a:pt x="10214" y="27182"/>
                  </a:cubicBezTo>
                  <a:cubicBezTo>
                    <a:pt x="9873" y="27364"/>
                    <a:pt x="9589" y="27444"/>
                    <a:pt x="9316" y="27444"/>
                  </a:cubicBezTo>
                  <a:cubicBezTo>
                    <a:pt x="9287" y="27445"/>
                    <a:pt x="9258" y="27445"/>
                    <a:pt x="9229" y="27445"/>
                  </a:cubicBezTo>
                  <a:cubicBezTo>
                    <a:pt x="8982" y="27445"/>
                    <a:pt x="8727" y="27405"/>
                    <a:pt x="8463" y="27364"/>
                  </a:cubicBezTo>
                  <a:cubicBezTo>
                    <a:pt x="8292" y="27341"/>
                    <a:pt x="8133" y="27318"/>
                    <a:pt x="7973" y="27296"/>
                  </a:cubicBezTo>
                  <a:cubicBezTo>
                    <a:pt x="7428" y="27239"/>
                    <a:pt x="6859" y="27216"/>
                    <a:pt x="6324" y="27205"/>
                  </a:cubicBezTo>
                  <a:cubicBezTo>
                    <a:pt x="5460" y="27171"/>
                    <a:pt x="4652" y="27148"/>
                    <a:pt x="3890" y="26954"/>
                  </a:cubicBezTo>
                  <a:lnTo>
                    <a:pt x="3845" y="26943"/>
                  </a:lnTo>
                  <a:lnTo>
                    <a:pt x="3788" y="26920"/>
                  </a:lnTo>
                  <a:cubicBezTo>
                    <a:pt x="3401" y="26818"/>
                    <a:pt x="3071" y="26670"/>
                    <a:pt x="2764" y="26488"/>
                  </a:cubicBezTo>
                  <a:cubicBezTo>
                    <a:pt x="2218" y="26147"/>
                    <a:pt x="1809" y="25635"/>
                    <a:pt x="1650" y="25066"/>
                  </a:cubicBezTo>
                  <a:cubicBezTo>
                    <a:pt x="1581" y="24805"/>
                    <a:pt x="1570" y="24532"/>
                    <a:pt x="1627" y="24293"/>
                  </a:cubicBezTo>
                  <a:lnTo>
                    <a:pt x="1627" y="24293"/>
                  </a:lnTo>
                  <a:cubicBezTo>
                    <a:pt x="1627" y="24634"/>
                    <a:pt x="1741" y="24964"/>
                    <a:pt x="1957" y="25214"/>
                  </a:cubicBezTo>
                  <a:cubicBezTo>
                    <a:pt x="2309" y="25612"/>
                    <a:pt x="2798" y="25635"/>
                    <a:pt x="3060" y="25646"/>
                  </a:cubicBezTo>
                  <a:lnTo>
                    <a:pt x="3128" y="25646"/>
                  </a:lnTo>
                  <a:cubicBezTo>
                    <a:pt x="3276" y="25658"/>
                    <a:pt x="3435" y="25658"/>
                    <a:pt x="3504" y="25692"/>
                  </a:cubicBezTo>
                  <a:cubicBezTo>
                    <a:pt x="3526" y="25703"/>
                    <a:pt x="3572" y="25760"/>
                    <a:pt x="3606" y="25794"/>
                  </a:cubicBezTo>
                  <a:cubicBezTo>
                    <a:pt x="3754" y="25919"/>
                    <a:pt x="3970" y="26124"/>
                    <a:pt x="4311" y="26204"/>
                  </a:cubicBezTo>
                  <a:cubicBezTo>
                    <a:pt x="4461" y="26238"/>
                    <a:pt x="4617" y="26255"/>
                    <a:pt x="4776" y="26255"/>
                  </a:cubicBezTo>
                  <a:cubicBezTo>
                    <a:pt x="5247" y="26255"/>
                    <a:pt x="5746" y="26106"/>
                    <a:pt x="6188" y="25817"/>
                  </a:cubicBezTo>
                  <a:cubicBezTo>
                    <a:pt x="7302" y="25089"/>
                    <a:pt x="7757" y="23918"/>
                    <a:pt x="8133" y="22780"/>
                  </a:cubicBezTo>
                  <a:cubicBezTo>
                    <a:pt x="8349" y="22109"/>
                    <a:pt x="8531" y="21609"/>
                    <a:pt x="8724" y="21142"/>
                  </a:cubicBezTo>
                  <a:lnTo>
                    <a:pt x="8724" y="21120"/>
                  </a:lnTo>
                  <a:cubicBezTo>
                    <a:pt x="8974" y="20528"/>
                    <a:pt x="9225" y="19925"/>
                    <a:pt x="9316" y="19232"/>
                  </a:cubicBezTo>
                  <a:cubicBezTo>
                    <a:pt x="9372" y="18799"/>
                    <a:pt x="9361" y="18390"/>
                    <a:pt x="9350" y="18003"/>
                  </a:cubicBezTo>
                  <a:cubicBezTo>
                    <a:pt x="9338" y="17764"/>
                    <a:pt x="9327" y="17548"/>
                    <a:pt x="9338" y="17344"/>
                  </a:cubicBezTo>
                  <a:cubicBezTo>
                    <a:pt x="9350" y="16809"/>
                    <a:pt x="9520" y="16274"/>
                    <a:pt x="9668" y="15820"/>
                  </a:cubicBezTo>
                  <a:lnTo>
                    <a:pt x="9736" y="15638"/>
                  </a:lnTo>
                  <a:cubicBezTo>
                    <a:pt x="9930" y="15092"/>
                    <a:pt x="10123" y="14546"/>
                    <a:pt x="10191" y="13931"/>
                  </a:cubicBezTo>
                  <a:cubicBezTo>
                    <a:pt x="10203" y="13795"/>
                    <a:pt x="10214" y="13659"/>
                    <a:pt x="10225" y="13511"/>
                  </a:cubicBezTo>
                  <a:lnTo>
                    <a:pt x="10225" y="13408"/>
                  </a:lnTo>
                  <a:cubicBezTo>
                    <a:pt x="10237" y="13124"/>
                    <a:pt x="10237" y="12851"/>
                    <a:pt x="10237" y="12589"/>
                  </a:cubicBezTo>
                  <a:cubicBezTo>
                    <a:pt x="10237" y="12385"/>
                    <a:pt x="10225" y="12191"/>
                    <a:pt x="10237" y="11998"/>
                  </a:cubicBezTo>
                  <a:cubicBezTo>
                    <a:pt x="10248" y="11247"/>
                    <a:pt x="10316" y="10485"/>
                    <a:pt x="10373" y="9746"/>
                  </a:cubicBezTo>
                  <a:cubicBezTo>
                    <a:pt x="10419" y="9234"/>
                    <a:pt x="10453" y="8722"/>
                    <a:pt x="10487" y="8199"/>
                  </a:cubicBezTo>
                  <a:cubicBezTo>
                    <a:pt x="10567" y="6789"/>
                    <a:pt x="10487" y="5515"/>
                    <a:pt x="10248" y="4287"/>
                  </a:cubicBezTo>
                  <a:lnTo>
                    <a:pt x="10214" y="4116"/>
                  </a:lnTo>
                  <a:cubicBezTo>
                    <a:pt x="10146" y="3752"/>
                    <a:pt x="10078" y="3411"/>
                    <a:pt x="10146" y="3149"/>
                  </a:cubicBezTo>
                  <a:cubicBezTo>
                    <a:pt x="10157" y="3092"/>
                    <a:pt x="10180" y="3058"/>
                    <a:pt x="10214" y="3024"/>
                  </a:cubicBezTo>
                  <a:lnTo>
                    <a:pt x="10442" y="2797"/>
                  </a:lnTo>
                  <a:lnTo>
                    <a:pt x="10806" y="3377"/>
                  </a:lnTo>
                  <a:lnTo>
                    <a:pt x="11408" y="2478"/>
                  </a:lnTo>
                  <a:cubicBezTo>
                    <a:pt x="11431" y="2467"/>
                    <a:pt x="11442" y="2455"/>
                    <a:pt x="11454" y="2433"/>
                  </a:cubicBezTo>
                  <a:lnTo>
                    <a:pt x="11477" y="2399"/>
                  </a:lnTo>
                  <a:cubicBezTo>
                    <a:pt x="11488" y="2387"/>
                    <a:pt x="11499" y="2364"/>
                    <a:pt x="11511" y="2353"/>
                  </a:cubicBezTo>
                  <a:close/>
                  <a:moveTo>
                    <a:pt x="18906" y="0"/>
                  </a:moveTo>
                  <a:cubicBezTo>
                    <a:pt x="18849" y="0"/>
                    <a:pt x="18791" y="3"/>
                    <a:pt x="18733" y="10"/>
                  </a:cubicBezTo>
                  <a:cubicBezTo>
                    <a:pt x="18358" y="56"/>
                    <a:pt x="17982" y="249"/>
                    <a:pt x="17641" y="579"/>
                  </a:cubicBezTo>
                  <a:cubicBezTo>
                    <a:pt x="17448" y="772"/>
                    <a:pt x="17266" y="965"/>
                    <a:pt x="17107" y="1182"/>
                  </a:cubicBezTo>
                  <a:cubicBezTo>
                    <a:pt x="17034" y="1161"/>
                    <a:pt x="16958" y="1150"/>
                    <a:pt x="16881" y="1150"/>
                  </a:cubicBezTo>
                  <a:cubicBezTo>
                    <a:pt x="16707" y="1150"/>
                    <a:pt x="16529" y="1204"/>
                    <a:pt x="16379" y="1307"/>
                  </a:cubicBezTo>
                  <a:cubicBezTo>
                    <a:pt x="16310" y="1352"/>
                    <a:pt x="16242" y="1409"/>
                    <a:pt x="16163" y="1466"/>
                  </a:cubicBezTo>
                  <a:cubicBezTo>
                    <a:pt x="16163" y="1454"/>
                    <a:pt x="16151" y="1443"/>
                    <a:pt x="16151" y="1432"/>
                  </a:cubicBezTo>
                  <a:cubicBezTo>
                    <a:pt x="15992" y="1204"/>
                    <a:pt x="15730" y="1068"/>
                    <a:pt x="15446" y="1068"/>
                  </a:cubicBezTo>
                  <a:lnTo>
                    <a:pt x="15435" y="1068"/>
                  </a:lnTo>
                  <a:cubicBezTo>
                    <a:pt x="15355" y="1068"/>
                    <a:pt x="15275" y="1079"/>
                    <a:pt x="15196" y="1102"/>
                  </a:cubicBezTo>
                  <a:cubicBezTo>
                    <a:pt x="15093" y="943"/>
                    <a:pt x="14934" y="818"/>
                    <a:pt x="14752" y="749"/>
                  </a:cubicBezTo>
                  <a:cubicBezTo>
                    <a:pt x="14653" y="713"/>
                    <a:pt x="14552" y="695"/>
                    <a:pt x="14452" y="695"/>
                  </a:cubicBezTo>
                  <a:cubicBezTo>
                    <a:pt x="14243" y="695"/>
                    <a:pt x="14042" y="773"/>
                    <a:pt x="13888" y="920"/>
                  </a:cubicBezTo>
                  <a:cubicBezTo>
                    <a:pt x="13854" y="954"/>
                    <a:pt x="13831" y="977"/>
                    <a:pt x="13797" y="1000"/>
                  </a:cubicBezTo>
                  <a:cubicBezTo>
                    <a:pt x="13672" y="738"/>
                    <a:pt x="13422" y="567"/>
                    <a:pt x="13126" y="533"/>
                  </a:cubicBezTo>
                  <a:cubicBezTo>
                    <a:pt x="13090" y="529"/>
                    <a:pt x="13054" y="527"/>
                    <a:pt x="13018" y="527"/>
                  </a:cubicBezTo>
                  <a:cubicBezTo>
                    <a:pt x="12774" y="527"/>
                    <a:pt x="12545" y="627"/>
                    <a:pt x="12387" y="806"/>
                  </a:cubicBezTo>
                  <a:cubicBezTo>
                    <a:pt x="12296" y="704"/>
                    <a:pt x="12182" y="624"/>
                    <a:pt x="12045" y="567"/>
                  </a:cubicBezTo>
                  <a:cubicBezTo>
                    <a:pt x="11939" y="527"/>
                    <a:pt x="11826" y="507"/>
                    <a:pt x="11715" y="507"/>
                  </a:cubicBezTo>
                  <a:cubicBezTo>
                    <a:pt x="11575" y="507"/>
                    <a:pt x="11437" y="538"/>
                    <a:pt x="11317" y="601"/>
                  </a:cubicBezTo>
                  <a:cubicBezTo>
                    <a:pt x="11124" y="704"/>
                    <a:pt x="10965" y="829"/>
                    <a:pt x="10840" y="954"/>
                  </a:cubicBezTo>
                  <a:cubicBezTo>
                    <a:pt x="10794" y="909"/>
                    <a:pt x="10749" y="863"/>
                    <a:pt x="10703" y="818"/>
                  </a:cubicBezTo>
                  <a:cubicBezTo>
                    <a:pt x="10482" y="596"/>
                    <a:pt x="10239" y="547"/>
                    <a:pt x="10068" y="547"/>
                  </a:cubicBezTo>
                  <a:cubicBezTo>
                    <a:pt x="10019" y="547"/>
                    <a:pt x="9976" y="551"/>
                    <a:pt x="9941" y="556"/>
                  </a:cubicBezTo>
                  <a:cubicBezTo>
                    <a:pt x="9623" y="601"/>
                    <a:pt x="9361" y="806"/>
                    <a:pt x="9247" y="1102"/>
                  </a:cubicBezTo>
                  <a:cubicBezTo>
                    <a:pt x="9168" y="1341"/>
                    <a:pt x="9099" y="1568"/>
                    <a:pt x="9043" y="1818"/>
                  </a:cubicBezTo>
                  <a:cubicBezTo>
                    <a:pt x="9031" y="1909"/>
                    <a:pt x="8997" y="2035"/>
                    <a:pt x="8986" y="2171"/>
                  </a:cubicBezTo>
                  <a:cubicBezTo>
                    <a:pt x="8986" y="2217"/>
                    <a:pt x="8974" y="2251"/>
                    <a:pt x="8974" y="2296"/>
                  </a:cubicBezTo>
                  <a:cubicBezTo>
                    <a:pt x="8883" y="2444"/>
                    <a:pt x="8815" y="2603"/>
                    <a:pt x="8770" y="2774"/>
                  </a:cubicBezTo>
                  <a:cubicBezTo>
                    <a:pt x="8610" y="3365"/>
                    <a:pt x="8724" y="3911"/>
                    <a:pt x="8815" y="4389"/>
                  </a:cubicBezTo>
                  <a:lnTo>
                    <a:pt x="8849" y="4548"/>
                  </a:lnTo>
                  <a:cubicBezTo>
                    <a:pt x="9065" y="5663"/>
                    <a:pt x="9134" y="6823"/>
                    <a:pt x="9065" y="8120"/>
                  </a:cubicBezTo>
                  <a:cubicBezTo>
                    <a:pt x="9031" y="8620"/>
                    <a:pt x="8997" y="9132"/>
                    <a:pt x="8952" y="9621"/>
                  </a:cubicBezTo>
                  <a:cubicBezTo>
                    <a:pt x="8895" y="10383"/>
                    <a:pt x="8827" y="11179"/>
                    <a:pt x="8804" y="11964"/>
                  </a:cubicBezTo>
                  <a:cubicBezTo>
                    <a:pt x="8804" y="12169"/>
                    <a:pt x="8804" y="12385"/>
                    <a:pt x="8804" y="12601"/>
                  </a:cubicBezTo>
                  <a:cubicBezTo>
                    <a:pt x="8815" y="12840"/>
                    <a:pt x="8815" y="13067"/>
                    <a:pt x="8804" y="13295"/>
                  </a:cubicBezTo>
                  <a:cubicBezTo>
                    <a:pt x="8804" y="13340"/>
                    <a:pt x="8804" y="13386"/>
                    <a:pt x="8804" y="13431"/>
                  </a:cubicBezTo>
                  <a:cubicBezTo>
                    <a:pt x="8792" y="13556"/>
                    <a:pt x="8792" y="13659"/>
                    <a:pt x="8781" y="13761"/>
                  </a:cubicBezTo>
                  <a:cubicBezTo>
                    <a:pt x="8724" y="14216"/>
                    <a:pt x="8565" y="14671"/>
                    <a:pt x="8394" y="15160"/>
                  </a:cubicBezTo>
                  <a:lnTo>
                    <a:pt x="8326" y="15342"/>
                  </a:lnTo>
                  <a:cubicBezTo>
                    <a:pt x="8133" y="15899"/>
                    <a:pt x="7939" y="16570"/>
                    <a:pt x="7917" y="17298"/>
                  </a:cubicBezTo>
                  <a:cubicBezTo>
                    <a:pt x="7905" y="17548"/>
                    <a:pt x="7917" y="17799"/>
                    <a:pt x="7917" y="18037"/>
                  </a:cubicBezTo>
                  <a:cubicBezTo>
                    <a:pt x="7928" y="18390"/>
                    <a:pt x="7939" y="18731"/>
                    <a:pt x="7905" y="19050"/>
                  </a:cubicBezTo>
                  <a:cubicBezTo>
                    <a:pt x="7837" y="19550"/>
                    <a:pt x="7632" y="20051"/>
                    <a:pt x="7416" y="20574"/>
                  </a:cubicBezTo>
                  <a:lnTo>
                    <a:pt x="7405" y="20597"/>
                  </a:lnTo>
                  <a:cubicBezTo>
                    <a:pt x="7200" y="21097"/>
                    <a:pt x="7007" y="21632"/>
                    <a:pt x="6779" y="22337"/>
                  </a:cubicBezTo>
                  <a:cubicBezTo>
                    <a:pt x="6472" y="23269"/>
                    <a:pt x="6131" y="24145"/>
                    <a:pt x="5414" y="24611"/>
                  </a:cubicBezTo>
                  <a:cubicBezTo>
                    <a:pt x="5202" y="24750"/>
                    <a:pt x="4974" y="24829"/>
                    <a:pt x="4786" y="24829"/>
                  </a:cubicBezTo>
                  <a:cubicBezTo>
                    <a:pt x="4743" y="24829"/>
                    <a:pt x="4702" y="24825"/>
                    <a:pt x="4664" y="24816"/>
                  </a:cubicBezTo>
                  <a:cubicBezTo>
                    <a:pt x="4641" y="24805"/>
                    <a:pt x="4595" y="24771"/>
                    <a:pt x="4573" y="24748"/>
                  </a:cubicBezTo>
                  <a:cubicBezTo>
                    <a:pt x="4527" y="24702"/>
                    <a:pt x="4482" y="24657"/>
                    <a:pt x="4425" y="24611"/>
                  </a:cubicBezTo>
                  <a:cubicBezTo>
                    <a:pt x="4743" y="24316"/>
                    <a:pt x="4914" y="23872"/>
                    <a:pt x="4857" y="23394"/>
                  </a:cubicBezTo>
                  <a:cubicBezTo>
                    <a:pt x="4789" y="22792"/>
                    <a:pt x="4357" y="22257"/>
                    <a:pt x="3708" y="21995"/>
                  </a:cubicBezTo>
                  <a:cubicBezTo>
                    <a:pt x="3437" y="21884"/>
                    <a:pt x="3150" y="21829"/>
                    <a:pt x="2860" y="21829"/>
                  </a:cubicBezTo>
                  <a:cubicBezTo>
                    <a:pt x="2176" y="21829"/>
                    <a:pt x="1476" y="22130"/>
                    <a:pt x="933" y="22689"/>
                  </a:cubicBezTo>
                  <a:cubicBezTo>
                    <a:pt x="239" y="23406"/>
                    <a:pt x="0" y="24429"/>
                    <a:pt x="285" y="25442"/>
                  </a:cubicBezTo>
                  <a:cubicBezTo>
                    <a:pt x="535" y="26352"/>
                    <a:pt x="1161" y="27182"/>
                    <a:pt x="2014" y="27694"/>
                  </a:cubicBezTo>
                  <a:cubicBezTo>
                    <a:pt x="2412" y="27944"/>
                    <a:pt x="2844" y="28126"/>
                    <a:pt x="3322" y="28274"/>
                  </a:cubicBezTo>
                  <a:cubicBezTo>
                    <a:pt x="3367" y="28297"/>
                    <a:pt x="3424" y="28308"/>
                    <a:pt x="3481" y="28331"/>
                  </a:cubicBezTo>
                  <a:cubicBezTo>
                    <a:pt x="3526" y="28342"/>
                    <a:pt x="3572" y="28342"/>
                    <a:pt x="3617" y="28353"/>
                  </a:cubicBezTo>
                  <a:cubicBezTo>
                    <a:pt x="4504" y="28558"/>
                    <a:pt x="5403" y="28592"/>
                    <a:pt x="6279" y="28615"/>
                  </a:cubicBezTo>
                  <a:cubicBezTo>
                    <a:pt x="6813" y="28638"/>
                    <a:pt x="7325" y="28649"/>
                    <a:pt x="7814" y="28706"/>
                  </a:cubicBezTo>
                  <a:cubicBezTo>
                    <a:pt x="7962" y="28729"/>
                    <a:pt x="8099" y="28751"/>
                    <a:pt x="8246" y="28774"/>
                  </a:cubicBezTo>
                  <a:cubicBezTo>
                    <a:pt x="8565" y="28820"/>
                    <a:pt x="8906" y="28865"/>
                    <a:pt x="9270" y="28865"/>
                  </a:cubicBezTo>
                  <a:lnTo>
                    <a:pt x="9338" y="28865"/>
                  </a:lnTo>
                  <a:cubicBezTo>
                    <a:pt x="9839" y="28854"/>
                    <a:pt x="10328" y="28717"/>
                    <a:pt x="10862" y="28444"/>
                  </a:cubicBezTo>
                  <a:cubicBezTo>
                    <a:pt x="10965" y="28388"/>
                    <a:pt x="11056" y="28342"/>
                    <a:pt x="11147" y="28297"/>
                  </a:cubicBezTo>
                  <a:cubicBezTo>
                    <a:pt x="11386" y="28160"/>
                    <a:pt x="11624" y="28035"/>
                    <a:pt x="11841" y="27967"/>
                  </a:cubicBezTo>
                  <a:cubicBezTo>
                    <a:pt x="12148" y="27876"/>
                    <a:pt x="12500" y="27864"/>
                    <a:pt x="12876" y="27853"/>
                  </a:cubicBezTo>
                  <a:lnTo>
                    <a:pt x="13001" y="27853"/>
                  </a:lnTo>
                  <a:cubicBezTo>
                    <a:pt x="13444" y="27842"/>
                    <a:pt x="13922" y="27819"/>
                    <a:pt x="14400" y="27682"/>
                  </a:cubicBezTo>
                  <a:cubicBezTo>
                    <a:pt x="14809" y="27569"/>
                    <a:pt x="15219" y="27398"/>
                    <a:pt x="15594" y="27159"/>
                  </a:cubicBezTo>
                  <a:cubicBezTo>
                    <a:pt x="16299" y="26727"/>
                    <a:pt x="16891" y="26101"/>
                    <a:pt x="17311" y="25339"/>
                  </a:cubicBezTo>
                  <a:cubicBezTo>
                    <a:pt x="17732" y="24577"/>
                    <a:pt x="17926" y="23713"/>
                    <a:pt x="17857" y="22860"/>
                  </a:cubicBezTo>
                  <a:cubicBezTo>
                    <a:pt x="17800" y="22030"/>
                    <a:pt x="17539" y="21268"/>
                    <a:pt x="17277" y="20540"/>
                  </a:cubicBezTo>
                  <a:lnTo>
                    <a:pt x="17220" y="20346"/>
                  </a:lnTo>
                  <a:cubicBezTo>
                    <a:pt x="17004" y="19732"/>
                    <a:pt x="16754" y="19027"/>
                    <a:pt x="16800" y="18379"/>
                  </a:cubicBezTo>
                  <a:cubicBezTo>
                    <a:pt x="16811" y="18151"/>
                    <a:pt x="16868" y="17912"/>
                    <a:pt x="16936" y="17662"/>
                  </a:cubicBezTo>
                  <a:cubicBezTo>
                    <a:pt x="16981" y="17491"/>
                    <a:pt x="17027" y="17309"/>
                    <a:pt x="17061" y="17128"/>
                  </a:cubicBezTo>
                  <a:cubicBezTo>
                    <a:pt x="17141" y="16684"/>
                    <a:pt x="17163" y="16206"/>
                    <a:pt x="17107" y="15660"/>
                  </a:cubicBezTo>
                  <a:cubicBezTo>
                    <a:pt x="17050" y="15205"/>
                    <a:pt x="16959" y="14762"/>
                    <a:pt x="16879" y="14341"/>
                  </a:cubicBezTo>
                  <a:cubicBezTo>
                    <a:pt x="16800" y="13954"/>
                    <a:pt x="16720" y="13579"/>
                    <a:pt x="16674" y="13215"/>
                  </a:cubicBezTo>
                  <a:cubicBezTo>
                    <a:pt x="16629" y="12840"/>
                    <a:pt x="16640" y="12521"/>
                    <a:pt x="16697" y="12248"/>
                  </a:cubicBezTo>
                  <a:cubicBezTo>
                    <a:pt x="16731" y="12066"/>
                    <a:pt x="16800" y="11873"/>
                    <a:pt x="16868" y="11668"/>
                  </a:cubicBezTo>
                  <a:cubicBezTo>
                    <a:pt x="16959" y="11452"/>
                    <a:pt x="17038" y="11225"/>
                    <a:pt x="17095" y="10974"/>
                  </a:cubicBezTo>
                  <a:cubicBezTo>
                    <a:pt x="17220" y="10440"/>
                    <a:pt x="17163" y="9917"/>
                    <a:pt x="17129" y="9462"/>
                  </a:cubicBezTo>
                  <a:lnTo>
                    <a:pt x="17107" y="9291"/>
                  </a:lnTo>
                  <a:cubicBezTo>
                    <a:pt x="17072" y="8870"/>
                    <a:pt x="17084" y="8449"/>
                    <a:pt x="17152" y="8017"/>
                  </a:cubicBezTo>
                  <a:cubicBezTo>
                    <a:pt x="17266" y="7278"/>
                    <a:pt x="17505" y="6573"/>
                    <a:pt x="17744" y="5822"/>
                  </a:cubicBezTo>
                  <a:cubicBezTo>
                    <a:pt x="17812" y="5640"/>
                    <a:pt x="17869" y="5458"/>
                    <a:pt x="17926" y="5265"/>
                  </a:cubicBezTo>
                  <a:cubicBezTo>
                    <a:pt x="18062" y="4832"/>
                    <a:pt x="18221" y="4332"/>
                    <a:pt x="18153" y="3775"/>
                  </a:cubicBezTo>
                  <a:cubicBezTo>
                    <a:pt x="18153" y="3729"/>
                    <a:pt x="18142" y="3672"/>
                    <a:pt x="18130" y="3627"/>
                  </a:cubicBezTo>
                  <a:cubicBezTo>
                    <a:pt x="18267" y="3536"/>
                    <a:pt x="18415" y="3456"/>
                    <a:pt x="18562" y="3365"/>
                  </a:cubicBezTo>
                  <a:lnTo>
                    <a:pt x="18733" y="3274"/>
                  </a:lnTo>
                  <a:cubicBezTo>
                    <a:pt x="19199" y="3001"/>
                    <a:pt x="19779" y="2660"/>
                    <a:pt x="20109" y="2057"/>
                  </a:cubicBezTo>
                  <a:cubicBezTo>
                    <a:pt x="20405" y="1545"/>
                    <a:pt x="20371" y="931"/>
                    <a:pt x="20018" y="510"/>
                  </a:cubicBezTo>
                  <a:cubicBezTo>
                    <a:pt x="19757" y="189"/>
                    <a:pt x="19344" y="0"/>
                    <a:pt x="189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3541850" y="2253250"/>
              <a:ext cx="163250" cy="56625"/>
            </a:xfrm>
            <a:custGeom>
              <a:rect b="b" l="l" r="r" t="t"/>
              <a:pathLst>
                <a:path extrusionOk="0" h="2265" w="6530">
                  <a:moveTo>
                    <a:pt x="399" y="1"/>
                  </a:moveTo>
                  <a:cubicBezTo>
                    <a:pt x="387" y="1"/>
                    <a:pt x="376" y="1"/>
                    <a:pt x="376" y="12"/>
                  </a:cubicBezTo>
                  <a:cubicBezTo>
                    <a:pt x="365" y="12"/>
                    <a:pt x="365" y="24"/>
                    <a:pt x="365" y="35"/>
                  </a:cubicBezTo>
                  <a:cubicBezTo>
                    <a:pt x="342" y="251"/>
                    <a:pt x="319" y="456"/>
                    <a:pt x="296" y="638"/>
                  </a:cubicBezTo>
                  <a:cubicBezTo>
                    <a:pt x="228" y="1002"/>
                    <a:pt x="114" y="1354"/>
                    <a:pt x="1" y="1684"/>
                  </a:cubicBezTo>
                  <a:cubicBezTo>
                    <a:pt x="1" y="1695"/>
                    <a:pt x="1" y="1707"/>
                    <a:pt x="1" y="1718"/>
                  </a:cubicBezTo>
                  <a:cubicBezTo>
                    <a:pt x="12" y="1718"/>
                    <a:pt x="12" y="1730"/>
                    <a:pt x="23" y="1730"/>
                  </a:cubicBezTo>
                  <a:lnTo>
                    <a:pt x="69" y="1730"/>
                  </a:lnTo>
                  <a:cubicBezTo>
                    <a:pt x="205" y="1730"/>
                    <a:pt x="330" y="1730"/>
                    <a:pt x="456" y="1741"/>
                  </a:cubicBezTo>
                  <a:cubicBezTo>
                    <a:pt x="728" y="1752"/>
                    <a:pt x="990" y="1764"/>
                    <a:pt x="1252" y="1786"/>
                  </a:cubicBezTo>
                  <a:cubicBezTo>
                    <a:pt x="2116" y="1832"/>
                    <a:pt x="3037" y="1900"/>
                    <a:pt x="4061" y="2003"/>
                  </a:cubicBezTo>
                  <a:cubicBezTo>
                    <a:pt x="4527" y="2048"/>
                    <a:pt x="5005" y="2094"/>
                    <a:pt x="5471" y="2150"/>
                  </a:cubicBezTo>
                  <a:cubicBezTo>
                    <a:pt x="5699" y="2173"/>
                    <a:pt x="5938" y="2196"/>
                    <a:pt x="6165" y="2230"/>
                  </a:cubicBezTo>
                  <a:cubicBezTo>
                    <a:pt x="6279" y="2241"/>
                    <a:pt x="6381" y="2253"/>
                    <a:pt x="6495" y="2264"/>
                  </a:cubicBezTo>
                  <a:cubicBezTo>
                    <a:pt x="6506" y="2264"/>
                    <a:pt x="6518" y="2264"/>
                    <a:pt x="6518" y="2253"/>
                  </a:cubicBezTo>
                  <a:cubicBezTo>
                    <a:pt x="6529" y="2253"/>
                    <a:pt x="6529" y="2241"/>
                    <a:pt x="6529" y="2230"/>
                  </a:cubicBezTo>
                  <a:cubicBezTo>
                    <a:pt x="6484" y="1821"/>
                    <a:pt x="6404" y="1423"/>
                    <a:pt x="6324" y="1024"/>
                  </a:cubicBezTo>
                  <a:cubicBezTo>
                    <a:pt x="6290" y="899"/>
                    <a:pt x="6268" y="786"/>
                    <a:pt x="6245" y="660"/>
                  </a:cubicBezTo>
                  <a:cubicBezTo>
                    <a:pt x="6245" y="649"/>
                    <a:pt x="6233" y="638"/>
                    <a:pt x="6222" y="638"/>
                  </a:cubicBezTo>
                  <a:cubicBezTo>
                    <a:pt x="6177" y="638"/>
                    <a:pt x="6142" y="626"/>
                    <a:pt x="6108" y="615"/>
                  </a:cubicBezTo>
                  <a:cubicBezTo>
                    <a:pt x="6086" y="615"/>
                    <a:pt x="6051" y="604"/>
                    <a:pt x="6029" y="604"/>
                  </a:cubicBezTo>
                  <a:lnTo>
                    <a:pt x="5847" y="581"/>
                  </a:lnTo>
                  <a:cubicBezTo>
                    <a:pt x="5835" y="581"/>
                    <a:pt x="5824" y="581"/>
                    <a:pt x="5824" y="592"/>
                  </a:cubicBezTo>
                  <a:cubicBezTo>
                    <a:pt x="5813" y="604"/>
                    <a:pt x="5813" y="615"/>
                    <a:pt x="5824" y="626"/>
                  </a:cubicBezTo>
                  <a:cubicBezTo>
                    <a:pt x="5824" y="626"/>
                    <a:pt x="5824" y="638"/>
                    <a:pt x="5824" y="638"/>
                  </a:cubicBezTo>
                  <a:cubicBezTo>
                    <a:pt x="5858" y="683"/>
                    <a:pt x="5881" y="717"/>
                    <a:pt x="5915" y="763"/>
                  </a:cubicBezTo>
                  <a:cubicBezTo>
                    <a:pt x="5960" y="808"/>
                    <a:pt x="6006" y="877"/>
                    <a:pt x="6040" y="933"/>
                  </a:cubicBezTo>
                  <a:cubicBezTo>
                    <a:pt x="6097" y="1036"/>
                    <a:pt x="6142" y="1138"/>
                    <a:pt x="6165" y="1241"/>
                  </a:cubicBezTo>
                  <a:cubicBezTo>
                    <a:pt x="6222" y="1445"/>
                    <a:pt x="6199" y="1684"/>
                    <a:pt x="6108" y="1900"/>
                  </a:cubicBezTo>
                  <a:cubicBezTo>
                    <a:pt x="6097" y="1912"/>
                    <a:pt x="6097" y="1923"/>
                    <a:pt x="6074" y="1923"/>
                  </a:cubicBezTo>
                  <a:cubicBezTo>
                    <a:pt x="6063" y="1912"/>
                    <a:pt x="6051" y="1900"/>
                    <a:pt x="6051" y="1889"/>
                  </a:cubicBezTo>
                  <a:cubicBezTo>
                    <a:pt x="6063" y="1684"/>
                    <a:pt x="6017" y="1468"/>
                    <a:pt x="5926" y="1218"/>
                  </a:cubicBezTo>
                  <a:cubicBezTo>
                    <a:pt x="5881" y="1115"/>
                    <a:pt x="5835" y="1013"/>
                    <a:pt x="5767" y="922"/>
                  </a:cubicBezTo>
                  <a:lnTo>
                    <a:pt x="5733" y="877"/>
                  </a:lnTo>
                  <a:cubicBezTo>
                    <a:pt x="5665" y="797"/>
                    <a:pt x="5608" y="717"/>
                    <a:pt x="5574" y="615"/>
                  </a:cubicBezTo>
                  <a:cubicBezTo>
                    <a:pt x="5562" y="604"/>
                    <a:pt x="5551" y="581"/>
                    <a:pt x="5551" y="558"/>
                  </a:cubicBezTo>
                  <a:cubicBezTo>
                    <a:pt x="5540" y="547"/>
                    <a:pt x="5528" y="535"/>
                    <a:pt x="5517" y="535"/>
                  </a:cubicBezTo>
                  <a:cubicBezTo>
                    <a:pt x="5471" y="524"/>
                    <a:pt x="5414" y="524"/>
                    <a:pt x="5369" y="513"/>
                  </a:cubicBezTo>
                  <a:lnTo>
                    <a:pt x="5267" y="501"/>
                  </a:lnTo>
                  <a:cubicBezTo>
                    <a:pt x="5263" y="497"/>
                    <a:pt x="5259" y="496"/>
                    <a:pt x="5256" y="496"/>
                  </a:cubicBezTo>
                  <a:cubicBezTo>
                    <a:pt x="5249" y="496"/>
                    <a:pt x="5244" y="501"/>
                    <a:pt x="5244" y="501"/>
                  </a:cubicBezTo>
                  <a:cubicBezTo>
                    <a:pt x="5232" y="513"/>
                    <a:pt x="5232" y="524"/>
                    <a:pt x="5232" y="535"/>
                  </a:cubicBezTo>
                  <a:lnTo>
                    <a:pt x="5232" y="547"/>
                  </a:lnTo>
                  <a:cubicBezTo>
                    <a:pt x="5232" y="604"/>
                    <a:pt x="5232" y="649"/>
                    <a:pt x="5232" y="706"/>
                  </a:cubicBezTo>
                  <a:cubicBezTo>
                    <a:pt x="5232" y="729"/>
                    <a:pt x="5232" y="751"/>
                    <a:pt x="5232" y="774"/>
                  </a:cubicBezTo>
                  <a:cubicBezTo>
                    <a:pt x="5232" y="797"/>
                    <a:pt x="5232" y="820"/>
                    <a:pt x="5232" y="842"/>
                  </a:cubicBezTo>
                  <a:lnTo>
                    <a:pt x="5232" y="899"/>
                  </a:lnTo>
                  <a:cubicBezTo>
                    <a:pt x="5232" y="922"/>
                    <a:pt x="5232" y="956"/>
                    <a:pt x="5232" y="979"/>
                  </a:cubicBezTo>
                  <a:cubicBezTo>
                    <a:pt x="5232" y="990"/>
                    <a:pt x="5210" y="1002"/>
                    <a:pt x="5198" y="1002"/>
                  </a:cubicBezTo>
                  <a:cubicBezTo>
                    <a:pt x="5195" y="1005"/>
                    <a:pt x="5193" y="1006"/>
                    <a:pt x="5191" y="1006"/>
                  </a:cubicBezTo>
                  <a:cubicBezTo>
                    <a:pt x="5186" y="1006"/>
                    <a:pt x="5184" y="998"/>
                    <a:pt x="5176" y="990"/>
                  </a:cubicBezTo>
                  <a:cubicBezTo>
                    <a:pt x="5153" y="968"/>
                    <a:pt x="5142" y="945"/>
                    <a:pt x="5130" y="911"/>
                  </a:cubicBezTo>
                  <a:cubicBezTo>
                    <a:pt x="5130" y="899"/>
                    <a:pt x="5119" y="877"/>
                    <a:pt x="5119" y="865"/>
                  </a:cubicBezTo>
                  <a:cubicBezTo>
                    <a:pt x="5096" y="831"/>
                    <a:pt x="5096" y="797"/>
                    <a:pt x="5085" y="763"/>
                  </a:cubicBezTo>
                  <a:cubicBezTo>
                    <a:pt x="5085" y="751"/>
                    <a:pt x="5085" y="740"/>
                    <a:pt x="5085" y="717"/>
                  </a:cubicBezTo>
                  <a:cubicBezTo>
                    <a:pt x="5062" y="660"/>
                    <a:pt x="5062" y="581"/>
                    <a:pt x="5062" y="490"/>
                  </a:cubicBezTo>
                  <a:cubicBezTo>
                    <a:pt x="5062" y="478"/>
                    <a:pt x="5051" y="467"/>
                    <a:pt x="5028" y="467"/>
                  </a:cubicBezTo>
                  <a:lnTo>
                    <a:pt x="4857" y="444"/>
                  </a:lnTo>
                  <a:lnTo>
                    <a:pt x="4834" y="444"/>
                  </a:lnTo>
                  <a:cubicBezTo>
                    <a:pt x="4823" y="456"/>
                    <a:pt x="4823" y="467"/>
                    <a:pt x="4823" y="478"/>
                  </a:cubicBezTo>
                  <a:lnTo>
                    <a:pt x="4823" y="535"/>
                  </a:lnTo>
                  <a:cubicBezTo>
                    <a:pt x="4823" y="547"/>
                    <a:pt x="4834" y="569"/>
                    <a:pt x="4834" y="581"/>
                  </a:cubicBezTo>
                  <a:cubicBezTo>
                    <a:pt x="4834" y="604"/>
                    <a:pt x="4834" y="626"/>
                    <a:pt x="4834" y="638"/>
                  </a:cubicBezTo>
                  <a:lnTo>
                    <a:pt x="4834" y="660"/>
                  </a:lnTo>
                  <a:cubicBezTo>
                    <a:pt x="4846" y="683"/>
                    <a:pt x="4846" y="706"/>
                    <a:pt x="4846" y="717"/>
                  </a:cubicBezTo>
                  <a:lnTo>
                    <a:pt x="4846" y="729"/>
                  </a:lnTo>
                  <a:lnTo>
                    <a:pt x="4846" y="751"/>
                  </a:lnTo>
                  <a:cubicBezTo>
                    <a:pt x="4846" y="774"/>
                    <a:pt x="4857" y="797"/>
                    <a:pt x="4857" y="820"/>
                  </a:cubicBezTo>
                  <a:cubicBezTo>
                    <a:pt x="4857" y="831"/>
                    <a:pt x="4846" y="842"/>
                    <a:pt x="4834" y="854"/>
                  </a:cubicBezTo>
                  <a:cubicBezTo>
                    <a:pt x="4823" y="854"/>
                    <a:pt x="4823" y="854"/>
                    <a:pt x="4812" y="842"/>
                  </a:cubicBezTo>
                  <a:cubicBezTo>
                    <a:pt x="4778" y="820"/>
                    <a:pt x="4766" y="797"/>
                    <a:pt x="4755" y="763"/>
                  </a:cubicBezTo>
                  <a:cubicBezTo>
                    <a:pt x="4743" y="751"/>
                    <a:pt x="4743" y="751"/>
                    <a:pt x="4743" y="751"/>
                  </a:cubicBezTo>
                  <a:cubicBezTo>
                    <a:pt x="4732" y="729"/>
                    <a:pt x="4721" y="706"/>
                    <a:pt x="4709" y="672"/>
                  </a:cubicBezTo>
                  <a:lnTo>
                    <a:pt x="4709" y="660"/>
                  </a:lnTo>
                  <a:cubicBezTo>
                    <a:pt x="4698" y="626"/>
                    <a:pt x="4687" y="592"/>
                    <a:pt x="4675" y="558"/>
                  </a:cubicBezTo>
                  <a:cubicBezTo>
                    <a:pt x="4675" y="524"/>
                    <a:pt x="4664" y="490"/>
                    <a:pt x="4664" y="444"/>
                  </a:cubicBezTo>
                  <a:cubicBezTo>
                    <a:pt x="4664" y="433"/>
                    <a:pt x="4652" y="422"/>
                    <a:pt x="4641" y="410"/>
                  </a:cubicBezTo>
                  <a:lnTo>
                    <a:pt x="4493" y="399"/>
                  </a:lnTo>
                  <a:cubicBezTo>
                    <a:pt x="4482" y="399"/>
                    <a:pt x="4470" y="399"/>
                    <a:pt x="4470" y="410"/>
                  </a:cubicBezTo>
                  <a:cubicBezTo>
                    <a:pt x="4459" y="410"/>
                    <a:pt x="4459" y="422"/>
                    <a:pt x="4459" y="433"/>
                  </a:cubicBezTo>
                  <a:cubicBezTo>
                    <a:pt x="4459" y="467"/>
                    <a:pt x="4459" y="501"/>
                    <a:pt x="4470" y="535"/>
                  </a:cubicBezTo>
                  <a:cubicBezTo>
                    <a:pt x="4470" y="547"/>
                    <a:pt x="4470" y="558"/>
                    <a:pt x="4459" y="558"/>
                  </a:cubicBezTo>
                  <a:cubicBezTo>
                    <a:pt x="4448" y="558"/>
                    <a:pt x="4436" y="558"/>
                    <a:pt x="4425" y="547"/>
                  </a:cubicBezTo>
                  <a:cubicBezTo>
                    <a:pt x="4402" y="501"/>
                    <a:pt x="4379" y="456"/>
                    <a:pt x="4379" y="410"/>
                  </a:cubicBezTo>
                  <a:cubicBezTo>
                    <a:pt x="4368" y="387"/>
                    <a:pt x="4357" y="376"/>
                    <a:pt x="4345" y="376"/>
                  </a:cubicBezTo>
                  <a:cubicBezTo>
                    <a:pt x="3708" y="296"/>
                    <a:pt x="3071" y="228"/>
                    <a:pt x="2480" y="171"/>
                  </a:cubicBezTo>
                  <a:cubicBezTo>
                    <a:pt x="2082" y="137"/>
                    <a:pt x="1673" y="103"/>
                    <a:pt x="1206" y="69"/>
                  </a:cubicBezTo>
                  <a:cubicBezTo>
                    <a:pt x="1104" y="58"/>
                    <a:pt x="990" y="46"/>
                    <a:pt x="876" y="46"/>
                  </a:cubicBezTo>
                  <a:cubicBezTo>
                    <a:pt x="774" y="35"/>
                    <a:pt x="683" y="24"/>
                    <a:pt x="592" y="24"/>
                  </a:cubicBezTo>
                  <a:cubicBezTo>
                    <a:pt x="524" y="12"/>
                    <a:pt x="456" y="12"/>
                    <a:pt x="399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551225" y="2204625"/>
              <a:ext cx="145325" cy="57175"/>
            </a:xfrm>
            <a:custGeom>
              <a:rect b="b" l="l" r="r" t="t"/>
              <a:pathLst>
                <a:path extrusionOk="0" h="2287" w="5813">
                  <a:moveTo>
                    <a:pt x="46" y="1"/>
                  </a:moveTo>
                  <a:cubicBezTo>
                    <a:pt x="35" y="1"/>
                    <a:pt x="35" y="1"/>
                    <a:pt x="24" y="12"/>
                  </a:cubicBezTo>
                  <a:cubicBezTo>
                    <a:pt x="12" y="12"/>
                    <a:pt x="12" y="24"/>
                    <a:pt x="12" y="35"/>
                  </a:cubicBezTo>
                  <a:cubicBezTo>
                    <a:pt x="1" y="262"/>
                    <a:pt x="1" y="456"/>
                    <a:pt x="1" y="626"/>
                  </a:cubicBezTo>
                  <a:cubicBezTo>
                    <a:pt x="1" y="786"/>
                    <a:pt x="1" y="934"/>
                    <a:pt x="1" y="1081"/>
                  </a:cubicBezTo>
                  <a:cubicBezTo>
                    <a:pt x="1" y="1275"/>
                    <a:pt x="1" y="1468"/>
                    <a:pt x="1" y="1661"/>
                  </a:cubicBezTo>
                  <a:cubicBezTo>
                    <a:pt x="1" y="1673"/>
                    <a:pt x="1" y="1673"/>
                    <a:pt x="12" y="1684"/>
                  </a:cubicBezTo>
                  <a:cubicBezTo>
                    <a:pt x="12" y="1684"/>
                    <a:pt x="24" y="1696"/>
                    <a:pt x="24" y="1696"/>
                  </a:cubicBezTo>
                  <a:lnTo>
                    <a:pt x="35" y="1696"/>
                  </a:lnTo>
                  <a:cubicBezTo>
                    <a:pt x="137" y="1696"/>
                    <a:pt x="240" y="1696"/>
                    <a:pt x="342" y="1707"/>
                  </a:cubicBezTo>
                  <a:cubicBezTo>
                    <a:pt x="581" y="1718"/>
                    <a:pt x="820" y="1741"/>
                    <a:pt x="1047" y="1752"/>
                  </a:cubicBezTo>
                  <a:cubicBezTo>
                    <a:pt x="1855" y="1809"/>
                    <a:pt x="2685" y="1889"/>
                    <a:pt x="3572" y="1991"/>
                  </a:cubicBezTo>
                  <a:cubicBezTo>
                    <a:pt x="3686" y="2003"/>
                    <a:pt x="3811" y="2025"/>
                    <a:pt x="3925" y="2037"/>
                  </a:cubicBezTo>
                  <a:lnTo>
                    <a:pt x="4016" y="2048"/>
                  </a:lnTo>
                  <a:cubicBezTo>
                    <a:pt x="4027" y="2048"/>
                    <a:pt x="4039" y="2048"/>
                    <a:pt x="4050" y="2037"/>
                  </a:cubicBezTo>
                  <a:lnTo>
                    <a:pt x="4073" y="1991"/>
                  </a:lnTo>
                  <a:cubicBezTo>
                    <a:pt x="4073" y="1980"/>
                    <a:pt x="4084" y="1969"/>
                    <a:pt x="4084" y="1969"/>
                  </a:cubicBezTo>
                  <a:cubicBezTo>
                    <a:pt x="4095" y="1957"/>
                    <a:pt x="4095" y="1946"/>
                    <a:pt x="4107" y="1946"/>
                  </a:cubicBezTo>
                  <a:lnTo>
                    <a:pt x="4118" y="1946"/>
                  </a:lnTo>
                  <a:lnTo>
                    <a:pt x="4107" y="1957"/>
                  </a:lnTo>
                  <a:cubicBezTo>
                    <a:pt x="4107" y="1969"/>
                    <a:pt x="4107" y="1969"/>
                    <a:pt x="4107" y="1969"/>
                  </a:cubicBezTo>
                  <a:cubicBezTo>
                    <a:pt x="4107" y="1980"/>
                    <a:pt x="4107" y="1991"/>
                    <a:pt x="4107" y="2003"/>
                  </a:cubicBezTo>
                  <a:cubicBezTo>
                    <a:pt x="4095" y="2014"/>
                    <a:pt x="4095" y="2014"/>
                    <a:pt x="4095" y="2025"/>
                  </a:cubicBezTo>
                  <a:cubicBezTo>
                    <a:pt x="4095" y="2037"/>
                    <a:pt x="4095" y="2037"/>
                    <a:pt x="4107" y="2048"/>
                  </a:cubicBezTo>
                  <a:cubicBezTo>
                    <a:pt x="4107" y="2060"/>
                    <a:pt x="4118" y="2060"/>
                    <a:pt x="4130" y="2060"/>
                  </a:cubicBezTo>
                  <a:lnTo>
                    <a:pt x="4209" y="2071"/>
                  </a:lnTo>
                  <a:lnTo>
                    <a:pt x="4312" y="2082"/>
                  </a:lnTo>
                  <a:cubicBezTo>
                    <a:pt x="4334" y="2082"/>
                    <a:pt x="4346" y="2082"/>
                    <a:pt x="4346" y="2060"/>
                  </a:cubicBezTo>
                  <a:cubicBezTo>
                    <a:pt x="4357" y="2037"/>
                    <a:pt x="4368" y="2014"/>
                    <a:pt x="4380" y="1980"/>
                  </a:cubicBezTo>
                  <a:cubicBezTo>
                    <a:pt x="4391" y="1969"/>
                    <a:pt x="4403" y="1946"/>
                    <a:pt x="4403" y="1934"/>
                  </a:cubicBezTo>
                  <a:cubicBezTo>
                    <a:pt x="4414" y="1934"/>
                    <a:pt x="4414" y="1923"/>
                    <a:pt x="4425" y="1923"/>
                  </a:cubicBezTo>
                  <a:cubicBezTo>
                    <a:pt x="4437" y="1912"/>
                    <a:pt x="4448" y="1900"/>
                    <a:pt x="4448" y="1889"/>
                  </a:cubicBezTo>
                  <a:cubicBezTo>
                    <a:pt x="4459" y="1878"/>
                    <a:pt x="4459" y="1878"/>
                    <a:pt x="4459" y="1878"/>
                  </a:cubicBezTo>
                  <a:cubicBezTo>
                    <a:pt x="4459" y="1889"/>
                    <a:pt x="4459" y="1889"/>
                    <a:pt x="4459" y="1889"/>
                  </a:cubicBezTo>
                  <a:cubicBezTo>
                    <a:pt x="4459" y="1912"/>
                    <a:pt x="4459" y="1923"/>
                    <a:pt x="4459" y="1946"/>
                  </a:cubicBezTo>
                  <a:cubicBezTo>
                    <a:pt x="4459" y="1946"/>
                    <a:pt x="4459" y="1957"/>
                    <a:pt x="4459" y="1957"/>
                  </a:cubicBezTo>
                  <a:cubicBezTo>
                    <a:pt x="4459" y="1980"/>
                    <a:pt x="4459" y="1991"/>
                    <a:pt x="4459" y="2003"/>
                  </a:cubicBezTo>
                  <a:lnTo>
                    <a:pt x="4459" y="2071"/>
                  </a:lnTo>
                  <a:cubicBezTo>
                    <a:pt x="4448" y="2082"/>
                    <a:pt x="4459" y="2105"/>
                    <a:pt x="4482" y="2105"/>
                  </a:cubicBezTo>
                  <a:lnTo>
                    <a:pt x="4676" y="2128"/>
                  </a:lnTo>
                  <a:cubicBezTo>
                    <a:pt x="4698" y="2128"/>
                    <a:pt x="4710" y="2116"/>
                    <a:pt x="4710" y="2105"/>
                  </a:cubicBezTo>
                  <a:cubicBezTo>
                    <a:pt x="4710" y="2094"/>
                    <a:pt x="4710" y="2094"/>
                    <a:pt x="4721" y="2082"/>
                  </a:cubicBezTo>
                  <a:cubicBezTo>
                    <a:pt x="4721" y="2071"/>
                    <a:pt x="4721" y="2071"/>
                    <a:pt x="4721" y="2060"/>
                  </a:cubicBezTo>
                  <a:cubicBezTo>
                    <a:pt x="4732" y="1969"/>
                    <a:pt x="4755" y="1855"/>
                    <a:pt x="4823" y="1798"/>
                  </a:cubicBezTo>
                  <a:cubicBezTo>
                    <a:pt x="4823" y="1787"/>
                    <a:pt x="4846" y="1787"/>
                    <a:pt x="4857" y="1787"/>
                  </a:cubicBezTo>
                  <a:cubicBezTo>
                    <a:pt x="4869" y="1798"/>
                    <a:pt x="4880" y="1798"/>
                    <a:pt x="4880" y="1809"/>
                  </a:cubicBezTo>
                  <a:cubicBezTo>
                    <a:pt x="4903" y="1878"/>
                    <a:pt x="4892" y="1946"/>
                    <a:pt x="4880" y="2025"/>
                  </a:cubicBezTo>
                  <a:lnTo>
                    <a:pt x="4869" y="2082"/>
                  </a:lnTo>
                  <a:cubicBezTo>
                    <a:pt x="4869" y="2094"/>
                    <a:pt x="4869" y="2105"/>
                    <a:pt x="4869" y="2105"/>
                  </a:cubicBezTo>
                  <a:lnTo>
                    <a:pt x="4869" y="2128"/>
                  </a:lnTo>
                  <a:cubicBezTo>
                    <a:pt x="4869" y="2139"/>
                    <a:pt x="4880" y="2162"/>
                    <a:pt x="4892" y="2162"/>
                  </a:cubicBezTo>
                  <a:lnTo>
                    <a:pt x="5096" y="2185"/>
                  </a:lnTo>
                  <a:lnTo>
                    <a:pt x="5119" y="2185"/>
                  </a:lnTo>
                  <a:cubicBezTo>
                    <a:pt x="5119" y="2173"/>
                    <a:pt x="5130" y="2162"/>
                    <a:pt x="5130" y="2162"/>
                  </a:cubicBezTo>
                  <a:cubicBezTo>
                    <a:pt x="5130" y="2048"/>
                    <a:pt x="5130" y="1946"/>
                    <a:pt x="5142" y="1843"/>
                  </a:cubicBezTo>
                  <a:cubicBezTo>
                    <a:pt x="5153" y="1707"/>
                    <a:pt x="5165" y="1570"/>
                    <a:pt x="5187" y="1445"/>
                  </a:cubicBezTo>
                  <a:lnTo>
                    <a:pt x="5199" y="1388"/>
                  </a:lnTo>
                  <a:cubicBezTo>
                    <a:pt x="5210" y="1275"/>
                    <a:pt x="5233" y="1172"/>
                    <a:pt x="5267" y="1070"/>
                  </a:cubicBezTo>
                  <a:cubicBezTo>
                    <a:pt x="5278" y="1059"/>
                    <a:pt x="5278" y="1059"/>
                    <a:pt x="5290" y="1059"/>
                  </a:cubicBezTo>
                  <a:cubicBezTo>
                    <a:pt x="5290" y="1059"/>
                    <a:pt x="5301" y="1059"/>
                    <a:pt x="5301" y="1081"/>
                  </a:cubicBezTo>
                  <a:cubicBezTo>
                    <a:pt x="5324" y="1172"/>
                    <a:pt x="5324" y="1286"/>
                    <a:pt x="5324" y="1388"/>
                  </a:cubicBezTo>
                  <a:cubicBezTo>
                    <a:pt x="5324" y="1423"/>
                    <a:pt x="5324" y="1468"/>
                    <a:pt x="5324" y="1502"/>
                  </a:cubicBezTo>
                  <a:cubicBezTo>
                    <a:pt x="5324" y="1559"/>
                    <a:pt x="5324" y="1616"/>
                    <a:pt x="5324" y="1673"/>
                  </a:cubicBezTo>
                  <a:cubicBezTo>
                    <a:pt x="5324" y="1752"/>
                    <a:pt x="5324" y="1821"/>
                    <a:pt x="5335" y="1900"/>
                  </a:cubicBezTo>
                  <a:cubicBezTo>
                    <a:pt x="5335" y="1934"/>
                    <a:pt x="5335" y="1969"/>
                    <a:pt x="5335" y="2003"/>
                  </a:cubicBezTo>
                  <a:cubicBezTo>
                    <a:pt x="5335" y="2060"/>
                    <a:pt x="5335" y="2128"/>
                    <a:pt x="5335" y="2196"/>
                  </a:cubicBezTo>
                  <a:cubicBezTo>
                    <a:pt x="5335" y="2219"/>
                    <a:pt x="5347" y="2230"/>
                    <a:pt x="5369" y="2230"/>
                  </a:cubicBezTo>
                  <a:lnTo>
                    <a:pt x="5449" y="2241"/>
                  </a:lnTo>
                  <a:cubicBezTo>
                    <a:pt x="5563" y="2253"/>
                    <a:pt x="5665" y="2276"/>
                    <a:pt x="5767" y="2287"/>
                  </a:cubicBezTo>
                  <a:cubicBezTo>
                    <a:pt x="5779" y="2287"/>
                    <a:pt x="5790" y="2287"/>
                    <a:pt x="5802" y="2276"/>
                  </a:cubicBezTo>
                  <a:cubicBezTo>
                    <a:pt x="5802" y="2276"/>
                    <a:pt x="5813" y="2264"/>
                    <a:pt x="5813" y="2253"/>
                  </a:cubicBezTo>
                  <a:cubicBezTo>
                    <a:pt x="5699" y="1627"/>
                    <a:pt x="5665" y="1161"/>
                    <a:pt x="5722" y="729"/>
                  </a:cubicBezTo>
                  <a:cubicBezTo>
                    <a:pt x="5722" y="706"/>
                    <a:pt x="5711" y="695"/>
                    <a:pt x="5688" y="695"/>
                  </a:cubicBezTo>
                  <a:cubicBezTo>
                    <a:pt x="5415" y="661"/>
                    <a:pt x="5142" y="626"/>
                    <a:pt x="4869" y="592"/>
                  </a:cubicBezTo>
                  <a:lnTo>
                    <a:pt x="968" y="115"/>
                  </a:lnTo>
                  <a:lnTo>
                    <a:pt x="797" y="92"/>
                  </a:lnTo>
                  <a:cubicBezTo>
                    <a:pt x="649" y="80"/>
                    <a:pt x="513" y="58"/>
                    <a:pt x="376" y="46"/>
                  </a:cubicBezTo>
                  <a:cubicBezTo>
                    <a:pt x="331" y="35"/>
                    <a:pt x="285" y="35"/>
                    <a:pt x="240" y="24"/>
                  </a:cubicBezTo>
                  <a:cubicBezTo>
                    <a:pt x="172" y="24"/>
                    <a:pt x="115" y="12"/>
                    <a:pt x="4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551800" y="2159150"/>
              <a:ext cx="154425" cy="55750"/>
            </a:xfrm>
            <a:custGeom>
              <a:rect b="b" l="l" r="r" t="t"/>
              <a:pathLst>
                <a:path extrusionOk="0" h="2230" w="6177">
                  <a:moveTo>
                    <a:pt x="149" y="0"/>
                  </a:moveTo>
                  <a:cubicBezTo>
                    <a:pt x="137" y="0"/>
                    <a:pt x="126" y="0"/>
                    <a:pt x="114" y="11"/>
                  </a:cubicBezTo>
                  <a:cubicBezTo>
                    <a:pt x="114" y="11"/>
                    <a:pt x="103" y="23"/>
                    <a:pt x="103" y="34"/>
                  </a:cubicBezTo>
                  <a:lnTo>
                    <a:pt x="69" y="466"/>
                  </a:lnTo>
                  <a:cubicBezTo>
                    <a:pt x="35" y="864"/>
                    <a:pt x="23" y="1194"/>
                    <a:pt x="1" y="1501"/>
                  </a:cubicBezTo>
                  <a:cubicBezTo>
                    <a:pt x="1" y="1524"/>
                    <a:pt x="12" y="1536"/>
                    <a:pt x="35" y="1536"/>
                  </a:cubicBezTo>
                  <a:cubicBezTo>
                    <a:pt x="126" y="1547"/>
                    <a:pt x="217" y="1558"/>
                    <a:pt x="319" y="1570"/>
                  </a:cubicBezTo>
                  <a:cubicBezTo>
                    <a:pt x="365" y="1581"/>
                    <a:pt x="410" y="1581"/>
                    <a:pt x="456" y="1592"/>
                  </a:cubicBezTo>
                  <a:lnTo>
                    <a:pt x="467" y="1592"/>
                  </a:lnTo>
                  <a:cubicBezTo>
                    <a:pt x="603" y="1604"/>
                    <a:pt x="740" y="1627"/>
                    <a:pt x="888" y="1638"/>
                  </a:cubicBezTo>
                  <a:lnTo>
                    <a:pt x="1115" y="1672"/>
                  </a:lnTo>
                  <a:cubicBezTo>
                    <a:pt x="1627" y="1729"/>
                    <a:pt x="2139" y="1786"/>
                    <a:pt x="2639" y="1854"/>
                  </a:cubicBezTo>
                  <a:cubicBezTo>
                    <a:pt x="3652" y="1968"/>
                    <a:pt x="4687" y="2093"/>
                    <a:pt x="5710" y="2229"/>
                  </a:cubicBezTo>
                  <a:cubicBezTo>
                    <a:pt x="5733" y="2229"/>
                    <a:pt x="5744" y="2218"/>
                    <a:pt x="5744" y="2195"/>
                  </a:cubicBezTo>
                  <a:lnTo>
                    <a:pt x="5756" y="2184"/>
                  </a:lnTo>
                  <a:cubicBezTo>
                    <a:pt x="5756" y="2161"/>
                    <a:pt x="5767" y="2127"/>
                    <a:pt x="5767" y="2104"/>
                  </a:cubicBezTo>
                  <a:cubicBezTo>
                    <a:pt x="5813" y="1922"/>
                    <a:pt x="5881" y="1752"/>
                    <a:pt x="5949" y="1581"/>
                  </a:cubicBezTo>
                  <a:cubicBezTo>
                    <a:pt x="6040" y="1342"/>
                    <a:pt x="6120" y="1103"/>
                    <a:pt x="6165" y="853"/>
                  </a:cubicBezTo>
                  <a:cubicBezTo>
                    <a:pt x="6165" y="842"/>
                    <a:pt x="6165" y="819"/>
                    <a:pt x="6177" y="808"/>
                  </a:cubicBezTo>
                  <a:lnTo>
                    <a:pt x="6177" y="785"/>
                  </a:lnTo>
                  <a:cubicBezTo>
                    <a:pt x="6177" y="773"/>
                    <a:pt x="6165" y="751"/>
                    <a:pt x="6154" y="751"/>
                  </a:cubicBezTo>
                  <a:lnTo>
                    <a:pt x="5847" y="705"/>
                  </a:lnTo>
                  <a:cubicBezTo>
                    <a:pt x="5835" y="705"/>
                    <a:pt x="5835" y="717"/>
                    <a:pt x="5824" y="717"/>
                  </a:cubicBezTo>
                  <a:cubicBezTo>
                    <a:pt x="5813" y="717"/>
                    <a:pt x="5813" y="728"/>
                    <a:pt x="5813" y="739"/>
                  </a:cubicBezTo>
                  <a:cubicBezTo>
                    <a:pt x="5779" y="1035"/>
                    <a:pt x="5688" y="1251"/>
                    <a:pt x="5551" y="1365"/>
                  </a:cubicBezTo>
                  <a:cubicBezTo>
                    <a:pt x="5540" y="1376"/>
                    <a:pt x="5528" y="1376"/>
                    <a:pt x="5506" y="1376"/>
                  </a:cubicBezTo>
                  <a:cubicBezTo>
                    <a:pt x="5506" y="1365"/>
                    <a:pt x="5494" y="1365"/>
                    <a:pt x="5494" y="1354"/>
                  </a:cubicBezTo>
                  <a:cubicBezTo>
                    <a:pt x="5483" y="1194"/>
                    <a:pt x="5528" y="1046"/>
                    <a:pt x="5562" y="899"/>
                  </a:cubicBezTo>
                  <a:cubicBezTo>
                    <a:pt x="5574" y="830"/>
                    <a:pt x="5585" y="773"/>
                    <a:pt x="5597" y="705"/>
                  </a:cubicBezTo>
                  <a:cubicBezTo>
                    <a:pt x="5608" y="705"/>
                    <a:pt x="5597" y="694"/>
                    <a:pt x="5597" y="682"/>
                  </a:cubicBezTo>
                  <a:cubicBezTo>
                    <a:pt x="5585" y="682"/>
                    <a:pt x="5585" y="671"/>
                    <a:pt x="5574" y="671"/>
                  </a:cubicBezTo>
                  <a:cubicBezTo>
                    <a:pt x="5392" y="648"/>
                    <a:pt x="5221" y="626"/>
                    <a:pt x="5039" y="603"/>
                  </a:cubicBezTo>
                  <a:cubicBezTo>
                    <a:pt x="4198" y="489"/>
                    <a:pt x="3333" y="387"/>
                    <a:pt x="2480" y="284"/>
                  </a:cubicBezTo>
                  <a:cubicBezTo>
                    <a:pt x="2059" y="239"/>
                    <a:pt x="1627" y="182"/>
                    <a:pt x="1206" y="137"/>
                  </a:cubicBezTo>
                  <a:cubicBezTo>
                    <a:pt x="1081" y="125"/>
                    <a:pt x="956" y="102"/>
                    <a:pt x="820" y="91"/>
                  </a:cubicBezTo>
                  <a:cubicBezTo>
                    <a:pt x="740" y="80"/>
                    <a:pt x="649" y="68"/>
                    <a:pt x="558" y="57"/>
                  </a:cubicBezTo>
                  <a:cubicBezTo>
                    <a:pt x="547" y="57"/>
                    <a:pt x="535" y="57"/>
                    <a:pt x="535" y="68"/>
                  </a:cubicBezTo>
                  <a:cubicBezTo>
                    <a:pt x="524" y="68"/>
                    <a:pt x="524" y="80"/>
                    <a:pt x="524" y="91"/>
                  </a:cubicBezTo>
                  <a:lnTo>
                    <a:pt x="512" y="114"/>
                  </a:lnTo>
                  <a:cubicBezTo>
                    <a:pt x="512" y="125"/>
                    <a:pt x="512" y="137"/>
                    <a:pt x="512" y="137"/>
                  </a:cubicBezTo>
                  <a:cubicBezTo>
                    <a:pt x="512" y="182"/>
                    <a:pt x="512" y="239"/>
                    <a:pt x="512" y="284"/>
                  </a:cubicBezTo>
                  <a:cubicBezTo>
                    <a:pt x="512" y="341"/>
                    <a:pt x="512" y="387"/>
                    <a:pt x="501" y="444"/>
                  </a:cubicBezTo>
                  <a:lnTo>
                    <a:pt x="501" y="478"/>
                  </a:lnTo>
                  <a:cubicBezTo>
                    <a:pt x="501" y="512"/>
                    <a:pt x="501" y="557"/>
                    <a:pt x="490" y="603"/>
                  </a:cubicBezTo>
                  <a:cubicBezTo>
                    <a:pt x="490" y="614"/>
                    <a:pt x="490" y="637"/>
                    <a:pt x="490" y="648"/>
                  </a:cubicBezTo>
                  <a:cubicBezTo>
                    <a:pt x="490" y="682"/>
                    <a:pt x="490" y="717"/>
                    <a:pt x="478" y="739"/>
                  </a:cubicBezTo>
                  <a:cubicBezTo>
                    <a:pt x="467" y="762"/>
                    <a:pt x="456" y="773"/>
                    <a:pt x="433" y="773"/>
                  </a:cubicBezTo>
                  <a:cubicBezTo>
                    <a:pt x="421" y="773"/>
                    <a:pt x="410" y="773"/>
                    <a:pt x="399" y="751"/>
                  </a:cubicBezTo>
                  <a:cubicBezTo>
                    <a:pt x="376" y="728"/>
                    <a:pt x="365" y="694"/>
                    <a:pt x="353" y="648"/>
                  </a:cubicBezTo>
                  <a:cubicBezTo>
                    <a:pt x="353" y="637"/>
                    <a:pt x="353" y="614"/>
                    <a:pt x="342" y="592"/>
                  </a:cubicBezTo>
                  <a:cubicBezTo>
                    <a:pt x="330" y="546"/>
                    <a:pt x="319" y="501"/>
                    <a:pt x="319" y="444"/>
                  </a:cubicBezTo>
                  <a:cubicBezTo>
                    <a:pt x="308" y="330"/>
                    <a:pt x="319" y="216"/>
                    <a:pt x="330" y="125"/>
                  </a:cubicBezTo>
                  <a:cubicBezTo>
                    <a:pt x="330" y="114"/>
                    <a:pt x="330" y="102"/>
                    <a:pt x="330" y="91"/>
                  </a:cubicBezTo>
                  <a:lnTo>
                    <a:pt x="342" y="68"/>
                  </a:lnTo>
                  <a:cubicBezTo>
                    <a:pt x="342" y="57"/>
                    <a:pt x="342" y="57"/>
                    <a:pt x="330" y="46"/>
                  </a:cubicBezTo>
                  <a:cubicBezTo>
                    <a:pt x="330" y="34"/>
                    <a:pt x="319" y="34"/>
                    <a:pt x="308" y="34"/>
                  </a:cubicBezTo>
                  <a:cubicBezTo>
                    <a:pt x="262" y="23"/>
                    <a:pt x="205" y="11"/>
                    <a:pt x="149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525650" y="2383200"/>
              <a:ext cx="185400" cy="63150"/>
            </a:xfrm>
            <a:custGeom>
              <a:rect b="b" l="l" r="r" t="t"/>
              <a:pathLst>
                <a:path extrusionOk="0" h="2526" w="7416">
                  <a:moveTo>
                    <a:pt x="171" y="1"/>
                  </a:moveTo>
                  <a:cubicBezTo>
                    <a:pt x="159" y="1"/>
                    <a:pt x="159" y="1"/>
                    <a:pt x="148" y="12"/>
                  </a:cubicBezTo>
                  <a:cubicBezTo>
                    <a:pt x="137" y="12"/>
                    <a:pt x="137" y="23"/>
                    <a:pt x="137" y="35"/>
                  </a:cubicBezTo>
                  <a:cubicBezTo>
                    <a:pt x="114" y="387"/>
                    <a:pt x="80" y="672"/>
                    <a:pt x="12" y="956"/>
                  </a:cubicBezTo>
                  <a:lnTo>
                    <a:pt x="0" y="967"/>
                  </a:lnTo>
                  <a:cubicBezTo>
                    <a:pt x="0" y="979"/>
                    <a:pt x="12" y="1001"/>
                    <a:pt x="23" y="1001"/>
                  </a:cubicBezTo>
                  <a:cubicBezTo>
                    <a:pt x="46" y="1013"/>
                    <a:pt x="69" y="1013"/>
                    <a:pt x="80" y="1024"/>
                  </a:cubicBezTo>
                  <a:cubicBezTo>
                    <a:pt x="171" y="1047"/>
                    <a:pt x="262" y="1081"/>
                    <a:pt x="364" y="1104"/>
                  </a:cubicBezTo>
                  <a:lnTo>
                    <a:pt x="944" y="1297"/>
                  </a:lnTo>
                  <a:cubicBezTo>
                    <a:pt x="1456" y="1456"/>
                    <a:pt x="1957" y="1627"/>
                    <a:pt x="2468" y="1798"/>
                  </a:cubicBezTo>
                  <a:lnTo>
                    <a:pt x="3117" y="2002"/>
                  </a:lnTo>
                  <a:lnTo>
                    <a:pt x="3139" y="2002"/>
                  </a:lnTo>
                  <a:cubicBezTo>
                    <a:pt x="3174" y="1968"/>
                    <a:pt x="3208" y="1957"/>
                    <a:pt x="3242" y="1934"/>
                  </a:cubicBezTo>
                  <a:cubicBezTo>
                    <a:pt x="3242" y="1934"/>
                    <a:pt x="3253" y="1923"/>
                    <a:pt x="3265" y="1923"/>
                  </a:cubicBezTo>
                  <a:cubicBezTo>
                    <a:pt x="3276" y="1923"/>
                    <a:pt x="3276" y="1923"/>
                    <a:pt x="3287" y="1911"/>
                  </a:cubicBezTo>
                  <a:lnTo>
                    <a:pt x="3299" y="1911"/>
                  </a:lnTo>
                  <a:cubicBezTo>
                    <a:pt x="3310" y="1900"/>
                    <a:pt x="3321" y="1900"/>
                    <a:pt x="3321" y="1900"/>
                  </a:cubicBezTo>
                  <a:cubicBezTo>
                    <a:pt x="3356" y="1877"/>
                    <a:pt x="3378" y="1866"/>
                    <a:pt x="3412" y="1866"/>
                  </a:cubicBezTo>
                  <a:cubicBezTo>
                    <a:pt x="3424" y="1866"/>
                    <a:pt x="3435" y="1866"/>
                    <a:pt x="3435" y="1877"/>
                  </a:cubicBezTo>
                  <a:cubicBezTo>
                    <a:pt x="3435" y="1889"/>
                    <a:pt x="3435" y="1900"/>
                    <a:pt x="3424" y="1911"/>
                  </a:cubicBezTo>
                  <a:cubicBezTo>
                    <a:pt x="3412" y="1923"/>
                    <a:pt x="3390" y="1934"/>
                    <a:pt x="3367" y="1957"/>
                  </a:cubicBezTo>
                  <a:cubicBezTo>
                    <a:pt x="3356" y="1968"/>
                    <a:pt x="3344" y="1980"/>
                    <a:pt x="3321" y="1991"/>
                  </a:cubicBezTo>
                  <a:cubicBezTo>
                    <a:pt x="3321" y="1991"/>
                    <a:pt x="3321" y="1991"/>
                    <a:pt x="3321" y="2002"/>
                  </a:cubicBezTo>
                  <a:cubicBezTo>
                    <a:pt x="3321" y="2002"/>
                    <a:pt x="3310" y="2014"/>
                    <a:pt x="3310" y="2014"/>
                  </a:cubicBezTo>
                  <a:cubicBezTo>
                    <a:pt x="3299" y="2025"/>
                    <a:pt x="3299" y="2036"/>
                    <a:pt x="3299" y="2048"/>
                  </a:cubicBezTo>
                  <a:cubicBezTo>
                    <a:pt x="3299" y="2059"/>
                    <a:pt x="3310" y="2071"/>
                    <a:pt x="3321" y="2071"/>
                  </a:cubicBezTo>
                  <a:lnTo>
                    <a:pt x="3538" y="2139"/>
                  </a:lnTo>
                  <a:lnTo>
                    <a:pt x="3560" y="2139"/>
                  </a:lnTo>
                  <a:cubicBezTo>
                    <a:pt x="3617" y="2105"/>
                    <a:pt x="3674" y="2059"/>
                    <a:pt x="3731" y="2025"/>
                  </a:cubicBezTo>
                  <a:cubicBezTo>
                    <a:pt x="3776" y="2002"/>
                    <a:pt x="3822" y="1980"/>
                    <a:pt x="3879" y="1957"/>
                  </a:cubicBezTo>
                  <a:lnTo>
                    <a:pt x="3901" y="1957"/>
                  </a:lnTo>
                  <a:cubicBezTo>
                    <a:pt x="3947" y="1934"/>
                    <a:pt x="3992" y="1923"/>
                    <a:pt x="4038" y="1923"/>
                  </a:cubicBezTo>
                  <a:cubicBezTo>
                    <a:pt x="4049" y="1911"/>
                    <a:pt x="4072" y="1911"/>
                    <a:pt x="4083" y="1911"/>
                  </a:cubicBezTo>
                  <a:cubicBezTo>
                    <a:pt x="4087" y="1908"/>
                    <a:pt x="4090" y="1907"/>
                    <a:pt x="4093" y="1907"/>
                  </a:cubicBezTo>
                  <a:cubicBezTo>
                    <a:pt x="4101" y="1907"/>
                    <a:pt x="4106" y="1915"/>
                    <a:pt x="4106" y="1923"/>
                  </a:cubicBezTo>
                  <a:cubicBezTo>
                    <a:pt x="4106" y="1934"/>
                    <a:pt x="4118" y="1945"/>
                    <a:pt x="4106" y="1945"/>
                  </a:cubicBezTo>
                  <a:cubicBezTo>
                    <a:pt x="4083" y="1968"/>
                    <a:pt x="4049" y="1980"/>
                    <a:pt x="4027" y="2002"/>
                  </a:cubicBezTo>
                  <a:cubicBezTo>
                    <a:pt x="4004" y="2014"/>
                    <a:pt x="3981" y="2036"/>
                    <a:pt x="3958" y="2048"/>
                  </a:cubicBezTo>
                  <a:cubicBezTo>
                    <a:pt x="3924" y="2071"/>
                    <a:pt x="3890" y="2093"/>
                    <a:pt x="3867" y="2105"/>
                  </a:cubicBezTo>
                  <a:cubicBezTo>
                    <a:pt x="3845" y="2127"/>
                    <a:pt x="3822" y="2139"/>
                    <a:pt x="3799" y="2150"/>
                  </a:cubicBezTo>
                  <a:lnTo>
                    <a:pt x="3788" y="2162"/>
                  </a:lnTo>
                  <a:lnTo>
                    <a:pt x="3776" y="2162"/>
                  </a:lnTo>
                  <a:cubicBezTo>
                    <a:pt x="3765" y="2173"/>
                    <a:pt x="3765" y="2184"/>
                    <a:pt x="3765" y="2196"/>
                  </a:cubicBezTo>
                  <a:cubicBezTo>
                    <a:pt x="3765" y="2207"/>
                    <a:pt x="3776" y="2218"/>
                    <a:pt x="3788" y="2218"/>
                  </a:cubicBezTo>
                  <a:lnTo>
                    <a:pt x="3958" y="2275"/>
                  </a:lnTo>
                  <a:cubicBezTo>
                    <a:pt x="3964" y="2281"/>
                    <a:pt x="3970" y="2284"/>
                    <a:pt x="3975" y="2284"/>
                  </a:cubicBezTo>
                  <a:cubicBezTo>
                    <a:pt x="3981" y="2284"/>
                    <a:pt x="3987" y="2281"/>
                    <a:pt x="3992" y="2275"/>
                  </a:cubicBezTo>
                  <a:cubicBezTo>
                    <a:pt x="4186" y="2139"/>
                    <a:pt x="4391" y="2014"/>
                    <a:pt x="4607" y="1923"/>
                  </a:cubicBezTo>
                  <a:cubicBezTo>
                    <a:pt x="4732" y="1866"/>
                    <a:pt x="4868" y="1832"/>
                    <a:pt x="4971" y="1798"/>
                  </a:cubicBezTo>
                  <a:cubicBezTo>
                    <a:pt x="5005" y="1786"/>
                    <a:pt x="5050" y="1786"/>
                    <a:pt x="5084" y="1775"/>
                  </a:cubicBezTo>
                  <a:lnTo>
                    <a:pt x="5153" y="1775"/>
                  </a:lnTo>
                  <a:cubicBezTo>
                    <a:pt x="5201" y="1767"/>
                    <a:pt x="5243" y="1759"/>
                    <a:pt x="5284" y="1759"/>
                  </a:cubicBezTo>
                  <a:cubicBezTo>
                    <a:pt x="5301" y="1759"/>
                    <a:pt x="5318" y="1760"/>
                    <a:pt x="5335" y="1764"/>
                  </a:cubicBezTo>
                  <a:cubicBezTo>
                    <a:pt x="5357" y="1764"/>
                    <a:pt x="5369" y="1775"/>
                    <a:pt x="5369" y="1786"/>
                  </a:cubicBezTo>
                  <a:cubicBezTo>
                    <a:pt x="5369" y="1798"/>
                    <a:pt x="5357" y="1820"/>
                    <a:pt x="5346" y="1832"/>
                  </a:cubicBezTo>
                  <a:cubicBezTo>
                    <a:pt x="5312" y="1843"/>
                    <a:pt x="5278" y="1855"/>
                    <a:pt x="5244" y="1866"/>
                  </a:cubicBezTo>
                  <a:cubicBezTo>
                    <a:pt x="5221" y="1877"/>
                    <a:pt x="5198" y="1889"/>
                    <a:pt x="5164" y="1889"/>
                  </a:cubicBezTo>
                  <a:cubicBezTo>
                    <a:pt x="5141" y="1900"/>
                    <a:pt x="5118" y="1911"/>
                    <a:pt x="5096" y="1923"/>
                  </a:cubicBezTo>
                  <a:cubicBezTo>
                    <a:pt x="5073" y="1934"/>
                    <a:pt x="5050" y="1945"/>
                    <a:pt x="5016" y="1957"/>
                  </a:cubicBezTo>
                  <a:cubicBezTo>
                    <a:pt x="4902" y="2002"/>
                    <a:pt x="4800" y="2048"/>
                    <a:pt x="4686" y="2093"/>
                  </a:cubicBezTo>
                  <a:cubicBezTo>
                    <a:pt x="4538" y="2162"/>
                    <a:pt x="4402" y="2241"/>
                    <a:pt x="4265" y="2321"/>
                  </a:cubicBezTo>
                  <a:cubicBezTo>
                    <a:pt x="4254" y="2332"/>
                    <a:pt x="4243" y="2344"/>
                    <a:pt x="4254" y="2355"/>
                  </a:cubicBezTo>
                  <a:cubicBezTo>
                    <a:pt x="4254" y="2366"/>
                    <a:pt x="4254" y="2378"/>
                    <a:pt x="4265" y="2378"/>
                  </a:cubicBezTo>
                  <a:lnTo>
                    <a:pt x="4561" y="2480"/>
                  </a:lnTo>
                  <a:cubicBezTo>
                    <a:pt x="4618" y="2491"/>
                    <a:pt x="4675" y="2514"/>
                    <a:pt x="4720" y="2526"/>
                  </a:cubicBezTo>
                  <a:lnTo>
                    <a:pt x="4743" y="2526"/>
                  </a:lnTo>
                  <a:cubicBezTo>
                    <a:pt x="5118" y="2309"/>
                    <a:pt x="5505" y="2162"/>
                    <a:pt x="5903" y="2093"/>
                  </a:cubicBezTo>
                  <a:cubicBezTo>
                    <a:pt x="6108" y="2052"/>
                    <a:pt x="6309" y="2032"/>
                    <a:pt x="6505" y="2032"/>
                  </a:cubicBezTo>
                  <a:cubicBezTo>
                    <a:pt x="6636" y="2032"/>
                    <a:pt x="6765" y="2041"/>
                    <a:pt x="6893" y="2059"/>
                  </a:cubicBezTo>
                  <a:cubicBezTo>
                    <a:pt x="7052" y="2082"/>
                    <a:pt x="7211" y="2127"/>
                    <a:pt x="7370" y="2173"/>
                  </a:cubicBezTo>
                  <a:cubicBezTo>
                    <a:pt x="7374" y="2177"/>
                    <a:pt x="7378" y="2178"/>
                    <a:pt x="7382" y="2178"/>
                  </a:cubicBezTo>
                  <a:cubicBezTo>
                    <a:pt x="7389" y="2178"/>
                    <a:pt x="7397" y="2173"/>
                    <a:pt x="7405" y="2173"/>
                  </a:cubicBezTo>
                  <a:cubicBezTo>
                    <a:pt x="7416" y="2162"/>
                    <a:pt x="7416" y="2150"/>
                    <a:pt x="7416" y="2139"/>
                  </a:cubicBezTo>
                  <a:lnTo>
                    <a:pt x="7405" y="2105"/>
                  </a:lnTo>
                  <a:cubicBezTo>
                    <a:pt x="7291" y="1798"/>
                    <a:pt x="7177" y="1479"/>
                    <a:pt x="7086" y="1161"/>
                  </a:cubicBezTo>
                  <a:cubicBezTo>
                    <a:pt x="7075" y="1149"/>
                    <a:pt x="7063" y="1138"/>
                    <a:pt x="7052" y="1138"/>
                  </a:cubicBezTo>
                  <a:lnTo>
                    <a:pt x="6995" y="1138"/>
                  </a:lnTo>
                  <a:lnTo>
                    <a:pt x="6677" y="1081"/>
                  </a:lnTo>
                  <a:cubicBezTo>
                    <a:pt x="6665" y="1081"/>
                    <a:pt x="6654" y="1081"/>
                    <a:pt x="6654" y="1092"/>
                  </a:cubicBezTo>
                  <a:cubicBezTo>
                    <a:pt x="6643" y="1092"/>
                    <a:pt x="6643" y="1104"/>
                    <a:pt x="6643" y="1115"/>
                  </a:cubicBezTo>
                  <a:cubicBezTo>
                    <a:pt x="6654" y="1183"/>
                    <a:pt x="6654" y="1274"/>
                    <a:pt x="6665" y="1354"/>
                  </a:cubicBezTo>
                  <a:cubicBezTo>
                    <a:pt x="6665" y="1377"/>
                    <a:pt x="6654" y="1388"/>
                    <a:pt x="6643" y="1388"/>
                  </a:cubicBezTo>
                  <a:cubicBezTo>
                    <a:pt x="6643" y="1388"/>
                    <a:pt x="6620" y="1388"/>
                    <a:pt x="6620" y="1377"/>
                  </a:cubicBezTo>
                  <a:cubicBezTo>
                    <a:pt x="6563" y="1286"/>
                    <a:pt x="6529" y="1183"/>
                    <a:pt x="6495" y="1070"/>
                  </a:cubicBezTo>
                  <a:cubicBezTo>
                    <a:pt x="6495" y="1058"/>
                    <a:pt x="6483" y="1047"/>
                    <a:pt x="6472" y="1047"/>
                  </a:cubicBezTo>
                  <a:lnTo>
                    <a:pt x="6415" y="1036"/>
                  </a:lnTo>
                  <a:cubicBezTo>
                    <a:pt x="6153" y="990"/>
                    <a:pt x="5892" y="945"/>
                    <a:pt x="5630" y="899"/>
                  </a:cubicBezTo>
                  <a:cubicBezTo>
                    <a:pt x="4720" y="740"/>
                    <a:pt x="3765" y="581"/>
                    <a:pt x="2798" y="421"/>
                  </a:cubicBezTo>
                  <a:cubicBezTo>
                    <a:pt x="2321" y="342"/>
                    <a:pt x="1854" y="274"/>
                    <a:pt x="1376" y="194"/>
                  </a:cubicBezTo>
                  <a:cubicBezTo>
                    <a:pt x="1149" y="160"/>
                    <a:pt x="910" y="126"/>
                    <a:pt x="683" y="92"/>
                  </a:cubicBezTo>
                  <a:lnTo>
                    <a:pt x="580" y="69"/>
                  </a:lnTo>
                  <a:cubicBezTo>
                    <a:pt x="569" y="69"/>
                    <a:pt x="558" y="80"/>
                    <a:pt x="546" y="92"/>
                  </a:cubicBezTo>
                  <a:cubicBezTo>
                    <a:pt x="535" y="114"/>
                    <a:pt x="535" y="126"/>
                    <a:pt x="523" y="148"/>
                  </a:cubicBezTo>
                  <a:cubicBezTo>
                    <a:pt x="512" y="148"/>
                    <a:pt x="512" y="160"/>
                    <a:pt x="501" y="171"/>
                  </a:cubicBezTo>
                  <a:cubicBezTo>
                    <a:pt x="501" y="194"/>
                    <a:pt x="489" y="205"/>
                    <a:pt x="478" y="217"/>
                  </a:cubicBezTo>
                  <a:cubicBezTo>
                    <a:pt x="478" y="228"/>
                    <a:pt x="467" y="228"/>
                    <a:pt x="455" y="228"/>
                  </a:cubicBezTo>
                  <a:cubicBezTo>
                    <a:pt x="444" y="228"/>
                    <a:pt x="444" y="217"/>
                    <a:pt x="444" y="217"/>
                  </a:cubicBezTo>
                  <a:cubicBezTo>
                    <a:pt x="444" y="194"/>
                    <a:pt x="444" y="183"/>
                    <a:pt x="444" y="160"/>
                  </a:cubicBezTo>
                  <a:cubicBezTo>
                    <a:pt x="444" y="148"/>
                    <a:pt x="444" y="137"/>
                    <a:pt x="444" y="126"/>
                  </a:cubicBezTo>
                  <a:cubicBezTo>
                    <a:pt x="444" y="103"/>
                    <a:pt x="444" y="92"/>
                    <a:pt x="444" y="80"/>
                  </a:cubicBezTo>
                  <a:cubicBezTo>
                    <a:pt x="444" y="57"/>
                    <a:pt x="432" y="46"/>
                    <a:pt x="421" y="46"/>
                  </a:cubicBezTo>
                  <a:lnTo>
                    <a:pt x="398" y="46"/>
                  </a:lnTo>
                  <a:cubicBezTo>
                    <a:pt x="364" y="35"/>
                    <a:pt x="330" y="35"/>
                    <a:pt x="296" y="23"/>
                  </a:cubicBezTo>
                  <a:cubicBezTo>
                    <a:pt x="262" y="23"/>
                    <a:pt x="216" y="12"/>
                    <a:pt x="17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3709050" y="1970625"/>
              <a:ext cx="19350" cy="20775"/>
            </a:xfrm>
            <a:custGeom>
              <a:rect b="b" l="l" r="r" t="t"/>
              <a:pathLst>
                <a:path extrusionOk="0" h="831" w="774">
                  <a:moveTo>
                    <a:pt x="615" y="0"/>
                  </a:moveTo>
                  <a:cubicBezTo>
                    <a:pt x="603" y="0"/>
                    <a:pt x="592" y="0"/>
                    <a:pt x="580" y="12"/>
                  </a:cubicBezTo>
                  <a:cubicBezTo>
                    <a:pt x="489" y="80"/>
                    <a:pt x="398" y="148"/>
                    <a:pt x="319" y="228"/>
                  </a:cubicBezTo>
                  <a:cubicBezTo>
                    <a:pt x="273" y="262"/>
                    <a:pt x="239" y="296"/>
                    <a:pt x="194" y="341"/>
                  </a:cubicBezTo>
                  <a:cubicBezTo>
                    <a:pt x="171" y="364"/>
                    <a:pt x="137" y="398"/>
                    <a:pt x="114" y="421"/>
                  </a:cubicBezTo>
                  <a:lnTo>
                    <a:pt x="80" y="455"/>
                  </a:lnTo>
                  <a:cubicBezTo>
                    <a:pt x="57" y="478"/>
                    <a:pt x="34" y="501"/>
                    <a:pt x="12" y="523"/>
                  </a:cubicBezTo>
                  <a:cubicBezTo>
                    <a:pt x="0" y="535"/>
                    <a:pt x="0" y="546"/>
                    <a:pt x="0" y="558"/>
                  </a:cubicBezTo>
                  <a:cubicBezTo>
                    <a:pt x="0" y="569"/>
                    <a:pt x="12" y="580"/>
                    <a:pt x="23" y="580"/>
                  </a:cubicBezTo>
                  <a:cubicBezTo>
                    <a:pt x="251" y="626"/>
                    <a:pt x="433" y="671"/>
                    <a:pt x="592" y="751"/>
                  </a:cubicBezTo>
                  <a:cubicBezTo>
                    <a:pt x="637" y="774"/>
                    <a:pt x="671" y="796"/>
                    <a:pt x="728" y="819"/>
                  </a:cubicBezTo>
                  <a:cubicBezTo>
                    <a:pt x="728" y="831"/>
                    <a:pt x="728" y="831"/>
                    <a:pt x="740" y="831"/>
                  </a:cubicBezTo>
                  <a:cubicBezTo>
                    <a:pt x="740" y="831"/>
                    <a:pt x="751" y="831"/>
                    <a:pt x="762" y="819"/>
                  </a:cubicBezTo>
                  <a:cubicBezTo>
                    <a:pt x="774" y="819"/>
                    <a:pt x="774" y="808"/>
                    <a:pt x="774" y="785"/>
                  </a:cubicBezTo>
                  <a:cubicBezTo>
                    <a:pt x="774" y="774"/>
                    <a:pt x="762" y="751"/>
                    <a:pt x="762" y="740"/>
                  </a:cubicBezTo>
                  <a:cubicBezTo>
                    <a:pt x="751" y="626"/>
                    <a:pt x="740" y="523"/>
                    <a:pt x="717" y="421"/>
                  </a:cubicBezTo>
                  <a:cubicBezTo>
                    <a:pt x="694" y="285"/>
                    <a:pt x="660" y="160"/>
                    <a:pt x="626" y="23"/>
                  </a:cubicBezTo>
                  <a:cubicBezTo>
                    <a:pt x="626" y="12"/>
                    <a:pt x="615" y="12"/>
                    <a:pt x="61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3490675" y="2472475"/>
              <a:ext cx="114050" cy="128550"/>
            </a:xfrm>
            <a:custGeom>
              <a:rect b="b" l="l" r="r" t="t"/>
              <a:pathLst>
                <a:path extrusionOk="0" h="5142" w="4562">
                  <a:moveTo>
                    <a:pt x="467" y="1"/>
                  </a:moveTo>
                  <a:cubicBezTo>
                    <a:pt x="455" y="12"/>
                    <a:pt x="444" y="12"/>
                    <a:pt x="444" y="24"/>
                  </a:cubicBezTo>
                  <a:lnTo>
                    <a:pt x="398" y="172"/>
                  </a:lnTo>
                  <a:cubicBezTo>
                    <a:pt x="273" y="547"/>
                    <a:pt x="160" y="934"/>
                    <a:pt x="0" y="1298"/>
                  </a:cubicBezTo>
                  <a:cubicBezTo>
                    <a:pt x="0" y="1309"/>
                    <a:pt x="0" y="1320"/>
                    <a:pt x="12" y="1332"/>
                  </a:cubicBezTo>
                  <a:cubicBezTo>
                    <a:pt x="34" y="1343"/>
                    <a:pt x="57" y="1366"/>
                    <a:pt x="80" y="1389"/>
                  </a:cubicBezTo>
                  <a:cubicBezTo>
                    <a:pt x="125" y="1457"/>
                    <a:pt x="182" y="1514"/>
                    <a:pt x="228" y="1582"/>
                  </a:cubicBezTo>
                  <a:cubicBezTo>
                    <a:pt x="239" y="1582"/>
                    <a:pt x="251" y="1593"/>
                    <a:pt x="262" y="1593"/>
                  </a:cubicBezTo>
                  <a:cubicBezTo>
                    <a:pt x="273" y="1582"/>
                    <a:pt x="285" y="1582"/>
                    <a:pt x="285" y="1571"/>
                  </a:cubicBezTo>
                  <a:cubicBezTo>
                    <a:pt x="307" y="1514"/>
                    <a:pt x="330" y="1468"/>
                    <a:pt x="342" y="1411"/>
                  </a:cubicBezTo>
                  <a:cubicBezTo>
                    <a:pt x="376" y="1320"/>
                    <a:pt x="398" y="1207"/>
                    <a:pt x="432" y="1081"/>
                  </a:cubicBezTo>
                  <a:cubicBezTo>
                    <a:pt x="444" y="1013"/>
                    <a:pt x="455" y="956"/>
                    <a:pt x="478" y="911"/>
                  </a:cubicBezTo>
                  <a:cubicBezTo>
                    <a:pt x="501" y="854"/>
                    <a:pt x="558" y="820"/>
                    <a:pt x="603" y="797"/>
                  </a:cubicBezTo>
                  <a:cubicBezTo>
                    <a:pt x="603" y="797"/>
                    <a:pt x="614" y="797"/>
                    <a:pt x="626" y="808"/>
                  </a:cubicBezTo>
                  <a:cubicBezTo>
                    <a:pt x="637" y="808"/>
                    <a:pt x="649" y="820"/>
                    <a:pt x="649" y="831"/>
                  </a:cubicBezTo>
                  <a:cubicBezTo>
                    <a:pt x="649" y="843"/>
                    <a:pt x="649" y="865"/>
                    <a:pt x="649" y="877"/>
                  </a:cubicBezTo>
                  <a:cubicBezTo>
                    <a:pt x="660" y="922"/>
                    <a:pt x="660" y="956"/>
                    <a:pt x="649" y="990"/>
                  </a:cubicBezTo>
                  <a:cubicBezTo>
                    <a:pt x="649" y="1059"/>
                    <a:pt x="637" y="1116"/>
                    <a:pt x="626" y="1172"/>
                  </a:cubicBezTo>
                  <a:cubicBezTo>
                    <a:pt x="603" y="1286"/>
                    <a:pt x="569" y="1411"/>
                    <a:pt x="523" y="1525"/>
                  </a:cubicBezTo>
                  <a:cubicBezTo>
                    <a:pt x="489" y="1627"/>
                    <a:pt x="455" y="1707"/>
                    <a:pt x="421" y="1775"/>
                  </a:cubicBezTo>
                  <a:cubicBezTo>
                    <a:pt x="410" y="1787"/>
                    <a:pt x="410" y="1798"/>
                    <a:pt x="421" y="1809"/>
                  </a:cubicBezTo>
                  <a:lnTo>
                    <a:pt x="489" y="1889"/>
                  </a:lnTo>
                  <a:lnTo>
                    <a:pt x="614" y="2048"/>
                  </a:lnTo>
                  <a:cubicBezTo>
                    <a:pt x="978" y="2503"/>
                    <a:pt x="1365" y="3004"/>
                    <a:pt x="1843" y="3629"/>
                  </a:cubicBezTo>
                  <a:cubicBezTo>
                    <a:pt x="2048" y="3891"/>
                    <a:pt x="2252" y="4164"/>
                    <a:pt x="2457" y="4437"/>
                  </a:cubicBezTo>
                  <a:lnTo>
                    <a:pt x="2628" y="4664"/>
                  </a:lnTo>
                  <a:cubicBezTo>
                    <a:pt x="2639" y="4676"/>
                    <a:pt x="2639" y="4676"/>
                    <a:pt x="2650" y="4687"/>
                  </a:cubicBezTo>
                  <a:cubicBezTo>
                    <a:pt x="2662" y="4687"/>
                    <a:pt x="2673" y="4676"/>
                    <a:pt x="2673" y="4676"/>
                  </a:cubicBezTo>
                  <a:lnTo>
                    <a:pt x="2719" y="4641"/>
                  </a:lnTo>
                  <a:cubicBezTo>
                    <a:pt x="2787" y="4573"/>
                    <a:pt x="2866" y="4505"/>
                    <a:pt x="2957" y="4459"/>
                  </a:cubicBezTo>
                  <a:cubicBezTo>
                    <a:pt x="3104" y="4377"/>
                    <a:pt x="3265" y="4339"/>
                    <a:pt x="3446" y="4339"/>
                  </a:cubicBezTo>
                  <a:cubicBezTo>
                    <a:pt x="3491" y="4339"/>
                    <a:pt x="3536" y="4341"/>
                    <a:pt x="3583" y="4346"/>
                  </a:cubicBezTo>
                  <a:cubicBezTo>
                    <a:pt x="3606" y="4346"/>
                    <a:pt x="3617" y="4357"/>
                    <a:pt x="3617" y="4368"/>
                  </a:cubicBezTo>
                  <a:cubicBezTo>
                    <a:pt x="3629" y="4403"/>
                    <a:pt x="3606" y="4425"/>
                    <a:pt x="3583" y="4437"/>
                  </a:cubicBezTo>
                  <a:cubicBezTo>
                    <a:pt x="3538" y="4448"/>
                    <a:pt x="3492" y="4459"/>
                    <a:pt x="3458" y="4471"/>
                  </a:cubicBezTo>
                  <a:cubicBezTo>
                    <a:pt x="3276" y="4516"/>
                    <a:pt x="3094" y="4562"/>
                    <a:pt x="2946" y="4676"/>
                  </a:cubicBezTo>
                  <a:cubicBezTo>
                    <a:pt x="2889" y="4710"/>
                    <a:pt x="2844" y="4755"/>
                    <a:pt x="2787" y="4789"/>
                  </a:cubicBezTo>
                  <a:lnTo>
                    <a:pt x="2775" y="4812"/>
                  </a:lnTo>
                  <a:cubicBezTo>
                    <a:pt x="2753" y="4823"/>
                    <a:pt x="2753" y="4835"/>
                    <a:pt x="2764" y="4858"/>
                  </a:cubicBezTo>
                  <a:cubicBezTo>
                    <a:pt x="2775" y="4869"/>
                    <a:pt x="2798" y="4892"/>
                    <a:pt x="2810" y="4914"/>
                  </a:cubicBezTo>
                  <a:cubicBezTo>
                    <a:pt x="2866" y="4971"/>
                    <a:pt x="2923" y="5051"/>
                    <a:pt x="2946" y="5119"/>
                  </a:cubicBezTo>
                  <a:cubicBezTo>
                    <a:pt x="2946" y="5131"/>
                    <a:pt x="2957" y="5142"/>
                    <a:pt x="2969" y="5142"/>
                  </a:cubicBezTo>
                  <a:lnTo>
                    <a:pt x="2992" y="5142"/>
                  </a:lnTo>
                  <a:cubicBezTo>
                    <a:pt x="3060" y="5108"/>
                    <a:pt x="3128" y="5062"/>
                    <a:pt x="3208" y="5028"/>
                  </a:cubicBezTo>
                  <a:cubicBezTo>
                    <a:pt x="3424" y="4914"/>
                    <a:pt x="3651" y="4789"/>
                    <a:pt x="3890" y="4698"/>
                  </a:cubicBezTo>
                  <a:cubicBezTo>
                    <a:pt x="4083" y="4619"/>
                    <a:pt x="4300" y="4573"/>
                    <a:pt x="4538" y="4539"/>
                  </a:cubicBezTo>
                  <a:cubicBezTo>
                    <a:pt x="4550" y="4539"/>
                    <a:pt x="4561" y="4528"/>
                    <a:pt x="4561" y="4516"/>
                  </a:cubicBezTo>
                  <a:cubicBezTo>
                    <a:pt x="4561" y="4505"/>
                    <a:pt x="4561" y="4494"/>
                    <a:pt x="4550" y="4482"/>
                  </a:cubicBezTo>
                  <a:lnTo>
                    <a:pt x="4311" y="4221"/>
                  </a:lnTo>
                  <a:cubicBezTo>
                    <a:pt x="4140" y="4039"/>
                    <a:pt x="3970" y="3857"/>
                    <a:pt x="3810" y="3675"/>
                  </a:cubicBezTo>
                  <a:cubicBezTo>
                    <a:pt x="3219" y="3049"/>
                    <a:pt x="2628" y="2401"/>
                    <a:pt x="1991" y="1696"/>
                  </a:cubicBezTo>
                  <a:cubicBezTo>
                    <a:pt x="1740" y="1434"/>
                    <a:pt x="1490" y="1150"/>
                    <a:pt x="1251" y="888"/>
                  </a:cubicBezTo>
                  <a:lnTo>
                    <a:pt x="1001" y="604"/>
                  </a:lnTo>
                  <a:cubicBezTo>
                    <a:pt x="887" y="467"/>
                    <a:pt x="762" y="331"/>
                    <a:pt x="649" y="194"/>
                  </a:cubicBezTo>
                  <a:cubicBezTo>
                    <a:pt x="603" y="137"/>
                    <a:pt x="546" y="81"/>
                    <a:pt x="501" y="24"/>
                  </a:cubicBezTo>
                  <a:cubicBezTo>
                    <a:pt x="489" y="12"/>
                    <a:pt x="478" y="1"/>
                    <a:pt x="46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3471050" y="2511725"/>
              <a:ext cx="87875" cy="97875"/>
            </a:xfrm>
            <a:custGeom>
              <a:rect b="b" l="l" r="r" t="t"/>
              <a:pathLst>
                <a:path extrusionOk="0" h="3915" w="3515">
                  <a:moveTo>
                    <a:pt x="683" y="1"/>
                  </a:moveTo>
                  <a:cubicBezTo>
                    <a:pt x="672" y="12"/>
                    <a:pt x="660" y="12"/>
                    <a:pt x="660" y="23"/>
                  </a:cubicBezTo>
                  <a:cubicBezTo>
                    <a:pt x="501" y="353"/>
                    <a:pt x="342" y="637"/>
                    <a:pt x="148" y="876"/>
                  </a:cubicBezTo>
                  <a:cubicBezTo>
                    <a:pt x="103" y="933"/>
                    <a:pt x="57" y="979"/>
                    <a:pt x="12" y="1036"/>
                  </a:cubicBezTo>
                  <a:cubicBezTo>
                    <a:pt x="1" y="1047"/>
                    <a:pt x="1" y="1058"/>
                    <a:pt x="12" y="1070"/>
                  </a:cubicBezTo>
                  <a:cubicBezTo>
                    <a:pt x="57" y="1161"/>
                    <a:pt x="114" y="1252"/>
                    <a:pt x="171" y="1377"/>
                  </a:cubicBezTo>
                  <a:cubicBezTo>
                    <a:pt x="182" y="1377"/>
                    <a:pt x="182" y="1388"/>
                    <a:pt x="194" y="1388"/>
                  </a:cubicBezTo>
                  <a:cubicBezTo>
                    <a:pt x="205" y="1388"/>
                    <a:pt x="217" y="1388"/>
                    <a:pt x="228" y="1377"/>
                  </a:cubicBezTo>
                  <a:lnTo>
                    <a:pt x="239" y="1377"/>
                  </a:lnTo>
                  <a:lnTo>
                    <a:pt x="251" y="1354"/>
                  </a:lnTo>
                  <a:cubicBezTo>
                    <a:pt x="342" y="1263"/>
                    <a:pt x="421" y="1172"/>
                    <a:pt x="501" y="1047"/>
                  </a:cubicBezTo>
                  <a:lnTo>
                    <a:pt x="512" y="1024"/>
                  </a:lnTo>
                  <a:cubicBezTo>
                    <a:pt x="546" y="979"/>
                    <a:pt x="581" y="922"/>
                    <a:pt x="626" y="876"/>
                  </a:cubicBezTo>
                  <a:cubicBezTo>
                    <a:pt x="660" y="842"/>
                    <a:pt x="694" y="808"/>
                    <a:pt x="728" y="774"/>
                  </a:cubicBezTo>
                  <a:lnTo>
                    <a:pt x="751" y="751"/>
                  </a:lnTo>
                  <a:cubicBezTo>
                    <a:pt x="757" y="746"/>
                    <a:pt x="763" y="743"/>
                    <a:pt x="768" y="743"/>
                  </a:cubicBezTo>
                  <a:cubicBezTo>
                    <a:pt x="774" y="743"/>
                    <a:pt x="780" y="746"/>
                    <a:pt x="785" y="751"/>
                  </a:cubicBezTo>
                  <a:cubicBezTo>
                    <a:pt x="797" y="751"/>
                    <a:pt x="808" y="763"/>
                    <a:pt x="808" y="774"/>
                  </a:cubicBezTo>
                  <a:cubicBezTo>
                    <a:pt x="808" y="842"/>
                    <a:pt x="808" y="910"/>
                    <a:pt x="785" y="967"/>
                  </a:cubicBezTo>
                  <a:cubicBezTo>
                    <a:pt x="763" y="1047"/>
                    <a:pt x="728" y="1115"/>
                    <a:pt x="683" y="1172"/>
                  </a:cubicBezTo>
                  <a:cubicBezTo>
                    <a:pt x="603" y="1286"/>
                    <a:pt x="512" y="1399"/>
                    <a:pt x="387" y="1502"/>
                  </a:cubicBezTo>
                  <a:cubicBezTo>
                    <a:pt x="364" y="1525"/>
                    <a:pt x="330" y="1547"/>
                    <a:pt x="308" y="1570"/>
                  </a:cubicBezTo>
                  <a:cubicBezTo>
                    <a:pt x="296" y="1581"/>
                    <a:pt x="285" y="1604"/>
                    <a:pt x="296" y="1616"/>
                  </a:cubicBezTo>
                  <a:lnTo>
                    <a:pt x="308" y="1638"/>
                  </a:lnTo>
                  <a:cubicBezTo>
                    <a:pt x="319" y="1661"/>
                    <a:pt x="330" y="1695"/>
                    <a:pt x="353" y="1729"/>
                  </a:cubicBezTo>
                  <a:cubicBezTo>
                    <a:pt x="467" y="1968"/>
                    <a:pt x="592" y="2218"/>
                    <a:pt x="740" y="2503"/>
                  </a:cubicBezTo>
                  <a:cubicBezTo>
                    <a:pt x="865" y="2730"/>
                    <a:pt x="990" y="2969"/>
                    <a:pt x="1127" y="3231"/>
                  </a:cubicBezTo>
                  <a:cubicBezTo>
                    <a:pt x="1127" y="3242"/>
                    <a:pt x="1138" y="3242"/>
                    <a:pt x="1149" y="3242"/>
                  </a:cubicBezTo>
                  <a:cubicBezTo>
                    <a:pt x="1195" y="3242"/>
                    <a:pt x="1217" y="3253"/>
                    <a:pt x="1252" y="3265"/>
                  </a:cubicBezTo>
                  <a:lnTo>
                    <a:pt x="1263" y="3265"/>
                  </a:lnTo>
                  <a:cubicBezTo>
                    <a:pt x="1297" y="3265"/>
                    <a:pt x="1331" y="3276"/>
                    <a:pt x="1354" y="3288"/>
                  </a:cubicBezTo>
                  <a:cubicBezTo>
                    <a:pt x="1354" y="3299"/>
                    <a:pt x="1365" y="3310"/>
                    <a:pt x="1365" y="3310"/>
                  </a:cubicBezTo>
                  <a:cubicBezTo>
                    <a:pt x="1365" y="3322"/>
                    <a:pt x="1354" y="3333"/>
                    <a:pt x="1343" y="3333"/>
                  </a:cubicBezTo>
                  <a:cubicBezTo>
                    <a:pt x="1331" y="3356"/>
                    <a:pt x="1297" y="3356"/>
                    <a:pt x="1274" y="3367"/>
                  </a:cubicBezTo>
                  <a:lnTo>
                    <a:pt x="1252" y="3367"/>
                  </a:lnTo>
                  <a:lnTo>
                    <a:pt x="1240" y="3379"/>
                  </a:lnTo>
                  <a:cubicBezTo>
                    <a:pt x="1229" y="3379"/>
                    <a:pt x="1229" y="3379"/>
                    <a:pt x="1217" y="3390"/>
                  </a:cubicBezTo>
                  <a:cubicBezTo>
                    <a:pt x="1217" y="3401"/>
                    <a:pt x="1217" y="3413"/>
                    <a:pt x="1229" y="3424"/>
                  </a:cubicBezTo>
                  <a:lnTo>
                    <a:pt x="1252" y="3481"/>
                  </a:lnTo>
                  <a:cubicBezTo>
                    <a:pt x="1286" y="3538"/>
                    <a:pt x="1320" y="3606"/>
                    <a:pt x="1354" y="3663"/>
                  </a:cubicBezTo>
                  <a:cubicBezTo>
                    <a:pt x="1365" y="3686"/>
                    <a:pt x="1377" y="3708"/>
                    <a:pt x="1399" y="3731"/>
                  </a:cubicBezTo>
                  <a:lnTo>
                    <a:pt x="1422" y="3765"/>
                  </a:lnTo>
                  <a:cubicBezTo>
                    <a:pt x="1422" y="3777"/>
                    <a:pt x="1434" y="3788"/>
                    <a:pt x="1445" y="3788"/>
                  </a:cubicBezTo>
                  <a:cubicBezTo>
                    <a:pt x="1525" y="3799"/>
                    <a:pt x="1604" y="3811"/>
                    <a:pt x="1684" y="3822"/>
                  </a:cubicBezTo>
                  <a:cubicBezTo>
                    <a:pt x="1820" y="3845"/>
                    <a:pt x="1957" y="3856"/>
                    <a:pt x="2105" y="3879"/>
                  </a:cubicBezTo>
                  <a:cubicBezTo>
                    <a:pt x="2218" y="3890"/>
                    <a:pt x="2343" y="3902"/>
                    <a:pt x="2457" y="3913"/>
                  </a:cubicBezTo>
                  <a:cubicBezTo>
                    <a:pt x="2486" y="3914"/>
                    <a:pt x="2515" y="3914"/>
                    <a:pt x="2543" y="3914"/>
                  </a:cubicBezTo>
                  <a:cubicBezTo>
                    <a:pt x="2866" y="3914"/>
                    <a:pt x="3180" y="3855"/>
                    <a:pt x="3504" y="3708"/>
                  </a:cubicBezTo>
                  <a:cubicBezTo>
                    <a:pt x="3504" y="3708"/>
                    <a:pt x="3515" y="3697"/>
                    <a:pt x="3515" y="3686"/>
                  </a:cubicBezTo>
                  <a:cubicBezTo>
                    <a:pt x="3515" y="3674"/>
                    <a:pt x="3515" y="3663"/>
                    <a:pt x="3504" y="3651"/>
                  </a:cubicBezTo>
                  <a:cubicBezTo>
                    <a:pt x="3492" y="3640"/>
                    <a:pt x="3481" y="3629"/>
                    <a:pt x="3469" y="3606"/>
                  </a:cubicBezTo>
                  <a:cubicBezTo>
                    <a:pt x="3424" y="3561"/>
                    <a:pt x="3390" y="3515"/>
                    <a:pt x="3356" y="3458"/>
                  </a:cubicBezTo>
                  <a:lnTo>
                    <a:pt x="3333" y="3435"/>
                  </a:lnTo>
                  <a:cubicBezTo>
                    <a:pt x="3326" y="3422"/>
                    <a:pt x="3320" y="3417"/>
                    <a:pt x="3313" y="3417"/>
                  </a:cubicBezTo>
                  <a:cubicBezTo>
                    <a:pt x="3308" y="3417"/>
                    <a:pt x="3304" y="3419"/>
                    <a:pt x="3299" y="3424"/>
                  </a:cubicBezTo>
                  <a:cubicBezTo>
                    <a:pt x="3265" y="3435"/>
                    <a:pt x="3242" y="3447"/>
                    <a:pt x="3219" y="3458"/>
                  </a:cubicBezTo>
                  <a:cubicBezTo>
                    <a:pt x="3037" y="3526"/>
                    <a:pt x="2844" y="3561"/>
                    <a:pt x="2616" y="3561"/>
                  </a:cubicBezTo>
                  <a:cubicBezTo>
                    <a:pt x="2491" y="3561"/>
                    <a:pt x="2400" y="3549"/>
                    <a:pt x="2309" y="3526"/>
                  </a:cubicBezTo>
                  <a:cubicBezTo>
                    <a:pt x="2218" y="3515"/>
                    <a:pt x="2127" y="3492"/>
                    <a:pt x="2059" y="3447"/>
                  </a:cubicBezTo>
                  <a:cubicBezTo>
                    <a:pt x="2059" y="3447"/>
                    <a:pt x="2059" y="3435"/>
                    <a:pt x="2059" y="3435"/>
                  </a:cubicBezTo>
                  <a:cubicBezTo>
                    <a:pt x="2059" y="3435"/>
                    <a:pt x="2059" y="3435"/>
                    <a:pt x="2059" y="3424"/>
                  </a:cubicBezTo>
                  <a:cubicBezTo>
                    <a:pt x="2139" y="3401"/>
                    <a:pt x="2218" y="3401"/>
                    <a:pt x="2309" y="3401"/>
                  </a:cubicBezTo>
                  <a:lnTo>
                    <a:pt x="2639" y="3401"/>
                  </a:lnTo>
                  <a:cubicBezTo>
                    <a:pt x="2798" y="3390"/>
                    <a:pt x="2992" y="3379"/>
                    <a:pt x="3185" y="3288"/>
                  </a:cubicBezTo>
                  <a:cubicBezTo>
                    <a:pt x="3197" y="3288"/>
                    <a:pt x="3197" y="3276"/>
                    <a:pt x="3208" y="3265"/>
                  </a:cubicBezTo>
                  <a:cubicBezTo>
                    <a:pt x="3208" y="3265"/>
                    <a:pt x="3208" y="3253"/>
                    <a:pt x="3197" y="3242"/>
                  </a:cubicBezTo>
                  <a:lnTo>
                    <a:pt x="3185" y="3219"/>
                  </a:lnTo>
                  <a:cubicBezTo>
                    <a:pt x="3106" y="3117"/>
                    <a:pt x="3037" y="3026"/>
                    <a:pt x="2958" y="2924"/>
                  </a:cubicBezTo>
                  <a:cubicBezTo>
                    <a:pt x="2548" y="2378"/>
                    <a:pt x="2139" y="1832"/>
                    <a:pt x="1741" y="1320"/>
                  </a:cubicBezTo>
                  <a:cubicBezTo>
                    <a:pt x="1536" y="1058"/>
                    <a:pt x="1320" y="785"/>
                    <a:pt x="1115" y="524"/>
                  </a:cubicBezTo>
                  <a:lnTo>
                    <a:pt x="1058" y="455"/>
                  </a:lnTo>
                  <a:cubicBezTo>
                    <a:pt x="1058" y="444"/>
                    <a:pt x="1047" y="444"/>
                    <a:pt x="1036" y="444"/>
                  </a:cubicBezTo>
                  <a:cubicBezTo>
                    <a:pt x="1024" y="444"/>
                    <a:pt x="1024" y="444"/>
                    <a:pt x="1013" y="455"/>
                  </a:cubicBezTo>
                  <a:cubicBezTo>
                    <a:pt x="979" y="478"/>
                    <a:pt x="945" y="501"/>
                    <a:pt x="910" y="512"/>
                  </a:cubicBezTo>
                  <a:cubicBezTo>
                    <a:pt x="910" y="512"/>
                    <a:pt x="899" y="512"/>
                    <a:pt x="899" y="501"/>
                  </a:cubicBezTo>
                  <a:cubicBezTo>
                    <a:pt x="910" y="455"/>
                    <a:pt x="922" y="399"/>
                    <a:pt x="945" y="330"/>
                  </a:cubicBezTo>
                  <a:cubicBezTo>
                    <a:pt x="945" y="319"/>
                    <a:pt x="945" y="308"/>
                    <a:pt x="933" y="296"/>
                  </a:cubicBezTo>
                  <a:cubicBezTo>
                    <a:pt x="888" y="239"/>
                    <a:pt x="842" y="183"/>
                    <a:pt x="797" y="126"/>
                  </a:cubicBezTo>
                  <a:lnTo>
                    <a:pt x="717" y="23"/>
                  </a:lnTo>
                  <a:cubicBezTo>
                    <a:pt x="706" y="12"/>
                    <a:pt x="694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3504025" y="2441775"/>
              <a:ext cx="111200" cy="143050"/>
            </a:xfrm>
            <a:custGeom>
              <a:rect b="b" l="l" r="r" t="t"/>
              <a:pathLst>
                <a:path extrusionOk="0" h="5722" w="4448">
                  <a:moveTo>
                    <a:pt x="3390" y="3777"/>
                  </a:moveTo>
                  <a:cubicBezTo>
                    <a:pt x="3402" y="3777"/>
                    <a:pt x="3402" y="3777"/>
                    <a:pt x="3402" y="3788"/>
                  </a:cubicBezTo>
                  <a:cubicBezTo>
                    <a:pt x="3413" y="3799"/>
                    <a:pt x="3413" y="3811"/>
                    <a:pt x="3413" y="3822"/>
                  </a:cubicBezTo>
                  <a:cubicBezTo>
                    <a:pt x="3413" y="3834"/>
                    <a:pt x="3424" y="3845"/>
                    <a:pt x="3424" y="3868"/>
                  </a:cubicBezTo>
                  <a:cubicBezTo>
                    <a:pt x="3424" y="3879"/>
                    <a:pt x="3424" y="3913"/>
                    <a:pt x="3424" y="3936"/>
                  </a:cubicBezTo>
                  <a:lnTo>
                    <a:pt x="3424" y="3947"/>
                  </a:lnTo>
                  <a:cubicBezTo>
                    <a:pt x="3436" y="3993"/>
                    <a:pt x="3436" y="4050"/>
                    <a:pt x="3458" y="4107"/>
                  </a:cubicBezTo>
                  <a:cubicBezTo>
                    <a:pt x="3470" y="4163"/>
                    <a:pt x="3481" y="4209"/>
                    <a:pt x="3493" y="4254"/>
                  </a:cubicBezTo>
                  <a:cubicBezTo>
                    <a:pt x="3493" y="4266"/>
                    <a:pt x="3493" y="4277"/>
                    <a:pt x="3504" y="4288"/>
                  </a:cubicBezTo>
                  <a:cubicBezTo>
                    <a:pt x="3504" y="4300"/>
                    <a:pt x="3515" y="4323"/>
                    <a:pt x="3515" y="4334"/>
                  </a:cubicBezTo>
                  <a:cubicBezTo>
                    <a:pt x="3515" y="4345"/>
                    <a:pt x="3527" y="4357"/>
                    <a:pt x="3527" y="4357"/>
                  </a:cubicBezTo>
                  <a:cubicBezTo>
                    <a:pt x="3538" y="4379"/>
                    <a:pt x="3538" y="4402"/>
                    <a:pt x="3538" y="4414"/>
                  </a:cubicBezTo>
                  <a:cubicBezTo>
                    <a:pt x="3549" y="4425"/>
                    <a:pt x="3538" y="4436"/>
                    <a:pt x="3527" y="4436"/>
                  </a:cubicBezTo>
                  <a:cubicBezTo>
                    <a:pt x="3527" y="4436"/>
                    <a:pt x="3515" y="4436"/>
                    <a:pt x="3504" y="4425"/>
                  </a:cubicBezTo>
                  <a:cubicBezTo>
                    <a:pt x="3493" y="4414"/>
                    <a:pt x="3481" y="4391"/>
                    <a:pt x="3470" y="4368"/>
                  </a:cubicBezTo>
                  <a:lnTo>
                    <a:pt x="3458" y="4357"/>
                  </a:lnTo>
                  <a:cubicBezTo>
                    <a:pt x="3447" y="4334"/>
                    <a:pt x="3424" y="4311"/>
                    <a:pt x="3424" y="4277"/>
                  </a:cubicBezTo>
                  <a:cubicBezTo>
                    <a:pt x="3402" y="4220"/>
                    <a:pt x="3379" y="4163"/>
                    <a:pt x="3367" y="4118"/>
                  </a:cubicBezTo>
                  <a:cubicBezTo>
                    <a:pt x="3356" y="4050"/>
                    <a:pt x="3356" y="3993"/>
                    <a:pt x="3356" y="3947"/>
                  </a:cubicBezTo>
                  <a:cubicBezTo>
                    <a:pt x="3356" y="3913"/>
                    <a:pt x="3356" y="3879"/>
                    <a:pt x="3367" y="3856"/>
                  </a:cubicBezTo>
                  <a:cubicBezTo>
                    <a:pt x="3367" y="3845"/>
                    <a:pt x="3367" y="3822"/>
                    <a:pt x="3379" y="3811"/>
                  </a:cubicBezTo>
                  <a:cubicBezTo>
                    <a:pt x="3379" y="3799"/>
                    <a:pt x="3390" y="3788"/>
                    <a:pt x="3390" y="3788"/>
                  </a:cubicBezTo>
                  <a:cubicBezTo>
                    <a:pt x="3390" y="3777"/>
                    <a:pt x="3390" y="3777"/>
                    <a:pt x="3390" y="3777"/>
                  </a:cubicBezTo>
                  <a:close/>
                  <a:moveTo>
                    <a:pt x="388" y="1"/>
                  </a:moveTo>
                  <a:cubicBezTo>
                    <a:pt x="376" y="12"/>
                    <a:pt x="365" y="12"/>
                    <a:pt x="365" y="23"/>
                  </a:cubicBezTo>
                  <a:cubicBezTo>
                    <a:pt x="308" y="148"/>
                    <a:pt x="262" y="274"/>
                    <a:pt x="217" y="387"/>
                  </a:cubicBezTo>
                  <a:cubicBezTo>
                    <a:pt x="149" y="558"/>
                    <a:pt x="80" y="740"/>
                    <a:pt x="1" y="967"/>
                  </a:cubicBezTo>
                  <a:cubicBezTo>
                    <a:pt x="1" y="979"/>
                    <a:pt x="1" y="1001"/>
                    <a:pt x="12" y="1001"/>
                  </a:cubicBezTo>
                  <a:cubicBezTo>
                    <a:pt x="35" y="1024"/>
                    <a:pt x="46" y="1036"/>
                    <a:pt x="69" y="1058"/>
                  </a:cubicBezTo>
                  <a:cubicBezTo>
                    <a:pt x="160" y="1149"/>
                    <a:pt x="251" y="1240"/>
                    <a:pt x="342" y="1331"/>
                  </a:cubicBezTo>
                  <a:cubicBezTo>
                    <a:pt x="467" y="1456"/>
                    <a:pt x="581" y="1593"/>
                    <a:pt x="706" y="1718"/>
                  </a:cubicBezTo>
                  <a:cubicBezTo>
                    <a:pt x="752" y="1775"/>
                    <a:pt x="808" y="1820"/>
                    <a:pt x="854" y="1877"/>
                  </a:cubicBezTo>
                  <a:cubicBezTo>
                    <a:pt x="1332" y="2389"/>
                    <a:pt x="1809" y="2912"/>
                    <a:pt x="2287" y="3424"/>
                  </a:cubicBezTo>
                  <a:lnTo>
                    <a:pt x="2901" y="4095"/>
                  </a:lnTo>
                  <a:cubicBezTo>
                    <a:pt x="3129" y="4345"/>
                    <a:pt x="3367" y="4596"/>
                    <a:pt x="3595" y="4857"/>
                  </a:cubicBezTo>
                  <a:cubicBezTo>
                    <a:pt x="3754" y="5016"/>
                    <a:pt x="3902" y="5187"/>
                    <a:pt x="4061" y="5346"/>
                  </a:cubicBezTo>
                  <a:lnTo>
                    <a:pt x="4300" y="5608"/>
                  </a:lnTo>
                  <a:cubicBezTo>
                    <a:pt x="4323" y="5642"/>
                    <a:pt x="4357" y="5676"/>
                    <a:pt x="4380" y="5710"/>
                  </a:cubicBezTo>
                  <a:cubicBezTo>
                    <a:pt x="4380" y="5722"/>
                    <a:pt x="4391" y="5722"/>
                    <a:pt x="4403" y="5722"/>
                  </a:cubicBezTo>
                  <a:lnTo>
                    <a:pt x="4414" y="5722"/>
                  </a:lnTo>
                  <a:cubicBezTo>
                    <a:pt x="4425" y="5722"/>
                    <a:pt x="4437" y="5710"/>
                    <a:pt x="4437" y="5710"/>
                  </a:cubicBezTo>
                  <a:cubicBezTo>
                    <a:pt x="4448" y="5699"/>
                    <a:pt x="4448" y="5676"/>
                    <a:pt x="4437" y="5676"/>
                  </a:cubicBezTo>
                  <a:lnTo>
                    <a:pt x="4425" y="5653"/>
                  </a:lnTo>
                  <a:lnTo>
                    <a:pt x="4391" y="5619"/>
                  </a:lnTo>
                  <a:cubicBezTo>
                    <a:pt x="4289" y="5471"/>
                    <a:pt x="4198" y="5323"/>
                    <a:pt x="4107" y="5153"/>
                  </a:cubicBezTo>
                  <a:cubicBezTo>
                    <a:pt x="3936" y="4846"/>
                    <a:pt x="3822" y="4493"/>
                    <a:pt x="3754" y="4129"/>
                  </a:cubicBezTo>
                  <a:cubicBezTo>
                    <a:pt x="3652" y="3629"/>
                    <a:pt x="3675" y="3117"/>
                    <a:pt x="3800" y="2605"/>
                  </a:cubicBezTo>
                  <a:cubicBezTo>
                    <a:pt x="3800" y="2594"/>
                    <a:pt x="3800" y="2582"/>
                    <a:pt x="3800" y="2582"/>
                  </a:cubicBezTo>
                  <a:cubicBezTo>
                    <a:pt x="3788" y="2571"/>
                    <a:pt x="3777" y="2571"/>
                    <a:pt x="3777" y="2571"/>
                  </a:cubicBezTo>
                  <a:cubicBezTo>
                    <a:pt x="3720" y="2560"/>
                    <a:pt x="3675" y="2526"/>
                    <a:pt x="3629" y="2491"/>
                  </a:cubicBezTo>
                  <a:lnTo>
                    <a:pt x="3618" y="2480"/>
                  </a:lnTo>
                  <a:cubicBezTo>
                    <a:pt x="3584" y="2457"/>
                    <a:pt x="3561" y="2446"/>
                    <a:pt x="3527" y="2423"/>
                  </a:cubicBezTo>
                  <a:cubicBezTo>
                    <a:pt x="3515" y="2412"/>
                    <a:pt x="3504" y="2412"/>
                    <a:pt x="3493" y="2412"/>
                  </a:cubicBezTo>
                  <a:cubicBezTo>
                    <a:pt x="3481" y="2423"/>
                    <a:pt x="3481" y="2423"/>
                    <a:pt x="3481" y="2435"/>
                  </a:cubicBezTo>
                  <a:cubicBezTo>
                    <a:pt x="3447" y="2582"/>
                    <a:pt x="3436" y="2742"/>
                    <a:pt x="3424" y="2912"/>
                  </a:cubicBezTo>
                  <a:cubicBezTo>
                    <a:pt x="3424" y="2946"/>
                    <a:pt x="3424" y="2992"/>
                    <a:pt x="3424" y="3026"/>
                  </a:cubicBezTo>
                  <a:cubicBezTo>
                    <a:pt x="3424" y="3071"/>
                    <a:pt x="3424" y="3106"/>
                    <a:pt x="3424" y="3140"/>
                  </a:cubicBezTo>
                  <a:cubicBezTo>
                    <a:pt x="3424" y="3174"/>
                    <a:pt x="3424" y="3219"/>
                    <a:pt x="3424" y="3253"/>
                  </a:cubicBezTo>
                  <a:cubicBezTo>
                    <a:pt x="3424" y="3299"/>
                    <a:pt x="3436" y="3333"/>
                    <a:pt x="3424" y="3379"/>
                  </a:cubicBezTo>
                  <a:cubicBezTo>
                    <a:pt x="3424" y="3401"/>
                    <a:pt x="3413" y="3401"/>
                    <a:pt x="3390" y="3413"/>
                  </a:cubicBezTo>
                  <a:cubicBezTo>
                    <a:pt x="3390" y="3413"/>
                    <a:pt x="3367" y="3413"/>
                    <a:pt x="3356" y="3390"/>
                  </a:cubicBezTo>
                  <a:cubicBezTo>
                    <a:pt x="3333" y="3333"/>
                    <a:pt x="3333" y="3276"/>
                    <a:pt x="3322" y="3208"/>
                  </a:cubicBezTo>
                  <a:cubicBezTo>
                    <a:pt x="3322" y="3185"/>
                    <a:pt x="3311" y="3162"/>
                    <a:pt x="3311" y="3140"/>
                  </a:cubicBezTo>
                  <a:cubicBezTo>
                    <a:pt x="3299" y="3060"/>
                    <a:pt x="3299" y="2969"/>
                    <a:pt x="3299" y="2890"/>
                  </a:cubicBezTo>
                  <a:cubicBezTo>
                    <a:pt x="3299" y="2730"/>
                    <a:pt x="3311" y="2571"/>
                    <a:pt x="3345" y="2400"/>
                  </a:cubicBezTo>
                  <a:cubicBezTo>
                    <a:pt x="3345" y="2378"/>
                    <a:pt x="3356" y="2355"/>
                    <a:pt x="3356" y="2344"/>
                  </a:cubicBezTo>
                  <a:lnTo>
                    <a:pt x="3367" y="2321"/>
                  </a:lnTo>
                  <a:cubicBezTo>
                    <a:pt x="3367" y="2309"/>
                    <a:pt x="3356" y="2298"/>
                    <a:pt x="3345" y="2287"/>
                  </a:cubicBezTo>
                  <a:cubicBezTo>
                    <a:pt x="3265" y="2218"/>
                    <a:pt x="3174" y="2150"/>
                    <a:pt x="3083" y="2082"/>
                  </a:cubicBezTo>
                  <a:lnTo>
                    <a:pt x="2992" y="2025"/>
                  </a:lnTo>
                  <a:cubicBezTo>
                    <a:pt x="2492" y="1638"/>
                    <a:pt x="2003" y="1263"/>
                    <a:pt x="1548" y="910"/>
                  </a:cubicBezTo>
                  <a:lnTo>
                    <a:pt x="831" y="353"/>
                  </a:lnTo>
                  <a:cubicBezTo>
                    <a:pt x="706" y="262"/>
                    <a:pt x="581" y="160"/>
                    <a:pt x="467" y="57"/>
                  </a:cubicBezTo>
                  <a:lnTo>
                    <a:pt x="410" y="12"/>
                  </a:lnTo>
                  <a:cubicBezTo>
                    <a:pt x="410" y="1"/>
                    <a:pt x="399" y="1"/>
                    <a:pt x="388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401950" y="2559650"/>
              <a:ext cx="44675" cy="43375"/>
            </a:xfrm>
            <a:custGeom>
              <a:rect b="b" l="l" r="r" t="t"/>
              <a:pathLst>
                <a:path extrusionOk="0" h="1735" w="1787">
                  <a:moveTo>
                    <a:pt x="1491" y="1"/>
                  </a:moveTo>
                  <a:cubicBezTo>
                    <a:pt x="1487" y="1"/>
                    <a:pt x="1483" y="2"/>
                    <a:pt x="1479" y="6"/>
                  </a:cubicBezTo>
                  <a:cubicBezTo>
                    <a:pt x="1270" y="66"/>
                    <a:pt x="1057" y="99"/>
                    <a:pt x="859" y="99"/>
                  </a:cubicBezTo>
                  <a:cubicBezTo>
                    <a:pt x="723" y="99"/>
                    <a:pt x="594" y="84"/>
                    <a:pt x="478" y="51"/>
                  </a:cubicBezTo>
                  <a:cubicBezTo>
                    <a:pt x="467" y="51"/>
                    <a:pt x="444" y="63"/>
                    <a:pt x="444" y="74"/>
                  </a:cubicBezTo>
                  <a:cubicBezTo>
                    <a:pt x="433" y="108"/>
                    <a:pt x="422" y="142"/>
                    <a:pt x="410" y="176"/>
                  </a:cubicBezTo>
                  <a:cubicBezTo>
                    <a:pt x="399" y="210"/>
                    <a:pt x="387" y="245"/>
                    <a:pt x="387" y="267"/>
                  </a:cubicBezTo>
                  <a:cubicBezTo>
                    <a:pt x="342" y="427"/>
                    <a:pt x="296" y="586"/>
                    <a:pt x="240" y="756"/>
                  </a:cubicBezTo>
                  <a:cubicBezTo>
                    <a:pt x="183" y="938"/>
                    <a:pt x="126" y="1098"/>
                    <a:pt x="80" y="1245"/>
                  </a:cubicBezTo>
                  <a:cubicBezTo>
                    <a:pt x="69" y="1291"/>
                    <a:pt x="46" y="1336"/>
                    <a:pt x="35" y="1382"/>
                  </a:cubicBezTo>
                  <a:cubicBezTo>
                    <a:pt x="23" y="1416"/>
                    <a:pt x="12" y="1450"/>
                    <a:pt x="1" y="1496"/>
                  </a:cubicBezTo>
                  <a:cubicBezTo>
                    <a:pt x="1" y="1496"/>
                    <a:pt x="1" y="1507"/>
                    <a:pt x="1" y="1518"/>
                  </a:cubicBezTo>
                  <a:cubicBezTo>
                    <a:pt x="12" y="1518"/>
                    <a:pt x="12" y="1530"/>
                    <a:pt x="23" y="1530"/>
                  </a:cubicBezTo>
                  <a:cubicBezTo>
                    <a:pt x="262" y="1587"/>
                    <a:pt x="524" y="1632"/>
                    <a:pt x="797" y="1666"/>
                  </a:cubicBezTo>
                  <a:cubicBezTo>
                    <a:pt x="888" y="1678"/>
                    <a:pt x="979" y="1689"/>
                    <a:pt x="1081" y="1700"/>
                  </a:cubicBezTo>
                  <a:cubicBezTo>
                    <a:pt x="1275" y="1712"/>
                    <a:pt x="1491" y="1723"/>
                    <a:pt x="1752" y="1734"/>
                  </a:cubicBezTo>
                  <a:cubicBezTo>
                    <a:pt x="1764" y="1734"/>
                    <a:pt x="1764" y="1734"/>
                    <a:pt x="1775" y="1723"/>
                  </a:cubicBezTo>
                  <a:cubicBezTo>
                    <a:pt x="1786" y="1723"/>
                    <a:pt x="1786" y="1712"/>
                    <a:pt x="1786" y="1700"/>
                  </a:cubicBezTo>
                  <a:lnTo>
                    <a:pt x="1707" y="1268"/>
                  </a:lnTo>
                  <a:cubicBezTo>
                    <a:pt x="1684" y="1120"/>
                    <a:pt x="1661" y="972"/>
                    <a:pt x="1639" y="825"/>
                  </a:cubicBezTo>
                  <a:lnTo>
                    <a:pt x="1616" y="677"/>
                  </a:lnTo>
                  <a:cubicBezTo>
                    <a:pt x="1593" y="529"/>
                    <a:pt x="1570" y="381"/>
                    <a:pt x="1548" y="233"/>
                  </a:cubicBezTo>
                  <a:lnTo>
                    <a:pt x="1536" y="176"/>
                  </a:lnTo>
                  <a:cubicBezTo>
                    <a:pt x="1536" y="119"/>
                    <a:pt x="1525" y="74"/>
                    <a:pt x="1525" y="28"/>
                  </a:cubicBezTo>
                  <a:cubicBezTo>
                    <a:pt x="1525" y="17"/>
                    <a:pt x="1513" y="6"/>
                    <a:pt x="1513" y="6"/>
                  </a:cubicBezTo>
                  <a:cubicBezTo>
                    <a:pt x="1506" y="6"/>
                    <a:pt x="1498" y="1"/>
                    <a:pt x="149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357600" y="2546975"/>
              <a:ext cx="50075" cy="48950"/>
            </a:xfrm>
            <a:custGeom>
              <a:rect b="b" l="l" r="r" t="t"/>
              <a:pathLst>
                <a:path extrusionOk="0" h="1958" w="2003">
                  <a:moveTo>
                    <a:pt x="1047" y="1"/>
                  </a:moveTo>
                  <a:cubicBezTo>
                    <a:pt x="1035" y="1"/>
                    <a:pt x="1024" y="1"/>
                    <a:pt x="1024" y="12"/>
                  </a:cubicBezTo>
                  <a:cubicBezTo>
                    <a:pt x="979" y="80"/>
                    <a:pt x="922" y="149"/>
                    <a:pt x="865" y="217"/>
                  </a:cubicBezTo>
                  <a:cubicBezTo>
                    <a:pt x="842" y="228"/>
                    <a:pt x="831" y="251"/>
                    <a:pt x="819" y="262"/>
                  </a:cubicBezTo>
                  <a:cubicBezTo>
                    <a:pt x="706" y="388"/>
                    <a:pt x="580" y="524"/>
                    <a:pt x="467" y="649"/>
                  </a:cubicBezTo>
                  <a:cubicBezTo>
                    <a:pt x="353" y="774"/>
                    <a:pt x="228" y="899"/>
                    <a:pt x="114" y="1025"/>
                  </a:cubicBezTo>
                  <a:lnTo>
                    <a:pt x="103" y="1036"/>
                  </a:lnTo>
                  <a:cubicBezTo>
                    <a:pt x="80" y="1059"/>
                    <a:pt x="69" y="1070"/>
                    <a:pt x="46" y="1093"/>
                  </a:cubicBezTo>
                  <a:lnTo>
                    <a:pt x="12" y="1138"/>
                  </a:lnTo>
                  <a:cubicBezTo>
                    <a:pt x="12" y="1138"/>
                    <a:pt x="0" y="1150"/>
                    <a:pt x="0" y="1161"/>
                  </a:cubicBezTo>
                  <a:cubicBezTo>
                    <a:pt x="0" y="1161"/>
                    <a:pt x="12" y="1172"/>
                    <a:pt x="12" y="1184"/>
                  </a:cubicBezTo>
                  <a:cubicBezTo>
                    <a:pt x="148" y="1297"/>
                    <a:pt x="296" y="1411"/>
                    <a:pt x="455" y="1502"/>
                  </a:cubicBezTo>
                  <a:cubicBezTo>
                    <a:pt x="751" y="1696"/>
                    <a:pt x="1092" y="1843"/>
                    <a:pt x="1479" y="1957"/>
                  </a:cubicBezTo>
                  <a:cubicBezTo>
                    <a:pt x="1490" y="1957"/>
                    <a:pt x="1513" y="1946"/>
                    <a:pt x="1513" y="1934"/>
                  </a:cubicBezTo>
                  <a:cubicBezTo>
                    <a:pt x="1524" y="1900"/>
                    <a:pt x="1536" y="1866"/>
                    <a:pt x="1559" y="1821"/>
                  </a:cubicBezTo>
                  <a:cubicBezTo>
                    <a:pt x="1570" y="1775"/>
                    <a:pt x="1593" y="1718"/>
                    <a:pt x="1615" y="1661"/>
                  </a:cubicBezTo>
                  <a:cubicBezTo>
                    <a:pt x="1661" y="1502"/>
                    <a:pt x="1718" y="1343"/>
                    <a:pt x="1775" y="1184"/>
                  </a:cubicBezTo>
                  <a:cubicBezTo>
                    <a:pt x="1797" y="1115"/>
                    <a:pt x="1820" y="1047"/>
                    <a:pt x="1843" y="968"/>
                  </a:cubicBezTo>
                  <a:cubicBezTo>
                    <a:pt x="1877" y="877"/>
                    <a:pt x="1900" y="786"/>
                    <a:pt x="1934" y="695"/>
                  </a:cubicBezTo>
                  <a:cubicBezTo>
                    <a:pt x="1945" y="672"/>
                    <a:pt x="1945" y="638"/>
                    <a:pt x="1957" y="604"/>
                  </a:cubicBezTo>
                  <a:cubicBezTo>
                    <a:pt x="1968" y="570"/>
                    <a:pt x="1979" y="524"/>
                    <a:pt x="1991" y="490"/>
                  </a:cubicBezTo>
                  <a:cubicBezTo>
                    <a:pt x="2002" y="467"/>
                    <a:pt x="1991" y="456"/>
                    <a:pt x="1979" y="444"/>
                  </a:cubicBezTo>
                  <a:cubicBezTo>
                    <a:pt x="1911" y="399"/>
                    <a:pt x="1843" y="342"/>
                    <a:pt x="1786" y="285"/>
                  </a:cubicBezTo>
                  <a:cubicBezTo>
                    <a:pt x="1661" y="183"/>
                    <a:pt x="1547" y="69"/>
                    <a:pt x="1377" y="35"/>
                  </a:cubicBezTo>
                  <a:cubicBezTo>
                    <a:pt x="1274" y="12"/>
                    <a:pt x="1172" y="1"/>
                    <a:pt x="104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680600" y="1969200"/>
              <a:ext cx="18525" cy="14250"/>
            </a:xfrm>
            <a:custGeom>
              <a:rect b="b" l="l" r="r" t="t"/>
              <a:pathLst>
                <a:path extrusionOk="0" h="570" w="741">
                  <a:moveTo>
                    <a:pt x="388" y="0"/>
                  </a:moveTo>
                  <a:cubicBezTo>
                    <a:pt x="376" y="0"/>
                    <a:pt x="365" y="0"/>
                    <a:pt x="365" y="12"/>
                  </a:cubicBezTo>
                  <a:cubicBezTo>
                    <a:pt x="297" y="103"/>
                    <a:pt x="240" y="171"/>
                    <a:pt x="183" y="239"/>
                  </a:cubicBezTo>
                  <a:cubicBezTo>
                    <a:pt x="126" y="307"/>
                    <a:pt x="69" y="364"/>
                    <a:pt x="12" y="421"/>
                  </a:cubicBezTo>
                  <a:cubicBezTo>
                    <a:pt x="12" y="433"/>
                    <a:pt x="1" y="444"/>
                    <a:pt x="12" y="455"/>
                  </a:cubicBezTo>
                  <a:cubicBezTo>
                    <a:pt x="12" y="467"/>
                    <a:pt x="24" y="478"/>
                    <a:pt x="35" y="478"/>
                  </a:cubicBezTo>
                  <a:lnTo>
                    <a:pt x="547" y="546"/>
                  </a:lnTo>
                  <a:cubicBezTo>
                    <a:pt x="604" y="558"/>
                    <a:pt x="649" y="558"/>
                    <a:pt x="695" y="569"/>
                  </a:cubicBezTo>
                  <a:cubicBezTo>
                    <a:pt x="706" y="569"/>
                    <a:pt x="718" y="558"/>
                    <a:pt x="729" y="558"/>
                  </a:cubicBezTo>
                  <a:cubicBezTo>
                    <a:pt x="740" y="546"/>
                    <a:pt x="740" y="524"/>
                    <a:pt x="729" y="524"/>
                  </a:cubicBezTo>
                  <a:lnTo>
                    <a:pt x="649" y="387"/>
                  </a:lnTo>
                  <a:cubicBezTo>
                    <a:pt x="570" y="262"/>
                    <a:pt x="490" y="137"/>
                    <a:pt x="410" y="12"/>
                  </a:cubicBezTo>
                  <a:cubicBezTo>
                    <a:pt x="410" y="0"/>
                    <a:pt x="399" y="0"/>
                    <a:pt x="388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445450" y="2542725"/>
              <a:ext cx="52625" cy="62700"/>
            </a:xfrm>
            <a:custGeom>
              <a:rect b="b" l="l" r="r" t="t"/>
              <a:pathLst>
                <a:path extrusionOk="0" h="2508" w="2105">
                  <a:moveTo>
                    <a:pt x="865" y="0"/>
                  </a:moveTo>
                  <a:cubicBezTo>
                    <a:pt x="854" y="0"/>
                    <a:pt x="843" y="0"/>
                    <a:pt x="831" y="12"/>
                  </a:cubicBezTo>
                  <a:cubicBezTo>
                    <a:pt x="581" y="250"/>
                    <a:pt x="308" y="444"/>
                    <a:pt x="24" y="580"/>
                  </a:cubicBezTo>
                  <a:cubicBezTo>
                    <a:pt x="1" y="580"/>
                    <a:pt x="1" y="603"/>
                    <a:pt x="1" y="614"/>
                  </a:cubicBezTo>
                  <a:cubicBezTo>
                    <a:pt x="12" y="683"/>
                    <a:pt x="24" y="751"/>
                    <a:pt x="35" y="796"/>
                  </a:cubicBezTo>
                  <a:cubicBezTo>
                    <a:pt x="35" y="819"/>
                    <a:pt x="46" y="831"/>
                    <a:pt x="46" y="842"/>
                  </a:cubicBezTo>
                  <a:cubicBezTo>
                    <a:pt x="80" y="1001"/>
                    <a:pt x="103" y="1160"/>
                    <a:pt x="126" y="1308"/>
                  </a:cubicBezTo>
                  <a:lnTo>
                    <a:pt x="149" y="1433"/>
                  </a:lnTo>
                  <a:lnTo>
                    <a:pt x="228" y="1922"/>
                  </a:lnTo>
                  <a:lnTo>
                    <a:pt x="297" y="2321"/>
                  </a:lnTo>
                  <a:cubicBezTo>
                    <a:pt x="297" y="2332"/>
                    <a:pt x="297" y="2355"/>
                    <a:pt x="308" y="2377"/>
                  </a:cubicBezTo>
                  <a:lnTo>
                    <a:pt x="308" y="2400"/>
                  </a:lnTo>
                  <a:cubicBezTo>
                    <a:pt x="308" y="2423"/>
                    <a:pt x="319" y="2423"/>
                    <a:pt x="342" y="2434"/>
                  </a:cubicBezTo>
                  <a:cubicBezTo>
                    <a:pt x="467" y="2434"/>
                    <a:pt x="592" y="2434"/>
                    <a:pt x="729" y="2446"/>
                  </a:cubicBezTo>
                  <a:cubicBezTo>
                    <a:pt x="1172" y="2457"/>
                    <a:pt x="1627" y="2468"/>
                    <a:pt x="2071" y="2502"/>
                  </a:cubicBezTo>
                  <a:cubicBezTo>
                    <a:pt x="2074" y="2506"/>
                    <a:pt x="2078" y="2507"/>
                    <a:pt x="2081" y="2507"/>
                  </a:cubicBezTo>
                  <a:cubicBezTo>
                    <a:pt x="2089" y="2507"/>
                    <a:pt x="2097" y="2499"/>
                    <a:pt x="2105" y="2491"/>
                  </a:cubicBezTo>
                  <a:cubicBezTo>
                    <a:pt x="2105" y="2480"/>
                    <a:pt x="2105" y="2468"/>
                    <a:pt x="2105" y="2457"/>
                  </a:cubicBezTo>
                  <a:cubicBezTo>
                    <a:pt x="2048" y="2366"/>
                    <a:pt x="2003" y="2275"/>
                    <a:pt x="1957" y="2195"/>
                  </a:cubicBezTo>
                  <a:cubicBezTo>
                    <a:pt x="1957" y="2173"/>
                    <a:pt x="1934" y="2173"/>
                    <a:pt x="1923" y="2173"/>
                  </a:cubicBezTo>
                  <a:lnTo>
                    <a:pt x="1878" y="2173"/>
                  </a:lnTo>
                  <a:cubicBezTo>
                    <a:pt x="1843" y="2184"/>
                    <a:pt x="1809" y="2184"/>
                    <a:pt x="1775" y="2184"/>
                  </a:cubicBezTo>
                  <a:lnTo>
                    <a:pt x="1639" y="2184"/>
                  </a:lnTo>
                  <a:cubicBezTo>
                    <a:pt x="1627" y="2184"/>
                    <a:pt x="1627" y="2173"/>
                    <a:pt x="1616" y="2173"/>
                  </a:cubicBezTo>
                  <a:lnTo>
                    <a:pt x="1605" y="2173"/>
                  </a:lnTo>
                  <a:cubicBezTo>
                    <a:pt x="1593" y="2161"/>
                    <a:pt x="1593" y="2150"/>
                    <a:pt x="1582" y="2139"/>
                  </a:cubicBezTo>
                  <a:cubicBezTo>
                    <a:pt x="1582" y="2127"/>
                    <a:pt x="1593" y="2116"/>
                    <a:pt x="1593" y="2116"/>
                  </a:cubicBezTo>
                  <a:lnTo>
                    <a:pt x="1616" y="2104"/>
                  </a:lnTo>
                  <a:cubicBezTo>
                    <a:pt x="1616" y="2093"/>
                    <a:pt x="1627" y="2082"/>
                    <a:pt x="1639" y="2082"/>
                  </a:cubicBezTo>
                  <a:cubicBezTo>
                    <a:pt x="1650" y="2070"/>
                    <a:pt x="1673" y="2070"/>
                    <a:pt x="1684" y="2070"/>
                  </a:cubicBezTo>
                  <a:cubicBezTo>
                    <a:pt x="1707" y="2059"/>
                    <a:pt x="1730" y="2048"/>
                    <a:pt x="1764" y="2048"/>
                  </a:cubicBezTo>
                  <a:cubicBezTo>
                    <a:pt x="1787" y="2048"/>
                    <a:pt x="1809" y="2048"/>
                    <a:pt x="1832" y="2036"/>
                  </a:cubicBezTo>
                  <a:cubicBezTo>
                    <a:pt x="1843" y="2036"/>
                    <a:pt x="1855" y="2036"/>
                    <a:pt x="1855" y="2025"/>
                  </a:cubicBezTo>
                  <a:cubicBezTo>
                    <a:pt x="1855" y="2013"/>
                    <a:pt x="1855" y="2002"/>
                    <a:pt x="1855" y="1991"/>
                  </a:cubicBezTo>
                  <a:cubicBezTo>
                    <a:pt x="1741" y="1786"/>
                    <a:pt x="1639" y="1581"/>
                    <a:pt x="1536" y="1376"/>
                  </a:cubicBezTo>
                  <a:cubicBezTo>
                    <a:pt x="1400" y="1126"/>
                    <a:pt x="1275" y="865"/>
                    <a:pt x="1138" y="580"/>
                  </a:cubicBezTo>
                  <a:lnTo>
                    <a:pt x="1115" y="535"/>
                  </a:lnTo>
                  <a:cubicBezTo>
                    <a:pt x="1104" y="523"/>
                    <a:pt x="1104" y="512"/>
                    <a:pt x="1093" y="512"/>
                  </a:cubicBezTo>
                  <a:lnTo>
                    <a:pt x="1070" y="512"/>
                  </a:lnTo>
                  <a:lnTo>
                    <a:pt x="1059" y="523"/>
                  </a:lnTo>
                  <a:cubicBezTo>
                    <a:pt x="960" y="583"/>
                    <a:pt x="836" y="642"/>
                    <a:pt x="716" y="642"/>
                  </a:cubicBezTo>
                  <a:cubicBezTo>
                    <a:pt x="697" y="642"/>
                    <a:pt x="679" y="640"/>
                    <a:pt x="661" y="637"/>
                  </a:cubicBezTo>
                  <a:cubicBezTo>
                    <a:pt x="649" y="637"/>
                    <a:pt x="638" y="626"/>
                    <a:pt x="638" y="614"/>
                  </a:cubicBezTo>
                  <a:cubicBezTo>
                    <a:pt x="626" y="603"/>
                    <a:pt x="638" y="592"/>
                    <a:pt x="638" y="592"/>
                  </a:cubicBezTo>
                  <a:cubicBezTo>
                    <a:pt x="695" y="523"/>
                    <a:pt x="786" y="478"/>
                    <a:pt x="865" y="432"/>
                  </a:cubicBezTo>
                  <a:cubicBezTo>
                    <a:pt x="899" y="410"/>
                    <a:pt x="934" y="387"/>
                    <a:pt x="968" y="376"/>
                  </a:cubicBezTo>
                  <a:cubicBezTo>
                    <a:pt x="968" y="364"/>
                    <a:pt x="979" y="364"/>
                    <a:pt x="979" y="353"/>
                  </a:cubicBezTo>
                  <a:lnTo>
                    <a:pt x="1002" y="353"/>
                  </a:lnTo>
                  <a:cubicBezTo>
                    <a:pt x="1013" y="341"/>
                    <a:pt x="1013" y="319"/>
                    <a:pt x="1013" y="307"/>
                  </a:cubicBezTo>
                  <a:cubicBezTo>
                    <a:pt x="956" y="205"/>
                    <a:pt x="922" y="114"/>
                    <a:pt x="888" y="23"/>
                  </a:cubicBezTo>
                  <a:cubicBezTo>
                    <a:pt x="877" y="12"/>
                    <a:pt x="877" y="12"/>
                    <a:pt x="86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602125" y="2441300"/>
              <a:ext cx="122300" cy="143250"/>
            </a:xfrm>
            <a:custGeom>
              <a:rect b="b" l="l" r="r" t="t"/>
              <a:pathLst>
                <a:path extrusionOk="0" h="5730" w="4892">
                  <a:moveTo>
                    <a:pt x="3515" y="315"/>
                  </a:moveTo>
                  <a:cubicBezTo>
                    <a:pt x="3527" y="315"/>
                    <a:pt x="3538" y="327"/>
                    <a:pt x="3549" y="327"/>
                  </a:cubicBezTo>
                  <a:lnTo>
                    <a:pt x="3561" y="327"/>
                  </a:lnTo>
                  <a:cubicBezTo>
                    <a:pt x="3584" y="338"/>
                    <a:pt x="3618" y="349"/>
                    <a:pt x="3652" y="372"/>
                  </a:cubicBezTo>
                  <a:cubicBezTo>
                    <a:pt x="3652" y="372"/>
                    <a:pt x="3663" y="372"/>
                    <a:pt x="3663" y="384"/>
                  </a:cubicBezTo>
                  <a:cubicBezTo>
                    <a:pt x="3663" y="384"/>
                    <a:pt x="3652" y="395"/>
                    <a:pt x="3652" y="406"/>
                  </a:cubicBezTo>
                  <a:cubicBezTo>
                    <a:pt x="3629" y="429"/>
                    <a:pt x="3595" y="440"/>
                    <a:pt x="3561" y="452"/>
                  </a:cubicBezTo>
                  <a:cubicBezTo>
                    <a:pt x="3538" y="475"/>
                    <a:pt x="3504" y="486"/>
                    <a:pt x="3447" y="486"/>
                  </a:cubicBezTo>
                  <a:lnTo>
                    <a:pt x="3333" y="486"/>
                  </a:lnTo>
                  <a:cubicBezTo>
                    <a:pt x="3318" y="490"/>
                    <a:pt x="3303" y="491"/>
                    <a:pt x="3288" y="491"/>
                  </a:cubicBezTo>
                  <a:cubicBezTo>
                    <a:pt x="3257" y="491"/>
                    <a:pt x="3227" y="486"/>
                    <a:pt x="3197" y="486"/>
                  </a:cubicBezTo>
                  <a:cubicBezTo>
                    <a:pt x="3140" y="486"/>
                    <a:pt x="3106" y="475"/>
                    <a:pt x="3083" y="452"/>
                  </a:cubicBezTo>
                  <a:cubicBezTo>
                    <a:pt x="3072" y="429"/>
                    <a:pt x="3083" y="406"/>
                    <a:pt x="3083" y="395"/>
                  </a:cubicBezTo>
                  <a:cubicBezTo>
                    <a:pt x="3106" y="361"/>
                    <a:pt x="3151" y="361"/>
                    <a:pt x="3197" y="349"/>
                  </a:cubicBezTo>
                  <a:cubicBezTo>
                    <a:pt x="3231" y="338"/>
                    <a:pt x="3265" y="327"/>
                    <a:pt x="3311" y="327"/>
                  </a:cubicBezTo>
                  <a:lnTo>
                    <a:pt x="3345" y="327"/>
                  </a:lnTo>
                  <a:cubicBezTo>
                    <a:pt x="3367" y="327"/>
                    <a:pt x="3390" y="315"/>
                    <a:pt x="3424" y="315"/>
                  </a:cubicBezTo>
                  <a:close/>
                  <a:moveTo>
                    <a:pt x="4178" y="386"/>
                  </a:moveTo>
                  <a:cubicBezTo>
                    <a:pt x="4206" y="386"/>
                    <a:pt x="4232" y="389"/>
                    <a:pt x="4255" y="395"/>
                  </a:cubicBezTo>
                  <a:cubicBezTo>
                    <a:pt x="4289" y="406"/>
                    <a:pt x="4323" y="418"/>
                    <a:pt x="4346" y="429"/>
                  </a:cubicBezTo>
                  <a:cubicBezTo>
                    <a:pt x="4346" y="429"/>
                    <a:pt x="4357" y="440"/>
                    <a:pt x="4368" y="452"/>
                  </a:cubicBezTo>
                  <a:cubicBezTo>
                    <a:pt x="4380" y="452"/>
                    <a:pt x="4380" y="463"/>
                    <a:pt x="4391" y="463"/>
                  </a:cubicBezTo>
                  <a:cubicBezTo>
                    <a:pt x="4391" y="463"/>
                    <a:pt x="4402" y="475"/>
                    <a:pt x="4414" y="475"/>
                  </a:cubicBezTo>
                  <a:cubicBezTo>
                    <a:pt x="4414" y="486"/>
                    <a:pt x="4425" y="497"/>
                    <a:pt x="4425" y="520"/>
                  </a:cubicBezTo>
                  <a:cubicBezTo>
                    <a:pt x="4425" y="531"/>
                    <a:pt x="4414" y="543"/>
                    <a:pt x="4402" y="543"/>
                  </a:cubicBezTo>
                  <a:cubicBezTo>
                    <a:pt x="4380" y="554"/>
                    <a:pt x="4357" y="554"/>
                    <a:pt x="4334" y="554"/>
                  </a:cubicBezTo>
                  <a:cubicBezTo>
                    <a:pt x="4300" y="554"/>
                    <a:pt x="4277" y="554"/>
                    <a:pt x="4243" y="543"/>
                  </a:cubicBezTo>
                  <a:lnTo>
                    <a:pt x="4232" y="543"/>
                  </a:lnTo>
                  <a:cubicBezTo>
                    <a:pt x="4220" y="543"/>
                    <a:pt x="4198" y="543"/>
                    <a:pt x="4186" y="531"/>
                  </a:cubicBezTo>
                  <a:cubicBezTo>
                    <a:pt x="4164" y="531"/>
                    <a:pt x="4152" y="531"/>
                    <a:pt x="4141" y="520"/>
                  </a:cubicBezTo>
                  <a:lnTo>
                    <a:pt x="4084" y="520"/>
                  </a:lnTo>
                  <a:cubicBezTo>
                    <a:pt x="4084" y="520"/>
                    <a:pt x="4073" y="520"/>
                    <a:pt x="4073" y="509"/>
                  </a:cubicBezTo>
                  <a:lnTo>
                    <a:pt x="4038" y="509"/>
                  </a:lnTo>
                  <a:cubicBezTo>
                    <a:pt x="4027" y="497"/>
                    <a:pt x="4016" y="497"/>
                    <a:pt x="3993" y="486"/>
                  </a:cubicBezTo>
                  <a:lnTo>
                    <a:pt x="3982" y="486"/>
                  </a:lnTo>
                  <a:cubicBezTo>
                    <a:pt x="3982" y="486"/>
                    <a:pt x="3970" y="486"/>
                    <a:pt x="3970" y="475"/>
                  </a:cubicBezTo>
                  <a:lnTo>
                    <a:pt x="3959" y="475"/>
                  </a:lnTo>
                  <a:cubicBezTo>
                    <a:pt x="3947" y="475"/>
                    <a:pt x="3947" y="463"/>
                    <a:pt x="3947" y="463"/>
                  </a:cubicBezTo>
                  <a:cubicBezTo>
                    <a:pt x="3947" y="463"/>
                    <a:pt x="3936" y="463"/>
                    <a:pt x="3936" y="452"/>
                  </a:cubicBezTo>
                  <a:lnTo>
                    <a:pt x="3947" y="452"/>
                  </a:lnTo>
                  <a:cubicBezTo>
                    <a:pt x="3947" y="440"/>
                    <a:pt x="3959" y="440"/>
                    <a:pt x="3970" y="429"/>
                  </a:cubicBezTo>
                  <a:lnTo>
                    <a:pt x="3982" y="418"/>
                  </a:lnTo>
                  <a:cubicBezTo>
                    <a:pt x="3982" y="418"/>
                    <a:pt x="3993" y="418"/>
                    <a:pt x="4004" y="406"/>
                  </a:cubicBezTo>
                  <a:cubicBezTo>
                    <a:pt x="4027" y="406"/>
                    <a:pt x="4038" y="395"/>
                    <a:pt x="4050" y="395"/>
                  </a:cubicBezTo>
                  <a:lnTo>
                    <a:pt x="4084" y="395"/>
                  </a:lnTo>
                  <a:cubicBezTo>
                    <a:pt x="4118" y="389"/>
                    <a:pt x="4149" y="386"/>
                    <a:pt x="4178" y="386"/>
                  </a:cubicBezTo>
                  <a:close/>
                  <a:moveTo>
                    <a:pt x="2537" y="492"/>
                  </a:moveTo>
                  <a:cubicBezTo>
                    <a:pt x="2551" y="492"/>
                    <a:pt x="2564" y="497"/>
                    <a:pt x="2571" y="497"/>
                  </a:cubicBezTo>
                  <a:lnTo>
                    <a:pt x="2605" y="497"/>
                  </a:lnTo>
                  <a:cubicBezTo>
                    <a:pt x="2628" y="497"/>
                    <a:pt x="2628" y="520"/>
                    <a:pt x="2640" y="531"/>
                  </a:cubicBezTo>
                  <a:cubicBezTo>
                    <a:pt x="2640" y="543"/>
                    <a:pt x="2640" y="554"/>
                    <a:pt x="2628" y="566"/>
                  </a:cubicBezTo>
                  <a:lnTo>
                    <a:pt x="2605" y="577"/>
                  </a:lnTo>
                  <a:cubicBezTo>
                    <a:pt x="2605" y="577"/>
                    <a:pt x="2605" y="577"/>
                    <a:pt x="2594" y="588"/>
                  </a:cubicBezTo>
                  <a:cubicBezTo>
                    <a:pt x="2594" y="588"/>
                    <a:pt x="2594" y="600"/>
                    <a:pt x="2594" y="600"/>
                  </a:cubicBezTo>
                  <a:cubicBezTo>
                    <a:pt x="2583" y="600"/>
                    <a:pt x="2571" y="611"/>
                    <a:pt x="2571" y="611"/>
                  </a:cubicBezTo>
                  <a:lnTo>
                    <a:pt x="2560" y="611"/>
                  </a:lnTo>
                  <a:lnTo>
                    <a:pt x="2560" y="622"/>
                  </a:lnTo>
                  <a:lnTo>
                    <a:pt x="2549" y="622"/>
                  </a:lnTo>
                  <a:cubicBezTo>
                    <a:pt x="2537" y="634"/>
                    <a:pt x="2537" y="645"/>
                    <a:pt x="2526" y="645"/>
                  </a:cubicBezTo>
                  <a:lnTo>
                    <a:pt x="2503" y="657"/>
                  </a:lnTo>
                  <a:lnTo>
                    <a:pt x="2469" y="679"/>
                  </a:lnTo>
                  <a:lnTo>
                    <a:pt x="2412" y="702"/>
                  </a:lnTo>
                  <a:cubicBezTo>
                    <a:pt x="2389" y="713"/>
                    <a:pt x="2367" y="713"/>
                    <a:pt x="2344" y="736"/>
                  </a:cubicBezTo>
                  <a:lnTo>
                    <a:pt x="2321" y="736"/>
                  </a:lnTo>
                  <a:cubicBezTo>
                    <a:pt x="2310" y="747"/>
                    <a:pt x="2287" y="759"/>
                    <a:pt x="2276" y="770"/>
                  </a:cubicBezTo>
                  <a:lnTo>
                    <a:pt x="2253" y="782"/>
                  </a:lnTo>
                  <a:cubicBezTo>
                    <a:pt x="2241" y="793"/>
                    <a:pt x="2230" y="793"/>
                    <a:pt x="2219" y="804"/>
                  </a:cubicBezTo>
                  <a:lnTo>
                    <a:pt x="2196" y="827"/>
                  </a:lnTo>
                  <a:cubicBezTo>
                    <a:pt x="2185" y="827"/>
                    <a:pt x="2173" y="838"/>
                    <a:pt x="2162" y="850"/>
                  </a:cubicBezTo>
                  <a:lnTo>
                    <a:pt x="2128" y="873"/>
                  </a:lnTo>
                  <a:cubicBezTo>
                    <a:pt x="2116" y="873"/>
                    <a:pt x="2105" y="873"/>
                    <a:pt x="2105" y="884"/>
                  </a:cubicBezTo>
                  <a:lnTo>
                    <a:pt x="2082" y="895"/>
                  </a:lnTo>
                  <a:cubicBezTo>
                    <a:pt x="2056" y="909"/>
                    <a:pt x="2037" y="914"/>
                    <a:pt x="2021" y="914"/>
                  </a:cubicBezTo>
                  <a:cubicBezTo>
                    <a:pt x="2010" y="914"/>
                    <a:pt x="2001" y="911"/>
                    <a:pt x="1991" y="907"/>
                  </a:cubicBezTo>
                  <a:cubicBezTo>
                    <a:pt x="1968" y="884"/>
                    <a:pt x="1957" y="850"/>
                    <a:pt x="1980" y="816"/>
                  </a:cubicBezTo>
                  <a:cubicBezTo>
                    <a:pt x="1991" y="782"/>
                    <a:pt x="2014" y="759"/>
                    <a:pt x="2048" y="736"/>
                  </a:cubicBezTo>
                  <a:cubicBezTo>
                    <a:pt x="2082" y="691"/>
                    <a:pt x="2128" y="668"/>
                    <a:pt x="2173" y="634"/>
                  </a:cubicBezTo>
                  <a:cubicBezTo>
                    <a:pt x="2230" y="600"/>
                    <a:pt x="2287" y="566"/>
                    <a:pt x="2344" y="543"/>
                  </a:cubicBezTo>
                  <a:cubicBezTo>
                    <a:pt x="2373" y="523"/>
                    <a:pt x="2428" y="495"/>
                    <a:pt x="2479" y="495"/>
                  </a:cubicBezTo>
                  <a:cubicBezTo>
                    <a:pt x="2487" y="495"/>
                    <a:pt x="2495" y="496"/>
                    <a:pt x="2503" y="497"/>
                  </a:cubicBezTo>
                  <a:lnTo>
                    <a:pt x="2514" y="497"/>
                  </a:lnTo>
                  <a:cubicBezTo>
                    <a:pt x="2522" y="493"/>
                    <a:pt x="2530" y="492"/>
                    <a:pt x="2537" y="492"/>
                  </a:cubicBezTo>
                  <a:close/>
                  <a:moveTo>
                    <a:pt x="1570" y="1089"/>
                  </a:moveTo>
                  <a:cubicBezTo>
                    <a:pt x="1582" y="1089"/>
                    <a:pt x="1605" y="1100"/>
                    <a:pt x="1616" y="1111"/>
                  </a:cubicBezTo>
                  <a:cubicBezTo>
                    <a:pt x="1616" y="1123"/>
                    <a:pt x="1627" y="1146"/>
                    <a:pt x="1616" y="1157"/>
                  </a:cubicBezTo>
                  <a:cubicBezTo>
                    <a:pt x="1616" y="1180"/>
                    <a:pt x="1605" y="1191"/>
                    <a:pt x="1593" y="1202"/>
                  </a:cubicBezTo>
                  <a:lnTo>
                    <a:pt x="1593" y="1214"/>
                  </a:lnTo>
                  <a:cubicBezTo>
                    <a:pt x="1582" y="1225"/>
                    <a:pt x="1582" y="1237"/>
                    <a:pt x="1570" y="1248"/>
                  </a:cubicBezTo>
                  <a:cubicBezTo>
                    <a:pt x="1559" y="1248"/>
                    <a:pt x="1548" y="1259"/>
                    <a:pt x="1548" y="1271"/>
                  </a:cubicBezTo>
                  <a:cubicBezTo>
                    <a:pt x="1525" y="1293"/>
                    <a:pt x="1502" y="1316"/>
                    <a:pt x="1479" y="1339"/>
                  </a:cubicBezTo>
                  <a:lnTo>
                    <a:pt x="1468" y="1362"/>
                  </a:lnTo>
                  <a:lnTo>
                    <a:pt x="1457" y="1362"/>
                  </a:lnTo>
                  <a:lnTo>
                    <a:pt x="1400" y="1419"/>
                  </a:lnTo>
                  <a:cubicBezTo>
                    <a:pt x="1366" y="1464"/>
                    <a:pt x="1332" y="1498"/>
                    <a:pt x="1297" y="1532"/>
                  </a:cubicBezTo>
                  <a:cubicBezTo>
                    <a:pt x="1297" y="1544"/>
                    <a:pt x="1286" y="1555"/>
                    <a:pt x="1286" y="1555"/>
                  </a:cubicBezTo>
                  <a:cubicBezTo>
                    <a:pt x="1286" y="1555"/>
                    <a:pt x="1286" y="1555"/>
                    <a:pt x="1286" y="1566"/>
                  </a:cubicBezTo>
                  <a:lnTo>
                    <a:pt x="1275" y="1566"/>
                  </a:lnTo>
                  <a:cubicBezTo>
                    <a:pt x="1275" y="1566"/>
                    <a:pt x="1275" y="1566"/>
                    <a:pt x="1275" y="1578"/>
                  </a:cubicBezTo>
                  <a:cubicBezTo>
                    <a:pt x="1263" y="1578"/>
                    <a:pt x="1263" y="1578"/>
                    <a:pt x="1263" y="1589"/>
                  </a:cubicBezTo>
                  <a:cubicBezTo>
                    <a:pt x="1229" y="1623"/>
                    <a:pt x="1206" y="1635"/>
                    <a:pt x="1184" y="1635"/>
                  </a:cubicBezTo>
                  <a:cubicBezTo>
                    <a:pt x="1161" y="1635"/>
                    <a:pt x="1150" y="1635"/>
                    <a:pt x="1138" y="1612"/>
                  </a:cubicBezTo>
                  <a:cubicBezTo>
                    <a:pt x="1115" y="1555"/>
                    <a:pt x="1161" y="1475"/>
                    <a:pt x="1172" y="1453"/>
                  </a:cubicBezTo>
                  <a:cubicBezTo>
                    <a:pt x="1206" y="1396"/>
                    <a:pt x="1229" y="1350"/>
                    <a:pt x="1263" y="1316"/>
                  </a:cubicBezTo>
                  <a:cubicBezTo>
                    <a:pt x="1297" y="1271"/>
                    <a:pt x="1332" y="1225"/>
                    <a:pt x="1377" y="1191"/>
                  </a:cubicBezTo>
                  <a:lnTo>
                    <a:pt x="1388" y="1180"/>
                  </a:lnTo>
                  <a:cubicBezTo>
                    <a:pt x="1388" y="1168"/>
                    <a:pt x="1400" y="1168"/>
                    <a:pt x="1400" y="1157"/>
                  </a:cubicBezTo>
                  <a:lnTo>
                    <a:pt x="1411" y="1157"/>
                  </a:lnTo>
                  <a:lnTo>
                    <a:pt x="1423" y="1146"/>
                  </a:lnTo>
                  <a:lnTo>
                    <a:pt x="1434" y="1146"/>
                  </a:lnTo>
                  <a:cubicBezTo>
                    <a:pt x="1445" y="1134"/>
                    <a:pt x="1457" y="1134"/>
                    <a:pt x="1457" y="1123"/>
                  </a:cubicBezTo>
                  <a:cubicBezTo>
                    <a:pt x="1479" y="1111"/>
                    <a:pt x="1491" y="1111"/>
                    <a:pt x="1514" y="1111"/>
                  </a:cubicBezTo>
                  <a:cubicBezTo>
                    <a:pt x="1536" y="1100"/>
                    <a:pt x="1548" y="1089"/>
                    <a:pt x="1570" y="1089"/>
                  </a:cubicBezTo>
                  <a:close/>
                  <a:moveTo>
                    <a:pt x="862" y="1980"/>
                  </a:moveTo>
                  <a:cubicBezTo>
                    <a:pt x="871" y="1980"/>
                    <a:pt x="880" y="1983"/>
                    <a:pt x="888" y="1987"/>
                  </a:cubicBezTo>
                  <a:cubicBezTo>
                    <a:pt x="911" y="2010"/>
                    <a:pt x="911" y="2033"/>
                    <a:pt x="899" y="2078"/>
                  </a:cubicBezTo>
                  <a:cubicBezTo>
                    <a:pt x="888" y="2090"/>
                    <a:pt x="888" y="2090"/>
                    <a:pt x="888" y="2090"/>
                  </a:cubicBezTo>
                  <a:cubicBezTo>
                    <a:pt x="888" y="2124"/>
                    <a:pt x="877" y="2146"/>
                    <a:pt x="865" y="2181"/>
                  </a:cubicBezTo>
                  <a:lnTo>
                    <a:pt x="854" y="2203"/>
                  </a:lnTo>
                  <a:cubicBezTo>
                    <a:pt x="854" y="2203"/>
                    <a:pt x="854" y="2215"/>
                    <a:pt x="854" y="2215"/>
                  </a:cubicBezTo>
                  <a:cubicBezTo>
                    <a:pt x="854" y="2215"/>
                    <a:pt x="854" y="2226"/>
                    <a:pt x="842" y="2226"/>
                  </a:cubicBezTo>
                  <a:cubicBezTo>
                    <a:pt x="842" y="2226"/>
                    <a:pt x="842" y="2237"/>
                    <a:pt x="831" y="2249"/>
                  </a:cubicBezTo>
                  <a:cubicBezTo>
                    <a:pt x="820" y="2260"/>
                    <a:pt x="820" y="2272"/>
                    <a:pt x="808" y="2283"/>
                  </a:cubicBezTo>
                  <a:cubicBezTo>
                    <a:pt x="808" y="2294"/>
                    <a:pt x="808" y="2294"/>
                    <a:pt x="808" y="2306"/>
                  </a:cubicBezTo>
                  <a:cubicBezTo>
                    <a:pt x="797" y="2317"/>
                    <a:pt x="786" y="2340"/>
                    <a:pt x="774" y="2363"/>
                  </a:cubicBezTo>
                  <a:cubicBezTo>
                    <a:pt x="774" y="2374"/>
                    <a:pt x="763" y="2397"/>
                    <a:pt x="751" y="2408"/>
                  </a:cubicBezTo>
                  <a:lnTo>
                    <a:pt x="740" y="2431"/>
                  </a:lnTo>
                  <a:cubicBezTo>
                    <a:pt x="740" y="2442"/>
                    <a:pt x="740" y="2442"/>
                    <a:pt x="740" y="2454"/>
                  </a:cubicBezTo>
                  <a:lnTo>
                    <a:pt x="729" y="2454"/>
                  </a:lnTo>
                  <a:cubicBezTo>
                    <a:pt x="717" y="2476"/>
                    <a:pt x="717" y="2499"/>
                    <a:pt x="695" y="2510"/>
                  </a:cubicBezTo>
                  <a:cubicBezTo>
                    <a:pt x="695" y="2510"/>
                    <a:pt x="695" y="2510"/>
                    <a:pt x="695" y="2522"/>
                  </a:cubicBezTo>
                  <a:lnTo>
                    <a:pt x="683" y="2533"/>
                  </a:lnTo>
                  <a:cubicBezTo>
                    <a:pt x="683" y="2533"/>
                    <a:pt x="683" y="2545"/>
                    <a:pt x="672" y="2545"/>
                  </a:cubicBezTo>
                  <a:cubicBezTo>
                    <a:pt x="672" y="2556"/>
                    <a:pt x="672" y="2556"/>
                    <a:pt x="660" y="2567"/>
                  </a:cubicBezTo>
                  <a:cubicBezTo>
                    <a:pt x="649" y="2567"/>
                    <a:pt x="649" y="2579"/>
                    <a:pt x="638" y="2590"/>
                  </a:cubicBezTo>
                  <a:lnTo>
                    <a:pt x="626" y="2590"/>
                  </a:lnTo>
                  <a:cubicBezTo>
                    <a:pt x="615" y="2601"/>
                    <a:pt x="615" y="2601"/>
                    <a:pt x="615" y="2601"/>
                  </a:cubicBezTo>
                  <a:cubicBezTo>
                    <a:pt x="604" y="2590"/>
                    <a:pt x="604" y="2579"/>
                    <a:pt x="592" y="2579"/>
                  </a:cubicBezTo>
                  <a:lnTo>
                    <a:pt x="581" y="2567"/>
                  </a:lnTo>
                  <a:cubicBezTo>
                    <a:pt x="581" y="2556"/>
                    <a:pt x="581" y="2556"/>
                    <a:pt x="581" y="2545"/>
                  </a:cubicBezTo>
                  <a:cubicBezTo>
                    <a:pt x="581" y="2545"/>
                    <a:pt x="569" y="2533"/>
                    <a:pt x="569" y="2533"/>
                  </a:cubicBezTo>
                  <a:cubicBezTo>
                    <a:pt x="569" y="2522"/>
                    <a:pt x="569" y="2522"/>
                    <a:pt x="569" y="2510"/>
                  </a:cubicBezTo>
                  <a:cubicBezTo>
                    <a:pt x="569" y="2510"/>
                    <a:pt x="569" y="2499"/>
                    <a:pt x="569" y="2488"/>
                  </a:cubicBezTo>
                  <a:cubicBezTo>
                    <a:pt x="558" y="2476"/>
                    <a:pt x="558" y="2465"/>
                    <a:pt x="558" y="2442"/>
                  </a:cubicBezTo>
                  <a:cubicBezTo>
                    <a:pt x="569" y="2385"/>
                    <a:pt x="581" y="2340"/>
                    <a:pt x="604" y="2283"/>
                  </a:cubicBezTo>
                  <a:cubicBezTo>
                    <a:pt x="615" y="2226"/>
                    <a:pt x="638" y="2169"/>
                    <a:pt x="672" y="2124"/>
                  </a:cubicBezTo>
                  <a:cubicBezTo>
                    <a:pt x="683" y="2112"/>
                    <a:pt x="695" y="2090"/>
                    <a:pt x="717" y="2078"/>
                  </a:cubicBezTo>
                  <a:cubicBezTo>
                    <a:pt x="740" y="2044"/>
                    <a:pt x="763" y="2033"/>
                    <a:pt x="786" y="2021"/>
                  </a:cubicBezTo>
                  <a:cubicBezTo>
                    <a:pt x="786" y="2010"/>
                    <a:pt x="786" y="2010"/>
                    <a:pt x="797" y="2010"/>
                  </a:cubicBezTo>
                  <a:cubicBezTo>
                    <a:pt x="826" y="1988"/>
                    <a:pt x="846" y="1980"/>
                    <a:pt x="862" y="1980"/>
                  </a:cubicBezTo>
                  <a:close/>
                  <a:moveTo>
                    <a:pt x="456" y="2954"/>
                  </a:moveTo>
                  <a:cubicBezTo>
                    <a:pt x="467" y="2954"/>
                    <a:pt x="479" y="2965"/>
                    <a:pt x="490" y="2977"/>
                  </a:cubicBezTo>
                  <a:cubicBezTo>
                    <a:pt x="513" y="3022"/>
                    <a:pt x="501" y="3068"/>
                    <a:pt x="501" y="3125"/>
                  </a:cubicBezTo>
                  <a:lnTo>
                    <a:pt x="490" y="3147"/>
                  </a:lnTo>
                  <a:cubicBezTo>
                    <a:pt x="490" y="3204"/>
                    <a:pt x="479" y="3261"/>
                    <a:pt x="479" y="3318"/>
                  </a:cubicBezTo>
                  <a:lnTo>
                    <a:pt x="479" y="3386"/>
                  </a:lnTo>
                  <a:cubicBezTo>
                    <a:pt x="490" y="3398"/>
                    <a:pt x="479" y="3432"/>
                    <a:pt x="479" y="3454"/>
                  </a:cubicBezTo>
                  <a:lnTo>
                    <a:pt x="479" y="3489"/>
                  </a:lnTo>
                  <a:lnTo>
                    <a:pt x="479" y="3500"/>
                  </a:lnTo>
                  <a:cubicBezTo>
                    <a:pt x="479" y="3511"/>
                    <a:pt x="479" y="3523"/>
                    <a:pt x="490" y="3523"/>
                  </a:cubicBezTo>
                  <a:cubicBezTo>
                    <a:pt x="479" y="3534"/>
                    <a:pt x="479" y="3534"/>
                    <a:pt x="479" y="3534"/>
                  </a:cubicBezTo>
                  <a:cubicBezTo>
                    <a:pt x="479" y="3545"/>
                    <a:pt x="479" y="3545"/>
                    <a:pt x="479" y="3545"/>
                  </a:cubicBezTo>
                  <a:cubicBezTo>
                    <a:pt x="479" y="3557"/>
                    <a:pt x="479" y="3568"/>
                    <a:pt x="479" y="3568"/>
                  </a:cubicBezTo>
                  <a:cubicBezTo>
                    <a:pt x="479" y="3591"/>
                    <a:pt x="479" y="3602"/>
                    <a:pt x="467" y="3614"/>
                  </a:cubicBezTo>
                  <a:cubicBezTo>
                    <a:pt x="454" y="3627"/>
                    <a:pt x="444" y="3633"/>
                    <a:pt x="434" y="3633"/>
                  </a:cubicBezTo>
                  <a:cubicBezTo>
                    <a:pt x="427" y="3633"/>
                    <a:pt x="420" y="3630"/>
                    <a:pt x="410" y="3625"/>
                  </a:cubicBezTo>
                  <a:cubicBezTo>
                    <a:pt x="399" y="3614"/>
                    <a:pt x="388" y="3591"/>
                    <a:pt x="376" y="3580"/>
                  </a:cubicBezTo>
                  <a:cubicBezTo>
                    <a:pt x="376" y="3568"/>
                    <a:pt x="376" y="3568"/>
                    <a:pt x="376" y="3568"/>
                  </a:cubicBezTo>
                  <a:cubicBezTo>
                    <a:pt x="365" y="3545"/>
                    <a:pt x="353" y="3523"/>
                    <a:pt x="353" y="3500"/>
                  </a:cubicBezTo>
                  <a:cubicBezTo>
                    <a:pt x="353" y="3489"/>
                    <a:pt x="353" y="3477"/>
                    <a:pt x="353" y="3466"/>
                  </a:cubicBezTo>
                  <a:cubicBezTo>
                    <a:pt x="342" y="3409"/>
                    <a:pt x="342" y="3341"/>
                    <a:pt x="342" y="3295"/>
                  </a:cubicBezTo>
                  <a:cubicBezTo>
                    <a:pt x="342" y="3227"/>
                    <a:pt x="342" y="3170"/>
                    <a:pt x="353" y="3125"/>
                  </a:cubicBezTo>
                  <a:cubicBezTo>
                    <a:pt x="353" y="3102"/>
                    <a:pt x="365" y="3079"/>
                    <a:pt x="365" y="3045"/>
                  </a:cubicBezTo>
                  <a:lnTo>
                    <a:pt x="376" y="3034"/>
                  </a:lnTo>
                  <a:cubicBezTo>
                    <a:pt x="376" y="3022"/>
                    <a:pt x="376" y="3000"/>
                    <a:pt x="388" y="2988"/>
                  </a:cubicBezTo>
                  <a:cubicBezTo>
                    <a:pt x="399" y="2977"/>
                    <a:pt x="410" y="2965"/>
                    <a:pt x="422" y="2965"/>
                  </a:cubicBezTo>
                  <a:cubicBezTo>
                    <a:pt x="433" y="2954"/>
                    <a:pt x="433" y="2954"/>
                    <a:pt x="444" y="2954"/>
                  </a:cubicBezTo>
                  <a:close/>
                  <a:moveTo>
                    <a:pt x="479" y="3966"/>
                  </a:moveTo>
                  <a:cubicBezTo>
                    <a:pt x="490" y="3966"/>
                    <a:pt x="501" y="3978"/>
                    <a:pt x="513" y="3989"/>
                  </a:cubicBezTo>
                  <a:cubicBezTo>
                    <a:pt x="524" y="4000"/>
                    <a:pt x="524" y="4012"/>
                    <a:pt x="535" y="4023"/>
                  </a:cubicBezTo>
                  <a:lnTo>
                    <a:pt x="547" y="4057"/>
                  </a:lnTo>
                  <a:cubicBezTo>
                    <a:pt x="547" y="4069"/>
                    <a:pt x="558" y="4080"/>
                    <a:pt x="558" y="4091"/>
                  </a:cubicBezTo>
                  <a:cubicBezTo>
                    <a:pt x="569" y="4126"/>
                    <a:pt x="581" y="4148"/>
                    <a:pt x="592" y="4182"/>
                  </a:cubicBezTo>
                  <a:lnTo>
                    <a:pt x="592" y="4205"/>
                  </a:lnTo>
                  <a:cubicBezTo>
                    <a:pt x="604" y="4239"/>
                    <a:pt x="615" y="4262"/>
                    <a:pt x="626" y="4296"/>
                  </a:cubicBezTo>
                  <a:lnTo>
                    <a:pt x="638" y="4319"/>
                  </a:lnTo>
                  <a:lnTo>
                    <a:pt x="649" y="4353"/>
                  </a:lnTo>
                  <a:lnTo>
                    <a:pt x="660" y="4376"/>
                  </a:lnTo>
                  <a:cubicBezTo>
                    <a:pt x="660" y="4398"/>
                    <a:pt x="672" y="4421"/>
                    <a:pt x="672" y="4444"/>
                  </a:cubicBezTo>
                  <a:lnTo>
                    <a:pt x="672" y="4455"/>
                  </a:lnTo>
                  <a:cubicBezTo>
                    <a:pt x="672" y="4455"/>
                    <a:pt x="672" y="4467"/>
                    <a:pt x="672" y="4467"/>
                  </a:cubicBezTo>
                  <a:cubicBezTo>
                    <a:pt x="672" y="4478"/>
                    <a:pt x="672" y="4478"/>
                    <a:pt x="672" y="4489"/>
                  </a:cubicBezTo>
                  <a:cubicBezTo>
                    <a:pt x="672" y="4501"/>
                    <a:pt x="672" y="4512"/>
                    <a:pt x="672" y="4524"/>
                  </a:cubicBezTo>
                  <a:cubicBezTo>
                    <a:pt x="683" y="4535"/>
                    <a:pt x="672" y="4546"/>
                    <a:pt x="649" y="4558"/>
                  </a:cubicBezTo>
                  <a:cubicBezTo>
                    <a:pt x="638" y="4558"/>
                    <a:pt x="615" y="4558"/>
                    <a:pt x="604" y="4546"/>
                  </a:cubicBezTo>
                  <a:cubicBezTo>
                    <a:pt x="604" y="4535"/>
                    <a:pt x="604" y="4535"/>
                    <a:pt x="604" y="4535"/>
                  </a:cubicBezTo>
                  <a:cubicBezTo>
                    <a:pt x="592" y="4524"/>
                    <a:pt x="581" y="4512"/>
                    <a:pt x="569" y="4501"/>
                  </a:cubicBezTo>
                  <a:lnTo>
                    <a:pt x="558" y="4501"/>
                  </a:lnTo>
                  <a:cubicBezTo>
                    <a:pt x="535" y="4489"/>
                    <a:pt x="524" y="4467"/>
                    <a:pt x="513" y="4433"/>
                  </a:cubicBezTo>
                  <a:cubicBezTo>
                    <a:pt x="501" y="4421"/>
                    <a:pt x="490" y="4398"/>
                    <a:pt x="490" y="4387"/>
                  </a:cubicBezTo>
                  <a:cubicBezTo>
                    <a:pt x="467" y="4342"/>
                    <a:pt x="456" y="4296"/>
                    <a:pt x="444" y="4251"/>
                  </a:cubicBezTo>
                  <a:cubicBezTo>
                    <a:pt x="433" y="4205"/>
                    <a:pt x="422" y="4160"/>
                    <a:pt x="422" y="4126"/>
                  </a:cubicBezTo>
                  <a:cubicBezTo>
                    <a:pt x="422" y="4103"/>
                    <a:pt x="422" y="4080"/>
                    <a:pt x="422" y="4046"/>
                  </a:cubicBezTo>
                  <a:cubicBezTo>
                    <a:pt x="422" y="4035"/>
                    <a:pt x="422" y="4012"/>
                    <a:pt x="433" y="4000"/>
                  </a:cubicBezTo>
                  <a:cubicBezTo>
                    <a:pt x="433" y="3978"/>
                    <a:pt x="444" y="3966"/>
                    <a:pt x="467" y="3966"/>
                  </a:cubicBezTo>
                  <a:close/>
                  <a:moveTo>
                    <a:pt x="804" y="4812"/>
                  </a:moveTo>
                  <a:cubicBezTo>
                    <a:pt x="814" y="4812"/>
                    <a:pt x="824" y="4817"/>
                    <a:pt x="831" y="4831"/>
                  </a:cubicBezTo>
                  <a:cubicBezTo>
                    <a:pt x="842" y="4842"/>
                    <a:pt x="842" y="4842"/>
                    <a:pt x="854" y="4842"/>
                  </a:cubicBezTo>
                  <a:cubicBezTo>
                    <a:pt x="854" y="4842"/>
                    <a:pt x="854" y="4853"/>
                    <a:pt x="865" y="4853"/>
                  </a:cubicBezTo>
                  <a:cubicBezTo>
                    <a:pt x="865" y="4865"/>
                    <a:pt x="865" y="4865"/>
                    <a:pt x="877" y="4876"/>
                  </a:cubicBezTo>
                  <a:cubicBezTo>
                    <a:pt x="877" y="4876"/>
                    <a:pt x="877" y="4876"/>
                    <a:pt x="888" y="4888"/>
                  </a:cubicBezTo>
                  <a:cubicBezTo>
                    <a:pt x="888" y="4899"/>
                    <a:pt x="899" y="4922"/>
                    <a:pt x="911" y="4933"/>
                  </a:cubicBezTo>
                  <a:lnTo>
                    <a:pt x="922" y="4956"/>
                  </a:lnTo>
                  <a:cubicBezTo>
                    <a:pt x="933" y="4956"/>
                    <a:pt x="933" y="4967"/>
                    <a:pt x="933" y="4967"/>
                  </a:cubicBezTo>
                  <a:cubicBezTo>
                    <a:pt x="945" y="4979"/>
                    <a:pt x="945" y="4979"/>
                    <a:pt x="956" y="4990"/>
                  </a:cubicBezTo>
                  <a:lnTo>
                    <a:pt x="979" y="5047"/>
                  </a:lnTo>
                  <a:cubicBezTo>
                    <a:pt x="990" y="5058"/>
                    <a:pt x="990" y="5058"/>
                    <a:pt x="990" y="5058"/>
                  </a:cubicBezTo>
                  <a:lnTo>
                    <a:pt x="1036" y="5138"/>
                  </a:lnTo>
                  <a:cubicBezTo>
                    <a:pt x="1047" y="5161"/>
                    <a:pt x="1070" y="5195"/>
                    <a:pt x="1081" y="5217"/>
                  </a:cubicBezTo>
                  <a:lnTo>
                    <a:pt x="1104" y="5240"/>
                  </a:lnTo>
                  <a:cubicBezTo>
                    <a:pt x="1104" y="5252"/>
                    <a:pt x="1115" y="5263"/>
                    <a:pt x="1115" y="5274"/>
                  </a:cubicBezTo>
                  <a:cubicBezTo>
                    <a:pt x="1115" y="5286"/>
                    <a:pt x="1115" y="5286"/>
                    <a:pt x="1127" y="5286"/>
                  </a:cubicBezTo>
                  <a:cubicBezTo>
                    <a:pt x="1127" y="5297"/>
                    <a:pt x="1127" y="5308"/>
                    <a:pt x="1138" y="5308"/>
                  </a:cubicBezTo>
                  <a:cubicBezTo>
                    <a:pt x="1150" y="5331"/>
                    <a:pt x="1150" y="5342"/>
                    <a:pt x="1150" y="5365"/>
                  </a:cubicBezTo>
                  <a:cubicBezTo>
                    <a:pt x="1150" y="5365"/>
                    <a:pt x="1150" y="5365"/>
                    <a:pt x="1150" y="5377"/>
                  </a:cubicBezTo>
                  <a:cubicBezTo>
                    <a:pt x="1172" y="5411"/>
                    <a:pt x="1184" y="5445"/>
                    <a:pt x="1172" y="5479"/>
                  </a:cubicBezTo>
                  <a:cubicBezTo>
                    <a:pt x="1172" y="5502"/>
                    <a:pt x="1161" y="5502"/>
                    <a:pt x="1138" y="5502"/>
                  </a:cubicBezTo>
                  <a:cubicBezTo>
                    <a:pt x="1115" y="5502"/>
                    <a:pt x="1081" y="5490"/>
                    <a:pt x="1059" y="5468"/>
                  </a:cubicBezTo>
                  <a:cubicBezTo>
                    <a:pt x="1059" y="5468"/>
                    <a:pt x="1047" y="5456"/>
                    <a:pt x="1036" y="5456"/>
                  </a:cubicBezTo>
                  <a:cubicBezTo>
                    <a:pt x="1036" y="5445"/>
                    <a:pt x="1036" y="5445"/>
                    <a:pt x="1036" y="5445"/>
                  </a:cubicBezTo>
                  <a:cubicBezTo>
                    <a:pt x="1024" y="5445"/>
                    <a:pt x="1002" y="5422"/>
                    <a:pt x="990" y="5411"/>
                  </a:cubicBezTo>
                  <a:cubicBezTo>
                    <a:pt x="990" y="5411"/>
                    <a:pt x="979" y="5411"/>
                    <a:pt x="979" y="5399"/>
                  </a:cubicBezTo>
                  <a:cubicBezTo>
                    <a:pt x="979" y="5388"/>
                    <a:pt x="968" y="5388"/>
                    <a:pt x="968" y="5388"/>
                  </a:cubicBezTo>
                  <a:lnTo>
                    <a:pt x="945" y="5365"/>
                  </a:lnTo>
                  <a:cubicBezTo>
                    <a:pt x="933" y="5354"/>
                    <a:pt x="933" y="5342"/>
                    <a:pt x="922" y="5320"/>
                  </a:cubicBezTo>
                  <a:cubicBezTo>
                    <a:pt x="922" y="5308"/>
                    <a:pt x="911" y="5308"/>
                    <a:pt x="911" y="5297"/>
                  </a:cubicBezTo>
                  <a:cubicBezTo>
                    <a:pt x="899" y="5274"/>
                    <a:pt x="877" y="5252"/>
                    <a:pt x="865" y="5217"/>
                  </a:cubicBezTo>
                  <a:lnTo>
                    <a:pt x="854" y="5206"/>
                  </a:lnTo>
                  <a:cubicBezTo>
                    <a:pt x="831" y="5149"/>
                    <a:pt x="797" y="5092"/>
                    <a:pt x="786" y="5035"/>
                  </a:cubicBezTo>
                  <a:lnTo>
                    <a:pt x="786" y="5024"/>
                  </a:lnTo>
                  <a:cubicBezTo>
                    <a:pt x="786" y="5024"/>
                    <a:pt x="786" y="5013"/>
                    <a:pt x="786" y="5001"/>
                  </a:cubicBezTo>
                  <a:lnTo>
                    <a:pt x="774" y="4979"/>
                  </a:lnTo>
                  <a:cubicBezTo>
                    <a:pt x="774" y="4967"/>
                    <a:pt x="763" y="4956"/>
                    <a:pt x="763" y="4944"/>
                  </a:cubicBezTo>
                  <a:lnTo>
                    <a:pt x="763" y="4922"/>
                  </a:lnTo>
                  <a:cubicBezTo>
                    <a:pt x="763" y="4910"/>
                    <a:pt x="763" y="4910"/>
                    <a:pt x="763" y="4899"/>
                  </a:cubicBezTo>
                  <a:cubicBezTo>
                    <a:pt x="751" y="4888"/>
                    <a:pt x="763" y="4876"/>
                    <a:pt x="763" y="4865"/>
                  </a:cubicBezTo>
                  <a:cubicBezTo>
                    <a:pt x="763" y="4865"/>
                    <a:pt x="763" y="4853"/>
                    <a:pt x="763" y="4842"/>
                  </a:cubicBezTo>
                  <a:cubicBezTo>
                    <a:pt x="763" y="4831"/>
                    <a:pt x="774" y="4819"/>
                    <a:pt x="786" y="4819"/>
                  </a:cubicBezTo>
                  <a:cubicBezTo>
                    <a:pt x="790" y="4815"/>
                    <a:pt x="797" y="4812"/>
                    <a:pt x="804" y="4812"/>
                  </a:cubicBezTo>
                  <a:close/>
                  <a:moveTo>
                    <a:pt x="3443" y="0"/>
                  </a:moveTo>
                  <a:cubicBezTo>
                    <a:pt x="3182" y="0"/>
                    <a:pt x="2911" y="32"/>
                    <a:pt x="2640" y="111"/>
                  </a:cubicBezTo>
                  <a:cubicBezTo>
                    <a:pt x="2401" y="167"/>
                    <a:pt x="2162" y="270"/>
                    <a:pt x="1934" y="384"/>
                  </a:cubicBezTo>
                  <a:cubicBezTo>
                    <a:pt x="1923" y="395"/>
                    <a:pt x="1912" y="406"/>
                    <a:pt x="1912" y="418"/>
                  </a:cubicBezTo>
                  <a:cubicBezTo>
                    <a:pt x="1912" y="440"/>
                    <a:pt x="1912" y="475"/>
                    <a:pt x="1866" y="475"/>
                  </a:cubicBezTo>
                  <a:lnTo>
                    <a:pt x="1855" y="475"/>
                  </a:lnTo>
                  <a:cubicBezTo>
                    <a:pt x="1843" y="475"/>
                    <a:pt x="1843" y="475"/>
                    <a:pt x="1832" y="486"/>
                  </a:cubicBezTo>
                  <a:lnTo>
                    <a:pt x="1809" y="486"/>
                  </a:lnTo>
                  <a:cubicBezTo>
                    <a:pt x="1798" y="497"/>
                    <a:pt x="1775" y="497"/>
                    <a:pt x="1764" y="509"/>
                  </a:cubicBezTo>
                  <a:lnTo>
                    <a:pt x="1718" y="509"/>
                  </a:lnTo>
                  <a:cubicBezTo>
                    <a:pt x="990" y="975"/>
                    <a:pt x="422" y="1726"/>
                    <a:pt x="171" y="2567"/>
                  </a:cubicBezTo>
                  <a:cubicBezTo>
                    <a:pt x="12" y="3125"/>
                    <a:pt x="1" y="3727"/>
                    <a:pt x="149" y="4319"/>
                  </a:cubicBezTo>
                  <a:cubicBezTo>
                    <a:pt x="228" y="4603"/>
                    <a:pt x="331" y="4888"/>
                    <a:pt x="490" y="5149"/>
                  </a:cubicBezTo>
                  <a:cubicBezTo>
                    <a:pt x="558" y="5274"/>
                    <a:pt x="638" y="5399"/>
                    <a:pt x="729" y="5524"/>
                  </a:cubicBezTo>
                  <a:cubicBezTo>
                    <a:pt x="763" y="5581"/>
                    <a:pt x="808" y="5627"/>
                    <a:pt x="842" y="5672"/>
                  </a:cubicBezTo>
                  <a:lnTo>
                    <a:pt x="877" y="5718"/>
                  </a:lnTo>
                  <a:cubicBezTo>
                    <a:pt x="888" y="5729"/>
                    <a:pt x="899" y="5729"/>
                    <a:pt x="899" y="5729"/>
                  </a:cubicBezTo>
                  <a:lnTo>
                    <a:pt x="945" y="5729"/>
                  </a:lnTo>
                  <a:cubicBezTo>
                    <a:pt x="1263" y="5718"/>
                    <a:pt x="1593" y="5706"/>
                    <a:pt x="1912" y="5650"/>
                  </a:cubicBezTo>
                  <a:cubicBezTo>
                    <a:pt x="2230" y="5604"/>
                    <a:pt x="2549" y="5490"/>
                    <a:pt x="2856" y="5331"/>
                  </a:cubicBezTo>
                  <a:cubicBezTo>
                    <a:pt x="4061" y="4717"/>
                    <a:pt x="4880" y="3432"/>
                    <a:pt x="4880" y="2112"/>
                  </a:cubicBezTo>
                  <a:cubicBezTo>
                    <a:pt x="4892" y="1453"/>
                    <a:pt x="4710" y="827"/>
                    <a:pt x="4505" y="247"/>
                  </a:cubicBezTo>
                  <a:cubicBezTo>
                    <a:pt x="4505" y="236"/>
                    <a:pt x="4493" y="224"/>
                    <a:pt x="4482" y="224"/>
                  </a:cubicBezTo>
                  <a:cubicBezTo>
                    <a:pt x="4437" y="213"/>
                    <a:pt x="4391" y="190"/>
                    <a:pt x="4346" y="167"/>
                  </a:cubicBezTo>
                  <a:cubicBezTo>
                    <a:pt x="4277" y="145"/>
                    <a:pt x="4220" y="122"/>
                    <a:pt x="4152" y="99"/>
                  </a:cubicBezTo>
                  <a:cubicBezTo>
                    <a:pt x="4004" y="54"/>
                    <a:pt x="3845" y="31"/>
                    <a:pt x="3675" y="8"/>
                  </a:cubicBezTo>
                  <a:cubicBezTo>
                    <a:pt x="3599" y="3"/>
                    <a:pt x="3521" y="0"/>
                    <a:pt x="3443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553800" y="1957250"/>
              <a:ext cx="13950" cy="15950"/>
            </a:xfrm>
            <a:custGeom>
              <a:rect b="b" l="l" r="r" t="t"/>
              <a:pathLst>
                <a:path extrusionOk="0" h="638" w="558">
                  <a:moveTo>
                    <a:pt x="159" y="1"/>
                  </a:moveTo>
                  <a:cubicBezTo>
                    <a:pt x="148" y="1"/>
                    <a:pt x="137" y="12"/>
                    <a:pt x="137" y="23"/>
                  </a:cubicBezTo>
                  <a:cubicBezTo>
                    <a:pt x="103" y="114"/>
                    <a:pt x="80" y="217"/>
                    <a:pt x="57" y="296"/>
                  </a:cubicBezTo>
                  <a:cubicBezTo>
                    <a:pt x="34" y="399"/>
                    <a:pt x="23" y="501"/>
                    <a:pt x="12" y="581"/>
                  </a:cubicBezTo>
                  <a:lnTo>
                    <a:pt x="0" y="604"/>
                  </a:lnTo>
                  <a:cubicBezTo>
                    <a:pt x="0" y="615"/>
                    <a:pt x="12" y="626"/>
                    <a:pt x="23" y="638"/>
                  </a:cubicBezTo>
                  <a:lnTo>
                    <a:pt x="46" y="638"/>
                  </a:lnTo>
                  <a:cubicBezTo>
                    <a:pt x="194" y="581"/>
                    <a:pt x="353" y="535"/>
                    <a:pt x="523" y="535"/>
                  </a:cubicBezTo>
                  <a:cubicBezTo>
                    <a:pt x="535" y="535"/>
                    <a:pt x="546" y="524"/>
                    <a:pt x="558" y="513"/>
                  </a:cubicBezTo>
                  <a:cubicBezTo>
                    <a:pt x="558" y="501"/>
                    <a:pt x="558" y="490"/>
                    <a:pt x="558" y="478"/>
                  </a:cubicBezTo>
                  <a:cubicBezTo>
                    <a:pt x="512" y="422"/>
                    <a:pt x="455" y="353"/>
                    <a:pt x="410" y="285"/>
                  </a:cubicBezTo>
                  <a:cubicBezTo>
                    <a:pt x="341" y="194"/>
                    <a:pt x="262" y="103"/>
                    <a:pt x="182" y="12"/>
                  </a:cubicBezTo>
                  <a:cubicBezTo>
                    <a:pt x="182" y="1"/>
                    <a:pt x="171" y="1"/>
                    <a:pt x="159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580800" y="1954700"/>
              <a:ext cx="22200" cy="18500"/>
            </a:xfrm>
            <a:custGeom>
              <a:rect b="b" l="l" r="r" t="t"/>
              <a:pathLst>
                <a:path extrusionOk="0" h="740" w="888">
                  <a:moveTo>
                    <a:pt x="592" y="0"/>
                  </a:moveTo>
                  <a:cubicBezTo>
                    <a:pt x="581" y="0"/>
                    <a:pt x="569" y="0"/>
                    <a:pt x="558" y="12"/>
                  </a:cubicBezTo>
                  <a:cubicBezTo>
                    <a:pt x="456" y="91"/>
                    <a:pt x="365" y="194"/>
                    <a:pt x="274" y="296"/>
                  </a:cubicBezTo>
                  <a:cubicBezTo>
                    <a:pt x="251" y="330"/>
                    <a:pt x="228" y="353"/>
                    <a:pt x="205" y="387"/>
                  </a:cubicBezTo>
                  <a:cubicBezTo>
                    <a:pt x="149" y="444"/>
                    <a:pt x="103" y="512"/>
                    <a:pt x="46" y="569"/>
                  </a:cubicBezTo>
                  <a:cubicBezTo>
                    <a:pt x="35" y="580"/>
                    <a:pt x="24" y="592"/>
                    <a:pt x="12" y="603"/>
                  </a:cubicBezTo>
                  <a:cubicBezTo>
                    <a:pt x="1" y="615"/>
                    <a:pt x="1" y="626"/>
                    <a:pt x="1" y="637"/>
                  </a:cubicBezTo>
                  <a:cubicBezTo>
                    <a:pt x="12" y="649"/>
                    <a:pt x="24" y="660"/>
                    <a:pt x="35" y="660"/>
                  </a:cubicBezTo>
                  <a:lnTo>
                    <a:pt x="115" y="671"/>
                  </a:lnTo>
                  <a:cubicBezTo>
                    <a:pt x="183" y="671"/>
                    <a:pt x="251" y="683"/>
                    <a:pt x="308" y="683"/>
                  </a:cubicBezTo>
                  <a:cubicBezTo>
                    <a:pt x="513" y="706"/>
                    <a:pt x="706" y="728"/>
                    <a:pt x="854" y="740"/>
                  </a:cubicBezTo>
                  <a:cubicBezTo>
                    <a:pt x="865" y="740"/>
                    <a:pt x="877" y="728"/>
                    <a:pt x="877" y="728"/>
                  </a:cubicBezTo>
                  <a:cubicBezTo>
                    <a:pt x="888" y="717"/>
                    <a:pt x="888" y="706"/>
                    <a:pt x="877" y="694"/>
                  </a:cubicBezTo>
                  <a:cubicBezTo>
                    <a:pt x="842" y="615"/>
                    <a:pt x="808" y="546"/>
                    <a:pt x="786" y="467"/>
                  </a:cubicBezTo>
                  <a:cubicBezTo>
                    <a:pt x="729" y="330"/>
                    <a:pt x="672" y="194"/>
                    <a:pt x="615" y="23"/>
                  </a:cubicBezTo>
                  <a:cubicBezTo>
                    <a:pt x="604" y="12"/>
                    <a:pt x="604" y="0"/>
                    <a:pt x="59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545550" y="1977775"/>
              <a:ext cx="186550" cy="101500"/>
            </a:xfrm>
            <a:custGeom>
              <a:rect b="b" l="l" r="r" t="t"/>
              <a:pathLst>
                <a:path extrusionOk="0" h="4060" w="7462">
                  <a:moveTo>
                    <a:pt x="899" y="2944"/>
                  </a:moveTo>
                  <a:cubicBezTo>
                    <a:pt x="944" y="2944"/>
                    <a:pt x="990" y="2944"/>
                    <a:pt x="1047" y="2956"/>
                  </a:cubicBezTo>
                  <a:cubicBezTo>
                    <a:pt x="1070" y="2956"/>
                    <a:pt x="1092" y="2956"/>
                    <a:pt x="1126" y="2967"/>
                  </a:cubicBezTo>
                  <a:lnTo>
                    <a:pt x="1149" y="2967"/>
                  </a:lnTo>
                  <a:cubicBezTo>
                    <a:pt x="1172" y="2979"/>
                    <a:pt x="1195" y="2979"/>
                    <a:pt x="1206" y="2979"/>
                  </a:cubicBezTo>
                  <a:cubicBezTo>
                    <a:pt x="1217" y="2990"/>
                    <a:pt x="1229" y="3001"/>
                    <a:pt x="1240" y="3001"/>
                  </a:cubicBezTo>
                  <a:cubicBezTo>
                    <a:pt x="1240" y="3013"/>
                    <a:pt x="1252" y="3013"/>
                    <a:pt x="1263" y="3013"/>
                  </a:cubicBezTo>
                  <a:lnTo>
                    <a:pt x="1286" y="3013"/>
                  </a:lnTo>
                  <a:cubicBezTo>
                    <a:pt x="1297" y="3024"/>
                    <a:pt x="1320" y="3024"/>
                    <a:pt x="1331" y="3035"/>
                  </a:cubicBezTo>
                  <a:cubicBezTo>
                    <a:pt x="1343" y="3047"/>
                    <a:pt x="1343" y="3047"/>
                    <a:pt x="1343" y="3047"/>
                  </a:cubicBezTo>
                  <a:lnTo>
                    <a:pt x="1377" y="3058"/>
                  </a:lnTo>
                  <a:cubicBezTo>
                    <a:pt x="1399" y="3058"/>
                    <a:pt x="1399" y="3092"/>
                    <a:pt x="1399" y="3104"/>
                  </a:cubicBezTo>
                  <a:cubicBezTo>
                    <a:pt x="1399" y="3115"/>
                    <a:pt x="1399" y="3138"/>
                    <a:pt x="1365" y="3138"/>
                  </a:cubicBezTo>
                  <a:lnTo>
                    <a:pt x="1331" y="3138"/>
                  </a:lnTo>
                  <a:cubicBezTo>
                    <a:pt x="1331" y="3138"/>
                    <a:pt x="1320" y="3138"/>
                    <a:pt x="1320" y="3149"/>
                  </a:cubicBezTo>
                  <a:cubicBezTo>
                    <a:pt x="1308" y="3153"/>
                    <a:pt x="1297" y="3154"/>
                    <a:pt x="1285" y="3154"/>
                  </a:cubicBezTo>
                  <a:cubicBezTo>
                    <a:pt x="1262" y="3154"/>
                    <a:pt x="1236" y="3149"/>
                    <a:pt x="1206" y="3149"/>
                  </a:cubicBezTo>
                  <a:cubicBezTo>
                    <a:pt x="1183" y="3161"/>
                    <a:pt x="1161" y="3161"/>
                    <a:pt x="1149" y="3161"/>
                  </a:cubicBezTo>
                  <a:lnTo>
                    <a:pt x="1081" y="3149"/>
                  </a:lnTo>
                  <a:cubicBezTo>
                    <a:pt x="1058" y="3149"/>
                    <a:pt x="1024" y="3138"/>
                    <a:pt x="990" y="3138"/>
                  </a:cubicBezTo>
                  <a:lnTo>
                    <a:pt x="967" y="3126"/>
                  </a:lnTo>
                  <a:cubicBezTo>
                    <a:pt x="944" y="3126"/>
                    <a:pt x="910" y="3115"/>
                    <a:pt x="888" y="3115"/>
                  </a:cubicBezTo>
                  <a:cubicBezTo>
                    <a:pt x="888" y="3115"/>
                    <a:pt x="876" y="3104"/>
                    <a:pt x="876" y="3104"/>
                  </a:cubicBezTo>
                  <a:lnTo>
                    <a:pt x="831" y="3092"/>
                  </a:lnTo>
                  <a:lnTo>
                    <a:pt x="808" y="3092"/>
                  </a:lnTo>
                  <a:cubicBezTo>
                    <a:pt x="797" y="3081"/>
                    <a:pt x="774" y="3070"/>
                    <a:pt x="762" y="3070"/>
                  </a:cubicBezTo>
                  <a:cubicBezTo>
                    <a:pt x="740" y="3070"/>
                    <a:pt x="728" y="3058"/>
                    <a:pt x="717" y="3047"/>
                  </a:cubicBezTo>
                  <a:cubicBezTo>
                    <a:pt x="706" y="3024"/>
                    <a:pt x="694" y="2990"/>
                    <a:pt x="728" y="2956"/>
                  </a:cubicBezTo>
                  <a:cubicBezTo>
                    <a:pt x="751" y="2944"/>
                    <a:pt x="762" y="2944"/>
                    <a:pt x="797" y="2944"/>
                  </a:cubicBezTo>
                  <a:close/>
                  <a:moveTo>
                    <a:pt x="1888" y="3061"/>
                  </a:moveTo>
                  <a:cubicBezTo>
                    <a:pt x="1897" y="3061"/>
                    <a:pt x="1906" y="3064"/>
                    <a:pt x="1911" y="3070"/>
                  </a:cubicBezTo>
                  <a:lnTo>
                    <a:pt x="2093" y="3070"/>
                  </a:lnTo>
                  <a:lnTo>
                    <a:pt x="2105" y="3081"/>
                  </a:lnTo>
                  <a:lnTo>
                    <a:pt x="2150" y="3081"/>
                  </a:lnTo>
                  <a:cubicBezTo>
                    <a:pt x="2184" y="3081"/>
                    <a:pt x="2218" y="3081"/>
                    <a:pt x="2252" y="3092"/>
                  </a:cubicBezTo>
                  <a:lnTo>
                    <a:pt x="2264" y="3070"/>
                  </a:lnTo>
                  <a:lnTo>
                    <a:pt x="2264" y="3092"/>
                  </a:lnTo>
                  <a:cubicBezTo>
                    <a:pt x="2264" y="3092"/>
                    <a:pt x="2275" y="3104"/>
                    <a:pt x="2275" y="3104"/>
                  </a:cubicBezTo>
                  <a:lnTo>
                    <a:pt x="2298" y="3104"/>
                  </a:lnTo>
                  <a:cubicBezTo>
                    <a:pt x="2332" y="3104"/>
                    <a:pt x="2343" y="3115"/>
                    <a:pt x="2366" y="3126"/>
                  </a:cubicBezTo>
                  <a:lnTo>
                    <a:pt x="2378" y="3126"/>
                  </a:lnTo>
                  <a:cubicBezTo>
                    <a:pt x="2412" y="3138"/>
                    <a:pt x="2446" y="3149"/>
                    <a:pt x="2480" y="3161"/>
                  </a:cubicBezTo>
                  <a:cubicBezTo>
                    <a:pt x="2491" y="3161"/>
                    <a:pt x="2503" y="3172"/>
                    <a:pt x="2503" y="3183"/>
                  </a:cubicBezTo>
                  <a:cubicBezTo>
                    <a:pt x="2503" y="3206"/>
                    <a:pt x="2491" y="3217"/>
                    <a:pt x="2480" y="3217"/>
                  </a:cubicBezTo>
                  <a:cubicBezTo>
                    <a:pt x="2446" y="3240"/>
                    <a:pt x="2400" y="3252"/>
                    <a:pt x="2366" y="3263"/>
                  </a:cubicBezTo>
                  <a:lnTo>
                    <a:pt x="2355" y="3263"/>
                  </a:lnTo>
                  <a:cubicBezTo>
                    <a:pt x="2321" y="3274"/>
                    <a:pt x="2298" y="3274"/>
                    <a:pt x="2252" y="3274"/>
                  </a:cubicBezTo>
                  <a:lnTo>
                    <a:pt x="2230" y="3286"/>
                  </a:lnTo>
                  <a:cubicBezTo>
                    <a:pt x="2196" y="3286"/>
                    <a:pt x="2150" y="3274"/>
                    <a:pt x="2105" y="3274"/>
                  </a:cubicBezTo>
                  <a:lnTo>
                    <a:pt x="2082" y="3263"/>
                  </a:lnTo>
                  <a:cubicBezTo>
                    <a:pt x="2025" y="3263"/>
                    <a:pt x="1968" y="3252"/>
                    <a:pt x="1923" y="3229"/>
                  </a:cubicBezTo>
                  <a:cubicBezTo>
                    <a:pt x="1911" y="3229"/>
                    <a:pt x="1888" y="3217"/>
                    <a:pt x="1877" y="3206"/>
                  </a:cubicBezTo>
                  <a:cubicBezTo>
                    <a:pt x="1854" y="3206"/>
                    <a:pt x="1843" y="3195"/>
                    <a:pt x="1832" y="3183"/>
                  </a:cubicBezTo>
                  <a:cubicBezTo>
                    <a:pt x="1832" y="3183"/>
                    <a:pt x="1820" y="3172"/>
                    <a:pt x="1820" y="3172"/>
                  </a:cubicBezTo>
                  <a:cubicBezTo>
                    <a:pt x="1820" y="3161"/>
                    <a:pt x="1809" y="3149"/>
                    <a:pt x="1797" y="3149"/>
                  </a:cubicBezTo>
                  <a:cubicBezTo>
                    <a:pt x="1797" y="3138"/>
                    <a:pt x="1797" y="3126"/>
                    <a:pt x="1797" y="3115"/>
                  </a:cubicBezTo>
                  <a:cubicBezTo>
                    <a:pt x="1809" y="3104"/>
                    <a:pt x="1809" y="3092"/>
                    <a:pt x="1820" y="3092"/>
                  </a:cubicBezTo>
                  <a:cubicBezTo>
                    <a:pt x="1832" y="3081"/>
                    <a:pt x="1843" y="3081"/>
                    <a:pt x="1854" y="3070"/>
                  </a:cubicBezTo>
                  <a:lnTo>
                    <a:pt x="1866" y="3070"/>
                  </a:lnTo>
                  <a:cubicBezTo>
                    <a:pt x="1871" y="3064"/>
                    <a:pt x="1880" y="3061"/>
                    <a:pt x="1888" y="3061"/>
                  </a:cubicBezTo>
                  <a:close/>
                  <a:moveTo>
                    <a:pt x="3071" y="3195"/>
                  </a:moveTo>
                  <a:lnTo>
                    <a:pt x="3151" y="3206"/>
                  </a:lnTo>
                  <a:cubicBezTo>
                    <a:pt x="3208" y="3206"/>
                    <a:pt x="3265" y="3217"/>
                    <a:pt x="3310" y="3229"/>
                  </a:cubicBezTo>
                  <a:cubicBezTo>
                    <a:pt x="3333" y="3240"/>
                    <a:pt x="3344" y="3240"/>
                    <a:pt x="3356" y="3240"/>
                  </a:cubicBezTo>
                  <a:cubicBezTo>
                    <a:pt x="3390" y="3252"/>
                    <a:pt x="3413" y="3263"/>
                    <a:pt x="3435" y="3274"/>
                  </a:cubicBezTo>
                  <a:lnTo>
                    <a:pt x="3447" y="3274"/>
                  </a:lnTo>
                  <a:cubicBezTo>
                    <a:pt x="3481" y="3297"/>
                    <a:pt x="3515" y="3308"/>
                    <a:pt x="3538" y="3331"/>
                  </a:cubicBezTo>
                  <a:cubicBezTo>
                    <a:pt x="3538" y="3331"/>
                    <a:pt x="3538" y="3354"/>
                    <a:pt x="3538" y="3365"/>
                  </a:cubicBezTo>
                  <a:cubicBezTo>
                    <a:pt x="3538" y="3377"/>
                    <a:pt x="3538" y="3388"/>
                    <a:pt x="3526" y="3388"/>
                  </a:cubicBezTo>
                  <a:cubicBezTo>
                    <a:pt x="3504" y="3399"/>
                    <a:pt x="3492" y="3411"/>
                    <a:pt x="3469" y="3411"/>
                  </a:cubicBezTo>
                  <a:lnTo>
                    <a:pt x="3424" y="3411"/>
                  </a:lnTo>
                  <a:cubicBezTo>
                    <a:pt x="3424" y="3411"/>
                    <a:pt x="3413" y="3422"/>
                    <a:pt x="3413" y="3422"/>
                  </a:cubicBezTo>
                  <a:lnTo>
                    <a:pt x="3287" y="3422"/>
                  </a:lnTo>
                  <a:cubicBezTo>
                    <a:pt x="3231" y="3422"/>
                    <a:pt x="3185" y="3422"/>
                    <a:pt x="3128" y="3411"/>
                  </a:cubicBezTo>
                  <a:cubicBezTo>
                    <a:pt x="3071" y="3388"/>
                    <a:pt x="3014" y="3377"/>
                    <a:pt x="2969" y="3365"/>
                  </a:cubicBezTo>
                  <a:lnTo>
                    <a:pt x="2958" y="3365"/>
                  </a:lnTo>
                  <a:cubicBezTo>
                    <a:pt x="2946" y="3354"/>
                    <a:pt x="2946" y="3354"/>
                    <a:pt x="2946" y="3354"/>
                  </a:cubicBezTo>
                  <a:cubicBezTo>
                    <a:pt x="2935" y="3354"/>
                    <a:pt x="2923" y="3342"/>
                    <a:pt x="2901" y="3331"/>
                  </a:cubicBezTo>
                  <a:cubicBezTo>
                    <a:pt x="2878" y="3320"/>
                    <a:pt x="2867" y="3308"/>
                    <a:pt x="2844" y="3286"/>
                  </a:cubicBezTo>
                  <a:cubicBezTo>
                    <a:pt x="2832" y="3274"/>
                    <a:pt x="2832" y="3252"/>
                    <a:pt x="2855" y="3240"/>
                  </a:cubicBezTo>
                  <a:cubicBezTo>
                    <a:pt x="2878" y="3217"/>
                    <a:pt x="2889" y="3206"/>
                    <a:pt x="2923" y="3206"/>
                  </a:cubicBezTo>
                  <a:lnTo>
                    <a:pt x="2958" y="3195"/>
                  </a:lnTo>
                  <a:close/>
                  <a:moveTo>
                    <a:pt x="3880" y="3328"/>
                  </a:moveTo>
                  <a:cubicBezTo>
                    <a:pt x="3904" y="3328"/>
                    <a:pt x="3930" y="3331"/>
                    <a:pt x="3958" y="3331"/>
                  </a:cubicBezTo>
                  <a:cubicBezTo>
                    <a:pt x="4004" y="3342"/>
                    <a:pt x="4049" y="3342"/>
                    <a:pt x="4095" y="3354"/>
                  </a:cubicBezTo>
                  <a:cubicBezTo>
                    <a:pt x="4140" y="3354"/>
                    <a:pt x="4186" y="3365"/>
                    <a:pt x="4231" y="3377"/>
                  </a:cubicBezTo>
                  <a:lnTo>
                    <a:pt x="4243" y="3377"/>
                  </a:lnTo>
                  <a:cubicBezTo>
                    <a:pt x="4266" y="3377"/>
                    <a:pt x="4288" y="3388"/>
                    <a:pt x="4311" y="3399"/>
                  </a:cubicBezTo>
                  <a:cubicBezTo>
                    <a:pt x="4311" y="3399"/>
                    <a:pt x="4322" y="3399"/>
                    <a:pt x="4322" y="3411"/>
                  </a:cubicBezTo>
                  <a:lnTo>
                    <a:pt x="4345" y="3411"/>
                  </a:lnTo>
                  <a:cubicBezTo>
                    <a:pt x="4357" y="3422"/>
                    <a:pt x="4357" y="3422"/>
                    <a:pt x="4357" y="3433"/>
                  </a:cubicBezTo>
                  <a:cubicBezTo>
                    <a:pt x="4368" y="3445"/>
                    <a:pt x="4368" y="3445"/>
                    <a:pt x="4368" y="3445"/>
                  </a:cubicBezTo>
                  <a:cubicBezTo>
                    <a:pt x="4379" y="3456"/>
                    <a:pt x="4379" y="3468"/>
                    <a:pt x="4379" y="3479"/>
                  </a:cubicBezTo>
                  <a:cubicBezTo>
                    <a:pt x="4379" y="3479"/>
                    <a:pt x="4368" y="3490"/>
                    <a:pt x="4357" y="3502"/>
                  </a:cubicBezTo>
                  <a:cubicBezTo>
                    <a:pt x="4345" y="3502"/>
                    <a:pt x="4345" y="3502"/>
                    <a:pt x="4345" y="3513"/>
                  </a:cubicBezTo>
                  <a:lnTo>
                    <a:pt x="4334" y="3513"/>
                  </a:lnTo>
                  <a:cubicBezTo>
                    <a:pt x="4311" y="3513"/>
                    <a:pt x="4300" y="3524"/>
                    <a:pt x="4288" y="3524"/>
                  </a:cubicBezTo>
                  <a:lnTo>
                    <a:pt x="4231" y="3524"/>
                  </a:lnTo>
                  <a:lnTo>
                    <a:pt x="4209" y="3513"/>
                  </a:lnTo>
                  <a:cubicBezTo>
                    <a:pt x="4163" y="3513"/>
                    <a:pt x="4118" y="3502"/>
                    <a:pt x="4072" y="3490"/>
                  </a:cubicBezTo>
                  <a:cubicBezTo>
                    <a:pt x="4027" y="3490"/>
                    <a:pt x="3981" y="3479"/>
                    <a:pt x="3936" y="3468"/>
                  </a:cubicBezTo>
                  <a:cubicBezTo>
                    <a:pt x="3890" y="3468"/>
                    <a:pt x="3833" y="3456"/>
                    <a:pt x="3799" y="3433"/>
                  </a:cubicBezTo>
                  <a:cubicBezTo>
                    <a:pt x="3777" y="3422"/>
                    <a:pt x="3777" y="3399"/>
                    <a:pt x="3777" y="3388"/>
                  </a:cubicBezTo>
                  <a:cubicBezTo>
                    <a:pt x="3777" y="3377"/>
                    <a:pt x="3788" y="3354"/>
                    <a:pt x="3811" y="3342"/>
                  </a:cubicBezTo>
                  <a:cubicBezTo>
                    <a:pt x="3833" y="3331"/>
                    <a:pt x="3856" y="3328"/>
                    <a:pt x="3880" y="3328"/>
                  </a:cubicBezTo>
                  <a:close/>
                  <a:moveTo>
                    <a:pt x="5084" y="3479"/>
                  </a:moveTo>
                  <a:cubicBezTo>
                    <a:pt x="5107" y="3479"/>
                    <a:pt x="5130" y="3479"/>
                    <a:pt x="5153" y="3490"/>
                  </a:cubicBezTo>
                  <a:lnTo>
                    <a:pt x="5210" y="3490"/>
                  </a:lnTo>
                  <a:cubicBezTo>
                    <a:pt x="5232" y="3502"/>
                    <a:pt x="5244" y="3502"/>
                    <a:pt x="5255" y="3513"/>
                  </a:cubicBezTo>
                  <a:lnTo>
                    <a:pt x="5266" y="3513"/>
                  </a:lnTo>
                  <a:cubicBezTo>
                    <a:pt x="5278" y="3524"/>
                    <a:pt x="5301" y="3524"/>
                    <a:pt x="5301" y="3536"/>
                  </a:cubicBezTo>
                  <a:cubicBezTo>
                    <a:pt x="5312" y="3536"/>
                    <a:pt x="5323" y="3559"/>
                    <a:pt x="5323" y="3570"/>
                  </a:cubicBezTo>
                  <a:cubicBezTo>
                    <a:pt x="5323" y="3593"/>
                    <a:pt x="5301" y="3604"/>
                    <a:pt x="5255" y="3615"/>
                  </a:cubicBezTo>
                  <a:cubicBezTo>
                    <a:pt x="5221" y="3638"/>
                    <a:pt x="5153" y="3638"/>
                    <a:pt x="5130" y="3638"/>
                  </a:cubicBezTo>
                  <a:cubicBezTo>
                    <a:pt x="5096" y="3638"/>
                    <a:pt x="5062" y="3638"/>
                    <a:pt x="5039" y="3627"/>
                  </a:cubicBezTo>
                  <a:lnTo>
                    <a:pt x="5028" y="3627"/>
                  </a:lnTo>
                  <a:cubicBezTo>
                    <a:pt x="4982" y="3627"/>
                    <a:pt x="4948" y="3627"/>
                    <a:pt x="4914" y="3615"/>
                  </a:cubicBezTo>
                  <a:lnTo>
                    <a:pt x="4903" y="3615"/>
                  </a:lnTo>
                  <a:cubicBezTo>
                    <a:pt x="4891" y="3615"/>
                    <a:pt x="4868" y="3604"/>
                    <a:pt x="4846" y="3604"/>
                  </a:cubicBezTo>
                  <a:cubicBezTo>
                    <a:pt x="4834" y="3604"/>
                    <a:pt x="4834" y="3593"/>
                    <a:pt x="4823" y="3593"/>
                  </a:cubicBezTo>
                  <a:cubicBezTo>
                    <a:pt x="4812" y="3581"/>
                    <a:pt x="4812" y="3581"/>
                    <a:pt x="4800" y="3581"/>
                  </a:cubicBezTo>
                  <a:cubicBezTo>
                    <a:pt x="4777" y="3570"/>
                    <a:pt x="4777" y="3559"/>
                    <a:pt x="4777" y="3536"/>
                  </a:cubicBezTo>
                  <a:cubicBezTo>
                    <a:pt x="4777" y="3513"/>
                    <a:pt x="4800" y="3502"/>
                    <a:pt x="4812" y="3502"/>
                  </a:cubicBezTo>
                  <a:cubicBezTo>
                    <a:pt x="4812" y="3502"/>
                    <a:pt x="4823" y="3490"/>
                    <a:pt x="4823" y="3490"/>
                  </a:cubicBezTo>
                  <a:cubicBezTo>
                    <a:pt x="4834" y="3490"/>
                    <a:pt x="4834" y="3490"/>
                    <a:pt x="4846" y="3479"/>
                  </a:cubicBezTo>
                  <a:close/>
                  <a:moveTo>
                    <a:pt x="5938" y="3581"/>
                  </a:moveTo>
                  <a:lnTo>
                    <a:pt x="5994" y="3593"/>
                  </a:lnTo>
                  <a:lnTo>
                    <a:pt x="6040" y="3593"/>
                  </a:lnTo>
                  <a:cubicBezTo>
                    <a:pt x="6074" y="3593"/>
                    <a:pt x="6108" y="3593"/>
                    <a:pt x="6142" y="3604"/>
                  </a:cubicBezTo>
                  <a:lnTo>
                    <a:pt x="6154" y="3604"/>
                  </a:lnTo>
                  <a:cubicBezTo>
                    <a:pt x="6188" y="3615"/>
                    <a:pt x="6222" y="3615"/>
                    <a:pt x="6233" y="3627"/>
                  </a:cubicBezTo>
                  <a:cubicBezTo>
                    <a:pt x="6245" y="3627"/>
                    <a:pt x="6256" y="3627"/>
                    <a:pt x="6256" y="3638"/>
                  </a:cubicBezTo>
                  <a:lnTo>
                    <a:pt x="6290" y="3638"/>
                  </a:lnTo>
                  <a:cubicBezTo>
                    <a:pt x="6301" y="3650"/>
                    <a:pt x="6301" y="3650"/>
                    <a:pt x="6313" y="3661"/>
                  </a:cubicBezTo>
                  <a:lnTo>
                    <a:pt x="6324" y="3661"/>
                  </a:lnTo>
                  <a:cubicBezTo>
                    <a:pt x="6347" y="3672"/>
                    <a:pt x="6358" y="3672"/>
                    <a:pt x="6370" y="3684"/>
                  </a:cubicBezTo>
                  <a:cubicBezTo>
                    <a:pt x="6381" y="3684"/>
                    <a:pt x="6381" y="3695"/>
                    <a:pt x="6381" y="3706"/>
                  </a:cubicBezTo>
                  <a:cubicBezTo>
                    <a:pt x="6381" y="3718"/>
                    <a:pt x="6381" y="3718"/>
                    <a:pt x="6370" y="3729"/>
                  </a:cubicBezTo>
                  <a:cubicBezTo>
                    <a:pt x="6358" y="3741"/>
                    <a:pt x="6336" y="3741"/>
                    <a:pt x="6313" y="3752"/>
                  </a:cubicBezTo>
                  <a:lnTo>
                    <a:pt x="6301" y="3752"/>
                  </a:lnTo>
                  <a:cubicBezTo>
                    <a:pt x="6290" y="3763"/>
                    <a:pt x="6267" y="3763"/>
                    <a:pt x="6233" y="3763"/>
                  </a:cubicBezTo>
                  <a:cubicBezTo>
                    <a:pt x="6233" y="3763"/>
                    <a:pt x="6233" y="3775"/>
                    <a:pt x="6233" y="3775"/>
                  </a:cubicBezTo>
                  <a:cubicBezTo>
                    <a:pt x="6222" y="3778"/>
                    <a:pt x="6210" y="3780"/>
                    <a:pt x="6199" y="3780"/>
                  </a:cubicBezTo>
                  <a:cubicBezTo>
                    <a:pt x="6176" y="3780"/>
                    <a:pt x="6154" y="3775"/>
                    <a:pt x="6131" y="3775"/>
                  </a:cubicBezTo>
                  <a:lnTo>
                    <a:pt x="6108" y="3775"/>
                  </a:lnTo>
                  <a:cubicBezTo>
                    <a:pt x="6085" y="3775"/>
                    <a:pt x="6051" y="3775"/>
                    <a:pt x="6017" y="3763"/>
                  </a:cubicBezTo>
                  <a:lnTo>
                    <a:pt x="5994" y="3763"/>
                  </a:lnTo>
                  <a:cubicBezTo>
                    <a:pt x="5960" y="3752"/>
                    <a:pt x="5926" y="3752"/>
                    <a:pt x="5892" y="3741"/>
                  </a:cubicBezTo>
                  <a:cubicBezTo>
                    <a:pt x="5858" y="3729"/>
                    <a:pt x="5835" y="3706"/>
                    <a:pt x="5801" y="3684"/>
                  </a:cubicBezTo>
                  <a:cubicBezTo>
                    <a:pt x="5778" y="3672"/>
                    <a:pt x="5778" y="3650"/>
                    <a:pt x="5778" y="3638"/>
                  </a:cubicBezTo>
                  <a:cubicBezTo>
                    <a:pt x="5778" y="3627"/>
                    <a:pt x="5790" y="3604"/>
                    <a:pt x="5824" y="3604"/>
                  </a:cubicBezTo>
                  <a:lnTo>
                    <a:pt x="5835" y="3593"/>
                  </a:lnTo>
                  <a:lnTo>
                    <a:pt x="5915" y="3593"/>
                  </a:lnTo>
                  <a:cubicBezTo>
                    <a:pt x="5915" y="3581"/>
                    <a:pt x="5915" y="3581"/>
                    <a:pt x="5915" y="3581"/>
                  </a:cubicBezTo>
                  <a:close/>
                  <a:moveTo>
                    <a:pt x="954" y="0"/>
                  </a:moveTo>
                  <a:cubicBezTo>
                    <a:pt x="636" y="0"/>
                    <a:pt x="327" y="73"/>
                    <a:pt x="182" y="385"/>
                  </a:cubicBezTo>
                  <a:cubicBezTo>
                    <a:pt x="0" y="761"/>
                    <a:pt x="103" y="1227"/>
                    <a:pt x="194" y="1636"/>
                  </a:cubicBezTo>
                  <a:cubicBezTo>
                    <a:pt x="205" y="1716"/>
                    <a:pt x="228" y="1796"/>
                    <a:pt x="239" y="1875"/>
                  </a:cubicBezTo>
                  <a:cubicBezTo>
                    <a:pt x="330" y="2353"/>
                    <a:pt x="399" y="2842"/>
                    <a:pt x="444" y="3331"/>
                  </a:cubicBezTo>
                  <a:cubicBezTo>
                    <a:pt x="444" y="3342"/>
                    <a:pt x="455" y="3365"/>
                    <a:pt x="478" y="3365"/>
                  </a:cubicBezTo>
                  <a:cubicBezTo>
                    <a:pt x="524" y="3365"/>
                    <a:pt x="569" y="3365"/>
                    <a:pt x="615" y="3377"/>
                  </a:cubicBezTo>
                  <a:lnTo>
                    <a:pt x="649" y="3377"/>
                  </a:lnTo>
                  <a:lnTo>
                    <a:pt x="751" y="3388"/>
                  </a:lnTo>
                  <a:cubicBezTo>
                    <a:pt x="842" y="3399"/>
                    <a:pt x="933" y="3411"/>
                    <a:pt x="1035" y="3422"/>
                  </a:cubicBezTo>
                  <a:cubicBezTo>
                    <a:pt x="1286" y="3456"/>
                    <a:pt x="1525" y="3490"/>
                    <a:pt x="1775" y="3513"/>
                  </a:cubicBezTo>
                  <a:cubicBezTo>
                    <a:pt x="2014" y="3547"/>
                    <a:pt x="2252" y="3581"/>
                    <a:pt x="2491" y="3604"/>
                  </a:cubicBezTo>
                  <a:cubicBezTo>
                    <a:pt x="2753" y="3638"/>
                    <a:pt x="3003" y="3672"/>
                    <a:pt x="3265" y="3695"/>
                  </a:cubicBezTo>
                  <a:cubicBezTo>
                    <a:pt x="4152" y="3797"/>
                    <a:pt x="5062" y="3900"/>
                    <a:pt x="5949" y="3991"/>
                  </a:cubicBezTo>
                  <a:cubicBezTo>
                    <a:pt x="6176" y="4014"/>
                    <a:pt x="6392" y="4036"/>
                    <a:pt x="6620" y="4059"/>
                  </a:cubicBezTo>
                  <a:lnTo>
                    <a:pt x="6711" y="4059"/>
                  </a:lnTo>
                  <a:cubicBezTo>
                    <a:pt x="6722" y="4059"/>
                    <a:pt x="6745" y="4048"/>
                    <a:pt x="6745" y="4025"/>
                  </a:cubicBezTo>
                  <a:cubicBezTo>
                    <a:pt x="6847" y="3661"/>
                    <a:pt x="6973" y="3286"/>
                    <a:pt x="7086" y="2933"/>
                  </a:cubicBezTo>
                  <a:lnTo>
                    <a:pt x="7166" y="2683"/>
                  </a:lnTo>
                  <a:lnTo>
                    <a:pt x="7234" y="2512"/>
                  </a:lnTo>
                  <a:cubicBezTo>
                    <a:pt x="7336" y="2182"/>
                    <a:pt x="7450" y="1853"/>
                    <a:pt x="7450" y="1511"/>
                  </a:cubicBezTo>
                  <a:cubicBezTo>
                    <a:pt x="7462" y="715"/>
                    <a:pt x="6609" y="613"/>
                    <a:pt x="5994" y="545"/>
                  </a:cubicBezTo>
                  <a:cubicBezTo>
                    <a:pt x="5926" y="533"/>
                    <a:pt x="5858" y="522"/>
                    <a:pt x="5790" y="510"/>
                  </a:cubicBezTo>
                  <a:cubicBezTo>
                    <a:pt x="4106" y="283"/>
                    <a:pt x="2810" y="135"/>
                    <a:pt x="1581" y="44"/>
                  </a:cubicBezTo>
                  <a:cubicBezTo>
                    <a:pt x="1525" y="44"/>
                    <a:pt x="1468" y="33"/>
                    <a:pt x="1411" y="33"/>
                  </a:cubicBezTo>
                  <a:cubicBezTo>
                    <a:pt x="1268" y="18"/>
                    <a:pt x="1110" y="0"/>
                    <a:pt x="954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557200" y="2069000"/>
              <a:ext cx="154725" cy="63550"/>
            </a:xfrm>
            <a:custGeom>
              <a:rect b="b" l="l" r="r" t="t"/>
              <a:pathLst>
                <a:path extrusionOk="0" h="2542" w="6189">
                  <a:moveTo>
                    <a:pt x="3780" y="1098"/>
                  </a:moveTo>
                  <a:cubicBezTo>
                    <a:pt x="3803" y="1098"/>
                    <a:pt x="3826" y="1100"/>
                    <a:pt x="3845" y="1104"/>
                  </a:cubicBezTo>
                  <a:lnTo>
                    <a:pt x="3879" y="1104"/>
                  </a:lnTo>
                  <a:cubicBezTo>
                    <a:pt x="3936" y="1104"/>
                    <a:pt x="3993" y="1104"/>
                    <a:pt x="4061" y="1115"/>
                  </a:cubicBezTo>
                  <a:cubicBezTo>
                    <a:pt x="4084" y="1115"/>
                    <a:pt x="4095" y="1127"/>
                    <a:pt x="4118" y="1127"/>
                  </a:cubicBezTo>
                  <a:cubicBezTo>
                    <a:pt x="4220" y="1138"/>
                    <a:pt x="4311" y="1161"/>
                    <a:pt x="4391" y="1183"/>
                  </a:cubicBezTo>
                  <a:cubicBezTo>
                    <a:pt x="4414" y="1183"/>
                    <a:pt x="4437" y="1195"/>
                    <a:pt x="4459" y="1206"/>
                  </a:cubicBezTo>
                  <a:cubicBezTo>
                    <a:pt x="4471" y="1218"/>
                    <a:pt x="4493" y="1218"/>
                    <a:pt x="4505" y="1229"/>
                  </a:cubicBezTo>
                  <a:cubicBezTo>
                    <a:pt x="4550" y="1240"/>
                    <a:pt x="4573" y="1252"/>
                    <a:pt x="4607" y="1274"/>
                  </a:cubicBezTo>
                  <a:cubicBezTo>
                    <a:pt x="4607" y="1286"/>
                    <a:pt x="4618" y="1297"/>
                    <a:pt x="4607" y="1309"/>
                  </a:cubicBezTo>
                  <a:cubicBezTo>
                    <a:pt x="4607" y="1331"/>
                    <a:pt x="4596" y="1343"/>
                    <a:pt x="4584" y="1343"/>
                  </a:cubicBezTo>
                  <a:cubicBezTo>
                    <a:pt x="4550" y="1354"/>
                    <a:pt x="4516" y="1354"/>
                    <a:pt x="4482" y="1354"/>
                  </a:cubicBezTo>
                  <a:lnTo>
                    <a:pt x="4471" y="1354"/>
                  </a:lnTo>
                  <a:cubicBezTo>
                    <a:pt x="4448" y="1354"/>
                    <a:pt x="4437" y="1343"/>
                    <a:pt x="4414" y="1343"/>
                  </a:cubicBezTo>
                  <a:lnTo>
                    <a:pt x="4346" y="1343"/>
                  </a:lnTo>
                  <a:cubicBezTo>
                    <a:pt x="4277" y="1331"/>
                    <a:pt x="4186" y="1320"/>
                    <a:pt x="4095" y="1297"/>
                  </a:cubicBezTo>
                  <a:cubicBezTo>
                    <a:pt x="4016" y="1286"/>
                    <a:pt x="3936" y="1274"/>
                    <a:pt x="3845" y="1240"/>
                  </a:cubicBezTo>
                  <a:lnTo>
                    <a:pt x="3811" y="1240"/>
                  </a:lnTo>
                  <a:cubicBezTo>
                    <a:pt x="3754" y="1229"/>
                    <a:pt x="3674" y="1206"/>
                    <a:pt x="3652" y="1161"/>
                  </a:cubicBezTo>
                  <a:cubicBezTo>
                    <a:pt x="3640" y="1149"/>
                    <a:pt x="3640" y="1138"/>
                    <a:pt x="3652" y="1138"/>
                  </a:cubicBezTo>
                  <a:cubicBezTo>
                    <a:pt x="3682" y="1108"/>
                    <a:pt x="3733" y="1098"/>
                    <a:pt x="3780" y="1098"/>
                  </a:cubicBezTo>
                  <a:close/>
                  <a:moveTo>
                    <a:pt x="3970" y="1479"/>
                  </a:moveTo>
                  <a:cubicBezTo>
                    <a:pt x="4016" y="1479"/>
                    <a:pt x="4061" y="1479"/>
                    <a:pt x="4095" y="1491"/>
                  </a:cubicBezTo>
                  <a:lnTo>
                    <a:pt x="4107" y="1491"/>
                  </a:lnTo>
                  <a:cubicBezTo>
                    <a:pt x="4141" y="1491"/>
                    <a:pt x="4175" y="1502"/>
                    <a:pt x="4209" y="1513"/>
                  </a:cubicBezTo>
                  <a:lnTo>
                    <a:pt x="4220" y="1513"/>
                  </a:lnTo>
                  <a:cubicBezTo>
                    <a:pt x="4232" y="1513"/>
                    <a:pt x="4243" y="1525"/>
                    <a:pt x="4255" y="1525"/>
                  </a:cubicBezTo>
                  <a:cubicBezTo>
                    <a:pt x="4266" y="1525"/>
                    <a:pt x="4277" y="1536"/>
                    <a:pt x="4289" y="1536"/>
                  </a:cubicBezTo>
                  <a:cubicBezTo>
                    <a:pt x="4300" y="1547"/>
                    <a:pt x="4323" y="1547"/>
                    <a:pt x="4334" y="1559"/>
                  </a:cubicBezTo>
                  <a:cubicBezTo>
                    <a:pt x="4346" y="1559"/>
                    <a:pt x="4357" y="1570"/>
                    <a:pt x="4346" y="1582"/>
                  </a:cubicBezTo>
                  <a:cubicBezTo>
                    <a:pt x="4346" y="1582"/>
                    <a:pt x="4346" y="1593"/>
                    <a:pt x="4334" y="1593"/>
                  </a:cubicBezTo>
                  <a:cubicBezTo>
                    <a:pt x="4311" y="1604"/>
                    <a:pt x="4300" y="1604"/>
                    <a:pt x="4277" y="1604"/>
                  </a:cubicBezTo>
                  <a:lnTo>
                    <a:pt x="4243" y="1604"/>
                  </a:lnTo>
                  <a:cubicBezTo>
                    <a:pt x="4232" y="1604"/>
                    <a:pt x="4220" y="1616"/>
                    <a:pt x="4209" y="1616"/>
                  </a:cubicBezTo>
                  <a:lnTo>
                    <a:pt x="4198" y="1616"/>
                  </a:lnTo>
                  <a:cubicBezTo>
                    <a:pt x="4152" y="1616"/>
                    <a:pt x="4118" y="1616"/>
                    <a:pt x="4084" y="1604"/>
                  </a:cubicBezTo>
                  <a:cubicBezTo>
                    <a:pt x="4050" y="1604"/>
                    <a:pt x="3993" y="1593"/>
                    <a:pt x="3959" y="1582"/>
                  </a:cubicBezTo>
                  <a:cubicBezTo>
                    <a:pt x="3936" y="1570"/>
                    <a:pt x="3913" y="1559"/>
                    <a:pt x="3902" y="1559"/>
                  </a:cubicBezTo>
                  <a:cubicBezTo>
                    <a:pt x="3902" y="1559"/>
                    <a:pt x="3891" y="1547"/>
                    <a:pt x="3891" y="1547"/>
                  </a:cubicBezTo>
                  <a:lnTo>
                    <a:pt x="3879" y="1547"/>
                  </a:lnTo>
                  <a:cubicBezTo>
                    <a:pt x="3879" y="1536"/>
                    <a:pt x="3868" y="1536"/>
                    <a:pt x="3868" y="1536"/>
                  </a:cubicBezTo>
                  <a:cubicBezTo>
                    <a:pt x="3868" y="1525"/>
                    <a:pt x="3868" y="1513"/>
                    <a:pt x="3868" y="1513"/>
                  </a:cubicBezTo>
                  <a:cubicBezTo>
                    <a:pt x="3868" y="1513"/>
                    <a:pt x="3868" y="1513"/>
                    <a:pt x="3879" y="1502"/>
                  </a:cubicBezTo>
                  <a:cubicBezTo>
                    <a:pt x="3891" y="1502"/>
                    <a:pt x="3891" y="1491"/>
                    <a:pt x="3902" y="1491"/>
                  </a:cubicBezTo>
                  <a:lnTo>
                    <a:pt x="3913" y="1491"/>
                  </a:lnTo>
                  <a:cubicBezTo>
                    <a:pt x="3925" y="1491"/>
                    <a:pt x="3947" y="1479"/>
                    <a:pt x="3970" y="1479"/>
                  </a:cubicBezTo>
                  <a:close/>
                  <a:moveTo>
                    <a:pt x="1696" y="518"/>
                  </a:moveTo>
                  <a:cubicBezTo>
                    <a:pt x="1943" y="518"/>
                    <a:pt x="2185" y="553"/>
                    <a:pt x="2435" y="581"/>
                  </a:cubicBezTo>
                  <a:cubicBezTo>
                    <a:pt x="2503" y="592"/>
                    <a:pt x="2583" y="603"/>
                    <a:pt x="2662" y="615"/>
                  </a:cubicBezTo>
                  <a:cubicBezTo>
                    <a:pt x="2878" y="649"/>
                    <a:pt x="3106" y="672"/>
                    <a:pt x="3322" y="706"/>
                  </a:cubicBezTo>
                  <a:cubicBezTo>
                    <a:pt x="3777" y="763"/>
                    <a:pt x="4243" y="820"/>
                    <a:pt x="4698" y="876"/>
                  </a:cubicBezTo>
                  <a:lnTo>
                    <a:pt x="5210" y="945"/>
                  </a:lnTo>
                  <a:cubicBezTo>
                    <a:pt x="5255" y="956"/>
                    <a:pt x="5301" y="956"/>
                    <a:pt x="5346" y="967"/>
                  </a:cubicBezTo>
                  <a:cubicBezTo>
                    <a:pt x="5460" y="979"/>
                    <a:pt x="5574" y="990"/>
                    <a:pt x="5676" y="1013"/>
                  </a:cubicBezTo>
                  <a:cubicBezTo>
                    <a:pt x="5801" y="1058"/>
                    <a:pt x="5847" y="1149"/>
                    <a:pt x="5813" y="1274"/>
                  </a:cubicBezTo>
                  <a:cubicBezTo>
                    <a:pt x="5767" y="1456"/>
                    <a:pt x="5710" y="1604"/>
                    <a:pt x="5654" y="1729"/>
                  </a:cubicBezTo>
                  <a:cubicBezTo>
                    <a:pt x="5642" y="1752"/>
                    <a:pt x="5619" y="1752"/>
                    <a:pt x="5608" y="1752"/>
                  </a:cubicBezTo>
                  <a:cubicBezTo>
                    <a:pt x="5597" y="1752"/>
                    <a:pt x="5574" y="1741"/>
                    <a:pt x="5574" y="1707"/>
                  </a:cubicBezTo>
                  <a:cubicBezTo>
                    <a:pt x="5597" y="1616"/>
                    <a:pt x="5608" y="1525"/>
                    <a:pt x="5631" y="1445"/>
                  </a:cubicBezTo>
                  <a:lnTo>
                    <a:pt x="5654" y="1320"/>
                  </a:lnTo>
                  <a:cubicBezTo>
                    <a:pt x="5654" y="1320"/>
                    <a:pt x="5665" y="1309"/>
                    <a:pt x="5665" y="1297"/>
                  </a:cubicBezTo>
                  <a:cubicBezTo>
                    <a:pt x="5676" y="1252"/>
                    <a:pt x="5688" y="1218"/>
                    <a:pt x="5676" y="1195"/>
                  </a:cubicBezTo>
                  <a:cubicBezTo>
                    <a:pt x="5676" y="1183"/>
                    <a:pt x="5665" y="1172"/>
                    <a:pt x="5654" y="1172"/>
                  </a:cubicBezTo>
                  <a:lnTo>
                    <a:pt x="5619" y="1172"/>
                  </a:lnTo>
                  <a:cubicBezTo>
                    <a:pt x="5597" y="1161"/>
                    <a:pt x="5574" y="1161"/>
                    <a:pt x="5551" y="1161"/>
                  </a:cubicBezTo>
                  <a:cubicBezTo>
                    <a:pt x="5540" y="1149"/>
                    <a:pt x="5528" y="1149"/>
                    <a:pt x="5517" y="1149"/>
                  </a:cubicBezTo>
                  <a:cubicBezTo>
                    <a:pt x="5449" y="1149"/>
                    <a:pt x="5392" y="1138"/>
                    <a:pt x="5324" y="1127"/>
                  </a:cubicBezTo>
                  <a:lnTo>
                    <a:pt x="5244" y="1115"/>
                  </a:lnTo>
                  <a:cubicBezTo>
                    <a:pt x="4675" y="1036"/>
                    <a:pt x="4073" y="956"/>
                    <a:pt x="3379" y="854"/>
                  </a:cubicBezTo>
                  <a:cubicBezTo>
                    <a:pt x="3129" y="820"/>
                    <a:pt x="2878" y="785"/>
                    <a:pt x="2628" y="751"/>
                  </a:cubicBezTo>
                  <a:lnTo>
                    <a:pt x="2435" y="729"/>
                  </a:lnTo>
                  <a:cubicBezTo>
                    <a:pt x="2389" y="717"/>
                    <a:pt x="2344" y="717"/>
                    <a:pt x="2298" y="706"/>
                  </a:cubicBezTo>
                  <a:cubicBezTo>
                    <a:pt x="2048" y="672"/>
                    <a:pt x="1775" y="638"/>
                    <a:pt x="1525" y="547"/>
                  </a:cubicBezTo>
                  <a:cubicBezTo>
                    <a:pt x="1525" y="547"/>
                    <a:pt x="1525" y="535"/>
                    <a:pt x="1525" y="535"/>
                  </a:cubicBezTo>
                  <a:cubicBezTo>
                    <a:pt x="1525" y="535"/>
                    <a:pt x="1525" y="524"/>
                    <a:pt x="1525" y="524"/>
                  </a:cubicBezTo>
                  <a:cubicBezTo>
                    <a:pt x="1582" y="520"/>
                    <a:pt x="1639" y="518"/>
                    <a:pt x="1696" y="518"/>
                  </a:cubicBezTo>
                  <a:close/>
                  <a:moveTo>
                    <a:pt x="4016" y="1786"/>
                  </a:moveTo>
                  <a:lnTo>
                    <a:pt x="4027" y="1798"/>
                  </a:lnTo>
                  <a:lnTo>
                    <a:pt x="4107" y="1798"/>
                  </a:lnTo>
                  <a:cubicBezTo>
                    <a:pt x="4129" y="1798"/>
                    <a:pt x="4129" y="1809"/>
                    <a:pt x="4129" y="1809"/>
                  </a:cubicBezTo>
                  <a:cubicBezTo>
                    <a:pt x="4141" y="1820"/>
                    <a:pt x="4129" y="1832"/>
                    <a:pt x="4129" y="1832"/>
                  </a:cubicBezTo>
                  <a:cubicBezTo>
                    <a:pt x="4118" y="1843"/>
                    <a:pt x="4118" y="1843"/>
                    <a:pt x="4118" y="1843"/>
                  </a:cubicBezTo>
                  <a:lnTo>
                    <a:pt x="4095" y="1843"/>
                  </a:lnTo>
                  <a:cubicBezTo>
                    <a:pt x="4084" y="1855"/>
                    <a:pt x="4073" y="1855"/>
                    <a:pt x="4061" y="1855"/>
                  </a:cubicBezTo>
                  <a:lnTo>
                    <a:pt x="3993" y="1855"/>
                  </a:lnTo>
                  <a:cubicBezTo>
                    <a:pt x="3959" y="1855"/>
                    <a:pt x="3902" y="1843"/>
                    <a:pt x="3879" y="1809"/>
                  </a:cubicBezTo>
                  <a:lnTo>
                    <a:pt x="3879" y="1798"/>
                  </a:lnTo>
                  <a:lnTo>
                    <a:pt x="3868" y="1798"/>
                  </a:lnTo>
                  <a:cubicBezTo>
                    <a:pt x="3868" y="1798"/>
                    <a:pt x="3879" y="1786"/>
                    <a:pt x="3879" y="1786"/>
                  </a:cubicBezTo>
                  <a:close/>
                  <a:moveTo>
                    <a:pt x="46" y="1"/>
                  </a:moveTo>
                  <a:cubicBezTo>
                    <a:pt x="35" y="1"/>
                    <a:pt x="23" y="1"/>
                    <a:pt x="12" y="12"/>
                  </a:cubicBezTo>
                  <a:cubicBezTo>
                    <a:pt x="1" y="12"/>
                    <a:pt x="1" y="23"/>
                    <a:pt x="1" y="35"/>
                  </a:cubicBezTo>
                  <a:lnTo>
                    <a:pt x="1" y="80"/>
                  </a:lnTo>
                  <a:cubicBezTo>
                    <a:pt x="12" y="103"/>
                    <a:pt x="12" y="126"/>
                    <a:pt x="12" y="148"/>
                  </a:cubicBezTo>
                  <a:cubicBezTo>
                    <a:pt x="35" y="603"/>
                    <a:pt x="35" y="1092"/>
                    <a:pt x="23" y="1650"/>
                  </a:cubicBezTo>
                  <a:cubicBezTo>
                    <a:pt x="23" y="1673"/>
                    <a:pt x="35" y="1684"/>
                    <a:pt x="46" y="1684"/>
                  </a:cubicBezTo>
                  <a:cubicBezTo>
                    <a:pt x="80" y="1684"/>
                    <a:pt x="114" y="1695"/>
                    <a:pt x="149" y="1695"/>
                  </a:cubicBezTo>
                  <a:lnTo>
                    <a:pt x="205" y="1695"/>
                  </a:lnTo>
                  <a:lnTo>
                    <a:pt x="285" y="1707"/>
                  </a:lnTo>
                  <a:lnTo>
                    <a:pt x="331" y="1707"/>
                  </a:lnTo>
                  <a:cubicBezTo>
                    <a:pt x="342" y="1695"/>
                    <a:pt x="342" y="1684"/>
                    <a:pt x="342" y="1684"/>
                  </a:cubicBezTo>
                  <a:cubicBezTo>
                    <a:pt x="342" y="1513"/>
                    <a:pt x="353" y="1388"/>
                    <a:pt x="376" y="1274"/>
                  </a:cubicBezTo>
                  <a:cubicBezTo>
                    <a:pt x="387" y="1172"/>
                    <a:pt x="410" y="1081"/>
                    <a:pt x="444" y="1013"/>
                  </a:cubicBezTo>
                  <a:lnTo>
                    <a:pt x="444" y="990"/>
                  </a:lnTo>
                  <a:cubicBezTo>
                    <a:pt x="478" y="922"/>
                    <a:pt x="513" y="842"/>
                    <a:pt x="558" y="785"/>
                  </a:cubicBezTo>
                  <a:cubicBezTo>
                    <a:pt x="569" y="774"/>
                    <a:pt x="592" y="774"/>
                    <a:pt x="604" y="774"/>
                  </a:cubicBezTo>
                  <a:cubicBezTo>
                    <a:pt x="615" y="785"/>
                    <a:pt x="615" y="785"/>
                    <a:pt x="615" y="808"/>
                  </a:cubicBezTo>
                  <a:cubicBezTo>
                    <a:pt x="615" y="854"/>
                    <a:pt x="604" y="899"/>
                    <a:pt x="592" y="945"/>
                  </a:cubicBezTo>
                  <a:cubicBezTo>
                    <a:pt x="581" y="990"/>
                    <a:pt x="569" y="1036"/>
                    <a:pt x="569" y="1070"/>
                  </a:cubicBezTo>
                  <a:cubicBezTo>
                    <a:pt x="558" y="1161"/>
                    <a:pt x="547" y="1252"/>
                    <a:pt x="535" y="1343"/>
                  </a:cubicBezTo>
                  <a:cubicBezTo>
                    <a:pt x="524" y="1456"/>
                    <a:pt x="524" y="1570"/>
                    <a:pt x="524" y="1707"/>
                  </a:cubicBezTo>
                  <a:cubicBezTo>
                    <a:pt x="524" y="1729"/>
                    <a:pt x="535" y="1741"/>
                    <a:pt x="558" y="1741"/>
                  </a:cubicBezTo>
                  <a:lnTo>
                    <a:pt x="695" y="1764"/>
                  </a:lnTo>
                  <a:cubicBezTo>
                    <a:pt x="706" y="1764"/>
                    <a:pt x="717" y="1764"/>
                    <a:pt x="717" y="1752"/>
                  </a:cubicBezTo>
                  <a:cubicBezTo>
                    <a:pt x="729" y="1752"/>
                    <a:pt x="729" y="1741"/>
                    <a:pt x="729" y="1729"/>
                  </a:cubicBezTo>
                  <a:cubicBezTo>
                    <a:pt x="729" y="1695"/>
                    <a:pt x="729" y="1650"/>
                    <a:pt x="740" y="1616"/>
                  </a:cubicBezTo>
                  <a:cubicBezTo>
                    <a:pt x="740" y="1525"/>
                    <a:pt x="751" y="1422"/>
                    <a:pt x="808" y="1354"/>
                  </a:cubicBezTo>
                  <a:cubicBezTo>
                    <a:pt x="808" y="1343"/>
                    <a:pt x="820" y="1343"/>
                    <a:pt x="831" y="1343"/>
                  </a:cubicBezTo>
                  <a:cubicBezTo>
                    <a:pt x="842" y="1343"/>
                    <a:pt x="854" y="1343"/>
                    <a:pt x="854" y="1354"/>
                  </a:cubicBezTo>
                  <a:cubicBezTo>
                    <a:pt x="888" y="1422"/>
                    <a:pt x="877" y="1502"/>
                    <a:pt x="877" y="1582"/>
                  </a:cubicBezTo>
                  <a:lnTo>
                    <a:pt x="877" y="1616"/>
                  </a:lnTo>
                  <a:cubicBezTo>
                    <a:pt x="877" y="1673"/>
                    <a:pt x="877" y="1718"/>
                    <a:pt x="877" y="1764"/>
                  </a:cubicBezTo>
                  <a:cubicBezTo>
                    <a:pt x="877" y="1775"/>
                    <a:pt x="888" y="1798"/>
                    <a:pt x="911" y="1798"/>
                  </a:cubicBezTo>
                  <a:lnTo>
                    <a:pt x="1024" y="1809"/>
                  </a:lnTo>
                  <a:cubicBezTo>
                    <a:pt x="1028" y="1813"/>
                    <a:pt x="1032" y="1814"/>
                    <a:pt x="1035" y="1814"/>
                  </a:cubicBezTo>
                  <a:cubicBezTo>
                    <a:pt x="1042" y="1814"/>
                    <a:pt x="1047" y="1809"/>
                    <a:pt x="1047" y="1809"/>
                  </a:cubicBezTo>
                  <a:cubicBezTo>
                    <a:pt x="1059" y="1798"/>
                    <a:pt x="1059" y="1798"/>
                    <a:pt x="1070" y="1786"/>
                  </a:cubicBezTo>
                  <a:lnTo>
                    <a:pt x="1070" y="1775"/>
                  </a:lnTo>
                  <a:cubicBezTo>
                    <a:pt x="1070" y="1764"/>
                    <a:pt x="1070" y="1741"/>
                    <a:pt x="1070" y="1729"/>
                  </a:cubicBezTo>
                  <a:cubicBezTo>
                    <a:pt x="1093" y="1673"/>
                    <a:pt x="1115" y="1616"/>
                    <a:pt x="1149" y="1559"/>
                  </a:cubicBezTo>
                  <a:cubicBezTo>
                    <a:pt x="1149" y="1559"/>
                    <a:pt x="1155" y="1554"/>
                    <a:pt x="1161" y="1554"/>
                  </a:cubicBezTo>
                  <a:cubicBezTo>
                    <a:pt x="1165" y="1554"/>
                    <a:pt x="1168" y="1555"/>
                    <a:pt x="1172" y="1559"/>
                  </a:cubicBezTo>
                  <a:cubicBezTo>
                    <a:pt x="1184" y="1559"/>
                    <a:pt x="1184" y="1559"/>
                    <a:pt x="1184" y="1582"/>
                  </a:cubicBezTo>
                  <a:cubicBezTo>
                    <a:pt x="1184" y="1650"/>
                    <a:pt x="1184" y="1695"/>
                    <a:pt x="1184" y="1752"/>
                  </a:cubicBezTo>
                  <a:cubicBezTo>
                    <a:pt x="1184" y="1764"/>
                    <a:pt x="1184" y="1786"/>
                    <a:pt x="1184" y="1809"/>
                  </a:cubicBezTo>
                  <a:cubicBezTo>
                    <a:pt x="1184" y="1820"/>
                    <a:pt x="1195" y="1832"/>
                    <a:pt x="1206" y="1843"/>
                  </a:cubicBezTo>
                  <a:lnTo>
                    <a:pt x="1240" y="1843"/>
                  </a:lnTo>
                  <a:cubicBezTo>
                    <a:pt x="1855" y="1934"/>
                    <a:pt x="2469" y="2025"/>
                    <a:pt x="3083" y="2116"/>
                  </a:cubicBezTo>
                  <a:lnTo>
                    <a:pt x="5324" y="2457"/>
                  </a:lnTo>
                  <a:cubicBezTo>
                    <a:pt x="5346" y="2457"/>
                    <a:pt x="5358" y="2446"/>
                    <a:pt x="5358" y="2435"/>
                  </a:cubicBezTo>
                  <a:cubicBezTo>
                    <a:pt x="5369" y="2389"/>
                    <a:pt x="5381" y="2344"/>
                    <a:pt x="5392" y="2275"/>
                  </a:cubicBezTo>
                  <a:cubicBezTo>
                    <a:pt x="5403" y="2241"/>
                    <a:pt x="5415" y="2207"/>
                    <a:pt x="5426" y="2162"/>
                  </a:cubicBezTo>
                  <a:cubicBezTo>
                    <a:pt x="5437" y="2150"/>
                    <a:pt x="5437" y="2150"/>
                    <a:pt x="5449" y="2139"/>
                  </a:cubicBezTo>
                  <a:lnTo>
                    <a:pt x="5449" y="2127"/>
                  </a:lnTo>
                  <a:cubicBezTo>
                    <a:pt x="5460" y="2116"/>
                    <a:pt x="5460" y="2105"/>
                    <a:pt x="5472" y="2105"/>
                  </a:cubicBezTo>
                  <a:lnTo>
                    <a:pt x="5494" y="2082"/>
                  </a:lnTo>
                  <a:cubicBezTo>
                    <a:pt x="5494" y="2071"/>
                    <a:pt x="5494" y="2071"/>
                    <a:pt x="5494" y="2071"/>
                  </a:cubicBezTo>
                  <a:cubicBezTo>
                    <a:pt x="5494" y="2071"/>
                    <a:pt x="5506" y="2059"/>
                    <a:pt x="5517" y="2059"/>
                  </a:cubicBezTo>
                  <a:cubicBezTo>
                    <a:pt x="5517" y="2059"/>
                    <a:pt x="5517" y="2059"/>
                    <a:pt x="5528" y="2071"/>
                  </a:cubicBezTo>
                  <a:cubicBezTo>
                    <a:pt x="5528" y="2082"/>
                    <a:pt x="5528" y="2093"/>
                    <a:pt x="5528" y="2105"/>
                  </a:cubicBezTo>
                  <a:cubicBezTo>
                    <a:pt x="5528" y="2116"/>
                    <a:pt x="5540" y="2127"/>
                    <a:pt x="5540" y="2127"/>
                  </a:cubicBezTo>
                  <a:lnTo>
                    <a:pt x="5540" y="2139"/>
                  </a:lnTo>
                  <a:cubicBezTo>
                    <a:pt x="5540" y="2150"/>
                    <a:pt x="5540" y="2162"/>
                    <a:pt x="5540" y="2184"/>
                  </a:cubicBezTo>
                  <a:lnTo>
                    <a:pt x="5540" y="2230"/>
                  </a:lnTo>
                  <a:lnTo>
                    <a:pt x="5540" y="2298"/>
                  </a:lnTo>
                  <a:cubicBezTo>
                    <a:pt x="5540" y="2344"/>
                    <a:pt x="5540" y="2400"/>
                    <a:pt x="5540" y="2446"/>
                  </a:cubicBezTo>
                  <a:lnTo>
                    <a:pt x="5540" y="2469"/>
                  </a:lnTo>
                  <a:cubicBezTo>
                    <a:pt x="5540" y="2480"/>
                    <a:pt x="5551" y="2491"/>
                    <a:pt x="5563" y="2491"/>
                  </a:cubicBezTo>
                  <a:lnTo>
                    <a:pt x="5870" y="2537"/>
                  </a:lnTo>
                  <a:cubicBezTo>
                    <a:pt x="5873" y="2541"/>
                    <a:pt x="5877" y="2542"/>
                    <a:pt x="5881" y="2542"/>
                  </a:cubicBezTo>
                  <a:cubicBezTo>
                    <a:pt x="5887" y="2542"/>
                    <a:pt x="5892" y="2537"/>
                    <a:pt x="5892" y="2537"/>
                  </a:cubicBezTo>
                  <a:cubicBezTo>
                    <a:pt x="5904" y="2526"/>
                    <a:pt x="5904" y="2526"/>
                    <a:pt x="5904" y="2514"/>
                  </a:cubicBezTo>
                  <a:cubicBezTo>
                    <a:pt x="5926" y="1980"/>
                    <a:pt x="6017" y="1400"/>
                    <a:pt x="6188" y="751"/>
                  </a:cubicBezTo>
                  <a:cubicBezTo>
                    <a:pt x="6188" y="740"/>
                    <a:pt x="6177" y="729"/>
                    <a:pt x="6177" y="717"/>
                  </a:cubicBezTo>
                  <a:cubicBezTo>
                    <a:pt x="6165" y="717"/>
                    <a:pt x="6154" y="717"/>
                    <a:pt x="6143" y="706"/>
                  </a:cubicBezTo>
                  <a:lnTo>
                    <a:pt x="6120" y="706"/>
                  </a:lnTo>
                  <a:lnTo>
                    <a:pt x="5801" y="672"/>
                  </a:lnTo>
                  <a:cubicBezTo>
                    <a:pt x="5574" y="649"/>
                    <a:pt x="5346" y="638"/>
                    <a:pt x="5119" y="603"/>
                  </a:cubicBezTo>
                  <a:cubicBezTo>
                    <a:pt x="4232" y="512"/>
                    <a:pt x="3333" y="421"/>
                    <a:pt x="2446" y="308"/>
                  </a:cubicBezTo>
                  <a:cubicBezTo>
                    <a:pt x="1991" y="251"/>
                    <a:pt x="1536" y="205"/>
                    <a:pt x="1104" y="148"/>
                  </a:cubicBezTo>
                  <a:lnTo>
                    <a:pt x="945" y="126"/>
                  </a:lnTo>
                  <a:cubicBezTo>
                    <a:pt x="774" y="103"/>
                    <a:pt x="604" y="80"/>
                    <a:pt x="433" y="57"/>
                  </a:cubicBezTo>
                  <a:cubicBezTo>
                    <a:pt x="353" y="46"/>
                    <a:pt x="262" y="35"/>
                    <a:pt x="183" y="2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3648475" y="1960950"/>
              <a:ext cx="21925" cy="18500"/>
            </a:xfrm>
            <a:custGeom>
              <a:rect b="b" l="l" r="r" t="t"/>
              <a:pathLst>
                <a:path extrusionOk="0" h="740" w="877">
                  <a:moveTo>
                    <a:pt x="581" y="1"/>
                  </a:moveTo>
                  <a:cubicBezTo>
                    <a:pt x="478" y="103"/>
                    <a:pt x="387" y="194"/>
                    <a:pt x="308" y="274"/>
                  </a:cubicBezTo>
                  <a:cubicBezTo>
                    <a:pt x="274" y="308"/>
                    <a:pt x="240" y="342"/>
                    <a:pt x="205" y="387"/>
                  </a:cubicBezTo>
                  <a:cubicBezTo>
                    <a:pt x="160" y="433"/>
                    <a:pt x="114" y="478"/>
                    <a:pt x="69" y="524"/>
                  </a:cubicBezTo>
                  <a:lnTo>
                    <a:pt x="46" y="535"/>
                  </a:lnTo>
                  <a:cubicBezTo>
                    <a:pt x="35" y="558"/>
                    <a:pt x="23" y="569"/>
                    <a:pt x="12" y="581"/>
                  </a:cubicBezTo>
                  <a:cubicBezTo>
                    <a:pt x="1" y="592"/>
                    <a:pt x="1" y="603"/>
                    <a:pt x="1" y="615"/>
                  </a:cubicBezTo>
                  <a:cubicBezTo>
                    <a:pt x="12" y="626"/>
                    <a:pt x="12" y="637"/>
                    <a:pt x="35" y="637"/>
                  </a:cubicBezTo>
                  <a:cubicBezTo>
                    <a:pt x="160" y="649"/>
                    <a:pt x="251" y="660"/>
                    <a:pt x="342" y="672"/>
                  </a:cubicBezTo>
                  <a:lnTo>
                    <a:pt x="842" y="740"/>
                  </a:lnTo>
                  <a:cubicBezTo>
                    <a:pt x="854" y="740"/>
                    <a:pt x="865" y="740"/>
                    <a:pt x="877" y="728"/>
                  </a:cubicBezTo>
                  <a:cubicBezTo>
                    <a:pt x="877" y="717"/>
                    <a:pt x="877" y="706"/>
                    <a:pt x="877" y="694"/>
                  </a:cubicBezTo>
                  <a:cubicBezTo>
                    <a:pt x="865" y="660"/>
                    <a:pt x="842" y="626"/>
                    <a:pt x="831" y="592"/>
                  </a:cubicBezTo>
                  <a:cubicBezTo>
                    <a:pt x="808" y="535"/>
                    <a:pt x="774" y="478"/>
                    <a:pt x="763" y="433"/>
                  </a:cubicBezTo>
                  <a:cubicBezTo>
                    <a:pt x="706" y="308"/>
                    <a:pt x="660" y="171"/>
                    <a:pt x="626" y="23"/>
                  </a:cubicBezTo>
                  <a:cubicBezTo>
                    <a:pt x="626" y="12"/>
                    <a:pt x="615" y="1"/>
                    <a:pt x="60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3616625" y="1956975"/>
              <a:ext cx="19950" cy="18625"/>
            </a:xfrm>
            <a:custGeom>
              <a:rect b="b" l="l" r="r" t="t"/>
              <a:pathLst>
                <a:path extrusionOk="0" h="745" w="798">
                  <a:moveTo>
                    <a:pt x="501" y="0"/>
                  </a:moveTo>
                  <a:cubicBezTo>
                    <a:pt x="490" y="0"/>
                    <a:pt x="479" y="0"/>
                    <a:pt x="479" y="12"/>
                  </a:cubicBezTo>
                  <a:cubicBezTo>
                    <a:pt x="376" y="160"/>
                    <a:pt x="262" y="319"/>
                    <a:pt x="149" y="467"/>
                  </a:cubicBezTo>
                  <a:cubicBezTo>
                    <a:pt x="115" y="524"/>
                    <a:pt x="69" y="580"/>
                    <a:pt x="24" y="637"/>
                  </a:cubicBezTo>
                  <a:lnTo>
                    <a:pt x="35" y="649"/>
                  </a:lnTo>
                  <a:lnTo>
                    <a:pt x="35" y="649"/>
                  </a:lnTo>
                  <a:lnTo>
                    <a:pt x="12" y="637"/>
                  </a:lnTo>
                  <a:cubicBezTo>
                    <a:pt x="1" y="649"/>
                    <a:pt x="1" y="660"/>
                    <a:pt x="1" y="671"/>
                  </a:cubicBezTo>
                  <a:cubicBezTo>
                    <a:pt x="12" y="683"/>
                    <a:pt x="24" y="694"/>
                    <a:pt x="35" y="694"/>
                  </a:cubicBezTo>
                  <a:lnTo>
                    <a:pt x="137" y="706"/>
                  </a:lnTo>
                  <a:cubicBezTo>
                    <a:pt x="342" y="717"/>
                    <a:pt x="547" y="728"/>
                    <a:pt x="752" y="740"/>
                  </a:cubicBezTo>
                  <a:cubicBezTo>
                    <a:pt x="755" y="743"/>
                    <a:pt x="758" y="744"/>
                    <a:pt x="762" y="744"/>
                  </a:cubicBezTo>
                  <a:cubicBezTo>
                    <a:pt x="770" y="744"/>
                    <a:pt x="778" y="736"/>
                    <a:pt x="786" y="728"/>
                  </a:cubicBezTo>
                  <a:cubicBezTo>
                    <a:pt x="797" y="728"/>
                    <a:pt x="797" y="717"/>
                    <a:pt x="786" y="706"/>
                  </a:cubicBezTo>
                  <a:lnTo>
                    <a:pt x="774" y="660"/>
                  </a:lnTo>
                  <a:cubicBezTo>
                    <a:pt x="752" y="615"/>
                    <a:pt x="740" y="580"/>
                    <a:pt x="729" y="546"/>
                  </a:cubicBezTo>
                  <a:lnTo>
                    <a:pt x="535" y="23"/>
                  </a:lnTo>
                  <a:cubicBezTo>
                    <a:pt x="524" y="12"/>
                    <a:pt x="513" y="0"/>
                    <a:pt x="501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3515700" y="2414775"/>
              <a:ext cx="120000" cy="85875"/>
            </a:xfrm>
            <a:custGeom>
              <a:rect b="b" l="l" r="r" t="t"/>
              <a:pathLst>
                <a:path extrusionOk="0" h="3435" w="4800">
                  <a:moveTo>
                    <a:pt x="330" y="0"/>
                  </a:moveTo>
                  <a:cubicBezTo>
                    <a:pt x="319" y="11"/>
                    <a:pt x="319" y="11"/>
                    <a:pt x="307" y="23"/>
                  </a:cubicBezTo>
                  <a:cubicBezTo>
                    <a:pt x="216" y="307"/>
                    <a:pt x="114" y="580"/>
                    <a:pt x="0" y="842"/>
                  </a:cubicBezTo>
                  <a:cubicBezTo>
                    <a:pt x="0" y="864"/>
                    <a:pt x="0" y="876"/>
                    <a:pt x="23" y="887"/>
                  </a:cubicBezTo>
                  <a:cubicBezTo>
                    <a:pt x="57" y="910"/>
                    <a:pt x="91" y="933"/>
                    <a:pt x="125" y="955"/>
                  </a:cubicBezTo>
                  <a:lnTo>
                    <a:pt x="148" y="967"/>
                  </a:lnTo>
                  <a:cubicBezTo>
                    <a:pt x="285" y="1046"/>
                    <a:pt x="410" y="1149"/>
                    <a:pt x="523" y="1240"/>
                  </a:cubicBezTo>
                  <a:lnTo>
                    <a:pt x="580" y="1274"/>
                  </a:lnTo>
                  <a:cubicBezTo>
                    <a:pt x="1069" y="1649"/>
                    <a:pt x="1558" y="2025"/>
                    <a:pt x="2047" y="2400"/>
                  </a:cubicBezTo>
                  <a:lnTo>
                    <a:pt x="2150" y="2468"/>
                  </a:lnTo>
                  <a:cubicBezTo>
                    <a:pt x="2355" y="2639"/>
                    <a:pt x="2571" y="2798"/>
                    <a:pt x="2775" y="2957"/>
                  </a:cubicBezTo>
                  <a:lnTo>
                    <a:pt x="2935" y="3082"/>
                  </a:lnTo>
                  <a:cubicBezTo>
                    <a:pt x="2946" y="3094"/>
                    <a:pt x="2957" y="3094"/>
                    <a:pt x="2969" y="3094"/>
                  </a:cubicBezTo>
                  <a:cubicBezTo>
                    <a:pt x="2980" y="3094"/>
                    <a:pt x="2991" y="3082"/>
                    <a:pt x="2991" y="3071"/>
                  </a:cubicBezTo>
                  <a:lnTo>
                    <a:pt x="2991" y="3060"/>
                  </a:lnTo>
                  <a:cubicBezTo>
                    <a:pt x="3003" y="3037"/>
                    <a:pt x="3014" y="3014"/>
                    <a:pt x="3014" y="2991"/>
                  </a:cubicBezTo>
                  <a:cubicBezTo>
                    <a:pt x="3071" y="2866"/>
                    <a:pt x="3139" y="2684"/>
                    <a:pt x="3264" y="2593"/>
                  </a:cubicBezTo>
                  <a:lnTo>
                    <a:pt x="3276" y="2593"/>
                  </a:lnTo>
                  <a:cubicBezTo>
                    <a:pt x="3264" y="2707"/>
                    <a:pt x="3219" y="2809"/>
                    <a:pt x="3185" y="2912"/>
                  </a:cubicBezTo>
                  <a:cubicBezTo>
                    <a:pt x="3162" y="2957"/>
                    <a:pt x="3151" y="2991"/>
                    <a:pt x="3128" y="3037"/>
                  </a:cubicBezTo>
                  <a:cubicBezTo>
                    <a:pt x="3117" y="3082"/>
                    <a:pt x="3105" y="3128"/>
                    <a:pt x="3094" y="3173"/>
                  </a:cubicBezTo>
                  <a:cubicBezTo>
                    <a:pt x="3082" y="3185"/>
                    <a:pt x="3094" y="3196"/>
                    <a:pt x="3105" y="3207"/>
                  </a:cubicBezTo>
                  <a:lnTo>
                    <a:pt x="3162" y="3253"/>
                  </a:lnTo>
                  <a:cubicBezTo>
                    <a:pt x="3219" y="3298"/>
                    <a:pt x="3276" y="3355"/>
                    <a:pt x="3333" y="3401"/>
                  </a:cubicBezTo>
                  <a:cubicBezTo>
                    <a:pt x="3344" y="3412"/>
                    <a:pt x="3344" y="3424"/>
                    <a:pt x="3355" y="3424"/>
                  </a:cubicBezTo>
                  <a:cubicBezTo>
                    <a:pt x="3367" y="3435"/>
                    <a:pt x="3367" y="3435"/>
                    <a:pt x="3378" y="3435"/>
                  </a:cubicBezTo>
                  <a:lnTo>
                    <a:pt x="3390" y="3435"/>
                  </a:lnTo>
                  <a:cubicBezTo>
                    <a:pt x="3401" y="3435"/>
                    <a:pt x="3412" y="3424"/>
                    <a:pt x="3412" y="3412"/>
                  </a:cubicBezTo>
                  <a:cubicBezTo>
                    <a:pt x="3628" y="2753"/>
                    <a:pt x="4015" y="2161"/>
                    <a:pt x="4550" y="1695"/>
                  </a:cubicBezTo>
                  <a:cubicBezTo>
                    <a:pt x="4618" y="1638"/>
                    <a:pt x="4698" y="1570"/>
                    <a:pt x="4789" y="1501"/>
                  </a:cubicBezTo>
                  <a:cubicBezTo>
                    <a:pt x="4789" y="1501"/>
                    <a:pt x="4800" y="1490"/>
                    <a:pt x="4800" y="1467"/>
                  </a:cubicBezTo>
                  <a:cubicBezTo>
                    <a:pt x="4800" y="1456"/>
                    <a:pt x="4789" y="1456"/>
                    <a:pt x="4777" y="1445"/>
                  </a:cubicBezTo>
                  <a:lnTo>
                    <a:pt x="4356" y="1308"/>
                  </a:lnTo>
                  <a:cubicBezTo>
                    <a:pt x="4345" y="1308"/>
                    <a:pt x="4334" y="1308"/>
                    <a:pt x="4322" y="1319"/>
                  </a:cubicBezTo>
                  <a:cubicBezTo>
                    <a:pt x="4197" y="1422"/>
                    <a:pt x="4072" y="1547"/>
                    <a:pt x="3970" y="1672"/>
                  </a:cubicBezTo>
                  <a:cubicBezTo>
                    <a:pt x="3890" y="1763"/>
                    <a:pt x="3822" y="1843"/>
                    <a:pt x="3742" y="1956"/>
                  </a:cubicBezTo>
                  <a:lnTo>
                    <a:pt x="3719" y="1990"/>
                  </a:lnTo>
                  <a:cubicBezTo>
                    <a:pt x="3663" y="2070"/>
                    <a:pt x="3606" y="2150"/>
                    <a:pt x="3515" y="2195"/>
                  </a:cubicBezTo>
                  <a:cubicBezTo>
                    <a:pt x="3515" y="2201"/>
                    <a:pt x="3512" y="2204"/>
                    <a:pt x="3508" y="2204"/>
                  </a:cubicBezTo>
                  <a:cubicBezTo>
                    <a:pt x="3503" y="2204"/>
                    <a:pt x="3498" y="2201"/>
                    <a:pt x="3492" y="2195"/>
                  </a:cubicBezTo>
                  <a:cubicBezTo>
                    <a:pt x="3481" y="2070"/>
                    <a:pt x="3537" y="1968"/>
                    <a:pt x="3594" y="1865"/>
                  </a:cubicBezTo>
                  <a:cubicBezTo>
                    <a:pt x="3651" y="1763"/>
                    <a:pt x="3731" y="1661"/>
                    <a:pt x="3810" y="1558"/>
                  </a:cubicBezTo>
                  <a:cubicBezTo>
                    <a:pt x="3901" y="1456"/>
                    <a:pt x="3992" y="1365"/>
                    <a:pt x="4083" y="1274"/>
                  </a:cubicBezTo>
                  <a:cubicBezTo>
                    <a:pt x="4095" y="1263"/>
                    <a:pt x="4095" y="1251"/>
                    <a:pt x="4095" y="1240"/>
                  </a:cubicBezTo>
                  <a:cubicBezTo>
                    <a:pt x="4095" y="1228"/>
                    <a:pt x="4083" y="1217"/>
                    <a:pt x="4072" y="1217"/>
                  </a:cubicBezTo>
                  <a:lnTo>
                    <a:pt x="3879" y="1149"/>
                  </a:lnTo>
                  <a:cubicBezTo>
                    <a:pt x="3867" y="1149"/>
                    <a:pt x="3856" y="1149"/>
                    <a:pt x="3856" y="1160"/>
                  </a:cubicBezTo>
                  <a:cubicBezTo>
                    <a:pt x="3754" y="1251"/>
                    <a:pt x="3663" y="1354"/>
                    <a:pt x="3572" y="1456"/>
                  </a:cubicBezTo>
                  <a:cubicBezTo>
                    <a:pt x="3515" y="1513"/>
                    <a:pt x="3469" y="1581"/>
                    <a:pt x="3412" y="1638"/>
                  </a:cubicBezTo>
                  <a:cubicBezTo>
                    <a:pt x="3405" y="1638"/>
                    <a:pt x="3397" y="1643"/>
                    <a:pt x="3393" y="1643"/>
                  </a:cubicBezTo>
                  <a:cubicBezTo>
                    <a:pt x="3391" y="1643"/>
                    <a:pt x="3390" y="1642"/>
                    <a:pt x="3390" y="1638"/>
                  </a:cubicBezTo>
                  <a:cubicBezTo>
                    <a:pt x="3378" y="1638"/>
                    <a:pt x="3378" y="1627"/>
                    <a:pt x="3378" y="1615"/>
                  </a:cubicBezTo>
                  <a:cubicBezTo>
                    <a:pt x="3424" y="1456"/>
                    <a:pt x="3526" y="1297"/>
                    <a:pt x="3674" y="1137"/>
                  </a:cubicBezTo>
                  <a:cubicBezTo>
                    <a:pt x="3685" y="1126"/>
                    <a:pt x="3685" y="1115"/>
                    <a:pt x="3685" y="1103"/>
                  </a:cubicBezTo>
                  <a:cubicBezTo>
                    <a:pt x="3674" y="1092"/>
                    <a:pt x="3674" y="1081"/>
                    <a:pt x="3663" y="1081"/>
                  </a:cubicBezTo>
                  <a:lnTo>
                    <a:pt x="3492" y="1024"/>
                  </a:lnTo>
                  <a:cubicBezTo>
                    <a:pt x="3481" y="1024"/>
                    <a:pt x="3458" y="1024"/>
                    <a:pt x="3458" y="1035"/>
                  </a:cubicBezTo>
                  <a:lnTo>
                    <a:pt x="3435" y="1058"/>
                  </a:lnTo>
                  <a:cubicBezTo>
                    <a:pt x="3435" y="1069"/>
                    <a:pt x="3424" y="1069"/>
                    <a:pt x="3424" y="1081"/>
                  </a:cubicBezTo>
                  <a:lnTo>
                    <a:pt x="3412" y="1092"/>
                  </a:lnTo>
                  <a:cubicBezTo>
                    <a:pt x="3401" y="1103"/>
                    <a:pt x="3401" y="1103"/>
                    <a:pt x="3390" y="1115"/>
                  </a:cubicBezTo>
                  <a:cubicBezTo>
                    <a:pt x="3367" y="1137"/>
                    <a:pt x="3355" y="1160"/>
                    <a:pt x="3333" y="1172"/>
                  </a:cubicBezTo>
                  <a:cubicBezTo>
                    <a:pt x="3327" y="1177"/>
                    <a:pt x="3321" y="1180"/>
                    <a:pt x="3314" y="1180"/>
                  </a:cubicBezTo>
                  <a:cubicBezTo>
                    <a:pt x="3307" y="1180"/>
                    <a:pt x="3299" y="1177"/>
                    <a:pt x="3287" y="1172"/>
                  </a:cubicBezTo>
                  <a:cubicBezTo>
                    <a:pt x="3276" y="1172"/>
                    <a:pt x="3276" y="1160"/>
                    <a:pt x="3276" y="1149"/>
                  </a:cubicBezTo>
                  <a:cubicBezTo>
                    <a:pt x="3276" y="1126"/>
                    <a:pt x="3276" y="1115"/>
                    <a:pt x="3276" y="1092"/>
                  </a:cubicBezTo>
                  <a:cubicBezTo>
                    <a:pt x="3287" y="1081"/>
                    <a:pt x="3287" y="1069"/>
                    <a:pt x="3299" y="1058"/>
                  </a:cubicBezTo>
                  <a:lnTo>
                    <a:pt x="3299" y="1046"/>
                  </a:lnTo>
                  <a:cubicBezTo>
                    <a:pt x="3299" y="1035"/>
                    <a:pt x="3310" y="1035"/>
                    <a:pt x="3310" y="1024"/>
                  </a:cubicBezTo>
                  <a:cubicBezTo>
                    <a:pt x="3310" y="1024"/>
                    <a:pt x="3310" y="1012"/>
                    <a:pt x="3310" y="1012"/>
                  </a:cubicBezTo>
                  <a:cubicBezTo>
                    <a:pt x="3321" y="1001"/>
                    <a:pt x="3321" y="990"/>
                    <a:pt x="3310" y="990"/>
                  </a:cubicBezTo>
                  <a:cubicBezTo>
                    <a:pt x="3310" y="978"/>
                    <a:pt x="3299" y="967"/>
                    <a:pt x="3287" y="967"/>
                  </a:cubicBezTo>
                  <a:lnTo>
                    <a:pt x="2127" y="592"/>
                  </a:lnTo>
                  <a:cubicBezTo>
                    <a:pt x="1786" y="478"/>
                    <a:pt x="1445" y="364"/>
                    <a:pt x="1103" y="250"/>
                  </a:cubicBezTo>
                  <a:lnTo>
                    <a:pt x="592" y="80"/>
                  </a:lnTo>
                  <a:cubicBezTo>
                    <a:pt x="569" y="68"/>
                    <a:pt x="535" y="68"/>
                    <a:pt x="512" y="57"/>
                  </a:cubicBezTo>
                  <a:cubicBezTo>
                    <a:pt x="455" y="46"/>
                    <a:pt x="410" y="23"/>
                    <a:pt x="35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3530475" y="2302625"/>
              <a:ext cx="175475" cy="58425"/>
            </a:xfrm>
            <a:custGeom>
              <a:rect b="b" l="l" r="r" t="t"/>
              <a:pathLst>
                <a:path extrusionOk="0" h="2337" w="7019">
                  <a:moveTo>
                    <a:pt x="370" y="0"/>
                  </a:moveTo>
                  <a:cubicBezTo>
                    <a:pt x="358" y="0"/>
                    <a:pt x="350" y="8"/>
                    <a:pt x="342" y="16"/>
                  </a:cubicBezTo>
                  <a:cubicBezTo>
                    <a:pt x="296" y="153"/>
                    <a:pt x="251" y="289"/>
                    <a:pt x="205" y="426"/>
                  </a:cubicBezTo>
                  <a:cubicBezTo>
                    <a:pt x="114" y="721"/>
                    <a:pt x="46" y="960"/>
                    <a:pt x="1" y="1176"/>
                  </a:cubicBezTo>
                  <a:cubicBezTo>
                    <a:pt x="1" y="1188"/>
                    <a:pt x="1" y="1199"/>
                    <a:pt x="12" y="1210"/>
                  </a:cubicBezTo>
                  <a:cubicBezTo>
                    <a:pt x="12" y="1210"/>
                    <a:pt x="23" y="1222"/>
                    <a:pt x="35" y="1222"/>
                  </a:cubicBezTo>
                  <a:cubicBezTo>
                    <a:pt x="103" y="1222"/>
                    <a:pt x="183" y="1233"/>
                    <a:pt x="251" y="1245"/>
                  </a:cubicBezTo>
                  <a:lnTo>
                    <a:pt x="274" y="1245"/>
                  </a:lnTo>
                  <a:cubicBezTo>
                    <a:pt x="285" y="1233"/>
                    <a:pt x="285" y="1222"/>
                    <a:pt x="285" y="1222"/>
                  </a:cubicBezTo>
                  <a:cubicBezTo>
                    <a:pt x="285" y="1006"/>
                    <a:pt x="319" y="835"/>
                    <a:pt x="376" y="687"/>
                  </a:cubicBezTo>
                  <a:cubicBezTo>
                    <a:pt x="399" y="630"/>
                    <a:pt x="512" y="437"/>
                    <a:pt x="581" y="437"/>
                  </a:cubicBezTo>
                  <a:cubicBezTo>
                    <a:pt x="584" y="437"/>
                    <a:pt x="588" y="436"/>
                    <a:pt x="592" y="436"/>
                  </a:cubicBezTo>
                  <a:cubicBezTo>
                    <a:pt x="600" y="436"/>
                    <a:pt x="607" y="441"/>
                    <a:pt x="615" y="471"/>
                  </a:cubicBezTo>
                  <a:cubicBezTo>
                    <a:pt x="626" y="471"/>
                    <a:pt x="615" y="483"/>
                    <a:pt x="615" y="494"/>
                  </a:cubicBezTo>
                  <a:cubicBezTo>
                    <a:pt x="603" y="494"/>
                    <a:pt x="603" y="505"/>
                    <a:pt x="592" y="517"/>
                  </a:cubicBezTo>
                  <a:cubicBezTo>
                    <a:pt x="592" y="528"/>
                    <a:pt x="592" y="539"/>
                    <a:pt x="592" y="551"/>
                  </a:cubicBezTo>
                  <a:cubicBezTo>
                    <a:pt x="581" y="562"/>
                    <a:pt x="581" y="562"/>
                    <a:pt x="581" y="574"/>
                  </a:cubicBezTo>
                  <a:cubicBezTo>
                    <a:pt x="569" y="585"/>
                    <a:pt x="569" y="585"/>
                    <a:pt x="569" y="596"/>
                  </a:cubicBezTo>
                  <a:cubicBezTo>
                    <a:pt x="558" y="630"/>
                    <a:pt x="547" y="653"/>
                    <a:pt x="535" y="687"/>
                  </a:cubicBezTo>
                  <a:lnTo>
                    <a:pt x="524" y="733"/>
                  </a:lnTo>
                  <a:cubicBezTo>
                    <a:pt x="501" y="812"/>
                    <a:pt x="490" y="892"/>
                    <a:pt x="478" y="983"/>
                  </a:cubicBezTo>
                  <a:cubicBezTo>
                    <a:pt x="467" y="1063"/>
                    <a:pt x="467" y="1154"/>
                    <a:pt x="467" y="1256"/>
                  </a:cubicBezTo>
                  <a:cubicBezTo>
                    <a:pt x="467" y="1267"/>
                    <a:pt x="490" y="1279"/>
                    <a:pt x="501" y="1290"/>
                  </a:cubicBezTo>
                  <a:lnTo>
                    <a:pt x="694" y="1313"/>
                  </a:lnTo>
                  <a:lnTo>
                    <a:pt x="729" y="1313"/>
                  </a:lnTo>
                  <a:cubicBezTo>
                    <a:pt x="729" y="1301"/>
                    <a:pt x="740" y="1290"/>
                    <a:pt x="740" y="1290"/>
                  </a:cubicBezTo>
                  <a:lnTo>
                    <a:pt x="740" y="1267"/>
                  </a:lnTo>
                  <a:cubicBezTo>
                    <a:pt x="740" y="1256"/>
                    <a:pt x="740" y="1245"/>
                    <a:pt x="740" y="1233"/>
                  </a:cubicBezTo>
                  <a:cubicBezTo>
                    <a:pt x="751" y="1188"/>
                    <a:pt x="751" y="1142"/>
                    <a:pt x="763" y="1097"/>
                  </a:cubicBezTo>
                  <a:cubicBezTo>
                    <a:pt x="774" y="1085"/>
                    <a:pt x="785" y="1063"/>
                    <a:pt x="785" y="1040"/>
                  </a:cubicBezTo>
                  <a:cubicBezTo>
                    <a:pt x="797" y="1040"/>
                    <a:pt x="797" y="1028"/>
                    <a:pt x="808" y="1028"/>
                  </a:cubicBezTo>
                  <a:cubicBezTo>
                    <a:pt x="808" y="1028"/>
                    <a:pt x="820" y="1028"/>
                    <a:pt x="820" y="1017"/>
                  </a:cubicBezTo>
                  <a:cubicBezTo>
                    <a:pt x="831" y="1017"/>
                    <a:pt x="831" y="1006"/>
                    <a:pt x="842" y="1006"/>
                  </a:cubicBezTo>
                  <a:cubicBezTo>
                    <a:pt x="842" y="1006"/>
                    <a:pt x="842" y="1006"/>
                    <a:pt x="842" y="1017"/>
                  </a:cubicBezTo>
                  <a:cubicBezTo>
                    <a:pt x="854" y="1017"/>
                    <a:pt x="854" y="1017"/>
                    <a:pt x="854" y="1028"/>
                  </a:cubicBezTo>
                  <a:cubicBezTo>
                    <a:pt x="865" y="1028"/>
                    <a:pt x="865" y="1028"/>
                    <a:pt x="865" y="1040"/>
                  </a:cubicBezTo>
                  <a:cubicBezTo>
                    <a:pt x="865" y="1040"/>
                    <a:pt x="876" y="1040"/>
                    <a:pt x="876" y="1051"/>
                  </a:cubicBezTo>
                  <a:cubicBezTo>
                    <a:pt x="876" y="1074"/>
                    <a:pt x="876" y="1085"/>
                    <a:pt x="876" y="1108"/>
                  </a:cubicBezTo>
                  <a:lnTo>
                    <a:pt x="876" y="1119"/>
                  </a:lnTo>
                  <a:cubicBezTo>
                    <a:pt x="876" y="1142"/>
                    <a:pt x="876" y="1176"/>
                    <a:pt x="876" y="1210"/>
                  </a:cubicBezTo>
                  <a:lnTo>
                    <a:pt x="876" y="1313"/>
                  </a:lnTo>
                  <a:cubicBezTo>
                    <a:pt x="876" y="1324"/>
                    <a:pt x="888" y="1347"/>
                    <a:pt x="899" y="1347"/>
                  </a:cubicBezTo>
                  <a:lnTo>
                    <a:pt x="1081" y="1370"/>
                  </a:lnTo>
                  <a:cubicBezTo>
                    <a:pt x="1092" y="1370"/>
                    <a:pt x="1115" y="1358"/>
                    <a:pt x="1115" y="1347"/>
                  </a:cubicBezTo>
                  <a:lnTo>
                    <a:pt x="1115" y="1336"/>
                  </a:lnTo>
                  <a:cubicBezTo>
                    <a:pt x="1115" y="1324"/>
                    <a:pt x="1115" y="1324"/>
                    <a:pt x="1127" y="1313"/>
                  </a:cubicBezTo>
                  <a:cubicBezTo>
                    <a:pt x="1127" y="1290"/>
                    <a:pt x="1138" y="1267"/>
                    <a:pt x="1138" y="1245"/>
                  </a:cubicBezTo>
                  <a:cubicBezTo>
                    <a:pt x="1149" y="1233"/>
                    <a:pt x="1161" y="1222"/>
                    <a:pt x="1172" y="1210"/>
                  </a:cubicBezTo>
                  <a:cubicBezTo>
                    <a:pt x="1172" y="1199"/>
                    <a:pt x="1183" y="1199"/>
                    <a:pt x="1183" y="1188"/>
                  </a:cubicBezTo>
                  <a:cubicBezTo>
                    <a:pt x="1189" y="1182"/>
                    <a:pt x="1195" y="1179"/>
                    <a:pt x="1199" y="1179"/>
                  </a:cubicBezTo>
                  <a:cubicBezTo>
                    <a:pt x="1203" y="1179"/>
                    <a:pt x="1206" y="1182"/>
                    <a:pt x="1206" y="1188"/>
                  </a:cubicBezTo>
                  <a:cubicBezTo>
                    <a:pt x="1218" y="1188"/>
                    <a:pt x="1229" y="1188"/>
                    <a:pt x="1229" y="1199"/>
                  </a:cubicBezTo>
                  <a:cubicBezTo>
                    <a:pt x="1229" y="1210"/>
                    <a:pt x="1240" y="1222"/>
                    <a:pt x="1240" y="1233"/>
                  </a:cubicBezTo>
                  <a:cubicBezTo>
                    <a:pt x="1240" y="1245"/>
                    <a:pt x="1240" y="1267"/>
                    <a:pt x="1240" y="1279"/>
                  </a:cubicBezTo>
                  <a:cubicBezTo>
                    <a:pt x="1240" y="1313"/>
                    <a:pt x="1240" y="1336"/>
                    <a:pt x="1240" y="1370"/>
                  </a:cubicBezTo>
                  <a:cubicBezTo>
                    <a:pt x="1240" y="1381"/>
                    <a:pt x="1252" y="1392"/>
                    <a:pt x="1263" y="1404"/>
                  </a:cubicBezTo>
                  <a:cubicBezTo>
                    <a:pt x="2173" y="1540"/>
                    <a:pt x="3083" y="1688"/>
                    <a:pt x="3981" y="1836"/>
                  </a:cubicBezTo>
                  <a:cubicBezTo>
                    <a:pt x="4493" y="1927"/>
                    <a:pt x="4971" y="2007"/>
                    <a:pt x="5426" y="2098"/>
                  </a:cubicBezTo>
                  <a:cubicBezTo>
                    <a:pt x="5631" y="2132"/>
                    <a:pt x="5847" y="2177"/>
                    <a:pt x="6063" y="2211"/>
                  </a:cubicBezTo>
                  <a:cubicBezTo>
                    <a:pt x="6069" y="2214"/>
                    <a:pt x="6074" y="2216"/>
                    <a:pt x="6079" y="2216"/>
                  </a:cubicBezTo>
                  <a:cubicBezTo>
                    <a:pt x="6092" y="2216"/>
                    <a:pt x="6100" y="2205"/>
                    <a:pt x="6108" y="2189"/>
                  </a:cubicBezTo>
                  <a:cubicBezTo>
                    <a:pt x="6108" y="2143"/>
                    <a:pt x="6120" y="2086"/>
                    <a:pt x="6142" y="2041"/>
                  </a:cubicBezTo>
                  <a:cubicBezTo>
                    <a:pt x="6165" y="1927"/>
                    <a:pt x="6199" y="1813"/>
                    <a:pt x="6233" y="1711"/>
                  </a:cubicBezTo>
                  <a:cubicBezTo>
                    <a:pt x="6268" y="1620"/>
                    <a:pt x="6290" y="1518"/>
                    <a:pt x="6324" y="1427"/>
                  </a:cubicBezTo>
                  <a:cubicBezTo>
                    <a:pt x="6347" y="1336"/>
                    <a:pt x="6370" y="1233"/>
                    <a:pt x="6393" y="1119"/>
                  </a:cubicBezTo>
                  <a:cubicBezTo>
                    <a:pt x="6404" y="1085"/>
                    <a:pt x="6404" y="1051"/>
                    <a:pt x="6404" y="1028"/>
                  </a:cubicBezTo>
                  <a:lnTo>
                    <a:pt x="6427" y="949"/>
                  </a:lnTo>
                  <a:cubicBezTo>
                    <a:pt x="6427" y="926"/>
                    <a:pt x="6427" y="915"/>
                    <a:pt x="6427" y="903"/>
                  </a:cubicBezTo>
                  <a:cubicBezTo>
                    <a:pt x="6438" y="892"/>
                    <a:pt x="6438" y="892"/>
                    <a:pt x="6438" y="881"/>
                  </a:cubicBezTo>
                  <a:cubicBezTo>
                    <a:pt x="6450" y="869"/>
                    <a:pt x="6461" y="858"/>
                    <a:pt x="6461" y="835"/>
                  </a:cubicBezTo>
                  <a:cubicBezTo>
                    <a:pt x="6461" y="824"/>
                    <a:pt x="6472" y="824"/>
                    <a:pt x="6484" y="824"/>
                  </a:cubicBezTo>
                  <a:cubicBezTo>
                    <a:pt x="6484" y="824"/>
                    <a:pt x="6484" y="824"/>
                    <a:pt x="6495" y="835"/>
                  </a:cubicBezTo>
                  <a:cubicBezTo>
                    <a:pt x="6495" y="846"/>
                    <a:pt x="6506" y="869"/>
                    <a:pt x="6518" y="881"/>
                  </a:cubicBezTo>
                  <a:cubicBezTo>
                    <a:pt x="6529" y="903"/>
                    <a:pt x="6541" y="915"/>
                    <a:pt x="6541" y="949"/>
                  </a:cubicBezTo>
                  <a:cubicBezTo>
                    <a:pt x="6552" y="983"/>
                    <a:pt x="6552" y="1028"/>
                    <a:pt x="6552" y="1085"/>
                  </a:cubicBezTo>
                  <a:cubicBezTo>
                    <a:pt x="6552" y="1165"/>
                    <a:pt x="6541" y="1267"/>
                    <a:pt x="6518" y="1392"/>
                  </a:cubicBezTo>
                  <a:cubicBezTo>
                    <a:pt x="6495" y="1518"/>
                    <a:pt x="6450" y="1654"/>
                    <a:pt x="6404" y="1790"/>
                  </a:cubicBezTo>
                  <a:cubicBezTo>
                    <a:pt x="6393" y="1859"/>
                    <a:pt x="6370" y="1927"/>
                    <a:pt x="6347" y="1995"/>
                  </a:cubicBezTo>
                  <a:cubicBezTo>
                    <a:pt x="6324" y="2075"/>
                    <a:pt x="6313" y="2154"/>
                    <a:pt x="6290" y="2223"/>
                  </a:cubicBezTo>
                  <a:cubicBezTo>
                    <a:pt x="6290" y="2234"/>
                    <a:pt x="6290" y="2245"/>
                    <a:pt x="6302" y="2245"/>
                  </a:cubicBezTo>
                  <a:cubicBezTo>
                    <a:pt x="6302" y="2257"/>
                    <a:pt x="6313" y="2257"/>
                    <a:pt x="6324" y="2257"/>
                  </a:cubicBezTo>
                  <a:cubicBezTo>
                    <a:pt x="6450" y="2280"/>
                    <a:pt x="6575" y="2302"/>
                    <a:pt x="6700" y="2336"/>
                  </a:cubicBezTo>
                  <a:lnTo>
                    <a:pt x="6723" y="2336"/>
                  </a:lnTo>
                  <a:cubicBezTo>
                    <a:pt x="6734" y="2325"/>
                    <a:pt x="6734" y="2314"/>
                    <a:pt x="6734" y="2314"/>
                  </a:cubicBezTo>
                  <a:lnTo>
                    <a:pt x="6745" y="2291"/>
                  </a:lnTo>
                  <a:cubicBezTo>
                    <a:pt x="6745" y="2268"/>
                    <a:pt x="6745" y="2245"/>
                    <a:pt x="6757" y="2223"/>
                  </a:cubicBezTo>
                  <a:cubicBezTo>
                    <a:pt x="6779" y="2132"/>
                    <a:pt x="6802" y="2029"/>
                    <a:pt x="6825" y="1938"/>
                  </a:cubicBezTo>
                  <a:cubicBezTo>
                    <a:pt x="6904" y="1620"/>
                    <a:pt x="6984" y="1290"/>
                    <a:pt x="7007" y="949"/>
                  </a:cubicBezTo>
                  <a:cubicBezTo>
                    <a:pt x="7018" y="846"/>
                    <a:pt x="7018" y="733"/>
                    <a:pt x="7007" y="619"/>
                  </a:cubicBezTo>
                  <a:cubicBezTo>
                    <a:pt x="7007" y="596"/>
                    <a:pt x="6995" y="585"/>
                    <a:pt x="6984" y="585"/>
                  </a:cubicBezTo>
                  <a:lnTo>
                    <a:pt x="6950" y="574"/>
                  </a:lnTo>
                  <a:lnTo>
                    <a:pt x="6870" y="574"/>
                  </a:lnTo>
                  <a:cubicBezTo>
                    <a:pt x="6745" y="551"/>
                    <a:pt x="6620" y="539"/>
                    <a:pt x="6495" y="517"/>
                  </a:cubicBezTo>
                  <a:cubicBezTo>
                    <a:pt x="6222" y="494"/>
                    <a:pt x="5960" y="460"/>
                    <a:pt x="5699" y="426"/>
                  </a:cubicBezTo>
                  <a:cubicBezTo>
                    <a:pt x="4766" y="323"/>
                    <a:pt x="3822" y="232"/>
                    <a:pt x="2890" y="164"/>
                  </a:cubicBezTo>
                  <a:cubicBezTo>
                    <a:pt x="2480" y="130"/>
                    <a:pt x="2037" y="107"/>
                    <a:pt x="1479" y="73"/>
                  </a:cubicBezTo>
                  <a:cubicBezTo>
                    <a:pt x="1252" y="50"/>
                    <a:pt x="1013" y="39"/>
                    <a:pt x="774" y="28"/>
                  </a:cubicBezTo>
                  <a:lnTo>
                    <a:pt x="706" y="28"/>
                  </a:lnTo>
                  <a:cubicBezTo>
                    <a:pt x="615" y="16"/>
                    <a:pt x="524" y="16"/>
                    <a:pt x="433" y="5"/>
                  </a:cubicBezTo>
                  <a:lnTo>
                    <a:pt x="387" y="5"/>
                  </a:lnTo>
                  <a:cubicBezTo>
                    <a:pt x="381" y="1"/>
                    <a:pt x="375" y="0"/>
                    <a:pt x="370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3554925" y="2117350"/>
              <a:ext cx="151875" cy="53750"/>
            </a:xfrm>
            <a:custGeom>
              <a:rect b="b" l="l" r="r" t="t"/>
              <a:pathLst>
                <a:path extrusionOk="0" h="2150" w="6075">
                  <a:moveTo>
                    <a:pt x="126" y="0"/>
                  </a:moveTo>
                  <a:cubicBezTo>
                    <a:pt x="126" y="0"/>
                    <a:pt x="114" y="0"/>
                    <a:pt x="103" y="12"/>
                  </a:cubicBezTo>
                  <a:cubicBezTo>
                    <a:pt x="92" y="12"/>
                    <a:pt x="92" y="23"/>
                    <a:pt x="92" y="34"/>
                  </a:cubicBezTo>
                  <a:cubicBezTo>
                    <a:pt x="69" y="466"/>
                    <a:pt x="35" y="899"/>
                    <a:pt x="1" y="1422"/>
                  </a:cubicBezTo>
                  <a:cubicBezTo>
                    <a:pt x="1" y="1422"/>
                    <a:pt x="1" y="1433"/>
                    <a:pt x="12" y="1445"/>
                  </a:cubicBezTo>
                  <a:cubicBezTo>
                    <a:pt x="12" y="1445"/>
                    <a:pt x="24" y="1456"/>
                    <a:pt x="24" y="1456"/>
                  </a:cubicBezTo>
                  <a:lnTo>
                    <a:pt x="240" y="1456"/>
                  </a:lnTo>
                  <a:cubicBezTo>
                    <a:pt x="262" y="1456"/>
                    <a:pt x="274" y="1456"/>
                    <a:pt x="274" y="1433"/>
                  </a:cubicBezTo>
                  <a:cubicBezTo>
                    <a:pt x="296" y="1365"/>
                    <a:pt x="331" y="1274"/>
                    <a:pt x="387" y="1206"/>
                  </a:cubicBezTo>
                  <a:cubicBezTo>
                    <a:pt x="395" y="1206"/>
                    <a:pt x="403" y="1201"/>
                    <a:pt x="407" y="1201"/>
                  </a:cubicBezTo>
                  <a:cubicBezTo>
                    <a:pt x="409" y="1201"/>
                    <a:pt x="410" y="1202"/>
                    <a:pt x="410" y="1206"/>
                  </a:cubicBezTo>
                  <a:cubicBezTo>
                    <a:pt x="422" y="1206"/>
                    <a:pt x="433" y="1206"/>
                    <a:pt x="433" y="1217"/>
                  </a:cubicBezTo>
                  <a:cubicBezTo>
                    <a:pt x="444" y="1285"/>
                    <a:pt x="433" y="1365"/>
                    <a:pt x="422" y="1445"/>
                  </a:cubicBezTo>
                  <a:cubicBezTo>
                    <a:pt x="422" y="1456"/>
                    <a:pt x="422" y="1456"/>
                    <a:pt x="433" y="1467"/>
                  </a:cubicBezTo>
                  <a:cubicBezTo>
                    <a:pt x="433" y="1479"/>
                    <a:pt x="444" y="1479"/>
                    <a:pt x="456" y="1479"/>
                  </a:cubicBezTo>
                  <a:cubicBezTo>
                    <a:pt x="490" y="1490"/>
                    <a:pt x="524" y="1490"/>
                    <a:pt x="569" y="1490"/>
                  </a:cubicBezTo>
                  <a:cubicBezTo>
                    <a:pt x="797" y="1513"/>
                    <a:pt x="1036" y="1536"/>
                    <a:pt x="1275" y="1558"/>
                  </a:cubicBezTo>
                  <a:cubicBezTo>
                    <a:pt x="2094" y="1649"/>
                    <a:pt x="2958" y="1740"/>
                    <a:pt x="3822" y="1854"/>
                  </a:cubicBezTo>
                  <a:cubicBezTo>
                    <a:pt x="4243" y="1911"/>
                    <a:pt x="4675" y="1956"/>
                    <a:pt x="5108" y="2013"/>
                  </a:cubicBezTo>
                  <a:cubicBezTo>
                    <a:pt x="5199" y="2036"/>
                    <a:pt x="5290" y="2047"/>
                    <a:pt x="5381" y="2059"/>
                  </a:cubicBezTo>
                  <a:lnTo>
                    <a:pt x="5483" y="2070"/>
                  </a:lnTo>
                  <a:cubicBezTo>
                    <a:pt x="5483" y="2070"/>
                    <a:pt x="5494" y="2070"/>
                    <a:pt x="5506" y="2059"/>
                  </a:cubicBezTo>
                  <a:cubicBezTo>
                    <a:pt x="5506" y="2059"/>
                    <a:pt x="5517" y="2047"/>
                    <a:pt x="5517" y="2036"/>
                  </a:cubicBezTo>
                  <a:lnTo>
                    <a:pt x="5517" y="2025"/>
                  </a:lnTo>
                  <a:cubicBezTo>
                    <a:pt x="5517" y="1979"/>
                    <a:pt x="5517" y="1945"/>
                    <a:pt x="5517" y="1900"/>
                  </a:cubicBezTo>
                  <a:lnTo>
                    <a:pt x="5528" y="1854"/>
                  </a:lnTo>
                  <a:cubicBezTo>
                    <a:pt x="5528" y="1809"/>
                    <a:pt x="5528" y="1763"/>
                    <a:pt x="5528" y="1718"/>
                  </a:cubicBezTo>
                  <a:cubicBezTo>
                    <a:pt x="5528" y="1706"/>
                    <a:pt x="5528" y="1683"/>
                    <a:pt x="5528" y="1672"/>
                  </a:cubicBezTo>
                  <a:lnTo>
                    <a:pt x="5528" y="1638"/>
                  </a:lnTo>
                  <a:cubicBezTo>
                    <a:pt x="5528" y="1615"/>
                    <a:pt x="5540" y="1592"/>
                    <a:pt x="5540" y="1581"/>
                  </a:cubicBezTo>
                  <a:cubicBezTo>
                    <a:pt x="5540" y="1570"/>
                    <a:pt x="5551" y="1558"/>
                    <a:pt x="5551" y="1536"/>
                  </a:cubicBezTo>
                  <a:cubicBezTo>
                    <a:pt x="5551" y="1536"/>
                    <a:pt x="5563" y="1524"/>
                    <a:pt x="5563" y="1524"/>
                  </a:cubicBezTo>
                  <a:lnTo>
                    <a:pt x="5574" y="1524"/>
                  </a:lnTo>
                  <a:lnTo>
                    <a:pt x="5597" y="1558"/>
                  </a:lnTo>
                  <a:cubicBezTo>
                    <a:pt x="5608" y="1570"/>
                    <a:pt x="5608" y="1592"/>
                    <a:pt x="5619" y="1604"/>
                  </a:cubicBezTo>
                  <a:cubicBezTo>
                    <a:pt x="5631" y="1615"/>
                    <a:pt x="5631" y="1638"/>
                    <a:pt x="5631" y="1649"/>
                  </a:cubicBezTo>
                  <a:cubicBezTo>
                    <a:pt x="5642" y="1672"/>
                    <a:pt x="5642" y="1683"/>
                    <a:pt x="5642" y="1695"/>
                  </a:cubicBezTo>
                  <a:cubicBezTo>
                    <a:pt x="5676" y="1763"/>
                    <a:pt x="5688" y="1843"/>
                    <a:pt x="5688" y="1900"/>
                  </a:cubicBezTo>
                  <a:cubicBezTo>
                    <a:pt x="5699" y="1956"/>
                    <a:pt x="5699" y="2013"/>
                    <a:pt x="5699" y="2070"/>
                  </a:cubicBezTo>
                  <a:cubicBezTo>
                    <a:pt x="5699" y="2093"/>
                    <a:pt x="5710" y="2104"/>
                    <a:pt x="5733" y="2104"/>
                  </a:cubicBezTo>
                  <a:lnTo>
                    <a:pt x="5745" y="2104"/>
                  </a:lnTo>
                  <a:cubicBezTo>
                    <a:pt x="5835" y="2116"/>
                    <a:pt x="5938" y="2127"/>
                    <a:pt x="6029" y="2150"/>
                  </a:cubicBezTo>
                  <a:cubicBezTo>
                    <a:pt x="6040" y="2150"/>
                    <a:pt x="6052" y="2138"/>
                    <a:pt x="6063" y="2138"/>
                  </a:cubicBezTo>
                  <a:cubicBezTo>
                    <a:pt x="6063" y="2127"/>
                    <a:pt x="6074" y="2127"/>
                    <a:pt x="6074" y="2116"/>
                  </a:cubicBezTo>
                  <a:cubicBezTo>
                    <a:pt x="6074" y="1900"/>
                    <a:pt x="6052" y="1683"/>
                    <a:pt x="6029" y="1479"/>
                  </a:cubicBezTo>
                  <a:cubicBezTo>
                    <a:pt x="6017" y="1365"/>
                    <a:pt x="6017" y="1263"/>
                    <a:pt x="6006" y="1160"/>
                  </a:cubicBezTo>
                  <a:cubicBezTo>
                    <a:pt x="6006" y="1092"/>
                    <a:pt x="5995" y="1012"/>
                    <a:pt x="5995" y="933"/>
                  </a:cubicBezTo>
                  <a:cubicBezTo>
                    <a:pt x="5995" y="921"/>
                    <a:pt x="5983" y="899"/>
                    <a:pt x="5961" y="899"/>
                  </a:cubicBezTo>
                  <a:lnTo>
                    <a:pt x="5904" y="887"/>
                  </a:lnTo>
                  <a:lnTo>
                    <a:pt x="5642" y="853"/>
                  </a:lnTo>
                  <a:cubicBezTo>
                    <a:pt x="5642" y="853"/>
                    <a:pt x="5631" y="853"/>
                    <a:pt x="5619" y="865"/>
                  </a:cubicBezTo>
                  <a:cubicBezTo>
                    <a:pt x="5619" y="865"/>
                    <a:pt x="5608" y="876"/>
                    <a:pt x="5608" y="876"/>
                  </a:cubicBezTo>
                  <a:cubicBezTo>
                    <a:pt x="5608" y="887"/>
                    <a:pt x="5608" y="899"/>
                    <a:pt x="5608" y="910"/>
                  </a:cubicBezTo>
                  <a:lnTo>
                    <a:pt x="5608" y="933"/>
                  </a:lnTo>
                  <a:cubicBezTo>
                    <a:pt x="5608" y="967"/>
                    <a:pt x="5608" y="990"/>
                    <a:pt x="5597" y="1012"/>
                  </a:cubicBezTo>
                  <a:cubicBezTo>
                    <a:pt x="5597" y="1012"/>
                    <a:pt x="5597" y="1012"/>
                    <a:pt x="5597" y="1024"/>
                  </a:cubicBezTo>
                  <a:lnTo>
                    <a:pt x="5585" y="1047"/>
                  </a:lnTo>
                  <a:cubicBezTo>
                    <a:pt x="5585" y="1069"/>
                    <a:pt x="5563" y="1069"/>
                    <a:pt x="5563" y="1069"/>
                  </a:cubicBezTo>
                  <a:cubicBezTo>
                    <a:pt x="5540" y="1069"/>
                    <a:pt x="5528" y="1069"/>
                    <a:pt x="5517" y="1058"/>
                  </a:cubicBezTo>
                  <a:lnTo>
                    <a:pt x="5517" y="1024"/>
                  </a:lnTo>
                  <a:lnTo>
                    <a:pt x="5506" y="1024"/>
                  </a:lnTo>
                  <a:cubicBezTo>
                    <a:pt x="5494" y="1001"/>
                    <a:pt x="5483" y="967"/>
                    <a:pt x="5472" y="933"/>
                  </a:cubicBezTo>
                  <a:cubicBezTo>
                    <a:pt x="5472" y="921"/>
                    <a:pt x="5472" y="910"/>
                    <a:pt x="5460" y="899"/>
                  </a:cubicBezTo>
                  <a:cubicBezTo>
                    <a:pt x="5460" y="876"/>
                    <a:pt x="5449" y="865"/>
                    <a:pt x="5449" y="842"/>
                  </a:cubicBezTo>
                  <a:cubicBezTo>
                    <a:pt x="5449" y="830"/>
                    <a:pt x="5437" y="819"/>
                    <a:pt x="5426" y="819"/>
                  </a:cubicBezTo>
                  <a:lnTo>
                    <a:pt x="2367" y="353"/>
                  </a:lnTo>
                  <a:cubicBezTo>
                    <a:pt x="2014" y="307"/>
                    <a:pt x="1661" y="250"/>
                    <a:pt x="1309" y="193"/>
                  </a:cubicBezTo>
                  <a:cubicBezTo>
                    <a:pt x="1309" y="193"/>
                    <a:pt x="1297" y="193"/>
                    <a:pt x="1286" y="205"/>
                  </a:cubicBezTo>
                  <a:cubicBezTo>
                    <a:pt x="1275" y="216"/>
                    <a:pt x="1275" y="228"/>
                    <a:pt x="1275" y="228"/>
                  </a:cubicBezTo>
                  <a:cubicBezTo>
                    <a:pt x="1275" y="250"/>
                    <a:pt x="1286" y="273"/>
                    <a:pt x="1286" y="296"/>
                  </a:cubicBezTo>
                  <a:cubicBezTo>
                    <a:pt x="1286" y="307"/>
                    <a:pt x="1286" y="307"/>
                    <a:pt x="1263" y="319"/>
                  </a:cubicBezTo>
                  <a:cubicBezTo>
                    <a:pt x="1252" y="319"/>
                    <a:pt x="1240" y="319"/>
                    <a:pt x="1240" y="307"/>
                  </a:cubicBezTo>
                  <a:cubicBezTo>
                    <a:pt x="1218" y="284"/>
                    <a:pt x="1206" y="262"/>
                    <a:pt x="1195" y="239"/>
                  </a:cubicBezTo>
                  <a:cubicBezTo>
                    <a:pt x="1195" y="228"/>
                    <a:pt x="1184" y="216"/>
                    <a:pt x="1184" y="216"/>
                  </a:cubicBezTo>
                  <a:cubicBezTo>
                    <a:pt x="1184" y="205"/>
                    <a:pt x="1172" y="205"/>
                    <a:pt x="1172" y="193"/>
                  </a:cubicBezTo>
                  <a:cubicBezTo>
                    <a:pt x="1172" y="182"/>
                    <a:pt x="1161" y="171"/>
                    <a:pt x="1150" y="171"/>
                  </a:cubicBezTo>
                  <a:lnTo>
                    <a:pt x="1013" y="148"/>
                  </a:lnTo>
                  <a:cubicBezTo>
                    <a:pt x="1013" y="148"/>
                    <a:pt x="1002" y="159"/>
                    <a:pt x="990" y="159"/>
                  </a:cubicBezTo>
                  <a:cubicBezTo>
                    <a:pt x="979" y="171"/>
                    <a:pt x="979" y="182"/>
                    <a:pt x="979" y="182"/>
                  </a:cubicBezTo>
                  <a:lnTo>
                    <a:pt x="979" y="205"/>
                  </a:lnTo>
                  <a:cubicBezTo>
                    <a:pt x="979" y="216"/>
                    <a:pt x="979" y="228"/>
                    <a:pt x="979" y="239"/>
                  </a:cubicBezTo>
                  <a:lnTo>
                    <a:pt x="979" y="250"/>
                  </a:lnTo>
                  <a:cubicBezTo>
                    <a:pt x="990" y="341"/>
                    <a:pt x="990" y="421"/>
                    <a:pt x="968" y="501"/>
                  </a:cubicBezTo>
                  <a:cubicBezTo>
                    <a:pt x="956" y="512"/>
                    <a:pt x="945" y="523"/>
                    <a:pt x="945" y="523"/>
                  </a:cubicBezTo>
                  <a:cubicBezTo>
                    <a:pt x="933" y="523"/>
                    <a:pt x="922" y="523"/>
                    <a:pt x="911" y="512"/>
                  </a:cubicBezTo>
                  <a:cubicBezTo>
                    <a:pt x="831" y="410"/>
                    <a:pt x="820" y="262"/>
                    <a:pt x="820" y="148"/>
                  </a:cubicBezTo>
                  <a:cubicBezTo>
                    <a:pt x="808" y="137"/>
                    <a:pt x="797" y="125"/>
                    <a:pt x="786" y="114"/>
                  </a:cubicBezTo>
                  <a:lnTo>
                    <a:pt x="649" y="102"/>
                  </a:lnTo>
                  <a:lnTo>
                    <a:pt x="626" y="102"/>
                  </a:lnTo>
                  <a:cubicBezTo>
                    <a:pt x="615" y="114"/>
                    <a:pt x="615" y="125"/>
                    <a:pt x="615" y="125"/>
                  </a:cubicBezTo>
                  <a:cubicBezTo>
                    <a:pt x="615" y="250"/>
                    <a:pt x="615" y="375"/>
                    <a:pt x="604" y="501"/>
                  </a:cubicBezTo>
                  <a:cubicBezTo>
                    <a:pt x="604" y="592"/>
                    <a:pt x="592" y="683"/>
                    <a:pt x="569" y="762"/>
                  </a:cubicBezTo>
                  <a:cubicBezTo>
                    <a:pt x="558" y="853"/>
                    <a:pt x="513" y="933"/>
                    <a:pt x="467" y="1001"/>
                  </a:cubicBezTo>
                  <a:cubicBezTo>
                    <a:pt x="456" y="1012"/>
                    <a:pt x="433" y="1012"/>
                    <a:pt x="422" y="1012"/>
                  </a:cubicBezTo>
                  <a:cubicBezTo>
                    <a:pt x="410" y="1012"/>
                    <a:pt x="387" y="1001"/>
                    <a:pt x="387" y="978"/>
                  </a:cubicBezTo>
                  <a:lnTo>
                    <a:pt x="387" y="921"/>
                  </a:lnTo>
                  <a:cubicBezTo>
                    <a:pt x="387" y="853"/>
                    <a:pt x="387" y="785"/>
                    <a:pt x="399" y="717"/>
                  </a:cubicBezTo>
                  <a:lnTo>
                    <a:pt x="399" y="671"/>
                  </a:lnTo>
                  <a:cubicBezTo>
                    <a:pt x="410" y="592"/>
                    <a:pt x="422" y="512"/>
                    <a:pt x="422" y="432"/>
                  </a:cubicBezTo>
                  <a:cubicBezTo>
                    <a:pt x="422" y="319"/>
                    <a:pt x="422" y="193"/>
                    <a:pt x="422" y="91"/>
                  </a:cubicBezTo>
                  <a:cubicBezTo>
                    <a:pt x="422" y="68"/>
                    <a:pt x="410" y="57"/>
                    <a:pt x="399" y="57"/>
                  </a:cubicBezTo>
                  <a:cubicBezTo>
                    <a:pt x="331" y="46"/>
                    <a:pt x="274" y="34"/>
                    <a:pt x="205" y="23"/>
                  </a:cubicBezTo>
                  <a:lnTo>
                    <a:pt x="171" y="1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3528500" y="2339700"/>
              <a:ext cx="171750" cy="64575"/>
            </a:xfrm>
            <a:custGeom>
              <a:rect b="b" l="l" r="r" t="t"/>
              <a:pathLst>
                <a:path extrusionOk="0" h="2583" w="6870">
                  <a:moveTo>
                    <a:pt x="68" y="0"/>
                  </a:moveTo>
                  <a:cubicBezTo>
                    <a:pt x="57" y="0"/>
                    <a:pt x="57" y="0"/>
                    <a:pt x="45" y="12"/>
                  </a:cubicBezTo>
                  <a:cubicBezTo>
                    <a:pt x="34" y="12"/>
                    <a:pt x="34" y="23"/>
                    <a:pt x="34" y="35"/>
                  </a:cubicBezTo>
                  <a:cubicBezTo>
                    <a:pt x="11" y="251"/>
                    <a:pt x="0" y="489"/>
                    <a:pt x="11" y="797"/>
                  </a:cubicBezTo>
                  <a:lnTo>
                    <a:pt x="11" y="876"/>
                  </a:lnTo>
                  <a:cubicBezTo>
                    <a:pt x="23" y="1070"/>
                    <a:pt x="23" y="1274"/>
                    <a:pt x="23" y="1468"/>
                  </a:cubicBezTo>
                  <a:cubicBezTo>
                    <a:pt x="23" y="1468"/>
                    <a:pt x="23" y="1479"/>
                    <a:pt x="34" y="1490"/>
                  </a:cubicBezTo>
                  <a:cubicBezTo>
                    <a:pt x="34" y="1490"/>
                    <a:pt x="39" y="1495"/>
                    <a:pt x="46" y="1495"/>
                  </a:cubicBezTo>
                  <a:cubicBezTo>
                    <a:pt x="49" y="1495"/>
                    <a:pt x="53" y="1494"/>
                    <a:pt x="57" y="1490"/>
                  </a:cubicBezTo>
                  <a:cubicBezTo>
                    <a:pt x="125" y="1490"/>
                    <a:pt x="182" y="1502"/>
                    <a:pt x="250" y="1513"/>
                  </a:cubicBezTo>
                  <a:lnTo>
                    <a:pt x="307" y="1524"/>
                  </a:lnTo>
                  <a:lnTo>
                    <a:pt x="341" y="1524"/>
                  </a:lnTo>
                  <a:cubicBezTo>
                    <a:pt x="364" y="1524"/>
                    <a:pt x="375" y="1513"/>
                    <a:pt x="387" y="1502"/>
                  </a:cubicBezTo>
                  <a:lnTo>
                    <a:pt x="387" y="1445"/>
                  </a:lnTo>
                  <a:cubicBezTo>
                    <a:pt x="398" y="1433"/>
                    <a:pt x="398" y="1411"/>
                    <a:pt x="398" y="1399"/>
                  </a:cubicBezTo>
                  <a:cubicBezTo>
                    <a:pt x="409" y="1388"/>
                    <a:pt x="409" y="1377"/>
                    <a:pt x="409" y="1354"/>
                  </a:cubicBezTo>
                  <a:lnTo>
                    <a:pt x="421" y="1354"/>
                  </a:lnTo>
                  <a:cubicBezTo>
                    <a:pt x="421" y="1343"/>
                    <a:pt x="421" y="1331"/>
                    <a:pt x="421" y="1331"/>
                  </a:cubicBezTo>
                  <a:cubicBezTo>
                    <a:pt x="432" y="1320"/>
                    <a:pt x="455" y="1308"/>
                    <a:pt x="444" y="1286"/>
                  </a:cubicBezTo>
                  <a:lnTo>
                    <a:pt x="444" y="1274"/>
                  </a:lnTo>
                  <a:cubicBezTo>
                    <a:pt x="455" y="1274"/>
                    <a:pt x="455" y="1263"/>
                    <a:pt x="466" y="1263"/>
                  </a:cubicBezTo>
                  <a:cubicBezTo>
                    <a:pt x="478" y="1263"/>
                    <a:pt x="489" y="1274"/>
                    <a:pt x="489" y="1286"/>
                  </a:cubicBezTo>
                  <a:cubicBezTo>
                    <a:pt x="489" y="1297"/>
                    <a:pt x="489" y="1308"/>
                    <a:pt x="500" y="1320"/>
                  </a:cubicBezTo>
                  <a:cubicBezTo>
                    <a:pt x="500" y="1343"/>
                    <a:pt x="500" y="1354"/>
                    <a:pt x="500" y="1365"/>
                  </a:cubicBezTo>
                  <a:cubicBezTo>
                    <a:pt x="500" y="1377"/>
                    <a:pt x="500" y="1388"/>
                    <a:pt x="500" y="1399"/>
                  </a:cubicBezTo>
                  <a:cubicBezTo>
                    <a:pt x="512" y="1422"/>
                    <a:pt x="512" y="1445"/>
                    <a:pt x="512" y="1468"/>
                  </a:cubicBezTo>
                  <a:cubicBezTo>
                    <a:pt x="512" y="1479"/>
                    <a:pt x="500" y="1490"/>
                    <a:pt x="500" y="1513"/>
                  </a:cubicBezTo>
                  <a:lnTo>
                    <a:pt x="500" y="1524"/>
                  </a:lnTo>
                  <a:cubicBezTo>
                    <a:pt x="500" y="1536"/>
                    <a:pt x="512" y="1559"/>
                    <a:pt x="535" y="1559"/>
                  </a:cubicBezTo>
                  <a:lnTo>
                    <a:pt x="694" y="1581"/>
                  </a:lnTo>
                  <a:cubicBezTo>
                    <a:pt x="955" y="1615"/>
                    <a:pt x="1217" y="1661"/>
                    <a:pt x="1490" y="1695"/>
                  </a:cubicBezTo>
                  <a:cubicBezTo>
                    <a:pt x="2411" y="1843"/>
                    <a:pt x="3367" y="1991"/>
                    <a:pt x="4311" y="2150"/>
                  </a:cubicBezTo>
                  <a:cubicBezTo>
                    <a:pt x="4788" y="2230"/>
                    <a:pt x="5255" y="2309"/>
                    <a:pt x="5710" y="2389"/>
                  </a:cubicBezTo>
                  <a:cubicBezTo>
                    <a:pt x="5903" y="2423"/>
                    <a:pt x="6108" y="2457"/>
                    <a:pt x="6301" y="2491"/>
                  </a:cubicBezTo>
                  <a:cubicBezTo>
                    <a:pt x="6312" y="2491"/>
                    <a:pt x="6324" y="2491"/>
                    <a:pt x="6324" y="2480"/>
                  </a:cubicBezTo>
                  <a:cubicBezTo>
                    <a:pt x="6335" y="2480"/>
                    <a:pt x="6335" y="2469"/>
                    <a:pt x="6335" y="2457"/>
                  </a:cubicBezTo>
                  <a:lnTo>
                    <a:pt x="6335" y="2355"/>
                  </a:lnTo>
                  <a:lnTo>
                    <a:pt x="6335" y="2321"/>
                  </a:lnTo>
                  <a:cubicBezTo>
                    <a:pt x="6347" y="2241"/>
                    <a:pt x="6347" y="2161"/>
                    <a:pt x="6369" y="2105"/>
                  </a:cubicBezTo>
                  <a:cubicBezTo>
                    <a:pt x="6381" y="2082"/>
                    <a:pt x="6392" y="2082"/>
                    <a:pt x="6403" y="2082"/>
                  </a:cubicBezTo>
                  <a:cubicBezTo>
                    <a:pt x="6426" y="2082"/>
                    <a:pt x="6426" y="2093"/>
                    <a:pt x="6426" y="2093"/>
                  </a:cubicBezTo>
                  <a:cubicBezTo>
                    <a:pt x="6449" y="2150"/>
                    <a:pt x="6449" y="2207"/>
                    <a:pt x="6460" y="2275"/>
                  </a:cubicBezTo>
                  <a:lnTo>
                    <a:pt x="6460" y="2343"/>
                  </a:lnTo>
                  <a:cubicBezTo>
                    <a:pt x="6460" y="2389"/>
                    <a:pt x="6472" y="2446"/>
                    <a:pt x="6483" y="2491"/>
                  </a:cubicBezTo>
                  <a:cubicBezTo>
                    <a:pt x="6483" y="2514"/>
                    <a:pt x="6494" y="2525"/>
                    <a:pt x="6506" y="2525"/>
                  </a:cubicBezTo>
                  <a:lnTo>
                    <a:pt x="6790" y="2571"/>
                  </a:lnTo>
                  <a:cubicBezTo>
                    <a:pt x="6802" y="2582"/>
                    <a:pt x="6824" y="2582"/>
                    <a:pt x="6836" y="2582"/>
                  </a:cubicBezTo>
                  <a:cubicBezTo>
                    <a:pt x="6847" y="2582"/>
                    <a:pt x="6858" y="2582"/>
                    <a:pt x="6870" y="2571"/>
                  </a:cubicBezTo>
                  <a:cubicBezTo>
                    <a:pt x="6870" y="2559"/>
                    <a:pt x="6870" y="2559"/>
                    <a:pt x="6870" y="2548"/>
                  </a:cubicBezTo>
                  <a:cubicBezTo>
                    <a:pt x="6813" y="2309"/>
                    <a:pt x="6779" y="2093"/>
                    <a:pt x="6756" y="1888"/>
                  </a:cubicBezTo>
                  <a:cubicBezTo>
                    <a:pt x="6733" y="1638"/>
                    <a:pt x="6745" y="1399"/>
                    <a:pt x="6767" y="1172"/>
                  </a:cubicBezTo>
                  <a:cubicBezTo>
                    <a:pt x="6767" y="1149"/>
                    <a:pt x="6756" y="1138"/>
                    <a:pt x="6733" y="1138"/>
                  </a:cubicBezTo>
                  <a:cubicBezTo>
                    <a:pt x="6608" y="1115"/>
                    <a:pt x="6494" y="1092"/>
                    <a:pt x="6381" y="1070"/>
                  </a:cubicBezTo>
                  <a:lnTo>
                    <a:pt x="6347" y="1070"/>
                  </a:lnTo>
                  <a:cubicBezTo>
                    <a:pt x="6347" y="1081"/>
                    <a:pt x="6335" y="1092"/>
                    <a:pt x="6335" y="1104"/>
                  </a:cubicBezTo>
                  <a:lnTo>
                    <a:pt x="6335" y="1115"/>
                  </a:lnTo>
                  <a:lnTo>
                    <a:pt x="6335" y="1126"/>
                  </a:lnTo>
                  <a:cubicBezTo>
                    <a:pt x="6347" y="1206"/>
                    <a:pt x="6347" y="1286"/>
                    <a:pt x="6358" y="1354"/>
                  </a:cubicBezTo>
                  <a:cubicBezTo>
                    <a:pt x="6381" y="1502"/>
                    <a:pt x="6392" y="1627"/>
                    <a:pt x="6369" y="1763"/>
                  </a:cubicBezTo>
                  <a:cubicBezTo>
                    <a:pt x="6369" y="1775"/>
                    <a:pt x="6358" y="1786"/>
                    <a:pt x="6347" y="1786"/>
                  </a:cubicBezTo>
                  <a:cubicBezTo>
                    <a:pt x="6343" y="1790"/>
                    <a:pt x="6339" y="1791"/>
                    <a:pt x="6335" y="1791"/>
                  </a:cubicBezTo>
                  <a:cubicBezTo>
                    <a:pt x="6328" y="1791"/>
                    <a:pt x="6320" y="1786"/>
                    <a:pt x="6312" y="1786"/>
                  </a:cubicBezTo>
                  <a:cubicBezTo>
                    <a:pt x="6176" y="1615"/>
                    <a:pt x="6142" y="1399"/>
                    <a:pt x="6142" y="1195"/>
                  </a:cubicBezTo>
                  <a:cubicBezTo>
                    <a:pt x="6142" y="1149"/>
                    <a:pt x="6142" y="1104"/>
                    <a:pt x="6142" y="1047"/>
                  </a:cubicBezTo>
                  <a:cubicBezTo>
                    <a:pt x="6142" y="1035"/>
                    <a:pt x="6130" y="1013"/>
                    <a:pt x="6119" y="1013"/>
                  </a:cubicBezTo>
                  <a:lnTo>
                    <a:pt x="6085" y="1013"/>
                  </a:lnTo>
                  <a:cubicBezTo>
                    <a:pt x="5823" y="956"/>
                    <a:pt x="5562" y="910"/>
                    <a:pt x="5300" y="865"/>
                  </a:cubicBezTo>
                  <a:cubicBezTo>
                    <a:pt x="4356" y="694"/>
                    <a:pt x="3424" y="535"/>
                    <a:pt x="2514" y="387"/>
                  </a:cubicBezTo>
                  <a:cubicBezTo>
                    <a:pt x="2127" y="319"/>
                    <a:pt x="1740" y="262"/>
                    <a:pt x="1331" y="194"/>
                  </a:cubicBezTo>
                  <a:cubicBezTo>
                    <a:pt x="1319" y="194"/>
                    <a:pt x="1308" y="194"/>
                    <a:pt x="1308" y="205"/>
                  </a:cubicBezTo>
                  <a:cubicBezTo>
                    <a:pt x="1297" y="205"/>
                    <a:pt x="1297" y="217"/>
                    <a:pt x="1297" y="228"/>
                  </a:cubicBezTo>
                  <a:cubicBezTo>
                    <a:pt x="1285" y="239"/>
                    <a:pt x="1285" y="251"/>
                    <a:pt x="1285" y="262"/>
                  </a:cubicBezTo>
                  <a:lnTo>
                    <a:pt x="1285" y="273"/>
                  </a:lnTo>
                  <a:cubicBezTo>
                    <a:pt x="1285" y="285"/>
                    <a:pt x="1285" y="307"/>
                    <a:pt x="1285" y="330"/>
                  </a:cubicBezTo>
                  <a:cubicBezTo>
                    <a:pt x="1285" y="342"/>
                    <a:pt x="1274" y="353"/>
                    <a:pt x="1262" y="353"/>
                  </a:cubicBezTo>
                  <a:cubicBezTo>
                    <a:pt x="1251" y="353"/>
                    <a:pt x="1251" y="353"/>
                    <a:pt x="1251" y="342"/>
                  </a:cubicBezTo>
                  <a:cubicBezTo>
                    <a:pt x="1228" y="319"/>
                    <a:pt x="1217" y="285"/>
                    <a:pt x="1206" y="251"/>
                  </a:cubicBezTo>
                  <a:cubicBezTo>
                    <a:pt x="1206" y="239"/>
                    <a:pt x="1206" y="239"/>
                    <a:pt x="1206" y="239"/>
                  </a:cubicBezTo>
                  <a:cubicBezTo>
                    <a:pt x="1206" y="228"/>
                    <a:pt x="1194" y="205"/>
                    <a:pt x="1194" y="194"/>
                  </a:cubicBezTo>
                  <a:cubicBezTo>
                    <a:pt x="1183" y="182"/>
                    <a:pt x="1171" y="171"/>
                    <a:pt x="1160" y="171"/>
                  </a:cubicBezTo>
                  <a:lnTo>
                    <a:pt x="1001" y="148"/>
                  </a:lnTo>
                  <a:cubicBezTo>
                    <a:pt x="990" y="148"/>
                    <a:pt x="990" y="148"/>
                    <a:pt x="978" y="160"/>
                  </a:cubicBezTo>
                  <a:cubicBezTo>
                    <a:pt x="967" y="160"/>
                    <a:pt x="967" y="171"/>
                    <a:pt x="967" y="182"/>
                  </a:cubicBezTo>
                  <a:lnTo>
                    <a:pt x="978" y="228"/>
                  </a:lnTo>
                  <a:cubicBezTo>
                    <a:pt x="978" y="251"/>
                    <a:pt x="978" y="273"/>
                    <a:pt x="978" y="285"/>
                  </a:cubicBezTo>
                  <a:cubicBezTo>
                    <a:pt x="978" y="307"/>
                    <a:pt x="990" y="330"/>
                    <a:pt x="990" y="353"/>
                  </a:cubicBezTo>
                  <a:cubicBezTo>
                    <a:pt x="990" y="398"/>
                    <a:pt x="1001" y="444"/>
                    <a:pt x="978" y="478"/>
                  </a:cubicBezTo>
                  <a:cubicBezTo>
                    <a:pt x="978" y="489"/>
                    <a:pt x="967" y="501"/>
                    <a:pt x="944" y="501"/>
                  </a:cubicBezTo>
                  <a:cubicBezTo>
                    <a:pt x="944" y="501"/>
                    <a:pt x="939" y="506"/>
                    <a:pt x="932" y="506"/>
                  </a:cubicBezTo>
                  <a:cubicBezTo>
                    <a:pt x="929" y="506"/>
                    <a:pt x="925" y="505"/>
                    <a:pt x="921" y="501"/>
                  </a:cubicBezTo>
                  <a:cubicBezTo>
                    <a:pt x="887" y="478"/>
                    <a:pt x="876" y="444"/>
                    <a:pt x="864" y="421"/>
                  </a:cubicBezTo>
                  <a:cubicBezTo>
                    <a:pt x="864" y="410"/>
                    <a:pt x="864" y="398"/>
                    <a:pt x="853" y="387"/>
                  </a:cubicBezTo>
                  <a:cubicBezTo>
                    <a:pt x="842" y="364"/>
                    <a:pt x="842" y="330"/>
                    <a:pt x="830" y="296"/>
                  </a:cubicBezTo>
                  <a:cubicBezTo>
                    <a:pt x="830" y="285"/>
                    <a:pt x="830" y="273"/>
                    <a:pt x="830" y="262"/>
                  </a:cubicBezTo>
                  <a:cubicBezTo>
                    <a:pt x="819" y="228"/>
                    <a:pt x="819" y="194"/>
                    <a:pt x="819" y="148"/>
                  </a:cubicBezTo>
                  <a:cubicBezTo>
                    <a:pt x="819" y="126"/>
                    <a:pt x="808" y="114"/>
                    <a:pt x="785" y="114"/>
                  </a:cubicBezTo>
                  <a:lnTo>
                    <a:pt x="614" y="91"/>
                  </a:lnTo>
                  <a:cubicBezTo>
                    <a:pt x="614" y="91"/>
                    <a:pt x="603" y="91"/>
                    <a:pt x="591" y="103"/>
                  </a:cubicBezTo>
                  <a:cubicBezTo>
                    <a:pt x="580" y="114"/>
                    <a:pt x="580" y="126"/>
                    <a:pt x="580" y="126"/>
                  </a:cubicBezTo>
                  <a:cubicBezTo>
                    <a:pt x="614" y="467"/>
                    <a:pt x="660" y="819"/>
                    <a:pt x="489" y="1126"/>
                  </a:cubicBezTo>
                  <a:cubicBezTo>
                    <a:pt x="481" y="1134"/>
                    <a:pt x="467" y="1142"/>
                    <a:pt x="456" y="1142"/>
                  </a:cubicBezTo>
                  <a:cubicBezTo>
                    <a:pt x="451" y="1142"/>
                    <a:pt x="447" y="1141"/>
                    <a:pt x="444" y="1138"/>
                  </a:cubicBezTo>
                  <a:cubicBezTo>
                    <a:pt x="444" y="1138"/>
                    <a:pt x="432" y="1126"/>
                    <a:pt x="432" y="1115"/>
                  </a:cubicBezTo>
                  <a:cubicBezTo>
                    <a:pt x="455" y="842"/>
                    <a:pt x="432" y="580"/>
                    <a:pt x="398" y="319"/>
                  </a:cubicBezTo>
                  <a:cubicBezTo>
                    <a:pt x="398" y="239"/>
                    <a:pt x="387" y="160"/>
                    <a:pt x="387" y="80"/>
                  </a:cubicBezTo>
                  <a:cubicBezTo>
                    <a:pt x="375" y="69"/>
                    <a:pt x="364" y="57"/>
                    <a:pt x="353" y="46"/>
                  </a:cubicBezTo>
                  <a:cubicBezTo>
                    <a:pt x="262" y="35"/>
                    <a:pt x="171" y="23"/>
                    <a:pt x="68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3552650" y="1953700"/>
              <a:ext cx="9125" cy="25050"/>
            </a:xfrm>
            <a:custGeom>
              <a:rect b="b" l="l" r="r" t="t"/>
              <a:pathLst>
                <a:path extrusionOk="0" h="1002" w="365">
                  <a:moveTo>
                    <a:pt x="246" y="0"/>
                  </a:moveTo>
                  <a:cubicBezTo>
                    <a:pt x="225" y="0"/>
                    <a:pt x="204" y="9"/>
                    <a:pt x="194" y="29"/>
                  </a:cubicBezTo>
                  <a:cubicBezTo>
                    <a:pt x="103" y="154"/>
                    <a:pt x="80" y="347"/>
                    <a:pt x="46" y="507"/>
                  </a:cubicBezTo>
                  <a:cubicBezTo>
                    <a:pt x="12" y="677"/>
                    <a:pt x="1" y="814"/>
                    <a:pt x="46" y="984"/>
                  </a:cubicBezTo>
                  <a:cubicBezTo>
                    <a:pt x="52" y="996"/>
                    <a:pt x="63" y="1001"/>
                    <a:pt x="75" y="1001"/>
                  </a:cubicBezTo>
                  <a:cubicBezTo>
                    <a:pt x="86" y="1001"/>
                    <a:pt x="97" y="996"/>
                    <a:pt x="103" y="984"/>
                  </a:cubicBezTo>
                  <a:cubicBezTo>
                    <a:pt x="217" y="848"/>
                    <a:pt x="251" y="711"/>
                    <a:pt x="285" y="529"/>
                  </a:cubicBezTo>
                  <a:cubicBezTo>
                    <a:pt x="319" y="382"/>
                    <a:pt x="365" y="200"/>
                    <a:pt x="308" y="40"/>
                  </a:cubicBezTo>
                  <a:cubicBezTo>
                    <a:pt x="301" y="15"/>
                    <a:pt x="274" y="0"/>
                    <a:pt x="246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3580525" y="1952475"/>
              <a:ext cx="19350" cy="21300"/>
            </a:xfrm>
            <a:custGeom>
              <a:rect b="b" l="l" r="r" t="t"/>
              <a:pathLst>
                <a:path extrusionOk="0" h="852" w="774">
                  <a:moveTo>
                    <a:pt x="660" y="0"/>
                  </a:moveTo>
                  <a:cubicBezTo>
                    <a:pt x="511" y="0"/>
                    <a:pt x="376" y="183"/>
                    <a:pt x="285" y="294"/>
                  </a:cubicBezTo>
                  <a:cubicBezTo>
                    <a:pt x="171" y="431"/>
                    <a:pt x="0" y="635"/>
                    <a:pt x="35" y="817"/>
                  </a:cubicBezTo>
                  <a:cubicBezTo>
                    <a:pt x="35" y="840"/>
                    <a:pt x="57" y="851"/>
                    <a:pt x="80" y="851"/>
                  </a:cubicBezTo>
                  <a:cubicBezTo>
                    <a:pt x="239" y="783"/>
                    <a:pt x="353" y="578"/>
                    <a:pt x="467" y="465"/>
                  </a:cubicBezTo>
                  <a:cubicBezTo>
                    <a:pt x="558" y="351"/>
                    <a:pt x="774" y="226"/>
                    <a:pt x="751" y="55"/>
                  </a:cubicBezTo>
                  <a:cubicBezTo>
                    <a:pt x="751" y="32"/>
                    <a:pt x="740" y="21"/>
                    <a:pt x="717" y="10"/>
                  </a:cubicBezTo>
                  <a:cubicBezTo>
                    <a:pt x="698" y="3"/>
                    <a:pt x="679" y="0"/>
                    <a:pt x="660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3615200" y="1953025"/>
              <a:ext cx="19150" cy="23975"/>
            </a:xfrm>
            <a:custGeom>
              <a:rect b="b" l="l" r="r" t="t"/>
              <a:pathLst>
                <a:path extrusionOk="0" h="959" w="766">
                  <a:moveTo>
                    <a:pt x="591" y="1"/>
                  </a:moveTo>
                  <a:cubicBezTo>
                    <a:pt x="554" y="1"/>
                    <a:pt x="517" y="14"/>
                    <a:pt x="490" y="45"/>
                  </a:cubicBezTo>
                  <a:cubicBezTo>
                    <a:pt x="365" y="181"/>
                    <a:pt x="263" y="352"/>
                    <a:pt x="172" y="511"/>
                  </a:cubicBezTo>
                  <a:cubicBezTo>
                    <a:pt x="103" y="636"/>
                    <a:pt x="1" y="773"/>
                    <a:pt x="12" y="920"/>
                  </a:cubicBezTo>
                  <a:cubicBezTo>
                    <a:pt x="12" y="946"/>
                    <a:pt x="32" y="959"/>
                    <a:pt x="51" y="959"/>
                  </a:cubicBezTo>
                  <a:cubicBezTo>
                    <a:pt x="57" y="959"/>
                    <a:pt x="64" y="957"/>
                    <a:pt x="69" y="954"/>
                  </a:cubicBezTo>
                  <a:cubicBezTo>
                    <a:pt x="217" y="909"/>
                    <a:pt x="319" y="750"/>
                    <a:pt x="410" y="625"/>
                  </a:cubicBezTo>
                  <a:cubicBezTo>
                    <a:pt x="524" y="488"/>
                    <a:pt x="638" y="340"/>
                    <a:pt x="718" y="181"/>
                  </a:cubicBezTo>
                  <a:cubicBezTo>
                    <a:pt x="766" y="77"/>
                    <a:pt x="678" y="1"/>
                    <a:pt x="591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3645925" y="1958875"/>
              <a:ext cx="21525" cy="21150"/>
            </a:xfrm>
            <a:custGeom>
              <a:rect b="b" l="l" r="r" t="t"/>
              <a:pathLst>
                <a:path extrusionOk="0" h="846" w="861">
                  <a:moveTo>
                    <a:pt x="685" y="0"/>
                  </a:moveTo>
                  <a:cubicBezTo>
                    <a:pt x="658" y="0"/>
                    <a:pt x="630" y="11"/>
                    <a:pt x="603" y="38"/>
                  </a:cubicBezTo>
                  <a:cubicBezTo>
                    <a:pt x="478" y="163"/>
                    <a:pt x="342" y="288"/>
                    <a:pt x="228" y="425"/>
                  </a:cubicBezTo>
                  <a:cubicBezTo>
                    <a:pt x="137" y="527"/>
                    <a:pt x="0" y="664"/>
                    <a:pt x="34" y="811"/>
                  </a:cubicBezTo>
                  <a:cubicBezTo>
                    <a:pt x="34" y="834"/>
                    <a:pt x="46" y="846"/>
                    <a:pt x="69" y="846"/>
                  </a:cubicBezTo>
                  <a:cubicBezTo>
                    <a:pt x="216" y="846"/>
                    <a:pt x="307" y="732"/>
                    <a:pt x="398" y="630"/>
                  </a:cubicBezTo>
                  <a:cubicBezTo>
                    <a:pt x="524" y="504"/>
                    <a:pt x="637" y="368"/>
                    <a:pt x="762" y="243"/>
                  </a:cubicBezTo>
                  <a:cubicBezTo>
                    <a:pt x="861" y="153"/>
                    <a:pt x="783" y="0"/>
                    <a:pt x="685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3680900" y="1966050"/>
              <a:ext cx="15950" cy="16325"/>
            </a:xfrm>
            <a:custGeom>
              <a:rect b="b" l="l" r="r" t="t"/>
              <a:pathLst>
                <a:path extrusionOk="0" h="653" w="638">
                  <a:moveTo>
                    <a:pt x="460" y="0"/>
                  </a:moveTo>
                  <a:cubicBezTo>
                    <a:pt x="366" y="0"/>
                    <a:pt x="274" y="139"/>
                    <a:pt x="228" y="195"/>
                  </a:cubicBezTo>
                  <a:cubicBezTo>
                    <a:pt x="137" y="320"/>
                    <a:pt x="12" y="445"/>
                    <a:pt x="0" y="593"/>
                  </a:cubicBezTo>
                  <a:cubicBezTo>
                    <a:pt x="0" y="630"/>
                    <a:pt x="24" y="652"/>
                    <a:pt x="51" y="652"/>
                  </a:cubicBezTo>
                  <a:cubicBezTo>
                    <a:pt x="57" y="652"/>
                    <a:pt x="63" y="652"/>
                    <a:pt x="69" y="650"/>
                  </a:cubicBezTo>
                  <a:cubicBezTo>
                    <a:pt x="216" y="604"/>
                    <a:pt x="307" y="445"/>
                    <a:pt x="410" y="343"/>
                  </a:cubicBezTo>
                  <a:cubicBezTo>
                    <a:pt x="478" y="274"/>
                    <a:pt x="637" y="115"/>
                    <a:pt x="524" y="24"/>
                  </a:cubicBezTo>
                  <a:cubicBezTo>
                    <a:pt x="503" y="7"/>
                    <a:pt x="481" y="0"/>
                    <a:pt x="460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3709625" y="1968125"/>
              <a:ext cx="19175" cy="18525"/>
            </a:xfrm>
            <a:custGeom>
              <a:rect b="b" l="l" r="r" t="t"/>
              <a:pathLst>
                <a:path extrusionOk="0" h="741" w="767">
                  <a:moveTo>
                    <a:pt x="584" y="1"/>
                  </a:moveTo>
                  <a:cubicBezTo>
                    <a:pt x="550" y="1"/>
                    <a:pt x="516" y="13"/>
                    <a:pt x="489" y="43"/>
                  </a:cubicBezTo>
                  <a:cubicBezTo>
                    <a:pt x="375" y="146"/>
                    <a:pt x="284" y="271"/>
                    <a:pt x="182" y="385"/>
                  </a:cubicBezTo>
                  <a:cubicBezTo>
                    <a:pt x="102" y="487"/>
                    <a:pt x="11" y="567"/>
                    <a:pt x="0" y="703"/>
                  </a:cubicBezTo>
                  <a:cubicBezTo>
                    <a:pt x="0" y="722"/>
                    <a:pt x="8" y="740"/>
                    <a:pt x="23" y="740"/>
                  </a:cubicBezTo>
                  <a:cubicBezTo>
                    <a:pt x="26" y="740"/>
                    <a:pt x="30" y="739"/>
                    <a:pt x="34" y="737"/>
                  </a:cubicBezTo>
                  <a:cubicBezTo>
                    <a:pt x="182" y="714"/>
                    <a:pt x="262" y="612"/>
                    <a:pt x="364" y="521"/>
                  </a:cubicBezTo>
                  <a:cubicBezTo>
                    <a:pt x="466" y="407"/>
                    <a:pt x="580" y="305"/>
                    <a:pt x="683" y="191"/>
                  </a:cubicBezTo>
                  <a:cubicBezTo>
                    <a:pt x="766" y="99"/>
                    <a:pt x="677" y="1"/>
                    <a:pt x="584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3323200" y="1932425"/>
              <a:ext cx="472600" cy="685975"/>
            </a:xfrm>
            <a:custGeom>
              <a:rect b="b" l="l" r="r" t="t"/>
              <a:pathLst>
                <a:path extrusionOk="0" h="27439" w="18904">
                  <a:moveTo>
                    <a:pt x="10885" y="925"/>
                  </a:moveTo>
                  <a:cubicBezTo>
                    <a:pt x="10942" y="1073"/>
                    <a:pt x="10987" y="1221"/>
                    <a:pt x="11055" y="1369"/>
                  </a:cubicBezTo>
                  <a:cubicBezTo>
                    <a:pt x="11090" y="1449"/>
                    <a:pt x="11124" y="1517"/>
                    <a:pt x="11158" y="1597"/>
                  </a:cubicBezTo>
                  <a:cubicBezTo>
                    <a:pt x="10976" y="1585"/>
                    <a:pt x="10805" y="1562"/>
                    <a:pt x="10623" y="1540"/>
                  </a:cubicBezTo>
                  <a:cubicBezTo>
                    <a:pt x="10532" y="1540"/>
                    <a:pt x="10430" y="1528"/>
                    <a:pt x="10339" y="1517"/>
                  </a:cubicBezTo>
                  <a:cubicBezTo>
                    <a:pt x="10350" y="1506"/>
                    <a:pt x="10362" y="1494"/>
                    <a:pt x="10373" y="1483"/>
                  </a:cubicBezTo>
                  <a:cubicBezTo>
                    <a:pt x="10453" y="1392"/>
                    <a:pt x="10532" y="1301"/>
                    <a:pt x="10612" y="1210"/>
                  </a:cubicBezTo>
                  <a:cubicBezTo>
                    <a:pt x="10691" y="1107"/>
                    <a:pt x="10782" y="1005"/>
                    <a:pt x="10885" y="925"/>
                  </a:cubicBezTo>
                  <a:close/>
                  <a:moveTo>
                    <a:pt x="9383" y="1028"/>
                  </a:moveTo>
                  <a:cubicBezTo>
                    <a:pt x="9463" y="1119"/>
                    <a:pt x="9531" y="1198"/>
                    <a:pt x="9611" y="1289"/>
                  </a:cubicBezTo>
                  <a:cubicBezTo>
                    <a:pt x="9656" y="1358"/>
                    <a:pt x="9702" y="1426"/>
                    <a:pt x="9747" y="1494"/>
                  </a:cubicBezTo>
                  <a:cubicBezTo>
                    <a:pt x="9577" y="1506"/>
                    <a:pt x="9406" y="1540"/>
                    <a:pt x="9258" y="1608"/>
                  </a:cubicBezTo>
                  <a:cubicBezTo>
                    <a:pt x="9258" y="1597"/>
                    <a:pt x="9258" y="1585"/>
                    <a:pt x="9258" y="1585"/>
                  </a:cubicBezTo>
                  <a:cubicBezTo>
                    <a:pt x="9281" y="1483"/>
                    <a:pt x="9293" y="1392"/>
                    <a:pt x="9315" y="1301"/>
                  </a:cubicBezTo>
                  <a:cubicBezTo>
                    <a:pt x="9338" y="1210"/>
                    <a:pt x="9361" y="1119"/>
                    <a:pt x="9383" y="1028"/>
                  </a:cubicBezTo>
                  <a:close/>
                  <a:moveTo>
                    <a:pt x="12238" y="1005"/>
                  </a:moveTo>
                  <a:lnTo>
                    <a:pt x="12432" y="1528"/>
                  </a:lnTo>
                  <a:cubicBezTo>
                    <a:pt x="12454" y="1585"/>
                    <a:pt x="12477" y="1642"/>
                    <a:pt x="12500" y="1699"/>
                  </a:cubicBezTo>
                  <a:cubicBezTo>
                    <a:pt x="12250" y="1676"/>
                    <a:pt x="12011" y="1653"/>
                    <a:pt x="11772" y="1642"/>
                  </a:cubicBezTo>
                  <a:cubicBezTo>
                    <a:pt x="11772" y="1642"/>
                    <a:pt x="11772" y="1642"/>
                    <a:pt x="11783" y="1631"/>
                  </a:cubicBezTo>
                  <a:cubicBezTo>
                    <a:pt x="11829" y="1585"/>
                    <a:pt x="11863" y="1528"/>
                    <a:pt x="11908" y="1471"/>
                  </a:cubicBezTo>
                  <a:cubicBezTo>
                    <a:pt x="12022" y="1324"/>
                    <a:pt x="12125" y="1164"/>
                    <a:pt x="12238" y="1005"/>
                  </a:cubicBezTo>
                  <a:close/>
                  <a:moveTo>
                    <a:pt x="13615" y="1176"/>
                  </a:moveTo>
                  <a:cubicBezTo>
                    <a:pt x="13637" y="1312"/>
                    <a:pt x="13683" y="1449"/>
                    <a:pt x="13740" y="1585"/>
                  </a:cubicBezTo>
                  <a:cubicBezTo>
                    <a:pt x="13774" y="1676"/>
                    <a:pt x="13819" y="1756"/>
                    <a:pt x="13853" y="1847"/>
                  </a:cubicBezTo>
                  <a:lnTo>
                    <a:pt x="13353" y="1778"/>
                  </a:lnTo>
                  <a:cubicBezTo>
                    <a:pt x="13251" y="1767"/>
                    <a:pt x="13148" y="1756"/>
                    <a:pt x="13046" y="1744"/>
                  </a:cubicBezTo>
                  <a:cubicBezTo>
                    <a:pt x="13069" y="1722"/>
                    <a:pt x="13091" y="1699"/>
                    <a:pt x="13103" y="1688"/>
                  </a:cubicBezTo>
                  <a:cubicBezTo>
                    <a:pt x="13182" y="1608"/>
                    <a:pt x="13262" y="1517"/>
                    <a:pt x="13342" y="1437"/>
                  </a:cubicBezTo>
                  <a:cubicBezTo>
                    <a:pt x="13433" y="1346"/>
                    <a:pt x="13512" y="1255"/>
                    <a:pt x="13615" y="1176"/>
                  </a:cubicBezTo>
                  <a:close/>
                  <a:moveTo>
                    <a:pt x="14684" y="1506"/>
                  </a:moveTo>
                  <a:cubicBezTo>
                    <a:pt x="14763" y="1631"/>
                    <a:pt x="14843" y="1756"/>
                    <a:pt x="14923" y="1881"/>
                  </a:cubicBezTo>
                  <a:cubicBezTo>
                    <a:pt x="14945" y="1926"/>
                    <a:pt x="14968" y="1960"/>
                    <a:pt x="15002" y="2006"/>
                  </a:cubicBezTo>
                  <a:cubicBezTo>
                    <a:pt x="14945" y="2006"/>
                    <a:pt x="14900" y="1995"/>
                    <a:pt x="14854" y="1983"/>
                  </a:cubicBezTo>
                  <a:lnTo>
                    <a:pt x="14342" y="1915"/>
                  </a:lnTo>
                  <a:cubicBezTo>
                    <a:pt x="14399" y="1858"/>
                    <a:pt x="14456" y="1790"/>
                    <a:pt x="14513" y="1733"/>
                  </a:cubicBezTo>
                  <a:cubicBezTo>
                    <a:pt x="14570" y="1653"/>
                    <a:pt x="14627" y="1574"/>
                    <a:pt x="14684" y="1506"/>
                  </a:cubicBezTo>
                  <a:close/>
                  <a:moveTo>
                    <a:pt x="18168" y="357"/>
                  </a:moveTo>
                  <a:cubicBezTo>
                    <a:pt x="18256" y="357"/>
                    <a:pt x="18342" y="382"/>
                    <a:pt x="18414" y="436"/>
                  </a:cubicBezTo>
                  <a:cubicBezTo>
                    <a:pt x="18460" y="482"/>
                    <a:pt x="18505" y="539"/>
                    <a:pt x="18505" y="618"/>
                  </a:cubicBezTo>
                  <a:cubicBezTo>
                    <a:pt x="18505" y="721"/>
                    <a:pt x="18448" y="823"/>
                    <a:pt x="18403" y="903"/>
                  </a:cubicBezTo>
                  <a:cubicBezTo>
                    <a:pt x="18278" y="1073"/>
                    <a:pt x="18107" y="1221"/>
                    <a:pt x="17937" y="1335"/>
                  </a:cubicBezTo>
                  <a:cubicBezTo>
                    <a:pt x="17755" y="1471"/>
                    <a:pt x="17573" y="1574"/>
                    <a:pt x="17379" y="1688"/>
                  </a:cubicBezTo>
                  <a:cubicBezTo>
                    <a:pt x="17163" y="1813"/>
                    <a:pt x="16947" y="1938"/>
                    <a:pt x="16731" y="2086"/>
                  </a:cubicBezTo>
                  <a:cubicBezTo>
                    <a:pt x="16708" y="2108"/>
                    <a:pt x="16674" y="2142"/>
                    <a:pt x="16640" y="2165"/>
                  </a:cubicBezTo>
                  <a:cubicBezTo>
                    <a:pt x="16640" y="2142"/>
                    <a:pt x="16651" y="2131"/>
                    <a:pt x="16651" y="2108"/>
                  </a:cubicBezTo>
                  <a:cubicBezTo>
                    <a:pt x="16742" y="1881"/>
                    <a:pt x="16845" y="1665"/>
                    <a:pt x="16981" y="1449"/>
                  </a:cubicBezTo>
                  <a:cubicBezTo>
                    <a:pt x="17106" y="1233"/>
                    <a:pt x="17266" y="1028"/>
                    <a:pt x="17425" y="846"/>
                  </a:cubicBezTo>
                  <a:cubicBezTo>
                    <a:pt x="17573" y="675"/>
                    <a:pt x="17732" y="505"/>
                    <a:pt x="17937" y="414"/>
                  </a:cubicBezTo>
                  <a:cubicBezTo>
                    <a:pt x="18011" y="376"/>
                    <a:pt x="18091" y="357"/>
                    <a:pt x="18168" y="357"/>
                  </a:cubicBezTo>
                  <a:close/>
                  <a:moveTo>
                    <a:pt x="16037" y="1562"/>
                  </a:moveTo>
                  <a:cubicBezTo>
                    <a:pt x="16071" y="1688"/>
                    <a:pt x="16094" y="1824"/>
                    <a:pt x="16117" y="1960"/>
                  </a:cubicBezTo>
                  <a:cubicBezTo>
                    <a:pt x="16140" y="2063"/>
                    <a:pt x="16151" y="2165"/>
                    <a:pt x="16162" y="2268"/>
                  </a:cubicBezTo>
                  <a:cubicBezTo>
                    <a:pt x="16174" y="2290"/>
                    <a:pt x="16174" y="2313"/>
                    <a:pt x="16174" y="2324"/>
                  </a:cubicBezTo>
                  <a:cubicBezTo>
                    <a:pt x="16128" y="2302"/>
                    <a:pt x="16083" y="2279"/>
                    <a:pt x="16037" y="2245"/>
                  </a:cubicBezTo>
                  <a:cubicBezTo>
                    <a:pt x="15855" y="2165"/>
                    <a:pt x="15662" y="2108"/>
                    <a:pt x="15468" y="2074"/>
                  </a:cubicBezTo>
                  <a:cubicBezTo>
                    <a:pt x="15503" y="2040"/>
                    <a:pt x="15537" y="2006"/>
                    <a:pt x="15571" y="1972"/>
                  </a:cubicBezTo>
                  <a:cubicBezTo>
                    <a:pt x="15639" y="1904"/>
                    <a:pt x="15707" y="1835"/>
                    <a:pt x="15776" y="1778"/>
                  </a:cubicBezTo>
                  <a:cubicBezTo>
                    <a:pt x="15855" y="1699"/>
                    <a:pt x="15946" y="1631"/>
                    <a:pt x="16037" y="1562"/>
                  </a:cubicBezTo>
                  <a:close/>
                  <a:moveTo>
                    <a:pt x="9859" y="1845"/>
                  </a:moveTo>
                  <a:cubicBezTo>
                    <a:pt x="10073" y="1845"/>
                    <a:pt x="10294" y="1878"/>
                    <a:pt x="10475" y="1892"/>
                  </a:cubicBezTo>
                  <a:cubicBezTo>
                    <a:pt x="11886" y="1995"/>
                    <a:pt x="13273" y="2165"/>
                    <a:pt x="14672" y="2359"/>
                  </a:cubicBezTo>
                  <a:cubicBezTo>
                    <a:pt x="15298" y="2450"/>
                    <a:pt x="16321" y="2472"/>
                    <a:pt x="16310" y="3325"/>
                  </a:cubicBezTo>
                  <a:cubicBezTo>
                    <a:pt x="16310" y="3723"/>
                    <a:pt x="16151" y="4121"/>
                    <a:pt x="16037" y="4497"/>
                  </a:cubicBezTo>
                  <a:cubicBezTo>
                    <a:pt x="15889" y="4940"/>
                    <a:pt x="15741" y="5384"/>
                    <a:pt x="15605" y="5839"/>
                  </a:cubicBezTo>
                  <a:lnTo>
                    <a:pt x="15514" y="5839"/>
                  </a:lnTo>
                  <a:cubicBezTo>
                    <a:pt x="15286" y="5816"/>
                    <a:pt x="15070" y="5793"/>
                    <a:pt x="14843" y="5771"/>
                  </a:cubicBezTo>
                  <a:cubicBezTo>
                    <a:pt x="13956" y="5680"/>
                    <a:pt x="13057" y="5589"/>
                    <a:pt x="12159" y="5486"/>
                  </a:cubicBezTo>
                  <a:cubicBezTo>
                    <a:pt x="11670" y="5418"/>
                    <a:pt x="11169" y="5361"/>
                    <a:pt x="10680" y="5304"/>
                  </a:cubicBezTo>
                  <a:cubicBezTo>
                    <a:pt x="10430" y="5270"/>
                    <a:pt x="10180" y="5236"/>
                    <a:pt x="9929" y="5202"/>
                  </a:cubicBezTo>
                  <a:cubicBezTo>
                    <a:pt x="9804" y="5191"/>
                    <a:pt x="9668" y="5179"/>
                    <a:pt x="9543" y="5156"/>
                  </a:cubicBezTo>
                  <a:cubicBezTo>
                    <a:pt x="9486" y="5156"/>
                    <a:pt x="9429" y="5145"/>
                    <a:pt x="9372" y="5145"/>
                  </a:cubicBezTo>
                  <a:cubicBezTo>
                    <a:pt x="9327" y="4656"/>
                    <a:pt x="9258" y="4167"/>
                    <a:pt x="9167" y="3678"/>
                  </a:cubicBezTo>
                  <a:cubicBezTo>
                    <a:pt x="9076" y="3223"/>
                    <a:pt x="8894" y="2654"/>
                    <a:pt x="9111" y="2211"/>
                  </a:cubicBezTo>
                  <a:cubicBezTo>
                    <a:pt x="9252" y="1915"/>
                    <a:pt x="9549" y="1845"/>
                    <a:pt x="9859" y="1845"/>
                  </a:cubicBezTo>
                  <a:close/>
                  <a:moveTo>
                    <a:pt x="9440" y="5498"/>
                  </a:moveTo>
                  <a:cubicBezTo>
                    <a:pt x="9554" y="5520"/>
                    <a:pt x="9668" y="5532"/>
                    <a:pt x="9793" y="5555"/>
                  </a:cubicBezTo>
                  <a:cubicBezTo>
                    <a:pt x="10009" y="5577"/>
                    <a:pt x="10237" y="5611"/>
                    <a:pt x="10464" y="5634"/>
                  </a:cubicBezTo>
                  <a:cubicBezTo>
                    <a:pt x="10908" y="5691"/>
                    <a:pt x="11351" y="5748"/>
                    <a:pt x="11795" y="5805"/>
                  </a:cubicBezTo>
                  <a:cubicBezTo>
                    <a:pt x="12693" y="5907"/>
                    <a:pt x="13592" y="6010"/>
                    <a:pt x="14479" y="6101"/>
                  </a:cubicBezTo>
                  <a:cubicBezTo>
                    <a:pt x="14706" y="6123"/>
                    <a:pt x="14934" y="6146"/>
                    <a:pt x="15150" y="6169"/>
                  </a:cubicBezTo>
                  <a:cubicBezTo>
                    <a:pt x="15264" y="6180"/>
                    <a:pt x="15366" y="6192"/>
                    <a:pt x="15468" y="6203"/>
                  </a:cubicBezTo>
                  <a:lnTo>
                    <a:pt x="15503" y="6203"/>
                  </a:lnTo>
                  <a:cubicBezTo>
                    <a:pt x="15355" y="6783"/>
                    <a:pt x="15252" y="7374"/>
                    <a:pt x="15230" y="7977"/>
                  </a:cubicBezTo>
                  <a:cubicBezTo>
                    <a:pt x="15127" y="7954"/>
                    <a:pt x="15025" y="7943"/>
                    <a:pt x="14923" y="7932"/>
                  </a:cubicBezTo>
                  <a:cubicBezTo>
                    <a:pt x="14923" y="7875"/>
                    <a:pt x="14923" y="7818"/>
                    <a:pt x="14934" y="7761"/>
                  </a:cubicBezTo>
                  <a:cubicBezTo>
                    <a:pt x="14934" y="7727"/>
                    <a:pt x="14934" y="7681"/>
                    <a:pt x="14934" y="7647"/>
                  </a:cubicBezTo>
                  <a:cubicBezTo>
                    <a:pt x="14934" y="7625"/>
                    <a:pt x="14923" y="7613"/>
                    <a:pt x="14923" y="7590"/>
                  </a:cubicBezTo>
                  <a:cubicBezTo>
                    <a:pt x="14923" y="7568"/>
                    <a:pt x="14911" y="7556"/>
                    <a:pt x="14911" y="7534"/>
                  </a:cubicBezTo>
                  <a:cubicBezTo>
                    <a:pt x="14911" y="7505"/>
                    <a:pt x="14894" y="7494"/>
                    <a:pt x="14874" y="7494"/>
                  </a:cubicBezTo>
                  <a:cubicBezTo>
                    <a:pt x="14854" y="7494"/>
                    <a:pt x="14832" y="7505"/>
                    <a:pt x="14820" y="7522"/>
                  </a:cubicBezTo>
                  <a:lnTo>
                    <a:pt x="14797" y="7545"/>
                  </a:lnTo>
                  <a:lnTo>
                    <a:pt x="14786" y="7579"/>
                  </a:lnTo>
                  <a:cubicBezTo>
                    <a:pt x="14775" y="7590"/>
                    <a:pt x="14763" y="7602"/>
                    <a:pt x="14752" y="7613"/>
                  </a:cubicBezTo>
                  <a:cubicBezTo>
                    <a:pt x="14741" y="7659"/>
                    <a:pt x="14729" y="7693"/>
                    <a:pt x="14718" y="7738"/>
                  </a:cubicBezTo>
                  <a:cubicBezTo>
                    <a:pt x="14706" y="7784"/>
                    <a:pt x="14695" y="7841"/>
                    <a:pt x="14684" y="7886"/>
                  </a:cubicBezTo>
                  <a:lnTo>
                    <a:pt x="14320" y="7841"/>
                  </a:lnTo>
                  <a:lnTo>
                    <a:pt x="13080" y="7647"/>
                  </a:lnTo>
                  <a:cubicBezTo>
                    <a:pt x="12250" y="7522"/>
                    <a:pt x="11419" y="7397"/>
                    <a:pt x="10589" y="7272"/>
                  </a:cubicBezTo>
                  <a:lnTo>
                    <a:pt x="10566" y="7272"/>
                  </a:lnTo>
                  <a:cubicBezTo>
                    <a:pt x="10566" y="7249"/>
                    <a:pt x="10566" y="7238"/>
                    <a:pt x="10566" y="7215"/>
                  </a:cubicBezTo>
                  <a:cubicBezTo>
                    <a:pt x="10578" y="7158"/>
                    <a:pt x="10578" y="7101"/>
                    <a:pt x="10578" y="7045"/>
                  </a:cubicBezTo>
                  <a:cubicBezTo>
                    <a:pt x="10578" y="7022"/>
                    <a:pt x="10566" y="6999"/>
                    <a:pt x="10544" y="6988"/>
                  </a:cubicBezTo>
                  <a:cubicBezTo>
                    <a:pt x="10538" y="6985"/>
                    <a:pt x="10531" y="6983"/>
                    <a:pt x="10524" y="6983"/>
                  </a:cubicBezTo>
                  <a:cubicBezTo>
                    <a:pt x="10504" y="6983"/>
                    <a:pt x="10484" y="6994"/>
                    <a:pt x="10475" y="7010"/>
                  </a:cubicBezTo>
                  <a:cubicBezTo>
                    <a:pt x="10441" y="7056"/>
                    <a:pt x="10407" y="7113"/>
                    <a:pt x="10396" y="7181"/>
                  </a:cubicBezTo>
                  <a:cubicBezTo>
                    <a:pt x="10396" y="7204"/>
                    <a:pt x="10384" y="7227"/>
                    <a:pt x="10384" y="7249"/>
                  </a:cubicBezTo>
                  <a:cubicBezTo>
                    <a:pt x="10350" y="7238"/>
                    <a:pt x="10305" y="7227"/>
                    <a:pt x="10259" y="7227"/>
                  </a:cubicBezTo>
                  <a:cubicBezTo>
                    <a:pt x="10259" y="7181"/>
                    <a:pt x="10259" y="7124"/>
                    <a:pt x="10259" y="7079"/>
                  </a:cubicBezTo>
                  <a:cubicBezTo>
                    <a:pt x="10259" y="6988"/>
                    <a:pt x="10271" y="6885"/>
                    <a:pt x="10237" y="6806"/>
                  </a:cubicBezTo>
                  <a:cubicBezTo>
                    <a:pt x="10230" y="6780"/>
                    <a:pt x="10206" y="6765"/>
                    <a:pt x="10182" y="6765"/>
                  </a:cubicBezTo>
                  <a:cubicBezTo>
                    <a:pt x="10163" y="6765"/>
                    <a:pt x="10144" y="6774"/>
                    <a:pt x="10134" y="6794"/>
                  </a:cubicBezTo>
                  <a:cubicBezTo>
                    <a:pt x="10077" y="6874"/>
                    <a:pt x="10066" y="6976"/>
                    <a:pt x="10055" y="7079"/>
                  </a:cubicBezTo>
                  <a:cubicBezTo>
                    <a:pt x="10055" y="7113"/>
                    <a:pt x="10055" y="7158"/>
                    <a:pt x="10055" y="7192"/>
                  </a:cubicBezTo>
                  <a:lnTo>
                    <a:pt x="9907" y="7170"/>
                  </a:lnTo>
                  <a:cubicBezTo>
                    <a:pt x="9907" y="7056"/>
                    <a:pt x="9918" y="6931"/>
                    <a:pt x="9918" y="6817"/>
                  </a:cubicBezTo>
                  <a:cubicBezTo>
                    <a:pt x="9929" y="6726"/>
                    <a:pt x="9941" y="6635"/>
                    <a:pt x="9952" y="6544"/>
                  </a:cubicBezTo>
                  <a:cubicBezTo>
                    <a:pt x="9964" y="6453"/>
                    <a:pt x="9998" y="6362"/>
                    <a:pt x="10009" y="6271"/>
                  </a:cubicBezTo>
                  <a:cubicBezTo>
                    <a:pt x="10009" y="6233"/>
                    <a:pt x="9973" y="6205"/>
                    <a:pt x="9938" y="6205"/>
                  </a:cubicBezTo>
                  <a:cubicBezTo>
                    <a:pt x="9922" y="6205"/>
                    <a:pt x="9906" y="6211"/>
                    <a:pt x="9895" y="6226"/>
                  </a:cubicBezTo>
                  <a:cubicBezTo>
                    <a:pt x="9827" y="6294"/>
                    <a:pt x="9804" y="6385"/>
                    <a:pt x="9770" y="6464"/>
                  </a:cubicBezTo>
                  <a:cubicBezTo>
                    <a:pt x="9736" y="6544"/>
                    <a:pt x="9713" y="6646"/>
                    <a:pt x="9702" y="6726"/>
                  </a:cubicBezTo>
                  <a:cubicBezTo>
                    <a:pt x="9679" y="6863"/>
                    <a:pt x="9668" y="6999"/>
                    <a:pt x="9668" y="7136"/>
                  </a:cubicBezTo>
                  <a:cubicBezTo>
                    <a:pt x="9634" y="7136"/>
                    <a:pt x="9600" y="7136"/>
                    <a:pt x="9565" y="7124"/>
                  </a:cubicBezTo>
                  <a:cubicBezTo>
                    <a:pt x="9509" y="7124"/>
                    <a:pt x="9463" y="7113"/>
                    <a:pt x="9406" y="7113"/>
                  </a:cubicBezTo>
                  <a:cubicBezTo>
                    <a:pt x="9429" y="6612"/>
                    <a:pt x="9429" y="6112"/>
                    <a:pt x="9406" y="5600"/>
                  </a:cubicBezTo>
                  <a:cubicBezTo>
                    <a:pt x="9395" y="5566"/>
                    <a:pt x="9395" y="5532"/>
                    <a:pt x="9395" y="5498"/>
                  </a:cubicBezTo>
                  <a:close/>
                  <a:moveTo>
                    <a:pt x="9395" y="7431"/>
                  </a:moveTo>
                  <a:cubicBezTo>
                    <a:pt x="9418" y="7431"/>
                    <a:pt x="9452" y="7443"/>
                    <a:pt x="9474" y="7443"/>
                  </a:cubicBezTo>
                  <a:cubicBezTo>
                    <a:pt x="9543" y="7454"/>
                    <a:pt x="9600" y="7465"/>
                    <a:pt x="9668" y="7477"/>
                  </a:cubicBezTo>
                  <a:cubicBezTo>
                    <a:pt x="9668" y="7590"/>
                    <a:pt x="9668" y="7704"/>
                    <a:pt x="9668" y="7818"/>
                  </a:cubicBezTo>
                  <a:cubicBezTo>
                    <a:pt x="9656" y="7920"/>
                    <a:pt x="9645" y="8011"/>
                    <a:pt x="9634" y="8102"/>
                  </a:cubicBezTo>
                  <a:cubicBezTo>
                    <a:pt x="9622" y="8193"/>
                    <a:pt x="9634" y="8284"/>
                    <a:pt x="9634" y="8375"/>
                  </a:cubicBezTo>
                  <a:cubicBezTo>
                    <a:pt x="9634" y="8411"/>
                    <a:pt x="9675" y="8434"/>
                    <a:pt x="9713" y="8434"/>
                  </a:cubicBezTo>
                  <a:cubicBezTo>
                    <a:pt x="9736" y="8434"/>
                    <a:pt x="9758" y="8426"/>
                    <a:pt x="9770" y="8409"/>
                  </a:cubicBezTo>
                  <a:cubicBezTo>
                    <a:pt x="9816" y="8330"/>
                    <a:pt x="9861" y="8250"/>
                    <a:pt x="9884" y="8159"/>
                  </a:cubicBezTo>
                  <a:cubicBezTo>
                    <a:pt x="9895" y="8068"/>
                    <a:pt x="9907" y="7977"/>
                    <a:pt x="9907" y="7898"/>
                  </a:cubicBezTo>
                  <a:cubicBezTo>
                    <a:pt x="9918" y="7772"/>
                    <a:pt x="9918" y="7647"/>
                    <a:pt x="9918" y="7522"/>
                  </a:cubicBezTo>
                  <a:cubicBezTo>
                    <a:pt x="9964" y="7522"/>
                    <a:pt x="10009" y="7534"/>
                    <a:pt x="10055" y="7545"/>
                  </a:cubicBezTo>
                  <a:cubicBezTo>
                    <a:pt x="10066" y="7681"/>
                    <a:pt x="10089" y="7818"/>
                    <a:pt x="10168" y="7920"/>
                  </a:cubicBezTo>
                  <a:cubicBezTo>
                    <a:pt x="10179" y="7936"/>
                    <a:pt x="10199" y="7945"/>
                    <a:pt x="10219" y="7945"/>
                  </a:cubicBezTo>
                  <a:cubicBezTo>
                    <a:pt x="10242" y="7945"/>
                    <a:pt x="10265" y="7933"/>
                    <a:pt x="10271" y="7909"/>
                  </a:cubicBezTo>
                  <a:cubicBezTo>
                    <a:pt x="10305" y="7818"/>
                    <a:pt x="10293" y="7727"/>
                    <a:pt x="10293" y="7625"/>
                  </a:cubicBezTo>
                  <a:cubicBezTo>
                    <a:pt x="10293" y="7613"/>
                    <a:pt x="10293" y="7590"/>
                    <a:pt x="10293" y="7579"/>
                  </a:cubicBezTo>
                  <a:lnTo>
                    <a:pt x="10396" y="7590"/>
                  </a:lnTo>
                  <a:cubicBezTo>
                    <a:pt x="10407" y="7590"/>
                    <a:pt x="10419" y="7590"/>
                    <a:pt x="10419" y="7602"/>
                  </a:cubicBezTo>
                  <a:cubicBezTo>
                    <a:pt x="10430" y="7613"/>
                    <a:pt x="10441" y="7625"/>
                    <a:pt x="10441" y="7636"/>
                  </a:cubicBezTo>
                  <a:cubicBezTo>
                    <a:pt x="10453" y="7670"/>
                    <a:pt x="10464" y="7693"/>
                    <a:pt x="10487" y="7727"/>
                  </a:cubicBezTo>
                  <a:cubicBezTo>
                    <a:pt x="10495" y="7740"/>
                    <a:pt x="10512" y="7746"/>
                    <a:pt x="10529" y="7746"/>
                  </a:cubicBezTo>
                  <a:cubicBezTo>
                    <a:pt x="10558" y="7746"/>
                    <a:pt x="10589" y="7728"/>
                    <a:pt x="10589" y="7693"/>
                  </a:cubicBezTo>
                  <a:cubicBezTo>
                    <a:pt x="10589" y="7670"/>
                    <a:pt x="10589" y="7647"/>
                    <a:pt x="10589" y="7625"/>
                  </a:cubicBezTo>
                  <a:cubicBezTo>
                    <a:pt x="10942" y="7681"/>
                    <a:pt x="11294" y="7727"/>
                    <a:pt x="11636" y="7784"/>
                  </a:cubicBezTo>
                  <a:cubicBezTo>
                    <a:pt x="12466" y="7909"/>
                    <a:pt x="13296" y="8034"/>
                    <a:pt x="14126" y="8159"/>
                  </a:cubicBezTo>
                  <a:cubicBezTo>
                    <a:pt x="14308" y="8193"/>
                    <a:pt x="14502" y="8216"/>
                    <a:pt x="14695" y="8250"/>
                  </a:cubicBezTo>
                  <a:cubicBezTo>
                    <a:pt x="14695" y="8273"/>
                    <a:pt x="14706" y="8307"/>
                    <a:pt x="14718" y="8341"/>
                  </a:cubicBezTo>
                  <a:cubicBezTo>
                    <a:pt x="14729" y="8375"/>
                    <a:pt x="14741" y="8409"/>
                    <a:pt x="14752" y="8432"/>
                  </a:cubicBezTo>
                  <a:cubicBezTo>
                    <a:pt x="14763" y="8444"/>
                    <a:pt x="14763" y="8455"/>
                    <a:pt x="14763" y="8455"/>
                  </a:cubicBezTo>
                  <a:cubicBezTo>
                    <a:pt x="14774" y="8486"/>
                    <a:pt x="14803" y="8501"/>
                    <a:pt x="14832" y="8501"/>
                  </a:cubicBezTo>
                  <a:cubicBezTo>
                    <a:pt x="14866" y="8501"/>
                    <a:pt x="14900" y="8480"/>
                    <a:pt x="14900" y="8444"/>
                  </a:cubicBezTo>
                  <a:cubicBezTo>
                    <a:pt x="14900" y="8432"/>
                    <a:pt x="14900" y="8421"/>
                    <a:pt x="14900" y="8421"/>
                  </a:cubicBezTo>
                  <a:cubicBezTo>
                    <a:pt x="14911" y="8387"/>
                    <a:pt x="14911" y="8364"/>
                    <a:pt x="14911" y="8330"/>
                  </a:cubicBezTo>
                  <a:cubicBezTo>
                    <a:pt x="14911" y="8318"/>
                    <a:pt x="14911" y="8296"/>
                    <a:pt x="14911" y="8284"/>
                  </a:cubicBezTo>
                  <a:cubicBezTo>
                    <a:pt x="14991" y="8296"/>
                    <a:pt x="15070" y="8307"/>
                    <a:pt x="15150" y="8318"/>
                  </a:cubicBezTo>
                  <a:cubicBezTo>
                    <a:pt x="15184" y="8318"/>
                    <a:pt x="15207" y="8330"/>
                    <a:pt x="15230" y="8330"/>
                  </a:cubicBezTo>
                  <a:cubicBezTo>
                    <a:pt x="15241" y="8409"/>
                    <a:pt x="15241" y="8478"/>
                    <a:pt x="15241" y="8557"/>
                  </a:cubicBezTo>
                  <a:cubicBezTo>
                    <a:pt x="15264" y="8876"/>
                    <a:pt x="15309" y="9183"/>
                    <a:pt x="15309" y="9501"/>
                  </a:cubicBezTo>
                  <a:cubicBezTo>
                    <a:pt x="15218" y="9490"/>
                    <a:pt x="15116" y="9479"/>
                    <a:pt x="15025" y="9467"/>
                  </a:cubicBezTo>
                  <a:cubicBezTo>
                    <a:pt x="15014" y="9467"/>
                    <a:pt x="15014" y="9456"/>
                    <a:pt x="15014" y="9456"/>
                  </a:cubicBezTo>
                  <a:cubicBezTo>
                    <a:pt x="15002" y="9399"/>
                    <a:pt x="15002" y="9342"/>
                    <a:pt x="15002" y="9285"/>
                  </a:cubicBezTo>
                  <a:cubicBezTo>
                    <a:pt x="14991" y="9217"/>
                    <a:pt x="14979" y="9149"/>
                    <a:pt x="14957" y="9080"/>
                  </a:cubicBezTo>
                  <a:cubicBezTo>
                    <a:pt x="14945" y="9046"/>
                    <a:pt x="14934" y="9012"/>
                    <a:pt x="14923" y="8978"/>
                  </a:cubicBezTo>
                  <a:cubicBezTo>
                    <a:pt x="14911" y="8944"/>
                    <a:pt x="14888" y="8921"/>
                    <a:pt x="14877" y="8898"/>
                  </a:cubicBezTo>
                  <a:cubicBezTo>
                    <a:pt x="14869" y="8887"/>
                    <a:pt x="14857" y="8882"/>
                    <a:pt x="14844" y="8882"/>
                  </a:cubicBezTo>
                  <a:cubicBezTo>
                    <a:pt x="14820" y="8882"/>
                    <a:pt x="14793" y="8899"/>
                    <a:pt x="14786" y="8921"/>
                  </a:cubicBezTo>
                  <a:cubicBezTo>
                    <a:pt x="14786" y="8955"/>
                    <a:pt x="14775" y="8989"/>
                    <a:pt x="14775" y="9024"/>
                  </a:cubicBezTo>
                  <a:cubicBezTo>
                    <a:pt x="14775" y="9046"/>
                    <a:pt x="14775" y="9080"/>
                    <a:pt x="14775" y="9103"/>
                  </a:cubicBezTo>
                  <a:cubicBezTo>
                    <a:pt x="14763" y="9160"/>
                    <a:pt x="14763" y="9228"/>
                    <a:pt x="14763" y="9285"/>
                  </a:cubicBezTo>
                  <a:cubicBezTo>
                    <a:pt x="14763" y="9331"/>
                    <a:pt x="14763" y="9376"/>
                    <a:pt x="14752" y="9422"/>
                  </a:cubicBezTo>
                  <a:lnTo>
                    <a:pt x="14377" y="9376"/>
                  </a:lnTo>
                  <a:cubicBezTo>
                    <a:pt x="13956" y="9319"/>
                    <a:pt x="13535" y="9262"/>
                    <a:pt x="13103" y="9206"/>
                  </a:cubicBezTo>
                  <a:cubicBezTo>
                    <a:pt x="12250" y="9103"/>
                    <a:pt x="11397" y="9001"/>
                    <a:pt x="10544" y="8921"/>
                  </a:cubicBezTo>
                  <a:cubicBezTo>
                    <a:pt x="10316" y="8887"/>
                    <a:pt x="10077" y="8876"/>
                    <a:pt x="9838" y="8853"/>
                  </a:cubicBezTo>
                  <a:cubicBezTo>
                    <a:pt x="9804" y="8842"/>
                    <a:pt x="9770" y="8842"/>
                    <a:pt x="9725" y="8842"/>
                  </a:cubicBezTo>
                  <a:cubicBezTo>
                    <a:pt x="9736" y="8762"/>
                    <a:pt x="9747" y="8682"/>
                    <a:pt x="9736" y="8603"/>
                  </a:cubicBezTo>
                  <a:cubicBezTo>
                    <a:pt x="9729" y="8575"/>
                    <a:pt x="9706" y="8560"/>
                    <a:pt x="9681" y="8560"/>
                  </a:cubicBezTo>
                  <a:cubicBezTo>
                    <a:pt x="9664" y="8560"/>
                    <a:pt x="9647" y="8567"/>
                    <a:pt x="9634" y="8580"/>
                  </a:cubicBezTo>
                  <a:cubicBezTo>
                    <a:pt x="9577" y="8648"/>
                    <a:pt x="9543" y="8728"/>
                    <a:pt x="9520" y="8819"/>
                  </a:cubicBezTo>
                  <a:cubicBezTo>
                    <a:pt x="9474" y="8819"/>
                    <a:pt x="9424" y="8814"/>
                    <a:pt x="9375" y="8814"/>
                  </a:cubicBezTo>
                  <a:cubicBezTo>
                    <a:pt x="9351" y="8814"/>
                    <a:pt x="9327" y="8815"/>
                    <a:pt x="9304" y="8819"/>
                  </a:cubicBezTo>
                  <a:cubicBezTo>
                    <a:pt x="9338" y="8353"/>
                    <a:pt x="9372" y="7886"/>
                    <a:pt x="9395" y="7431"/>
                  </a:cubicBezTo>
                  <a:close/>
                  <a:moveTo>
                    <a:pt x="9281" y="9103"/>
                  </a:moveTo>
                  <a:cubicBezTo>
                    <a:pt x="9327" y="9126"/>
                    <a:pt x="9395" y="9126"/>
                    <a:pt x="9452" y="9137"/>
                  </a:cubicBezTo>
                  <a:cubicBezTo>
                    <a:pt x="9440" y="9160"/>
                    <a:pt x="9440" y="9171"/>
                    <a:pt x="9440" y="9194"/>
                  </a:cubicBezTo>
                  <a:cubicBezTo>
                    <a:pt x="9429" y="9308"/>
                    <a:pt x="9418" y="9410"/>
                    <a:pt x="9429" y="9524"/>
                  </a:cubicBezTo>
                  <a:cubicBezTo>
                    <a:pt x="9440" y="9581"/>
                    <a:pt x="9440" y="9626"/>
                    <a:pt x="9452" y="9672"/>
                  </a:cubicBezTo>
                  <a:cubicBezTo>
                    <a:pt x="9474" y="9740"/>
                    <a:pt x="9474" y="9797"/>
                    <a:pt x="9509" y="9842"/>
                  </a:cubicBezTo>
                  <a:cubicBezTo>
                    <a:pt x="9528" y="9866"/>
                    <a:pt x="9551" y="9876"/>
                    <a:pt x="9573" y="9876"/>
                  </a:cubicBezTo>
                  <a:cubicBezTo>
                    <a:pt x="9603" y="9876"/>
                    <a:pt x="9632" y="9857"/>
                    <a:pt x="9645" y="9831"/>
                  </a:cubicBezTo>
                  <a:cubicBezTo>
                    <a:pt x="9668" y="9774"/>
                    <a:pt x="9668" y="9729"/>
                    <a:pt x="9668" y="9672"/>
                  </a:cubicBezTo>
                  <a:cubicBezTo>
                    <a:pt x="9679" y="9626"/>
                    <a:pt x="9679" y="9570"/>
                    <a:pt x="9679" y="9524"/>
                  </a:cubicBezTo>
                  <a:cubicBezTo>
                    <a:pt x="9691" y="9422"/>
                    <a:pt x="9691" y="9319"/>
                    <a:pt x="9691" y="9217"/>
                  </a:cubicBezTo>
                  <a:cubicBezTo>
                    <a:pt x="9691" y="9194"/>
                    <a:pt x="9691" y="9183"/>
                    <a:pt x="9691" y="9160"/>
                  </a:cubicBezTo>
                  <a:cubicBezTo>
                    <a:pt x="9691" y="9160"/>
                    <a:pt x="9702" y="9160"/>
                    <a:pt x="9702" y="9171"/>
                  </a:cubicBezTo>
                  <a:cubicBezTo>
                    <a:pt x="9918" y="9194"/>
                    <a:pt x="10123" y="9217"/>
                    <a:pt x="10339" y="9240"/>
                  </a:cubicBezTo>
                  <a:cubicBezTo>
                    <a:pt x="10771" y="9285"/>
                    <a:pt x="11192" y="9342"/>
                    <a:pt x="11624" y="9388"/>
                  </a:cubicBezTo>
                  <a:cubicBezTo>
                    <a:pt x="12477" y="9490"/>
                    <a:pt x="13330" y="9592"/>
                    <a:pt x="14172" y="9706"/>
                  </a:cubicBezTo>
                  <a:cubicBezTo>
                    <a:pt x="14354" y="9729"/>
                    <a:pt x="14536" y="9751"/>
                    <a:pt x="14706" y="9774"/>
                  </a:cubicBezTo>
                  <a:cubicBezTo>
                    <a:pt x="14672" y="9990"/>
                    <a:pt x="14593" y="10206"/>
                    <a:pt x="14604" y="10423"/>
                  </a:cubicBezTo>
                  <a:cubicBezTo>
                    <a:pt x="14604" y="10456"/>
                    <a:pt x="14641" y="10477"/>
                    <a:pt x="14674" y="10477"/>
                  </a:cubicBezTo>
                  <a:cubicBezTo>
                    <a:pt x="14686" y="10477"/>
                    <a:pt x="14697" y="10474"/>
                    <a:pt x="14706" y="10468"/>
                  </a:cubicBezTo>
                  <a:cubicBezTo>
                    <a:pt x="14888" y="10309"/>
                    <a:pt x="14957" y="10047"/>
                    <a:pt x="14979" y="9808"/>
                  </a:cubicBezTo>
                  <a:lnTo>
                    <a:pt x="15230" y="9842"/>
                  </a:lnTo>
                  <a:cubicBezTo>
                    <a:pt x="15241" y="9854"/>
                    <a:pt x="15264" y="9854"/>
                    <a:pt x="15286" y="9854"/>
                  </a:cubicBezTo>
                  <a:cubicBezTo>
                    <a:pt x="15275" y="9877"/>
                    <a:pt x="15275" y="9899"/>
                    <a:pt x="15275" y="9922"/>
                  </a:cubicBezTo>
                  <a:cubicBezTo>
                    <a:pt x="15207" y="10354"/>
                    <a:pt x="14991" y="10752"/>
                    <a:pt x="14877" y="11173"/>
                  </a:cubicBezTo>
                  <a:cubicBezTo>
                    <a:pt x="14877" y="11207"/>
                    <a:pt x="14866" y="11230"/>
                    <a:pt x="14854" y="11264"/>
                  </a:cubicBezTo>
                  <a:cubicBezTo>
                    <a:pt x="13330" y="11071"/>
                    <a:pt x="11795" y="10889"/>
                    <a:pt x="10259" y="10707"/>
                  </a:cubicBezTo>
                  <a:cubicBezTo>
                    <a:pt x="10043" y="10684"/>
                    <a:pt x="9827" y="10661"/>
                    <a:pt x="9611" y="10627"/>
                  </a:cubicBezTo>
                  <a:cubicBezTo>
                    <a:pt x="9463" y="10616"/>
                    <a:pt x="9315" y="10593"/>
                    <a:pt x="9167" y="10582"/>
                  </a:cubicBezTo>
                  <a:cubicBezTo>
                    <a:pt x="9190" y="10229"/>
                    <a:pt x="9213" y="9888"/>
                    <a:pt x="9247" y="9547"/>
                  </a:cubicBezTo>
                  <a:cubicBezTo>
                    <a:pt x="9258" y="9399"/>
                    <a:pt x="9270" y="9251"/>
                    <a:pt x="9281" y="9103"/>
                  </a:cubicBezTo>
                  <a:close/>
                  <a:moveTo>
                    <a:pt x="9156" y="10923"/>
                  </a:moveTo>
                  <a:cubicBezTo>
                    <a:pt x="9270" y="10934"/>
                    <a:pt x="9383" y="10946"/>
                    <a:pt x="9486" y="10957"/>
                  </a:cubicBezTo>
                  <a:cubicBezTo>
                    <a:pt x="9691" y="10991"/>
                    <a:pt x="9884" y="11014"/>
                    <a:pt x="10077" y="11037"/>
                  </a:cubicBezTo>
                  <a:cubicBezTo>
                    <a:pt x="10475" y="11082"/>
                    <a:pt x="10862" y="11128"/>
                    <a:pt x="11249" y="11173"/>
                  </a:cubicBezTo>
                  <a:lnTo>
                    <a:pt x="13580" y="11458"/>
                  </a:lnTo>
                  <a:cubicBezTo>
                    <a:pt x="13990" y="11514"/>
                    <a:pt x="14399" y="11560"/>
                    <a:pt x="14809" y="11617"/>
                  </a:cubicBezTo>
                  <a:cubicBezTo>
                    <a:pt x="14752" y="12117"/>
                    <a:pt x="14809" y="12640"/>
                    <a:pt x="14888" y="13141"/>
                  </a:cubicBezTo>
                  <a:cubicBezTo>
                    <a:pt x="14786" y="13129"/>
                    <a:pt x="14684" y="13107"/>
                    <a:pt x="14570" y="13095"/>
                  </a:cubicBezTo>
                  <a:cubicBezTo>
                    <a:pt x="14547" y="13084"/>
                    <a:pt x="14513" y="13084"/>
                    <a:pt x="14490" y="13084"/>
                  </a:cubicBezTo>
                  <a:cubicBezTo>
                    <a:pt x="14479" y="12982"/>
                    <a:pt x="14479" y="12879"/>
                    <a:pt x="14479" y="12777"/>
                  </a:cubicBezTo>
                  <a:cubicBezTo>
                    <a:pt x="14479" y="12652"/>
                    <a:pt x="14479" y="12515"/>
                    <a:pt x="14468" y="12379"/>
                  </a:cubicBezTo>
                  <a:cubicBezTo>
                    <a:pt x="14468" y="12242"/>
                    <a:pt x="14479" y="12094"/>
                    <a:pt x="14456" y="11958"/>
                  </a:cubicBezTo>
                  <a:cubicBezTo>
                    <a:pt x="14450" y="11932"/>
                    <a:pt x="14425" y="11918"/>
                    <a:pt x="14401" y="11918"/>
                  </a:cubicBezTo>
                  <a:cubicBezTo>
                    <a:pt x="14383" y="11918"/>
                    <a:pt x="14364" y="11927"/>
                    <a:pt x="14354" y="11947"/>
                  </a:cubicBezTo>
                  <a:cubicBezTo>
                    <a:pt x="14308" y="12060"/>
                    <a:pt x="14286" y="12197"/>
                    <a:pt x="14274" y="12322"/>
                  </a:cubicBezTo>
                  <a:cubicBezTo>
                    <a:pt x="14251" y="12458"/>
                    <a:pt x="14240" y="12584"/>
                    <a:pt x="14229" y="12720"/>
                  </a:cubicBezTo>
                  <a:cubicBezTo>
                    <a:pt x="14217" y="12822"/>
                    <a:pt x="14217" y="12936"/>
                    <a:pt x="14217" y="13039"/>
                  </a:cubicBezTo>
                  <a:cubicBezTo>
                    <a:pt x="14149" y="13039"/>
                    <a:pt x="14081" y="13027"/>
                    <a:pt x="14024" y="13016"/>
                  </a:cubicBezTo>
                  <a:cubicBezTo>
                    <a:pt x="14024" y="13004"/>
                    <a:pt x="14024" y="12993"/>
                    <a:pt x="14024" y="12982"/>
                  </a:cubicBezTo>
                  <a:cubicBezTo>
                    <a:pt x="14035" y="12879"/>
                    <a:pt x="14058" y="12788"/>
                    <a:pt x="14035" y="12686"/>
                  </a:cubicBezTo>
                  <a:cubicBezTo>
                    <a:pt x="14028" y="12664"/>
                    <a:pt x="13992" y="12646"/>
                    <a:pt x="13958" y="12646"/>
                  </a:cubicBezTo>
                  <a:cubicBezTo>
                    <a:pt x="13940" y="12646"/>
                    <a:pt x="13922" y="12651"/>
                    <a:pt x="13910" y="12663"/>
                  </a:cubicBezTo>
                  <a:cubicBezTo>
                    <a:pt x="13842" y="12731"/>
                    <a:pt x="13819" y="12845"/>
                    <a:pt x="13808" y="12948"/>
                  </a:cubicBezTo>
                  <a:cubicBezTo>
                    <a:pt x="13797" y="12959"/>
                    <a:pt x="13797" y="12970"/>
                    <a:pt x="13797" y="12982"/>
                  </a:cubicBezTo>
                  <a:cubicBezTo>
                    <a:pt x="13728" y="12982"/>
                    <a:pt x="13671" y="12970"/>
                    <a:pt x="13603" y="12959"/>
                  </a:cubicBezTo>
                  <a:cubicBezTo>
                    <a:pt x="13603" y="12936"/>
                    <a:pt x="13603" y="12913"/>
                    <a:pt x="13615" y="12891"/>
                  </a:cubicBezTo>
                  <a:cubicBezTo>
                    <a:pt x="13615" y="12879"/>
                    <a:pt x="13615" y="12868"/>
                    <a:pt x="13615" y="12857"/>
                  </a:cubicBezTo>
                  <a:cubicBezTo>
                    <a:pt x="13615" y="12834"/>
                    <a:pt x="13603" y="12811"/>
                    <a:pt x="13615" y="12788"/>
                  </a:cubicBezTo>
                  <a:cubicBezTo>
                    <a:pt x="13622" y="12758"/>
                    <a:pt x="13599" y="12738"/>
                    <a:pt x="13573" y="12738"/>
                  </a:cubicBezTo>
                  <a:cubicBezTo>
                    <a:pt x="13560" y="12738"/>
                    <a:pt x="13546" y="12743"/>
                    <a:pt x="13535" y="12754"/>
                  </a:cubicBezTo>
                  <a:cubicBezTo>
                    <a:pt x="13535" y="12777"/>
                    <a:pt x="13512" y="12788"/>
                    <a:pt x="13501" y="12800"/>
                  </a:cubicBezTo>
                  <a:cubicBezTo>
                    <a:pt x="13489" y="12822"/>
                    <a:pt x="13478" y="12834"/>
                    <a:pt x="13467" y="12857"/>
                  </a:cubicBezTo>
                  <a:cubicBezTo>
                    <a:pt x="13455" y="12879"/>
                    <a:pt x="13444" y="12913"/>
                    <a:pt x="13433" y="12936"/>
                  </a:cubicBezTo>
                  <a:cubicBezTo>
                    <a:pt x="13376" y="12925"/>
                    <a:pt x="13307" y="12925"/>
                    <a:pt x="13251" y="12913"/>
                  </a:cubicBezTo>
                  <a:cubicBezTo>
                    <a:pt x="13251" y="12891"/>
                    <a:pt x="13262" y="12879"/>
                    <a:pt x="13262" y="12857"/>
                  </a:cubicBezTo>
                  <a:cubicBezTo>
                    <a:pt x="13262" y="12857"/>
                    <a:pt x="13262" y="12857"/>
                    <a:pt x="13262" y="12845"/>
                  </a:cubicBezTo>
                  <a:cubicBezTo>
                    <a:pt x="13270" y="12821"/>
                    <a:pt x="13244" y="12792"/>
                    <a:pt x="13221" y="12792"/>
                  </a:cubicBezTo>
                  <a:cubicBezTo>
                    <a:pt x="13210" y="12792"/>
                    <a:pt x="13201" y="12797"/>
                    <a:pt x="13194" y="12811"/>
                  </a:cubicBezTo>
                  <a:cubicBezTo>
                    <a:pt x="13182" y="12822"/>
                    <a:pt x="13171" y="12834"/>
                    <a:pt x="13160" y="12857"/>
                  </a:cubicBezTo>
                  <a:cubicBezTo>
                    <a:pt x="13160" y="12879"/>
                    <a:pt x="13148" y="12891"/>
                    <a:pt x="13137" y="12902"/>
                  </a:cubicBezTo>
                  <a:cubicBezTo>
                    <a:pt x="12989" y="12879"/>
                    <a:pt x="12841" y="12868"/>
                    <a:pt x="12693" y="12845"/>
                  </a:cubicBezTo>
                  <a:cubicBezTo>
                    <a:pt x="11863" y="12754"/>
                    <a:pt x="11021" y="12663"/>
                    <a:pt x="10168" y="12606"/>
                  </a:cubicBezTo>
                  <a:cubicBezTo>
                    <a:pt x="9941" y="12595"/>
                    <a:pt x="9702" y="12572"/>
                    <a:pt x="9463" y="12561"/>
                  </a:cubicBezTo>
                  <a:cubicBezTo>
                    <a:pt x="9361" y="12549"/>
                    <a:pt x="9258" y="12549"/>
                    <a:pt x="9145" y="12549"/>
                  </a:cubicBezTo>
                  <a:cubicBezTo>
                    <a:pt x="9156" y="12197"/>
                    <a:pt x="9145" y="11856"/>
                    <a:pt x="9145" y="11514"/>
                  </a:cubicBezTo>
                  <a:cubicBezTo>
                    <a:pt x="9145" y="11321"/>
                    <a:pt x="9156" y="11116"/>
                    <a:pt x="9156" y="10923"/>
                  </a:cubicBezTo>
                  <a:close/>
                  <a:moveTo>
                    <a:pt x="9145" y="12868"/>
                  </a:moveTo>
                  <a:cubicBezTo>
                    <a:pt x="9202" y="12879"/>
                    <a:pt x="9270" y="12879"/>
                    <a:pt x="9338" y="12891"/>
                  </a:cubicBezTo>
                  <a:cubicBezTo>
                    <a:pt x="9543" y="12902"/>
                    <a:pt x="9747" y="12913"/>
                    <a:pt x="9952" y="12936"/>
                  </a:cubicBezTo>
                  <a:cubicBezTo>
                    <a:pt x="10373" y="12970"/>
                    <a:pt x="10794" y="13004"/>
                    <a:pt x="11215" y="13039"/>
                  </a:cubicBezTo>
                  <a:cubicBezTo>
                    <a:pt x="11840" y="13095"/>
                    <a:pt x="12466" y="13175"/>
                    <a:pt x="13091" y="13243"/>
                  </a:cubicBezTo>
                  <a:cubicBezTo>
                    <a:pt x="13103" y="13300"/>
                    <a:pt x="13125" y="13346"/>
                    <a:pt x="13148" y="13402"/>
                  </a:cubicBezTo>
                  <a:cubicBezTo>
                    <a:pt x="13157" y="13419"/>
                    <a:pt x="13174" y="13427"/>
                    <a:pt x="13192" y="13427"/>
                  </a:cubicBezTo>
                  <a:cubicBezTo>
                    <a:pt x="13224" y="13427"/>
                    <a:pt x="13258" y="13404"/>
                    <a:pt x="13251" y="13368"/>
                  </a:cubicBezTo>
                  <a:cubicBezTo>
                    <a:pt x="13239" y="13334"/>
                    <a:pt x="13239" y="13300"/>
                    <a:pt x="13239" y="13266"/>
                  </a:cubicBezTo>
                  <a:cubicBezTo>
                    <a:pt x="13285" y="13266"/>
                    <a:pt x="13330" y="13277"/>
                    <a:pt x="13387" y="13277"/>
                  </a:cubicBezTo>
                  <a:cubicBezTo>
                    <a:pt x="13387" y="13323"/>
                    <a:pt x="13387" y="13368"/>
                    <a:pt x="13398" y="13402"/>
                  </a:cubicBezTo>
                  <a:cubicBezTo>
                    <a:pt x="13398" y="13437"/>
                    <a:pt x="13410" y="13482"/>
                    <a:pt x="13421" y="13516"/>
                  </a:cubicBezTo>
                  <a:cubicBezTo>
                    <a:pt x="13433" y="13550"/>
                    <a:pt x="13444" y="13584"/>
                    <a:pt x="13467" y="13607"/>
                  </a:cubicBezTo>
                  <a:cubicBezTo>
                    <a:pt x="13489" y="13641"/>
                    <a:pt x="13501" y="13675"/>
                    <a:pt x="13535" y="13710"/>
                  </a:cubicBezTo>
                  <a:cubicBezTo>
                    <a:pt x="13545" y="13719"/>
                    <a:pt x="13556" y="13723"/>
                    <a:pt x="13568" y="13723"/>
                  </a:cubicBezTo>
                  <a:cubicBezTo>
                    <a:pt x="13598" y="13723"/>
                    <a:pt x="13629" y="13697"/>
                    <a:pt x="13637" y="13664"/>
                  </a:cubicBezTo>
                  <a:cubicBezTo>
                    <a:pt x="13637" y="13630"/>
                    <a:pt x="13626" y="13596"/>
                    <a:pt x="13626" y="13562"/>
                  </a:cubicBezTo>
                  <a:cubicBezTo>
                    <a:pt x="13626" y="13539"/>
                    <a:pt x="13626" y="13505"/>
                    <a:pt x="13615" y="13471"/>
                  </a:cubicBezTo>
                  <a:cubicBezTo>
                    <a:pt x="13615" y="13437"/>
                    <a:pt x="13615" y="13402"/>
                    <a:pt x="13603" y="13368"/>
                  </a:cubicBezTo>
                  <a:cubicBezTo>
                    <a:pt x="13603" y="13357"/>
                    <a:pt x="13603" y="13334"/>
                    <a:pt x="13603" y="13311"/>
                  </a:cubicBezTo>
                  <a:cubicBezTo>
                    <a:pt x="13637" y="13323"/>
                    <a:pt x="13683" y="13323"/>
                    <a:pt x="13717" y="13323"/>
                  </a:cubicBezTo>
                  <a:cubicBezTo>
                    <a:pt x="13740" y="13334"/>
                    <a:pt x="13751" y="13334"/>
                    <a:pt x="13774" y="13334"/>
                  </a:cubicBezTo>
                  <a:cubicBezTo>
                    <a:pt x="13774" y="13414"/>
                    <a:pt x="13774" y="13493"/>
                    <a:pt x="13797" y="13573"/>
                  </a:cubicBezTo>
                  <a:cubicBezTo>
                    <a:pt x="13808" y="13619"/>
                    <a:pt x="13808" y="13675"/>
                    <a:pt x="13831" y="13710"/>
                  </a:cubicBezTo>
                  <a:cubicBezTo>
                    <a:pt x="13853" y="13755"/>
                    <a:pt x="13865" y="13812"/>
                    <a:pt x="13899" y="13857"/>
                  </a:cubicBezTo>
                  <a:cubicBezTo>
                    <a:pt x="13910" y="13873"/>
                    <a:pt x="13925" y="13879"/>
                    <a:pt x="13941" y="13879"/>
                  </a:cubicBezTo>
                  <a:cubicBezTo>
                    <a:pt x="13972" y="13879"/>
                    <a:pt x="14005" y="13854"/>
                    <a:pt x="14013" y="13823"/>
                  </a:cubicBezTo>
                  <a:cubicBezTo>
                    <a:pt x="14013" y="13778"/>
                    <a:pt x="14013" y="13732"/>
                    <a:pt x="14013" y="13687"/>
                  </a:cubicBezTo>
                  <a:cubicBezTo>
                    <a:pt x="14013" y="13641"/>
                    <a:pt x="14001" y="13596"/>
                    <a:pt x="14013" y="13539"/>
                  </a:cubicBezTo>
                  <a:cubicBezTo>
                    <a:pt x="14013" y="13482"/>
                    <a:pt x="14013" y="13425"/>
                    <a:pt x="14001" y="13368"/>
                  </a:cubicBezTo>
                  <a:lnTo>
                    <a:pt x="14001" y="13368"/>
                  </a:lnTo>
                  <a:cubicBezTo>
                    <a:pt x="14092" y="13380"/>
                    <a:pt x="14172" y="13391"/>
                    <a:pt x="14263" y="13402"/>
                  </a:cubicBezTo>
                  <a:cubicBezTo>
                    <a:pt x="14263" y="13425"/>
                    <a:pt x="14274" y="13448"/>
                    <a:pt x="14286" y="13471"/>
                  </a:cubicBezTo>
                  <a:cubicBezTo>
                    <a:pt x="14331" y="13584"/>
                    <a:pt x="14411" y="13675"/>
                    <a:pt x="14479" y="13778"/>
                  </a:cubicBezTo>
                  <a:cubicBezTo>
                    <a:pt x="14547" y="13869"/>
                    <a:pt x="14604" y="13960"/>
                    <a:pt x="14638" y="14062"/>
                  </a:cubicBezTo>
                  <a:cubicBezTo>
                    <a:pt x="14718" y="14278"/>
                    <a:pt x="14775" y="14494"/>
                    <a:pt x="14763" y="14722"/>
                  </a:cubicBezTo>
                  <a:cubicBezTo>
                    <a:pt x="14763" y="14763"/>
                    <a:pt x="14797" y="14788"/>
                    <a:pt x="14829" y="14788"/>
                  </a:cubicBezTo>
                  <a:cubicBezTo>
                    <a:pt x="14849" y="14788"/>
                    <a:pt x="14868" y="14778"/>
                    <a:pt x="14877" y="14756"/>
                  </a:cubicBezTo>
                  <a:cubicBezTo>
                    <a:pt x="14968" y="14540"/>
                    <a:pt x="15002" y="14290"/>
                    <a:pt x="14945" y="14074"/>
                  </a:cubicBezTo>
                  <a:cubicBezTo>
                    <a:pt x="14911" y="13960"/>
                    <a:pt x="14866" y="13857"/>
                    <a:pt x="14809" y="13755"/>
                  </a:cubicBezTo>
                  <a:cubicBezTo>
                    <a:pt x="14752" y="13653"/>
                    <a:pt x="14661" y="13562"/>
                    <a:pt x="14593" y="13459"/>
                  </a:cubicBezTo>
                  <a:lnTo>
                    <a:pt x="14593" y="13448"/>
                  </a:lnTo>
                  <a:cubicBezTo>
                    <a:pt x="14650" y="13459"/>
                    <a:pt x="14706" y="13471"/>
                    <a:pt x="14775" y="13482"/>
                  </a:cubicBezTo>
                  <a:cubicBezTo>
                    <a:pt x="14832" y="13482"/>
                    <a:pt x="14900" y="13493"/>
                    <a:pt x="14957" y="13505"/>
                  </a:cubicBezTo>
                  <a:cubicBezTo>
                    <a:pt x="15059" y="14017"/>
                    <a:pt x="15184" y="14540"/>
                    <a:pt x="15241" y="15063"/>
                  </a:cubicBezTo>
                  <a:cubicBezTo>
                    <a:pt x="15139" y="15052"/>
                    <a:pt x="15025" y="15040"/>
                    <a:pt x="14923" y="15029"/>
                  </a:cubicBezTo>
                  <a:cubicBezTo>
                    <a:pt x="14684" y="14995"/>
                    <a:pt x="14456" y="14972"/>
                    <a:pt x="14217" y="14949"/>
                  </a:cubicBezTo>
                  <a:cubicBezTo>
                    <a:pt x="13751" y="14892"/>
                    <a:pt x="13285" y="14847"/>
                    <a:pt x="12818" y="14801"/>
                  </a:cubicBezTo>
                  <a:cubicBezTo>
                    <a:pt x="11886" y="14710"/>
                    <a:pt x="10942" y="14642"/>
                    <a:pt x="10009" y="14585"/>
                  </a:cubicBezTo>
                  <a:cubicBezTo>
                    <a:pt x="9736" y="14563"/>
                    <a:pt x="9474" y="14551"/>
                    <a:pt x="9202" y="14540"/>
                  </a:cubicBezTo>
                  <a:cubicBezTo>
                    <a:pt x="9076" y="14540"/>
                    <a:pt x="8951" y="14528"/>
                    <a:pt x="8815" y="14528"/>
                  </a:cubicBezTo>
                  <a:lnTo>
                    <a:pt x="8781" y="14528"/>
                  </a:lnTo>
                  <a:cubicBezTo>
                    <a:pt x="8894" y="14187"/>
                    <a:pt x="9008" y="13835"/>
                    <a:pt x="9076" y="13471"/>
                  </a:cubicBezTo>
                  <a:cubicBezTo>
                    <a:pt x="9111" y="13277"/>
                    <a:pt x="9133" y="13073"/>
                    <a:pt x="9145" y="12868"/>
                  </a:cubicBezTo>
                  <a:close/>
                  <a:moveTo>
                    <a:pt x="8667" y="14836"/>
                  </a:moveTo>
                  <a:cubicBezTo>
                    <a:pt x="8678" y="14836"/>
                    <a:pt x="8701" y="14847"/>
                    <a:pt x="8712" y="14847"/>
                  </a:cubicBezTo>
                  <a:cubicBezTo>
                    <a:pt x="8838" y="14858"/>
                    <a:pt x="8951" y="14858"/>
                    <a:pt x="9065" y="14870"/>
                  </a:cubicBezTo>
                  <a:cubicBezTo>
                    <a:pt x="9304" y="14881"/>
                    <a:pt x="9531" y="14892"/>
                    <a:pt x="9770" y="14915"/>
                  </a:cubicBezTo>
                  <a:cubicBezTo>
                    <a:pt x="10237" y="14938"/>
                    <a:pt x="10714" y="14972"/>
                    <a:pt x="11181" y="15006"/>
                  </a:cubicBezTo>
                  <a:cubicBezTo>
                    <a:pt x="12113" y="15074"/>
                    <a:pt x="13046" y="15165"/>
                    <a:pt x="13978" y="15268"/>
                  </a:cubicBezTo>
                  <a:cubicBezTo>
                    <a:pt x="14251" y="15302"/>
                    <a:pt x="14513" y="15325"/>
                    <a:pt x="14775" y="15359"/>
                  </a:cubicBezTo>
                  <a:cubicBezTo>
                    <a:pt x="14911" y="15382"/>
                    <a:pt x="15036" y="15393"/>
                    <a:pt x="15161" y="15404"/>
                  </a:cubicBezTo>
                  <a:cubicBezTo>
                    <a:pt x="15195" y="15416"/>
                    <a:pt x="15230" y="15416"/>
                    <a:pt x="15264" y="15427"/>
                  </a:cubicBezTo>
                  <a:cubicBezTo>
                    <a:pt x="15275" y="15529"/>
                    <a:pt x="15275" y="15643"/>
                    <a:pt x="15264" y="15757"/>
                  </a:cubicBezTo>
                  <a:cubicBezTo>
                    <a:pt x="15241" y="16189"/>
                    <a:pt x="15116" y="16598"/>
                    <a:pt x="15014" y="17019"/>
                  </a:cubicBezTo>
                  <a:cubicBezTo>
                    <a:pt x="15014" y="17053"/>
                    <a:pt x="15002" y="17076"/>
                    <a:pt x="15002" y="17099"/>
                  </a:cubicBezTo>
                  <a:cubicBezTo>
                    <a:pt x="14877" y="17076"/>
                    <a:pt x="14741" y="17053"/>
                    <a:pt x="14615" y="17031"/>
                  </a:cubicBezTo>
                  <a:cubicBezTo>
                    <a:pt x="14638" y="16951"/>
                    <a:pt x="14650" y="16883"/>
                    <a:pt x="14672" y="16803"/>
                  </a:cubicBezTo>
                  <a:cubicBezTo>
                    <a:pt x="14729" y="16598"/>
                    <a:pt x="14797" y="16405"/>
                    <a:pt x="14843" y="16189"/>
                  </a:cubicBezTo>
                  <a:cubicBezTo>
                    <a:pt x="14866" y="16087"/>
                    <a:pt x="14877" y="15984"/>
                    <a:pt x="14877" y="15882"/>
                  </a:cubicBezTo>
                  <a:cubicBezTo>
                    <a:pt x="14877" y="15836"/>
                    <a:pt x="14877" y="15780"/>
                    <a:pt x="14866" y="15734"/>
                  </a:cubicBezTo>
                  <a:cubicBezTo>
                    <a:pt x="14854" y="15689"/>
                    <a:pt x="14832" y="15666"/>
                    <a:pt x="14809" y="15620"/>
                  </a:cubicBezTo>
                  <a:cubicBezTo>
                    <a:pt x="14804" y="15600"/>
                    <a:pt x="14788" y="15591"/>
                    <a:pt x="14772" y="15591"/>
                  </a:cubicBezTo>
                  <a:cubicBezTo>
                    <a:pt x="14751" y="15591"/>
                    <a:pt x="14729" y="15606"/>
                    <a:pt x="14729" y="15632"/>
                  </a:cubicBezTo>
                  <a:cubicBezTo>
                    <a:pt x="14718" y="15654"/>
                    <a:pt x="14695" y="15677"/>
                    <a:pt x="14695" y="15689"/>
                  </a:cubicBezTo>
                  <a:cubicBezTo>
                    <a:pt x="14684" y="15711"/>
                    <a:pt x="14684" y="15734"/>
                    <a:pt x="14684" y="15757"/>
                  </a:cubicBezTo>
                  <a:cubicBezTo>
                    <a:pt x="14672" y="15802"/>
                    <a:pt x="14661" y="15859"/>
                    <a:pt x="14650" y="15905"/>
                  </a:cubicBezTo>
                  <a:cubicBezTo>
                    <a:pt x="14638" y="16018"/>
                    <a:pt x="14604" y="16121"/>
                    <a:pt x="14581" y="16212"/>
                  </a:cubicBezTo>
                  <a:cubicBezTo>
                    <a:pt x="14524" y="16428"/>
                    <a:pt x="14456" y="16621"/>
                    <a:pt x="14399" y="16837"/>
                  </a:cubicBezTo>
                  <a:cubicBezTo>
                    <a:pt x="14388" y="16883"/>
                    <a:pt x="14377" y="16928"/>
                    <a:pt x="14365" y="16985"/>
                  </a:cubicBezTo>
                  <a:cubicBezTo>
                    <a:pt x="14149" y="16940"/>
                    <a:pt x="13933" y="16906"/>
                    <a:pt x="13717" y="16860"/>
                  </a:cubicBezTo>
                  <a:cubicBezTo>
                    <a:pt x="13239" y="16769"/>
                    <a:pt x="12762" y="16689"/>
                    <a:pt x="12284" y="16610"/>
                  </a:cubicBezTo>
                  <a:cubicBezTo>
                    <a:pt x="11374" y="16451"/>
                    <a:pt x="10464" y="16303"/>
                    <a:pt x="9565" y="16166"/>
                  </a:cubicBezTo>
                  <a:cubicBezTo>
                    <a:pt x="9565" y="16132"/>
                    <a:pt x="9565" y="16109"/>
                    <a:pt x="9565" y="16087"/>
                  </a:cubicBezTo>
                  <a:cubicBezTo>
                    <a:pt x="9565" y="16053"/>
                    <a:pt x="9554" y="16030"/>
                    <a:pt x="9554" y="15996"/>
                  </a:cubicBezTo>
                  <a:cubicBezTo>
                    <a:pt x="9547" y="15968"/>
                    <a:pt x="9518" y="15948"/>
                    <a:pt x="9492" y="15948"/>
                  </a:cubicBezTo>
                  <a:cubicBezTo>
                    <a:pt x="9476" y="15948"/>
                    <a:pt x="9460" y="15956"/>
                    <a:pt x="9452" y="15973"/>
                  </a:cubicBezTo>
                  <a:cubicBezTo>
                    <a:pt x="9429" y="15996"/>
                    <a:pt x="9406" y="16007"/>
                    <a:pt x="9395" y="16041"/>
                  </a:cubicBezTo>
                  <a:cubicBezTo>
                    <a:pt x="9395" y="16064"/>
                    <a:pt x="9383" y="16087"/>
                    <a:pt x="9383" y="16109"/>
                  </a:cubicBezTo>
                  <a:cubicBezTo>
                    <a:pt x="9372" y="16121"/>
                    <a:pt x="9372" y="16132"/>
                    <a:pt x="9372" y="16144"/>
                  </a:cubicBezTo>
                  <a:lnTo>
                    <a:pt x="9202" y="16121"/>
                  </a:lnTo>
                  <a:cubicBezTo>
                    <a:pt x="9202" y="16098"/>
                    <a:pt x="9202" y="16064"/>
                    <a:pt x="9202" y="16041"/>
                  </a:cubicBezTo>
                  <a:cubicBezTo>
                    <a:pt x="9202" y="16007"/>
                    <a:pt x="9202" y="15962"/>
                    <a:pt x="9202" y="15916"/>
                  </a:cubicBezTo>
                  <a:cubicBezTo>
                    <a:pt x="9202" y="15893"/>
                    <a:pt x="9202" y="15871"/>
                    <a:pt x="9190" y="15848"/>
                  </a:cubicBezTo>
                  <a:cubicBezTo>
                    <a:pt x="9190" y="15836"/>
                    <a:pt x="9190" y="15825"/>
                    <a:pt x="9179" y="15825"/>
                  </a:cubicBezTo>
                  <a:cubicBezTo>
                    <a:pt x="9173" y="15813"/>
                    <a:pt x="9167" y="15808"/>
                    <a:pt x="9164" y="15806"/>
                  </a:cubicBezTo>
                  <a:lnTo>
                    <a:pt x="9164" y="15806"/>
                  </a:lnTo>
                  <a:cubicBezTo>
                    <a:pt x="9156" y="15793"/>
                    <a:pt x="9142" y="15786"/>
                    <a:pt x="9127" y="15786"/>
                  </a:cubicBezTo>
                  <a:cubicBezTo>
                    <a:pt x="9113" y="15786"/>
                    <a:pt x="9098" y="15792"/>
                    <a:pt x="9088" y="15802"/>
                  </a:cubicBezTo>
                  <a:cubicBezTo>
                    <a:pt x="9092" y="15798"/>
                    <a:pt x="9093" y="15795"/>
                    <a:pt x="9092" y="15795"/>
                  </a:cubicBezTo>
                  <a:lnTo>
                    <a:pt x="9092" y="15795"/>
                  </a:lnTo>
                  <a:cubicBezTo>
                    <a:pt x="9090" y="15795"/>
                    <a:pt x="9083" y="15800"/>
                    <a:pt x="9076" y="15814"/>
                  </a:cubicBezTo>
                  <a:cubicBezTo>
                    <a:pt x="9065" y="15814"/>
                    <a:pt x="9065" y="15825"/>
                    <a:pt x="9054" y="15836"/>
                  </a:cubicBezTo>
                  <a:cubicBezTo>
                    <a:pt x="9042" y="15848"/>
                    <a:pt x="9031" y="15882"/>
                    <a:pt x="9031" y="15905"/>
                  </a:cubicBezTo>
                  <a:cubicBezTo>
                    <a:pt x="9008" y="15950"/>
                    <a:pt x="9008" y="15996"/>
                    <a:pt x="8997" y="16041"/>
                  </a:cubicBezTo>
                  <a:cubicBezTo>
                    <a:pt x="8997" y="16053"/>
                    <a:pt x="8997" y="16075"/>
                    <a:pt x="8997" y="16087"/>
                  </a:cubicBezTo>
                  <a:lnTo>
                    <a:pt x="8792" y="16064"/>
                  </a:lnTo>
                  <a:cubicBezTo>
                    <a:pt x="8792" y="15973"/>
                    <a:pt x="8792" y="15882"/>
                    <a:pt x="8803" y="15791"/>
                  </a:cubicBezTo>
                  <a:cubicBezTo>
                    <a:pt x="8815" y="15700"/>
                    <a:pt x="8826" y="15620"/>
                    <a:pt x="8849" y="15541"/>
                  </a:cubicBezTo>
                  <a:cubicBezTo>
                    <a:pt x="8860" y="15507"/>
                    <a:pt x="8872" y="15461"/>
                    <a:pt x="8883" y="15416"/>
                  </a:cubicBezTo>
                  <a:cubicBezTo>
                    <a:pt x="8894" y="15404"/>
                    <a:pt x="8906" y="15382"/>
                    <a:pt x="8906" y="15370"/>
                  </a:cubicBezTo>
                  <a:cubicBezTo>
                    <a:pt x="8917" y="15359"/>
                    <a:pt x="8917" y="15347"/>
                    <a:pt x="8917" y="15336"/>
                  </a:cubicBezTo>
                  <a:cubicBezTo>
                    <a:pt x="8917" y="15325"/>
                    <a:pt x="8917" y="15325"/>
                    <a:pt x="8917" y="15325"/>
                  </a:cubicBezTo>
                  <a:cubicBezTo>
                    <a:pt x="8940" y="15313"/>
                    <a:pt x="8951" y="15279"/>
                    <a:pt x="8940" y="15256"/>
                  </a:cubicBezTo>
                  <a:cubicBezTo>
                    <a:pt x="8921" y="15219"/>
                    <a:pt x="8898" y="15204"/>
                    <a:pt x="8873" y="15204"/>
                  </a:cubicBezTo>
                  <a:cubicBezTo>
                    <a:pt x="8776" y="15204"/>
                    <a:pt x="8651" y="15430"/>
                    <a:pt x="8633" y="15484"/>
                  </a:cubicBezTo>
                  <a:cubicBezTo>
                    <a:pt x="8565" y="15654"/>
                    <a:pt x="8542" y="15836"/>
                    <a:pt x="8542" y="16018"/>
                  </a:cubicBezTo>
                  <a:cubicBezTo>
                    <a:pt x="8474" y="16007"/>
                    <a:pt x="8394" y="15996"/>
                    <a:pt x="8326" y="15996"/>
                  </a:cubicBezTo>
                  <a:cubicBezTo>
                    <a:pt x="8371" y="15734"/>
                    <a:pt x="8451" y="15495"/>
                    <a:pt x="8530" y="15245"/>
                  </a:cubicBezTo>
                  <a:cubicBezTo>
                    <a:pt x="8576" y="15109"/>
                    <a:pt x="8621" y="14972"/>
                    <a:pt x="8667" y="14836"/>
                  </a:cubicBezTo>
                  <a:close/>
                  <a:moveTo>
                    <a:pt x="8280" y="16326"/>
                  </a:moveTo>
                  <a:cubicBezTo>
                    <a:pt x="8371" y="16348"/>
                    <a:pt x="8474" y="16360"/>
                    <a:pt x="8565" y="16371"/>
                  </a:cubicBezTo>
                  <a:cubicBezTo>
                    <a:pt x="8587" y="16712"/>
                    <a:pt x="8644" y="17053"/>
                    <a:pt x="8610" y="17395"/>
                  </a:cubicBezTo>
                  <a:cubicBezTo>
                    <a:pt x="8610" y="17441"/>
                    <a:pt x="8641" y="17464"/>
                    <a:pt x="8671" y="17464"/>
                  </a:cubicBezTo>
                  <a:cubicBezTo>
                    <a:pt x="8693" y="17464"/>
                    <a:pt x="8714" y="17452"/>
                    <a:pt x="8724" y="17429"/>
                  </a:cubicBezTo>
                  <a:cubicBezTo>
                    <a:pt x="8906" y="17110"/>
                    <a:pt x="8860" y="16758"/>
                    <a:pt x="8826" y="16417"/>
                  </a:cubicBezTo>
                  <a:cubicBezTo>
                    <a:pt x="8883" y="16417"/>
                    <a:pt x="8940" y="16428"/>
                    <a:pt x="8997" y="16439"/>
                  </a:cubicBezTo>
                  <a:cubicBezTo>
                    <a:pt x="8997" y="16473"/>
                    <a:pt x="9008" y="16519"/>
                    <a:pt x="9008" y="16553"/>
                  </a:cubicBezTo>
                  <a:cubicBezTo>
                    <a:pt x="9020" y="16598"/>
                    <a:pt x="9020" y="16655"/>
                    <a:pt x="9042" y="16689"/>
                  </a:cubicBezTo>
                  <a:cubicBezTo>
                    <a:pt x="9054" y="16735"/>
                    <a:pt x="9065" y="16780"/>
                    <a:pt x="9111" y="16815"/>
                  </a:cubicBezTo>
                  <a:cubicBezTo>
                    <a:pt x="9122" y="16826"/>
                    <a:pt x="9136" y="16831"/>
                    <a:pt x="9150" y="16831"/>
                  </a:cubicBezTo>
                  <a:cubicBezTo>
                    <a:pt x="9179" y="16831"/>
                    <a:pt x="9209" y="16811"/>
                    <a:pt x="9224" y="16780"/>
                  </a:cubicBezTo>
                  <a:cubicBezTo>
                    <a:pt x="9236" y="16746"/>
                    <a:pt x="9236" y="16678"/>
                    <a:pt x="9236" y="16644"/>
                  </a:cubicBezTo>
                  <a:cubicBezTo>
                    <a:pt x="9224" y="16598"/>
                    <a:pt x="9224" y="16564"/>
                    <a:pt x="9213" y="16519"/>
                  </a:cubicBezTo>
                  <a:cubicBezTo>
                    <a:pt x="9213" y="16508"/>
                    <a:pt x="9213" y="16485"/>
                    <a:pt x="9213" y="16473"/>
                  </a:cubicBezTo>
                  <a:cubicBezTo>
                    <a:pt x="9247" y="16473"/>
                    <a:pt x="9270" y="16485"/>
                    <a:pt x="9304" y="16485"/>
                  </a:cubicBezTo>
                  <a:cubicBezTo>
                    <a:pt x="9327" y="16485"/>
                    <a:pt x="9349" y="16496"/>
                    <a:pt x="9372" y="16496"/>
                  </a:cubicBezTo>
                  <a:cubicBezTo>
                    <a:pt x="9372" y="16519"/>
                    <a:pt x="9383" y="16530"/>
                    <a:pt x="9395" y="16553"/>
                  </a:cubicBezTo>
                  <a:cubicBezTo>
                    <a:pt x="9406" y="16587"/>
                    <a:pt x="9406" y="16621"/>
                    <a:pt x="9429" y="16655"/>
                  </a:cubicBezTo>
                  <a:cubicBezTo>
                    <a:pt x="9441" y="16671"/>
                    <a:pt x="9455" y="16677"/>
                    <a:pt x="9470" y="16677"/>
                  </a:cubicBezTo>
                  <a:cubicBezTo>
                    <a:pt x="9497" y="16677"/>
                    <a:pt x="9524" y="16655"/>
                    <a:pt x="9531" y="16633"/>
                  </a:cubicBezTo>
                  <a:cubicBezTo>
                    <a:pt x="9531" y="16598"/>
                    <a:pt x="9531" y="16576"/>
                    <a:pt x="9531" y="16553"/>
                  </a:cubicBezTo>
                  <a:cubicBezTo>
                    <a:pt x="9531" y="16542"/>
                    <a:pt x="9531" y="16530"/>
                    <a:pt x="9531" y="16519"/>
                  </a:cubicBezTo>
                  <a:cubicBezTo>
                    <a:pt x="9929" y="16576"/>
                    <a:pt x="10328" y="16644"/>
                    <a:pt x="10714" y="16701"/>
                  </a:cubicBezTo>
                  <a:cubicBezTo>
                    <a:pt x="11647" y="16860"/>
                    <a:pt x="12568" y="17019"/>
                    <a:pt x="13501" y="17190"/>
                  </a:cubicBezTo>
                  <a:cubicBezTo>
                    <a:pt x="13762" y="17235"/>
                    <a:pt x="14024" y="17281"/>
                    <a:pt x="14286" y="17326"/>
                  </a:cubicBezTo>
                  <a:cubicBezTo>
                    <a:pt x="14297" y="17338"/>
                    <a:pt x="14308" y="17338"/>
                    <a:pt x="14320" y="17338"/>
                  </a:cubicBezTo>
                  <a:cubicBezTo>
                    <a:pt x="14320" y="17383"/>
                    <a:pt x="14320" y="17440"/>
                    <a:pt x="14320" y="17486"/>
                  </a:cubicBezTo>
                  <a:cubicBezTo>
                    <a:pt x="14320" y="17702"/>
                    <a:pt x="14354" y="17929"/>
                    <a:pt x="14502" y="18088"/>
                  </a:cubicBezTo>
                  <a:cubicBezTo>
                    <a:pt x="14515" y="18106"/>
                    <a:pt x="14533" y="18113"/>
                    <a:pt x="14551" y="18113"/>
                  </a:cubicBezTo>
                  <a:cubicBezTo>
                    <a:pt x="14580" y="18113"/>
                    <a:pt x="14608" y="18094"/>
                    <a:pt x="14615" y="18066"/>
                  </a:cubicBezTo>
                  <a:cubicBezTo>
                    <a:pt x="14650" y="17850"/>
                    <a:pt x="14593" y="17634"/>
                    <a:pt x="14581" y="17417"/>
                  </a:cubicBezTo>
                  <a:lnTo>
                    <a:pt x="14581" y="17395"/>
                  </a:lnTo>
                  <a:cubicBezTo>
                    <a:pt x="14706" y="17417"/>
                    <a:pt x="14820" y="17440"/>
                    <a:pt x="14945" y="17463"/>
                  </a:cubicBezTo>
                  <a:cubicBezTo>
                    <a:pt x="14923" y="17702"/>
                    <a:pt x="14923" y="17941"/>
                    <a:pt x="14945" y="18179"/>
                  </a:cubicBezTo>
                  <a:cubicBezTo>
                    <a:pt x="14968" y="18407"/>
                    <a:pt x="15002" y="18623"/>
                    <a:pt x="15059" y="18839"/>
                  </a:cubicBezTo>
                  <a:lnTo>
                    <a:pt x="15002" y="18839"/>
                  </a:lnTo>
                  <a:cubicBezTo>
                    <a:pt x="14911" y="18816"/>
                    <a:pt x="14820" y="18794"/>
                    <a:pt x="14718" y="18782"/>
                  </a:cubicBezTo>
                  <a:cubicBezTo>
                    <a:pt x="14718" y="18725"/>
                    <a:pt x="14706" y="18680"/>
                    <a:pt x="14706" y="18634"/>
                  </a:cubicBezTo>
                  <a:cubicBezTo>
                    <a:pt x="14695" y="18543"/>
                    <a:pt x="14695" y="18452"/>
                    <a:pt x="14672" y="18373"/>
                  </a:cubicBezTo>
                  <a:cubicBezTo>
                    <a:pt x="14662" y="18352"/>
                    <a:pt x="14641" y="18343"/>
                    <a:pt x="14620" y="18343"/>
                  </a:cubicBezTo>
                  <a:cubicBezTo>
                    <a:pt x="14596" y="18343"/>
                    <a:pt x="14571" y="18355"/>
                    <a:pt x="14559" y="18373"/>
                  </a:cubicBezTo>
                  <a:cubicBezTo>
                    <a:pt x="14524" y="18452"/>
                    <a:pt x="14524" y="18555"/>
                    <a:pt x="14524" y="18646"/>
                  </a:cubicBezTo>
                  <a:cubicBezTo>
                    <a:pt x="14524" y="18680"/>
                    <a:pt x="14524" y="18714"/>
                    <a:pt x="14524" y="18748"/>
                  </a:cubicBezTo>
                  <a:cubicBezTo>
                    <a:pt x="14331" y="18714"/>
                    <a:pt x="14126" y="18680"/>
                    <a:pt x="13933" y="18646"/>
                  </a:cubicBezTo>
                  <a:cubicBezTo>
                    <a:pt x="13467" y="18566"/>
                    <a:pt x="13000" y="18487"/>
                    <a:pt x="12534" y="18407"/>
                  </a:cubicBezTo>
                  <a:cubicBezTo>
                    <a:pt x="11590" y="18248"/>
                    <a:pt x="10646" y="18100"/>
                    <a:pt x="9713" y="17952"/>
                  </a:cubicBezTo>
                  <a:cubicBezTo>
                    <a:pt x="9440" y="17918"/>
                    <a:pt x="9179" y="17872"/>
                    <a:pt x="8917" y="17838"/>
                  </a:cubicBezTo>
                  <a:cubicBezTo>
                    <a:pt x="8860" y="17827"/>
                    <a:pt x="8803" y="17827"/>
                    <a:pt x="8758" y="17815"/>
                  </a:cubicBezTo>
                  <a:cubicBezTo>
                    <a:pt x="8758" y="17793"/>
                    <a:pt x="8758" y="17781"/>
                    <a:pt x="8758" y="17759"/>
                  </a:cubicBezTo>
                  <a:cubicBezTo>
                    <a:pt x="8758" y="17724"/>
                    <a:pt x="8758" y="17690"/>
                    <a:pt x="8758" y="17656"/>
                  </a:cubicBezTo>
                  <a:cubicBezTo>
                    <a:pt x="8747" y="17622"/>
                    <a:pt x="8735" y="17599"/>
                    <a:pt x="8735" y="17565"/>
                  </a:cubicBezTo>
                  <a:cubicBezTo>
                    <a:pt x="8729" y="17540"/>
                    <a:pt x="8701" y="17525"/>
                    <a:pt x="8676" y="17525"/>
                  </a:cubicBezTo>
                  <a:cubicBezTo>
                    <a:pt x="8656" y="17525"/>
                    <a:pt x="8638" y="17534"/>
                    <a:pt x="8633" y="17554"/>
                  </a:cubicBezTo>
                  <a:cubicBezTo>
                    <a:pt x="8633" y="17565"/>
                    <a:pt x="8633" y="17577"/>
                    <a:pt x="8621" y="17577"/>
                  </a:cubicBezTo>
                  <a:cubicBezTo>
                    <a:pt x="8633" y="17588"/>
                    <a:pt x="8633" y="17588"/>
                    <a:pt x="8621" y="17599"/>
                  </a:cubicBezTo>
                  <a:cubicBezTo>
                    <a:pt x="8599" y="17611"/>
                    <a:pt x="8599" y="17634"/>
                    <a:pt x="8599" y="17645"/>
                  </a:cubicBezTo>
                  <a:cubicBezTo>
                    <a:pt x="8587" y="17679"/>
                    <a:pt x="8587" y="17702"/>
                    <a:pt x="8576" y="17736"/>
                  </a:cubicBezTo>
                  <a:cubicBezTo>
                    <a:pt x="8576" y="17759"/>
                    <a:pt x="8565" y="17770"/>
                    <a:pt x="8565" y="17793"/>
                  </a:cubicBezTo>
                  <a:cubicBezTo>
                    <a:pt x="8553" y="17793"/>
                    <a:pt x="8542" y="17781"/>
                    <a:pt x="8530" y="17781"/>
                  </a:cubicBezTo>
                  <a:cubicBezTo>
                    <a:pt x="8451" y="17770"/>
                    <a:pt x="8360" y="17759"/>
                    <a:pt x="8269" y="17759"/>
                  </a:cubicBezTo>
                  <a:cubicBezTo>
                    <a:pt x="8269" y="17543"/>
                    <a:pt x="8269" y="17315"/>
                    <a:pt x="8257" y="17088"/>
                  </a:cubicBezTo>
                  <a:cubicBezTo>
                    <a:pt x="8257" y="16837"/>
                    <a:pt x="8257" y="16587"/>
                    <a:pt x="8280" y="16326"/>
                  </a:cubicBezTo>
                  <a:close/>
                  <a:moveTo>
                    <a:pt x="8269" y="18066"/>
                  </a:moveTo>
                  <a:cubicBezTo>
                    <a:pt x="8314" y="18077"/>
                    <a:pt x="8348" y="18088"/>
                    <a:pt x="8394" y="18088"/>
                  </a:cubicBezTo>
                  <a:cubicBezTo>
                    <a:pt x="8439" y="18100"/>
                    <a:pt x="8474" y="18111"/>
                    <a:pt x="8519" y="18111"/>
                  </a:cubicBezTo>
                  <a:cubicBezTo>
                    <a:pt x="8519" y="18134"/>
                    <a:pt x="8519" y="18145"/>
                    <a:pt x="8519" y="18157"/>
                  </a:cubicBezTo>
                  <a:cubicBezTo>
                    <a:pt x="8519" y="18191"/>
                    <a:pt x="8508" y="18214"/>
                    <a:pt x="8508" y="18248"/>
                  </a:cubicBezTo>
                  <a:cubicBezTo>
                    <a:pt x="8508" y="18275"/>
                    <a:pt x="8533" y="18290"/>
                    <a:pt x="8560" y="18290"/>
                  </a:cubicBezTo>
                  <a:cubicBezTo>
                    <a:pt x="8578" y="18290"/>
                    <a:pt x="8597" y="18284"/>
                    <a:pt x="8610" y="18270"/>
                  </a:cubicBezTo>
                  <a:cubicBezTo>
                    <a:pt x="8621" y="18248"/>
                    <a:pt x="8633" y="18225"/>
                    <a:pt x="8656" y="18191"/>
                  </a:cubicBezTo>
                  <a:cubicBezTo>
                    <a:pt x="8667" y="18179"/>
                    <a:pt x="8667" y="18157"/>
                    <a:pt x="8678" y="18134"/>
                  </a:cubicBezTo>
                  <a:cubicBezTo>
                    <a:pt x="8712" y="18145"/>
                    <a:pt x="8747" y="18145"/>
                    <a:pt x="8781" y="18157"/>
                  </a:cubicBezTo>
                  <a:cubicBezTo>
                    <a:pt x="9008" y="18191"/>
                    <a:pt x="9247" y="18225"/>
                    <a:pt x="9474" y="18259"/>
                  </a:cubicBezTo>
                  <a:cubicBezTo>
                    <a:pt x="9952" y="18339"/>
                    <a:pt x="10419" y="18407"/>
                    <a:pt x="10896" y="18487"/>
                  </a:cubicBezTo>
                  <a:cubicBezTo>
                    <a:pt x="11840" y="18634"/>
                    <a:pt x="12784" y="18794"/>
                    <a:pt x="13728" y="18964"/>
                  </a:cubicBezTo>
                  <a:lnTo>
                    <a:pt x="14502" y="19101"/>
                  </a:lnTo>
                  <a:cubicBezTo>
                    <a:pt x="14524" y="19101"/>
                    <a:pt x="14547" y="19101"/>
                    <a:pt x="14570" y="19112"/>
                  </a:cubicBezTo>
                  <a:cubicBezTo>
                    <a:pt x="14593" y="19214"/>
                    <a:pt x="14627" y="19328"/>
                    <a:pt x="14695" y="19419"/>
                  </a:cubicBezTo>
                  <a:cubicBezTo>
                    <a:pt x="14704" y="19442"/>
                    <a:pt x="14723" y="19452"/>
                    <a:pt x="14741" y="19452"/>
                  </a:cubicBezTo>
                  <a:cubicBezTo>
                    <a:pt x="14769" y="19452"/>
                    <a:pt x="14797" y="19430"/>
                    <a:pt x="14797" y="19396"/>
                  </a:cubicBezTo>
                  <a:cubicBezTo>
                    <a:pt x="14797" y="19305"/>
                    <a:pt x="14786" y="19226"/>
                    <a:pt x="14775" y="19146"/>
                  </a:cubicBezTo>
                  <a:lnTo>
                    <a:pt x="14775" y="19146"/>
                  </a:lnTo>
                  <a:cubicBezTo>
                    <a:pt x="14820" y="19158"/>
                    <a:pt x="14866" y="19158"/>
                    <a:pt x="14900" y="19169"/>
                  </a:cubicBezTo>
                  <a:cubicBezTo>
                    <a:pt x="14968" y="19180"/>
                    <a:pt x="15025" y="19192"/>
                    <a:pt x="15093" y="19203"/>
                  </a:cubicBezTo>
                  <a:lnTo>
                    <a:pt x="15150" y="19203"/>
                  </a:lnTo>
                  <a:cubicBezTo>
                    <a:pt x="15252" y="19533"/>
                    <a:pt x="15366" y="19851"/>
                    <a:pt x="15480" y="20181"/>
                  </a:cubicBezTo>
                  <a:cubicBezTo>
                    <a:pt x="15321" y="20124"/>
                    <a:pt x="15161" y="20090"/>
                    <a:pt x="14991" y="20067"/>
                  </a:cubicBezTo>
                  <a:cubicBezTo>
                    <a:pt x="14853" y="20048"/>
                    <a:pt x="14713" y="20039"/>
                    <a:pt x="14574" y="20039"/>
                  </a:cubicBezTo>
                  <a:cubicBezTo>
                    <a:pt x="14380" y="20039"/>
                    <a:pt x="14187" y="20057"/>
                    <a:pt x="14001" y="20090"/>
                  </a:cubicBezTo>
                  <a:cubicBezTo>
                    <a:pt x="13592" y="20170"/>
                    <a:pt x="13194" y="20318"/>
                    <a:pt x="12830" y="20534"/>
                  </a:cubicBezTo>
                  <a:cubicBezTo>
                    <a:pt x="12750" y="20511"/>
                    <a:pt x="12671" y="20477"/>
                    <a:pt x="12602" y="20454"/>
                  </a:cubicBezTo>
                  <a:cubicBezTo>
                    <a:pt x="12523" y="20431"/>
                    <a:pt x="12454" y="20409"/>
                    <a:pt x="12386" y="20386"/>
                  </a:cubicBezTo>
                  <a:cubicBezTo>
                    <a:pt x="12511" y="20306"/>
                    <a:pt x="12659" y="20227"/>
                    <a:pt x="12796" y="20158"/>
                  </a:cubicBezTo>
                  <a:cubicBezTo>
                    <a:pt x="12909" y="20113"/>
                    <a:pt x="13023" y="20067"/>
                    <a:pt x="13137" y="20022"/>
                  </a:cubicBezTo>
                  <a:cubicBezTo>
                    <a:pt x="13182" y="20011"/>
                    <a:pt x="13239" y="19976"/>
                    <a:pt x="13285" y="19965"/>
                  </a:cubicBezTo>
                  <a:cubicBezTo>
                    <a:pt x="13342" y="19942"/>
                    <a:pt x="13410" y="19920"/>
                    <a:pt x="13467" y="19897"/>
                  </a:cubicBezTo>
                  <a:cubicBezTo>
                    <a:pt x="13524" y="19863"/>
                    <a:pt x="13512" y="19772"/>
                    <a:pt x="13444" y="19760"/>
                  </a:cubicBezTo>
                  <a:cubicBezTo>
                    <a:pt x="13387" y="19760"/>
                    <a:pt x="13319" y="19772"/>
                    <a:pt x="13262" y="19772"/>
                  </a:cubicBezTo>
                  <a:cubicBezTo>
                    <a:pt x="13194" y="19783"/>
                    <a:pt x="13137" y="19783"/>
                    <a:pt x="13069" y="19806"/>
                  </a:cubicBezTo>
                  <a:cubicBezTo>
                    <a:pt x="12943" y="19840"/>
                    <a:pt x="12818" y="19874"/>
                    <a:pt x="12705" y="19931"/>
                  </a:cubicBezTo>
                  <a:cubicBezTo>
                    <a:pt x="12477" y="20022"/>
                    <a:pt x="12272" y="20147"/>
                    <a:pt x="12079" y="20284"/>
                  </a:cubicBezTo>
                  <a:cubicBezTo>
                    <a:pt x="12022" y="20272"/>
                    <a:pt x="11965" y="20249"/>
                    <a:pt x="11908" y="20227"/>
                  </a:cubicBezTo>
                  <a:cubicBezTo>
                    <a:pt x="11908" y="20227"/>
                    <a:pt x="11920" y="20215"/>
                    <a:pt x="11920" y="20215"/>
                  </a:cubicBezTo>
                  <a:cubicBezTo>
                    <a:pt x="11977" y="20181"/>
                    <a:pt x="12022" y="20147"/>
                    <a:pt x="12079" y="20113"/>
                  </a:cubicBezTo>
                  <a:cubicBezTo>
                    <a:pt x="12136" y="20079"/>
                    <a:pt x="12181" y="20045"/>
                    <a:pt x="12227" y="20011"/>
                  </a:cubicBezTo>
                  <a:cubicBezTo>
                    <a:pt x="12269" y="19979"/>
                    <a:pt x="12242" y="19907"/>
                    <a:pt x="12192" y="19907"/>
                  </a:cubicBezTo>
                  <a:cubicBezTo>
                    <a:pt x="12189" y="19907"/>
                    <a:pt x="12185" y="19908"/>
                    <a:pt x="12181" y="19908"/>
                  </a:cubicBezTo>
                  <a:cubicBezTo>
                    <a:pt x="12125" y="19920"/>
                    <a:pt x="12056" y="19931"/>
                    <a:pt x="11999" y="19954"/>
                  </a:cubicBezTo>
                  <a:cubicBezTo>
                    <a:pt x="11931" y="19976"/>
                    <a:pt x="11874" y="20011"/>
                    <a:pt x="11817" y="20033"/>
                  </a:cubicBezTo>
                  <a:cubicBezTo>
                    <a:pt x="11761" y="20067"/>
                    <a:pt x="11704" y="20102"/>
                    <a:pt x="11658" y="20147"/>
                  </a:cubicBezTo>
                  <a:lnTo>
                    <a:pt x="11431" y="20079"/>
                  </a:lnTo>
                  <a:cubicBezTo>
                    <a:pt x="11442" y="20067"/>
                    <a:pt x="11454" y="20056"/>
                    <a:pt x="11454" y="20045"/>
                  </a:cubicBezTo>
                  <a:cubicBezTo>
                    <a:pt x="11488" y="20022"/>
                    <a:pt x="11522" y="19999"/>
                    <a:pt x="11556" y="19965"/>
                  </a:cubicBezTo>
                  <a:cubicBezTo>
                    <a:pt x="11579" y="19954"/>
                    <a:pt x="11579" y="19920"/>
                    <a:pt x="11567" y="19897"/>
                  </a:cubicBezTo>
                  <a:cubicBezTo>
                    <a:pt x="11567" y="19874"/>
                    <a:pt x="11533" y="19863"/>
                    <a:pt x="11510" y="19863"/>
                  </a:cubicBezTo>
                  <a:cubicBezTo>
                    <a:pt x="11476" y="19874"/>
                    <a:pt x="11442" y="19886"/>
                    <a:pt x="11419" y="19908"/>
                  </a:cubicBezTo>
                  <a:cubicBezTo>
                    <a:pt x="11408" y="19908"/>
                    <a:pt x="11385" y="19920"/>
                    <a:pt x="11374" y="19920"/>
                  </a:cubicBezTo>
                  <a:cubicBezTo>
                    <a:pt x="11363" y="19931"/>
                    <a:pt x="11340" y="19931"/>
                    <a:pt x="11328" y="19942"/>
                  </a:cubicBezTo>
                  <a:cubicBezTo>
                    <a:pt x="11294" y="19965"/>
                    <a:pt x="11260" y="19988"/>
                    <a:pt x="11226" y="20011"/>
                  </a:cubicBezTo>
                  <a:cubicBezTo>
                    <a:pt x="11181" y="19988"/>
                    <a:pt x="11124" y="19976"/>
                    <a:pt x="11078" y="19954"/>
                  </a:cubicBezTo>
                  <a:cubicBezTo>
                    <a:pt x="10396" y="19738"/>
                    <a:pt x="9725" y="19522"/>
                    <a:pt x="9054" y="19305"/>
                  </a:cubicBezTo>
                  <a:lnTo>
                    <a:pt x="8474" y="19112"/>
                  </a:lnTo>
                  <a:cubicBezTo>
                    <a:pt x="8383" y="19078"/>
                    <a:pt x="8292" y="19055"/>
                    <a:pt x="8201" y="19021"/>
                  </a:cubicBezTo>
                  <a:cubicBezTo>
                    <a:pt x="8178" y="19021"/>
                    <a:pt x="8155" y="19010"/>
                    <a:pt x="8144" y="19010"/>
                  </a:cubicBezTo>
                  <a:cubicBezTo>
                    <a:pt x="8144" y="19010"/>
                    <a:pt x="8144" y="18998"/>
                    <a:pt x="8144" y="18998"/>
                  </a:cubicBezTo>
                  <a:cubicBezTo>
                    <a:pt x="8223" y="18691"/>
                    <a:pt x="8257" y="18373"/>
                    <a:pt x="8269" y="18066"/>
                  </a:cubicBezTo>
                  <a:close/>
                  <a:moveTo>
                    <a:pt x="8041" y="19328"/>
                  </a:moveTo>
                  <a:cubicBezTo>
                    <a:pt x="8121" y="19362"/>
                    <a:pt x="8212" y="19385"/>
                    <a:pt x="8280" y="19408"/>
                  </a:cubicBezTo>
                  <a:cubicBezTo>
                    <a:pt x="8451" y="19465"/>
                    <a:pt x="8621" y="19522"/>
                    <a:pt x="8803" y="19578"/>
                  </a:cubicBezTo>
                  <a:cubicBezTo>
                    <a:pt x="9145" y="19692"/>
                    <a:pt x="9486" y="19806"/>
                    <a:pt x="9827" y="19908"/>
                  </a:cubicBezTo>
                  <a:cubicBezTo>
                    <a:pt x="10214" y="20045"/>
                    <a:pt x="10600" y="20170"/>
                    <a:pt x="10987" y="20295"/>
                  </a:cubicBezTo>
                  <a:cubicBezTo>
                    <a:pt x="10976" y="20295"/>
                    <a:pt x="10976" y="20306"/>
                    <a:pt x="10976" y="20318"/>
                  </a:cubicBezTo>
                  <a:lnTo>
                    <a:pt x="10976" y="20306"/>
                  </a:lnTo>
                  <a:cubicBezTo>
                    <a:pt x="10976" y="20318"/>
                    <a:pt x="10976" y="20329"/>
                    <a:pt x="10964" y="20329"/>
                  </a:cubicBezTo>
                  <a:cubicBezTo>
                    <a:pt x="10964" y="20340"/>
                    <a:pt x="10953" y="20363"/>
                    <a:pt x="10953" y="20375"/>
                  </a:cubicBezTo>
                  <a:cubicBezTo>
                    <a:pt x="10942" y="20397"/>
                    <a:pt x="10942" y="20420"/>
                    <a:pt x="10942" y="20443"/>
                  </a:cubicBezTo>
                  <a:cubicBezTo>
                    <a:pt x="10942" y="20481"/>
                    <a:pt x="10978" y="20504"/>
                    <a:pt x="11013" y="20504"/>
                  </a:cubicBezTo>
                  <a:cubicBezTo>
                    <a:pt x="11029" y="20504"/>
                    <a:pt x="11045" y="20499"/>
                    <a:pt x="11055" y="20488"/>
                  </a:cubicBezTo>
                  <a:cubicBezTo>
                    <a:pt x="11078" y="20477"/>
                    <a:pt x="11101" y="20454"/>
                    <a:pt x="11112" y="20431"/>
                  </a:cubicBezTo>
                  <a:cubicBezTo>
                    <a:pt x="11124" y="20420"/>
                    <a:pt x="11124" y="20409"/>
                    <a:pt x="11135" y="20397"/>
                  </a:cubicBezTo>
                  <a:lnTo>
                    <a:pt x="11146" y="20397"/>
                  </a:lnTo>
                  <a:cubicBezTo>
                    <a:pt x="11146" y="20386"/>
                    <a:pt x="11158" y="20386"/>
                    <a:pt x="11158" y="20375"/>
                  </a:cubicBezTo>
                  <a:cubicBezTo>
                    <a:pt x="11169" y="20363"/>
                    <a:pt x="11169" y="20363"/>
                    <a:pt x="11181" y="20352"/>
                  </a:cubicBezTo>
                  <a:lnTo>
                    <a:pt x="11351" y="20409"/>
                  </a:lnTo>
                  <a:cubicBezTo>
                    <a:pt x="11215" y="20545"/>
                    <a:pt x="11101" y="20716"/>
                    <a:pt x="11044" y="20898"/>
                  </a:cubicBezTo>
                  <a:cubicBezTo>
                    <a:pt x="11036" y="20939"/>
                    <a:pt x="11063" y="20968"/>
                    <a:pt x="11097" y="20968"/>
                  </a:cubicBezTo>
                  <a:cubicBezTo>
                    <a:pt x="11109" y="20968"/>
                    <a:pt x="11123" y="20964"/>
                    <a:pt x="11135" y="20955"/>
                  </a:cubicBezTo>
                  <a:cubicBezTo>
                    <a:pt x="11283" y="20795"/>
                    <a:pt x="11408" y="20625"/>
                    <a:pt x="11567" y="20477"/>
                  </a:cubicBezTo>
                  <a:cubicBezTo>
                    <a:pt x="11636" y="20500"/>
                    <a:pt x="11704" y="20522"/>
                    <a:pt x="11761" y="20545"/>
                  </a:cubicBezTo>
                  <a:cubicBezTo>
                    <a:pt x="11670" y="20636"/>
                    <a:pt x="11579" y="20727"/>
                    <a:pt x="11488" y="20830"/>
                  </a:cubicBezTo>
                  <a:cubicBezTo>
                    <a:pt x="11408" y="20932"/>
                    <a:pt x="11328" y="21034"/>
                    <a:pt x="11272" y="21148"/>
                  </a:cubicBezTo>
                  <a:cubicBezTo>
                    <a:pt x="11203" y="21250"/>
                    <a:pt x="11146" y="21364"/>
                    <a:pt x="11158" y="21489"/>
                  </a:cubicBezTo>
                  <a:cubicBezTo>
                    <a:pt x="11158" y="21520"/>
                    <a:pt x="11178" y="21530"/>
                    <a:pt x="11202" y="21530"/>
                  </a:cubicBezTo>
                  <a:cubicBezTo>
                    <a:pt x="11213" y="21530"/>
                    <a:pt x="11226" y="21527"/>
                    <a:pt x="11237" y="21523"/>
                  </a:cubicBezTo>
                  <a:cubicBezTo>
                    <a:pt x="11340" y="21455"/>
                    <a:pt x="11397" y="21364"/>
                    <a:pt x="11476" y="21273"/>
                  </a:cubicBezTo>
                  <a:cubicBezTo>
                    <a:pt x="11545" y="21171"/>
                    <a:pt x="11613" y="21080"/>
                    <a:pt x="11692" y="20989"/>
                  </a:cubicBezTo>
                  <a:cubicBezTo>
                    <a:pt x="11795" y="20864"/>
                    <a:pt x="11920" y="20739"/>
                    <a:pt x="12045" y="20636"/>
                  </a:cubicBezTo>
                  <a:cubicBezTo>
                    <a:pt x="12181" y="20682"/>
                    <a:pt x="12318" y="20727"/>
                    <a:pt x="12454" y="20773"/>
                  </a:cubicBezTo>
                  <a:lnTo>
                    <a:pt x="12466" y="20773"/>
                  </a:lnTo>
                  <a:cubicBezTo>
                    <a:pt x="12386" y="20830"/>
                    <a:pt x="12307" y="20898"/>
                    <a:pt x="12227" y="20966"/>
                  </a:cubicBezTo>
                  <a:cubicBezTo>
                    <a:pt x="11692" y="21432"/>
                    <a:pt x="11294" y="22035"/>
                    <a:pt x="11078" y="22695"/>
                  </a:cubicBezTo>
                  <a:cubicBezTo>
                    <a:pt x="11067" y="22683"/>
                    <a:pt x="11067" y="22683"/>
                    <a:pt x="11055" y="22672"/>
                  </a:cubicBezTo>
                  <a:cubicBezTo>
                    <a:pt x="10987" y="22615"/>
                    <a:pt x="10930" y="22570"/>
                    <a:pt x="10862" y="22513"/>
                  </a:cubicBezTo>
                  <a:cubicBezTo>
                    <a:pt x="10851" y="22501"/>
                    <a:pt x="10839" y="22490"/>
                    <a:pt x="10817" y="22479"/>
                  </a:cubicBezTo>
                  <a:cubicBezTo>
                    <a:pt x="10839" y="22433"/>
                    <a:pt x="10851" y="22388"/>
                    <a:pt x="10862" y="22342"/>
                  </a:cubicBezTo>
                  <a:cubicBezTo>
                    <a:pt x="10908" y="22194"/>
                    <a:pt x="10999" y="22047"/>
                    <a:pt x="11010" y="21899"/>
                  </a:cubicBezTo>
                  <a:cubicBezTo>
                    <a:pt x="11010" y="21871"/>
                    <a:pt x="10987" y="21850"/>
                    <a:pt x="10960" y="21850"/>
                  </a:cubicBezTo>
                  <a:cubicBezTo>
                    <a:pt x="10954" y="21850"/>
                    <a:pt x="10948" y="21851"/>
                    <a:pt x="10942" y="21853"/>
                  </a:cubicBezTo>
                  <a:cubicBezTo>
                    <a:pt x="10817" y="21944"/>
                    <a:pt x="10748" y="22126"/>
                    <a:pt x="10691" y="22274"/>
                  </a:cubicBezTo>
                  <a:cubicBezTo>
                    <a:pt x="10680" y="22297"/>
                    <a:pt x="10669" y="22331"/>
                    <a:pt x="10657" y="22354"/>
                  </a:cubicBezTo>
                  <a:cubicBezTo>
                    <a:pt x="10600" y="22319"/>
                    <a:pt x="10555" y="22274"/>
                    <a:pt x="10498" y="22229"/>
                  </a:cubicBezTo>
                  <a:cubicBezTo>
                    <a:pt x="10259" y="22047"/>
                    <a:pt x="10009" y="21853"/>
                    <a:pt x="9770" y="21671"/>
                  </a:cubicBezTo>
                  <a:cubicBezTo>
                    <a:pt x="9281" y="21296"/>
                    <a:pt x="8792" y="20921"/>
                    <a:pt x="8303" y="20545"/>
                  </a:cubicBezTo>
                  <a:cubicBezTo>
                    <a:pt x="8155" y="20443"/>
                    <a:pt x="8019" y="20329"/>
                    <a:pt x="7871" y="20238"/>
                  </a:cubicBezTo>
                  <a:cubicBezTo>
                    <a:pt x="7825" y="20204"/>
                    <a:pt x="7780" y="20181"/>
                    <a:pt x="7734" y="20147"/>
                  </a:cubicBezTo>
                  <a:cubicBezTo>
                    <a:pt x="7848" y="19874"/>
                    <a:pt x="7950" y="19601"/>
                    <a:pt x="8041" y="19328"/>
                  </a:cubicBezTo>
                  <a:close/>
                  <a:moveTo>
                    <a:pt x="2151" y="22216"/>
                  </a:moveTo>
                  <a:cubicBezTo>
                    <a:pt x="2429" y="22216"/>
                    <a:pt x="2696" y="22307"/>
                    <a:pt x="2889" y="22536"/>
                  </a:cubicBezTo>
                  <a:cubicBezTo>
                    <a:pt x="2980" y="22649"/>
                    <a:pt x="3037" y="22774"/>
                    <a:pt x="3014" y="22911"/>
                  </a:cubicBezTo>
                  <a:cubicBezTo>
                    <a:pt x="3003" y="22991"/>
                    <a:pt x="2969" y="23070"/>
                    <a:pt x="2912" y="23127"/>
                  </a:cubicBezTo>
                  <a:cubicBezTo>
                    <a:pt x="2730" y="22865"/>
                    <a:pt x="2406" y="22710"/>
                    <a:pt x="2089" y="22710"/>
                  </a:cubicBezTo>
                  <a:cubicBezTo>
                    <a:pt x="2048" y="22710"/>
                    <a:pt x="2008" y="22712"/>
                    <a:pt x="1968" y="22718"/>
                  </a:cubicBezTo>
                  <a:cubicBezTo>
                    <a:pt x="1524" y="22774"/>
                    <a:pt x="1206" y="23150"/>
                    <a:pt x="1206" y="23593"/>
                  </a:cubicBezTo>
                  <a:cubicBezTo>
                    <a:pt x="1206" y="23650"/>
                    <a:pt x="1206" y="23707"/>
                    <a:pt x="1217" y="23764"/>
                  </a:cubicBezTo>
                  <a:cubicBezTo>
                    <a:pt x="1092" y="23787"/>
                    <a:pt x="956" y="23798"/>
                    <a:pt x="830" y="23821"/>
                  </a:cubicBezTo>
                  <a:cubicBezTo>
                    <a:pt x="739" y="23832"/>
                    <a:pt x="648" y="23844"/>
                    <a:pt x="557" y="23855"/>
                  </a:cubicBezTo>
                  <a:cubicBezTo>
                    <a:pt x="546" y="23855"/>
                    <a:pt x="523" y="23866"/>
                    <a:pt x="512" y="23866"/>
                  </a:cubicBezTo>
                  <a:cubicBezTo>
                    <a:pt x="535" y="23366"/>
                    <a:pt x="739" y="22911"/>
                    <a:pt x="1149" y="22581"/>
                  </a:cubicBezTo>
                  <a:cubicBezTo>
                    <a:pt x="1412" y="22369"/>
                    <a:pt x="1791" y="22216"/>
                    <a:pt x="2151" y="22216"/>
                  </a:cubicBezTo>
                  <a:close/>
                  <a:moveTo>
                    <a:pt x="1308" y="24071"/>
                  </a:moveTo>
                  <a:cubicBezTo>
                    <a:pt x="1433" y="24321"/>
                    <a:pt x="1661" y="24503"/>
                    <a:pt x="1956" y="24571"/>
                  </a:cubicBezTo>
                  <a:cubicBezTo>
                    <a:pt x="1979" y="24571"/>
                    <a:pt x="2002" y="24583"/>
                    <a:pt x="2025" y="24583"/>
                  </a:cubicBezTo>
                  <a:cubicBezTo>
                    <a:pt x="2025" y="24594"/>
                    <a:pt x="2013" y="24594"/>
                    <a:pt x="2013" y="24606"/>
                  </a:cubicBezTo>
                  <a:cubicBezTo>
                    <a:pt x="1900" y="24719"/>
                    <a:pt x="1797" y="24833"/>
                    <a:pt x="1683" y="24947"/>
                  </a:cubicBezTo>
                  <a:cubicBezTo>
                    <a:pt x="1513" y="25129"/>
                    <a:pt x="1342" y="25311"/>
                    <a:pt x="1172" y="25493"/>
                  </a:cubicBezTo>
                  <a:cubicBezTo>
                    <a:pt x="887" y="25186"/>
                    <a:pt x="671" y="24810"/>
                    <a:pt x="569" y="24401"/>
                  </a:cubicBezTo>
                  <a:cubicBezTo>
                    <a:pt x="557" y="24310"/>
                    <a:pt x="535" y="24242"/>
                    <a:pt x="523" y="24151"/>
                  </a:cubicBezTo>
                  <a:lnTo>
                    <a:pt x="592" y="24151"/>
                  </a:lnTo>
                  <a:cubicBezTo>
                    <a:pt x="694" y="24139"/>
                    <a:pt x="785" y="24128"/>
                    <a:pt x="876" y="24117"/>
                  </a:cubicBezTo>
                  <a:cubicBezTo>
                    <a:pt x="1024" y="24105"/>
                    <a:pt x="1160" y="24094"/>
                    <a:pt x="1308" y="24071"/>
                  </a:cubicBezTo>
                  <a:close/>
                  <a:moveTo>
                    <a:pt x="7632" y="20409"/>
                  </a:moveTo>
                  <a:cubicBezTo>
                    <a:pt x="7643" y="20431"/>
                    <a:pt x="7666" y="20443"/>
                    <a:pt x="7677" y="20454"/>
                  </a:cubicBezTo>
                  <a:cubicBezTo>
                    <a:pt x="7803" y="20568"/>
                    <a:pt x="7916" y="20659"/>
                    <a:pt x="8041" y="20750"/>
                  </a:cubicBezTo>
                  <a:cubicBezTo>
                    <a:pt x="8280" y="20943"/>
                    <a:pt x="8530" y="21125"/>
                    <a:pt x="8769" y="21319"/>
                  </a:cubicBezTo>
                  <a:cubicBezTo>
                    <a:pt x="9247" y="21683"/>
                    <a:pt x="9725" y="22058"/>
                    <a:pt x="10214" y="22422"/>
                  </a:cubicBezTo>
                  <a:cubicBezTo>
                    <a:pt x="10328" y="22513"/>
                    <a:pt x="10441" y="22604"/>
                    <a:pt x="10566" y="22695"/>
                  </a:cubicBezTo>
                  <a:cubicBezTo>
                    <a:pt x="10555" y="22718"/>
                    <a:pt x="10555" y="22740"/>
                    <a:pt x="10555" y="22763"/>
                  </a:cubicBezTo>
                  <a:cubicBezTo>
                    <a:pt x="10521" y="22934"/>
                    <a:pt x="10498" y="23093"/>
                    <a:pt x="10498" y="23264"/>
                  </a:cubicBezTo>
                  <a:cubicBezTo>
                    <a:pt x="10498" y="23343"/>
                    <a:pt x="10498" y="23434"/>
                    <a:pt x="10509" y="23514"/>
                  </a:cubicBezTo>
                  <a:cubicBezTo>
                    <a:pt x="10532" y="23605"/>
                    <a:pt x="10532" y="23696"/>
                    <a:pt x="10566" y="23775"/>
                  </a:cubicBezTo>
                  <a:cubicBezTo>
                    <a:pt x="10576" y="23800"/>
                    <a:pt x="10599" y="23812"/>
                    <a:pt x="10622" y="23812"/>
                  </a:cubicBezTo>
                  <a:cubicBezTo>
                    <a:pt x="10653" y="23812"/>
                    <a:pt x="10685" y="23791"/>
                    <a:pt x="10691" y="23753"/>
                  </a:cubicBezTo>
                  <a:cubicBezTo>
                    <a:pt x="10703" y="23673"/>
                    <a:pt x="10680" y="23593"/>
                    <a:pt x="10691" y="23514"/>
                  </a:cubicBezTo>
                  <a:cubicBezTo>
                    <a:pt x="10691" y="23445"/>
                    <a:pt x="10691" y="23366"/>
                    <a:pt x="10691" y="23286"/>
                  </a:cubicBezTo>
                  <a:cubicBezTo>
                    <a:pt x="10703" y="23127"/>
                    <a:pt x="10714" y="22968"/>
                    <a:pt x="10737" y="22820"/>
                  </a:cubicBezTo>
                  <a:cubicBezTo>
                    <a:pt x="10771" y="22843"/>
                    <a:pt x="10794" y="22865"/>
                    <a:pt x="10828" y="22877"/>
                  </a:cubicBezTo>
                  <a:cubicBezTo>
                    <a:pt x="10885" y="22922"/>
                    <a:pt x="10942" y="22956"/>
                    <a:pt x="10999" y="22968"/>
                  </a:cubicBezTo>
                  <a:cubicBezTo>
                    <a:pt x="10873" y="23468"/>
                    <a:pt x="10851" y="23991"/>
                    <a:pt x="10953" y="24503"/>
                  </a:cubicBezTo>
                  <a:cubicBezTo>
                    <a:pt x="11021" y="24867"/>
                    <a:pt x="11135" y="25220"/>
                    <a:pt x="11306" y="25538"/>
                  </a:cubicBezTo>
                  <a:cubicBezTo>
                    <a:pt x="11397" y="25697"/>
                    <a:pt x="11488" y="25857"/>
                    <a:pt x="11601" y="26005"/>
                  </a:cubicBezTo>
                  <a:cubicBezTo>
                    <a:pt x="11604" y="26010"/>
                    <a:pt x="11607" y="26015"/>
                    <a:pt x="11611" y="26020"/>
                  </a:cubicBezTo>
                  <a:lnTo>
                    <a:pt x="11611" y="26020"/>
                  </a:lnTo>
                  <a:cubicBezTo>
                    <a:pt x="11589" y="25992"/>
                    <a:pt x="11567" y="25970"/>
                    <a:pt x="11545" y="25948"/>
                  </a:cubicBezTo>
                  <a:cubicBezTo>
                    <a:pt x="11465" y="25868"/>
                    <a:pt x="11397" y="25788"/>
                    <a:pt x="11317" y="25697"/>
                  </a:cubicBezTo>
                  <a:cubicBezTo>
                    <a:pt x="11158" y="25538"/>
                    <a:pt x="11010" y="25368"/>
                    <a:pt x="10862" y="25208"/>
                  </a:cubicBezTo>
                  <a:cubicBezTo>
                    <a:pt x="10555" y="24879"/>
                    <a:pt x="10248" y="24549"/>
                    <a:pt x="9952" y="24219"/>
                  </a:cubicBezTo>
                  <a:cubicBezTo>
                    <a:pt x="9338" y="23559"/>
                    <a:pt x="8724" y="22888"/>
                    <a:pt x="8110" y="22229"/>
                  </a:cubicBezTo>
                  <a:cubicBezTo>
                    <a:pt x="7939" y="22047"/>
                    <a:pt x="7780" y="21865"/>
                    <a:pt x="7598" y="21683"/>
                  </a:cubicBezTo>
                  <a:cubicBezTo>
                    <a:pt x="7507" y="21592"/>
                    <a:pt x="7416" y="21501"/>
                    <a:pt x="7325" y="21410"/>
                  </a:cubicBezTo>
                  <a:cubicBezTo>
                    <a:pt x="7302" y="21387"/>
                    <a:pt x="7291" y="21375"/>
                    <a:pt x="7268" y="21353"/>
                  </a:cubicBezTo>
                  <a:cubicBezTo>
                    <a:pt x="7336" y="21159"/>
                    <a:pt x="7404" y="20966"/>
                    <a:pt x="7484" y="20773"/>
                  </a:cubicBezTo>
                  <a:cubicBezTo>
                    <a:pt x="7530" y="20659"/>
                    <a:pt x="7575" y="20534"/>
                    <a:pt x="7632" y="20409"/>
                  </a:cubicBezTo>
                  <a:close/>
                  <a:moveTo>
                    <a:pt x="14559" y="20384"/>
                  </a:moveTo>
                  <a:cubicBezTo>
                    <a:pt x="14646" y="20384"/>
                    <a:pt x="14733" y="20389"/>
                    <a:pt x="14820" y="20397"/>
                  </a:cubicBezTo>
                  <a:cubicBezTo>
                    <a:pt x="14991" y="20409"/>
                    <a:pt x="15150" y="20431"/>
                    <a:pt x="15298" y="20477"/>
                  </a:cubicBezTo>
                  <a:cubicBezTo>
                    <a:pt x="15412" y="20522"/>
                    <a:pt x="15525" y="20568"/>
                    <a:pt x="15639" y="20602"/>
                  </a:cubicBezTo>
                  <a:cubicBezTo>
                    <a:pt x="15844" y="21205"/>
                    <a:pt x="16014" y="21819"/>
                    <a:pt x="16014" y="22467"/>
                  </a:cubicBezTo>
                  <a:cubicBezTo>
                    <a:pt x="16003" y="23798"/>
                    <a:pt x="15173" y="25061"/>
                    <a:pt x="14001" y="25663"/>
                  </a:cubicBezTo>
                  <a:cubicBezTo>
                    <a:pt x="13706" y="25811"/>
                    <a:pt x="13387" y="25925"/>
                    <a:pt x="13057" y="25970"/>
                  </a:cubicBezTo>
                  <a:cubicBezTo>
                    <a:pt x="12727" y="26027"/>
                    <a:pt x="12398" y="26039"/>
                    <a:pt x="12068" y="26050"/>
                  </a:cubicBezTo>
                  <a:cubicBezTo>
                    <a:pt x="12056" y="26050"/>
                    <a:pt x="12056" y="26039"/>
                    <a:pt x="12056" y="26039"/>
                  </a:cubicBezTo>
                  <a:cubicBezTo>
                    <a:pt x="12011" y="25982"/>
                    <a:pt x="11954" y="25925"/>
                    <a:pt x="11908" y="25857"/>
                  </a:cubicBezTo>
                  <a:cubicBezTo>
                    <a:pt x="11817" y="25743"/>
                    <a:pt x="11738" y="25618"/>
                    <a:pt x="11670" y="25493"/>
                  </a:cubicBezTo>
                  <a:cubicBezTo>
                    <a:pt x="11533" y="25231"/>
                    <a:pt x="11419" y="24947"/>
                    <a:pt x="11340" y="24662"/>
                  </a:cubicBezTo>
                  <a:cubicBezTo>
                    <a:pt x="11203" y="24094"/>
                    <a:pt x="11203" y="23491"/>
                    <a:pt x="11363" y="22922"/>
                  </a:cubicBezTo>
                  <a:cubicBezTo>
                    <a:pt x="11613" y="22103"/>
                    <a:pt x="12170" y="21353"/>
                    <a:pt x="12898" y="20886"/>
                  </a:cubicBezTo>
                  <a:lnTo>
                    <a:pt x="12921" y="20886"/>
                  </a:lnTo>
                  <a:cubicBezTo>
                    <a:pt x="12943" y="20886"/>
                    <a:pt x="12966" y="20875"/>
                    <a:pt x="12989" y="20875"/>
                  </a:cubicBezTo>
                  <a:lnTo>
                    <a:pt x="13012" y="20864"/>
                  </a:lnTo>
                  <a:cubicBezTo>
                    <a:pt x="13000" y="20864"/>
                    <a:pt x="13012" y="20864"/>
                    <a:pt x="13034" y="20852"/>
                  </a:cubicBezTo>
                  <a:cubicBezTo>
                    <a:pt x="13091" y="20852"/>
                    <a:pt x="13114" y="20807"/>
                    <a:pt x="13103" y="20761"/>
                  </a:cubicBezTo>
                  <a:cubicBezTo>
                    <a:pt x="13330" y="20648"/>
                    <a:pt x="13558" y="20557"/>
                    <a:pt x="13797" y="20488"/>
                  </a:cubicBezTo>
                  <a:cubicBezTo>
                    <a:pt x="14051" y="20421"/>
                    <a:pt x="14305" y="20384"/>
                    <a:pt x="14559" y="20384"/>
                  </a:cubicBezTo>
                  <a:close/>
                  <a:moveTo>
                    <a:pt x="11620" y="26033"/>
                  </a:moveTo>
                  <a:cubicBezTo>
                    <a:pt x="11630" y="26045"/>
                    <a:pt x="11640" y="26055"/>
                    <a:pt x="11647" y="26061"/>
                  </a:cubicBezTo>
                  <a:cubicBezTo>
                    <a:pt x="11647" y="26073"/>
                    <a:pt x="11647" y="26073"/>
                    <a:pt x="11647" y="26073"/>
                  </a:cubicBezTo>
                  <a:cubicBezTo>
                    <a:pt x="11638" y="26058"/>
                    <a:pt x="11629" y="26045"/>
                    <a:pt x="11620" y="26033"/>
                  </a:cubicBezTo>
                  <a:close/>
                  <a:moveTo>
                    <a:pt x="2423" y="24617"/>
                  </a:moveTo>
                  <a:cubicBezTo>
                    <a:pt x="2537" y="24617"/>
                    <a:pt x="2639" y="24628"/>
                    <a:pt x="2753" y="24651"/>
                  </a:cubicBezTo>
                  <a:cubicBezTo>
                    <a:pt x="3003" y="24697"/>
                    <a:pt x="3139" y="24924"/>
                    <a:pt x="3344" y="25061"/>
                  </a:cubicBezTo>
                  <a:cubicBezTo>
                    <a:pt x="3310" y="25129"/>
                    <a:pt x="3299" y="25208"/>
                    <a:pt x="3276" y="25265"/>
                  </a:cubicBezTo>
                  <a:cubicBezTo>
                    <a:pt x="3219" y="25436"/>
                    <a:pt x="3173" y="25595"/>
                    <a:pt x="3117" y="25766"/>
                  </a:cubicBezTo>
                  <a:cubicBezTo>
                    <a:pt x="3060" y="25925"/>
                    <a:pt x="3014" y="26084"/>
                    <a:pt x="2957" y="26243"/>
                  </a:cubicBezTo>
                  <a:cubicBezTo>
                    <a:pt x="2923" y="26323"/>
                    <a:pt x="2889" y="26414"/>
                    <a:pt x="2866" y="26505"/>
                  </a:cubicBezTo>
                  <a:cubicBezTo>
                    <a:pt x="2502" y="26403"/>
                    <a:pt x="2161" y="26255"/>
                    <a:pt x="1854" y="26061"/>
                  </a:cubicBezTo>
                  <a:cubicBezTo>
                    <a:pt x="1695" y="25970"/>
                    <a:pt x="1547" y="25857"/>
                    <a:pt x="1411" y="25743"/>
                  </a:cubicBezTo>
                  <a:cubicBezTo>
                    <a:pt x="1445" y="25709"/>
                    <a:pt x="1479" y="25675"/>
                    <a:pt x="1501" y="25641"/>
                  </a:cubicBezTo>
                  <a:cubicBezTo>
                    <a:pt x="1627" y="25516"/>
                    <a:pt x="1752" y="25379"/>
                    <a:pt x="1877" y="25254"/>
                  </a:cubicBezTo>
                  <a:cubicBezTo>
                    <a:pt x="1991" y="25117"/>
                    <a:pt x="2104" y="24992"/>
                    <a:pt x="2218" y="24867"/>
                  </a:cubicBezTo>
                  <a:cubicBezTo>
                    <a:pt x="2286" y="24799"/>
                    <a:pt x="2377" y="24708"/>
                    <a:pt x="2423" y="24617"/>
                  </a:cubicBezTo>
                  <a:close/>
                  <a:moveTo>
                    <a:pt x="7177" y="21637"/>
                  </a:moveTo>
                  <a:cubicBezTo>
                    <a:pt x="7222" y="21705"/>
                    <a:pt x="7268" y="21762"/>
                    <a:pt x="7325" y="21819"/>
                  </a:cubicBezTo>
                  <a:cubicBezTo>
                    <a:pt x="7461" y="21990"/>
                    <a:pt x="7621" y="22160"/>
                    <a:pt x="7768" y="22319"/>
                  </a:cubicBezTo>
                  <a:cubicBezTo>
                    <a:pt x="8064" y="22661"/>
                    <a:pt x="8360" y="22991"/>
                    <a:pt x="8656" y="23320"/>
                  </a:cubicBezTo>
                  <a:cubicBezTo>
                    <a:pt x="9258" y="23980"/>
                    <a:pt x="9873" y="24640"/>
                    <a:pt x="10475" y="25299"/>
                  </a:cubicBezTo>
                  <a:cubicBezTo>
                    <a:pt x="10646" y="25481"/>
                    <a:pt x="10817" y="25663"/>
                    <a:pt x="10976" y="25834"/>
                  </a:cubicBezTo>
                  <a:cubicBezTo>
                    <a:pt x="11067" y="25925"/>
                    <a:pt x="11146" y="26016"/>
                    <a:pt x="11226" y="26107"/>
                  </a:cubicBezTo>
                  <a:cubicBezTo>
                    <a:pt x="11010" y="26141"/>
                    <a:pt x="10794" y="26187"/>
                    <a:pt x="10578" y="26266"/>
                  </a:cubicBezTo>
                  <a:cubicBezTo>
                    <a:pt x="10271" y="26391"/>
                    <a:pt x="9975" y="26562"/>
                    <a:pt x="9679" y="26721"/>
                  </a:cubicBezTo>
                  <a:cubicBezTo>
                    <a:pt x="9645" y="26619"/>
                    <a:pt x="9554" y="26516"/>
                    <a:pt x="9497" y="26437"/>
                  </a:cubicBezTo>
                  <a:cubicBezTo>
                    <a:pt x="9554" y="26391"/>
                    <a:pt x="9600" y="26346"/>
                    <a:pt x="9668" y="26300"/>
                  </a:cubicBezTo>
                  <a:cubicBezTo>
                    <a:pt x="9850" y="26175"/>
                    <a:pt x="10077" y="26130"/>
                    <a:pt x="10293" y="26073"/>
                  </a:cubicBezTo>
                  <a:cubicBezTo>
                    <a:pt x="10373" y="26050"/>
                    <a:pt x="10384" y="25925"/>
                    <a:pt x="10293" y="25914"/>
                  </a:cubicBezTo>
                  <a:cubicBezTo>
                    <a:pt x="10250" y="25909"/>
                    <a:pt x="10206" y="25907"/>
                    <a:pt x="10163" y="25907"/>
                  </a:cubicBezTo>
                  <a:cubicBezTo>
                    <a:pt x="9983" y="25907"/>
                    <a:pt x="9810" y="25947"/>
                    <a:pt x="9645" y="26039"/>
                  </a:cubicBezTo>
                  <a:cubicBezTo>
                    <a:pt x="9543" y="26096"/>
                    <a:pt x="9452" y="26175"/>
                    <a:pt x="9361" y="26255"/>
                  </a:cubicBezTo>
                  <a:cubicBezTo>
                    <a:pt x="9304" y="26175"/>
                    <a:pt x="9247" y="26107"/>
                    <a:pt x="9190" y="26027"/>
                  </a:cubicBezTo>
                  <a:cubicBezTo>
                    <a:pt x="8985" y="25754"/>
                    <a:pt x="8781" y="25481"/>
                    <a:pt x="8576" y="25208"/>
                  </a:cubicBezTo>
                  <a:cubicBezTo>
                    <a:pt x="8167" y="24685"/>
                    <a:pt x="7757" y="24151"/>
                    <a:pt x="7336" y="23627"/>
                  </a:cubicBezTo>
                  <a:cubicBezTo>
                    <a:pt x="7279" y="23548"/>
                    <a:pt x="7211" y="23468"/>
                    <a:pt x="7143" y="23389"/>
                  </a:cubicBezTo>
                  <a:cubicBezTo>
                    <a:pt x="7188" y="23309"/>
                    <a:pt x="7222" y="23218"/>
                    <a:pt x="7257" y="23138"/>
                  </a:cubicBezTo>
                  <a:cubicBezTo>
                    <a:pt x="7302" y="23025"/>
                    <a:pt x="7336" y="22900"/>
                    <a:pt x="7359" y="22786"/>
                  </a:cubicBezTo>
                  <a:cubicBezTo>
                    <a:pt x="7370" y="22718"/>
                    <a:pt x="7382" y="22661"/>
                    <a:pt x="7393" y="22604"/>
                  </a:cubicBezTo>
                  <a:cubicBezTo>
                    <a:pt x="7393" y="22547"/>
                    <a:pt x="7382" y="22490"/>
                    <a:pt x="7382" y="22433"/>
                  </a:cubicBezTo>
                  <a:cubicBezTo>
                    <a:pt x="7382" y="22398"/>
                    <a:pt x="7347" y="22369"/>
                    <a:pt x="7310" y="22369"/>
                  </a:cubicBezTo>
                  <a:cubicBezTo>
                    <a:pt x="7300" y="22369"/>
                    <a:pt x="7289" y="22371"/>
                    <a:pt x="7279" y="22376"/>
                  </a:cubicBezTo>
                  <a:cubicBezTo>
                    <a:pt x="7234" y="22410"/>
                    <a:pt x="7177" y="22445"/>
                    <a:pt x="7154" y="22490"/>
                  </a:cubicBezTo>
                  <a:cubicBezTo>
                    <a:pt x="7120" y="22558"/>
                    <a:pt x="7109" y="22615"/>
                    <a:pt x="7097" y="22683"/>
                  </a:cubicBezTo>
                  <a:cubicBezTo>
                    <a:pt x="7075" y="22786"/>
                    <a:pt x="7052" y="22900"/>
                    <a:pt x="7018" y="23002"/>
                  </a:cubicBezTo>
                  <a:cubicBezTo>
                    <a:pt x="6995" y="23059"/>
                    <a:pt x="6972" y="23104"/>
                    <a:pt x="6961" y="23161"/>
                  </a:cubicBezTo>
                  <a:cubicBezTo>
                    <a:pt x="6904" y="23093"/>
                    <a:pt x="6859" y="23036"/>
                    <a:pt x="6802" y="22979"/>
                  </a:cubicBezTo>
                  <a:cubicBezTo>
                    <a:pt x="6779" y="22956"/>
                    <a:pt x="6756" y="22934"/>
                    <a:pt x="6733" y="22911"/>
                  </a:cubicBezTo>
                  <a:cubicBezTo>
                    <a:pt x="6904" y="22501"/>
                    <a:pt x="7041" y="22069"/>
                    <a:pt x="7177" y="21637"/>
                  </a:cubicBezTo>
                  <a:close/>
                  <a:moveTo>
                    <a:pt x="4641" y="25117"/>
                  </a:moveTo>
                  <a:cubicBezTo>
                    <a:pt x="4652" y="25186"/>
                    <a:pt x="4652" y="25265"/>
                    <a:pt x="4663" y="25334"/>
                  </a:cubicBezTo>
                  <a:cubicBezTo>
                    <a:pt x="4686" y="25527"/>
                    <a:pt x="4720" y="25720"/>
                    <a:pt x="4754" y="25914"/>
                  </a:cubicBezTo>
                  <a:cubicBezTo>
                    <a:pt x="4789" y="26107"/>
                    <a:pt x="4811" y="26300"/>
                    <a:pt x="4845" y="26482"/>
                  </a:cubicBezTo>
                  <a:lnTo>
                    <a:pt x="4891" y="26767"/>
                  </a:lnTo>
                  <a:lnTo>
                    <a:pt x="4902" y="26801"/>
                  </a:lnTo>
                  <a:cubicBezTo>
                    <a:pt x="4675" y="26789"/>
                    <a:pt x="4459" y="26767"/>
                    <a:pt x="4231" y="26755"/>
                  </a:cubicBezTo>
                  <a:cubicBezTo>
                    <a:pt x="3879" y="26721"/>
                    <a:pt x="3526" y="26664"/>
                    <a:pt x="3185" y="26585"/>
                  </a:cubicBezTo>
                  <a:cubicBezTo>
                    <a:pt x="3208" y="26505"/>
                    <a:pt x="3230" y="26425"/>
                    <a:pt x="3253" y="26346"/>
                  </a:cubicBezTo>
                  <a:cubicBezTo>
                    <a:pt x="3310" y="26187"/>
                    <a:pt x="3367" y="26016"/>
                    <a:pt x="3412" y="25857"/>
                  </a:cubicBezTo>
                  <a:cubicBezTo>
                    <a:pt x="3469" y="25686"/>
                    <a:pt x="3515" y="25527"/>
                    <a:pt x="3560" y="25368"/>
                  </a:cubicBezTo>
                  <a:cubicBezTo>
                    <a:pt x="3572" y="25311"/>
                    <a:pt x="3606" y="25243"/>
                    <a:pt x="3617" y="25174"/>
                  </a:cubicBezTo>
                  <a:cubicBezTo>
                    <a:pt x="3740" y="25208"/>
                    <a:pt x="3869" y="25223"/>
                    <a:pt x="3998" y="25223"/>
                  </a:cubicBezTo>
                  <a:cubicBezTo>
                    <a:pt x="4214" y="25223"/>
                    <a:pt x="4434" y="25181"/>
                    <a:pt x="4641" y="25117"/>
                  </a:cubicBezTo>
                  <a:close/>
                  <a:moveTo>
                    <a:pt x="5744" y="24446"/>
                  </a:moveTo>
                  <a:cubicBezTo>
                    <a:pt x="5778" y="24549"/>
                    <a:pt x="5824" y="24640"/>
                    <a:pt x="5869" y="24731"/>
                  </a:cubicBezTo>
                  <a:lnTo>
                    <a:pt x="5835" y="24753"/>
                  </a:lnTo>
                  <a:cubicBezTo>
                    <a:pt x="5721" y="24833"/>
                    <a:pt x="5596" y="24879"/>
                    <a:pt x="5505" y="24981"/>
                  </a:cubicBezTo>
                  <a:cubicBezTo>
                    <a:pt x="5471" y="25015"/>
                    <a:pt x="5505" y="25072"/>
                    <a:pt x="5551" y="25083"/>
                  </a:cubicBezTo>
                  <a:cubicBezTo>
                    <a:pt x="5569" y="25086"/>
                    <a:pt x="5588" y="25088"/>
                    <a:pt x="5606" y="25088"/>
                  </a:cubicBezTo>
                  <a:cubicBezTo>
                    <a:pt x="5729" y="25088"/>
                    <a:pt x="5862" y="25029"/>
                    <a:pt x="5960" y="24970"/>
                  </a:cubicBezTo>
                  <a:cubicBezTo>
                    <a:pt x="5971" y="24958"/>
                    <a:pt x="5971" y="24958"/>
                    <a:pt x="5971" y="24958"/>
                  </a:cubicBezTo>
                  <a:cubicBezTo>
                    <a:pt x="5983" y="24981"/>
                    <a:pt x="5994" y="24992"/>
                    <a:pt x="6005" y="25015"/>
                  </a:cubicBezTo>
                  <a:cubicBezTo>
                    <a:pt x="6131" y="25277"/>
                    <a:pt x="6256" y="25538"/>
                    <a:pt x="6392" y="25800"/>
                  </a:cubicBezTo>
                  <a:cubicBezTo>
                    <a:pt x="6495" y="26005"/>
                    <a:pt x="6608" y="26209"/>
                    <a:pt x="6711" y="26425"/>
                  </a:cubicBezTo>
                  <a:lnTo>
                    <a:pt x="6642" y="26425"/>
                  </a:lnTo>
                  <a:cubicBezTo>
                    <a:pt x="6620" y="26437"/>
                    <a:pt x="6586" y="26437"/>
                    <a:pt x="6563" y="26448"/>
                  </a:cubicBezTo>
                  <a:cubicBezTo>
                    <a:pt x="6540" y="26448"/>
                    <a:pt x="6529" y="26460"/>
                    <a:pt x="6517" y="26460"/>
                  </a:cubicBezTo>
                  <a:cubicBezTo>
                    <a:pt x="6495" y="26471"/>
                    <a:pt x="6483" y="26482"/>
                    <a:pt x="6460" y="26505"/>
                  </a:cubicBezTo>
                  <a:cubicBezTo>
                    <a:pt x="6426" y="26539"/>
                    <a:pt x="6438" y="26585"/>
                    <a:pt x="6483" y="26607"/>
                  </a:cubicBezTo>
                  <a:cubicBezTo>
                    <a:pt x="6495" y="26619"/>
                    <a:pt x="6506" y="26630"/>
                    <a:pt x="6517" y="26630"/>
                  </a:cubicBezTo>
                  <a:cubicBezTo>
                    <a:pt x="6540" y="26642"/>
                    <a:pt x="6551" y="26642"/>
                    <a:pt x="6574" y="26642"/>
                  </a:cubicBezTo>
                  <a:cubicBezTo>
                    <a:pt x="6608" y="26642"/>
                    <a:pt x="6642" y="26630"/>
                    <a:pt x="6665" y="26630"/>
                  </a:cubicBezTo>
                  <a:cubicBezTo>
                    <a:pt x="6722" y="26630"/>
                    <a:pt x="6768" y="26619"/>
                    <a:pt x="6813" y="26619"/>
                  </a:cubicBezTo>
                  <a:cubicBezTo>
                    <a:pt x="6870" y="26710"/>
                    <a:pt x="6915" y="26801"/>
                    <a:pt x="6961" y="26892"/>
                  </a:cubicBezTo>
                  <a:cubicBezTo>
                    <a:pt x="6392" y="26835"/>
                    <a:pt x="5812" y="26823"/>
                    <a:pt x="5232" y="26812"/>
                  </a:cubicBezTo>
                  <a:cubicBezTo>
                    <a:pt x="5221" y="26778"/>
                    <a:pt x="5221" y="26755"/>
                    <a:pt x="5221" y="26721"/>
                  </a:cubicBezTo>
                  <a:lnTo>
                    <a:pt x="5164" y="26437"/>
                  </a:lnTo>
                  <a:cubicBezTo>
                    <a:pt x="5141" y="26232"/>
                    <a:pt x="5107" y="26039"/>
                    <a:pt x="5073" y="25834"/>
                  </a:cubicBezTo>
                  <a:cubicBezTo>
                    <a:pt x="5039" y="25641"/>
                    <a:pt x="5005" y="25447"/>
                    <a:pt x="4970" y="25254"/>
                  </a:cubicBezTo>
                  <a:cubicBezTo>
                    <a:pt x="4959" y="25208"/>
                    <a:pt x="4948" y="25106"/>
                    <a:pt x="4925" y="25015"/>
                  </a:cubicBezTo>
                  <a:cubicBezTo>
                    <a:pt x="5221" y="24879"/>
                    <a:pt x="5505" y="24674"/>
                    <a:pt x="5744" y="24446"/>
                  </a:cubicBezTo>
                  <a:close/>
                  <a:moveTo>
                    <a:pt x="6597" y="23218"/>
                  </a:moveTo>
                  <a:cubicBezTo>
                    <a:pt x="6631" y="23252"/>
                    <a:pt x="6654" y="23286"/>
                    <a:pt x="6688" y="23320"/>
                  </a:cubicBezTo>
                  <a:cubicBezTo>
                    <a:pt x="6733" y="23377"/>
                    <a:pt x="6779" y="23434"/>
                    <a:pt x="6824" y="23491"/>
                  </a:cubicBezTo>
                  <a:cubicBezTo>
                    <a:pt x="6802" y="23548"/>
                    <a:pt x="6790" y="23616"/>
                    <a:pt x="6779" y="23673"/>
                  </a:cubicBezTo>
                  <a:cubicBezTo>
                    <a:pt x="6779" y="23701"/>
                    <a:pt x="6802" y="23721"/>
                    <a:pt x="6829" y="23721"/>
                  </a:cubicBezTo>
                  <a:cubicBezTo>
                    <a:pt x="6835" y="23721"/>
                    <a:pt x="6841" y="23720"/>
                    <a:pt x="6847" y="23718"/>
                  </a:cubicBezTo>
                  <a:cubicBezTo>
                    <a:pt x="6881" y="23696"/>
                    <a:pt x="6915" y="23673"/>
                    <a:pt x="6950" y="23650"/>
                  </a:cubicBezTo>
                  <a:cubicBezTo>
                    <a:pt x="6961" y="23673"/>
                    <a:pt x="6984" y="23696"/>
                    <a:pt x="6995" y="23718"/>
                  </a:cubicBezTo>
                  <a:cubicBezTo>
                    <a:pt x="7211" y="23980"/>
                    <a:pt x="7416" y="24253"/>
                    <a:pt x="7632" y="24515"/>
                  </a:cubicBezTo>
                  <a:cubicBezTo>
                    <a:pt x="8041" y="25049"/>
                    <a:pt x="8451" y="25572"/>
                    <a:pt x="8849" y="26118"/>
                  </a:cubicBezTo>
                  <a:cubicBezTo>
                    <a:pt x="8929" y="26221"/>
                    <a:pt x="9008" y="26323"/>
                    <a:pt x="9088" y="26437"/>
                  </a:cubicBezTo>
                  <a:cubicBezTo>
                    <a:pt x="8917" y="26505"/>
                    <a:pt x="8735" y="26539"/>
                    <a:pt x="8553" y="26539"/>
                  </a:cubicBezTo>
                  <a:lnTo>
                    <a:pt x="8257" y="26539"/>
                  </a:lnTo>
                  <a:cubicBezTo>
                    <a:pt x="8155" y="26539"/>
                    <a:pt x="8053" y="26539"/>
                    <a:pt x="7962" y="26573"/>
                  </a:cubicBezTo>
                  <a:cubicBezTo>
                    <a:pt x="7928" y="26585"/>
                    <a:pt x="7928" y="26630"/>
                    <a:pt x="7950" y="26642"/>
                  </a:cubicBezTo>
                  <a:cubicBezTo>
                    <a:pt x="8030" y="26698"/>
                    <a:pt x="8121" y="26721"/>
                    <a:pt x="8212" y="26733"/>
                  </a:cubicBezTo>
                  <a:cubicBezTo>
                    <a:pt x="8314" y="26755"/>
                    <a:pt x="8417" y="26767"/>
                    <a:pt x="8519" y="26767"/>
                  </a:cubicBezTo>
                  <a:cubicBezTo>
                    <a:pt x="8735" y="26767"/>
                    <a:pt x="8940" y="26744"/>
                    <a:pt x="9133" y="26664"/>
                  </a:cubicBezTo>
                  <a:cubicBezTo>
                    <a:pt x="9167" y="26653"/>
                    <a:pt x="9190" y="26642"/>
                    <a:pt x="9224" y="26619"/>
                  </a:cubicBezTo>
                  <a:cubicBezTo>
                    <a:pt x="9258" y="26676"/>
                    <a:pt x="9304" y="26733"/>
                    <a:pt x="9349" y="26801"/>
                  </a:cubicBezTo>
                  <a:cubicBezTo>
                    <a:pt x="9361" y="26812"/>
                    <a:pt x="9383" y="26835"/>
                    <a:pt x="9395" y="26858"/>
                  </a:cubicBezTo>
                  <a:cubicBezTo>
                    <a:pt x="9113" y="26979"/>
                    <a:pt x="8822" y="27055"/>
                    <a:pt x="8506" y="27055"/>
                  </a:cubicBezTo>
                  <a:cubicBezTo>
                    <a:pt x="8465" y="27055"/>
                    <a:pt x="8424" y="27054"/>
                    <a:pt x="8383" y="27051"/>
                  </a:cubicBezTo>
                  <a:cubicBezTo>
                    <a:pt x="8041" y="27040"/>
                    <a:pt x="7700" y="26983"/>
                    <a:pt x="7359" y="26926"/>
                  </a:cubicBezTo>
                  <a:cubicBezTo>
                    <a:pt x="7336" y="26892"/>
                    <a:pt x="7313" y="26858"/>
                    <a:pt x="7302" y="26823"/>
                  </a:cubicBezTo>
                  <a:lnTo>
                    <a:pt x="7166" y="26585"/>
                  </a:lnTo>
                  <a:cubicBezTo>
                    <a:pt x="7177" y="26585"/>
                    <a:pt x="7177" y="26573"/>
                    <a:pt x="7177" y="26573"/>
                  </a:cubicBezTo>
                  <a:cubicBezTo>
                    <a:pt x="7211" y="26573"/>
                    <a:pt x="7257" y="26562"/>
                    <a:pt x="7279" y="26539"/>
                  </a:cubicBezTo>
                  <a:cubicBezTo>
                    <a:pt x="7313" y="26516"/>
                    <a:pt x="7313" y="26460"/>
                    <a:pt x="7279" y="26437"/>
                  </a:cubicBezTo>
                  <a:cubicBezTo>
                    <a:pt x="7245" y="26414"/>
                    <a:pt x="7211" y="26414"/>
                    <a:pt x="7177" y="26403"/>
                  </a:cubicBezTo>
                  <a:cubicBezTo>
                    <a:pt x="7143" y="26391"/>
                    <a:pt x="7097" y="26391"/>
                    <a:pt x="7063" y="26391"/>
                  </a:cubicBezTo>
                  <a:cubicBezTo>
                    <a:pt x="6938" y="26141"/>
                    <a:pt x="6813" y="25902"/>
                    <a:pt x="6677" y="25663"/>
                  </a:cubicBezTo>
                  <a:cubicBezTo>
                    <a:pt x="6551" y="25402"/>
                    <a:pt x="6415" y="25140"/>
                    <a:pt x="6290" y="24879"/>
                  </a:cubicBezTo>
                  <a:cubicBezTo>
                    <a:pt x="6267" y="24844"/>
                    <a:pt x="6256" y="24810"/>
                    <a:pt x="6233" y="24776"/>
                  </a:cubicBezTo>
                  <a:cubicBezTo>
                    <a:pt x="6267" y="24753"/>
                    <a:pt x="6290" y="24731"/>
                    <a:pt x="6324" y="24708"/>
                  </a:cubicBezTo>
                  <a:cubicBezTo>
                    <a:pt x="6426" y="24606"/>
                    <a:pt x="6540" y="24492"/>
                    <a:pt x="6620" y="24367"/>
                  </a:cubicBezTo>
                  <a:cubicBezTo>
                    <a:pt x="6665" y="24310"/>
                    <a:pt x="6711" y="24230"/>
                    <a:pt x="6733" y="24151"/>
                  </a:cubicBezTo>
                  <a:cubicBezTo>
                    <a:pt x="6745" y="24082"/>
                    <a:pt x="6756" y="24014"/>
                    <a:pt x="6756" y="23946"/>
                  </a:cubicBezTo>
                  <a:cubicBezTo>
                    <a:pt x="6748" y="23913"/>
                    <a:pt x="6709" y="23892"/>
                    <a:pt x="6680" y="23892"/>
                  </a:cubicBezTo>
                  <a:cubicBezTo>
                    <a:pt x="6669" y="23892"/>
                    <a:pt x="6660" y="23894"/>
                    <a:pt x="6654" y="23900"/>
                  </a:cubicBezTo>
                  <a:cubicBezTo>
                    <a:pt x="6597" y="23946"/>
                    <a:pt x="6551" y="23991"/>
                    <a:pt x="6517" y="24037"/>
                  </a:cubicBezTo>
                  <a:cubicBezTo>
                    <a:pt x="6472" y="24082"/>
                    <a:pt x="6426" y="24151"/>
                    <a:pt x="6392" y="24208"/>
                  </a:cubicBezTo>
                  <a:cubicBezTo>
                    <a:pt x="6313" y="24310"/>
                    <a:pt x="6233" y="24412"/>
                    <a:pt x="6142" y="24503"/>
                  </a:cubicBezTo>
                  <a:cubicBezTo>
                    <a:pt x="6131" y="24515"/>
                    <a:pt x="6131" y="24526"/>
                    <a:pt x="6119" y="24537"/>
                  </a:cubicBezTo>
                  <a:cubicBezTo>
                    <a:pt x="6062" y="24435"/>
                    <a:pt x="6005" y="24333"/>
                    <a:pt x="5949" y="24230"/>
                  </a:cubicBezTo>
                  <a:cubicBezTo>
                    <a:pt x="5994" y="24185"/>
                    <a:pt x="6040" y="24128"/>
                    <a:pt x="6085" y="24071"/>
                  </a:cubicBezTo>
                  <a:cubicBezTo>
                    <a:pt x="6290" y="23809"/>
                    <a:pt x="6460" y="23514"/>
                    <a:pt x="6597" y="23218"/>
                  </a:cubicBezTo>
                  <a:close/>
                  <a:moveTo>
                    <a:pt x="18141" y="0"/>
                  </a:moveTo>
                  <a:cubicBezTo>
                    <a:pt x="18115" y="0"/>
                    <a:pt x="18088" y="2"/>
                    <a:pt x="18062" y="4"/>
                  </a:cubicBezTo>
                  <a:cubicBezTo>
                    <a:pt x="17800" y="38"/>
                    <a:pt x="17573" y="209"/>
                    <a:pt x="17379" y="380"/>
                  </a:cubicBezTo>
                  <a:cubicBezTo>
                    <a:pt x="17186" y="573"/>
                    <a:pt x="17004" y="789"/>
                    <a:pt x="16845" y="1016"/>
                  </a:cubicBezTo>
                  <a:cubicBezTo>
                    <a:pt x="16674" y="1267"/>
                    <a:pt x="16526" y="1517"/>
                    <a:pt x="16412" y="1790"/>
                  </a:cubicBezTo>
                  <a:cubicBezTo>
                    <a:pt x="16367" y="1608"/>
                    <a:pt x="16321" y="1426"/>
                    <a:pt x="16265" y="1244"/>
                  </a:cubicBezTo>
                  <a:cubicBezTo>
                    <a:pt x="16244" y="1182"/>
                    <a:pt x="16189" y="1153"/>
                    <a:pt x="16132" y="1153"/>
                  </a:cubicBezTo>
                  <a:cubicBezTo>
                    <a:pt x="16095" y="1153"/>
                    <a:pt x="16057" y="1165"/>
                    <a:pt x="16026" y="1187"/>
                  </a:cubicBezTo>
                  <a:cubicBezTo>
                    <a:pt x="15855" y="1301"/>
                    <a:pt x="15707" y="1426"/>
                    <a:pt x="15571" y="1562"/>
                  </a:cubicBezTo>
                  <a:cubicBezTo>
                    <a:pt x="15503" y="1631"/>
                    <a:pt x="15434" y="1710"/>
                    <a:pt x="15377" y="1790"/>
                  </a:cubicBezTo>
                  <a:cubicBezTo>
                    <a:pt x="15355" y="1824"/>
                    <a:pt x="15332" y="1858"/>
                    <a:pt x="15309" y="1904"/>
                  </a:cubicBezTo>
                  <a:cubicBezTo>
                    <a:pt x="15264" y="1824"/>
                    <a:pt x="15218" y="1756"/>
                    <a:pt x="15173" y="1688"/>
                  </a:cubicBezTo>
                  <a:cubicBezTo>
                    <a:pt x="15059" y="1494"/>
                    <a:pt x="14934" y="1312"/>
                    <a:pt x="14809" y="1130"/>
                  </a:cubicBezTo>
                  <a:cubicBezTo>
                    <a:pt x="14780" y="1090"/>
                    <a:pt x="14732" y="1070"/>
                    <a:pt x="14685" y="1070"/>
                  </a:cubicBezTo>
                  <a:cubicBezTo>
                    <a:pt x="14638" y="1070"/>
                    <a:pt x="14593" y="1090"/>
                    <a:pt x="14570" y="1130"/>
                  </a:cubicBezTo>
                  <a:cubicBezTo>
                    <a:pt x="14468" y="1278"/>
                    <a:pt x="14377" y="1415"/>
                    <a:pt x="14274" y="1551"/>
                  </a:cubicBezTo>
                  <a:cubicBezTo>
                    <a:pt x="14240" y="1619"/>
                    <a:pt x="14195" y="1676"/>
                    <a:pt x="14160" y="1733"/>
                  </a:cubicBezTo>
                  <a:cubicBezTo>
                    <a:pt x="14126" y="1653"/>
                    <a:pt x="14081" y="1574"/>
                    <a:pt x="14047" y="1494"/>
                  </a:cubicBezTo>
                  <a:cubicBezTo>
                    <a:pt x="13956" y="1278"/>
                    <a:pt x="13899" y="1062"/>
                    <a:pt x="13865" y="834"/>
                  </a:cubicBezTo>
                  <a:cubicBezTo>
                    <a:pt x="13857" y="755"/>
                    <a:pt x="13782" y="698"/>
                    <a:pt x="13707" y="698"/>
                  </a:cubicBezTo>
                  <a:cubicBezTo>
                    <a:pt x="13674" y="698"/>
                    <a:pt x="13642" y="708"/>
                    <a:pt x="13615" y="732"/>
                  </a:cubicBezTo>
                  <a:cubicBezTo>
                    <a:pt x="13444" y="891"/>
                    <a:pt x="13273" y="1051"/>
                    <a:pt x="13114" y="1233"/>
                  </a:cubicBezTo>
                  <a:cubicBezTo>
                    <a:pt x="13046" y="1312"/>
                    <a:pt x="12966" y="1392"/>
                    <a:pt x="12898" y="1483"/>
                  </a:cubicBezTo>
                  <a:cubicBezTo>
                    <a:pt x="12875" y="1517"/>
                    <a:pt x="12841" y="1574"/>
                    <a:pt x="12807" y="1619"/>
                  </a:cubicBezTo>
                  <a:cubicBezTo>
                    <a:pt x="12762" y="1517"/>
                    <a:pt x="12727" y="1415"/>
                    <a:pt x="12682" y="1312"/>
                  </a:cubicBezTo>
                  <a:lnTo>
                    <a:pt x="12409" y="618"/>
                  </a:lnTo>
                  <a:cubicBezTo>
                    <a:pt x="12389" y="560"/>
                    <a:pt x="12329" y="527"/>
                    <a:pt x="12268" y="527"/>
                  </a:cubicBezTo>
                  <a:cubicBezTo>
                    <a:pt x="12222" y="527"/>
                    <a:pt x="12176" y="545"/>
                    <a:pt x="12147" y="584"/>
                  </a:cubicBezTo>
                  <a:cubicBezTo>
                    <a:pt x="12022" y="778"/>
                    <a:pt x="11897" y="960"/>
                    <a:pt x="11772" y="1153"/>
                  </a:cubicBezTo>
                  <a:cubicBezTo>
                    <a:pt x="11715" y="1244"/>
                    <a:pt x="11658" y="1335"/>
                    <a:pt x="11601" y="1437"/>
                  </a:cubicBezTo>
                  <a:cubicBezTo>
                    <a:pt x="11567" y="1483"/>
                    <a:pt x="11545" y="1551"/>
                    <a:pt x="11510" y="1597"/>
                  </a:cubicBezTo>
                  <a:cubicBezTo>
                    <a:pt x="11510" y="1597"/>
                    <a:pt x="11510" y="1585"/>
                    <a:pt x="11510" y="1585"/>
                  </a:cubicBezTo>
                  <a:cubicBezTo>
                    <a:pt x="11465" y="1483"/>
                    <a:pt x="11408" y="1380"/>
                    <a:pt x="11363" y="1267"/>
                  </a:cubicBezTo>
                  <a:cubicBezTo>
                    <a:pt x="11272" y="1051"/>
                    <a:pt x="11192" y="834"/>
                    <a:pt x="11112" y="607"/>
                  </a:cubicBezTo>
                  <a:cubicBezTo>
                    <a:pt x="11095" y="546"/>
                    <a:pt x="11023" y="505"/>
                    <a:pt x="10955" y="505"/>
                  </a:cubicBezTo>
                  <a:cubicBezTo>
                    <a:pt x="10935" y="505"/>
                    <a:pt x="10914" y="508"/>
                    <a:pt x="10896" y="516"/>
                  </a:cubicBezTo>
                  <a:cubicBezTo>
                    <a:pt x="10691" y="630"/>
                    <a:pt x="10532" y="789"/>
                    <a:pt x="10373" y="971"/>
                  </a:cubicBezTo>
                  <a:cubicBezTo>
                    <a:pt x="10305" y="1062"/>
                    <a:pt x="10225" y="1164"/>
                    <a:pt x="10157" y="1255"/>
                  </a:cubicBezTo>
                  <a:cubicBezTo>
                    <a:pt x="10123" y="1289"/>
                    <a:pt x="10100" y="1324"/>
                    <a:pt x="10066" y="1369"/>
                  </a:cubicBezTo>
                  <a:cubicBezTo>
                    <a:pt x="10066" y="1358"/>
                    <a:pt x="10055" y="1358"/>
                    <a:pt x="10055" y="1346"/>
                  </a:cubicBezTo>
                  <a:cubicBezTo>
                    <a:pt x="9998" y="1267"/>
                    <a:pt x="9929" y="1176"/>
                    <a:pt x="9873" y="1096"/>
                  </a:cubicBezTo>
                  <a:cubicBezTo>
                    <a:pt x="9736" y="925"/>
                    <a:pt x="9600" y="755"/>
                    <a:pt x="9440" y="607"/>
                  </a:cubicBezTo>
                  <a:cubicBezTo>
                    <a:pt x="9403" y="569"/>
                    <a:pt x="9365" y="547"/>
                    <a:pt x="9321" y="547"/>
                  </a:cubicBezTo>
                  <a:cubicBezTo>
                    <a:pt x="9312" y="547"/>
                    <a:pt x="9302" y="548"/>
                    <a:pt x="9293" y="550"/>
                  </a:cubicBezTo>
                  <a:cubicBezTo>
                    <a:pt x="9236" y="550"/>
                    <a:pt x="9179" y="596"/>
                    <a:pt x="9156" y="641"/>
                  </a:cubicBezTo>
                  <a:cubicBezTo>
                    <a:pt x="9088" y="846"/>
                    <a:pt x="9031" y="1039"/>
                    <a:pt x="8985" y="1244"/>
                  </a:cubicBezTo>
                  <a:cubicBezTo>
                    <a:pt x="8963" y="1346"/>
                    <a:pt x="8951" y="1437"/>
                    <a:pt x="8940" y="1540"/>
                  </a:cubicBezTo>
                  <a:cubicBezTo>
                    <a:pt x="8929" y="1631"/>
                    <a:pt x="8917" y="1722"/>
                    <a:pt x="8951" y="1801"/>
                  </a:cubicBezTo>
                  <a:cubicBezTo>
                    <a:pt x="8838" y="1926"/>
                    <a:pt x="8747" y="2063"/>
                    <a:pt x="8701" y="2245"/>
                  </a:cubicBezTo>
                  <a:cubicBezTo>
                    <a:pt x="8576" y="2734"/>
                    <a:pt x="8701" y="3234"/>
                    <a:pt x="8792" y="3701"/>
                  </a:cubicBezTo>
                  <a:cubicBezTo>
                    <a:pt x="9031" y="4940"/>
                    <a:pt x="9088" y="6192"/>
                    <a:pt x="9020" y="7443"/>
                  </a:cubicBezTo>
                  <a:cubicBezTo>
                    <a:pt x="8951" y="8716"/>
                    <a:pt x="8792" y="9990"/>
                    <a:pt x="8769" y="11264"/>
                  </a:cubicBezTo>
                  <a:cubicBezTo>
                    <a:pt x="8758" y="11731"/>
                    <a:pt x="8781" y="12197"/>
                    <a:pt x="8758" y="12663"/>
                  </a:cubicBezTo>
                  <a:cubicBezTo>
                    <a:pt x="8758" y="12675"/>
                    <a:pt x="8758" y="12686"/>
                    <a:pt x="8758" y="12709"/>
                  </a:cubicBezTo>
                  <a:cubicBezTo>
                    <a:pt x="8747" y="12845"/>
                    <a:pt x="8747" y="12982"/>
                    <a:pt x="8724" y="13129"/>
                  </a:cubicBezTo>
                  <a:cubicBezTo>
                    <a:pt x="8656" y="13732"/>
                    <a:pt x="8439" y="14301"/>
                    <a:pt x="8246" y="14870"/>
                  </a:cubicBezTo>
                  <a:cubicBezTo>
                    <a:pt x="8041" y="15427"/>
                    <a:pt x="7882" y="16007"/>
                    <a:pt x="7871" y="16598"/>
                  </a:cubicBezTo>
                  <a:cubicBezTo>
                    <a:pt x="7848" y="17213"/>
                    <a:pt x="7928" y="17815"/>
                    <a:pt x="7848" y="18418"/>
                  </a:cubicBezTo>
                  <a:cubicBezTo>
                    <a:pt x="7780" y="19032"/>
                    <a:pt x="7541" y="19590"/>
                    <a:pt x="7302" y="20147"/>
                  </a:cubicBezTo>
                  <a:cubicBezTo>
                    <a:pt x="7075" y="20704"/>
                    <a:pt x="6881" y="21273"/>
                    <a:pt x="6699" y="21842"/>
                  </a:cubicBezTo>
                  <a:cubicBezTo>
                    <a:pt x="6369" y="22854"/>
                    <a:pt x="5971" y="23900"/>
                    <a:pt x="5050" y="24503"/>
                  </a:cubicBezTo>
                  <a:cubicBezTo>
                    <a:pt x="4745" y="24692"/>
                    <a:pt x="4369" y="24831"/>
                    <a:pt x="4006" y="24831"/>
                  </a:cubicBezTo>
                  <a:cubicBezTo>
                    <a:pt x="3909" y="24831"/>
                    <a:pt x="3813" y="24821"/>
                    <a:pt x="3719" y="24799"/>
                  </a:cubicBezTo>
                  <a:cubicBezTo>
                    <a:pt x="3446" y="24731"/>
                    <a:pt x="3310" y="24481"/>
                    <a:pt x="3082" y="24355"/>
                  </a:cubicBezTo>
                  <a:cubicBezTo>
                    <a:pt x="2855" y="24230"/>
                    <a:pt x="2582" y="24230"/>
                    <a:pt x="2332" y="24219"/>
                  </a:cubicBezTo>
                  <a:cubicBezTo>
                    <a:pt x="2116" y="24208"/>
                    <a:pt x="1888" y="24196"/>
                    <a:pt x="1729" y="24026"/>
                  </a:cubicBezTo>
                  <a:cubicBezTo>
                    <a:pt x="1627" y="23900"/>
                    <a:pt x="1570" y="23730"/>
                    <a:pt x="1581" y="23559"/>
                  </a:cubicBezTo>
                  <a:cubicBezTo>
                    <a:pt x="1608" y="23268"/>
                    <a:pt x="1840" y="23093"/>
                    <a:pt x="2100" y="23093"/>
                  </a:cubicBezTo>
                  <a:cubicBezTo>
                    <a:pt x="2165" y="23093"/>
                    <a:pt x="2232" y="23104"/>
                    <a:pt x="2298" y="23127"/>
                  </a:cubicBezTo>
                  <a:cubicBezTo>
                    <a:pt x="2457" y="23184"/>
                    <a:pt x="2582" y="23286"/>
                    <a:pt x="2650" y="23457"/>
                  </a:cubicBezTo>
                  <a:cubicBezTo>
                    <a:pt x="2671" y="23519"/>
                    <a:pt x="2758" y="23572"/>
                    <a:pt x="2834" y="23572"/>
                  </a:cubicBezTo>
                  <a:cubicBezTo>
                    <a:pt x="2841" y="23572"/>
                    <a:pt x="2848" y="23572"/>
                    <a:pt x="2855" y="23571"/>
                  </a:cubicBezTo>
                  <a:cubicBezTo>
                    <a:pt x="3219" y="23480"/>
                    <a:pt x="3435" y="23127"/>
                    <a:pt x="3390" y="22752"/>
                  </a:cubicBezTo>
                  <a:cubicBezTo>
                    <a:pt x="3355" y="22376"/>
                    <a:pt x="3026" y="22081"/>
                    <a:pt x="2684" y="21933"/>
                  </a:cubicBezTo>
                  <a:cubicBezTo>
                    <a:pt x="2496" y="21857"/>
                    <a:pt x="2303" y="21822"/>
                    <a:pt x="2110" y="21822"/>
                  </a:cubicBezTo>
                  <a:cubicBezTo>
                    <a:pt x="1581" y="21822"/>
                    <a:pt x="1061" y="22084"/>
                    <a:pt x="694" y="22467"/>
                  </a:cubicBezTo>
                  <a:cubicBezTo>
                    <a:pt x="159" y="23025"/>
                    <a:pt x="0" y="23809"/>
                    <a:pt x="205" y="24537"/>
                  </a:cubicBezTo>
                  <a:cubicBezTo>
                    <a:pt x="421" y="25311"/>
                    <a:pt x="956" y="25959"/>
                    <a:pt x="1627" y="26380"/>
                  </a:cubicBezTo>
                  <a:cubicBezTo>
                    <a:pt x="2013" y="26607"/>
                    <a:pt x="2423" y="26778"/>
                    <a:pt x="2844" y="26892"/>
                  </a:cubicBezTo>
                  <a:cubicBezTo>
                    <a:pt x="2855" y="26903"/>
                    <a:pt x="2878" y="26914"/>
                    <a:pt x="2889" y="26926"/>
                  </a:cubicBezTo>
                  <a:lnTo>
                    <a:pt x="2957" y="26926"/>
                  </a:lnTo>
                  <a:cubicBezTo>
                    <a:pt x="4299" y="27267"/>
                    <a:pt x="5767" y="27131"/>
                    <a:pt x="7143" y="27290"/>
                  </a:cubicBezTo>
                  <a:cubicBezTo>
                    <a:pt x="7587" y="27333"/>
                    <a:pt x="8042" y="27438"/>
                    <a:pt x="8497" y="27438"/>
                  </a:cubicBezTo>
                  <a:cubicBezTo>
                    <a:pt x="8520" y="27438"/>
                    <a:pt x="8542" y="27438"/>
                    <a:pt x="8565" y="27438"/>
                  </a:cubicBezTo>
                  <a:cubicBezTo>
                    <a:pt x="8997" y="27438"/>
                    <a:pt x="9395" y="27301"/>
                    <a:pt x="9782" y="27096"/>
                  </a:cubicBezTo>
                  <a:cubicBezTo>
                    <a:pt x="10146" y="26914"/>
                    <a:pt x="10498" y="26687"/>
                    <a:pt x="10885" y="26573"/>
                  </a:cubicBezTo>
                  <a:cubicBezTo>
                    <a:pt x="11317" y="26448"/>
                    <a:pt x="11772" y="26448"/>
                    <a:pt x="12216" y="26425"/>
                  </a:cubicBezTo>
                  <a:cubicBezTo>
                    <a:pt x="12625" y="26414"/>
                    <a:pt x="13046" y="26391"/>
                    <a:pt x="13444" y="26289"/>
                  </a:cubicBezTo>
                  <a:cubicBezTo>
                    <a:pt x="13808" y="26187"/>
                    <a:pt x="14138" y="26039"/>
                    <a:pt x="14456" y="25845"/>
                  </a:cubicBezTo>
                  <a:cubicBezTo>
                    <a:pt x="15070" y="25459"/>
                    <a:pt x="15571" y="24913"/>
                    <a:pt x="15923" y="24287"/>
                  </a:cubicBezTo>
                  <a:cubicBezTo>
                    <a:pt x="16276" y="23650"/>
                    <a:pt x="16435" y="22922"/>
                    <a:pt x="16390" y="22194"/>
                  </a:cubicBezTo>
                  <a:cubicBezTo>
                    <a:pt x="16344" y="21398"/>
                    <a:pt x="16060" y="20625"/>
                    <a:pt x="15787" y="19874"/>
                  </a:cubicBezTo>
                  <a:cubicBezTo>
                    <a:pt x="15537" y="19158"/>
                    <a:pt x="15286" y="18407"/>
                    <a:pt x="15332" y="17634"/>
                  </a:cubicBezTo>
                  <a:cubicBezTo>
                    <a:pt x="15366" y="17167"/>
                    <a:pt x="15525" y="16735"/>
                    <a:pt x="15616" y="16280"/>
                  </a:cubicBezTo>
                  <a:cubicBezTo>
                    <a:pt x="15685" y="15871"/>
                    <a:pt x="15685" y="15450"/>
                    <a:pt x="15639" y="15029"/>
                  </a:cubicBezTo>
                  <a:cubicBezTo>
                    <a:pt x="15559" y="14210"/>
                    <a:pt x="15309" y="13414"/>
                    <a:pt x="15218" y="12584"/>
                  </a:cubicBezTo>
                  <a:cubicBezTo>
                    <a:pt x="15173" y="12197"/>
                    <a:pt x="15161" y="11799"/>
                    <a:pt x="15241" y="11401"/>
                  </a:cubicBezTo>
                  <a:cubicBezTo>
                    <a:pt x="15332" y="10957"/>
                    <a:pt x="15548" y="10548"/>
                    <a:pt x="15650" y="10104"/>
                  </a:cubicBezTo>
                  <a:cubicBezTo>
                    <a:pt x="15764" y="9626"/>
                    <a:pt x="15696" y="9126"/>
                    <a:pt x="15650" y="8648"/>
                  </a:cubicBezTo>
                  <a:cubicBezTo>
                    <a:pt x="15605" y="8159"/>
                    <a:pt x="15628" y="7681"/>
                    <a:pt x="15696" y="7192"/>
                  </a:cubicBezTo>
                  <a:cubicBezTo>
                    <a:pt x="15855" y="6226"/>
                    <a:pt x="16196" y="5293"/>
                    <a:pt x="16492" y="4360"/>
                  </a:cubicBezTo>
                  <a:cubicBezTo>
                    <a:pt x="16617" y="3974"/>
                    <a:pt x="16742" y="3564"/>
                    <a:pt x="16697" y="3155"/>
                  </a:cubicBezTo>
                  <a:cubicBezTo>
                    <a:pt x="16674" y="2973"/>
                    <a:pt x="16617" y="2814"/>
                    <a:pt x="16538" y="2677"/>
                  </a:cubicBezTo>
                  <a:cubicBezTo>
                    <a:pt x="16674" y="2563"/>
                    <a:pt x="16811" y="2450"/>
                    <a:pt x="16970" y="2347"/>
                  </a:cubicBezTo>
                  <a:cubicBezTo>
                    <a:pt x="17163" y="2211"/>
                    <a:pt x="17368" y="2097"/>
                    <a:pt x="17573" y="1972"/>
                  </a:cubicBezTo>
                  <a:cubicBezTo>
                    <a:pt x="17993" y="1722"/>
                    <a:pt x="18494" y="1449"/>
                    <a:pt x="18744" y="1005"/>
                  </a:cubicBezTo>
                  <a:cubicBezTo>
                    <a:pt x="18869" y="766"/>
                    <a:pt x="18903" y="471"/>
                    <a:pt x="18721" y="254"/>
                  </a:cubicBezTo>
                  <a:cubicBezTo>
                    <a:pt x="18580" y="82"/>
                    <a:pt x="18357" y="0"/>
                    <a:pt x="181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3620325" y="2560625"/>
              <a:ext cx="12250" cy="18875"/>
            </a:xfrm>
            <a:custGeom>
              <a:rect b="b" l="l" r="r" t="t"/>
              <a:pathLst>
                <a:path extrusionOk="0" h="755" w="490">
                  <a:moveTo>
                    <a:pt x="58" y="1"/>
                  </a:moveTo>
                  <a:cubicBezTo>
                    <a:pt x="23" y="12"/>
                    <a:pt x="1" y="35"/>
                    <a:pt x="1" y="69"/>
                  </a:cubicBezTo>
                  <a:cubicBezTo>
                    <a:pt x="1" y="80"/>
                    <a:pt x="1" y="103"/>
                    <a:pt x="1" y="126"/>
                  </a:cubicBezTo>
                  <a:cubicBezTo>
                    <a:pt x="1" y="137"/>
                    <a:pt x="1" y="160"/>
                    <a:pt x="1" y="171"/>
                  </a:cubicBezTo>
                  <a:cubicBezTo>
                    <a:pt x="12" y="183"/>
                    <a:pt x="12" y="206"/>
                    <a:pt x="23" y="228"/>
                  </a:cubicBezTo>
                  <a:cubicBezTo>
                    <a:pt x="23" y="240"/>
                    <a:pt x="23" y="240"/>
                    <a:pt x="35" y="251"/>
                  </a:cubicBezTo>
                  <a:cubicBezTo>
                    <a:pt x="35" y="254"/>
                    <a:pt x="34" y="254"/>
                    <a:pt x="33" y="254"/>
                  </a:cubicBezTo>
                  <a:cubicBezTo>
                    <a:pt x="32" y="254"/>
                    <a:pt x="30" y="252"/>
                    <a:pt x="30" y="252"/>
                  </a:cubicBezTo>
                  <a:lnTo>
                    <a:pt x="30" y="252"/>
                  </a:lnTo>
                  <a:cubicBezTo>
                    <a:pt x="30" y="252"/>
                    <a:pt x="31" y="254"/>
                    <a:pt x="35" y="262"/>
                  </a:cubicBezTo>
                  <a:cubicBezTo>
                    <a:pt x="46" y="331"/>
                    <a:pt x="80" y="399"/>
                    <a:pt x="114" y="456"/>
                  </a:cubicBezTo>
                  <a:cubicBezTo>
                    <a:pt x="126" y="479"/>
                    <a:pt x="137" y="513"/>
                    <a:pt x="160" y="535"/>
                  </a:cubicBezTo>
                  <a:cubicBezTo>
                    <a:pt x="171" y="558"/>
                    <a:pt x="183" y="581"/>
                    <a:pt x="194" y="604"/>
                  </a:cubicBezTo>
                  <a:cubicBezTo>
                    <a:pt x="205" y="604"/>
                    <a:pt x="205" y="615"/>
                    <a:pt x="217" y="626"/>
                  </a:cubicBezTo>
                  <a:lnTo>
                    <a:pt x="217" y="615"/>
                  </a:lnTo>
                  <a:cubicBezTo>
                    <a:pt x="217" y="626"/>
                    <a:pt x="228" y="638"/>
                    <a:pt x="228" y="638"/>
                  </a:cubicBezTo>
                  <a:cubicBezTo>
                    <a:pt x="228" y="638"/>
                    <a:pt x="240" y="649"/>
                    <a:pt x="240" y="660"/>
                  </a:cubicBezTo>
                  <a:cubicBezTo>
                    <a:pt x="251" y="660"/>
                    <a:pt x="285" y="695"/>
                    <a:pt x="296" y="695"/>
                  </a:cubicBezTo>
                  <a:cubicBezTo>
                    <a:pt x="296" y="706"/>
                    <a:pt x="308" y="706"/>
                    <a:pt x="308" y="706"/>
                  </a:cubicBezTo>
                  <a:cubicBezTo>
                    <a:pt x="342" y="729"/>
                    <a:pt x="376" y="751"/>
                    <a:pt x="410" y="751"/>
                  </a:cubicBezTo>
                  <a:cubicBezTo>
                    <a:pt x="416" y="753"/>
                    <a:pt x="422" y="754"/>
                    <a:pt x="428" y="754"/>
                  </a:cubicBezTo>
                  <a:cubicBezTo>
                    <a:pt x="455" y="754"/>
                    <a:pt x="478" y="734"/>
                    <a:pt x="478" y="706"/>
                  </a:cubicBezTo>
                  <a:cubicBezTo>
                    <a:pt x="490" y="660"/>
                    <a:pt x="478" y="615"/>
                    <a:pt x="456" y="581"/>
                  </a:cubicBezTo>
                  <a:cubicBezTo>
                    <a:pt x="456" y="558"/>
                    <a:pt x="444" y="524"/>
                    <a:pt x="433" y="501"/>
                  </a:cubicBezTo>
                  <a:cubicBezTo>
                    <a:pt x="427" y="496"/>
                    <a:pt x="424" y="493"/>
                    <a:pt x="423" y="493"/>
                  </a:cubicBezTo>
                  <a:cubicBezTo>
                    <a:pt x="422" y="493"/>
                    <a:pt x="422" y="496"/>
                    <a:pt x="422" y="501"/>
                  </a:cubicBezTo>
                  <a:cubicBezTo>
                    <a:pt x="422" y="479"/>
                    <a:pt x="410" y="467"/>
                    <a:pt x="399" y="444"/>
                  </a:cubicBezTo>
                  <a:lnTo>
                    <a:pt x="376" y="422"/>
                  </a:lnTo>
                  <a:cubicBezTo>
                    <a:pt x="365" y="399"/>
                    <a:pt x="353" y="376"/>
                    <a:pt x="342" y="353"/>
                  </a:cubicBezTo>
                  <a:cubicBezTo>
                    <a:pt x="331" y="353"/>
                    <a:pt x="331" y="353"/>
                    <a:pt x="331" y="342"/>
                  </a:cubicBezTo>
                  <a:cubicBezTo>
                    <a:pt x="331" y="342"/>
                    <a:pt x="331" y="342"/>
                    <a:pt x="331" y="331"/>
                  </a:cubicBezTo>
                  <a:cubicBezTo>
                    <a:pt x="319" y="319"/>
                    <a:pt x="319" y="308"/>
                    <a:pt x="308" y="308"/>
                  </a:cubicBezTo>
                  <a:cubicBezTo>
                    <a:pt x="308" y="297"/>
                    <a:pt x="296" y="285"/>
                    <a:pt x="296" y="274"/>
                  </a:cubicBezTo>
                  <a:cubicBezTo>
                    <a:pt x="296" y="275"/>
                    <a:pt x="296" y="275"/>
                    <a:pt x="296" y="275"/>
                  </a:cubicBezTo>
                  <a:cubicBezTo>
                    <a:pt x="292" y="275"/>
                    <a:pt x="274" y="228"/>
                    <a:pt x="274" y="228"/>
                  </a:cubicBezTo>
                  <a:cubicBezTo>
                    <a:pt x="262" y="217"/>
                    <a:pt x="262" y="206"/>
                    <a:pt x="251" y="206"/>
                  </a:cubicBezTo>
                  <a:cubicBezTo>
                    <a:pt x="251" y="183"/>
                    <a:pt x="240" y="183"/>
                    <a:pt x="228" y="171"/>
                  </a:cubicBezTo>
                  <a:cubicBezTo>
                    <a:pt x="228" y="160"/>
                    <a:pt x="217" y="160"/>
                    <a:pt x="228" y="160"/>
                  </a:cubicBezTo>
                  <a:lnTo>
                    <a:pt x="217" y="160"/>
                  </a:lnTo>
                  <a:cubicBezTo>
                    <a:pt x="217" y="149"/>
                    <a:pt x="217" y="149"/>
                    <a:pt x="217" y="137"/>
                  </a:cubicBezTo>
                  <a:cubicBezTo>
                    <a:pt x="205" y="126"/>
                    <a:pt x="194" y="103"/>
                    <a:pt x="183" y="92"/>
                  </a:cubicBezTo>
                  <a:cubicBezTo>
                    <a:pt x="171" y="80"/>
                    <a:pt x="171" y="69"/>
                    <a:pt x="160" y="58"/>
                  </a:cubicBezTo>
                  <a:cubicBezTo>
                    <a:pt x="149" y="46"/>
                    <a:pt x="137" y="35"/>
                    <a:pt x="126" y="35"/>
                  </a:cubicBezTo>
                  <a:cubicBezTo>
                    <a:pt x="114" y="12"/>
                    <a:pt x="80" y="1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3611800" y="2539625"/>
              <a:ext cx="8275" cy="16600"/>
            </a:xfrm>
            <a:custGeom>
              <a:rect b="b" l="l" r="r" t="t"/>
              <a:pathLst>
                <a:path extrusionOk="0" h="664" w="331">
                  <a:moveTo>
                    <a:pt x="76" y="0"/>
                  </a:moveTo>
                  <a:cubicBezTo>
                    <a:pt x="49" y="0"/>
                    <a:pt x="24" y="15"/>
                    <a:pt x="12" y="45"/>
                  </a:cubicBezTo>
                  <a:cubicBezTo>
                    <a:pt x="1" y="67"/>
                    <a:pt x="1" y="90"/>
                    <a:pt x="1" y="124"/>
                  </a:cubicBezTo>
                  <a:cubicBezTo>
                    <a:pt x="1" y="147"/>
                    <a:pt x="1" y="170"/>
                    <a:pt x="1" y="204"/>
                  </a:cubicBezTo>
                  <a:cubicBezTo>
                    <a:pt x="12" y="238"/>
                    <a:pt x="12" y="283"/>
                    <a:pt x="23" y="329"/>
                  </a:cubicBezTo>
                  <a:cubicBezTo>
                    <a:pt x="35" y="374"/>
                    <a:pt x="46" y="420"/>
                    <a:pt x="69" y="465"/>
                  </a:cubicBezTo>
                  <a:cubicBezTo>
                    <a:pt x="80" y="488"/>
                    <a:pt x="92" y="500"/>
                    <a:pt x="103" y="522"/>
                  </a:cubicBezTo>
                  <a:cubicBezTo>
                    <a:pt x="114" y="545"/>
                    <a:pt x="126" y="579"/>
                    <a:pt x="148" y="591"/>
                  </a:cubicBezTo>
                  <a:cubicBezTo>
                    <a:pt x="171" y="613"/>
                    <a:pt x="182" y="625"/>
                    <a:pt x="194" y="636"/>
                  </a:cubicBezTo>
                  <a:cubicBezTo>
                    <a:pt x="211" y="653"/>
                    <a:pt x="233" y="663"/>
                    <a:pt x="258" y="663"/>
                  </a:cubicBezTo>
                  <a:cubicBezTo>
                    <a:pt x="267" y="663"/>
                    <a:pt x="276" y="662"/>
                    <a:pt x="285" y="659"/>
                  </a:cubicBezTo>
                  <a:cubicBezTo>
                    <a:pt x="308" y="647"/>
                    <a:pt x="330" y="613"/>
                    <a:pt x="319" y="579"/>
                  </a:cubicBezTo>
                  <a:cubicBezTo>
                    <a:pt x="319" y="568"/>
                    <a:pt x="319" y="545"/>
                    <a:pt x="319" y="534"/>
                  </a:cubicBezTo>
                  <a:cubicBezTo>
                    <a:pt x="319" y="522"/>
                    <a:pt x="319" y="522"/>
                    <a:pt x="319" y="511"/>
                  </a:cubicBezTo>
                  <a:cubicBezTo>
                    <a:pt x="319" y="488"/>
                    <a:pt x="308" y="454"/>
                    <a:pt x="296" y="431"/>
                  </a:cubicBezTo>
                  <a:cubicBezTo>
                    <a:pt x="296" y="409"/>
                    <a:pt x="285" y="386"/>
                    <a:pt x="285" y="374"/>
                  </a:cubicBezTo>
                  <a:cubicBezTo>
                    <a:pt x="273" y="329"/>
                    <a:pt x="251" y="295"/>
                    <a:pt x="239" y="261"/>
                  </a:cubicBezTo>
                  <a:cubicBezTo>
                    <a:pt x="228" y="227"/>
                    <a:pt x="217" y="193"/>
                    <a:pt x="205" y="147"/>
                  </a:cubicBezTo>
                  <a:cubicBezTo>
                    <a:pt x="194" y="136"/>
                    <a:pt x="182" y="113"/>
                    <a:pt x="182" y="90"/>
                  </a:cubicBezTo>
                  <a:cubicBezTo>
                    <a:pt x="171" y="67"/>
                    <a:pt x="160" y="45"/>
                    <a:pt x="148" y="33"/>
                  </a:cubicBezTo>
                  <a:cubicBezTo>
                    <a:pt x="127" y="12"/>
                    <a:pt x="100" y="0"/>
                    <a:pt x="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3609525" y="2514425"/>
              <a:ext cx="6000" cy="18475"/>
            </a:xfrm>
            <a:custGeom>
              <a:rect b="b" l="l" r="r" t="t"/>
              <a:pathLst>
                <a:path extrusionOk="0" h="739" w="240">
                  <a:moveTo>
                    <a:pt x="144" y="1"/>
                  </a:moveTo>
                  <a:cubicBezTo>
                    <a:pt x="129" y="1"/>
                    <a:pt x="115" y="6"/>
                    <a:pt x="103" y="18"/>
                  </a:cubicBezTo>
                  <a:cubicBezTo>
                    <a:pt x="80" y="29"/>
                    <a:pt x="69" y="40"/>
                    <a:pt x="57" y="52"/>
                  </a:cubicBezTo>
                  <a:cubicBezTo>
                    <a:pt x="46" y="75"/>
                    <a:pt x="46" y="97"/>
                    <a:pt x="35" y="120"/>
                  </a:cubicBezTo>
                  <a:cubicBezTo>
                    <a:pt x="35" y="143"/>
                    <a:pt x="23" y="165"/>
                    <a:pt x="23" y="200"/>
                  </a:cubicBezTo>
                  <a:cubicBezTo>
                    <a:pt x="12" y="256"/>
                    <a:pt x="12" y="313"/>
                    <a:pt x="12" y="370"/>
                  </a:cubicBezTo>
                  <a:cubicBezTo>
                    <a:pt x="1" y="427"/>
                    <a:pt x="12" y="495"/>
                    <a:pt x="23" y="552"/>
                  </a:cubicBezTo>
                  <a:cubicBezTo>
                    <a:pt x="23" y="564"/>
                    <a:pt x="23" y="575"/>
                    <a:pt x="23" y="586"/>
                  </a:cubicBezTo>
                  <a:cubicBezTo>
                    <a:pt x="35" y="609"/>
                    <a:pt x="35" y="632"/>
                    <a:pt x="46" y="655"/>
                  </a:cubicBezTo>
                  <a:cubicBezTo>
                    <a:pt x="57" y="677"/>
                    <a:pt x="69" y="711"/>
                    <a:pt x="92" y="723"/>
                  </a:cubicBezTo>
                  <a:cubicBezTo>
                    <a:pt x="107" y="733"/>
                    <a:pt x="124" y="739"/>
                    <a:pt x="141" y="739"/>
                  </a:cubicBezTo>
                  <a:cubicBezTo>
                    <a:pt x="162" y="739"/>
                    <a:pt x="181" y="730"/>
                    <a:pt x="194" y="711"/>
                  </a:cubicBezTo>
                  <a:cubicBezTo>
                    <a:pt x="217" y="689"/>
                    <a:pt x="205" y="666"/>
                    <a:pt x="217" y="632"/>
                  </a:cubicBezTo>
                  <a:cubicBezTo>
                    <a:pt x="217" y="627"/>
                    <a:pt x="217" y="619"/>
                    <a:pt x="217" y="609"/>
                  </a:cubicBezTo>
                  <a:lnTo>
                    <a:pt x="217" y="575"/>
                  </a:lnTo>
                  <a:lnTo>
                    <a:pt x="217" y="552"/>
                  </a:lnTo>
                  <a:cubicBezTo>
                    <a:pt x="217" y="518"/>
                    <a:pt x="217" y="484"/>
                    <a:pt x="217" y="450"/>
                  </a:cubicBezTo>
                  <a:cubicBezTo>
                    <a:pt x="217" y="438"/>
                    <a:pt x="217" y="427"/>
                    <a:pt x="217" y="404"/>
                  </a:cubicBezTo>
                  <a:lnTo>
                    <a:pt x="217" y="393"/>
                  </a:lnTo>
                  <a:lnTo>
                    <a:pt x="217" y="382"/>
                  </a:lnTo>
                  <a:cubicBezTo>
                    <a:pt x="217" y="336"/>
                    <a:pt x="217" y="279"/>
                    <a:pt x="228" y="222"/>
                  </a:cubicBezTo>
                  <a:cubicBezTo>
                    <a:pt x="228" y="165"/>
                    <a:pt x="239" y="97"/>
                    <a:pt x="217" y="40"/>
                  </a:cubicBezTo>
                  <a:cubicBezTo>
                    <a:pt x="202" y="18"/>
                    <a:pt x="173" y="1"/>
                    <a:pt x="1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3615500" y="2490050"/>
              <a:ext cx="10250" cy="16975"/>
            </a:xfrm>
            <a:custGeom>
              <a:rect b="b" l="l" r="r" t="t"/>
              <a:pathLst>
                <a:path extrusionOk="0" h="679" w="410">
                  <a:moveTo>
                    <a:pt x="328" y="0"/>
                  </a:moveTo>
                  <a:cubicBezTo>
                    <a:pt x="298" y="0"/>
                    <a:pt x="263" y="21"/>
                    <a:pt x="239" y="37"/>
                  </a:cubicBezTo>
                  <a:cubicBezTo>
                    <a:pt x="205" y="49"/>
                    <a:pt x="182" y="71"/>
                    <a:pt x="160" y="105"/>
                  </a:cubicBezTo>
                  <a:cubicBezTo>
                    <a:pt x="137" y="117"/>
                    <a:pt x="125" y="140"/>
                    <a:pt x="114" y="162"/>
                  </a:cubicBezTo>
                  <a:cubicBezTo>
                    <a:pt x="80" y="208"/>
                    <a:pt x="57" y="265"/>
                    <a:pt x="34" y="322"/>
                  </a:cubicBezTo>
                  <a:cubicBezTo>
                    <a:pt x="12" y="378"/>
                    <a:pt x="0" y="435"/>
                    <a:pt x="0" y="492"/>
                  </a:cubicBezTo>
                  <a:cubicBezTo>
                    <a:pt x="0" y="515"/>
                    <a:pt x="0" y="526"/>
                    <a:pt x="12" y="549"/>
                  </a:cubicBezTo>
                  <a:lnTo>
                    <a:pt x="0" y="538"/>
                  </a:lnTo>
                  <a:lnTo>
                    <a:pt x="0" y="538"/>
                  </a:lnTo>
                  <a:cubicBezTo>
                    <a:pt x="0" y="560"/>
                    <a:pt x="0" y="572"/>
                    <a:pt x="12" y="595"/>
                  </a:cubicBezTo>
                  <a:cubicBezTo>
                    <a:pt x="12" y="606"/>
                    <a:pt x="23" y="617"/>
                    <a:pt x="23" y="629"/>
                  </a:cubicBezTo>
                  <a:cubicBezTo>
                    <a:pt x="34" y="640"/>
                    <a:pt x="34" y="640"/>
                    <a:pt x="34" y="640"/>
                  </a:cubicBezTo>
                  <a:cubicBezTo>
                    <a:pt x="40" y="652"/>
                    <a:pt x="46" y="657"/>
                    <a:pt x="49" y="659"/>
                  </a:cubicBezTo>
                  <a:lnTo>
                    <a:pt x="49" y="659"/>
                  </a:lnTo>
                  <a:cubicBezTo>
                    <a:pt x="56" y="672"/>
                    <a:pt x="67" y="679"/>
                    <a:pt x="80" y="679"/>
                  </a:cubicBezTo>
                  <a:cubicBezTo>
                    <a:pt x="91" y="679"/>
                    <a:pt x="104" y="673"/>
                    <a:pt x="114" y="663"/>
                  </a:cubicBezTo>
                  <a:cubicBezTo>
                    <a:pt x="125" y="651"/>
                    <a:pt x="148" y="640"/>
                    <a:pt x="160" y="629"/>
                  </a:cubicBezTo>
                  <a:cubicBezTo>
                    <a:pt x="148" y="629"/>
                    <a:pt x="148" y="629"/>
                    <a:pt x="160" y="617"/>
                  </a:cubicBezTo>
                  <a:cubicBezTo>
                    <a:pt x="171" y="617"/>
                    <a:pt x="182" y="606"/>
                    <a:pt x="182" y="595"/>
                  </a:cubicBezTo>
                  <a:lnTo>
                    <a:pt x="182" y="583"/>
                  </a:lnTo>
                  <a:cubicBezTo>
                    <a:pt x="203" y="562"/>
                    <a:pt x="215" y="541"/>
                    <a:pt x="225" y="521"/>
                  </a:cubicBezTo>
                  <a:lnTo>
                    <a:pt x="225" y="521"/>
                  </a:lnTo>
                  <a:cubicBezTo>
                    <a:pt x="224" y="525"/>
                    <a:pt x="223" y="527"/>
                    <a:pt x="223" y="527"/>
                  </a:cubicBezTo>
                  <a:cubicBezTo>
                    <a:pt x="223" y="527"/>
                    <a:pt x="225" y="524"/>
                    <a:pt x="228" y="515"/>
                  </a:cubicBezTo>
                  <a:lnTo>
                    <a:pt x="228" y="515"/>
                  </a:lnTo>
                  <a:cubicBezTo>
                    <a:pt x="227" y="517"/>
                    <a:pt x="226" y="519"/>
                    <a:pt x="225" y="521"/>
                  </a:cubicBezTo>
                  <a:lnTo>
                    <a:pt x="225" y="521"/>
                  </a:lnTo>
                  <a:cubicBezTo>
                    <a:pt x="228" y="512"/>
                    <a:pt x="234" y="498"/>
                    <a:pt x="239" y="492"/>
                  </a:cubicBezTo>
                  <a:cubicBezTo>
                    <a:pt x="239" y="492"/>
                    <a:pt x="239" y="481"/>
                    <a:pt x="251" y="469"/>
                  </a:cubicBezTo>
                  <a:cubicBezTo>
                    <a:pt x="262" y="435"/>
                    <a:pt x="273" y="401"/>
                    <a:pt x="296" y="367"/>
                  </a:cubicBezTo>
                  <a:cubicBezTo>
                    <a:pt x="307" y="356"/>
                    <a:pt x="307" y="333"/>
                    <a:pt x="319" y="310"/>
                  </a:cubicBezTo>
                  <a:cubicBezTo>
                    <a:pt x="330" y="310"/>
                    <a:pt x="330" y="299"/>
                    <a:pt x="342" y="287"/>
                  </a:cubicBezTo>
                  <a:cubicBezTo>
                    <a:pt x="342" y="276"/>
                    <a:pt x="342" y="276"/>
                    <a:pt x="342" y="265"/>
                  </a:cubicBezTo>
                  <a:cubicBezTo>
                    <a:pt x="364" y="219"/>
                    <a:pt x="387" y="185"/>
                    <a:pt x="387" y="140"/>
                  </a:cubicBezTo>
                  <a:cubicBezTo>
                    <a:pt x="398" y="105"/>
                    <a:pt x="410" y="49"/>
                    <a:pt x="364" y="14"/>
                  </a:cubicBezTo>
                  <a:cubicBezTo>
                    <a:pt x="354" y="4"/>
                    <a:pt x="341" y="0"/>
                    <a:pt x="32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3623450" y="2497800"/>
              <a:ext cx="325" cy="300"/>
            </a:xfrm>
            <a:custGeom>
              <a:rect b="b" l="l" r="r" t="t"/>
              <a:pathLst>
                <a:path extrusionOk="0" h="12" w="13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3628850" y="2467900"/>
              <a:ext cx="15050" cy="15200"/>
            </a:xfrm>
            <a:custGeom>
              <a:rect b="b" l="l" r="r" t="t"/>
              <a:pathLst>
                <a:path extrusionOk="0" h="608" w="602">
                  <a:moveTo>
                    <a:pt x="503" y="1"/>
                  </a:moveTo>
                  <a:cubicBezTo>
                    <a:pt x="498" y="1"/>
                    <a:pt x="494" y="1"/>
                    <a:pt x="490" y="2"/>
                  </a:cubicBezTo>
                  <a:cubicBezTo>
                    <a:pt x="467" y="2"/>
                    <a:pt x="445" y="13"/>
                    <a:pt x="433" y="13"/>
                  </a:cubicBezTo>
                  <a:cubicBezTo>
                    <a:pt x="410" y="13"/>
                    <a:pt x="388" y="25"/>
                    <a:pt x="376" y="36"/>
                  </a:cubicBezTo>
                  <a:cubicBezTo>
                    <a:pt x="365" y="47"/>
                    <a:pt x="354" y="47"/>
                    <a:pt x="342" y="59"/>
                  </a:cubicBezTo>
                  <a:lnTo>
                    <a:pt x="331" y="59"/>
                  </a:lnTo>
                  <a:cubicBezTo>
                    <a:pt x="331" y="70"/>
                    <a:pt x="319" y="70"/>
                    <a:pt x="308" y="82"/>
                  </a:cubicBezTo>
                  <a:cubicBezTo>
                    <a:pt x="297" y="82"/>
                    <a:pt x="285" y="93"/>
                    <a:pt x="274" y="104"/>
                  </a:cubicBezTo>
                  <a:cubicBezTo>
                    <a:pt x="240" y="150"/>
                    <a:pt x="194" y="184"/>
                    <a:pt x="160" y="229"/>
                  </a:cubicBezTo>
                  <a:cubicBezTo>
                    <a:pt x="126" y="275"/>
                    <a:pt x="92" y="332"/>
                    <a:pt x="69" y="377"/>
                  </a:cubicBezTo>
                  <a:cubicBezTo>
                    <a:pt x="35" y="423"/>
                    <a:pt x="1" y="502"/>
                    <a:pt x="35" y="559"/>
                  </a:cubicBezTo>
                  <a:cubicBezTo>
                    <a:pt x="54" y="587"/>
                    <a:pt x="72" y="608"/>
                    <a:pt x="104" y="608"/>
                  </a:cubicBezTo>
                  <a:cubicBezTo>
                    <a:pt x="111" y="608"/>
                    <a:pt x="118" y="607"/>
                    <a:pt x="126" y="605"/>
                  </a:cubicBezTo>
                  <a:cubicBezTo>
                    <a:pt x="160" y="605"/>
                    <a:pt x="194" y="582"/>
                    <a:pt x="217" y="548"/>
                  </a:cubicBezTo>
                  <a:cubicBezTo>
                    <a:pt x="217" y="537"/>
                    <a:pt x="228" y="537"/>
                    <a:pt x="228" y="525"/>
                  </a:cubicBezTo>
                  <a:cubicBezTo>
                    <a:pt x="228" y="525"/>
                    <a:pt x="228" y="525"/>
                    <a:pt x="240" y="514"/>
                  </a:cubicBezTo>
                  <a:cubicBezTo>
                    <a:pt x="240" y="514"/>
                    <a:pt x="251" y="502"/>
                    <a:pt x="251" y="502"/>
                  </a:cubicBezTo>
                  <a:cubicBezTo>
                    <a:pt x="285" y="457"/>
                    <a:pt x="319" y="423"/>
                    <a:pt x="354" y="389"/>
                  </a:cubicBezTo>
                  <a:cubicBezTo>
                    <a:pt x="365" y="366"/>
                    <a:pt x="376" y="355"/>
                    <a:pt x="399" y="332"/>
                  </a:cubicBezTo>
                  <a:cubicBezTo>
                    <a:pt x="399" y="332"/>
                    <a:pt x="399" y="320"/>
                    <a:pt x="410" y="320"/>
                  </a:cubicBezTo>
                  <a:cubicBezTo>
                    <a:pt x="422" y="309"/>
                    <a:pt x="422" y="309"/>
                    <a:pt x="433" y="298"/>
                  </a:cubicBezTo>
                  <a:cubicBezTo>
                    <a:pt x="456" y="275"/>
                    <a:pt x="479" y="252"/>
                    <a:pt x="501" y="229"/>
                  </a:cubicBezTo>
                  <a:cubicBezTo>
                    <a:pt x="501" y="218"/>
                    <a:pt x="513" y="207"/>
                    <a:pt x="524" y="207"/>
                  </a:cubicBezTo>
                  <a:cubicBezTo>
                    <a:pt x="536" y="184"/>
                    <a:pt x="547" y="173"/>
                    <a:pt x="547" y="161"/>
                  </a:cubicBezTo>
                  <a:cubicBezTo>
                    <a:pt x="558" y="138"/>
                    <a:pt x="570" y="127"/>
                    <a:pt x="570" y="116"/>
                  </a:cubicBezTo>
                  <a:cubicBezTo>
                    <a:pt x="601" y="63"/>
                    <a:pt x="555" y="1"/>
                    <a:pt x="5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3650175" y="2452800"/>
              <a:ext cx="19375" cy="12050"/>
            </a:xfrm>
            <a:custGeom>
              <a:rect b="b" l="l" r="r" t="t"/>
              <a:pathLst>
                <a:path extrusionOk="0" h="482" w="775">
                  <a:moveTo>
                    <a:pt x="557" y="1"/>
                  </a:moveTo>
                  <a:cubicBezTo>
                    <a:pt x="506" y="1"/>
                    <a:pt x="448" y="29"/>
                    <a:pt x="399" y="49"/>
                  </a:cubicBezTo>
                  <a:cubicBezTo>
                    <a:pt x="342" y="83"/>
                    <a:pt x="285" y="117"/>
                    <a:pt x="228" y="151"/>
                  </a:cubicBezTo>
                  <a:cubicBezTo>
                    <a:pt x="183" y="174"/>
                    <a:pt x="137" y="208"/>
                    <a:pt x="103" y="253"/>
                  </a:cubicBezTo>
                  <a:cubicBezTo>
                    <a:pt x="69" y="276"/>
                    <a:pt x="35" y="310"/>
                    <a:pt x="24" y="344"/>
                  </a:cubicBezTo>
                  <a:cubicBezTo>
                    <a:pt x="1" y="390"/>
                    <a:pt x="12" y="447"/>
                    <a:pt x="58" y="469"/>
                  </a:cubicBezTo>
                  <a:cubicBezTo>
                    <a:pt x="75" y="478"/>
                    <a:pt x="91" y="482"/>
                    <a:pt x="106" y="482"/>
                  </a:cubicBezTo>
                  <a:cubicBezTo>
                    <a:pt x="131" y="482"/>
                    <a:pt x="155" y="472"/>
                    <a:pt x="183" y="458"/>
                  </a:cubicBezTo>
                  <a:cubicBezTo>
                    <a:pt x="183" y="458"/>
                    <a:pt x="194" y="458"/>
                    <a:pt x="194" y="447"/>
                  </a:cubicBezTo>
                  <a:cubicBezTo>
                    <a:pt x="194" y="447"/>
                    <a:pt x="217" y="435"/>
                    <a:pt x="217" y="435"/>
                  </a:cubicBezTo>
                  <a:cubicBezTo>
                    <a:pt x="228" y="435"/>
                    <a:pt x="240" y="424"/>
                    <a:pt x="251" y="413"/>
                  </a:cubicBezTo>
                  <a:cubicBezTo>
                    <a:pt x="274" y="401"/>
                    <a:pt x="297" y="390"/>
                    <a:pt x="319" y="367"/>
                  </a:cubicBezTo>
                  <a:cubicBezTo>
                    <a:pt x="331" y="367"/>
                    <a:pt x="342" y="356"/>
                    <a:pt x="354" y="344"/>
                  </a:cubicBezTo>
                  <a:lnTo>
                    <a:pt x="365" y="344"/>
                  </a:lnTo>
                  <a:cubicBezTo>
                    <a:pt x="365" y="344"/>
                    <a:pt x="365" y="333"/>
                    <a:pt x="365" y="333"/>
                  </a:cubicBezTo>
                  <a:cubicBezTo>
                    <a:pt x="388" y="322"/>
                    <a:pt x="410" y="310"/>
                    <a:pt x="433" y="299"/>
                  </a:cubicBezTo>
                  <a:cubicBezTo>
                    <a:pt x="456" y="287"/>
                    <a:pt x="479" y="276"/>
                    <a:pt x="501" y="265"/>
                  </a:cubicBezTo>
                  <a:cubicBezTo>
                    <a:pt x="524" y="253"/>
                    <a:pt x="558" y="242"/>
                    <a:pt x="581" y="231"/>
                  </a:cubicBezTo>
                  <a:cubicBezTo>
                    <a:pt x="592" y="231"/>
                    <a:pt x="604" y="219"/>
                    <a:pt x="615" y="219"/>
                  </a:cubicBezTo>
                  <a:cubicBezTo>
                    <a:pt x="627" y="208"/>
                    <a:pt x="638" y="197"/>
                    <a:pt x="649" y="185"/>
                  </a:cubicBezTo>
                  <a:lnTo>
                    <a:pt x="661" y="174"/>
                  </a:lnTo>
                  <a:lnTo>
                    <a:pt x="661" y="174"/>
                  </a:lnTo>
                  <a:cubicBezTo>
                    <a:pt x="655" y="179"/>
                    <a:pt x="654" y="182"/>
                    <a:pt x="655" y="182"/>
                  </a:cubicBezTo>
                  <a:cubicBezTo>
                    <a:pt x="658" y="182"/>
                    <a:pt x="683" y="162"/>
                    <a:pt x="683" y="162"/>
                  </a:cubicBezTo>
                  <a:cubicBezTo>
                    <a:pt x="695" y="151"/>
                    <a:pt x="695" y="151"/>
                    <a:pt x="706" y="140"/>
                  </a:cubicBezTo>
                  <a:cubicBezTo>
                    <a:pt x="706" y="140"/>
                    <a:pt x="718" y="140"/>
                    <a:pt x="718" y="128"/>
                  </a:cubicBezTo>
                  <a:cubicBezTo>
                    <a:pt x="774" y="94"/>
                    <a:pt x="740" y="15"/>
                    <a:pt x="683" y="3"/>
                  </a:cubicBezTo>
                  <a:lnTo>
                    <a:pt x="581" y="3"/>
                  </a:lnTo>
                  <a:cubicBezTo>
                    <a:pt x="573" y="2"/>
                    <a:pt x="565" y="1"/>
                    <a:pt x="5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3678050" y="2448325"/>
              <a:ext cx="16800" cy="6000"/>
            </a:xfrm>
            <a:custGeom>
              <a:rect b="b" l="l" r="r" t="t"/>
              <a:pathLst>
                <a:path extrusionOk="0" h="240" w="672">
                  <a:moveTo>
                    <a:pt x="387" y="0"/>
                  </a:moveTo>
                  <a:cubicBezTo>
                    <a:pt x="342" y="0"/>
                    <a:pt x="308" y="12"/>
                    <a:pt x="274" y="12"/>
                  </a:cubicBezTo>
                  <a:cubicBezTo>
                    <a:pt x="228" y="12"/>
                    <a:pt x="194" y="23"/>
                    <a:pt x="148" y="34"/>
                  </a:cubicBezTo>
                  <a:cubicBezTo>
                    <a:pt x="114" y="46"/>
                    <a:pt x="46" y="57"/>
                    <a:pt x="23" y="91"/>
                  </a:cubicBezTo>
                  <a:cubicBezTo>
                    <a:pt x="1" y="125"/>
                    <a:pt x="1" y="159"/>
                    <a:pt x="23" y="194"/>
                  </a:cubicBezTo>
                  <a:cubicBezTo>
                    <a:pt x="57" y="228"/>
                    <a:pt x="114" y="239"/>
                    <a:pt x="160" y="239"/>
                  </a:cubicBezTo>
                  <a:lnTo>
                    <a:pt x="410" y="239"/>
                  </a:lnTo>
                  <a:cubicBezTo>
                    <a:pt x="456" y="228"/>
                    <a:pt x="501" y="228"/>
                    <a:pt x="535" y="205"/>
                  </a:cubicBezTo>
                  <a:cubicBezTo>
                    <a:pt x="569" y="194"/>
                    <a:pt x="603" y="171"/>
                    <a:pt x="638" y="148"/>
                  </a:cubicBezTo>
                  <a:cubicBezTo>
                    <a:pt x="660" y="125"/>
                    <a:pt x="672" y="80"/>
                    <a:pt x="638" y="57"/>
                  </a:cubicBezTo>
                  <a:cubicBezTo>
                    <a:pt x="603" y="34"/>
                    <a:pt x="569" y="23"/>
                    <a:pt x="535" y="12"/>
                  </a:cubicBezTo>
                  <a:cubicBezTo>
                    <a:pt x="512" y="0"/>
                    <a:pt x="490" y="0"/>
                    <a:pt x="4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699650" y="2450100"/>
              <a:ext cx="14250" cy="5925"/>
            </a:xfrm>
            <a:custGeom>
              <a:rect b="b" l="l" r="r" t="t"/>
              <a:pathLst>
                <a:path extrusionOk="0" h="237" w="570">
                  <a:moveTo>
                    <a:pt x="273" y="0"/>
                  </a:moveTo>
                  <a:cubicBezTo>
                    <a:pt x="243" y="0"/>
                    <a:pt x="211" y="3"/>
                    <a:pt x="183" y="9"/>
                  </a:cubicBezTo>
                  <a:lnTo>
                    <a:pt x="149" y="9"/>
                  </a:lnTo>
                  <a:cubicBezTo>
                    <a:pt x="126" y="9"/>
                    <a:pt x="115" y="20"/>
                    <a:pt x="103" y="32"/>
                  </a:cubicBezTo>
                  <a:cubicBezTo>
                    <a:pt x="81" y="32"/>
                    <a:pt x="69" y="32"/>
                    <a:pt x="58" y="43"/>
                  </a:cubicBezTo>
                  <a:cubicBezTo>
                    <a:pt x="58" y="43"/>
                    <a:pt x="46" y="43"/>
                    <a:pt x="46" y="54"/>
                  </a:cubicBezTo>
                  <a:cubicBezTo>
                    <a:pt x="46" y="54"/>
                    <a:pt x="24" y="66"/>
                    <a:pt x="24" y="66"/>
                  </a:cubicBezTo>
                  <a:cubicBezTo>
                    <a:pt x="1" y="88"/>
                    <a:pt x="12" y="123"/>
                    <a:pt x="35" y="145"/>
                  </a:cubicBezTo>
                  <a:lnTo>
                    <a:pt x="46" y="157"/>
                  </a:lnTo>
                  <a:lnTo>
                    <a:pt x="58" y="157"/>
                  </a:lnTo>
                  <a:cubicBezTo>
                    <a:pt x="58" y="168"/>
                    <a:pt x="69" y="168"/>
                    <a:pt x="81" y="168"/>
                  </a:cubicBezTo>
                  <a:cubicBezTo>
                    <a:pt x="92" y="168"/>
                    <a:pt x="115" y="179"/>
                    <a:pt x="137" y="191"/>
                  </a:cubicBezTo>
                  <a:lnTo>
                    <a:pt x="160" y="191"/>
                  </a:lnTo>
                  <a:cubicBezTo>
                    <a:pt x="160" y="191"/>
                    <a:pt x="172" y="191"/>
                    <a:pt x="183" y="202"/>
                  </a:cubicBezTo>
                  <a:lnTo>
                    <a:pt x="228" y="202"/>
                  </a:lnTo>
                  <a:cubicBezTo>
                    <a:pt x="263" y="214"/>
                    <a:pt x="297" y="225"/>
                    <a:pt x="331" y="225"/>
                  </a:cubicBezTo>
                  <a:cubicBezTo>
                    <a:pt x="365" y="236"/>
                    <a:pt x="399" y="236"/>
                    <a:pt x="433" y="236"/>
                  </a:cubicBezTo>
                  <a:cubicBezTo>
                    <a:pt x="467" y="236"/>
                    <a:pt x="490" y="236"/>
                    <a:pt x="524" y="225"/>
                  </a:cubicBezTo>
                  <a:cubicBezTo>
                    <a:pt x="558" y="191"/>
                    <a:pt x="570" y="145"/>
                    <a:pt x="536" y="111"/>
                  </a:cubicBezTo>
                  <a:cubicBezTo>
                    <a:pt x="524" y="100"/>
                    <a:pt x="513" y="88"/>
                    <a:pt x="501" y="77"/>
                  </a:cubicBezTo>
                  <a:cubicBezTo>
                    <a:pt x="496" y="71"/>
                    <a:pt x="493" y="69"/>
                    <a:pt x="491" y="69"/>
                  </a:cubicBezTo>
                  <a:cubicBezTo>
                    <a:pt x="490" y="69"/>
                    <a:pt x="490" y="71"/>
                    <a:pt x="490" y="77"/>
                  </a:cubicBezTo>
                  <a:cubicBezTo>
                    <a:pt x="479" y="66"/>
                    <a:pt x="467" y="54"/>
                    <a:pt x="456" y="43"/>
                  </a:cubicBezTo>
                  <a:cubicBezTo>
                    <a:pt x="433" y="32"/>
                    <a:pt x="388" y="20"/>
                    <a:pt x="354" y="9"/>
                  </a:cubicBezTo>
                  <a:cubicBezTo>
                    <a:pt x="331" y="3"/>
                    <a:pt x="302" y="0"/>
                    <a:pt x="27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3562325" y="2050525"/>
              <a:ext cx="19650" cy="6975"/>
            </a:xfrm>
            <a:custGeom>
              <a:rect b="b" l="l" r="r" t="t"/>
              <a:pathLst>
                <a:path extrusionOk="0" h="279" w="786">
                  <a:moveTo>
                    <a:pt x="137" y="0"/>
                  </a:moveTo>
                  <a:cubicBezTo>
                    <a:pt x="103" y="0"/>
                    <a:pt x="69" y="0"/>
                    <a:pt x="46" y="23"/>
                  </a:cubicBezTo>
                  <a:cubicBezTo>
                    <a:pt x="0" y="57"/>
                    <a:pt x="0" y="103"/>
                    <a:pt x="23" y="148"/>
                  </a:cubicBezTo>
                  <a:cubicBezTo>
                    <a:pt x="35" y="171"/>
                    <a:pt x="69" y="194"/>
                    <a:pt x="91" y="194"/>
                  </a:cubicBezTo>
                  <a:cubicBezTo>
                    <a:pt x="97" y="199"/>
                    <a:pt x="100" y="202"/>
                    <a:pt x="101" y="202"/>
                  </a:cubicBezTo>
                  <a:cubicBezTo>
                    <a:pt x="102" y="202"/>
                    <a:pt x="103" y="201"/>
                    <a:pt x="103" y="197"/>
                  </a:cubicBezTo>
                  <a:lnTo>
                    <a:pt x="103" y="197"/>
                  </a:lnTo>
                  <a:cubicBezTo>
                    <a:pt x="107" y="201"/>
                    <a:pt x="115" y="206"/>
                    <a:pt x="126" y="216"/>
                  </a:cubicBezTo>
                  <a:lnTo>
                    <a:pt x="171" y="216"/>
                  </a:lnTo>
                  <a:cubicBezTo>
                    <a:pt x="182" y="228"/>
                    <a:pt x="194" y="228"/>
                    <a:pt x="205" y="228"/>
                  </a:cubicBezTo>
                  <a:cubicBezTo>
                    <a:pt x="239" y="239"/>
                    <a:pt x="262" y="239"/>
                    <a:pt x="296" y="251"/>
                  </a:cubicBezTo>
                  <a:cubicBezTo>
                    <a:pt x="330" y="262"/>
                    <a:pt x="364" y="262"/>
                    <a:pt x="410" y="273"/>
                  </a:cubicBezTo>
                  <a:lnTo>
                    <a:pt x="478" y="273"/>
                  </a:lnTo>
                  <a:cubicBezTo>
                    <a:pt x="486" y="277"/>
                    <a:pt x="493" y="278"/>
                    <a:pt x="501" y="278"/>
                  </a:cubicBezTo>
                  <a:cubicBezTo>
                    <a:pt x="515" y="278"/>
                    <a:pt x="527" y="273"/>
                    <a:pt x="535" y="273"/>
                  </a:cubicBezTo>
                  <a:cubicBezTo>
                    <a:pt x="581" y="273"/>
                    <a:pt x="626" y="273"/>
                    <a:pt x="660" y="262"/>
                  </a:cubicBezTo>
                  <a:lnTo>
                    <a:pt x="694" y="262"/>
                  </a:lnTo>
                  <a:cubicBezTo>
                    <a:pt x="774" y="262"/>
                    <a:pt x="785" y="137"/>
                    <a:pt x="717" y="114"/>
                  </a:cubicBezTo>
                  <a:cubicBezTo>
                    <a:pt x="706" y="114"/>
                    <a:pt x="694" y="103"/>
                    <a:pt x="683" y="103"/>
                  </a:cubicBezTo>
                  <a:cubicBezTo>
                    <a:pt x="672" y="91"/>
                    <a:pt x="649" y="80"/>
                    <a:pt x="626" y="80"/>
                  </a:cubicBezTo>
                  <a:cubicBezTo>
                    <a:pt x="615" y="69"/>
                    <a:pt x="603" y="69"/>
                    <a:pt x="581" y="57"/>
                  </a:cubicBezTo>
                  <a:lnTo>
                    <a:pt x="581" y="57"/>
                  </a:lnTo>
                  <a:cubicBezTo>
                    <a:pt x="592" y="69"/>
                    <a:pt x="592" y="69"/>
                    <a:pt x="592" y="69"/>
                  </a:cubicBezTo>
                  <a:cubicBezTo>
                    <a:pt x="581" y="57"/>
                    <a:pt x="569" y="57"/>
                    <a:pt x="558" y="46"/>
                  </a:cubicBezTo>
                  <a:cubicBezTo>
                    <a:pt x="524" y="34"/>
                    <a:pt x="490" y="34"/>
                    <a:pt x="455" y="23"/>
                  </a:cubicBezTo>
                  <a:cubicBezTo>
                    <a:pt x="433" y="23"/>
                    <a:pt x="410" y="12"/>
                    <a:pt x="387" y="12"/>
                  </a:cubicBezTo>
                  <a:cubicBezTo>
                    <a:pt x="330" y="12"/>
                    <a:pt x="285" y="0"/>
                    <a:pt x="22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3567450" y="2056200"/>
              <a:ext cx="300" cy="325"/>
            </a:xfrm>
            <a:custGeom>
              <a:rect b="b" l="l" r="r" t="t"/>
              <a:pathLst>
                <a:path extrusionOk="0" h="13" w="12">
                  <a:moveTo>
                    <a:pt x="0" y="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2" y="12"/>
                    <a:pt x="12" y="12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3589375" y="2053650"/>
              <a:ext cx="19900" cy="7125"/>
            </a:xfrm>
            <a:custGeom>
              <a:rect b="b" l="l" r="r" t="t"/>
              <a:pathLst>
                <a:path extrusionOk="0" h="285" w="796">
                  <a:moveTo>
                    <a:pt x="101" y="0"/>
                  </a:moveTo>
                  <a:cubicBezTo>
                    <a:pt x="101" y="12"/>
                    <a:pt x="90" y="12"/>
                    <a:pt x="79" y="12"/>
                  </a:cubicBezTo>
                  <a:cubicBezTo>
                    <a:pt x="69" y="17"/>
                    <a:pt x="63" y="22"/>
                    <a:pt x="61" y="25"/>
                  </a:cubicBezTo>
                  <a:lnTo>
                    <a:pt x="61" y="25"/>
                  </a:lnTo>
                  <a:cubicBezTo>
                    <a:pt x="10" y="41"/>
                    <a:pt x="0" y="115"/>
                    <a:pt x="33" y="148"/>
                  </a:cubicBezTo>
                  <a:cubicBezTo>
                    <a:pt x="44" y="160"/>
                    <a:pt x="56" y="171"/>
                    <a:pt x="56" y="182"/>
                  </a:cubicBezTo>
                  <a:cubicBezTo>
                    <a:pt x="79" y="194"/>
                    <a:pt x="90" y="194"/>
                    <a:pt x="101" y="205"/>
                  </a:cubicBezTo>
                  <a:cubicBezTo>
                    <a:pt x="124" y="217"/>
                    <a:pt x="147" y="217"/>
                    <a:pt x="158" y="228"/>
                  </a:cubicBezTo>
                  <a:cubicBezTo>
                    <a:pt x="215" y="251"/>
                    <a:pt x="272" y="262"/>
                    <a:pt x="317" y="262"/>
                  </a:cubicBezTo>
                  <a:cubicBezTo>
                    <a:pt x="374" y="273"/>
                    <a:pt x="431" y="285"/>
                    <a:pt x="488" y="285"/>
                  </a:cubicBezTo>
                  <a:cubicBezTo>
                    <a:pt x="534" y="273"/>
                    <a:pt x="568" y="273"/>
                    <a:pt x="613" y="262"/>
                  </a:cubicBezTo>
                  <a:cubicBezTo>
                    <a:pt x="659" y="251"/>
                    <a:pt x="704" y="239"/>
                    <a:pt x="738" y="217"/>
                  </a:cubicBezTo>
                  <a:cubicBezTo>
                    <a:pt x="784" y="194"/>
                    <a:pt x="795" y="126"/>
                    <a:pt x="738" y="91"/>
                  </a:cubicBezTo>
                  <a:cubicBezTo>
                    <a:pt x="704" y="80"/>
                    <a:pt x="659" y="69"/>
                    <a:pt x="625" y="69"/>
                  </a:cubicBezTo>
                  <a:cubicBezTo>
                    <a:pt x="602" y="57"/>
                    <a:pt x="579" y="46"/>
                    <a:pt x="556" y="46"/>
                  </a:cubicBezTo>
                  <a:cubicBezTo>
                    <a:pt x="545" y="35"/>
                    <a:pt x="534" y="35"/>
                    <a:pt x="522" y="35"/>
                  </a:cubicBezTo>
                  <a:lnTo>
                    <a:pt x="511" y="35"/>
                  </a:lnTo>
                  <a:cubicBezTo>
                    <a:pt x="454" y="12"/>
                    <a:pt x="408" y="23"/>
                    <a:pt x="352" y="12"/>
                  </a:cubicBezTo>
                  <a:cubicBezTo>
                    <a:pt x="306" y="12"/>
                    <a:pt x="261" y="0"/>
                    <a:pt x="22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3627725" y="2064175"/>
              <a:ext cx="300" cy="25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3620900" y="2056775"/>
              <a:ext cx="300" cy="25"/>
            </a:xfrm>
            <a:custGeom>
              <a:rect b="b" l="l" r="r" t="t"/>
              <a:pathLst>
                <a:path extrusionOk="0" h="1" w="12">
                  <a:moveTo>
                    <a:pt x="0" y="1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3615500" y="2056925"/>
              <a:ext cx="19650" cy="7275"/>
            </a:xfrm>
            <a:custGeom>
              <a:rect b="b" l="l" r="r" t="t"/>
              <a:pathLst>
                <a:path extrusionOk="0" h="291" w="786">
                  <a:moveTo>
                    <a:pt x="163" y="1"/>
                  </a:moveTo>
                  <a:cubicBezTo>
                    <a:pt x="157" y="1"/>
                    <a:pt x="152" y="2"/>
                    <a:pt x="148" y="6"/>
                  </a:cubicBezTo>
                  <a:lnTo>
                    <a:pt x="114" y="6"/>
                  </a:lnTo>
                  <a:cubicBezTo>
                    <a:pt x="80" y="17"/>
                    <a:pt x="57" y="29"/>
                    <a:pt x="34" y="40"/>
                  </a:cubicBezTo>
                  <a:cubicBezTo>
                    <a:pt x="0" y="74"/>
                    <a:pt x="0" y="108"/>
                    <a:pt x="23" y="142"/>
                  </a:cubicBezTo>
                  <a:cubicBezTo>
                    <a:pt x="46" y="165"/>
                    <a:pt x="57" y="188"/>
                    <a:pt x="91" y="199"/>
                  </a:cubicBezTo>
                  <a:cubicBezTo>
                    <a:pt x="90" y="198"/>
                    <a:pt x="89" y="197"/>
                    <a:pt x="90" y="197"/>
                  </a:cubicBezTo>
                  <a:lnTo>
                    <a:pt x="90" y="197"/>
                  </a:lnTo>
                  <a:cubicBezTo>
                    <a:pt x="92" y="197"/>
                    <a:pt x="125" y="222"/>
                    <a:pt x="125" y="222"/>
                  </a:cubicBezTo>
                  <a:cubicBezTo>
                    <a:pt x="137" y="222"/>
                    <a:pt x="148" y="222"/>
                    <a:pt x="160" y="233"/>
                  </a:cubicBezTo>
                  <a:cubicBezTo>
                    <a:pt x="216" y="245"/>
                    <a:pt x="262" y="256"/>
                    <a:pt x="319" y="267"/>
                  </a:cubicBezTo>
                  <a:cubicBezTo>
                    <a:pt x="376" y="279"/>
                    <a:pt x="433" y="290"/>
                    <a:pt x="489" y="290"/>
                  </a:cubicBezTo>
                  <a:lnTo>
                    <a:pt x="626" y="290"/>
                  </a:lnTo>
                  <a:cubicBezTo>
                    <a:pt x="649" y="279"/>
                    <a:pt x="660" y="279"/>
                    <a:pt x="671" y="279"/>
                  </a:cubicBezTo>
                  <a:cubicBezTo>
                    <a:pt x="706" y="279"/>
                    <a:pt x="728" y="267"/>
                    <a:pt x="751" y="256"/>
                  </a:cubicBezTo>
                  <a:cubicBezTo>
                    <a:pt x="785" y="233"/>
                    <a:pt x="785" y="176"/>
                    <a:pt x="762" y="142"/>
                  </a:cubicBezTo>
                  <a:cubicBezTo>
                    <a:pt x="728" y="108"/>
                    <a:pt x="694" y="97"/>
                    <a:pt x="660" y="86"/>
                  </a:cubicBezTo>
                  <a:cubicBezTo>
                    <a:pt x="626" y="63"/>
                    <a:pt x="569" y="51"/>
                    <a:pt x="524" y="40"/>
                  </a:cubicBezTo>
                  <a:cubicBezTo>
                    <a:pt x="478" y="17"/>
                    <a:pt x="410" y="17"/>
                    <a:pt x="353" y="6"/>
                  </a:cubicBezTo>
                  <a:lnTo>
                    <a:pt x="285" y="6"/>
                  </a:lnTo>
                  <a:cubicBezTo>
                    <a:pt x="270" y="6"/>
                    <a:pt x="254" y="1"/>
                    <a:pt x="243" y="1"/>
                  </a:cubicBezTo>
                  <a:cubicBezTo>
                    <a:pt x="237" y="1"/>
                    <a:pt x="232" y="2"/>
                    <a:pt x="228" y="6"/>
                  </a:cubicBezTo>
                  <a:lnTo>
                    <a:pt x="205" y="6"/>
                  </a:lnTo>
                  <a:cubicBezTo>
                    <a:pt x="190" y="6"/>
                    <a:pt x="175" y="1"/>
                    <a:pt x="1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638525" y="2060150"/>
              <a:ext cx="17375" cy="6600"/>
            </a:xfrm>
            <a:custGeom>
              <a:rect b="b" l="l" r="r" t="t"/>
              <a:pathLst>
                <a:path extrusionOk="0" h="264" w="695">
                  <a:moveTo>
                    <a:pt x="179" y="0"/>
                  </a:moveTo>
                  <a:cubicBezTo>
                    <a:pt x="141" y="0"/>
                    <a:pt x="103" y="4"/>
                    <a:pt x="69" y="25"/>
                  </a:cubicBezTo>
                  <a:cubicBezTo>
                    <a:pt x="23" y="47"/>
                    <a:pt x="1" y="127"/>
                    <a:pt x="58" y="161"/>
                  </a:cubicBezTo>
                  <a:cubicBezTo>
                    <a:pt x="103" y="195"/>
                    <a:pt x="160" y="207"/>
                    <a:pt x="205" y="207"/>
                  </a:cubicBezTo>
                  <a:lnTo>
                    <a:pt x="353" y="229"/>
                  </a:lnTo>
                  <a:cubicBezTo>
                    <a:pt x="399" y="241"/>
                    <a:pt x="444" y="252"/>
                    <a:pt x="490" y="252"/>
                  </a:cubicBezTo>
                  <a:cubicBezTo>
                    <a:pt x="512" y="264"/>
                    <a:pt x="547" y="264"/>
                    <a:pt x="569" y="264"/>
                  </a:cubicBezTo>
                  <a:cubicBezTo>
                    <a:pt x="586" y="258"/>
                    <a:pt x="595" y="255"/>
                    <a:pt x="598" y="255"/>
                  </a:cubicBezTo>
                  <a:cubicBezTo>
                    <a:pt x="601" y="255"/>
                    <a:pt x="598" y="258"/>
                    <a:pt x="592" y="264"/>
                  </a:cubicBezTo>
                  <a:lnTo>
                    <a:pt x="603" y="264"/>
                  </a:lnTo>
                  <a:cubicBezTo>
                    <a:pt x="615" y="264"/>
                    <a:pt x="638" y="252"/>
                    <a:pt x="649" y="241"/>
                  </a:cubicBezTo>
                  <a:cubicBezTo>
                    <a:pt x="672" y="229"/>
                    <a:pt x="683" y="207"/>
                    <a:pt x="694" y="184"/>
                  </a:cubicBezTo>
                  <a:cubicBezTo>
                    <a:pt x="694" y="161"/>
                    <a:pt x="683" y="150"/>
                    <a:pt x="672" y="127"/>
                  </a:cubicBezTo>
                  <a:cubicBezTo>
                    <a:pt x="660" y="116"/>
                    <a:pt x="660" y="104"/>
                    <a:pt x="649" y="93"/>
                  </a:cubicBezTo>
                  <a:cubicBezTo>
                    <a:pt x="638" y="93"/>
                    <a:pt x="626" y="82"/>
                    <a:pt x="626" y="82"/>
                  </a:cubicBezTo>
                  <a:lnTo>
                    <a:pt x="615" y="82"/>
                  </a:lnTo>
                  <a:cubicBezTo>
                    <a:pt x="592" y="59"/>
                    <a:pt x="558" y="59"/>
                    <a:pt x="512" y="47"/>
                  </a:cubicBezTo>
                  <a:cubicBezTo>
                    <a:pt x="467" y="36"/>
                    <a:pt x="433" y="25"/>
                    <a:pt x="387" y="25"/>
                  </a:cubicBezTo>
                  <a:cubicBezTo>
                    <a:pt x="342" y="13"/>
                    <a:pt x="296" y="13"/>
                    <a:pt x="251" y="2"/>
                  </a:cubicBezTo>
                  <a:cubicBezTo>
                    <a:pt x="228" y="2"/>
                    <a:pt x="204" y="0"/>
                    <a:pt x="17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3664125" y="2063875"/>
              <a:ext cx="15375" cy="5725"/>
            </a:xfrm>
            <a:custGeom>
              <a:rect b="b" l="l" r="r" t="t"/>
              <a:pathLst>
                <a:path extrusionOk="0" h="229" w="615">
                  <a:moveTo>
                    <a:pt x="114" y="1"/>
                  </a:moveTo>
                  <a:cubicBezTo>
                    <a:pt x="114" y="1"/>
                    <a:pt x="103" y="1"/>
                    <a:pt x="91" y="12"/>
                  </a:cubicBezTo>
                  <a:lnTo>
                    <a:pt x="69" y="12"/>
                  </a:lnTo>
                  <a:cubicBezTo>
                    <a:pt x="57" y="12"/>
                    <a:pt x="57" y="24"/>
                    <a:pt x="57" y="24"/>
                  </a:cubicBezTo>
                  <a:cubicBezTo>
                    <a:pt x="23" y="35"/>
                    <a:pt x="0" y="46"/>
                    <a:pt x="0" y="80"/>
                  </a:cubicBezTo>
                  <a:cubicBezTo>
                    <a:pt x="0" y="126"/>
                    <a:pt x="12" y="149"/>
                    <a:pt x="46" y="171"/>
                  </a:cubicBezTo>
                  <a:cubicBezTo>
                    <a:pt x="57" y="171"/>
                    <a:pt x="69" y="171"/>
                    <a:pt x="69" y="183"/>
                  </a:cubicBezTo>
                  <a:cubicBezTo>
                    <a:pt x="80" y="183"/>
                    <a:pt x="91" y="194"/>
                    <a:pt x="91" y="194"/>
                  </a:cubicBezTo>
                  <a:cubicBezTo>
                    <a:pt x="114" y="194"/>
                    <a:pt x="148" y="206"/>
                    <a:pt x="171" y="206"/>
                  </a:cubicBezTo>
                  <a:cubicBezTo>
                    <a:pt x="205" y="217"/>
                    <a:pt x="239" y="217"/>
                    <a:pt x="273" y="217"/>
                  </a:cubicBezTo>
                  <a:cubicBezTo>
                    <a:pt x="319" y="228"/>
                    <a:pt x="353" y="228"/>
                    <a:pt x="387" y="228"/>
                  </a:cubicBezTo>
                  <a:cubicBezTo>
                    <a:pt x="421" y="228"/>
                    <a:pt x="489" y="228"/>
                    <a:pt x="523" y="206"/>
                  </a:cubicBezTo>
                  <a:cubicBezTo>
                    <a:pt x="558" y="194"/>
                    <a:pt x="603" y="183"/>
                    <a:pt x="614" y="137"/>
                  </a:cubicBezTo>
                  <a:cubicBezTo>
                    <a:pt x="614" y="103"/>
                    <a:pt x="603" y="80"/>
                    <a:pt x="580" y="58"/>
                  </a:cubicBezTo>
                  <a:cubicBezTo>
                    <a:pt x="558" y="46"/>
                    <a:pt x="546" y="46"/>
                    <a:pt x="523" y="35"/>
                  </a:cubicBezTo>
                  <a:cubicBezTo>
                    <a:pt x="512" y="35"/>
                    <a:pt x="489" y="24"/>
                    <a:pt x="467" y="24"/>
                  </a:cubicBezTo>
                  <a:cubicBezTo>
                    <a:pt x="455" y="12"/>
                    <a:pt x="432" y="12"/>
                    <a:pt x="410" y="12"/>
                  </a:cubicBezTo>
                  <a:cubicBezTo>
                    <a:pt x="393" y="7"/>
                    <a:pt x="376" y="7"/>
                    <a:pt x="357" y="7"/>
                  </a:cubicBezTo>
                  <a:cubicBezTo>
                    <a:pt x="339" y="7"/>
                    <a:pt x="319" y="7"/>
                    <a:pt x="2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3689150" y="2066725"/>
              <a:ext cx="17075" cy="6350"/>
            </a:xfrm>
            <a:custGeom>
              <a:rect b="b" l="l" r="r" t="t"/>
              <a:pathLst>
                <a:path extrusionOk="0" h="254" w="683">
                  <a:moveTo>
                    <a:pt x="80" y="1"/>
                  </a:moveTo>
                  <a:cubicBezTo>
                    <a:pt x="103" y="1"/>
                    <a:pt x="68" y="12"/>
                    <a:pt x="68" y="12"/>
                  </a:cubicBezTo>
                  <a:cubicBezTo>
                    <a:pt x="34" y="12"/>
                    <a:pt x="12" y="35"/>
                    <a:pt x="0" y="69"/>
                  </a:cubicBezTo>
                  <a:cubicBezTo>
                    <a:pt x="0" y="103"/>
                    <a:pt x="12" y="137"/>
                    <a:pt x="34" y="148"/>
                  </a:cubicBezTo>
                  <a:cubicBezTo>
                    <a:pt x="68" y="171"/>
                    <a:pt x="103" y="194"/>
                    <a:pt x="137" y="205"/>
                  </a:cubicBezTo>
                  <a:cubicBezTo>
                    <a:pt x="182" y="217"/>
                    <a:pt x="216" y="228"/>
                    <a:pt x="262" y="239"/>
                  </a:cubicBezTo>
                  <a:cubicBezTo>
                    <a:pt x="296" y="239"/>
                    <a:pt x="330" y="251"/>
                    <a:pt x="364" y="251"/>
                  </a:cubicBezTo>
                  <a:cubicBezTo>
                    <a:pt x="387" y="251"/>
                    <a:pt x="410" y="254"/>
                    <a:pt x="432" y="254"/>
                  </a:cubicBezTo>
                  <a:cubicBezTo>
                    <a:pt x="455" y="254"/>
                    <a:pt x="478" y="251"/>
                    <a:pt x="501" y="239"/>
                  </a:cubicBezTo>
                  <a:cubicBezTo>
                    <a:pt x="523" y="239"/>
                    <a:pt x="546" y="239"/>
                    <a:pt x="569" y="217"/>
                  </a:cubicBezTo>
                  <a:cubicBezTo>
                    <a:pt x="603" y="217"/>
                    <a:pt x="626" y="205"/>
                    <a:pt x="648" y="194"/>
                  </a:cubicBezTo>
                  <a:cubicBezTo>
                    <a:pt x="683" y="171"/>
                    <a:pt x="671" y="126"/>
                    <a:pt x="648" y="103"/>
                  </a:cubicBezTo>
                  <a:cubicBezTo>
                    <a:pt x="626" y="80"/>
                    <a:pt x="614" y="80"/>
                    <a:pt x="592" y="69"/>
                  </a:cubicBezTo>
                  <a:cubicBezTo>
                    <a:pt x="580" y="69"/>
                    <a:pt x="569" y="57"/>
                    <a:pt x="557" y="57"/>
                  </a:cubicBezTo>
                  <a:cubicBezTo>
                    <a:pt x="535" y="46"/>
                    <a:pt x="523" y="46"/>
                    <a:pt x="512" y="46"/>
                  </a:cubicBezTo>
                  <a:cubicBezTo>
                    <a:pt x="478" y="23"/>
                    <a:pt x="444" y="23"/>
                    <a:pt x="398" y="12"/>
                  </a:cubicBezTo>
                  <a:cubicBezTo>
                    <a:pt x="364" y="12"/>
                    <a:pt x="330" y="12"/>
                    <a:pt x="2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3587050" y="2535375"/>
              <a:ext cx="6575" cy="18000"/>
            </a:xfrm>
            <a:custGeom>
              <a:rect b="b" l="l" r="r" t="t"/>
              <a:pathLst>
                <a:path extrusionOk="0" h="720" w="263">
                  <a:moveTo>
                    <a:pt x="75" y="1"/>
                  </a:moveTo>
                  <a:cubicBezTo>
                    <a:pt x="60" y="1"/>
                    <a:pt x="45" y="7"/>
                    <a:pt x="35" y="21"/>
                  </a:cubicBezTo>
                  <a:cubicBezTo>
                    <a:pt x="24" y="55"/>
                    <a:pt x="12" y="78"/>
                    <a:pt x="12" y="101"/>
                  </a:cubicBezTo>
                  <a:cubicBezTo>
                    <a:pt x="12" y="135"/>
                    <a:pt x="1" y="169"/>
                    <a:pt x="1" y="192"/>
                  </a:cubicBezTo>
                  <a:cubicBezTo>
                    <a:pt x="1" y="249"/>
                    <a:pt x="12" y="317"/>
                    <a:pt x="24" y="374"/>
                  </a:cubicBezTo>
                  <a:cubicBezTo>
                    <a:pt x="35" y="431"/>
                    <a:pt x="46" y="488"/>
                    <a:pt x="69" y="544"/>
                  </a:cubicBezTo>
                  <a:cubicBezTo>
                    <a:pt x="81" y="567"/>
                    <a:pt x="92" y="601"/>
                    <a:pt x="115" y="624"/>
                  </a:cubicBezTo>
                  <a:cubicBezTo>
                    <a:pt x="126" y="647"/>
                    <a:pt x="137" y="681"/>
                    <a:pt x="160" y="704"/>
                  </a:cubicBezTo>
                  <a:cubicBezTo>
                    <a:pt x="176" y="712"/>
                    <a:pt x="187" y="720"/>
                    <a:pt x="203" y="720"/>
                  </a:cubicBezTo>
                  <a:cubicBezTo>
                    <a:pt x="210" y="720"/>
                    <a:pt x="218" y="718"/>
                    <a:pt x="228" y="715"/>
                  </a:cubicBezTo>
                  <a:cubicBezTo>
                    <a:pt x="240" y="704"/>
                    <a:pt x="263" y="681"/>
                    <a:pt x="251" y="658"/>
                  </a:cubicBezTo>
                  <a:cubicBezTo>
                    <a:pt x="251" y="635"/>
                    <a:pt x="240" y="601"/>
                    <a:pt x="228" y="579"/>
                  </a:cubicBezTo>
                  <a:cubicBezTo>
                    <a:pt x="217" y="556"/>
                    <a:pt x="217" y="522"/>
                    <a:pt x="206" y="499"/>
                  </a:cubicBezTo>
                  <a:cubicBezTo>
                    <a:pt x="194" y="453"/>
                    <a:pt x="172" y="408"/>
                    <a:pt x="160" y="351"/>
                  </a:cubicBezTo>
                  <a:cubicBezTo>
                    <a:pt x="149" y="306"/>
                    <a:pt x="149" y="249"/>
                    <a:pt x="137" y="203"/>
                  </a:cubicBezTo>
                  <a:cubicBezTo>
                    <a:pt x="137" y="169"/>
                    <a:pt x="137" y="146"/>
                    <a:pt x="137" y="112"/>
                  </a:cubicBezTo>
                  <a:cubicBezTo>
                    <a:pt x="126" y="90"/>
                    <a:pt x="126" y="67"/>
                    <a:pt x="115" y="33"/>
                  </a:cubicBezTo>
                  <a:cubicBezTo>
                    <a:pt x="115" y="13"/>
                    <a:pt x="96" y="1"/>
                    <a:pt x="7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594175" y="2081125"/>
              <a:ext cx="110350" cy="32425"/>
            </a:xfrm>
            <a:custGeom>
              <a:rect b="b" l="l" r="r" t="t"/>
              <a:pathLst>
                <a:path extrusionOk="0" h="1297" w="4414">
                  <a:moveTo>
                    <a:pt x="212" y="0"/>
                  </a:moveTo>
                  <a:cubicBezTo>
                    <a:pt x="160" y="0"/>
                    <a:pt x="109" y="2"/>
                    <a:pt x="57" y="5"/>
                  </a:cubicBezTo>
                  <a:cubicBezTo>
                    <a:pt x="12" y="5"/>
                    <a:pt x="0" y="84"/>
                    <a:pt x="46" y="96"/>
                  </a:cubicBezTo>
                  <a:cubicBezTo>
                    <a:pt x="330" y="198"/>
                    <a:pt x="649" y="232"/>
                    <a:pt x="956" y="278"/>
                  </a:cubicBezTo>
                  <a:cubicBezTo>
                    <a:pt x="1274" y="323"/>
                    <a:pt x="1581" y="357"/>
                    <a:pt x="1900" y="403"/>
                  </a:cubicBezTo>
                  <a:cubicBezTo>
                    <a:pt x="2525" y="494"/>
                    <a:pt x="3139" y="585"/>
                    <a:pt x="3765" y="664"/>
                  </a:cubicBezTo>
                  <a:cubicBezTo>
                    <a:pt x="3856" y="676"/>
                    <a:pt x="3947" y="687"/>
                    <a:pt x="4038" y="698"/>
                  </a:cubicBezTo>
                  <a:cubicBezTo>
                    <a:pt x="4072" y="698"/>
                    <a:pt x="4106" y="698"/>
                    <a:pt x="4140" y="710"/>
                  </a:cubicBezTo>
                  <a:cubicBezTo>
                    <a:pt x="4149" y="710"/>
                    <a:pt x="4166" y="724"/>
                    <a:pt x="4172" y="724"/>
                  </a:cubicBezTo>
                  <a:cubicBezTo>
                    <a:pt x="4174" y="724"/>
                    <a:pt x="4175" y="723"/>
                    <a:pt x="4175" y="721"/>
                  </a:cubicBezTo>
                  <a:lnTo>
                    <a:pt x="4175" y="721"/>
                  </a:lnTo>
                  <a:cubicBezTo>
                    <a:pt x="4186" y="744"/>
                    <a:pt x="4152" y="801"/>
                    <a:pt x="4152" y="824"/>
                  </a:cubicBezTo>
                  <a:lnTo>
                    <a:pt x="4118" y="949"/>
                  </a:lnTo>
                  <a:cubicBezTo>
                    <a:pt x="4095" y="1040"/>
                    <a:pt x="4084" y="1131"/>
                    <a:pt x="4072" y="1222"/>
                  </a:cubicBezTo>
                  <a:cubicBezTo>
                    <a:pt x="4065" y="1269"/>
                    <a:pt x="4103" y="1296"/>
                    <a:pt x="4141" y="1296"/>
                  </a:cubicBezTo>
                  <a:cubicBezTo>
                    <a:pt x="4168" y="1296"/>
                    <a:pt x="4195" y="1283"/>
                    <a:pt x="4209" y="1256"/>
                  </a:cubicBezTo>
                  <a:cubicBezTo>
                    <a:pt x="4277" y="1108"/>
                    <a:pt x="4334" y="949"/>
                    <a:pt x="4368" y="801"/>
                  </a:cubicBezTo>
                  <a:cubicBezTo>
                    <a:pt x="4413" y="664"/>
                    <a:pt x="4356" y="539"/>
                    <a:pt x="4220" y="505"/>
                  </a:cubicBezTo>
                  <a:cubicBezTo>
                    <a:pt x="4072" y="460"/>
                    <a:pt x="3902" y="448"/>
                    <a:pt x="3742" y="425"/>
                  </a:cubicBezTo>
                  <a:cubicBezTo>
                    <a:pt x="3572" y="403"/>
                    <a:pt x="3401" y="380"/>
                    <a:pt x="3230" y="357"/>
                  </a:cubicBezTo>
                  <a:cubicBezTo>
                    <a:pt x="2559" y="266"/>
                    <a:pt x="1877" y="187"/>
                    <a:pt x="1195" y="96"/>
                  </a:cubicBezTo>
                  <a:cubicBezTo>
                    <a:pt x="871" y="56"/>
                    <a:pt x="538" y="0"/>
                    <a:pt x="2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3647350" y="2095700"/>
              <a:ext cx="26450" cy="7950"/>
            </a:xfrm>
            <a:custGeom>
              <a:rect b="b" l="l" r="r" t="t"/>
              <a:pathLst>
                <a:path extrusionOk="0" h="318" w="1058">
                  <a:moveTo>
                    <a:pt x="199" y="1"/>
                  </a:moveTo>
                  <a:cubicBezTo>
                    <a:pt x="133" y="1"/>
                    <a:pt x="64" y="7"/>
                    <a:pt x="23" y="47"/>
                  </a:cubicBezTo>
                  <a:cubicBezTo>
                    <a:pt x="0" y="59"/>
                    <a:pt x="0" y="81"/>
                    <a:pt x="12" y="104"/>
                  </a:cubicBezTo>
                  <a:cubicBezTo>
                    <a:pt x="57" y="172"/>
                    <a:pt x="159" y="195"/>
                    <a:pt x="239" y="206"/>
                  </a:cubicBezTo>
                  <a:cubicBezTo>
                    <a:pt x="319" y="229"/>
                    <a:pt x="398" y="252"/>
                    <a:pt x="478" y="263"/>
                  </a:cubicBezTo>
                  <a:cubicBezTo>
                    <a:pt x="569" y="286"/>
                    <a:pt x="649" y="297"/>
                    <a:pt x="728" y="309"/>
                  </a:cubicBezTo>
                  <a:lnTo>
                    <a:pt x="865" y="309"/>
                  </a:lnTo>
                  <a:cubicBezTo>
                    <a:pt x="887" y="315"/>
                    <a:pt x="907" y="317"/>
                    <a:pt x="927" y="317"/>
                  </a:cubicBezTo>
                  <a:cubicBezTo>
                    <a:pt x="947" y="317"/>
                    <a:pt x="967" y="315"/>
                    <a:pt x="990" y="309"/>
                  </a:cubicBezTo>
                  <a:cubicBezTo>
                    <a:pt x="1035" y="297"/>
                    <a:pt x="1058" y="229"/>
                    <a:pt x="1024" y="195"/>
                  </a:cubicBezTo>
                  <a:cubicBezTo>
                    <a:pt x="990" y="161"/>
                    <a:pt x="956" y="150"/>
                    <a:pt x="910" y="127"/>
                  </a:cubicBezTo>
                  <a:cubicBezTo>
                    <a:pt x="865" y="115"/>
                    <a:pt x="831" y="93"/>
                    <a:pt x="796" y="81"/>
                  </a:cubicBezTo>
                  <a:cubicBezTo>
                    <a:pt x="705" y="59"/>
                    <a:pt x="614" y="36"/>
                    <a:pt x="523" y="24"/>
                  </a:cubicBezTo>
                  <a:cubicBezTo>
                    <a:pt x="432" y="13"/>
                    <a:pt x="353" y="2"/>
                    <a:pt x="273" y="2"/>
                  </a:cubicBezTo>
                  <a:cubicBezTo>
                    <a:pt x="250" y="2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3652750" y="2105125"/>
              <a:ext cx="14250" cy="4850"/>
            </a:xfrm>
            <a:custGeom>
              <a:rect b="b" l="l" r="r" t="t"/>
              <a:pathLst>
                <a:path extrusionOk="0" h="194" w="570">
                  <a:moveTo>
                    <a:pt x="137" y="0"/>
                  </a:moveTo>
                  <a:cubicBezTo>
                    <a:pt x="125" y="0"/>
                    <a:pt x="103" y="11"/>
                    <a:pt x="80" y="11"/>
                  </a:cubicBezTo>
                  <a:cubicBezTo>
                    <a:pt x="69" y="11"/>
                    <a:pt x="57" y="23"/>
                    <a:pt x="46" y="23"/>
                  </a:cubicBezTo>
                  <a:cubicBezTo>
                    <a:pt x="46" y="23"/>
                    <a:pt x="34" y="34"/>
                    <a:pt x="34" y="34"/>
                  </a:cubicBezTo>
                  <a:cubicBezTo>
                    <a:pt x="0" y="46"/>
                    <a:pt x="0" y="91"/>
                    <a:pt x="23" y="102"/>
                  </a:cubicBezTo>
                  <a:cubicBezTo>
                    <a:pt x="23" y="114"/>
                    <a:pt x="34" y="114"/>
                    <a:pt x="34" y="125"/>
                  </a:cubicBezTo>
                  <a:cubicBezTo>
                    <a:pt x="46" y="125"/>
                    <a:pt x="57" y="137"/>
                    <a:pt x="69" y="137"/>
                  </a:cubicBezTo>
                  <a:cubicBezTo>
                    <a:pt x="80" y="148"/>
                    <a:pt x="103" y="159"/>
                    <a:pt x="125" y="159"/>
                  </a:cubicBezTo>
                  <a:cubicBezTo>
                    <a:pt x="171" y="171"/>
                    <a:pt x="216" y="182"/>
                    <a:pt x="262" y="193"/>
                  </a:cubicBezTo>
                  <a:lnTo>
                    <a:pt x="387" y="193"/>
                  </a:lnTo>
                  <a:cubicBezTo>
                    <a:pt x="421" y="193"/>
                    <a:pt x="433" y="193"/>
                    <a:pt x="455" y="182"/>
                  </a:cubicBezTo>
                  <a:lnTo>
                    <a:pt x="524" y="182"/>
                  </a:lnTo>
                  <a:cubicBezTo>
                    <a:pt x="569" y="171"/>
                    <a:pt x="569" y="102"/>
                    <a:pt x="535" y="80"/>
                  </a:cubicBezTo>
                  <a:cubicBezTo>
                    <a:pt x="512" y="68"/>
                    <a:pt x="489" y="68"/>
                    <a:pt x="478" y="57"/>
                  </a:cubicBezTo>
                  <a:cubicBezTo>
                    <a:pt x="444" y="46"/>
                    <a:pt x="433" y="46"/>
                    <a:pt x="398" y="34"/>
                  </a:cubicBezTo>
                  <a:cubicBezTo>
                    <a:pt x="364" y="23"/>
                    <a:pt x="319" y="11"/>
                    <a:pt x="285" y="11"/>
                  </a:cubicBezTo>
                  <a:cubicBezTo>
                    <a:pt x="239" y="0"/>
                    <a:pt x="182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3652825" y="2112800"/>
              <a:ext cx="8475" cy="3425"/>
            </a:xfrm>
            <a:custGeom>
              <a:rect b="b" l="l" r="r" t="t"/>
              <a:pathLst>
                <a:path extrusionOk="0" h="137" w="339">
                  <a:moveTo>
                    <a:pt x="54" y="0"/>
                  </a:moveTo>
                  <a:cubicBezTo>
                    <a:pt x="66" y="0"/>
                    <a:pt x="54" y="0"/>
                    <a:pt x="54" y="12"/>
                  </a:cubicBezTo>
                  <a:cubicBezTo>
                    <a:pt x="51" y="11"/>
                    <a:pt x="48" y="10"/>
                    <a:pt x="45" y="10"/>
                  </a:cubicBezTo>
                  <a:cubicBezTo>
                    <a:pt x="16" y="10"/>
                    <a:pt x="0" y="59"/>
                    <a:pt x="31" y="80"/>
                  </a:cubicBezTo>
                  <a:cubicBezTo>
                    <a:pt x="66" y="125"/>
                    <a:pt x="122" y="137"/>
                    <a:pt x="168" y="137"/>
                  </a:cubicBezTo>
                  <a:lnTo>
                    <a:pt x="248" y="137"/>
                  </a:lnTo>
                  <a:cubicBezTo>
                    <a:pt x="259" y="137"/>
                    <a:pt x="259" y="137"/>
                    <a:pt x="270" y="125"/>
                  </a:cubicBezTo>
                  <a:lnTo>
                    <a:pt x="293" y="125"/>
                  </a:lnTo>
                  <a:cubicBezTo>
                    <a:pt x="304" y="125"/>
                    <a:pt x="316" y="114"/>
                    <a:pt x="316" y="114"/>
                  </a:cubicBezTo>
                  <a:cubicBezTo>
                    <a:pt x="339" y="103"/>
                    <a:pt x="339" y="68"/>
                    <a:pt x="339" y="57"/>
                  </a:cubicBezTo>
                  <a:cubicBezTo>
                    <a:pt x="339" y="34"/>
                    <a:pt x="316" y="23"/>
                    <a:pt x="293" y="12"/>
                  </a:cubicBezTo>
                  <a:lnTo>
                    <a:pt x="179" y="12"/>
                  </a:lnTo>
                  <a:cubicBezTo>
                    <a:pt x="157" y="0"/>
                    <a:pt x="134" y="0"/>
                    <a:pt x="12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3" name="Google Shape;563;p36"/>
          <p:cNvSpPr txBox="1"/>
          <p:nvPr>
            <p:ph type="title"/>
          </p:nvPr>
        </p:nvSpPr>
        <p:spPr>
          <a:xfrm>
            <a:off x="3093002" y="3347850"/>
            <a:ext cx="2444400" cy="4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Section</a:t>
            </a:r>
            <a:endParaRPr sz="1800"/>
          </a:p>
        </p:txBody>
      </p:sp>
      <p:sp>
        <p:nvSpPr>
          <p:cNvPr id="564" name="Google Shape;564;p36"/>
          <p:cNvSpPr txBox="1"/>
          <p:nvPr>
            <p:ph idx="1" type="subTitle"/>
          </p:nvPr>
        </p:nvSpPr>
        <p:spPr>
          <a:xfrm>
            <a:off x="3093002" y="3719162"/>
            <a:ext cx="18144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Folium’s Abilities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36"/>
          <p:cNvSpPr txBox="1"/>
          <p:nvPr>
            <p:ph idx="7" type="title"/>
          </p:nvPr>
        </p:nvSpPr>
        <p:spPr>
          <a:xfrm>
            <a:off x="3093000" y="2709261"/>
            <a:ext cx="926100" cy="82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54"/>
          <p:cNvSpPr txBox="1"/>
          <p:nvPr/>
        </p:nvSpPr>
        <p:spPr>
          <a:xfrm>
            <a:off x="96300" y="885425"/>
            <a:ext cx="4873500" cy="2160600"/>
          </a:xfrm>
          <a:prstGeom prst="rect">
            <a:avLst/>
          </a:prstGeom>
          <a:solidFill>
            <a:srgbClr val="F050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 Το folium υποστηρίζει την </a:t>
            </a:r>
            <a:r>
              <a:rPr b="1" lang="en" sz="1800">
                <a:solidFill>
                  <a:schemeClr val="dk2"/>
                </a:solidFill>
              </a:rPr>
              <a:t>πρόσθεση δεδομένων GeoJSON</a:t>
            </a:r>
            <a:r>
              <a:rPr lang="en" sz="1800">
                <a:solidFill>
                  <a:schemeClr val="dk2"/>
                </a:solidFill>
              </a:rPr>
              <a:t> σε έναν χάρτη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 Πολύ καλύτερο από το να </a:t>
            </a:r>
            <a:r>
              <a:rPr lang="en" sz="1800">
                <a:solidFill>
                  <a:schemeClr val="dk2"/>
                </a:solidFill>
              </a:rPr>
              <a:t>δημιουργήσουμε</a:t>
            </a:r>
            <a:r>
              <a:rPr lang="en" sz="1800">
                <a:solidFill>
                  <a:schemeClr val="dk2"/>
                </a:solidFill>
              </a:rPr>
              <a:t> όλα αυτά τα σχήματα εμείς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0" name="Google Shape;1590;p54"/>
          <p:cNvSpPr txBox="1"/>
          <p:nvPr/>
        </p:nvSpPr>
        <p:spPr>
          <a:xfrm>
            <a:off x="96300" y="133875"/>
            <a:ext cx="8220300" cy="56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GeoJSON και Folium</a:t>
            </a:r>
            <a:endParaRPr sz="2400">
              <a:solidFill>
                <a:schemeClr val="dk2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1" name="Google Shape;15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200" y="2900125"/>
            <a:ext cx="3370450" cy="20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55"/>
          <p:cNvSpPr txBox="1"/>
          <p:nvPr/>
        </p:nvSpPr>
        <p:spPr>
          <a:xfrm>
            <a:off x="3854100" y="0"/>
            <a:ext cx="5289900" cy="519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folium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requests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map =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folium.Map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((0, 0))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# Παίρνω το JSON από ένα server/μέρος και το μετατρέπω σε JSON object για να το </a:t>
            </a: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χρησιμοποιήσω</a:t>
            </a: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 στην Python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GeoJSON_raw 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requests.get("</a:t>
            </a:r>
            <a:r>
              <a:rPr lang="en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https://raw.githubusercontent.com/python-visualization/folium-example-data/main/us_states.json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")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GeoJSON =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GeoJSON_raw.json()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# Το πασάρω στο folium, και μετά στον χάρτη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data = 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folium.GeoJson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(GeoJSON)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data.add_to(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map)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7" name="Google Shape;159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33875"/>
            <a:ext cx="3549300" cy="309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56"/>
          <p:cNvSpPr txBox="1"/>
          <p:nvPr/>
        </p:nvSpPr>
        <p:spPr>
          <a:xfrm>
            <a:off x="49300" y="129175"/>
            <a:ext cx="7468800" cy="49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Choropleth</a:t>
            </a:r>
            <a:endParaRPr sz="2000">
              <a:solidFill>
                <a:schemeClr val="lt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3" name="Google Shape;1603;p56"/>
          <p:cNvSpPr txBox="1"/>
          <p:nvPr/>
        </p:nvSpPr>
        <p:spPr>
          <a:xfrm>
            <a:off x="131550" y="967650"/>
            <a:ext cx="4885200" cy="24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*Δεν είναι το όνομα ενός </a:t>
            </a:r>
            <a:r>
              <a:rPr b="1" lang="en" sz="1800">
                <a:solidFill>
                  <a:schemeClr val="dk2"/>
                </a:solidFill>
              </a:rPr>
              <a:t>Dark Elf ή Necron</a:t>
            </a:r>
            <a:r>
              <a:rPr lang="en" sz="1800">
                <a:solidFill>
                  <a:schemeClr val="dk2"/>
                </a:solidFill>
              </a:rPr>
              <a:t>, απλώς </a:t>
            </a:r>
            <a:r>
              <a:rPr lang="en" sz="1800">
                <a:solidFill>
                  <a:schemeClr val="dk2"/>
                </a:solidFill>
              </a:rPr>
              <a:t>είναι</a:t>
            </a:r>
            <a:r>
              <a:rPr lang="en" sz="1800">
                <a:solidFill>
                  <a:schemeClr val="dk2"/>
                </a:solidFill>
              </a:rPr>
              <a:t> τρόπος για να εμφανίζω </a:t>
            </a:r>
            <a:r>
              <a:rPr b="1" lang="en" sz="1800">
                <a:solidFill>
                  <a:schemeClr val="dk2"/>
                </a:solidFill>
              </a:rPr>
              <a:t>data πάνω σε χάρτες, </a:t>
            </a:r>
            <a:r>
              <a:rPr lang="en" sz="1800">
                <a:solidFill>
                  <a:schemeClr val="dk2"/>
                </a:solidFill>
              </a:rPr>
              <a:t>με βάση το </a:t>
            </a:r>
            <a:r>
              <a:rPr b="1" lang="en" sz="1800">
                <a:solidFill>
                  <a:schemeClr val="dk2"/>
                </a:solidFill>
              </a:rPr>
              <a:t>χρώμα.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* Μπορώ να αλλάξω το χρώμα ενός GeoJSON σχήματος, ακόμα και ξεχωριστά από άλλα, με τη χρήση ενός</a:t>
            </a:r>
            <a:r>
              <a:rPr b="1" lang="en" sz="1800">
                <a:solidFill>
                  <a:schemeClr val="dk2"/>
                </a:solidFill>
              </a:rPr>
              <a:t> function</a:t>
            </a:r>
            <a:r>
              <a:rPr lang="en" sz="1800">
                <a:solidFill>
                  <a:schemeClr val="dk2"/>
                </a:solidFill>
              </a:rPr>
              <a:t>!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604" name="Google Shape;160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4450" y="2503150"/>
            <a:ext cx="3699000" cy="24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57"/>
          <p:cNvSpPr txBox="1"/>
          <p:nvPr/>
        </p:nvSpPr>
        <p:spPr>
          <a:xfrm>
            <a:off x="152375" y="314900"/>
            <a:ext cx="4949400" cy="29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# Το πασάρω στο folium ξανά, αλλά με style_function αυτή τη φορά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data =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folium.GeoJson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 GeoJSON,</a:t>
            </a: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style_function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= lambda feature: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{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"fillColor": ["#F00", "#0F0", 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"#00F"][min(len(feature["properties"]["name"])//3 - 1, 2)],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"color": "blue"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}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10" name="Google Shape;161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000" y="3045900"/>
            <a:ext cx="3406990" cy="194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57"/>
          <p:cNvSpPr txBox="1"/>
          <p:nvPr/>
        </p:nvSpPr>
        <p:spPr>
          <a:xfrm>
            <a:off x="5188800" y="1068800"/>
            <a:ext cx="3407100" cy="14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# παίρνει ένα από τα features, επιστρέφει ένα dict με διάφορα στυλιστικά πράματα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58"/>
          <p:cNvSpPr txBox="1"/>
          <p:nvPr>
            <p:ph type="title"/>
          </p:nvPr>
        </p:nvSpPr>
        <p:spPr>
          <a:xfrm>
            <a:off x="701600" y="1261968"/>
            <a:ext cx="3468000" cy="5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617" name="Google Shape;1617;p58"/>
          <p:cNvSpPr/>
          <p:nvPr/>
        </p:nvSpPr>
        <p:spPr>
          <a:xfrm>
            <a:off x="566025" y="3539375"/>
            <a:ext cx="4063200" cy="502500"/>
          </a:xfrm>
          <a:prstGeom prst="rect">
            <a:avLst/>
          </a:prstGeom>
          <a:solidFill>
            <a:srgbClr val="F05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8" name="Google Shape;1618;p58"/>
          <p:cNvSpPr/>
          <p:nvPr/>
        </p:nvSpPr>
        <p:spPr>
          <a:xfrm>
            <a:off x="119550" y="1319400"/>
            <a:ext cx="3393900" cy="751800"/>
          </a:xfrm>
          <a:prstGeom prst="rect">
            <a:avLst/>
          </a:prstGeom>
          <a:solidFill>
            <a:srgbClr val="F05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9" name="Google Shape;1619;p58"/>
          <p:cNvSpPr txBox="1"/>
          <p:nvPr/>
        </p:nvSpPr>
        <p:spPr>
          <a:xfrm>
            <a:off x="-408675" y="1897725"/>
            <a:ext cx="6177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chemeClr val="accent5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ΚΑΛΑ ΧΡΙΣΤΟΥΓΕΝΝΑ!</a:t>
            </a:r>
            <a:endParaRPr b="1" sz="4300">
              <a:solidFill>
                <a:schemeClr val="accent5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5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(λέμε τώρα)</a:t>
            </a:r>
            <a:endParaRPr b="1" sz="2300">
              <a:solidFill>
                <a:schemeClr val="accent5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  <p:grpSp>
        <p:nvGrpSpPr>
          <p:cNvPr id="1620" name="Google Shape;1620;p58"/>
          <p:cNvGrpSpPr/>
          <p:nvPr/>
        </p:nvGrpSpPr>
        <p:grpSpPr>
          <a:xfrm rot="-547199">
            <a:off x="5906219" y="361458"/>
            <a:ext cx="2703633" cy="3585682"/>
            <a:chOff x="2583900" y="2025250"/>
            <a:chExt cx="501325" cy="656825"/>
          </a:xfrm>
        </p:grpSpPr>
        <p:sp>
          <p:nvSpPr>
            <p:cNvPr id="1621" name="Google Shape;1621;p58"/>
            <p:cNvSpPr/>
            <p:nvPr/>
          </p:nvSpPr>
          <p:spPr>
            <a:xfrm>
              <a:off x="2601800" y="2043025"/>
              <a:ext cx="465500" cy="621125"/>
            </a:xfrm>
            <a:custGeom>
              <a:rect b="b" l="l" r="r" t="t"/>
              <a:pathLst>
                <a:path extrusionOk="0" h="24845" w="18620">
                  <a:moveTo>
                    <a:pt x="9783" y="0"/>
                  </a:moveTo>
                  <a:cubicBezTo>
                    <a:pt x="9655" y="0"/>
                    <a:pt x="9533" y="66"/>
                    <a:pt x="9464" y="175"/>
                  </a:cubicBezTo>
                  <a:lnTo>
                    <a:pt x="8656" y="1392"/>
                  </a:lnTo>
                  <a:cubicBezTo>
                    <a:pt x="8645" y="1415"/>
                    <a:pt x="8634" y="1415"/>
                    <a:pt x="8611" y="1415"/>
                  </a:cubicBezTo>
                  <a:lnTo>
                    <a:pt x="7155" y="1449"/>
                  </a:lnTo>
                  <a:cubicBezTo>
                    <a:pt x="7007" y="1449"/>
                    <a:pt x="6871" y="1540"/>
                    <a:pt x="6814" y="1665"/>
                  </a:cubicBezTo>
                  <a:cubicBezTo>
                    <a:pt x="6746" y="1802"/>
                    <a:pt x="6768" y="1961"/>
                    <a:pt x="6859" y="2075"/>
                  </a:cubicBezTo>
                  <a:lnTo>
                    <a:pt x="7769" y="3212"/>
                  </a:lnTo>
                  <a:cubicBezTo>
                    <a:pt x="7781" y="3235"/>
                    <a:pt x="7792" y="3257"/>
                    <a:pt x="7781" y="3269"/>
                  </a:cubicBezTo>
                  <a:lnTo>
                    <a:pt x="7360" y="4668"/>
                  </a:lnTo>
                  <a:cubicBezTo>
                    <a:pt x="7314" y="4816"/>
                    <a:pt x="7360" y="4964"/>
                    <a:pt x="7462" y="5066"/>
                  </a:cubicBezTo>
                  <a:cubicBezTo>
                    <a:pt x="7539" y="5135"/>
                    <a:pt x="7631" y="5168"/>
                    <a:pt x="7725" y="5168"/>
                  </a:cubicBezTo>
                  <a:cubicBezTo>
                    <a:pt x="7770" y="5168"/>
                    <a:pt x="7816" y="5160"/>
                    <a:pt x="7860" y="5146"/>
                  </a:cubicBezTo>
                  <a:lnTo>
                    <a:pt x="8361" y="4952"/>
                  </a:lnTo>
                  <a:lnTo>
                    <a:pt x="8361" y="4952"/>
                  </a:lnTo>
                  <a:cubicBezTo>
                    <a:pt x="8247" y="5055"/>
                    <a:pt x="8145" y="5146"/>
                    <a:pt x="8031" y="5225"/>
                  </a:cubicBezTo>
                  <a:cubicBezTo>
                    <a:pt x="7712" y="5453"/>
                    <a:pt x="7383" y="5635"/>
                    <a:pt x="7064" y="5839"/>
                  </a:cubicBezTo>
                  <a:cubicBezTo>
                    <a:pt x="6427" y="6226"/>
                    <a:pt x="5767" y="6715"/>
                    <a:pt x="5574" y="7466"/>
                  </a:cubicBezTo>
                  <a:cubicBezTo>
                    <a:pt x="5529" y="7648"/>
                    <a:pt x="5517" y="7830"/>
                    <a:pt x="5540" y="8012"/>
                  </a:cubicBezTo>
                  <a:cubicBezTo>
                    <a:pt x="5540" y="8023"/>
                    <a:pt x="5540" y="8023"/>
                    <a:pt x="5540" y="8034"/>
                  </a:cubicBezTo>
                  <a:cubicBezTo>
                    <a:pt x="5540" y="8046"/>
                    <a:pt x="5540" y="8057"/>
                    <a:pt x="5540" y="8069"/>
                  </a:cubicBezTo>
                  <a:cubicBezTo>
                    <a:pt x="5551" y="8080"/>
                    <a:pt x="5551" y="8103"/>
                    <a:pt x="5551" y="8114"/>
                  </a:cubicBezTo>
                  <a:cubicBezTo>
                    <a:pt x="5551" y="8114"/>
                    <a:pt x="5551" y="8125"/>
                    <a:pt x="5563" y="8125"/>
                  </a:cubicBezTo>
                  <a:cubicBezTo>
                    <a:pt x="5563" y="8137"/>
                    <a:pt x="5563" y="8148"/>
                    <a:pt x="5563" y="8148"/>
                  </a:cubicBezTo>
                  <a:cubicBezTo>
                    <a:pt x="5585" y="8262"/>
                    <a:pt x="5620" y="8364"/>
                    <a:pt x="5665" y="8455"/>
                  </a:cubicBezTo>
                  <a:cubicBezTo>
                    <a:pt x="5597" y="8489"/>
                    <a:pt x="5517" y="8524"/>
                    <a:pt x="5449" y="8569"/>
                  </a:cubicBezTo>
                  <a:cubicBezTo>
                    <a:pt x="5176" y="8705"/>
                    <a:pt x="4926" y="8876"/>
                    <a:pt x="4687" y="9058"/>
                  </a:cubicBezTo>
                  <a:cubicBezTo>
                    <a:pt x="3936" y="9650"/>
                    <a:pt x="3288" y="10514"/>
                    <a:pt x="3311" y="11515"/>
                  </a:cubicBezTo>
                  <a:cubicBezTo>
                    <a:pt x="3322" y="12027"/>
                    <a:pt x="3527" y="12561"/>
                    <a:pt x="3982" y="12834"/>
                  </a:cubicBezTo>
                  <a:cubicBezTo>
                    <a:pt x="3993" y="12846"/>
                    <a:pt x="4005" y="12846"/>
                    <a:pt x="4016" y="12857"/>
                  </a:cubicBezTo>
                  <a:cubicBezTo>
                    <a:pt x="3834" y="12937"/>
                    <a:pt x="3663" y="13039"/>
                    <a:pt x="3504" y="13141"/>
                  </a:cubicBezTo>
                  <a:cubicBezTo>
                    <a:pt x="3129" y="13403"/>
                    <a:pt x="2776" y="13710"/>
                    <a:pt x="2492" y="14074"/>
                  </a:cubicBezTo>
                  <a:cubicBezTo>
                    <a:pt x="2185" y="14438"/>
                    <a:pt x="1946" y="14847"/>
                    <a:pt x="1775" y="15291"/>
                  </a:cubicBezTo>
                  <a:cubicBezTo>
                    <a:pt x="1593" y="15734"/>
                    <a:pt x="1514" y="16224"/>
                    <a:pt x="1730" y="16667"/>
                  </a:cubicBezTo>
                  <a:cubicBezTo>
                    <a:pt x="1775" y="16747"/>
                    <a:pt x="1821" y="16815"/>
                    <a:pt x="1878" y="16883"/>
                  </a:cubicBezTo>
                  <a:cubicBezTo>
                    <a:pt x="1832" y="16929"/>
                    <a:pt x="1775" y="16963"/>
                    <a:pt x="1730" y="17008"/>
                  </a:cubicBezTo>
                  <a:cubicBezTo>
                    <a:pt x="1502" y="17202"/>
                    <a:pt x="1286" y="17406"/>
                    <a:pt x="1081" y="17634"/>
                  </a:cubicBezTo>
                  <a:cubicBezTo>
                    <a:pt x="456" y="18362"/>
                    <a:pt x="1" y="19329"/>
                    <a:pt x="217" y="20318"/>
                  </a:cubicBezTo>
                  <a:cubicBezTo>
                    <a:pt x="319" y="20807"/>
                    <a:pt x="627" y="21296"/>
                    <a:pt x="1116" y="21478"/>
                  </a:cubicBezTo>
                  <a:cubicBezTo>
                    <a:pt x="1242" y="21525"/>
                    <a:pt x="1379" y="21548"/>
                    <a:pt x="1515" y="21548"/>
                  </a:cubicBezTo>
                  <a:cubicBezTo>
                    <a:pt x="1612" y="21548"/>
                    <a:pt x="1708" y="21536"/>
                    <a:pt x="1798" y="21512"/>
                  </a:cubicBezTo>
                  <a:cubicBezTo>
                    <a:pt x="1912" y="21478"/>
                    <a:pt x="2014" y="21433"/>
                    <a:pt x="2116" y="21364"/>
                  </a:cubicBezTo>
                  <a:cubicBezTo>
                    <a:pt x="2196" y="21501"/>
                    <a:pt x="2310" y="21626"/>
                    <a:pt x="2446" y="21717"/>
                  </a:cubicBezTo>
                  <a:cubicBezTo>
                    <a:pt x="2592" y="21825"/>
                    <a:pt x="2770" y="21886"/>
                    <a:pt x="2950" y="21886"/>
                  </a:cubicBezTo>
                  <a:cubicBezTo>
                    <a:pt x="3037" y="21886"/>
                    <a:pt x="3124" y="21872"/>
                    <a:pt x="3208" y="21842"/>
                  </a:cubicBezTo>
                  <a:cubicBezTo>
                    <a:pt x="3265" y="21819"/>
                    <a:pt x="3333" y="21785"/>
                    <a:pt x="3390" y="21751"/>
                  </a:cubicBezTo>
                  <a:cubicBezTo>
                    <a:pt x="3527" y="22047"/>
                    <a:pt x="3800" y="22286"/>
                    <a:pt x="4107" y="22388"/>
                  </a:cubicBezTo>
                  <a:cubicBezTo>
                    <a:pt x="4221" y="22428"/>
                    <a:pt x="4341" y="22447"/>
                    <a:pt x="4461" y="22447"/>
                  </a:cubicBezTo>
                  <a:cubicBezTo>
                    <a:pt x="4650" y="22447"/>
                    <a:pt x="4838" y="22399"/>
                    <a:pt x="5005" y="22309"/>
                  </a:cubicBezTo>
                  <a:cubicBezTo>
                    <a:pt x="5051" y="22399"/>
                    <a:pt x="5108" y="22490"/>
                    <a:pt x="5176" y="22570"/>
                  </a:cubicBezTo>
                  <a:cubicBezTo>
                    <a:pt x="5324" y="22729"/>
                    <a:pt x="5540" y="22854"/>
                    <a:pt x="5756" y="22911"/>
                  </a:cubicBezTo>
                  <a:cubicBezTo>
                    <a:pt x="5841" y="22930"/>
                    <a:pt x="5926" y="22938"/>
                    <a:pt x="6011" y="22938"/>
                  </a:cubicBezTo>
                  <a:cubicBezTo>
                    <a:pt x="6344" y="22938"/>
                    <a:pt x="6667" y="22804"/>
                    <a:pt x="6939" y="22604"/>
                  </a:cubicBezTo>
                  <a:lnTo>
                    <a:pt x="6939" y="22604"/>
                  </a:lnTo>
                  <a:cubicBezTo>
                    <a:pt x="6939" y="22616"/>
                    <a:pt x="6928" y="22627"/>
                    <a:pt x="6928" y="22638"/>
                  </a:cubicBezTo>
                  <a:cubicBezTo>
                    <a:pt x="6871" y="22775"/>
                    <a:pt x="6814" y="22900"/>
                    <a:pt x="6768" y="23036"/>
                  </a:cubicBezTo>
                  <a:cubicBezTo>
                    <a:pt x="6677" y="23264"/>
                    <a:pt x="6586" y="23503"/>
                    <a:pt x="6495" y="23742"/>
                  </a:cubicBezTo>
                  <a:cubicBezTo>
                    <a:pt x="6461" y="23844"/>
                    <a:pt x="6382" y="23980"/>
                    <a:pt x="6382" y="24094"/>
                  </a:cubicBezTo>
                  <a:cubicBezTo>
                    <a:pt x="6382" y="24231"/>
                    <a:pt x="6484" y="24310"/>
                    <a:pt x="6586" y="24379"/>
                  </a:cubicBezTo>
                  <a:cubicBezTo>
                    <a:pt x="6768" y="24492"/>
                    <a:pt x="6984" y="24572"/>
                    <a:pt x="7201" y="24629"/>
                  </a:cubicBezTo>
                  <a:cubicBezTo>
                    <a:pt x="7656" y="24742"/>
                    <a:pt x="8133" y="24799"/>
                    <a:pt x="8600" y="24833"/>
                  </a:cubicBezTo>
                  <a:cubicBezTo>
                    <a:pt x="8744" y="24841"/>
                    <a:pt x="8889" y="24844"/>
                    <a:pt x="9035" y="24844"/>
                  </a:cubicBezTo>
                  <a:cubicBezTo>
                    <a:pt x="9350" y="24844"/>
                    <a:pt x="9668" y="24827"/>
                    <a:pt x="9987" y="24788"/>
                  </a:cubicBezTo>
                  <a:cubicBezTo>
                    <a:pt x="10522" y="24720"/>
                    <a:pt x="11034" y="24583"/>
                    <a:pt x="11534" y="24379"/>
                  </a:cubicBezTo>
                  <a:cubicBezTo>
                    <a:pt x="11614" y="24344"/>
                    <a:pt x="11670" y="24276"/>
                    <a:pt x="11648" y="24185"/>
                  </a:cubicBezTo>
                  <a:cubicBezTo>
                    <a:pt x="11534" y="23764"/>
                    <a:pt x="11420" y="23344"/>
                    <a:pt x="11318" y="22923"/>
                  </a:cubicBezTo>
                  <a:cubicBezTo>
                    <a:pt x="11352" y="22923"/>
                    <a:pt x="11386" y="22911"/>
                    <a:pt x="11432" y="22900"/>
                  </a:cubicBezTo>
                  <a:cubicBezTo>
                    <a:pt x="11648" y="22854"/>
                    <a:pt x="11864" y="22729"/>
                    <a:pt x="12012" y="22570"/>
                  </a:cubicBezTo>
                  <a:cubicBezTo>
                    <a:pt x="12091" y="22479"/>
                    <a:pt x="12160" y="22377"/>
                    <a:pt x="12205" y="22263"/>
                  </a:cubicBezTo>
                  <a:cubicBezTo>
                    <a:pt x="12353" y="22343"/>
                    <a:pt x="12512" y="22388"/>
                    <a:pt x="12671" y="22388"/>
                  </a:cubicBezTo>
                  <a:cubicBezTo>
                    <a:pt x="12684" y="22389"/>
                    <a:pt x="12696" y="22389"/>
                    <a:pt x="12709" y="22389"/>
                  </a:cubicBezTo>
                  <a:cubicBezTo>
                    <a:pt x="12946" y="22389"/>
                    <a:pt x="13180" y="22287"/>
                    <a:pt x="13342" y="22104"/>
                  </a:cubicBezTo>
                  <a:cubicBezTo>
                    <a:pt x="13399" y="22161"/>
                    <a:pt x="13467" y="22218"/>
                    <a:pt x="13536" y="22252"/>
                  </a:cubicBezTo>
                  <a:cubicBezTo>
                    <a:pt x="13722" y="22378"/>
                    <a:pt x="13942" y="22446"/>
                    <a:pt x="14162" y="22446"/>
                  </a:cubicBezTo>
                  <a:cubicBezTo>
                    <a:pt x="14277" y="22446"/>
                    <a:pt x="14393" y="22427"/>
                    <a:pt x="14502" y="22388"/>
                  </a:cubicBezTo>
                  <a:cubicBezTo>
                    <a:pt x="14821" y="22286"/>
                    <a:pt x="15083" y="22047"/>
                    <a:pt x="15219" y="21751"/>
                  </a:cubicBezTo>
                  <a:cubicBezTo>
                    <a:pt x="15276" y="21785"/>
                    <a:pt x="15344" y="21819"/>
                    <a:pt x="15412" y="21842"/>
                  </a:cubicBezTo>
                  <a:cubicBezTo>
                    <a:pt x="15493" y="21868"/>
                    <a:pt x="15578" y="21881"/>
                    <a:pt x="15662" y="21881"/>
                  </a:cubicBezTo>
                  <a:cubicBezTo>
                    <a:pt x="15840" y="21881"/>
                    <a:pt x="16020" y="21825"/>
                    <a:pt x="16174" y="21717"/>
                  </a:cubicBezTo>
                  <a:cubicBezTo>
                    <a:pt x="16300" y="21626"/>
                    <a:pt x="16413" y="21501"/>
                    <a:pt x="16493" y="21364"/>
                  </a:cubicBezTo>
                  <a:cubicBezTo>
                    <a:pt x="16595" y="21433"/>
                    <a:pt x="16698" y="21478"/>
                    <a:pt x="16811" y="21512"/>
                  </a:cubicBezTo>
                  <a:cubicBezTo>
                    <a:pt x="16906" y="21536"/>
                    <a:pt x="17003" y="21548"/>
                    <a:pt x="17099" y="21548"/>
                  </a:cubicBezTo>
                  <a:cubicBezTo>
                    <a:pt x="17234" y="21548"/>
                    <a:pt x="17368" y="21525"/>
                    <a:pt x="17494" y="21478"/>
                  </a:cubicBezTo>
                  <a:cubicBezTo>
                    <a:pt x="17983" y="21296"/>
                    <a:pt x="18290" y="20807"/>
                    <a:pt x="18404" y="20307"/>
                  </a:cubicBezTo>
                  <a:cubicBezTo>
                    <a:pt x="18620" y="19329"/>
                    <a:pt x="18165" y="18362"/>
                    <a:pt x="17528" y="17634"/>
                  </a:cubicBezTo>
                  <a:cubicBezTo>
                    <a:pt x="17335" y="17406"/>
                    <a:pt x="17118" y="17202"/>
                    <a:pt x="16891" y="17008"/>
                  </a:cubicBezTo>
                  <a:cubicBezTo>
                    <a:pt x="16834" y="16963"/>
                    <a:pt x="16789" y="16929"/>
                    <a:pt x="16732" y="16883"/>
                  </a:cubicBezTo>
                  <a:cubicBezTo>
                    <a:pt x="16789" y="16815"/>
                    <a:pt x="16845" y="16747"/>
                    <a:pt x="16880" y="16667"/>
                  </a:cubicBezTo>
                  <a:cubicBezTo>
                    <a:pt x="17096" y="16224"/>
                    <a:pt x="17016" y="15734"/>
                    <a:pt x="16845" y="15291"/>
                  </a:cubicBezTo>
                  <a:cubicBezTo>
                    <a:pt x="16664" y="14847"/>
                    <a:pt x="16425" y="14438"/>
                    <a:pt x="16129" y="14074"/>
                  </a:cubicBezTo>
                  <a:cubicBezTo>
                    <a:pt x="15833" y="13710"/>
                    <a:pt x="15492" y="13403"/>
                    <a:pt x="15105" y="13141"/>
                  </a:cubicBezTo>
                  <a:cubicBezTo>
                    <a:pt x="14912" y="13016"/>
                    <a:pt x="14719" y="12902"/>
                    <a:pt x="14514" y="12811"/>
                  </a:cubicBezTo>
                  <a:cubicBezTo>
                    <a:pt x="14935" y="12538"/>
                    <a:pt x="15128" y="12015"/>
                    <a:pt x="15139" y="11515"/>
                  </a:cubicBezTo>
                  <a:cubicBezTo>
                    <a:pt x="15151" y="10514"/>
                    <a:pt x="14514" y="9650"/>
                    <a:pt x="13752" y="9058"/>
                  </a:cubicBezTo>
                  <a:cubicBezTo>
                    <a:pt x="13524" y="8876"/>
                    <a:pt x="13263" y="8705"/>
                    <a:pt x="13001" y="8569"/>
                  </a:cubicBezTo>
                  <a:cubicBezTo>
                    <a:pt x="12887" y="8512"/>
                    <a:pt x="12774" y="8455"/>
                    <a:pt x="12660" y="8398"/>
                  </a:cubicBezTo>
                  <a:cubicBezTo>
                    <a:pt x="12740" y="7989"/>
                    <a:pt x="12455" y="7477"/>
                    <a:pt x="12182" y="7193"/>
                  </a:cubicBezTo>
                  <a:cubicBezTo>
                    <a:pt x="11921" y="6908"/>
                    <a:pt x="11591" y="6704"/>
                    <a:pt x="11295" y="6465"/>
                  </a:cubicBezTo>
                  <a:cubicBezTo>
                    <a:pt x="10965" y="6203"/>
                    <a:pt x="10670" y="5919"/>
                    <a:pt x="10419" y="5589"/>
                  </a:cubicBezTo>
                  <a:cubicBezTo>
                    <a:pt x="10340" y="5487"/>
                    <a:pt x="10271" y="5384"/>
                    <a:pt x="10203" y="5271"/>
                  </a:cubicBezTo>
                  <a:lnTo>
                    <a:pt x="10203" y="5271"/>
                  </a:lnTo>
                  <a:lnTo>
                    <a:pt x="10488" y="5475"/>
                  </a:lnTo>
                  <a:cubicBezTo>
                    <a:pt x="10556" y="5521"/>
                    <a:pt x="10624" y="5544"/>
                    <a:pt x="10704" y="5544"/>
                  </a:cubicBezTo>
                  <a:cubicBezTo>
                    <a:pt x="10772" y="5544"/>
                    <a:pt x="10829" y="5521"/>
                    <a:pt x="10886" y="5487"/>
                  </a:cubicBezTo>
                  <a:cubicBezTo>
                    <a:pt x="11022" y="5418"/>
                    <a:pt x="11102" y="5282"/>
                    <a:pt x="11090" y="5134"/>
                  </a:cubicBezTo>
                  <a:lnTo>
                    <a:pt x="11022" y="3678"/>
                  </a:lnTo>
                  <a:cubicBezTo>
                    <a:pt x="11022" y="3667"/>
                    <a:pt x="11022" y="3667"/>
                    <a:pt x="11022" y="3656"/>
                  </a:cubicBezTo>
                  <a:cubicBezTo>
                    <a:pt x="11034" y="3656"/>
                    <a:pt x="11034" y="3644"/>
                    <a:pt x="11045" y="3633"/>
                  </a:cubicBezTo>
                  <a:lnTo>
                    <a:pt x="11045" y="3621"/>
                  </a:lnTo>
                  <a:lnTo>
                    <a:pt x="12216" y="2746"/>
                  </a:lnTo>
                  <a:cubicBezTo>
                    <a:pt x="12330" y="2655"/>
                    <a:pt x="12387" y="2507"/>
                    <a:pt x="12353" y="2370"/>
                  </a:cubicBezTo>
                  <a:cubicBezTo>
                    <a:pt x="12330" y="2222"/>
                    <a:pt x="12228" y="2109"/>
                    <a:pt x="12080" y="2063"/>
                  </a:cubicBezTo>
                  <a:lnTo>
                    <a:pt x="10670" y="1677"/>
                  </a:lnTo>
                  <a:cubicBezTo>
                    <a:pt x="10647" y="1677"/>
                    <a:pt x="10635" y="1654"/>
                    <a:pt x="10624" y="1642"/>
                  </a:cubicBezTo>
                  <a:lnTo>
                    <a:pt x="10146" y="255"/>
                  </a:lnTo>
                  <a:cubicBezTo>
                    <a:pt x="10101" y="118"/>
                    <a:pt x="9976" y="16"/>
                    <a:pt x="9839" y="5"/>
                  </a:cubicBezTo>
                  <a:cubicBezTo>
                    <a:pt x="9820" y="2"/>
                    <a:pt x="9801" y="0"/>
                    <a:pt x="9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8"/>
            <p:cNvSpPr/>
            <p:nvPr/>
          </p:nvSpPr>
          <p:spPr>
            <a:xfrm>
              <a:off x="2583900" y="2025250"/>
              <a:ext cx="501325" cy="656825"/>
            </a:xfrm>
            <a:custGeom>
              <a:rect b="b" l="l" r="r" t="t"/>
              <a:pathLst>
                <a:path extrusionOk="0" h="26273" w="20053">
                  <a:moveTo>
                    <a:pt x="11886" y="8359"/>
                  </a:moveTo>
                  <a:cubicBezTo>
                    <a:pt x="11499" y="8359"/>
                    <a:pt x="11181" y="8677"/>
                    <a:pt x="11181" y="9075"/>
                  </a:cubicBezTo>
                  <a:cubicBezTo>
                    <a:pt x="11181" y="9462"/>
                    <a:pt x="11499" y="9780"/>
                    <a:pt x="11886" y="9780"/>
                  </a:cubicBezTo>
                  <a:cubicBezTo>
                    <a:pt x="12284" y="9780"/>
                    <a:pt x="12603" y="9462"/>
                    <a:pt x="12603" y="9075"/>
                  </a:cubicBezTo>
                  <a:cubicBezTo>
                    <a:pt x="12603" y="8677"/>
                    <a:pt x="12284" y="8359"/>
                    <a:pt x="11886" y="8359"/>
                  </a:cubicBezTo>
                  <a:close/>
                  <a:moveTo>
                    <a:pt x="4379" y="15103"/>
                  </a:moveTo>
                  <a:cubicBezTo>
                    <a:pt x="3981" y="15103"/>
                    <a:pt x="3663" y="15422"/>
                    <a:pt x="3663" y="15809"/>
                  </a:cubicBezTo>
                  <a:cubicBezTo>
                    <a:pt x="3663" y="16207"/>
                    <a:pt x="3981" y="16525"/>
                    <a:pt x="4379" y="16525"/>
                  </a:cubicBezTo>
                  <a:cubicBezTo>
                    <a:pt x="4766" y="16525"/>
                    <a:pt x="5084" y="16207"/>
                    <a:pt x="5084" y="15809"/>
                  </a:cubicBezTo>
                  <a:cubicBezTo>
                    <a:pt x="5084" y="15422"/>
                    <a:pt x="4766" y="15103"/>
                    <a:pt x="4379" y="15103"/>
                  </a:cubicBezTo>
                  <a:close/>
                  <a:moveTo>
                    <a:pt x="4493" y="17117"/>
                  </a:moveTo>
                  <a:cubicBezTo>
                    <a:pt x="4106" y="17117"/>
                    <a:pt x="3788" y="17435"/>
                    <a:pt x="3788" y="17822"/>
                  </a:cubicBezTo>
                  <a:cubicBezTo>
                    <a:pt x="3788" y="18208"/>
                    <a:pt x="4106" y="18538"/>
                    <a:pt x="4493" y="18538"/>
                  </a:cubicBezTo>
                  <a:cubicBezTo>
                    <a:pt x="4891" y="18538"/>
                    <a:pt x="5210" y="18208"/>
                    <a:pt x="5210" y="17822"/>
                  </a:cubicBezTo>
                  <a:cubicBezTo>
                    <a:pt x="5210" y="17435"/>
                    <a:pt x="4891" y="17117"/>
                    <a:pt x="4493" y="17117"/>
                  </a:cubicBezTo>
                  <a:close/>
                  <a:moveTo>
                    <a:pt x="10419" y="1830"/>
                  </a:moveTo>
                  <a:lnTo>
                    <a:pt x="10680" y="2581"/>
                  </a:lnTo>
                  <a:cubicBezTo>
                    <a:pt x="10760" y="2820"/>
                    <a:pt x="10953" y="3013"/>
                    <a:pt x="11204" y="3081"/>
                  </a:cubicBezTo>
                  <a:lnTo>
                    <a:pt x="11966" y="3286"/>
                  </a:lnTo>
                  <a:lnTo>
                    <a:pt x="11329" y="3775"/>
                  </a:lnTo>
                  <a:cubicBezTo>
                    <a:pt x="11295" y="3798"/>
                    <a:pt x="11260" y="3832"/>
                    <a:pt x="11226" y="3866"/>
                  </a:cubicBezTo>
                  <a:cubicBezTo>
                    <a:pt x="11192" y="3912"/>
                    <a:pt x="11158" y="3957"/>
                    <a:pt x="11124" y="4014"/>
                  </a:cubicBezTo>
                  <a:cubicBezTo>
                    <a:pt x="11090" y="4059"/>
                    <a:pt x="11067" y="4128"/>
                    <a:pt x="11056" y="4185"/>
                  </a:cubicBezTo>
                  <a:cubicBezTo>
                    <a:pt x="11033" y="4264"/>
                    <a:pt x="11022" y="4344"/>
                    <a:pt x="11022" y="4423"/>
                  </a:cubicBezTo>
                  <a:lnTo>
                    <a:pt x="11067" y="5288"/>
                  </a:lnTo>
                  <a:cubicBezTo>
                    <a:pt x="11017" y="5278"/>
                    <a:pt x="10967" y="5273"/>
                    <a:pt x="10916" y="5273"/>
                  </a:cubicBezTo>
                  <a:cubicBezTo>
                    <a:pt x="10737" y="5273"/>
                    <a:pt x="10561" y="5337"/>
                    <a:pt x="10419" y="5470"/>
                  </a:cubicBezTo>
                  <a:cubicBezTo>
                    <a:pt x="10180" y="5709"/>
                    <a:pt x="10134" y="6084"/>
                    <a:pt x="10316" y="6368"/>
                  </a:cubicBezTo>
                  <a:cubicBezTo>
                    <a:pt x="10407" y="6505"/>
                    <a:pt x="10487" y="6619"/>
                    <a:pt x="10578" y="6732"/>
                  </a:cubicBezTo>
                  <a:cubicBezTo>
                    <a:pt x="10862" y="7108"/>
                    <a:pt x="11192" y="7449"/>
                    <a:pt x="11568" y="7733"/>
                  </a:cubicBezTo>
                  <a:cubicBezTo>
                    <a:pt x="11659" y="7801"/>
                    <a:pt x="11738" y="7870"/>
                    <a:pt x="11829" y="7938"/>
                  </a:cubicBezTo>
                  <a:cubicBezTo>
                    <a:pt x="12034" y="8086"/>
                    <a:pt x="12227" y="8234"/>
                    <a:pt x="12386" y="8393"/>
                  </a:cubicBezTo>
                  <a:cubicBezTo>
                    <a:pt x="12568" y="8598"/>
                    <a:pt x="12694" y="8882"/>
                    <a:pt x="12682" y="8984"/>
                  </a:cubicBezTo>
                  <a:cubicBezTo>
                    <a:pt x="12614" y="9314"/>
                    <a:pt x="12796" y="9655"/>
                    <a:pt x="13114" y="9780"/>
                  </a:cubicBezTo>
                  <a:cubicBezTo>
                    <a:pt x="13205" y="9815"/>
                    <a:pt x="13296" y="9860"/>
                    <a:pt x="13387" y="9906"/>
                  </a:cubicBezTo>
                  <a:cubicBezTo>
                    <a:pt x="13615" y="10031"/>
                    <a:pt x="13831" y="10179"/>
                    <a:pt x="14036" y="10338"/>
                  </a:cubicBezTo>
                  <a:cubicBezTo>
                    <a:pt x="14377" y="10599"/>
                    <a:pt x="15162" y="11305"/>
                    <a:pt x="15139" y="12214"/>
                  </a:cubicBezTo>
                  <a:cubicBezTo>
                    <a:pt x="15139" y="12465"/>
                    <a:pt x="15048" y="12783"/>
                    <a:pt x="14832" y="12931"/>
                  </a:cubicBezTo>
                  <a:cubicBezTo>
                    <a:pt x="14616" y="13079"/>
                    <a:pt x="14491" y="13329"/>
                    <a:pt x="14513" y="13591"/>
                  </a:cubicBezTo>
                  <a:cubicBezTo>
                    <a:pt x="14547" y="13852"/>
                    <a:pt x="14707" y="14080"/>
                    <a:pt x="14957" y="14182"/>
                  </a:cubicBezTo>
                  <a:cubicBezTo>
                    <a:pt x="15105" y="14250"/>
                    <a:pt x="15264" y="14330"/>
                    <a:pt x="15423" y="14444"/>
                  </a:cubicBezTo>
                  <a:cubicBezTo>
                    <a:pt x="15764" y="14671"/>
                    <a:pt x="16049" y="14933"/>
                    <a:pt x="16288" y="15228"/>
                  </a:cubicBezTo>
                  <a:cubicBezTo>
                    <a:pt x="16549" y="15547"/>
                    <a:pt x="16754" y="15900"/>
                    <a:pt x="16902" y="16263"/>
                  </a:cubicBezTo>
                  <a:cubicBezTo>
                    <a:pt x="17038" y="16605"/>
                    <a:pt x="17061" y="16878"/>
                    <a:pt x="16959" y="17060"/>
                  </a:cubicBezTo>
                  <a:cubicBezTo>
                    <a:pt x="16947" y="17082"/>
                    <a:pt x="16936" y="17105"/>
                    <a:pt x="16913" y="17128"/>
                  </a:cubicBezTo>
                  <a:cubicBezTo>
                    <a:pt x="16788" y="17276"/>
                    <a:pt x="16720" y="17469"/>
                    <a:pt x="16743" y="17674"/>
                  </a:cubicBezTo>
                  <a:cubicBezTo>
                    <a:pt x="16765" y="17867"/>
                    <a:pt x="16868" y="18049"/>
                    <a:pt x="17016" y="18163"/>
                  </a:cubicBezTo>
                  <a:cubicBezTo>
                    <a:pt x="17061" y="18197"/>
                    <a:pt x="17107" y="18231"/>
                    <a:pt x="17152" y="18265"/>
                  </a:cubicBezTo>
                  <a:cubicBezTo>
                    <a:pt x="17357" y="18436"/>
                    <a:pt x="17539" y="18618"/>
                    <a:pt x="17709" y="18811"/>
                  </a:cubicBezTo>
                  <a:cubicBezTo>
                    <a:pt x="17994" y="19130"/>
                    <a:pt x="18619" y="19983"/>
                    <a:pt x="18426" y="20870"/>
                  </a:cubicBezTo>
                  <a:cubicBezTo>
                    <a:pt x="18369" y="21131"/>
                    <a:pt x="18221" y="21427"/>
                    <a:pt x="17960" y="21530"/>
                  </a:cubicBezTo>
                  <a:cubicBezTo>
                    <a:pt x="17917" y="21544"/>
                    <a:pt x="17862" y="21553"/>
                    <a:pt x="17810" y="21553"/>
                  </a:cubicBezTo>
                  <a:cubicBezTo>
                    <a:pt x="17778" y="21553"/>
                    <a:pt x="17747" y="21550"/>
                    <a:pt x="17721" y="21541"/>
                  </a:cubicBezTo>
                  <a:cubicBezTo>
                    <a:pt x="17687" y="21530"/>
                    <a:pt x="17652" y="21518"/>
                    <a:pt x="17630" y="21495"/>
                  </a:cubicBezTo>
                  <a:cubicBezTo>
                    <a:pt x="17503" y="21411"/>
                    <a:pt x="17358" y="21364"/>
                    <a:pt x="17212" y="21364"/>
                  </a:cubicBezTo>
                  <a:cubicBezTo>
                    <a:pt x="17162" y="21364"/>
                    <a:pt x="17111" y="21370"/>
                    <a:pt x="17061" y="21382"/>
                  </a:cubicBezTo>
                  <a:cubicBezTo>
                    <a:pt x="16868" y="21427"/>
                    <a:pt x="16708" y="21552"/>
                    <a:pt x="16606" y="21723"/>
                  </a:cubicBezTo>
                  <a:cubicBezTo>
                    <a:pt x="16572" y="21780"/>
                    <a:pt x="16526" y="21825"/>
                    <a:pt x="16481" y="21859"/>
                  </a:cubicBezTo>
                  <a:cubicBezTo>
                    <a:pt x="16448" y="21876"/>
                    <a:pt x="16414" y="21887"/>
                    <a:pt x="16386" y="21887"/>
                  </a:cubicBezTo>
                  <a:cubicBezTo>
                    <a:pt x="16375" y="21887"/>
                    <a:pt x="16365" y="21885"/>
                    <a:pt x="16356" y="21882"/>
                  </a:cubicBezTo>
                  <a:cubicBezTo>
                    <a:pt x="16333" y="21882"/>
                    <a:pt x="16333" y="21871"/>
                    <a:pt x="16333" y="21871"/>
                  </a:cubicBezTo>
                  <a:cubicBezTo>
                    <a:pt x="16214" y="21794"/>
                    <a:pt x="16069" y="21756"/>
                    <a:pt x="15927" y="21756"/>
                  </a:cubicBezTo>
                  <a:cubicBezTo>
                    <a:pt x="15880" y="21756"/>
                    <a:pt x="15833" y="21760"/>
                    <a:pt x="15787" y="21768"/>
                  </a:cubicBezTo>
                  <a:cubicBezTo>
                    <a:pt x="15605" y="21814"/>
                    <a:pt x="15435" y="21928"/>
                    <a:pt x="15344" y="22087"/>
                  </a:cubicBezTo>
                  <a:cubicBezTo>
                    <a:pt x="15321" y="22121"/>
                    <a:pt x="15309" y="22144"/>
                    <a:pt x="15298" y="22178"/>
                  </a:cubicBezTo>
                  <a:cubicBezTo>
                    <a:pt x="15241" y="22292"/>
                    <a:pt x="15128" y="22394"/>
                    <a:pt x="15002" y="22428"/>
                  </a:cubicBezTo>
                  <a:cubicBezTo>
                    <a:pt x="14962" y="22444"/>
                    <a:pt x="14919" y="22452"/>
                    <a:pt x="14875" y="22452"/>
                  </a:cubicBezTo>
                  <a:cubicBezTo>
                    <a:pt x="14795" y="22452"/>
                    <a:pt x="14712" y="22427"/>
                    <a:pt x="14638" y="22383"/>
                  </a:cubicBezTo>
                  <a:cubicBezTo>
                    <a:pt x="14616" y="22360"/>
                    <a:pt x="14582" y="22337"/>
                    <a:pt x="14559" y="22314"/>
                  </a:cubicBezTo>
                  <a:cubicBezTo>
                    <a:pt x="14422" y="22188"/>
                    <a:pt x="14255" y="22120"/>
                    <a:pt x="14077" y="22120"/>
                  </a:cubicBezTo>
                  <a:cubicBezTo>
                    <a:pt x="14063" y="22120"/>
                    <a:pt x="14050" y="22120"/>
                    <a:pt x="14036" y="22121"/>
                  </a:cubicBezTo>
                  <a:cubicBezTo>
                    <a:pt x="13842" y="22121"/>
                    <a:pt x="13660" y="22212"/>
                    <a:pt x="13535" y="22348"/>
                  </a:cubicBezTo>
                  <a:cubicBezTo>
                    <a:pt x="13512" y="22383"/>
                    <a:pt x="13467" y="22394"/>
                    <a:pt x="13421" y="22394"/>
                  </a:cubicBezTo>
                  <a:cubicBezTo>
                    <a:pt x="13365" y="22394"/>
                    <a:pt x="13296" y="22383"/>
                    <a:pt x="13239" y="22348"/>
                  </a:cubicBezTo>
                  <a:cubicBezTo>
                    <a:pt x="13142" y="22296"/>
                    <a:pt x="13033" y="22270"/>
                    <a:pt x="12922" y="22270"/>
                  </a:cubicBezTo>
                  <a:cubicBezTo>
                    <a:pt x="12839" y="22270"/>
                    <a:pt x="12754" y="22285"/>
                    <a:pt x="12671" y="22314"/>
                  </a:cubicBezTo>
                  <a:cubicBezTo>
                    <a:pt x="12489" y="22394"/>
                    <a:pt x="12341" y="22530"/>
                    <a:pt x="12261" y="22724"/>
                  </a:cubicBezTo>
                  <a:cubicBezTo>
                    <a:pt x="12250" y="22747"/>
                    <a:pt x="12239" y="22781"/>
                    <a:pt x="12216" y="22803"/>
                  </a:cubicBezTo>
                  <a:cubicBezTo>
                    <a:pt x="12159" y="22860"/>
                    <a:pt x="12079" y="22906"/>
                    <a:pt x="12000" y="22929"/>
                  </a:cubicBezTo>
                  <a:lnTo>
                    <a:pt x="11954" y="22929"/>
                  </a:lnTo>
                  <a:cubicBezTo>
                    <a:pt x="11750" y="22963"/>
                    <a:pt x="11556" y="23065"/>
                    <a:pt x="11442" y="23236"/>
                  </a:cubicBezTo>
                  <a:cubicBezTo>
                    <a:pt x="11329" y="23406"/>
                    <a:pt x="11295" y="23622"/>
                    <a:pt x="11351" y="23827"/>
                  </a:cubicBezTo>
                  <a:lnTo>
                    <a:pt x="11556" y="24600"/>
                  </a:lnTo>
                  <a:cubicBezTo>
                    <a:pt x="11260" y="24691"/>
                    <a:pt x="10942" y="24748"/>
                    <a:pt x="10612" y="24794"/>
                  </a:cubicBezTo>
                  <a:cubicBezTo>
                    <a:pt x="10340" y="24833"/>
                    <a:pt x="10057" y="24850"/>
                    <a:pt x="9768" y="24850"/>
                  </a:cubicBezTo>
                  <a:cubicBezTo>
                    <a:pt x="9634" y="24850"/>
                    <a:pt x="9498" y="24847"/>
                    <a:pt x="9361" y="24839"/>
                  </a:cubicBezTo>
                  <a:cubicBezTo>
                    <a:pt x="8861" y="24805"/>
                    <a:pt x="8451" y="24748"/>
                    <a:pt x="8099" y="24657"/>
                  </a:cubicBezTo>
                  <a:cubicBezTo>
                    <a:pt x="8030" y="24635"/>
                    <a:pt x="7973" y="24623"/>
                    <a:pt x="7917" y="24600"/>
                  </a:cubicBezTo>
                  <a:cubicBezTo>
                    <a:pt x="7996" y="24407"/>
                    <a:pt x="8076" y="24202"/>
                    <a:pt x="8144" y="23998"/>
                  </a:cubicBezTo>
                  <a:cubicBezTo>
                    <a:pt x="8201" y="23873"/>
                    <a:pt x="8246" y="23759"/>
                    <a:pt x="8292" y="23634"/>
                  </a:cubicBezTo>
                  <a:lnTo>
                    <a:pt x="8315" y="23600"/>
                  </a:lnTo>
                  <a:cubicBezTo>
                    <a:pt x="8440" y="23304"/>
                    <a:pt x="8349" y="22963"/>
                    <a:pt x="8099" y="22769"/>
                  </a:cubicBezTo>
                  <a:cubicBezTo>
                    <a:pt x="7968" y="22663"/>
                    <a:pt x="7810" y="22608"/>
                    <a:pt x="7651" y="22608"/>
                  </a:cubicBezTo>
                  <a:cubicBezTo>
                    <a:pt x="7505" y="22608"/>
                    <a:pt x="7359" y="22654"/>
                    <a:pt x="7234" y="22747"/>
                  </a:cubicBezTo>
                  <a:cubicBezTo>
                    <a:pt x="7156" y="22805"/>
                    <a:pt x="6951" y="22940"/>
                    <a:pt x="6736" y="22940"/>
                  </a:cubicBezTo>
                  <a:cubicBezTo>
                    <a:pt x="6701" y="22940"/>
                    <a:pt x="6666" y="22936"/>
                    <a:pt x="6631" y="22929"/>
                  </a:cubicBezTo>
                  <a:cubicBezTo>
                    <a:pt x="6552" y="22906"/>
                    <a:pt x="6472" y="22860"/>
                    <a:pt x="6415" y="22803"/>
                  </a:cubicBezTo>
                  <a:cubicBezTo>
                    <a:pt x="6404" y="22781"/>
                    <a:pt x="6381" y="22758"/>
                    <a:pt x="6370" y="22724"/>
                  </a:cubicBezTo>
                  <a:cubicBezTo>
                    <a:pt x="6290" y="22542"/>
                    <a:pt x="6142" y="22405"/>
                    <a:pt x="5949" y="22348"/>
                  </a:cubicBezTo>
                  <a:cubicBezTo>
                    <a:pt x="5881" y="22326"/>
                    <a:pt x="5824" y="22314"/>
                    <a:pt x="5756" y="22314"/>
                  </a:cubicBezTo>
                  <a:cubicBezTo>
                    <a:pt x="5858" y="22189"/>
                    <a:pt x="5915" y="22019"/>
                    <a:pt x="5915" y="21859"/>
                  </a:cubicBezTo>
                  <a:cubicBezTo>
                    <a:pt x="5915" y="21803"/>
                    <a:pt x="5915" y="21746"/>
                    <a:pt x="5903" y="21677"/>
                  </a:cubicBezTo>
                  <a:cubicBezTo>
                    <a:pt x="5816" y="21358"/>
                    <a:pt x="5523" y="21146"/>
                    <a:pt x="5206" y="21146"/>
                  </a:cubicBezTo>
                  <a:cubicBezTo>
                    <a:pt x="5151" y="21146"/>
                    <a:pt x="5095" y="21152"/>
                    <a:pt x="5039" y="21166"/>
                  </a:cubicBezTo>
                  <a:cubicBezTo>
                    <a:pt x="4709" y="21245"/>
                    <a:pt x="4493" y="21530"/>
                    <a:pt x="4493" y="21848"/>
                  </a:cubicBezTo>
                  <a:lnTo>
                    <a:pt x="4493" y="21871"/>
                  </a:lnTo>
                  <a:cubicBezTo>
                    <a:pt x="4425" y="21825"/>
                    <a:pt x="4345" y="21791"/>
                    <a:pt x="4266" y="21768"/>
                  </a:cubicBezTo>
                  <a:cubicBezTo>
                    <a:pt x="4217" y="21760"/>
                    <a:pt x="4169" y="21756"/>
                    <a:pt x="4121" y="21756"/>
                  </a:cubicBezTo>
                  <a:cubicBezTo>
                    <a:pt x="3978" y="21756"/>
                    <a:pt x="3839" y="21794"/>
                    <a:pt x="3720" y="21871"/>
                  </a:cubicBezTo>
                  <a:cubicBezTo>
                    <a:pt x="3720" y="21871"/>
                    <a:pt x="3708" y="21871"/>
                    <a:pt x="3697" y="21882"/>
                  </a:cubicBezTo>
                  <a:cubicBezTo>
                    <a:pt x="3688" y="21885"/>
                    <a:pt x="3679" y="21886"/>
                    <a:pt x="3669" y="21886"/>
                  </a:cubicBezTo>
                  <a:cubicBezTo>
                    <a:pt x="3640" y="21886"/>
                    <a:pt x="3606" y="21874"/>
                    <a:pt x="3572" y="21848"/>
                  </a:cubicBezTo>
                  <a:cubicBezTo>
                    <a:pt x="3526" y="21814"/>
                    <a:pt x="3481" y="21780"/>
                    <a:pt x="3447" y="21723"/>
                  </a:cubicBezTo>
                  <a:cubicBezTo>
                    <a:pt x="3344" y="21541"/>
                    <a:pt x="3185" y="21427"/>
                    <a:pt x="2992" y="21382"/>
                  </a:cubicBezTo>
                  <a:cubicBezTo>
                    <a:pt x="2939" y="21370"/>
                    <a:pt x="2887" y="21364"/>
                    <a:pt x="2836" y="21364"/>
                  </a:cubicBezTo>
                  <a:cubicBezTo>
                    <a:pt x="2689" y="21364"/>
                    <a:pt x="2550" y="21411"/>
                    <a:pt x="2423" y="21495"/>
                  </a:cubicBezTo>
                  <a:cubicBezTo>
                    <a:pt x="2400" y="21518"/>
                    <a:pt x="2366" y="21530"/>
                    <a:pt x="2332" y="21541"/>
                  </a:cubicBezTo>
                  <a:cubicBezTo>
                    <a:pt x="2306" y="21550"/>
                    <a:pt x="2275" y="21553"/>
                    <a:pt x="2243" y="21553"/>
                  </a:cubicBezTo>
                  <a:cubicBezTo>
                    <a:pt x="2191" y="21553"/>
                    <a:pt x="2135" y="21544"/>
                    <a:pt x="2093" y="21530"/>
                  </a:cubicBezTo>
                  <a:cubicBezTo>
                    <a:pt x="1832" y="21427"/>
                    <a:pt x="1684" y="21131"/>
                    <a:pt x="1627" y="20870"/>
                  </a:cubicBezTo>
                  <a:cubicBezTo>
                    <a:pt x="1434" y="19983"/>
                    <a:pt x="2059" y="19130"/>
                    <a:pt x="2343" y="18811"/>
                  </a:cubicBezTo>
                  <a:cubicBezTo>
                    <a:pt x="2514" y="18618"/>
                    <a:pt x="2696" y="18436"/>
                    <a:pt x="2901" y="18265"/>
                  </a:cubicBezTo>
                  <a:cubicBezTo>
                    <a:pt x="2946" y="18231"/>
                    <a:pt x="2992" y="18197"/>
                    <a:pt x="3037" y="18163"/>
                  </a:cubicBezTo>
                  <a:cubicBezTo>
                    <a:pt x="3185" y="18038"/>
                    <a:pt x="3287" y="17867"/>
                    <a:pt x="3310" y="17662"/>
                  </a:cubicBezTo>
                  <a:cubicBezTo>
                    <a:pt x="3333" y="17469"/>
                    <a:pt x="3265" y="17276"/>
                    <a:pt x="3140" y="17128"/>
                  </a:cubicBezTo>
                  <a:cubicBezTo>
                    <a:pt x="3117" y="17105"/>
                    <a:pt x="3105" y="17082"/>
                    <a:pt x="3094" y="17060"/>
                  </a:cubicBezTo>
                  <a:cubicBezTo>
                    <a:pt x="2992" y="16878"/>
                    <a:pt x="3014" y="16605"/>
                    <a:pt x="3151" y="16263"/>
                  </a:cubicBezTo>
                  <a:cubicBezTo>
                    <a:pt x="3299" y="15900"/>
                    <a:pt x="3504" y="15547"/>
                    <a:pt x="3765" y="15228"/>
                  </a:cubicBezTo>
                  <a:cubicBezTo>
                    <a:pt x="4004" y="14933"/>
                    <a:pt x="4288" y="14671"/>
                    <a:pt x="4630" y="14444"/>
                  </a:cubicBezTo>
                  <a:cubicBezTo>
                    <a:pt x="4766" y="14353"/>
                    <a:pt x="4903" y="14273"/>
                    <a:pt x="5028" y="14216"/>
                  </a:cubicBezTo>
                  <a:cubicBezTo>
                    <a:pt x="5266" y="14102"/>
                    <a:pt x="5426" y="13864"/>
                    <a:pt x="5437" y="13602"/>
                  </a:cubicBezTo>
                  <a:cubicBezTo>
                    <a:pt x="5448" y="13329"/>
                    <a:pt x="5312" y="13079"/>
                    <a:pt x="5084" y="12954"/>
                  </a:cubicBezTo>
                  <a:lnTo>
                    <a:pt x="5062" y="12942"/>
                  </a:lnTo>
                  <a:cubicBezTo>
                    <a:pt x="4834" y="12795"/>
                    <a:pt x="4755" y="12476"/>
                    <a:pt x="4743" y="12214"/>
                  </a:cubicBezTo>
                  <a:cubicBezTo>
                    <a:pt x="4721" y="11305"/>
                    <a:pt x="5505" y="10588"/>
                    <a:pt x="5847" y="10326"/>
                  </a:cubicBezTo>
                  <a:cubicBezTo>
                    <a:pt x="6051" y="10167"/>
                    <a:pt x="6267" y="10031"/>
                    <a:pt x="6506" y="9906"/>
                  </a:cubicBezTo>
                  <a:cubicBezTo>
                    <a:pt x="6563" y="9871"/>
                    <a:pt x="6631" y="9837"/>
                    <a:pt x="6688" y="9815"/>
                  </a:cubicBezTo>
                  <a:cubicBezTo>
                    <a:pt x="6859" y="9735"/>
                    <a:pt x="6995" y="9587"/>
                    <a:pt x="7052" y="9405"/>
                  </a:cubicBezTo>
                  <a:cubicBezTo>
                    <a:pt x="7120" y="9235"/>
                    <a:pt x="7109" y="9030"/>
                    <a:pt x="7029" y="8859"/>
                  </a:cubicBezTo>
                  <a:cubicBezTo>
                    <a:pt x="7007" y="8814"/>
                    <a:pt x="6984" y="8757"/>
                    <a:pt x="6973" y="8700"/>
                  </a:cubicBezTo>
                  <a:cubicBezTo>
                    <a:pt x="6973" y="8689"/>
                    <a:pt x="6973" y="8689"/>
                    <a:pt x="6973" y="8689"/>
                  </a:cubicBezTo>
                  <a:lnTo>
                    <a:pt x="6973" y="8666"/>
                  </a:lnTo>
                  <a:cubicBezTo>
                    <a:pt x="6973" y="8666"/>
                    <a:pt x="6961" y="8654"/>
                    <a:pt x="6961" y="8654"/>
                  </a:cubicBezTo>
                  <a:cubicBezTo>
                    <a:pt x="6961" y="8654"/>
                    <a:pt x="6961" y="8632"/>
                    <a:pt x="6961" y="8632"/>
                  </a:cubicBezTo>
                  <a:lnTo>
                    <a:pt x="6961" y="8620"/>
                  </a:lnTo>
                  <a:cubicBezTo>
                    <a:pt x="6950" y="8541"/>
                    <a:pt x="6961" y="8450"/>
                    <a:pt x="6984" y="8359"/>
                  </a:cubicBezTo>
                  <a:cubicBezTo>
                    <a:pt x="7120" y="7847"/>
                    <a:pt x="7644" y="7460"/>
                    <a:pt x="8144" y="7153"/>
                  </a:cubicBezTo>
                  <a:lnTo>
                    <a:pt x="8349" y="7039"/>
                  </a:lnTo>
                  <a:cubicBezTo>
                    <a:pt x="8610" y="6880"/>
                    <a:pt x="8883" y="6710"/>
                    <a:pt x="9156" y="6516"/>
                  </a:cubicBezTo>
                  <a:cubicBezTo>
                    <a:pt x="9316" y="6414"/>
                    <a:pt x="9441" y="6289"/>
                    <a:pt x="9554" y="6198"/>
                  </a:cubicBezTo>
                  <a:cubicBezTo>
                    <a:pt x="9805" y="5970"/>
                    <a:pt x="9861" y="5595"/>
                    <a:pt x="9679" y="5299"/>
                  </a:cubicBezTo>
                  <a:cubicBezTo>
                    <a:pt x="9546" y="5079"/>
                    <a:pt x="9315" y="4956"/>
                    <a:pt x="9076" y="4956"/>
                  </a:cubicBezTo>
                  <a:cubicBezTo>
                    <a:pt x="9031" y="4956"/>
                    <a:pt x="8986" y="4960"/>
                    <a:pt x="8940" y="4969"/>
                  </a:cubicBezTo>
                  <a:lnTo>
                    <a:pt x="9179" y="4196"/>
                  </a:lnTo>
                  <a:cubicBezTo>
                    <a:pt x="9247" y="3946"/>
                    <a:pt x="9202" y="3684"/>
                    <a:pt x="9043" y="3479"/>
                  </a:cubicBezTo>
                  <a:lnTo>
                    <a:pt x="8542" y="2854"/>
                  </a:lnTo>
                  <a:lnTo>
                    <a:pt x="9338" y="2842"/>
                  </a:lnTo>
                  <a:cubicBezTo>
                    <a:pt x="9600" y="2842"/>
                    <a:pt x="9827" y="2706"/>
                    <a:pt x="9975" y="2501"/>
                  </a:cubicBezTo>
                  <a:lnTo>
                    <a:pt x="10419" y="1830"/>
                  </a:lnTo>
                  <a:close/>
                  <a:moveTo>
                    <a:pt x="10493" y="1"/>
                  </a:moveTo>
                  <a:cubicBezTo>
                    <a:pt x="10133" y="1"/>
                    <a:pt x="9790" y="188"/>
                    <a:pt x="9588" y="499"/>
                  </a:cubicBezTo>
                  <a:lnTo>
                    <a:pt x="8974" y="1432"/>
                  </a:lnTo>
                  <a:lnTo>
                    <a:pt x="7848" y="1455"/>
                  </a:lnTo>
                  <a:cubicBezTo>
                    <a:pt x="7427" y="1455"/>
                    <a:pt x="7064" y="1705"/>
                    <a:pt x="6882" y="2080"/>
                  </a:cubicBezTo>
                  <a:cubicBezTo>
                    <a:pt x="6700" y="2456"/>
                    <a:pt x="6756" y="2899"/>
                    <a:pt x="7018" y="3229"/>
                  </a:cubicBezTo>
                  <a:lnTo>
                    <a:pt x="7712" y="4105"/>
                  </a:lnTo>
                  <a:lnTo>
                    <a:pt x="7393" y="5174"/>
                  </a:lnTo>
                  <a:cubicBezTo>
                    <a:pt x="7314" y="5424"/>
                    <a:pt x="7325" y="5697"/>
                    <a:pt x="7427" y="5925"/>
                  </a:cubicBezTo>
                  <a:lnTo>
                    <a:pt x="7405" y="5936"/>
                  </a:lnTo>
                  <a:cubicBezTo>
                    <a:pt x="6700" y="6368"/>
                    <a:pt x="5858" y="6994"/>
                    <a:pt x="5596" y="8006"/>
                  </a:cubicBezTo>
                  <a:cubicBezTo>
                    <a:pt x="5528" y="8279"/>
                    <a:pt x="5517" y="8552"/>
                    <a:pt x="5551" y="8814"/>
                  </a:cubicBezTo>
                  <a:cubicBezTo>
                    <a:pt x="5346" y="8939"/>
                    <a:pt x="5153" y="9064"/>
                    <a:pt x="4971" y="9212"/>
                  </a:cubicBezTo>
                  <a:cubicBezTo>
                    <a:pt x="3879" y="10053"/>
                    <a:pt x="3299" y="11134"/>
                    <a:pt x="3322" y="12237"/>
                  </a:cubicBezTo>
                  <a:cubicBezTo>
                    <a:pt x="3333" y="12669"/>
                    <a:pt x="3435" y="13067"/>
                    <a:pt x="3617" y="13409"/>
                  </a:cubicBezTo>
                  <a:cubicBezTo>
                    <a:pt x="3253" y="13682"/>
                    <a:pt x="2923" y="13989"/>
                    <a:pt x="2651" y="14341"/>
                  </a:cubicBezTo>
                  <a:cubicBezTo>
                    <a:pt x="2309" y="14762"/>
                    <a:pt x="2036" y="15240"/>
                    <a:pt x="1832" y="15740"/>
                  </a:cubicBezTo>
                  <a:cubicBezTo>
                    <a:pt x="1581" y="16354"/>
                    <a:pt x="1536" y="16923"/>
                    <a:pt x="1706" y="17424"/>
                  </a:cubicBezTo>
                  <a:cubicBezTo>
                    <a:pt x="1547" y="17571"/>
                    <a:pt x="1399" y="17719"/>
                    <a:pt x="1263" y="17879"/>
                  </a:cubicBezTo>
                  <a:cubicBezTo>
                    <a:pt x="364" y="18925"/>
                    <a:pt x="0" y="20096"/>
                    <a:pt x="239" y="21177"/>
                  </a:cubicBezTo>
                  <a:cubicBezTo>
                    <a:pt x="410" y="21984"/>
                    <a:pt x="922" y="22610"/>
                    <a:pt x="1593" y="22860"/>
                  </a:cubicBezTo>
                  <a:cubicBezTo>
                    <a:pt x="1794" y="22937"/>
                    <a:pt x="2013" y="22975"/>
                    <a:pt x="2230" y="22975"/>
                  </a:cubicBezTo>
                  <a:cubicBezTo>
                    <a:pt x="2369" y="22975"/>
                    <a:pt x="2506" y="22959"/>
                    <a:pt x="2639" y="22929"/>
                  </a:cubicBezTo>
                  <a:cubicBezTo>
                    <a:pt x="2673" y="22963"/>
                    <a:pt x="2719" y="22985"/>
                    <a:pt x="2753" y="23020"/>
                  </a:cubicBezTo>
                  <a:cubicBezTo>
                    <a:pt x="3028" y="23216"/>
                    <a:pt x="3354" y="23311"/>
                    <a:pt x="3680" y="23311"/>
                  </a:cubicBezTo>
                  <a:cubicBezTo>
                    <a:pt x="3731" y="23311"/>
                    <a:pt x="3783" y="23308"/>
                    <a:pt x="3833" y="23304"/>
                  </a:cubicBezTo>
                  <a:cubicBezTo>
                    <a:pt x="4038" y="23520"/>
                    <a:pt x="4311" y="23679"/>
                    <a:pt x="4595" y="23782"/>
                  </a:cubicBezTo>
                  <a:cubicBezTo>
                    <a:pt x="4785" y="23842"/>
                    <a:pt x="4975" y="23873"/>
                    <a:pt x="5167" y="23873"/>
                  </a:cubicBezTo>
                  <a:cubicBezTo>
                    <a:pt x="5264" y="23873"/>
                    <a:pt x="5361" y="23865"/>
                    <a:pt x="5460" y="23850"/>
                  </a:cubicBezTo>
                  <a:cubicBezTo>
                    <a:pt x="5699" y="24077"/>
                    <a:pt x="5994" y="24236"/>
                    <a:pt x="6324" y="24316"/>
                  </a:cubicBezTo>
                  <a:cubicBezTo>
                    <a:pt x="6381" y="24327"/>
                    <a:pt x="6438" y="24339"/>
                    <a:pt x="6495" y="24339"/>
                  </a:cubicBezTo>
                  <a:cubicBezTo>
                    <a:pt x="6449" y="24464"/>
                    <a:pt x="6392" y="24612"/>
                    <a:pt x="6392" y="24794"/>
                  </a:cubicBezTo>
                  <a:cubicBezTo>
                    <a:pt x="6381" y="25146"/>
                    <a:pt x="6552" y="25453"/>
                    <a:pt x="6916" y="25681"/>
                  </a:cubicBezTo>
                  <a:cubicBezTo>
                    <a:pt x="7143" y="25840"/>
                    <a:pt x="7416" y="25954"/>
                    <a:pt x="7735" y="26034"/>
                  </a:cubicBezTo>
                  <a:cubicBezTo>
                    <a:pt x="8178" y="26147"/>
                    <a:pt x="8679" y="26216"/>
                    <a:pt x="9270" y="26250"/>
                  </a:cubicBezTo>
                  <a:cubicBezTo>
                    <a:pt x="9441" y="26261"/>
                    <a:pt x="9611" y="26272"/>
                    <a:pt x="9782" y="26272"/>
                  </a:cubicBezTo>
                  <a:cubicBezTo>
                    <a:pt x="10134" y="26272"/>
                    <a:pt x="10464" y="26250"/>
                    <a:pt x="10794" y="26204"/>
                  </a:cubicBezTo>
                  <a:cubicBezTo>
                    <a:pt x="11408" y="26125"/>
                    <a:pt x="11988" y="25977"/>
                    <a:pt x="12512" y="25761"/>
                  </a:cubicBezTo>
                  <a:cubicBezTo>
                    <a:pt x="12944" y="25579"/>
                    <a:pt x="13160" y="25146"/>
                    <a:pt x="13046" y="24714"/>
                  </a:cubicBezTo>
                  <a:lnTo>
                    <a:pt x="12876" y="24077"/>
                  </a:lnTo>
                  <a:cubicBezTo>
                    <a:pt x="13001" y="23998"/>
                    <a:pt x="13114" y="23907"/>
                    <a:pt x="13217" y="23804"/>
                  </a:cubicBezTo>
                  <a:cubicBezTo>
                    <a:pt x="13262" y="23816"/>
                    <a:pt x="13319" y="23816"/>
                    <a:pt x="13365" y="23816"/>
                  </a:cubicBezTo>
                  <a:cubicBezTo>
                    <a:pt x="13388" y="23817"/>
                    <a:pt x="13412" y="23817"/>
                    <a:pt x="13436" y="23817"/>
                  </a:cubicBezTo>
                  <a:cubicBezTo>
                    <a:pt x="13651" y="23817"/>
                    <a:pt x="13864" y="23771"/>
                    <a:pt x="14058" y="23679"/>
                  </a:cubicBezTo>
                  <a:cubicBezTo>
                    <a:pt x="14315" y="23807"/>
                    <a:pt x="14596" y="23872"/>
                    <a:pt x="14877" y="23872"/>
                  </a:cubicBezTo>
                  <a:cubicBezTo>
                    <a:pt x="15069" y="23872"/>
                    <a:pt x="15261" y="23842"/>
                    <a:pt x="15446" y="23782"/>
                  </a:cubicBezTo>
                  <a:cubicBezTo>
                    <a:pt x="15742" y="23679"/>
                    <a:pt x="16003" y="23520"/>
                    <a:pt x="16219" y="23304"/>
                  </a:cubicBezTo>
                  <a:cubicBezTo>
                    <a:pt x="16269" y="23308"/>
                    <a:pt x="16318" y="23311"/>
                    <a:pt x="16368" y="23311"/>
                  </a:cubicBezTo>
                  <a:cubicBezTo>
                    <a:pt x="16687" y="23311"/>
                    <a:pt x="17013" y="23216"/>
                    <a:pt x="17289" y="23020"/>
                  </a:cubicBezTo>
                  <a:cubicBezTo>
                    <a:pt x="17334" y="22985"/>
                    <a:pt x="17368" y="22963"/>
                    <a:pt x="17414" y="22929"/>
                  </a:cubicBezTo>
                  <a:cubicBezTo>
                    <a:pt x="17546" y="22959"/>
                    <a:pt x="17682" y="22975"/>
                    <a:pt x="17819" y="22975"/>
                  </a:cubicBezTo>
                  <a:cubicBezTo>
                    <a:pt x="18034" y="22975"/>
                    <a:pt x="18251" y="22937"/>
                    <a:pt x="18460" y="22860"/>
                  </a:cubicBezTo>
                  <a:cubicBezTo>
                    <a:pt x="19131" y="22610"/>
                    <a:pt x="19632" y="21984"/>
                    <a:pt x="19813" y="21177"/>
                  </a:cubicBezTo>
                  <a:cubicBezTo>
                    <a:pt x="20052" y="20096"/>
                    <a:pt x="19688" y="18925"/>
                    <a:pt x="18778" y="17879"/>
                  </a:cubicBezTo>
                  <a:cubicBezTo>
                    <a:pt x="18642" y="17719"/>
                    <a:pt x="18494" y="17571"/>
                    <a:pt x="18346" y="17424"/>
                  </a:cubicBezTo>
                  <a:cubicBezTo>
                    <a:pt x="18506" y="16923"/>
                    <a:pt x="18460" y="16354"/>
                    <a:pt x="18210" y="15740"/>
                  </a:cubicBezTo>
                  <a:cubicBezTo>
                    <a:pt x="18016" y="15240"/>
                    <a:pt x="17743" y="14762"/>
                    <a:pt x="17391" y="14341"/>
                  </a:cubicBezTo>
                  <a:cubicBezTo>
                    <a:pt x="17084" y="13955"/>
                    <a:pt x="16720" y="13613"/>
                    <a:pt x="16299" y="13318"/>
                  </a:cubicBezTo>
                  <a:cubicBezTo>
                    <a:pt x="16458" y="12999"/>
                    <a:pt x="16549" y="12635"/>
                    <a:pt x="16561" y="12249"/>
                  </a:cubicBezTo>
                  <a:cubicBezTo>
                    <a:pt x="16583" y="11134"/>
                    <a:pt x="15992" y="10053"/>
                    <a:pt x="14911" y="9212"/>
                  </a:cubicBezTo>
                  <a:cubicBezTo>
                    <a:pt x="14650" y="9007"/>
                    <a:pt x="14365" y="8825"/>
                    <a:pt x="14070" y="8666"/>
                  </a:cubicBezTo>
                  <a:cubicBezTo>
                    <a:pt x="13979" y="8165"/>
                    <a:pt x="13694" y="7710"/>
                    <a:pt x="13410" y="7415"/>
                  </a:cubicBezTo>
                  <a:cubicBezTo>
                    <a:pt x="13171" y="7164"/>
                    <a:pt x="12921" y="6971"/>
                    <a:pt x="12671" y="6789"/>
                  </a:cubicBezTo>
                  <a:cubicBezTo>
                    <a:pt x="12591" y="6732"/>
                    <a:pt x="12523" y="6675"/>
                    <a:pt x="12443" y="6619"/>
                  </a:cubicBezTo>
                  <a:cubicBezTo>
                    <a:pt x="12398" y="6584"/>
                    <a:pt x="12352" y="6539"/>
                    <a:pt x="12307" y="6505"/>
                  </a:cubicBezTo>
                  <a:cubicBezTo>
                    <a:pt x="12443" y="6311"/>
                    <a:pt x="12523" y="6073"/>
                    <a:pt x="12512" y="5811"/>
                  </a:cubicBezTo>
                  <a:lnTo>
                    <a:pt x="12455" y="4696"/>
                  </a:lnTo>
                  <a:lnTo>
                    <a:pt x="13353" y="4025"/>
                  </a:lnTo>
                  <a:cubicBezTo>
                    <a:pt x="13683" y="3764"/>
                    <a:pt x="13842" y="3354"/>
                    <a:pt x="13763" y="2945"/>
                  </a:cubicBezTo>
                  <a:cubicBezTo>
                    <a:pt x="13683" y="2524"/>
                    <a:pt x="13387" y="2206"/>
                    <a:pt x="12978" y="2092"/>
                  </a:cubicBezTo>
                  <a:lnTo>
                    <a:pt x="11897" y="1796"/>
                  </a:lnTo>
                  <a:lnTo>
                    <a:pt x="11533" y="738"/>
                  </a:lnTo>
                  <a:cubicBezTo>
                    <a:pt x="11397" y="340"/>
                    <a:pt x="11056" y="67"/>
                    <a:pt x="10635" y="10"/>
                  </a:cubicBezTo>
                  <a:cubicBezTo>
                    <a:pt x="10587" y="4"/>
                    <a:pt x="10540" y="1"/>
                    <a:pt x="10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8"/>
            <p:cNvSpPr/>
            <p:nvPr/>
          </p:nvSpPr>
          <p:spPr>
            <a:xfrm>
              <a:off x="2838375" y="2124450"/>
              <a:ext cx="25900" cy="46100"/>
            </a:xfrm>
            <a:custGeom>
              <a:rect b="b" l="l" r="r" t="t"/>
              <a:pathLst>
                <a:path extrusionOk="0" h="1844" w="1036">
                  <a:moveTo>
                    <a:pt x="160" y="0"/>
                  </a:moveTo>
                  <a:cubicBezTo>
                    <a:pt x="149" y="0"/>
                    <a:pt x="137" y="12"/>
                    <a:pt x="137" y="35"/>
                  </a:cubicBezTo>
                  <a:lnTo>
                    <a:pt x="126" y="103"/>
                  </a:lnTo>
                  <a:cubicBezTo>
                    <a:pt x="115" y="228"/>
                    <a:pt x="103" y="364"/>
                    <a:pt x="81" y="490"/>
                  </a:cubicBezTo>
                  <a:cubicBezTo>
                    <a:pt x="69" y="626"/>
                    <a:pt x="46" y="751"/>
                    <a:pt x="35" y="888"/>
                  </a:cubicBezTo>
                  <a:lnTo>
                    <a:pt x="1" y="1104"/>
                  </a:lnTo>
                  <a:cubicBezTo>
                    <a:pt x="1" y="1104"/>
                    <a:pt x="1" y="1115"/>
                    <a:pt x="1" y="1126"/>
                  </a:cubicBezTo>
                  <a:cubicBezTo>
                    <a:pt x="1" y="1138"/>
                    <a:pt x="1" y="1149"/>
                    <a:pt x="12" y="1149"/>
                  </a:cubicBezTo>
                  <a:lnTo>
                    <a:pt x="990" y="1832"/>
                  </a:lnTo>
                  <a:cubicBezTo>
                    <a:pt x="990" y="1832"/>
                    <a:pt x="1002" y="1843"/>
                    <a:pt x="1002" y="1843"/>
                  </a:cubicBezTo>
                  <a:cubicBezTo>
                    <a:pt x="1013" y="1843"/>
                    <a:pt x="1025" y="1832"/>
                    <a:pt x="1025" y="1832"/>
                  </a:cubicBezTo>
                  <a:cubicBezTo>
                    <a:pt x="1036" y="1820"/>
                    <a:pt x="1036" y="1809"/>
                    <a:pt x="1036" y="1786"/>
                  </a:cubicBezTo>
                  <a:cubicBezTo>
                    <a:pt x="979" y="1684"/>
                    <a:pt x="934" y="1581"/>
                    <a:pt x="877" y="1479"/>
                  </a:cubicBezTo>
                  <a:cubicBezTo>
                    <a:pt x="786" y="1274"/>
                    <a:pt x="683" y="1081"/>
                    <a:pt x="592" y="876"/>
                  </a:cubicBezTo>
                  <a:cubicBezTo>
                    <a:pt x="490" y="660"/>
                    <a:pt x="399" y="455"/>
                    <a:pt x="297" y="251"/>
                  </a:cubicBezTo>
                  <a:cubicBezTo>
                    <a:pt x="263" y="182"/>
                    <a:pt x="228" y="103"/>
                    <a:pt x="194" y="23"/>
                  </a:cubicBezTo>
                  <a:cubicBezTo>
                    <a:pt x="194" y="12"/>
                    <a:pt x="172" y="0"/>
                    <a:pt x="160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8"/>
            <p:cNvSpPr/>
            <p:nvPr/>
          </p:nvSpPr>
          <p:spPr>
            <a:xfrm>
              <a:off x="2787200" y="2085200"/>
              <a:ext cx="49500" cy="25350"/>
            </a:xfrm>
            <a:custGeom>
              <a:rect b="b" l="l" r="r" t="t"/>
              <a:pathLst>
                <a:path extrusionOk="0" h="1014" w="1980">
                  <a:moveTo>
                    <a:pt x="1320" y="1"/>
                  </a:moveTo>
                  <a:cubicBezTo>
                    <a:pt x="1286" y="12"/>
                    <a:pt x="1240" y="24"/>
                    <a:pt x="1206" y="24"/>
                  </a:cubicBezTo>
                  <a:lnTo>
                    <a:pt x="35" y="46"/>
                  </a:lnTo>
                  <a:cubicBezTo>
                    <a:pt x="23" y="46"/>
                    <a:pt x="12" y="58"/>
                    <a:pt x="1" y="69"/>
                  </a:cubicBezTo>
                  <a:cubicBezTo>
                    <a:pt x="1" y="92"/>
                    <a:pt x="12" y="103"/>
                    <a:pt x="23" y="103"/>
                  </a:cubicBezTo>
                  <a:lnTo>
                    <a:pt x="69" y="126"/>
                  </a:lnTo>
                  <a:cubicBezTo>
                    <a:pt x="126" y="160"/>
                    <a:pt x="183" y="194"/>
                    <a:pt x="240" y="217"/>
                  </a:cubicBezTo>
                  <a:cubicBezTo>
                    <a:pt x="444" y="319"/>
                    <a:pt x="660" y="422"/>
                    <a:pt x="911" y="535"/>
                  </a:cubicBezTo>
                  <a:lnTo>
                    <a:pt x="1036" y="592"/>
                  </a:lnTo>
                  <a:cubicBezTo>
                    <a:pt x="1218" y="672"/>
                    <a:pt x="1411" y="752"/>
                    <a:pt x="1582" y="831"/>
                  </a:cubicBezTo>
                  <a:cubicBezTo>
                    <a:pt x="1707" y="888"/>
                    <a:pt x="1809" y="945"/>
                    <a:pt x="1911" y="990"/>
                  </a:cubicBezTo>
                  <a:lnTo>
                    <a:pt x="1934" y="1013"/>
                  </a:lnTo>
                  <a:lnTo>
                    <a:pt x="1946" y="1013"/>
                  </a:lnTo>
                  <a:cubicBezTo>
                    <a:pt x="1957" y="1013"/>
                    <a:pt x="1968" y="1013"/>
                    <a:pt x="1968" y="1002"/>
                  </a:cubicBezTo>
                  <a:cubicBezTo>
                    <a:pt x="1980" y="990"/>
                    <a:pt x="1980" y="979"/>
                    <a:pt x="1980" y="968"/>
                  </a:cubicBezTo>
                  <a:cubicBezTo>
                    <a:pt x="1968" y="945"/>
                    <a:pt x="1957" y="934"/>
                    <a:pt x="1957" y="922"/>
                  </a:cubicBezTo>
                  <a:cubicBezTo>
                    <a:pt x="1889" y="820"/>
                    <a:pt x="1832" y="729"/>
                    <a:pt x="1764" y="638"/>
                  </a:cubicBezTo>
                  <a:lnTo>
                    <a:pt x="1695" y="524"/>
                  </a:lnTo>
                  <a:cubicBezTo>
                    <a:pt x="1616" y="422"/>
                    <a:pt x="1547" y="308"/>
                    <a:pt x="1479" y="194"/>
                  </a:cubicBezTo>
                  <a:lnTo>
                    <a:pt x="1456" y="160"/>
                  </a:lnTo>
                  <a:cubicBezTo>
                    <a:pt x="1422" y="115"/>
                    <a:pt x="1388" y="69"/>
                    <a:pt x="1366" y="12"/>
                  </a:cubicBezTo>
                  <a:cubicBezTo>
                    <a:pt x="1354" y="1"/>
                    <a:pt x="1343" y="1"/>
                    <a:pt x="132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58"/>
            <p:cNvSpPr/>
            <p:nvPr/>
          </p:nvSpPr>
          <p:spPr>
            <a:xfrm>
              <a:off x="2824175" y="2053650"/>
              <a:ext cx="19925" cy="50075"/>
            </a:xfrm>
            <a:custGeom>
              <a:rect b="b" l="l" r="r" t="t"/>
              <a:pathLst>
                <a:path extrusionOk="0" h="2003" w="797">
                  <a:moveTo>
                    <a:pt x="785" y="0"/>
                  </a:moveTo>
                  <a:cubicBezTo>
                    <a:pt x="762" y="0"/>
                    <a:pt x="751" y="0"/>
                    <a:pt x="740" y="12"/>
                  </a:cubicBezTo>
                  <a:lnTo>
                    <a:pt x="12" y="1126"/>
                  </a:lnTo>
                  <a:cubicBezTo>
                    <a:pt x="0" y="1138"/>
                    <a:pt x="0" y="1149"/>
                    <a:pt x="12" y="1161"/>
                  </a:cubicBezTo>
                  <a:cubicBezTo>
                    <a:pt x="46" y="1206"/>
                    <a:pt x="80" y="1263"/>
                    <a:pt x="114" y="1308"/>
                  </a:cubicBezTo>
                  <a:cubicBezTo>
                    <a:pt x="125" y="1331"/>
                    <a:pt x="148" y="1354"/>
                    <a:pt x="159" y="1377"/>
                  </a:cubicBezTo>
                  <a:cubicBezTo>
                    <a:pt x="228" y="1479"/>
                    <a:pt x="307" y="1581"/>
                    <a:pt x="376" y="1695"/>
                  </a:cubicBezTo>
                  <a:lnTo>
                    <a:pt x="410" y="1741"/>
                  </a:lnTo>
                  <a:cubicBezTo>
                    <a:pt x="467" y="1820"/>
                    <a:pt x="523" y="1900"/>
                    <a:pt x="569" y="1991"/>
                  </a:cubicBezTo>
                  <a:cubicBezTo>
                    <a:pt x="580" y="2002"/>
                    <a:pt x="592" y="2002"/>
                    <a:pt x="603" y="2002"/>
                  </a:cubicBezTo>
                  <a:cubicBezTo>
                    <a:pt x="626" y="2002"/>
                    <a:pt x="626" y="1991"/>
                    <a:pt x="637" y="1968"/>
                  </a:cubicBezTo>
                  <a:cubicBezTo>
                    <a:pt x="671" y="1627"/>
                    <a:pt x="694" y="1343"/>
                    <a:pt x="717" y="1081"/>
                  </a:cubicBezTo>
                  <a:cubicBezTo>
                    <a:pt x="740" y="842"/>
                    <a:pt x="751" y="615"/>
                    <a:pt x="774" y="387"/>
                  </a:cubicBezTo>
                  <a:cubicBezTo>
                    <a:pt x="785" y="262"/>
                    <a:pt x="785" y="148"/>
                    <a:pt x="796" y="57"/>
                  </a:cubicBezTo>
                  <a:lnTo>
                    <a:pt x="796" y="35"/>
                  </a:lnTo>
                  <a:cubicBezTo>
                    <a:pt x="796" y="23"/>
                    <a:pt x="796" y="12"/>
                    <a:pt x="785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8"/>
            <p:cNvSpPr/>
            <p:nvPr/>
          </p:nvSpPr>
          <p:spPr>
            <a:xfrm>
              <a:off x="2845200" y="2056100"/>
              <a:ext cx="16800" cy="49325"/>
            </a:xfrm>
            <a:custGeom>
              <a:rect b="b" l="l" r="r" t="t"/>
              <a:pathLst>
                <a:path extrusionOk="0" h="1973" w="672">
                  <a:moveTo>
                    <a:pt x="187" y="0"/>
                  </a:moveTo>
                  <a:cubicBezTo>
                    <a:pt x="183" y="0"/>
                    <a:pt x="178" y="2"/>
                    <a:pt x="172" y="5"/>
                  </a:cubicBezTo>
                  <a:cubicBezTo>
                    <a:pt x="160" y="5"/>
                    <a:pt x="149" y="16"/>
                    <a:pt x="149" y="28"/>
                  </a:cubicBezTo>
                  <a:cubicBezTo>
                    <a:pt x="149" y="107"/>
                    <a:pt x="149" y="175"/>
                    <a:pt x="137" y="244"/>
                  </a:cubicBezTo>
                  <a:cubicBezTo>
                    <a:pt x="126" y="471"/>
                    <a:pt x="115" y="710"/>
                    <a:pt x="92" y="937"/>
                  </a:cubicBezTo>
                  <a:cubicBezTo>
                    <a:pt x="69" y="1233"/>
                    <a:pt x="46" y="1552"/>
                    <a:pt x="1" y="1938"/>
                  </a:cubicBezTo>
                  <a:cubicBezTo>
                    <a:pt x="1" y="1950"/>
                    <a:pt x="12" y="1961"/>
                    <a:pt x="24" y="1972"/>
                  </a:cubicBezTo>
                  <a:lnTo>
                    <a:pt x="35" y="1972"/>
                  </a:lnTo>
                  <a:cubicBezTo>
                    <a:pt x="46" y="1972"/>
                    <a:pt x="58" y="1972"/>
                    <a:pt x="58" y="1961"/>
                  </a:cubicBezTo>
                  <a:cubicBezTo>
                    <a:pt x="149" y="1870"/>
                    <a:pt x="217" y="1779"/>
                    <a:pt x="297" y="1699"/>
                  </a:cubicBezTo>
                  <a:cubicBezTo>
                    <a:pt x="388" y="1608"/>
                    <a:pt x="479" y="1517"/>
                    <a:pt x="558" y="1438"/>
                  </a:cubicBezTo>
                  <a:cubicBezTo>
                    <a:pt x="592" y="1404"/>
                    <a:pt x="626" y="1370"/>
                    <a:pt x="661" y="1336"/>
                  </a:cubicBezTo>
                  <a:cubicBezTo>
                    <a:pt x="672" y="1324"/>
                    <a:pt x="672" y="1313"/>
                    <a:pt x="661" y="1290"/>
                  </a:cubicBezTo>
                  <a:cubicBezTo>
                    <a:pt x="649" y="1267"/>
                    <a:pt x="626" y="1233"/>
                    <a:pt x="626" y="1210"/>
                  </a:cubicBezTo>
                  <a:lnTo>
                    <a:pt x="206" y="28"/>
                  </a:lnTo>
                  <a:cubicBezTo>
                    <a:pt x="206" y="11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8"/>
            <p:cNvSpPr/>
            <p:nvPr/>
          </p:nvSpPr>
          <p:spPr>
            <a:xfrm>
              <a:off x="2847475" y="2120475"/>
              <a:ext cx="24200" cy="48075"/>
            </a:xfrm>
            <a:custGeom>
              <a:rect b="b" l="l" r="r" t="t"/>
              <a:pathLst>
                <a:path extrusionOk="0" h="1923" w="968">
                  <a:moveTo>
                    <a:pt x="46" y="0"/>
                  </a:moveTo>
                  <a:cubicBezTo>
                    <a:pt x="35" y="0"/>
                    <a:pt x="24" y="0"/>
                    <a:pt x="12" y="12"/>
                  </a:cubicBezTo>
                  <a:cubicBezTo>
                    <a:pt x="1" y="12"/>
                    <a:pt x="1" y="34"/>
                    <a:pt x="1" y="46"/>
                  </a:cubicBezTo>
                  <a:cubicBezTo>
                    <a:pt x="35" y="114"/>
                    <a:pt x="69" y="171"/>
                    <a:pt x="103" y="239"/>
                  </a:cubicBezTo>
                  <a:lnTo>
                    <a:pt x="149" y="341"/>
                  </a:lnTo>
                  <a:cubicBezTo>
                    <a:pt x="217" y="478"/>
                    <a:pt x="274" y="603"/>
                    <a:pt x="342" y="740"/>
                  </a:cubicBezTo>
                  <a:lnTo>
                    <a:pt x="433" y="944"/>
                  </a:lnTo>
                  <a:cubicBezTo>
                    <a:pt x="535" y="1149"/>
                    <a:pt x="638" y="1354"/>
                    <a:pt x="729" y="1558"/>
                  </a:cubicBezTo>
                  <a:cubicBezTo>
                    <a:pt x="786" y="1661"/>
                    <a:pt x="831" y="1763"/>
                    <a:pt x="877" y="1854"/>
                  </a:cubicBezTo>
                  <a:cubicBezTo>
                    <a:pt x="888" y="1877"/>
                    <a:pt x="899" y="1888"/>
                    <a:pt x="899" y="1900"/>
                  </a:cubicBezTo>
                  <a:cubicBezTo>
                    <a:pt x="911" y="1911"/>
                    <a:pt x="922" y="1922"/>
                    <a:pt x="934" y="1922"/>
                  </a:cubicBezTo>
                  <a:cubicBezTo>
                    <a:pt x="934" y="1922"/>
                    <a:pt x="934" y="1922"/>
                    <a:pt x="945" y="1911"/>
                  </a:cubicBezTo>
                  <a:cubicBezTo>
                    <a:pt x="956" y="1911"/>
                    <a:pt x="968" y="1900"/>
                    <a:pt x="968" y="1888"/>
                  </a:cubicBezTo>
                  <a:lnTo>
                    <a:pt x="911" y="592"/>
                  </a:lnTo>
                  <a:cubicBezTo>
                    <a:pt x="899" y="569"/>
                    <a:pt x="911" y="546"/>
                    <a:pt x="911" y="512"/>
                  </a:cubicBezTo>
                  <a:cubicBezTo>
                    <a:pt x="911" y="501"/>
                    <a:pt x="911" y="489"/>
                    <a:pt x="899" y="478"/>
                  </a:cubicBezTo>
                  <a:cubicBezTo>
                    <a:pt x="888" y="478"/>
                    <a:pt x="865" y="467"/>
                    <a:pt x="854" y="455"/>
                  </a:cubicBezTo>
                  <a:cubicBezTo>
                    <a:pt x="831" y="432"/>
                    <a:pt x="797" y="421"/>
                    <a:pt x="774" y="398"/>
                  </a:cubicBezTo>
                  <a:cubicBezTo>
                    <a:pt x="661" y="341"/>
                    <a:pt x="558" y="285"/>
                    <a:pt x="444" y="216"/>
                  </a:cubicBezTo>
                  <a:lnTo>
                    <a:pt x="353" y="171"/>
                  </a:lnTo>
                  <a:cubicBezTo>
                    <a:pt x="274" y="125"/>
                    <a:pt x="194" y="91"/>
                    <a:pt x="115" y="46"/>
                  </a:cubicBezTo>
                  <a:cubicBezTo>
                    <a:pt x="92" y="23"/>
                    <a:pt x="69" y="12"/>
                    <a:pt x="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8"/>
            <p:cNvSpPr/>
            <p:nvPr/>
          </p:nvSpPr>
          <p:spPr>
            <a:xfrm>
              <a:off x="2848625" y="2091925"/>
              <a:ext cx="47225" cy="18900"/>
            </a:xfrm>
            <a:custGeom>
              <a:rect b="b" l="l" r="r" t="t"/>
              <a:pathLst>
                <a:path extrusionOk="0" h="756" w="1889">
                  <a:moveTo>
                    <a:pt x="707" y="0"/>
                  </a:moveTo>
                  <a:cubicBezTo>
                    <a:pt x="699" y="0"/>
                    <a:pt x="691" y="8"/>
                    <a:pt x="683" y="16"/>
                  </a:cubicBezTo>
                  <a:cubicBezTo>
                    <a:pt x="649" y="50"/>
                    <a:pt x="603" y="96"/>
                    <a:pt x="558" y="141"/>
                  </a:cubicBezTo>
                  <a:cubicBezTo>
                    <a:pt x="467" y="221"/>
                    <a:pt x="387" y="312"/>
                    <a:pt x="296" y="392"/>
                  </a:cubicBezTo>
                  <a:cubicBezTo>
                    <a:pt x="216" y="483"/>
                    <a:pt x="125" y="574"/>
                    <a:pt x="46" y="665"/>
                  </a:cubicBezTo>
                  <a:lnTo>
                    <a:pt x="12" y="699"/>
                  </a:lnTo>
                  <a:cubicBezTo>
                    <a:pt x="0" y="710"/>
                    <a:pt x="0" y="721"/>
                    <a:pt x="0" y="744"/>
                  </a:cubicBezTo>
                  <a:cubicBezTo>
                    <a:pt x="12" y="744"/>
                    <a:pt x="23" y="756"/>
                    <a:pt x="35" y="756"/>
                  </a:cubicBezTo>
                  <a:lnTo>
                    <a:pt x="46" y="756"/>
                  </a:lnTo>
                  <a:cubicBezTo>
                    <a:pt x="114" y="733"/>
                    <a:pt x="194" y="710"/>
                    <a:pt x="273" y="699"/>
                  </a:cubicBezTo>
                  <a:cubicBezTo>
                    <a:pt x="478" y="653"/>
                    <a:pt x="683" y="608"/>
                    <a:pt x="888" y="562"/>
                  </a:cubicBezTo>
                  <a:cubicBezTo>
                    <a:pt x="1195" y="494"/>
                    <a:pt x="1502" y="437"/>
                    <a:pt x="1854" y="380"/>
                  </a:cubicBezTo>
                  <a:cubicBezTo>
                    <a:pt x="1877" y="380"/>
                    <a:pt x="1877" y="357"/>
                    <a:pt x="1888" y="346"/>
                  </a:cubicBezTo>
                  <a:cubicBezTo>
                    <a:pt x="1888" y="335"/>
                    <a:pt x="1877" y="323"/>
                    <a:pt x="1866" y="312"/>
                  </a:cubicBezTo>
                  <a:lnTo>
                    <a:pt x="717" y="5"/>
                  </a:lnTo>
                  <a:cubicBezTo>
                    <a:pt x="714" y="2"/>
                    <a:pt x="710" y="0"/>
                    <a:pt x="70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8"/>
            <p:cNvSpPr/>
            <p:nvPr/>
          </p:nvSpPr>
          <p:spPr>
            <a:xfrm>
              <a:off x="2851175" y="2105975"/>
              <a:ext cx="49800" cy="22200"/>
            </a:xfrm>
            <a:custGeom>
              <a:rect b="b" l="l" r="r" t="t"/>
              <a:pathLst>
                <a:path extrusionOk="0" h="888" w="1992">
                  <a:moveTo>
                    <a:pt x="1946" y="0"/>
                  </a:moveTo>
                  <a:lnTo>
                    <a:pt x="1786" y="34"/>
                  </a:lnTo>
                  <a:cubicBezTo>
                    <a:pt x="1422" y="91"/>
                    <a:pt x="1059" y="171"/>
                    <a:pt x="695" y="250"/>
                  </a:cubicBezTo>
                  <a:cubicBezTo>
                    <a:pt x="524" y="285"/>
                    <a:pt x="342" y="319"/>
                    <a:pt x="171" y="364"/>
                  </a:cubicBezTo>
                  <a:cubicBezTo>
                    <a:pt x="126" y="376"/>
                    <a:pt x="80" y="376"/>
                    <a:pt x="46" y="387"/>
                  </a:cubicBezTo>
                  <a:lnTo>
                    <a:pt x="23" y="398"/>
                  </a:lnTo>
                  <a:cubicBezTo>
                    <a:pt x="12" y="398"/>
                    <a:pt x="1" y="410"/>
                    <a:pt x="1" y="421"/>
                  </a:cubicBezTo>
                  <a:cubicBezTo>
                    <a:pt x="1" y="432"/>
                    <a:pt x="1" y="444"/>
                    <a:pt x="23" y="455"/>
                  </a:cubicBezTo>
                  <a:lnTo>
                    <a:pt x="58" y="467"/>
                  </a:lnTo>
                  <a:cubicBezTo>
                    <a:pt x="160" y="512"/>
                    <a:pt x="262" y="557"/>
                    <a:pt x="399" y="626"/>
                  </a:cubicBezTo>
                  <a:cubicBezTo>
                    <a:pt x="501" y="683"/>
                    <a:pt x="615" y="751"/>
                    <a:pt x="729" y="808"/>
                  </a:cubicBezTo>
                  <a:cubicBezTo>
                    <a:pt x="763" y="830"/>
                    <a:pt x="808" y="865"/>
                    <a:pt x="854" y="887"/>
                  </a:cubicBezTo>
                  <a:lnTo>
                    <a:pt x="888" y="887"/>
                  </a:lnTo>
                  <a:lnTo>
                    <a:pt x="1980" y="57"/>
                  </a:lnTo>
                  <a:cubicBezTo>
                    <a:pt x="1991" y="57"/>
                    <a:pt x="1991" y="34"/>
                    <a:pt x="1991" y="23"/>
                  </a:cubicBezTo>
                  <a:cubicBezTo>
                    <a:pt x="1980" y="12"/>
                    <a:pt x="1968" y="0"/>
                    <a:pt x="19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8"/>
            <p:cNvSpPr/>
            <p:nvPr/>
          </p:nvSpPr>
          <p:spPr>
            <a:xfrm>
              <a:off x="2778400" y="2088400"/>
              <a:ext cx="54050" cy="32375"/>
            </a:xfrm>
            <a:custGeom>
              <a:rect b="b" l="l" r="r" t="t"/>
              <a:pathLst>
                <a:path extrusionOk="0" h="1295" w="2162">
                  <a:moveTo>
                    <a:pt x="34" y="1"/>
                  </a:moveTo>
                  <a:cubicBezTo>
                    <a:pt x="26" y="1"/>
                    <a:pt x="17" y="4"/>
                    <a:pt x="11" y="9"/>
                  </a:cubicBezTo>
                  <a:cubicBezTo>
                    <a:pt x="0" y="21"/>
                    <a:pt x="0" y="32"/>
                    <a:pt x="0" y="44"/>
                  </a:cubicBezTo>
                  <a:cubicBezTo>
                    <a:pt x="11" y="55"/>
                    <a:pt x="11" y="66"/>
                    <a:pt x="23" y="78"/>
                  </a:cubicBezTo>
                  <a:lnTo>
                    <a:pt x="933" y="1215"/>
                  </a:lnTo>
                  <a:cubicBezTo>
                    <a:pt x="944" y="1238"/>
                    <a:pt x="955" y="1249"/>
                    <a:pt x="967" y="1272"/>
                  </a:cubicBezTo>
                  <a:cubicBezTo>
                    <a:pt x="978" y="1283"/>
                    <a:pt x="990" y="1295"/>
                    <a:pt x="1001" y="1295"/>
                  </a:cubicBezTo>
                  <a:lnTo>
                    <a:pt x="1012" y="1295"/>
                  </a:lnTo>
                  <a:cubicBezTo>
                    <a:pt x="1069" y="1272"/>
                    <a:pt x="1149" y="1260"/>
                    <a:pt x="1217" y="1260"/>
                  </a:cubicBezTo>
                  <a:cubicBezTo>
                    <a:pt x="1251" y="1249"/>
                    <a:pt x="1274" y="1249"/>
                    <a:pt x="1308" y="1249"/>
                  </a:cubicBezTo>
                  <a:lnTo>
                    <a:pt x="1445" y="1226"/>
                  </a:lnTo>
                  <a:cubicBezTo>
                    <a:pt x="1536" y="1215"/>
                    <a:pt x="1627" y="1204"/>
                    <a:pt x="1718" y="1181"/>
                  </a:cubicBezTo>
                  <a:lnTo>
                    <a:pt x="1808" y="1170"/>
                  </a:lnTo>
                  <a:cubicBezTo>
                    <a:pt x="1911" y="1158"/>
                    <a:pt x="2013" y="1147"/>
                    <a:pt x="2116" y="1124"/>
                  </a:cubicBezTo>
                  <a:lnTo>
                    <a:pt x="2127" y="1124"/>
                  </a:lnTo>
                  <a:cubicBezTo>
                    <a:pt x="2138" y="1124"/>
                    <a:pt x="2150" y="1113"/>
                    <a:pt x="2150" y="1101"/>
                  </a:cubicBezTo>
                  <a:cubicBezTo>
                    <a:pt x="2161" y="1079"/>
                    <a:pt x="2150" y="1067"/>
                    <a:pt x="2138" y="1067"/>
                  </a:cubicBezTo>
                  <a:cubicBezTo>
                    <a:pt x="2036" y="1010"/>
                    <a:pt x="1934" y="965"/>
                    <a:pt x="1820" y="908"/>
                  </a:cubicBezTo>
                  <a:cubicBezTo>
                    <a:pt x="1661" y="840"/>
                    <a:pt x="1513" y="771"/>
                    <a:pt x="1365" y="703"/>
                  </a:cubicBezTo>
                  <a:cubicBezTo>
                    <a:pt x="1285" y="669"/>
                    <a:pt x="1217" y="635"/>
                    <a:pt x="1137" y="601"/>
                  </a:cubicBezTo>
                  <a:cubicBezTo>
                    <a:pt x="921" y="498"/>
                    <a:pt x="694" y="407"/>
                    <a:pt x="478" y="282"/>
                  </a:cubicBezTo>
                  <a:cubicBezTo>
                    <a:pt x="375" y="225"/>
                    <a:pt x="273" y="169"/>
                    <a:pt x="171" y="100"/>
                  </a:cubicBezTo>
                  <a:cubicBezTo>
                    <a:pt x="159" y="89"/>
                    <a:pt x="148" y="78"/>
                    <a:pt x="137" y="66"/>
                  </a:cubicBezTo>
                  <a:cubicBezTo>
                    <a:pt x="102" y="55"/>
                    <a:pt x="80" y="32"/>
                    <a:pt x="57" y="9"/>
                  </a:cubicBezTo>
                  <a:cubicBezTo>
                    <a:pt x="51" y="4"/>
                    <a:pt x="43" y="1"/>
                    <a:pt x="34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8"/>
            <p:cNvSpPr/>
            <p:nvPr/>
          </p:nvSpPr>
          <p:spPr>
            <a:xfrm>
              <a:off x="2802000" y="2125175"/>
              <a:ext cx="36125" cy="36825"/>
            </a:xfrm>
            <a:custGeom>
              <a:rect b="b" l="l" r="r" t="t"/>
              <a:pathLst>
                <a:path extrusionOk="0" h="1473" w="1445">
                  <a:moveTo>
                    <a:pt x="1410" y="1"/>
                  </a:moveTo>
                  <a:cubicBezTo>
                    <a:pt x="1399" y="1"/>
                    <a:pt x="1388" y="9"/>
                    <a:pt x="1388" y="17"/>
                  </a:cubicBezTo>
                  <a:cubicBezTo>
                    <a:pt x="1160" y="256"/>
                    <a:pt x="933" y="495"/>
                    <a:pt x="728" y="699"/>
                  </a:cubicBezTo>
                  <a:cubicBezTo>
                    <a:pt x="580" y="847"/>
                    <a:pt x="432" y="1006"/>
                    <a:pt x="284" y="1154"/>
                  </a:cubicBezTo>
                  <a:cubicBezTo>
                    <a:pt x="205" y="1234"/>
                    <a:pt x="125" y="1314"/>
                    <a:pt x="46" y="1382"/>
                  </a:cubicBezTo>
                  <a:cubicBezTo>
                    <a:pt x="34" y="1393"/>
                    <a:pt x="23" y="1405"/>
                    <a:pt x="11" y="1416"/>
                  </a:cubicBezTo>
                  <a:cubicBezTo>
                    <a:pt x="0" y="1427"/>
                    <a:pt x="0" y="1450"/>
                    <a:pt x="11" y="1461"/>
                  </a:cubicBezTo>
                  <a:cubicBezTo>
                    <a:pt x="11" y="1473"/>
                    <a:pt x="23" y="1473"/>
                    <a:pt x="34" y="1473"/>
                  </a:cubicBezTo>
                  <a:lnTo>
                    <a:pt x="46" y="1473"/>
                  </a:lnTo>
                  <a:lnTo>
                    <a:pt x="1115" y="1075"/>
                  </a:lnTo>
                  <a:cubicBezTo>
                    <a:pt x="1149" y="1052"/>
                    <a:pt x="1183" y="1052"/>
                    <a:pt x="1228" y="1052"/>
                  </a:cubicBezTo>
                  <a:cubicBezTo>
                    <a:pt x="1240" y="1052"/>
                    <a:pt x="1251" y="1041"/>
                    <a:pt x="1263" y="1018"/>
                  </a:cubicBezTo>
                  <a:lnTo>
                    <a:pt x="1285" y="825"/>
                  </a:lnTo>
                  <a:cubicBezTo>
                    <a:pt x="1308" y="699"/>
                    <a:pt x="1331" y="563"/>
                    <a:pt x="1354" y="438"/>
                  </a:cubicBezTo>
                  <a:cubicBezTo>
                    <a:pt x="1376" y="324"/>
                    <a:pt x="1399" y="188"/>
                    <a:pt x="1433" y="51"/>
                  </a:cubicBezTo>
                  <a:lnTo>
                    <a:pt x="1433" y="40"/>
                  </a:lnTo>
                  <a:cubicBezTo>
                    <a:pt x="1445" y="28"/>
                    <a:pt x="1433" y="17"/>
                    <a:pt x="1422" y="6"/>
                  </a:cubicBezTo>
                  <a:cubicBezTo>
                    <a:pt x="1418" y="2"/>
                    <a:pt x="1414" y="1"/>
                    <a:pt x="141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8"/>
            <p:cNvSpPr/>
            <p:nvPr/>
          </p:nvSpPr>
          <p:spPr>
            <a:xfrm>
              <a:off x="2793450" y="2122450"/>
              <a:ext cx="36150" cy="37575"/>
            </a:xfrm>
            <a:custGeom>
              <a:rect b="b" l="l" r="r" t="t"/>
              <a:pathLst>
                <a:path extrusionOk="0" h="1503" w="1446">
                  <a:moveTo>
                    <a:pt x="1400" y="1"/>
                  </a:moveTo>
                  <a:cubicBezTo>
                    <a:pt x="1343" y="12"/>
                    <a:pt x="1286" y="24"/>
                    <a:pt x="1218" y="35"/>
                  </a:cubicBezTo>
                  <a:lnTo>
                    <a:pt x="1184" y="35"/>
                  </a:lnTo>
                  <a:cubicBezTo>
                    <a:pt x="1070" y="46"/>
                    <a:pt x="968" y="69"/>
                    <a:pt x="865" y="80"/>
                  </a:cubicBezTo>
                  <a:lnTo>
                    <a:pt x="752" y="92"/>
                  </a:lnTo>
                  <a:cubicBezTo>
                    <a:pt x="717" y="92"/>
                    <a:pt x="683" y="103"/>
                    <a:pt x="649" y="103"/>
                  </a:cubicBezTo>
                  <a:cubicBezTo>
                    <a:pt x="599" y="120"/>
                    <a:pt x="543" y="130"/>
                    <a:pt x="490" y="130"/>
                  </a:cubicBezTo>
                  <a:cubicBezTo>
                    <a:pt x="470" y="130"/>
                    <a:pt x="451" y="129"/>
                    <a:pt x="433" y="126"/>
                  </a:cubicBezTo>
                  <a:cubicBezTo>
                    <a:pt x="410" y="126"/>
                    <a:pt x="399" y="137"/>
                    <a:pt x="399" y="160"/>
                  </a:cubicBezTo>
                  <a:lnTo>
                    <a:pt x="399" y="183"/>
                  </a:lnTo>
                  <a:lnTo>
                    <a:pt x="1" y="1468"/>
                  </a:lnTo>
                  <a:cubicBezTo>
                    <a:pt x="1" y="1479"/>
                    <a:pt x="12" y="1491"/>
                    <a:pt x="24" y="1502"/>
                  </a:cubicBezTo>
                  <a:lnTo>
                    <a:pt x="35" y="1502"/>
                  </a:lnTo>
                  <a:cubicBezTo>
                    <a:pt x="46" y="1502"/>
                    <a:pt x="58" y="1502"/>
                    <a:pt x="58" y="1491"/>
                  </a:cubicBezTo>
                  <a:cubicBezTo>
                    <a:pt x="92" y="1445"/>
                    <a:pt x="137" y="1400"/>
                    <a:pt x="183" y="1354"/>
                  </a:cubicBezTo>
                  <a:cubicBezTo>
                    <a:pt x="194" y="1343"/>
                    <a:pt x="217" y="1332"/>
                    <a:pt x="228" y="1309"/>
                  </a:cubicBezTo>
                  <a:lnTo>
                    <a:pt x="240" y="1297"/>
                  </a:lnTo>
                  <a:cubicBezTo>
                    <a:pt x="308" y="1229"/>
                    <a:pt x="376" y="1161"/>
                    <a:pt x="444" y="1093"/>
                  </a:cubicBezTo>
                  <a:cubicBezTo>
                    <a:pt x="592" y="934"/>
                    <a:pt x="752" y="786"/>
                    <a:pt x="899" y="626"/>
                  </a:cubicBezTo>
                  <a:cubicBezTo>
                    <a:pt x="1081" y="444"/>
                    <a:pt x="1275" y="240"/>
                    <a:pt x="1434" y="58"/>
                  </a:cubicBezTo>
                  <a:cubicBezTo>
                    <a:pt x="1445" y="46"/>
                    <a:pt x="1445" y="35"/>
                    <a:pt x="1434" y="24"/>
                  </a:cubicBezTo>
                  <a:cubicBezTo>
                    <a:pt x="1434" y="12"/>
                    <a:pt x="1423" y="1"/>
                    <a:pt x="140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8"/>
            <p:cNvSpPr/>
            <p:nvPr/>
          </p:nvSpPr>
          <p:spPr>
            <a:xfrm>
              <a:off x="2832425" y="2210900"/>
              <a:ext cx="33850" cy="33850"/>
            </a:xfrm>
            <a:custGeom>
              <a:rect b="b" l="l" r="r" t="t"/>
              <a:pathLst>
                <a:path extrusionOk="0" h="1354" w="1354">
                  <a:moveTo>
                    <a:pt x="683" y="0"/>
                  </a:moveTo>
                  <a:cubicBezTo>
                    <a:pt x="307" y="0"/>
                    <a:pt x="0" y="307"/>
                    <a:pt x="0" y="683"/>
                  </a:cubicBezTo>
                  <a:cubicBezTo>
                    <a:pt x="0" y="1046"/>
                    <a:pt x="307" y="1354"/>
                    <a:pt x="683" y="1354"/>
                  </a:cubicBezTo>
                  <a:cubicBezTo>
                    <a:pt x="1058" y="1354"/>
                    <a:pt x="1354" y="1046"/>
                    <a:pt x="1354" y="683"/>
                  </a:cubicBezTo>
                  <a:cubicBezTo>
                    <a:pt x="1354" y="307"/>
                    <a:pt x="1058" y="0"/>
                    <a:pt x="68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8"/>
            <p:cNvSpPr/>
            <p:nvPr/>
          </p:nvSpPr>
          <p:spPr>
            <a:xfrm>
              <a:off x="2876200" y="2327175"/>
              <a:ext cx="33875" cy="33875"/>
            </a:xfrm>
            <a:custGeom>
              <a:rect b="b" l="l" r="r" t="t"/>
              <a:pathLst>
                <a:path extrusionOk="0" h="1355" w="1355">
                  <a:moveTo>
                    <a:pt x="672" y="1"/>
                  </a:moveTo>
                  <a:cubicBezTo>
                    <a:pt x="296" y="1"/>
                    <a:pt x="1" y="297"/>
                    <a:pt x="1" y="672"/>
                  </a:cubicBezTo>
                  <a:cubicBezTo>
                    <a:pt x="1" y="1047"/>
                    <a:pt x="296" y="1354"/>
                    <a:pt x="672" y="1354"/>
                  </a:cubicBezTo>
                  <a:cubicBezTo>
                    <a:pt x="1047" y="1354"/>
                    <a:pt x="1354" y="1047"/>
                    <a:pt x="1354" y="672"/>
                  </a:cubicBezTo>
                  <a:cubicBezTo>
                    <a:pt x="1354" y="297"/>
                    <a:pt x="1047" y="1"/>
                    <a:pt x="67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8"/>
            <p:cNvSpPr/>
            <p:nvPr/>
          </p:nvSpPr>
          <p:spPr>
            <a:xfrm>
              <a:off x="2961500" y="2511150"/>
              <a:ext cx="34150" cy="33875"/>
            </a:xfrm>
            <a:custGeom>
              <a:rect b="b" l="l" r="r" t="t"/>
              <a:pathLst>
                <a:path extrusionOk="0" h="1355" w="1366">
                  <a:moveTo>
                    <a:pt x="683" y="1"/>
                  </a:moveTo>
                  <a:cubicBezTo>
                    <a:pt x="308" y="1"/>
                    <a:pt x="1" y="308"/>
                    <a:pt x="1" y="672"/>
                  </a:cubicBezTo>
                  <a:cubicBezTo>
                    <a:pt x="1" y="1047"/>
                    <a:pt x="308" y="1354"/>
                    <a:pt x="683" y="1354"/>
                  </a:cubicBezTo>
                  <a:cubicBezTo>
                    <a:pt x="1059" y="1354"/>
                    <a:pt x="1366" y="1047"/>
                    <a:pt x="1366" y="672"/>
                  </a:cubicBezTo>
                  <a:cubicBezTo>
                    <a:pt x="1366" y="308"/>
                    <a:pt x="1059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8"/>
            <p:cNvSpPr/>
            <p:nvPr/>
          </p:nvSpPr>
          <p:spPr>
            <a:xfrm>
              <a:off x="2722650" y="2430400"/>
              <a:ext cx="33875" cy="33875"/>
            </a:xfrm>
            <a:custGeom>
              <a:rect b="b" l="l" r="r" t="t"/>
              <a:pathLst>
                <a:path extrusionOk="0" h="1355" w="1355">
                  <a:moveTo>
                    <a:pt x="683" y="1"/>
                  </a:moveTo>
                  <a:cubicBezTo>
                    <a:pt x="308" y="1"/>
                    <a:pt x="1" y="308"/>
                    <a:pt x="1" y="672"/>
                  </a:cubicBezTo>
                  <a:cubicBezTo>
                    <a:pt x="1" y="1047"/>
                    <a:pt x="308" y="1354"/>
                    <a:pt x="683" y="1354"/>
                  </a:cubicBezTo>
                  <a:cubicBezTo>
                    <a:pt x="1059" y="1354"/>
                    <a:pt x="1354" y="1047"/>
                    <a:pt x="1354" y="672"/>
                  </a:cubicBezTo>
                  <a:cubicBezTo>
                    <a:pt x="1354" y="308"/>
                    <a:pt x="1059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8"/>
            <p:cNvSpPr/>
            <p:nvPr/>
          </p:nvSpPr>
          <p:spPr>
            <a:xfrm>
              <a:off x="2913175" y="2401400"/>
              <a:ext cx="33850" cy="33850"/>
            </a:xfrm>
            <a:custGeom>
              <a:rect b="b" l="l" r="r" t="t"/>
              <a:pathLst>
                <a:path extrusionOk="0" h="1354" w="1354">
                  <a:moveTo>
                    <a:pt x="683" y="1"/>
                  </a:moveTo>
                  <a:cubicBezTo>
                    <a:pt x="307" y="1"/>
                    <a:pt x="0" y="308"/>
                    <a:pt x="0" y="672"/>
                  </a:cubicBezTo>
                  <a:cubicBezTo>
                    <a:pt x="0" y="1047"/>
                    <a:pt x="307" y="1354"/>
                    <a:pt x="683" y="1354"/>
                  </a:cubicBezTo>
                  <a:cubicBezTo>
                    <a:pt x="1058" y="1354"/>
                    <a:pt x="1354" y="1047"/>
                    <a:pt x="1354" y="672"/>
                  </a:cubicBezTo>
                  <a:cubicBezTo>
                    <a:pt x="1354" y="308"/>
                    <a:pt x="1058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8"/>
            <p:cNvSpPr/>
            <p:nvPr/>
          </p:nvSpPr>
          <p:spPr>
            <a:xfrm>
              <a:off x="2775550" y="2469725"/>
              <a:ext cx="279250" cy="143250"/>
            </a:xfrm>
            <a:custGeom>
              <a:rect b="b" l="l" r="r" t="t"/>
              <a:pathLst>
                <a:path extrusionOk="0" h="5730" w="11170">
                  <a:moveTo>
                    <a:pt x="9577" y="1692"/>
                  </a:moveTo>
                  <a:cubicBezTo>
                    <a:pt x="9588" y="1692"/>
                    <a:pt x="9600" y="1692"/>
                    <a:pt x="9600" y="1703"/>
                  </a:cubicBezTo>
                  <a:cubicBezTo>
                    <a:pt x="9611" y="1703"/>
                    <a:pt x="9623" y="1715"/>
                    <a:pt x="9623" y="1715"/>
                  </a:cubicBezTo>
                  <a:cubicBezTo>
                    <a:pt x="9645" y="1737"/>
                    <a:pt x="9657" y="1749"/>
                    <a:pt x="9657" y="1760"/>
                  </a:cubicBezTo>
                  <a:cubicBezTo>
                    <a:pt x="9679" y="1806"/>
                    <a:pt x="9691" y="1840"/>
                    <a:pt x="9702" y="1863"/>
                  </a:cubicBezTo>
                  <a:cubicBezTo>
                    <a:pt x="9714" y="1885"/>
                    <a:pt x="9714" y="1908"/>
                    <a:pt x="9714" y="1919"/>
                  </a:cubicBezTo>
                  <a:lnTo>
                    <a:pt x="9714" y="1931"/>
                  </a:lnTo>
                  <a:cubicBezTo>
                    <a:pt x="9714" y="1953"/>
                    <a:pt x="9714" y="1976"/>
                    <a:pt x="9714" y="1988"/>
                  </a:cubicBezTo>
                  <a:cubicBezTo>
                    <a:pt x="9714" y="2010"/>
                    <a:pt x="9702" y="2067"/>
                    <a:pt x="9679" y="2079"/>
                  </a:cubicBezTo>
                  <a:cubicBezTo>
                    <a:pt x="9668" y="2090"/>
                    <a:pt x="9668" y="2090"/>
                    <a:pt x="9657" y="2090"/>
                  </a:cubicBezTo>
                  <a:cubicBezTo>
                    <a:pt x="9657" y="2090"/>
                    <a:pt x="9645" y="2090"/>
                    <a:pt x="9645" y="2079"/>
                  </a:cubicBezTo>
                  <a:cubicBezTo>
                    <a:pt x="9634" y="2067"/>
                    <a:pt x="9634" y="2044"/>
                    <a:pt x="9623" y="2022"/>
                  </a:cubicBezTo>
                  <a:cubicBezTo>
                    <a:pt x="9623" y="2010"/>
                    <a:pt x="9623" y="1999"/>
                    <a:pt x="9623" y="1988"/>
                  </a:cubicBezTo>
                  <a:cubicBezTo>
                    <a:pt x="9623" y="1976"/>
                    <a:pt x="9611" y="1976"/>
                    <a:pt x="9611" y="1965"/>
                  </a:cubicBezTo>
                  <a:cubicBezTo>
                    <a:pt x="9611" y="1965"/>
                    <a:pt x="9611" y="1953"/>
                    <a:pt x="9611" y="1953"/>
                  </a:cubicBezTo>
                  <a:lnTo>
                    <a:pt x="9611" y="1942"/>
                  </a:lnTo>
                  <a:cubicBezTo>
                    <a:pt x="9611" y="1931"/>
                    <a:pt x="9611" y="1919"/>
                    <a:pt x="9611" y="1919"/>
                  </a:cubicBezTo>
                  <a:lnTo>
                    <a:pt x="9600" y="1897"/>
                  </a:lnTo>
                  <a:cubicBezTo>
                    <a:pt x="9588" y="1863"/>
                    <a:pt x="9577" y="1828"/>
                    <a:pt x="9566" y="1794"/>
                  </a:cubicBezTo>
                  <a:lnTo>
                    <a:pt x="9566" y="1783"/>
                  </a:lnTo>
                  <a:cubicBezTo>
                    <a:pt x="9566" y="1783"/>
                    <a:pt x="9566" y="1772"/>
                    <a:pt x="9566" y="1772"/>
                  </a:cubicBezTo>
                  <a:cubicBezTo>
                    <a:pt x="9554" y="1760"/>
                    <a:pt x="9554" y="1760"/>
                    <a:pt x="9554" y="1749"/>
                  </a:cubicBezTo>
                  <a:cubicBezTo>
                    <a:pt x="9554" y="1737"/>
                    <a:pt x="9554" y="1726"/>
                    <a:pt x="9554" y="1715"/>
                  </a:cubicBezTo>
                  <a:cubicBezTo>
                    <a:pt x="9554" y="1703"/>
                    <a:pt x="9566" y="1692"/>
                    <a:pt x="9577" y="1692"/>
                  </a:cubicBezTo>
                  <a:close/>
                  <a:moveTo>
                    <a:pt x="9679" y="1334"/>
                  </a:moveTo>
                  <a:cubicBezTo>
                    <a:pt x="9683" y="1334"/>
                    <a:pt x="9687" y="1336"/>
                    <a:pt x="9691" y="1339"/>
                  </a:cubicBezTo>
                  <a:cubicBezTo>
                    <a:pt x="9827" y="1430"/>
                    <a:pt x="9918" y="1567"/>
                    <a:pt x="9964" y="1669"/>
                  </a:cubicBezTo>
                  <a:cubicBezTo>
                    <a:pt x="9998" y="1749"/>
                    <a:pt x="10021" y="1817"/>
                    <a:pt x="10043" y="1897"/>
                  </a:cubicBezTo>
                  <a:cubicBezTo>
                    <a:pt x="10043" y="1919"/>
                    <a:pt x="10043" y="1953"/>
                    <a:pt x="10043" y="1988"/>
                  </a:cubicBezTo>
                  <a:lnTo>
                    <a:pt x="10043" y="2010"/>
                  </a:lnTo>
                  <a:cubicBezTo>
                    <a:pt x="10055" y="2044"/>
                    <a:pt x="10043" y="2079"/>
                    <a:pt x="10043" y="2101"/>
                  </a:cubicBezTo>
                  <a:cubicBezTo>
                    <a:pt x="10043" y="2135"/>
                    <a:pt x="10032" y="2158"/>
                    <a:pt x="10032" y="2192"/>
                  </a:cubicBezTo>
                  <a:cubicBezTo>
                    <a:pt x="10021" y="2204"/>
                    <a:pt x="10021" y="2204"/>
                    <a:pt x="10009" y="2204"/>
                  </a:cubicBezTo>
                  <a:cubicBezTo>
                    <a:pt x="9998" y="2204"/>
                    <a:pt x="9986" y="2204"/>
                    <a:pt x="9975" y="2192"/>
                  </a:cubicBezTo>
                  <a:lnTo>
                    <a:pt x="9975" y="2170"/>
                  </a:lnTo>
                  <a:cubicBezTo>
                    <a:pt x="9975" y="2158"/>
                    <a:pt x="9964" y="2135"/>
                    <a:pt x="9952" y="2113"/>
                  </a:cubicBezTo>
                  <a:lnTo>
                    <a:pt x="9952" y="2101"/>
                  </a:lnTo>
                  <a:cubicBezTo>
                    <a:pt x="9941" y="2090"/>
                    <a:pt x="9930" y="2056"/>
                    <a:pt x="9918" y="2022"/>
                  </a:cubicBezTo>
                  <a:cubicBezTo>
                    <a:pt x="9918" y="2010"/>
                    <a:pt x="9907" y="1988"/>
                    <a:pt x="9907" y="1976"/>
                  </a:cubicBezTo>
                  <a:cubicBezTo>
                    <a:pt x="9895" y="1965"/>
                    <a:pt x="9895" y="1942"/>
                    <a:pt x="9884" y="1931"/>
                  </a:cubicBezTo>
                  <a:cubicBezTo>
                    <a:pt x="9861" y="1863"/>
                    <a:pt x="9839" y="1794"/>
                    <a:pt x="9816" y="1737"/>
                  </a:cubicBezTo>
                  <a:cubicBezTo>
                    <a:pt x="9793" y="1658"/>
                    <a:pt x="9759" y="1590"/>
                    <a:pt x="9725" y="1521"/>
                  </a:cubicBezTo>
                  <a:cubicBezTo>
                    <a:pt x="9702" y="1476"/>
                    <a:pt x="9679" y="1419"/>
                    <a:pt x="9657" y="1362"/>
                  </a:cubicBezTo>
                  <a:cubicBezTo>
                    <a:pt x="9657" y="1362"/>
                    <a:pt x="9657" y="1351"/>
                    <a:pt x="9657" y="1339"/>
                  </a:cubicBezTo>
                  <a:cubicBezTo>
                    <a:pt x="9664" y="1339"/>
                    <a:pt x="9672" y="1334"/>
                    <a:pt x="9679" y="1334"/>
                  </a:cubicBezTo>
                  <a:close/>
                  <a:moveTo>
                    <a:pt x="9588" y="600"/>
                  </a:moveTo>
                  <a:cubicBezTo>
                    <a:pt x="9759" y="725"/>
                    <a:pt x="9907" y="884"/>
                    <a:pt x="10021" y="1021"/>
                  </a:cubicBezTo>
                  <a:cubicBezTo>
                    <a:pt x="10134" y="1157"/>
                    <a:pt x="10271" y="1317"/>
                    <a:pt x="10373" y="1510"/>
                  </a:cubicBezTo>
                  <a:cubicBezTo>
                    <a:pt x="10487" y="1726"/>
                    <a:pt x="10555" y="1908"/>
                    <a:pt x="10567" y="2067"/>
                  </a:cubicBezTo>
                  <a:cubicBezTo>
                    <a:pt x="10589" y="2283"/>
                    <a:pt x="10555" y="2488"/>
                    <a:pt x="10487" y="2625"/>
                  </a:cubicBezTo>
                  <a:cubicBezTo>
                    <a:pt x="10480" y="2638"/>
                    <a:pt x="10474" y="2643"/>
                    <a:pt x="10467" y="2643"/>
                  </a:cubicBezTo>
                  <a:cubicBezTo>
                    <a:pt x="10462" y="2643"/>
                    <a:pt x="10458" y="2641"/>
                    <a:pt x="10453" y="2636"/>
                  </a:cubicBezTo>
                  <a:cubicBezTo>
                    <a:pt x="10441" y="2636"/>
                    <a:pt x="10430" y="2625"/>
                    <a:pt x="10430" y="2613"/>
                  </a:cubicBezTo>
                  <a:cubicBezTo>
                    <a:pt x="10430" y="2579"/>
                    <a:pt x="10430" y="2556"/>
                    <a:pt x="10441" y="2522"/>
                  </a:cubicBezTo>
                  <a:cubicBezTo>
                    <a:pt x="10441" y="2465"/>
                    <a:pt x="10441" y="2397"/>
                    <a:pt x="10430" y="2340"/>
                  </a:cubicBezTo>
                  <a:cubicBezTo>
                    <a:pt x="10430" y="2272"/>
                    <a:pt x="10407" y="2204"/>
                    <a:pt x="10396" y="2135"/>
                  </a:cubicBezTo>
                  <a:lnTo>
                    <a:pt x="10373" y="2067"/>
                  </a:lnTo>
                  <a:cubicBezTo>
                    <a:pt x="10339" y="1874"/>
                    <a:pt x="10271" y="1703"/>
                    <a:pt x="10191" y="1555"/>
                  </a:cubicBezTo>
                  <a:cubicBezTo>
                    <a:pt x="10112" y="1385"/>
                    <a:pt x="10009" y="1226"/>
                    <a:pt x="9895" y="1078"/>
                  </a:cubicBezTo>
                  <a:cubicBezTo>
                    <a:pt x="9861" y="1044"/>
                    <a:pt x="9839" y="1009"/>
                    <a:pt x="9816" y="987"/>
                  </a:cubicBezTo>
                  <a:cubicBezTo>
                    <a:pt x="9725" y="873"/>
                    <a:pt x="9634" y="759"/>
                    <a:pt x="9566" y="634"/>
                  </a:cubicBezTo>
                  <a:cubicBezTo>
                    <a:pt x="9554" y="623"/>
                    <a:pt x="9566" y="611"/>
                    <a:pt x="9566" y="611"/>
                  </a:cubicBezTo>
                  <a:cubicBezTo>
                    <a:pt x="9577" y="600"/>
                    <a:pt x="9577" y="600"/>
                    <a:pt x="9577" y="600"/>
                  </a:cubicBezTo>
                  <a:close/>
                  <a:moveTo>
                    <a:pt x="10396" y="3057"/>
                  </a:moveTo>
                  <a:cubicBezTo>
                    <a:pt x="10430" y="3057"/>
                    <a:pt x="10464" y="3079"/>
                    <a:pt x="10464" y="3182"/>
                  </a:cubicBezTo>
                  <a:cubicBezTo>
                    <a:pt x="10464" y="3182"/>
                    <a:pt x="10464" y="3193"/>
                    <a:pt x="10464" y="3193"/>
                  </a:cubicBezTo>
                  <a:cubicBezTo>
                    <a:pt x="10476" y="3205"/>
                    <a:pt x="10476" y="3205"/>
                    <a:pt x="10476" y="3216"/>
                  </a:cubicBezTo>
                  <a:cubicBezTo>
                    <a:pt x="10476" y="3261"/>
                    <a:pt x="10453" y="3307"/>
                    <a:pt x="10430" y="3375"/>
                  </a:cubicBezTo>
                  <a:cubicBezTo>
                    <a:pt x="10407" y="3409"/>
                    <a:pt x="10385" y="3455"/>
                    <a:pt x="10350" y="3489"/>
                  </a:cubicBezTo>
                  <a:cubicBezTo>
                    <a:pt x="10328" y="3523"/>
                    <a:pt x="10294" y="3546"/>
                    <a:pt x="10248" y="3580"/>
                  </a:cubicBezTo>
                  <a:lnTo>
                    <a:pt x="10225" y="3591"/>
                  </a:lnTo>
                  <a:lnTo>
                    <a:pt x="10214" y="3591"/>
                  </a:lnTo>
                  <a:cubicBezTo>
                    <a:pt x="10203" y="3591"/>
                    <a:pt x="10191" y="3591"/>
                    <a:pt x="10191" y="3603"/>
                  </a:cubicBezTo>
                  <a:lnTo>
                    <a:pt x="10168" y="3603"/>
                  </a:lnTo>
                  <a:lnTo>
                    <a:pt x="10157" y="3614"/>
                  </a:lnTo>
                  <a:cubicBezTo>
                    <a:pt x="10146" y="3614"/>
                    <a:pt x="10134" y="3625"/>
                    <a:pt x="10123" y="3625"/>
                  </a:cubicBezTo>
                  <a:cubicBezTo>
                    <a:pt x="10119" y="3628"/>
                    <a:pt x="10114" y="3629"/>
                    <a:pt x="10110" y="3629"/>
                  </a:cubicBezTo>
                  <a:cubicBezTo>
                    <a:pt x="10092" y="3629"/>
                    <a:pt x="10075" y="3612"/>
                    <a:pt x="10066" y="3603"/>
                  </a:cubicBezTo>
                  <a:lnTo>
                    <a:pt x="10055" y="3603"/>
                  </a:lnTo>
                  <a:cubicBezTo>
                    <a:pt x="10055" y="3591"/>
                    <a:pt x="10055" y="3591"/>
                    <a:pt x="10055" y="3591"/>
                  </a:cubicBezTo>
                  <a:cubicBezTo>
                    <a:pt x="10055" y="3580"/>
                    <a:pt x="10055" y="3580"/>
                    <a:pt x="10055" y="3569"/>
                  </a:cubicBezTo>
                  <a:cubicBezTo>
                    <a:pt x="10055" y="3546"/>
                    <a:pt x="10055" y="3534"/>
                    <a:pt x="10077" y="3523"/>
                  </a:cubicBezTo>
                  <a:cubicBezTo>
                    <a:pt x="10077" y="3523"/>
                    <a:pt x="10077" y="3512"/>
                    <a:pt x="10077" y="3512"/>
                  </a:cubicBezTo>
                  <a:cubicBezTo>
                    <a:pt x="10089" y="3512"/>
                    <a:pt x="10089" y="3512"/>
                    <a:pt x="10100" y="3500"/>
                  </a:cubicBezTo>
                  <a:cubicBezTo>
                    <a:pt x="10100" y="3489"/>
                    <a:pt x="10100" y="3489"/>
                    <a:pt x="10112" y="3489"/>
                  </a:cubicBezTo>
                  <a:cubicBezTo>
                    <a:pt x="10112" y="3478"/>
                    <a:pt x="10123" y="3466"/>
                    <a:pt x="10134" y="3455"/>
                  </a:cubicBezTo>
                  <a:cubicBezTo>
                    <a:pt x="10134" y="3443"/>
                    <a:pt x="10146" y="3443"/>
                    <a:pt x="10157" y="3432"/>
                  </a:cubicBezTo>
                  <a:cubicBezTo>
                    <a:pt x="10157" y="3421"/>
                    <a:pt x="10157" y="3421"/>
                    <a:pt x="10157" y="3421"/>
                  </a:cubicBezTo>
                  <a:lnTo>
                    <a:pt x="10191" y="3375"/>
                  </a:lnTo>
                  <a:cubicBezTo>
                    <a:pt x="10214" y="3352"/>
                    <a:pt x="10237" y="3318"/>
                    <a:pt x="10259" y="3273"/>
                  </a:cubicBezTo>
                  <a:lnTo>
                    <a:pt x="10259" y="3261"/>
                  </a:lnTo>
                  <a:cubicBezTo>
                    <a:pt x="10259" y="3250"/>
                    <a:pt x="10271" y="3250"/>
                    <a:pt x="10271" y="3239"/>
                  </a:cubicBezTo>
                  <a:cubicBezTo>
                    <a:pt x="10271" y="3239"/>
                    <a:pt x="10271" y="3227"/>
                    <a:pt x="10282" y="3216"/>
                  </a:cubicBezTo>
                  <a:cubicBezTo>
                    <a:pt x="10282" y="3205"/>
                    <a:pt x="10294" y="3182"/>
                    <a:pt x="10294" y="3170"/>
                  </a:cubicBezTo>
                  <a:lnTo>
                    <a:pt x="10305" y="3159"/>
                  </a:lnTo>
                  <a:lnTo>
                    <a:pt x="10305" y="3148"/>
                  </a:lnTo>
                  <a:lnTo>
                    <a:pt x="10316" y="3125"/>
                  </a:lnTo>
                  <a:cubicBezTo>
                    <a:pt x="10328" y="3091"/>
                    <a:pt x="10350" y="3057"/>
                    <a:pt x="10396" y="3057"/>
                  </a:cubicBezTo>
                  <a:close/>
                  <a:moveTo>
                    <a:pt x="6859" y="3898"/>
                  </a:moveTo>
                  <a:cubicBezTo>
                    <a:pt x="6859" y="3898"/>
                    <a:pt x="6870" y="3898"/>
                    <a:pt x="6870" y="3910"/>
                  </a:cubicBezTo>
                  <a:lnTo>
                    <a:pt x="6881" y="3910"/>
                  </a:lnTo>
                  <a:cubicBezTo>
                    <a:pt x="6881" y="3921"/>
                    <a:pt x="6881" y="3921"/>
                    <a:pt x="6881" y="3921"/>
                  </a:cubicBezTo>
                  <a:cubicBezTo>
                    <a:pt x="6893" y="3933"/>
                    <a:pt x="6893" y="3944"/>
                    <a:pt x="6904" y="3944"/>
                  </a:cubicBezTo>
                  <a:cubicBezTo>
                    <a:pt x="6904" y="3955"/>
                    <a:pt x="6904" y="3955"/>
                    <a:pt x="6904" y="3967"/>
                  </a:cubicBezTo>
                  <a:lnTo>
                    <a:pt x="6916" y="3989"/>
                  </a:lnTo>
                  <a:lnTo>
                    <a:pt x="6927" y="4001"/>
                  </a:lnTo>
                  <a:cubicBezTo>
                    <a:pt x="6927" y="4012"/>
                    <a:pt x="6927" y="4012"/>
                    <a:pt x="6927" y="4012"/>
                  </a:cubicBezTo>
                  <a:lnTo>
                    <a:pt x="6938" y="4024"/>
                  </a:lnTo>
                  <a:cubicBezTo>
                    <a:pt x="6938" y="4024"/>
                    <a:pt x="6938" y="4024"/>
                    <a:pt x="6938" y="4035"/>
                  </a:cubicBezTo>
                  <a:cubicBezTo>
                    <a:pt x="6950" y="4035"/>
                    <a:pt x="6950" y="4046"/>
                    <a:pt x="6950" y="4046"/>
                  </a:cubicBezTo>
                  <a:lnTo>
                    <a:pt x="6961" y="4058"/>
                  </a:lnTo>
                  <a:lnTo>
                    <a:pt x="6961" y="4069"/>
                  </a:lnTo>
                  <a:lnTo>
                    <a:pt x="6972" y="4080"/>
                  </a:lnTo>
                  <a:lnTo>
                    <a:pt x="6984" y="4092"/>
                  </a:lnTo>
                  <a:cubicBezTo>
                    <a:pt x="6995" y="4103"/>
                    <a:pt x="6995" y="4103"/>
                    <a:pt x="6995" y="4115"/>
                  </a:cubicBezTo>
                  <a:cubicBezTo>
                    <a:pt x="7029" y="4149"/>
                    <a:pt x="7063" y="4171"/>
                    <a:pt x="7098" y="4205"/>
                  </a:cubicBezTo>
                  <a:lnTo>
                    <a:pt x="7120" y="4228"/>
                  </a:lnTo>
                  <a:cubicBezTo>
                    <a:pt x="7132" y="4228"/>
                    <a:pt x="7143" y="4228"/>
                    <a:pt x="7143" y="4240"/>
                  </a:cubicBezTo>
                  <a:cubicBezTo>
                    <a:pt x="7154" y="4240"/>
                    <a:pt x="7154" y="4251"/>
                    <a:pt x="7166" y="4251"/>
                  </a:cubicBezTo>
                  <a:cubicBezTo>
                    <a:pt x="7166" y="4262"/>
                    <a:pt x="7166" y="4262"/>
                    <a:pt x="7177" y="4262"/>
                  </a:cubicBezTo>
                  <a:cubicBezTo>
                    <a:pt x="7189" y="4274"/>
                    <a:pt x="7189" y="4285"/>
                    <a:pt x="7200" y="4285"/>
                  </a:cubicBezTo>
                  <a:cubicBezTo>
                    <a:pt x="7211" y="4296"/>
                    <a:pt x="7223" y="4331"/>
                    <a:pt x="7211" y="4342"/>
                  </a:cubicBezTo>
                  <a:cubicBezTo>
                    <a:pt x="7200" y="4365"/>
                    <a:pt x="7189" y="4376"/>
                    <a:pt x="7166" y="4376"/>
                  </a:cubicBezTo>
                  <a:lnTo>
                    <a:pt x="7120" y="4376"/>
                  </a:lnTo>
                  <a:lnTo>
                    <a:pt x="7109" y="4365"/>
                  </a:lnTo>
                  <a:lnTo>
                    <a:pt x="7086" y="4365"/>
                  </a:lnTo>
                  <a:cubicBezTo>
                    <a:pt x="7075" y="4365"/>
                    <a:pt x="7063" y="4353"/>
                    <a:pt x="7063" y="4353"/>
                  </a:cubicBezTo>
                  <a:cubicBezTo>
                    <a:pt x="7052" y="4353"/>
                    <a:pt x="7041" y="4342"/>
                    <a:pt x="7041" y="4342"/>
                  </a:cubicBezTo>
                  <a:cubicBezTo>
                    <a:pt x="6995" y="4319"/>
                    <a:pt x="6972" y="4285"/>
                    <a:pt x="6938" y="4262"/>
                  </a:cubicBezTo>
                  <a:cubicBezTo>
                    <a:pt x="6916" y="4228"/>
                    <a:pt x="6893" y="4194"/>
                    <a:pt x="6870" y="4160"/>
                  </a:cubicBezTo>
                  <a:cubicBezTo>
                    <a:pt x="6859" y="4137"/>
                    <a:pt x="6859" y="4115"/>
                    <a:pt x="6847" y="4092"/>
                  </a:cubicBezTo>
                  <a:cubicBezTo>
                    <a:pt x="6847" y="4092"/>
                    <a:pt x="6836" y="4080"/>
                    <a:pt x="6836" y="4069"/>
                  </a:cubicBezTo>
                  <a:cubicBezTo>
                    <a:pt x="6836" y="4069"/>
                    <a:pt x="6836" y="4058"/>
                    <a:pt x="6836" y="4046"/>
                  </a:cubicBezTo>
                  <a:cubicBezTo>
                    <a:pt x="6836" y="4024"/>
                    <a:pt x="6825" y="4001"/>
                    <a:pt x="6825" y="3978"/>
                  </a:cubicBezTo>
                  <a:cubicBezTo>
                    <a:pt x="6825" y="3955"/>
                    <a:pt x="6825" y="3933"/>
                    <a:pt x="6847" y="3910"/>
                  </a:cubicBezTo>
                  <a:cubicBezTo>
                    <a:pt x="6847" y="3910"/>
                    <a:pt x="6847" y="3898"/>
                    <a:pt x="6859" y="3898"/>
                  </a:cubicBezTo>
                  <a:close/>
                  <a:moveTo>
                    <a:pt x="6540" y="3705"/>
                  </a:moveTo>
                  <a:cubicBezTo>
                    <a:pt x="6552" y="3739"/>
                    <a:pt x="6563" y="3773"/>
                    <a:pt x="6563" y="3807"/>
                  </a:cubicBezTo>
                  <a:cubicBezTo>
                    <a:pt x="6563" y="3819"/>
                    <a:pt x="6563" y="3842"/>
                    <a:pt x="6563" y="3853"/>
                  </a:cubicBezTo>
                  <a:cubicBezTo>
                    <a:pt x="6574" y="3910"/>
                    <a:pt x="6586" y="3967"/>
                    <a:pt x="6597" y="4012"/>
                  </a:cubicBezTo>
                  <a:cubicBezTo>
                    <a:pt x="6620" y="4115"/>
                    <a:pt x="6665" y="4205"/>
                    <a:pt x="6722" y="4285"/>
                  </a:cubicBezTo>
                  <a:cubicBezTo>
                    <a:pt x="6779" y="4365"/>
                    <a:pt x="6859" y="4433"/>
                    <a:pt x="6961" y="4478"/>
                  </a:cubicBezTo>
                  <a:cubicBezTo>
                    <a:pt x="6995" y="4490"/>
                    <a:pt x="7041" y="4513"/>
                    <a:pt x="7086" y="4535"/>
                  </a:cubicBezTo>
                  <a:cubicBezTo>
                    <a:pt x="7109" y="4535"/>
                    <a:pt x="7120" y="4547"/>
                    <a:pt x="7143" y="4547"/>
                  </a:cubicBezTo>
                  <a:cubicBezTo>
                    <a:pt x="7166" y="4558"/>
                    <a:pt x="7189" y="4569"/>
                    <a:pt x="7211" y="4581"/>
                  </a:cubicBezTo>
                  <a:lnTo>
                    <a:pt x="7223" y="4581"/>
                  </a:lnTo>
                  <a:lnTo>
                    <a:pt x="7257" y="4592"/>
                  </a:lnTo>
                  <a:cubicBezTo>
                    <a:pt x="7268" y="4592"/>
                    <a:pt x="7280" y="4604"/>
                    <a:pt x="7302" y="4604"/>
                  </a:cubicBezTo>
                  <a:cubicBezTo>
                    <a:pt x="7314" y="4615"/>
                    <a:pt x="7325" y="4626"/>
                    <a:pt x="7325" y="4649"/>
                  </a:cubicBezTo>
                  <a:cubicBezTo>
                    <a:pt x="7325" y="4649"/>
                    <a:pt x="7325" y="4660"/>
                    <a:pt x="7314" y="4672"/>
                  </a:cubicBezTo>
                  <a:cubicBezTo>
                    <a:pt x="7291" y="4672"/>
                    <a:pt x="7280" y="4683"/>
                    <a:pt x="7257" y="4683"/>
                  </a:cubicBezTo>
                  <a:cubicBezTo>
                    <a:pt x="7245" y="4683"/>
                    <a:pt x="7234" y="4695"/>
                    <a:pt x="7223" y="4695"/>
                  </a:cubicBezTo>
                  <a:cubicBezTo>
                    <a:pt x="7189" y="4706"/>
                    <a:pt x="7166" y="4706"/>
                    <a:pt x="7132" y="4706"/>
                  </a:cubicBezTo>
                  <a:cubicBezTo>
                    <a:pt x="7052" y="4706"/>
                    <a:pt x="6995" y="4695"/>
                    <a:pt x="6938" y="4672"/>
                  </a:cubicBezTo>
                  <a:cubicBezTo>
                    <a:pt x="6813" y="4615"/>
                    <a:pt x="6699" y="4535"/>
                    <a:pt x="6620" y="4444"/>
                  </a:cubicBezTo>
                  <a:cubicBezTo>
                    <a:pt x="6517" y="4331"/>
                    <a:pt x="6461" y="4194"/>
                    <a:pt x="6449" y="4080"/>
                  </a:cubicBezTo>
                  <a:cubicBezTo>
                    <a:pt x="6438" y="4012"/>
                    <a:pt x="6426" y="3944"/>
                    <a:pt x="6438" y="3876"/>
                  </a:cubicBezTo>
                  <a:lnTo>
                    <a:pt x="6438" y="3864"/>
                  </a:lnTo>
                  <a:cubicBezTo>
                    <a:pt x="6449" y="3819"/>
                    <a:pt x="6461" y="3739"/>
                    <a:pt x="6506" y="3705"/>
                  </a:cubicBezTo>
                  <a:close/>
                  <a:moveTo>
                    <a:pt x="3219" y="4353"/>
                  </a:moveTo>
                  <a:cubicBezTo>
                    <a:pt x="3230" y="4353"/>
                    <a:pt x="3242" y="4353"/>
                    <a:pt x="3242" y="4365"/>
                  </a:cubicBezTo>
                  <a:lnTo>
                    <a:pt x="3253" y="4376"/>
                  </a:lnTo>
                  <a:cubicBezTo>
                    <a:pt x="3253" y="4376"/>
                    <a:pt x="3253" y="4387"/>
                    <a:pt x="3253" y="4387"/>
                  </a:cubicBezTo>
                  <a:cubicBezTo>
                    <a:pt x="3265" y="4387"/>
                    <a:pt x="3265" y="4399"/>
                    <a:pt x="3265" y="4399"/>
                  </a:cubicBezTo>
                  <a:cubicBezTo>
                    <a:pt x="3276" y="4410"/>
                    <a:pt x="3287" y="4433"/>
                    <a:pt x="3287" y="4456"/>
                  </a:cubicBezTo>
                  <a:cubicBezTo>
                    <a:pt x="3287" y="4467"/>
                    <a:pt x="3299" y="4478"/>
                    <a:pt x="3299" y="4490"/>
                  </a:cubicBezTo>
                  <a:cubicBezTo>
                    <a:pt x="3299" y="4490"/>
                    <a:pt x="3299" y="4501"/>
                    <a:pt x="3299" y="4513"/>
                  </a:cubicBezTo>
                  <a:cubicBezTo>
                    <a:pt x="3299" y="4513"/>
                    <a:pt x="3299" y="4513"/>
                    <a:pt x="3299" y="4524"/>
                  </a:cubicBezTo>
                  <a:cubicBezTo>
                    <a:pt x="3299" y="4535"/>
                    <a:pt x="3299" y="4535"/>
                    <a:pt x="3299" y="4547"/>
                  </a:cubicBezTo>
                  <a:cubicBezTo>
                    <a:pt x="3299" y="4581"/>
                    <a:pt x="3287" y="4615"/>
                    <a:pt x="3276" y="4649"/>
                  </a:cubicBezTo>
                  <a:cubicBezTo>
                    <a:pt x="3265" y="4683"/>
                    <a:pt x="3253" y="4717"/>
                    <a:pt x="3230" y="4751"/>
                  </a:cubicBezTo>
                  <a:cubicBezTo>
                    <a:pt x="3208" y="4786"/>
                    <a:pt x="3174" y="4820"/>
                    <a:pt x="3139" y="4831"/>
                  </a:cubicBezTo>
                  <a:lnTo>
                    <a:pt x="3128" y="4831"/>
                  </a:lnTo>
                  <a:cubicBezTo>
                    <a:pt x="3094" y="4854"/>
                    <a:pt x="3071" y="4865"/>
                    <a:pt x="3048" y="4865"/>
                  </a:cubicBezTo>
                  <a:cubicBezTo>
                    <a:pt x="3037" y="4854"/>
                    <a:pt x="3026" y="4842"/>
                    <a:pt x="3026" y="4842"/>
                  </a:cubicBezTo>
                  <a:cubicBezTo>
                    <a:pt x="3026" y="4831"/>
                    <a:pt x="3026" y="4820"/>
                    <a:pt x="3037" y="4808"/>
                  </a:cubicBezTo>
                  <a:cubicBezTo>
                    <a:pt x="3037" y="4797"/>
                    <a:pt x="3037" y="4797"/>
                    <a:pt x="3037" y="4797"/>
                  </a:cubicBezTo>
                  <a:lnTo>
                    <a:pt x="3048" y="4774"/>
                  </a:lnTo>
                  <a:cubicBezTo>
                    <a:pt x="3048" y="4774"/>
                    <a:pt x="3060" y="4763"/>
                    <a:pt x="3060" y="4763"/>
                  </a:cubicBezTo>
                  <a:cubicBezTo>
                    <a:pt x="3060" y="4763"/>
                    <a:pt x="3060" y="4751"/>
                    <a:pt x="3060" y="4751"/>
                  </a:cubicBezTo>
                  <a:cubicBezTo>
                    <a:pt x="3060" y="4740"/>
                    <a:pt x="3060" y="4729"/>
                    <a:pt x="3071" y="4729"/>
                  </a:cubicBezTo>
                  <a:lnTo>
                    <a:pt x="3071" y="4717"/>
                  </a:lnTo>
                  <a:lnTo>
                    <a:pt x="3083" y="4683"/>
                  </a:lnTo>
                  <a:lnTo>
                    <a:pt x="3094" y="4683"/>
                  </a:lnTo>
                  <a:cubicBezTo>
                    <a:pt x="3094" y="4672"/>
                    <a:pt x="3094" y="4672"/>
                    <a:pt x="3094" y="4672"/>
                  </a:cubicBezTo>
                  <a:cubicBezTo>
                    <a:pt x="3094" y="4649"/>
                    <a:pt x="3105" y="4638"/>
                    <a:pt x="3117" y="4615"/>
                  </a:cubicBezTo>
                  <a:lnTo>
                    <a:pt x="3128" y="4581"/>
                  </a:lnTo>
                  <a:cubicBezTo>
                    <a:pt x="3139" y="4558"/>
                    <a:pt x="3139" y="4535"/>
                    <a:pt x="3151" y="4524"/>
                  </a:cubicBezTo>
                  <a:cubicBezTo>
                    <a:pt x="3151" y="4513"/>
                    <a:pt x="3151" y="4501"/>
                    <a:pt x="3162" y="4490"/>
                  </a:cubicBezTo>
                  <a:lnTo>
                    <a:pt x="3162" y="4467"/>
                  </a:lnTo>
                  <a:cubicBezTo>
                    <a:pt x="3162" y="4456"/>
                    <a:pt x="3174" y="4433"/>
                    <a:pt x="3174" y="4422"/>
                  </a:cubicBezTo>
                  <a:cubicBezTo>
                    <a:pt x="3174" y="4422"/>
                    <a:pt x="3185" y="4399"/>
                    <a:pt x="3185" y="4387"/>
                  </a:cubicBezTo>
                  <a:cubicBezTo>
                    <a:pt x="3196" y="4387"/>
                    <a:pt x="3196" y="4387"/>
                    <a:pt x="3196" y="4376"/>
                  </a:cubicBezTo>
                  <a:lnTo>
                    <a:pt x="3196" y="4365"/>
                  </a:lnTo>
                  <a:cubicBezTo>
                    <a:pt x="3196" y="4365"/>
                    <a:pt x="3208" y="4353"/>
                    <a:pt x="3219" y="4353"/>
                  </a:cubicBezTo>
                  <a:close/>
                  <a:moveTo>
                    <a:pt x="2355" y="4672"/>
                  </a:moveTo>
                  <a:cubicBezTo>
                    <a:pt x="2355" y="4683"/>
                    <a:pt x="2366" y="4683"/>
                    <a:pt x="2366" y="4695"/>
                  </a:cubicBezTo>
                  <a:lnTo>
                    <a:pt x="2377" y="4695"/>
                  </a:lnTo>
                  <a:cubicBezTo>
                    <a:pt x="2377" y="4695"/>
                    <a:pt x="2377" y="4695"/>
                    <a:pt x="2377" y="4706"/>
                  </a:cubicBezTo>
                  <a:cubicBezTo>
                    <a:pt x="2389" y="4706"/>
                    <a:pt x="2389" y="4706"/>
                    <a:pt x="2389" y="4717"/>
                  </a:cubicBezTo>
                  <a:cubicBezTo>
                    <a:pt x="2400" y="4717"/>
                    <a:pt x="2412" y="4729"/>
                    <a:pt x="2412" y="4740"/>
                  </a:cubicBezTo>
                  <a:lnTo>
                    <a:pt x="2423" y="4751"/>
                  </a:lnTo>
                  <a:cubicBezTo>
                    <a:pt x="2423" y="4763"/>
                    <a:pt x="2434" y="4763"/>
                    <a:pt x="2434" y="4763"/>
                  </a:cubicBezTo>
                  <a:cubicBezTo>
                    <a:pt x="2446" y="4763"/>
                    <a:pt x="2446" y="4774"/>
                    <a:pt x="2446" y="4774"/>
                  </a:cubicBezTo>
                  <a:cubicBezTo>
                    <a:pt x="2457" y="4786"/>
                    <a:pt x="2468" y="4797"/>
                    <a:pt x="2480" y="4808"/>
                  </a:cubicBezTo>
                  <a:cubicBezTo>
                    <a:pt x="2503" y="4820"/>
                    <a:pt x="2525" y="4831"/>
                    <a:pt x="2548" y="4842"/>
                  </a:cubicBezTo>
                  <a:cubicBezTo>
                    <a:pt x="2559" y="4842"/>
                    <a:pt x="2559" y="4842"/>
                    <a:pt x="2571" y="4854"/>
                  </a:cubicBezTo>
                  <a:cubicBezTo>
                    <a:pt x="2582" y="4854"/>
                    <a:pt x="2594" y="4854"/>
                    <a:pt x="2594" y="4865"/>
                  </a:cubicBezTo>
                  <a:lnTo>
                    <a:pt x="2605" y="4865"/>
                  </a:lnTo>
                  <a:cubicBezTo>
                    <a:pt x="2605" y="4865"/>
                    <a:pt x="2616" y="4865"/>
                    <a:pt x="2616" y="4877"/>
                  </a:cubicBezTo>
                  <a:cubicBezTo>
                    <a:pt x="2628" y="4877"/>
                    <a:pt x="2628" y="4877"/>
                    <a:pt x="2639" y="4888"/>
                  </a:cubicBezTo>
                  <a:cubicBezTo>
                    <a:pt x="2650" y="4888"/>
                    <a:pt x="2662" y="4899"/>
                    <a:pt x="2662" y="4911"/>
                  </a:cubicBezTo>
                  <a:cubicBezTo>
                    <a:pt x="2662" y="4922"/>
                    <a:pt x="2662" y="4933"/>
                    <a:pt x="2662" y="4945"/>
                  </a:cubicBezTo>
                  <a:cubicBezTo>
                    <a:pt x="2662" y="4968"/>
                    <a:pt x="2639" y="4979"/>
                    <a:pt x="2616" y="4979"/>
                  </a:cubicBezTo>
                  <a:cubicBezTo>
                    <a:pt x="2605" y="4990"/>
                    <a:pt x="2605" y="4990"/>
                    <a:pt x="2594" y="4990"/>
                  </a:cubicBezTo>
                  <a:lnTo>
                    <a:pt x="2537" y="4990"/>
                  </a:lnTo>
                  <a:cubicBezTo>
                    <a:pt x="2514" y="4990"/>
                    <a:pt x="2503" y="4979"/>
                    <a:pt x="2480" y="4968"/>
                  </a:cubicBezTo>
                  <a:cubicBezTo>
                    <a:pt x="2468" y="4968"/>
                    <a:pt x="2446" y="4956"/>
                    <a:pt x="2434" y="4945"/>
                  </a:cubicBezTo>
                  <a:cubicBezTo>
                    <a:pt x="2412" y="4922"/>
                    <a:pt x="2400" y="4911"/>
                    <a:pt x="2377" y="4888"/>
                  </a:cubicBezTo>
                  <a:cubicBezTo>
                    <a:pt x="2366" y="4877"/>
                    <a:pt x="2355" y="4865"/>
                    <a:pt x="2355" y="4854"/>
                  </a:cubicBezTo>
                  <a:cubicBezTo>
                    <a:pt x="2343" y="4842"/>
                    <a:pt x="2343" y="4831"/>
                    <a:pt x="2332" y="4820"/>
                  </a:cubicBezTo>
                  <a:cubicBezTo>
                    <a:pt x="2321" y="4786"/>
                    <a:pt x="2321" y="4763"/>
                    <a:pt x="2321" y="4740"/>
                  </a:cubicBezTo>
                  <a:cubicBezTo>
                    <a:pt x="2321" y="4740"/>
                    <a:pt x="2321" y="4729"/>
                    <a:pt x="2321" y="4729"/>
                  </a:cubicBezTo>
                  <a:cubicBezTo>
                    <a:pt x="2321" y="4729"/>
                    <a:pt x="2321" y="4717"/>
                    <a:pt x="2321" y="4717"/>
                  </a:cubicBezTo>
                  <a:cubicBezTo>
                    <a:pt x="2321" y="4717"/>
                    <a:pt x="2332" y="4717"/>
                    <a:pt x="2332" y="4706"/>
                  </a:cubicBezTo>
                  <a:cubicBezTo>
                    <a:pt x="2332" y="4706"/>
                    <a:pt x="2332" y="4706"/>
                    <a:pt x="2332" y="4695"/>
                  </a:cubicBezTo>
                  <a:cubicBezTo>
                    <a:pt x="2343" y="4695"/>
                    <a:pt x="2343" y="4683"/>
                    <a:pt x="2343" y="4683"/>
                  </a:cubicBezTo>
                  <a:cubicBezTo>
                    <a:pt x="2343" y="4672"/>
                    <a:pt x="2343" y="4672"/>
                    <a:pt x="2343" y="4672"/>
                  </a:cubicBezTo>
                  <a:close/>
                  <a:moveTo>
                    <a:pt x="2002" y="4558"/>
                  </a:moveTo>
                  <a:cubicBezTo>
                    <a:pt x="2002" y="4558"/>
                    <a:pt x="2013" y="4569"/>
                    <a:pt x="2013" y="4581"/>
                  </a:cubicBezTo>
                  <a:cubicBezTo>
                    <a:pt x="2025" y="4592"/>
                    <a:pt x="2025" y="4604"/>
                    <a:pt x="2025" y="4615"/>
                  </a:cubicBezTo>
                  <a:cubicBezTo>
                    <a:pt x="2025" y="4626"/>
                    <a:pt x="2025" y="4638"/>
                    <a:pt x="2036" y="4649"/>
                  </a:cubicBezTo>
                  <a:cubicBezTo>
                    <a:pt x="2036" y="4672"/>
                    <a:pt x="2036" y="4683"/>
                    <a:pt x="2048" y="4706"/>
                  </a:cubicBezTo>
                  <a:cubicBezTo>
                    <a:pt x="2048" y="4717"/>
                    <a:pt x="2059" y="4729"/>
                    <a:pt x="2059" y="4740"/>
                  </a:cubicBezTo>
                  <a:cubicBezTo>
                    <a:pt x="2070" y="4786"/>
                    <a:pt x="2093" y="4831"/>
                    <a:pt x="2116" y="4888"/>
                  </a:cubicBezTo>
                  <a:cubicBezTo>
                    <a:pt x="2184" y="4990"/>
                    <a:pt x="2252" y="5070"/>
                    <a:pt x="2332" y="5115"/>
                  </a:cubicBezTo>
                  <a:cubicBezTo>
                    <a:pt x="2434" y="5172"/>
                    <a:pt x="2525" y="5195"/>
                    <a:pt x="2650" y="5195"/>
                  </a:cubicBezTo>
                  <a:cubicBezTo>
                    <a:pt x="2658" y="5199"/>
                    <a:pt x="2667" y="5200"/>
                    <a:pt x="2676" y="5200"/>
                  </a:cubicBezTo>
                  <a:cubicBezTo>
                    <a:pt x="2695" y="5200"/>
                    <a:pt x="2715" y="5195"/>
                    <a:pt x="2730" y="5195"/>
                  </a:cubicBezTo>
                  <a:lnTo>
                    <a:pt x="2764" y="5195"/>
                  </a:lnTo>
                  <a:cubicBezTo>
                    <a:pt x="2787" y="5195"/>
                    <a:pt x="2798" y="5195"/>
                    <a:pt x="2821" y="5184"/>
                  </a:cubicBezTo>
                  <a:lnTo>
                    <a:pt x="2844" y="5184"/>
                  </a:lnTo>
                  <a:cubicBezTo>
                    <a:pt x="2867" y="5172"/>
                    <a:pt x="2889" y="5172"/>
                    <a:pt x="2901" y="5172"/>
                  </a:cubicBezTo>
                  <a:cubicBezTo>
                    <a:pt x="2910" y="5177"/>
                    <a:pt x="2919" y="5180"/>
                    <a:pt x="2928" y="5180"/>
                  </a:cubicBezTo>
                  <a:cubicBezTo>
                    <a:pt x="2940" y="5180"/>
                    <a:pt x="2951" y="5174"/>
                    <a:pt x="2958" y="5161"/>
                  </a:cubicBezTo>
                  <a:lnTo>
                    <a:pt x="2992" y="5161"/>
                  </a:lnTo>
                  <a:cubicBezTo>
                    <a:pt x="2995" y="5158"/>
                    <a:pt x="2999" y="5156"/>
                    <a:pt x="3004" y="5156"/>
                  </a:cubicBezTo>
                  <a:cubicBezTo>
                    <a:pt x="3014" y="5156"/>
                    <a:pt x="3026" y="5164"/>
                    <a:pt x="3026" y="5172"/>
                  </a:cubicBezTo>
                  <a:cubicBezTo>
                    <a:pt x="3037" y="5184"/>
                    <a:pt x="3037" y="5195"/>
                    <a:pt x="3026" y="5206"/>
                  </a:cubicBezTo>
                  <a:cubicBezTo>
                    <a:pt x="3014" y="5218"/>
                    <a:pt x="3003" y="5229"/>
                    <a:pt x="2992" y="5241"/>
                  </a:cubicBezTo>
                  <a:cubicBezTo>
                    <a:pt x="2980" y="5252"/>
                    <a:pt x="2980" y="5252"/>
                    <a:pt x="2969" y="5263"/>
                  </a:cubicBezTo>
                  <a:cubicBezTo>
                    <a:pt x="2935" y="5297"/>
                    <a:pt x="2912" y="5309"/>
                    <a:pt x="2878" y="5331"/>
                  </a:cubicBezTo>
                  <a:cubicBezTo>
                    <a:pt x="2867" y="5331"/>
                    <a:pt x="2855" y="5343"/>
                    <a:pt x="2844" y="5343"/>
                  </a:cubicBezTo>
                  <a:cubicBezTo>
                    <a:pt x="2821" y="5354"/>
                    <a:pt x="2798" y="5366"/>
                    <a:pt x="2776" y="5377"/>
                  </a:cubicBezTo>
                  <a:cubicBezTo>
                    <a:pt x="2730" y="5377"/>
                    <a:pt x="2685" y="5388"/>
                    <a:pt x="2650" y="5388"/>
                  </a:cubicBezTo>
                  <a:cubicBezTo>
                    <a:pt x="2514" y="5388"/>
                    <a:pt x="2366" y="5343"/>
                    <a:pt x="2252" y="5275"/>
                  </a:cubicBezTo>
                  <a:cubicBezTo>
                    <a:pt x="2127" y="5184"/>
                    <a:pt x="2036" y="5070"/>
                    <a:pt x="1991" y="4945"/>
                  </a:cubicBezTo>
                  <a:cubicBezTo>
                    <a:pt x="1968" y="4888"/>
                    <a:pt x="1957" y="4820"/>
                    <a:pt x="1957" y="4751"/>
                  </a:cubicBezTo>
                  <a:cubicBezTo>
                    <a:pt x="1945" y="4695"/>
                    <a:pt x="1957" y="4615"/>
                    <a:pt x="1991" y="4569"/>
                  </a:cubicBezTo>
                  <a:cubicBezTo>
                    <a:pt x="1991" y="4569"/>
                    <a:pt x="1991" y="4558"/>
                    <a:pt x="2002" y="4558"/>
                  </a:cubicBezTo>
                  <a:close/>
                  <a:moveTo>
                    <a:pt x="9514" y="0"/>
                  </a:moveTo>
                  <a:cubicBezTo>
                    <a:pt x="9509" y="0"/>
                    <a:pt x="9503" y="3"/>
                    <a:pt x="9497" y="9"/>
                  </a:cubicBezTo>
                  <a:cubicBezTo>
                    <a:pt x="9441" y="31"/>
                    <a:pt x="9395" y="43"/>
                    <a:pt x="9338" y="54"/>
                  </a:cubicBezTo>
                  <a:cubicBezTo>
                    <a:pt x="9255" y="71"/>
                    <a:pt x="9184" y="81"/>
                    <a:pt x="9125" y="81"/>
                  </a:cubicBezTo>
                  <a:cubicBezTo>
                    <a:pt x="9103" y="81"/>
                    <a:pt x="9083" y="80"/>
                    <a:pt x="9065" y="77"/>
                  </a:cubicBezTo>
                  <a:lnTo>
                    <a:pt x="9042" y="77"/>
                  </a:lnTo>
                  <a:cubicBezTo>
                    <a:pt x="9031" y="88"/>
                    <a:pt x="9031" y="100"/>
                    <a:pt x="9031" y="111"/>
                  </a:cubicBezTo>
                  <a:cubicBezTo>
                    <a:pt x="9054" y="361"/>
                    <a:pt x="9008" y="611"/>
                    <a:pt x="8917" y="839"/>
                  </a:cubicBezTo>
                  <a:cubicBezTo>
                    <a:pt x="8815" y="1078"/>
                    <a:pt x="8633" y="1271"/>
                    <a:pt x="8406" y="1385"/>
                  </a:cubicBezTo>
                  <a:cubicBezTo>
                    <a:pt x="8394" y="1385"/>
                    <a:pt x="8383" y="1396"/>
                    <a:pt x="8383" y="1419"/>
                  </a:cubicBezTo>
                  <a:cubicBezTo>
                    <a:pt x="8383" y="1430"/>
                    <a:pt x="8394" y="1442"/>
                    <a:pt x="8406" y="1442"/>
                  </a:cubicBezTo>
                  <a:cubicBezTo>
                    <a:pt x="8792" y="1567"/>
                    <a:pt x="9054" y="1931"/>
                    <a:pt x="9054" y="2340"/>
                  </a:cubicBezTo>
                  <a:cubicBezTo>
                    <a:pt x="9054" y="2852"/>
                    <a:pt x="8644" y="3273"/>
                    <a:pt x="8121" y="3273"/>
                  </a:cubicBezTo>
                  <a:cubicBezTo>
                    <a:pt x="7609" y="3273"/>
                    <a:pt x="7189" y="2852"/>
                    <a:pt x="7189" y="2340"/>
                  </a:cubicBezTo>
                  <a:cubicBezTo>
                    <a:pt x="7189" y="2010"/>
                    <a:pt x="7359" y="1703"/>
                    <a:pt x="7643" y="1533"/>
                  </a:cubicBezTo>
                  <a:cubicBezTo>
                    <a:pt x="7655" y="1521"/>
                    <a:pt x="7666" y="1510"/>
                    <a:pt x="7655" y="1499"/>
                  </a:cubicBezTo>
                  <a:cubicBezTo>
                    <a:pt x="7655" y="1487"/>
                    <a:pt x="7643" y="1476"/>
                    <a:pt x="7632" y="1464"/>
                  </a:cubicBezTo>
                  <a:cubicBezTo>
                    <a:pt x="7496" y="1442"/>
                    <a:pt x="7371" y="1396"/>
                    <a:pt x="7268" y="1317"/>
                  </a:cubicBezTo>
                  <a:lnTo>
                    <a:pt x="7234" y="1317"/>
                  </a:lnTo>
                  <a:cubicBezTo>
                    <a:pt x="7234" y="1317"/>
                    <a:pt x="7223" y="1328"/>
                    <a:pt x="7223" y="1339"/>
                  </a:cubicBezTo>
                  <a:cubicBezTo>
                    <a:pt x="7189" y="1396"/>
                    <a:pt x="7154" y="1453"/>
                    <a:pt x="7109" y="1499"/>
                  </a:cubicBezTo>
                  <a:cubicBezTo>
                    <a:pt x="6968" y="1694"/>
                    <a:pt x="6723" y="1806"/>
                    <a:pt x="6474" y="1806"/>
                  </a:cubicBezTo>
                  <a:cubicBezTo>
                    <a:pt x="6462" y="1806"/>
                    <a:pt x="6450" y="1806"/>
                    <a:pt x="6438" y="1806"/>
                  </a:cubicBezTo>
                  <a:cubicBezTo>
                    <a:pt x="6279" y="1806"/>
                    <a:pt x="6131" y="1760"/>
                    <a:pt x="5983" y="1692"/>
                  </a:cubicBezTo>
                  <a:cubicBezTo>
                    <a:pt x="5977" y="1686"/>
                    <a:pt x="5972" y="1683"/>
                    <a:pt x="5967" y="1683"/>
                  </a:cubicBezTo>
                  <a:cubicBezTo>
                    <a:pt x="5963" y="1683"/>
                    <a:pt x="5960" y="1686"/>
                    <a:pt x="5960" y="1692"/>
                  </a:cubicBezTo>
                  <a:cubicBezTo>
                    <a:pt x="5949" y="1692"/>
                    <a:pt x="5937" y="1692"/>
                    <a:pt x="5937" y="1703"/>
                  </a:cubicBezTo>
                  <a:cubicBezTo>
                    <a:pt x="5892" y="1817"/>
                    <a:pt x="5835" y="1908"/>
                    <a:pt x="5755" y="1999"/>
                  </a:cubicBezTo>
                  <a:cubicBezTo>
                    <a:pt x="5608" y="2158"/>
                    <a:pt x="5403" y="2272"/>
                    <a:pt x="5187" y="2317"/>
                  </a:cubicBezTo>
                  <a:cubicBezTo>
                    <a:pt x="5102" y="2338"/>
                    <a:pt x="5015" y="2348"/>
                    <a:pt x="4927" y="2348"/>
                  </a:cubicBezTo>
                  <a:cubicBezTo>
                    <a:pt x="4671" y="2348"/>
                    <a:pt x="4405" y="2265"/>
                    <a:pt x="4152" y="2113"/>
                  </a:cubicBezTo>
                  <a:cubicBezTo>
                    <a:pt x="4146" y="2107"/>
                    <a:pt x="4140" y="2104"/>
                    <a:pt x="4135" y="2104"/>
                  </a:cubicBezTo>
                  <a:cubicBezTo>
                    <a:pt x="4129" y="2104"/>
                    <a:pt x="4123" y="2107"/>
                    <a:pt x="4118" y="2113"/>
                  </a:cubicBezTo>
                  <a:cubicBezTo>
                    <a:pt x="3947" y="2317"/>
                    <a:pt x="3742" y="2454"/>
                    <a:pt x="3515" y="2511"/>
                  </a:cubicBezTo>
                  <a:cubicBezTo>
                    <a:pt x="3456" y="2521"/>
                    <a:pt x="3399" y="2526"/>
                    <a:pt x="3344" y="2526"/>
                  </a:cubicBezTo>
                  <a:cubicBezTo>
                    <a:pt x="3046" y="2526"/>
                    <a:pt x="2802" y="2385"/>
                    <a:pt x="2639" y="2261"/>
                  </a:cubicBezTo>
                  <a:cubicBezTo>
                    <a:pt x="2491" y="2135"/>
                    <a:pt x="2366" y="1976"/>
                    <a:pt x="2264" y="1794"/>
                  </a:cubicBezTo>
                  <a:cubicBezTo>
                    <a:pt x="2264" y="1783"/>
                    <a:pt x="2252" y="1772"/>
                    <a:pt x="2241" y="1772"/>
                  </a:cubicBezTo>
                  <a:cubicBezTo>
                    <a:pt x="2230" y="1772"/>
                    <a:pt x="2230" y="1772"/>
                    <a:pt x="2218" y="1783"/>
                  </a:cubicBezTo>
                  <a:cubicBezTo>
                    <a:pt x="2116" y="1885"/>
                    <a:pt x="1979" y="1965"/>
                    <a:pt x="1809" y="2033"/>
                  </a:cubicBezTo>
                  <a:cubicBezTo>
                    <a:pt x="1702" y="2071"/>
                    <a:pt x="1589" y="2088"/>
                    <a:pt x="1474" y="2088"/>
                  </a:cubicBezTo>
                  <a:cubicBezTo>
                    <a:pt x="1381" y="2088"/>
                    <a:pt x="1287" y="2076"/>
                    <a:pt x="1195" y="2056"/>
                  </a:cubicBezTo>
                  <a:cubicBezTo>
                    <a:pt x="1081" y="2033"/>
                    <a:pt x="978" y="1976"/>
                    <a:pt x="887" y="1897"/>
                  </a:cubicBezTo>
                  <a:cubicBezTo>
                    <a:pt x="882" y="1891"/>
                    <a:pt x="873" y="1888"/>
                    <a:pt x="865" y="1888"/>
                  </a:cubicBezTo>
                  <a:cubicBezTo>
                    <a:pt x="856" y="1888"/>
                    <a:pt x="848" y="1891"/>
                    <a:pt x="842" y="1897"/>
                  </a:cubicBezTo>
                  <a:cubicBezTo>
                    <a:pt x="660" y="2079"/>
                    <a:pt x="444" y="2204"/>
                    <a:pt x="216" y="2283"/>
                  </a:cubicBezTo>
                  <a:cubicBezTo>
                    <a:pt x="216" y="2283"/>
                    <a:pt x="205" y="2295"/>
                    <a:pt x="205" y="2295"/>
                  </a:cubicBezTo>
                  <a:cubicBezTo>
                    <a:pt x="194" y="2306"/>
                    <a:pt x="194" y="2317"/>
                    <a:pt x="205" y="2329"/>
                  </a:cubicBezTo>
                  <a:cubicBezTo>
                    <a:pt x="239" y="2386"/>
                    <a:pt x="239" y="2465"/>
                    <a:pt x="239" y="2534"/>
                  </a:cubicBezTo>
                  <a:cubicBezTo>
                    <a:pt x="239" y="2545"/>
                    <a:pt x="239" y="2556"/>
                    <a:pt x="239" y="2568"/>
                  </a:cubicBezTo>
                  <a:cubicBezTo>
                    <a:pt x="239" y="2602"/>
                    <a:pt x="239" y="2636"/>
                    <a:pt x="239" y="2670"/>
                  </a:cubicBezTo>
                  <a:cubicBezTo>
                    <a:pt x="239" y="2693"/>
                    <a:pt x="251" y="2704"/>
                    <a:pt x="273" y="2704"/>
                  </a:cubicBezTo>
                  <a:cubicBezTo>
                    <a:pt x="728" y="2784"/>
                    <a:pt x="1047" y="3170"/>
                    <a:pt x="1047" y="3625"/>
                  </a:cubicBezTo>
                  <a:cubicBezTo>
                    <a:pt x="1047" y="4149"/>
                    <a:pt x="626" y="4569"/>
                    <a:pt x="114" y="4569"/>
                  </a:cubicBezTo>
                  <a:cubicBezTo>
                    <a:pt x="91" y="4569"/>
                    <a:pt x="57" y="4569"/>
                    <a:pt x="34" y="4558"/>
                  </a:cubicBezTo>
                  <a:cubicBezTo>
                    <a:pt x="23" y="4558"/>
                    <a:pt x="12" y="4569"/>
                    <a:pt x="0" y="4581"/>
                  </a:cubicBezTo>
                  <a:cubicBezTo>
                    <a:pt x="0" y="4581"/>
                    <a:pt x="0" y="4604"/>
                    <a:pt x="0" y="4604"/>
                  </a:cubicBezTo>
                  <a:cubicBezTo>
                    <a:pt x="34" y="4660"/>
                    <a:pt x="57" y="4729"/>
                    <a:pt x="80" y="4786"/>
                  </a:cubicBezTo>
                  <a:cubicBezTo>
                    <a:pt x="171" y="5002"/>
                    <a:pt x="273" y="5241"/>
                    <a:pt x="558" y="5297"/>
                  </a:cubicBezTo>
                  <a:cubicBezTo>
                    <a:pt x="608" y="5307"/>
                    <a:pt x="659" y="5312"/>
                    <a:pt x="708" y="5312"/>
                  </a:cubicBezTo>
                  <a:cubicBezTo>
                    <a:pt x="829" y="5312"/>
                    <a:pt x="944" y="5287"/>
                    <a:pt x="1024" y="5263"/>
                  </a:cubicBezTo>
                  <a:cubicBezTo>
                    <a:pt x="1183" y="5206"/>
                    <a:pt x="1286" y="5104"/>
                    <a:pt x="1388" y="5002"/>
                  </a:cubicBezTo>
                  <a:cubicBezTo>
                    <a:pt x="1399" y="4990"/>
                    <a:pt x="1411" y="4979"/>
                    <a:pt x="1422" y="4979"/>
                  </a:cubicBezTo>
                  <a:cubicBezTo>
                    <a:pt x="1433" y="4968"/>
                    <a:pt x="1433" y="4956"/>
                    <a:pt x="1433" y="4945"/>
                  </a:cubicBezTo>
                  <a:cubicBezTo>
                    <a:pt x="1399" y="4786"/>
                    <a:pt x="1377" y="4638"/>
                    <a:pt x="1388" y="4501"/>
                  </a:cubicBezTo>
                  <a:cubicBezTo>
                    <a:pt x="1399" y="4217"/>
                    <a:pt x="1479" y="4115"/>
                    <a:pt x="1536" y="4092"/>
                  </a:cubicBezTo>
                  <a:cubicBezTo>
                    <a:pt x="1541" y="4086"/>
                    <a:pt x="1547" y="4083"/>
                    <a:pt x="1551" y="4083"/>
                  </a:cubicBezTo>
                  <a:cubicBezTo>
                    <a:pt x="1556" y="4083"/>
                    <a:pt x="1559" y="4086"/>
                    <a:pt x="1559" y="4092"/>
                  </a:cubicBezTo>
                  <a:cubicBezTo>
                    <a:pt x="1604" y="4137"/>
                    <a:pt x="1604" y="4205"/>
                    <a:pt x="1615" y="4262"/>
                  </a:cubicBezTo>
                  <a:lnTo>
                    <a:pt x="1615" y="4285"/>
                  </a:lnTo>
                  <a:cubicBezTo>
                    <a:pt x="1615" y="4353"/>
                    <a:pt x="1627" y="4433"/>
                    <a:pt x="1627" y="4513"/>
                  </a:cubicBezTo>
                  <a:cubicBezTo>
                    <a:pt x="1638" y="4695"/>
                    <a:pt x="1672" y="4854"/>
                    <a:pt x="1718" y="5002"/>
                  </a:cubicBezTo>
                  <a:cubicBezTo>
                    <a:pt x="1866" y="5388"/>
                    <a:pt x="2230" y="5730"/>
                    <a:pt x="2616" y="5730"/>
                  </a:cubicBezTo>
                  <a:cubicBezTo>
                    <a:pt x="2685" y="5730"/>
                    <a:pt x="2753" y="5718"/>
                    <a:pt x="2832" y="5695"/>
                  </a:cubicBezTo>
                  <a:cubicBezTo>
                    <a:pt x="3321" y="5525"/>
                    <a:pt x="3401" y="4979"/>
                    <a:pt x="3469" y="4535"/>
                  </a:cubicBezTo>
                  <a:lnTo>
                    <a:pt x="3481" y="4433"/>
                  </a:lnTo>
                  <a:cubicBezTo>
                    <a:pt x="3481" y="4410"/>
                    <a:pt x="3492" y="4399"/>
                    <a:pt x="3515" y="4399"/>
                  </a:cubicBezTo>
                  <a:cubicBezTo>
                    <a:pt x="3549" y="4399"/>
                    <a:pt x="3583" y="4422"/>
                    <a:pt x="3594" y="4444"/>
                  </a:cubicBezTo>
                  <a:cubicBezTo>
                    <a:pt x="3697" y="4706"/>
                    <a:pt x="3697" y="5002"/>
                    <a:pt x="3594" y="5286"/>
                  </a:cubicBezTo>
                  <a:cubicBezTo>
                    <a:pt x="3583" y="5297"/>
                    <a:pt x="3594" y="5320"/>
                    <a:pt x="3606" y="5320"/>
                  </a:cubicBezTo>
                  <a:cubicBezTo>
                    <a:pt x="3788" y="5445"/>
                    <a:pt x="3970" y="5513"/>
                    <a:pt x="4152" y="5525"/>
                  </a:cubicBezTo>
                  <a:cubicBezTo>
                    <a:pt x="4184" y="5528"/>
                    <a:pt x="4217" y="5530"/>
                    <a:pt x="4248" y="5530"/>
                  </a:cubicBezTo>
                  <a:cubicBezTo>
                    <a:pt x="4440" y="5530"/>
                    <a:pt x="4620" y="5471"/>
                    <a:pt x="4766" y="5354"/>
                  </a:cubicBezTo>
                  <a:cubicBezTo>
                    <a:pt x="4800" y="5331"/>
                    <a:pt x="4846" y="5286"/>
                    <a:pt x="4880" y="5252"/>
                  </a:cubicBezTo>
                  <a:cubicBezTo>
                    <a:pt x="4880" y="5241"/>
                    <a:pt x="4880" y="5229"/>
                    <a:pt x="4880" y="5218"/>
                  </a:cubicBezTo>
                  <a:cubicBezTo>
                    <a:pt x="4868" y="5206"/>
                    <a:pt x="4857" y="5195"/>
                    <a:pt x="4846" y="5195"/>
                  </a:cubicBezTo>
                  <a:cubicBezTo>
                    <a:pt x="4789" y="5206"/>
                    <a:pt x="4743" y="5206"/>
                    <a:pt x="4698" y="5206"/>
                  </a:cubicBezTo>
                  <a:cubicBezTo>
                    <a:pt x="4186" y="5206"/>
                    <a:pt x="3765" y="4797"/>
                    <a:pt x="3765" y="4274"/>
                  </a:cubicBezTo>
                  <a:cubicBezTo>
                    <a:pt x="3765" y="3830"/>
                    <a:pt x="4072" y="3443"/>
                    <a:pt x="4504" y="3352"/>
                  </a:cubicBezTo>
                  <a:cubicBezTo>
                    <a:pt x="4527" y="3352"/>
                    <a:pt x="4538" y="3341"/>
                    <a:pt x="4538" y="3318"/>
                  </a:cubicBezTo>
                  <a:lnTo>
                    <a:pt x="4527" y="3159"/>
                  </a:lnTo>
                  <a:cubicBezTo>
                    <a:pt x="4516" y="3125"/>
                    <a:pt x="4516" y="3091"/>
                    <a:pt x="4516" y="3057"/>
                  </a:cubicBezTo>
                  <a:cubicBezTo>
                    <a:pt x="4527" y="3011"/>
                    <a:pt x="4527" y="2954"/>
                    <a:pt x="4550" y="2909"/>
                  </a:cubicBezTo>
                  <a:cubicBezTo>
                    <a:pt x="4573" y="2886"/>
                    <a:pt x="4607" y="2863"/>
                    <a:pt x="4641" y="2863"/>
                  </a:cubicBezTo>
                  <a:cubicBezTo>
                    <a:pt x="4652" y="2863"/>
                    <a:pt x="4686" y="2863"/>
                    <a:pt x="4709" y="2886"/>
                  </a:cubicBezTo>
                  <a:cubicBezTo>
                    <a:pt x="4720" y="2909"/>
                    <a:pt x="4732" y="2920"/>
                    <a:pt x="4743" y="2943"/>
                  </a:cubicBezTo>
                  <a:cubicBezTo>
                    <a:pt x="4743" y="2954"/>
                    <a:pt x="4755" y="2966"/>
                    <a:pt x="4755" y="2977"/>
                  </a:cubicBezTo>
                  <a:cubicBezTo>
                    <a:pt x="4755" y="2989"/>
                    <a:pt x="4766" y="3011"/>
                    <a:pt x="4766" y="3034"/>
                  </a:cubicBezTo>
                  <a:cubicBezTo>
                    <a:pt x="4777" y="3068"/>
                    <a:pt x="4777" y="3114"/>
                    <a:pt x="4777" y="3148"/>
                  </a:cubicBezTo>
                  <a:lnTo>
                    <a:pt x="4800" y="3318"/>
                  </a:lnTo>
                  <a:cubicBezTo>
                    <a:pt x="4800" y="3330"/>
                    <a:pt x="4811" y="3341"/>
                    <a:pt x="4823" y="3341"/>
                  </a:cubicBezTo>
                  <a:cubicBezTo>
                    <a:pt x="5289" y="3409"/>
                    <a:pt x="5642" y="3807"/>
                    <a:pt x="5642" y="4274"/>
                  </a:cubicBezTo>
                  <a:cubicBezTo>
                    <a:pt x="5642" y="4490"/>
                    <a:pt x="5562" y="4695"/>
                    <a:pt x="5426" y="4854"/>
                  </a:cubicBezTo>
                  <a:cubicBezTo>
                    <a:pt x="5426" y="4865"/>
                    <a:pt x="5426" y="4877"/>
                    <a:pt x="5426" y="4888"/>
                  </a:cubicBezTo>
                  <a:cubicBezTo>
                    <a:pt x="5426" y="4899"/>
                    <a:pt x="5437" y="4899"/>
                    <a:pt x="5448" y="4911"/>
                  </a:cubicBezTo>
                  <a:cubicBezTo>
                    <a:pt x="5551" y="4956"/>
                    <a:pt x="5676" y="4990"/>
                    <a:pt x="5790" y="4990"/>
                  </a:cubicBezTo>
                  <a:cubicBezTo>
                    <a:pt x="5949" y="4979"/>
                    <a:pt x="6097" y="4922"/>
                    <a:pt x="6199" y="4797"/>
                  </a:cubicBezTo>
                  <a:cubicBezTo>
                    <a:pt x="6210" y="4786"/>
                    <a:pt x="6210" y="4774"/>
                    <a:pt x="6199" y="4763"/>
                  </a:cubicBezTo>
                  <a:cubicBezTo>
                    <a:pt x="6028" y="4501"/>
                    <a:pt x="5926" y="4183"/>
                    <a:pt x="5915" y="3864"/>
                  </a:cubicBezTo>
                  <a:cubicBezTo>
                    <a:pt x="5915" y="3773"/>
                    <a:pt x="5915" y="3694"/>
                    <a:pt x="5926" y="3614"/>
                  </a:cubicBezTo>
                  <a:cubicBezTo>
                    <a:pt x="5937" y="3534"/>
                    <a:pt x="5972" y="3478"/>
                    <a:pt x="6017" y="3421"/>
                  </a:cubicBezTo>
                  <a:cubicBezTo>
                    <a:pt x="6017" y="3421"/>
                    <a:pt x="6017" y="3421"/>
                    <a:pt x="6028" y="3409"/>
                  </a:cubicBezTo>
                  <a:cubicBezTo>
                    <a:pt x="6040" y="3409"/>
                    <a:pt x="6051" y="3421"/>
                    <a:pt x="6051" y="3421"/>
                  </a:cubicBezTo>
                  <a:cubicBezTo>
                    <a:pt x="6074" y="3455"/>
                    <a:pt x="6097" y="3489"/>
                    <a:pt x="6108" y="3512"/>
                  </a:cubicBezTo>
                  <a:cubicBezTo>
                    <a:pt x="6131" y="3534"/>
                    <a:pt x="6131" y="3569"/>
                    <a:pt x="6131" y="3591"/>
                  </a:cubicBezTo>
                  <a:cubicBezTo>
                    <a:pt x="6142" y="3603"/>
                    <a:pt x="6142" y="3625"/>
                    <a:pt x="6142" y="3637"/>
                  </a:cubicBezTo>
                  <a:cubicBezTo>
                    <a:pt x="6154" y="3682"/>
                    <a:pt x="6165" y="3739"/>
                    <a:pt x="6165" y="3785"/>
                  </a:cubicBezTo>
                  <a:cubicBezTo>
                    <a:pt x="6176" y="3819"/>
                    <a:pt x="6176" y="3842"/>
                    <a:pt x="6176" y="3876"/>
                  </a:cubicBezTo>
                  <a:cubicBezTo>
                    <a:pt x="6210" y="4046"/>
                    <a:pt x="6245" y="4194"/>
                    <a:pt x="6301" y="4319"/>
                  </a:cubicBezTo>
                  <a:cubicBezTo>
                    <a:pt x="6415" y="4626"/>
                    <a:pt x="6643" y="4865"/>
                    <a:pt x="6904" y="4979"/>
                  </a:cubicBezTo>
                  <a:cubicBezTo>
                    <a:pt x="7003" y="5017"/>
                    <a:pt x="7105" y="5037"/>
                    <a:pt x="7205" y="5037"/>
                  </a:cubicBezTo>
                  <a:cubicBezTo>
                    <a:pt x="7312" y="5037"/>
                    <a:pt x="7418" y="5015"/>
                    <a:pt x="7518" y="4968"/>
                  </a:cubicBezTo>
                  <a:cubicBezTo>
                    <a:pt x="7734" y="4877"/>
                    <a:pt x="7916" y="4683"/>
                    <a:pt x="7996" y="4456"/>
                  </a:cubicBezTo>
                  <a:cubicBezTo>
                    <a:pt x="8030" y="4331"/>
                    <a:pt x="8064" y="4194"/>
                    <a:pt x="8064" y="4058"/>
                  </a:cubicBezTo>
                  <a:lnTo>
                    <a:pt x="8064" y="3978"/>
                  </a:lnTo>
                  <a:cubicBezTo>
                    <a:pt x="8064" y="3933"/>
                    <a:pt x="8064" y="3887"/>
                    <a:pt x="8064" y="3842"/>
                  </a:cubicBezTo>
                  <a:cubicBezTo>
                    <a:pt x="8064" y="3807"/>
                    <a:pt x="8064" y="3773"/>
                    <a:pt x="8053" y="3751"/>
                  </a:cubicBezTo>
                  <a:cubicBezTo>
                    <a:pt x="8053" y="3716"/>
                    <a:pt x="8053" y="3682"/>
                    <a:pt x="8053" y="3660"/>
                  </a:cubicBezTo>
                  <a:cubicBezTo>
                    <a:pt x="8053" y="3637"/>
                    <a:pt x="8076" y="3625"/>
                    <a:pt x="8087" y="3614"/>
                  </a:cubicBezTo>
                  <a:cubicBezTo>
                    <a:pt x="8094" y="3611"/>
                    <a:pt x="8100" y="3609"/>
                    <a:pt x="8107" y="3609"/>
                  </a:cubicBezTo>
                  <a:cubicBezTo>
                    <a:pt x="8123" y="3609"/>
                    <a:pt x="8139" y="3617"/>
                    <a:pt x="8155" y="3625"/>
                  </a:cubicBezTo>
                  <a:cubicBezTo>
                    <a:pt x="8189" y="3648"/>
                    <a:pt x="8201" y="3682"/>
                    <a:pt x="8224" y="3716"/>
                  </a:cubicBezTo>
                  <a:cubicBezTo>
                    <a:pt x="8224" y="3728"/>
                    <a:pt x="8235" y="3739"/>
                    <a:pt x="8235" y="3739"/>
                  </a:cubicBezTo>
                  <a:cubicBezTo>
                    <a:pt x="8246" y="3762"/>
                    <a:pt x="8246" y="3773"/>
                    <a:pt x="8258" y="3785"/>
                  </a:cubicBezTo>
                  <a:cubicBezTo>
                    <a:pt x="8269" y="3807"/>
                    <a:pt x="8292" y="3830"/>
                    <a:pt x="8303" y="3853"/>
                  </a:cubicBezTo>
                  <a:cubicBezTo>
                    <a:pt x="8337" y="3944"/>
                    <a:pt x="8349" y="4046"/>
                    <a:pt x="8349" y="4137"/>
                  </a:cubicBezTo>
                  <a:cubicBezTo>
                    <a:pt x="8360" y="4205"/>
                    <a:pt x="8360" y="4274"/>
                    <a:pt x="8349" y="4353"/>
                  </a:cubicBezTo>
                  <a:cubicBezTo>
                    <a:pt x="8349" y="4365"/>
                    <a:pt x="8349" y="4376"/>
                    <a:pt x="8360" y="4387"/>
                  </a:cubicBezTo>
                  <a:cubicBezTo>
                    <a:pt x="8417" y="4422"/>
                    <a:pt x="8485" y="4456"/>
                    <a:pt x="8531" y="4467"/>
                  </a:cubicBezTo>
                  <a:cubicBezTo>
                    <a:pt x="8590" y="4484"/>
                    <a:pt x="8649" y="4493"/>
                    <a:pt x="8708" y="4493"/>
                  </a:cubicBezTo>
                  <a:cubicBezTo>
                    <a:pt x="8807" y="4493"/>
                    <a:pt x="8904" y="4467"/>
                    <a:pt x="8997" y="4410"/>
                  </a:cubicBezTo>
                  <a:cubicBezTo>
                    <a:pt x="9145" y="4308"/>
                    <a:pt x="9247" y="4171"/>
                    <a:pt x="9315" y="3989"/>
                  </a:cubicBezTo>
                  <a:cubicBezTo>
                    <a:pt x="9338" y="3933"/>
                    <a:pt x="9350" y="3876"/>
                    <a:pt x="9361" y="3819"/>
                  </a:cubicBezTo>
                  <a:cubicBezTo>
                    <a:pt x="9361" y="3785"/>
                    <a:pt x="9372" y="3739"/>
                    <a:pt x="9384" y="3705"/>
                  </a:cubicBezTo>
                  <a:cubicBezTo>
                    <a:pt x="9395" y="3660"/>
                    <a:pt x="9395" y="3614"/>
                    <a:pt x="9395" y="3569"/>
                  </a:cubicBezTo>
                  <a:cubicBezTo>
                    <a:pt x="9395" y="3523"/>
                    <a:pt x="9406" y="3478"/>
                    <a:pt x="9418" y="3432"/>
                  </a:cubicBezTo>
                  <a:cubicBezTo>
                    <a:pt x="9418" y="3421"/>
                    <a:pt x="9418" y="3421"/>
                    <a:pt x="9418" y="3421"/>
                  </a:cubicBezTo>
                  <a:cubicBezTo>
                    <a:pt x="9418" y="3387"/>
                    <a:pt x="9418" y="3364"/>
                    <a:pt x="9406" y="3341"/>
                  </a:cubicBezTo>
                  <a:cubicBezTo>
                    <a:pt x="9406" y="3273"/>
                    <a:pt x="9395" y="3205"/>
                    <a:pt x="9406" y="3136"/>
                  </a:cubicBezTo>
                  <a:cubicBezTo>
                    <a:pt x="9406" y="3114"/>
                    <a:pt x="9418" y="3102"/>
                    <a:pt x="9441" y="3102"/>
                  </a:cubicBezTo>
                  <a:cubicBezTo>
                    <a:pt x="9447" y="3099"/>
                    <a:pt x="9454" y="3098"/>
                    <a:pt x="9461" y="3098"/>
                  </a:cubicBezTo>
                  <a:cubicBezTo>
                    <a:pt x="9481" y="3098"/>
                    <a:pt x="9504" y="3108"/>
                    <a:pt x="9520" y="3125"/>
                  </a:cubicBezTo>
                  <a:cubicBezTo>
                    <a:pt x="9554" y="3170"/>
                    <a:pt x="9577" y="3239"/>
                    <a:pt x="9600" y="3307"/>
                  </a:cubicBezTo>
                  <a:cubicBezTo>
                    <a:pt x="9611" y="3330"/>
                    <a:pt x="9611" y="3352"/>
                    <a:pt x="9623" y="3375"/>
                  </a:cubicBezTo>
                  <a:cubicBezTo>
                    <a:pt x="9645" y="3421"/>
                    <a:pt x="9657" y="3466"/>
                    <a:pt x="9668" y="3512"/>
                  </a:cubicBezTo>
                  <a:cubicBezTo>
                    <a:pt x="9691" y="3682"/>
                    <a:pt x="9691" y="3819"/>
                    <a:pt x="9657" y="3955"/>
                  </a:cubicBezTo>
                  <a:cubicBezTo>
                    <a:pt x="9657" y="3955"/>
                    <a:pt x="9657" y="3967"/>
                    <a:pt x="9657" y="3967"/>
                  </a:cubicBezTo>
                  <a:lnTo>
                    <a:pt x="9657" y="3989"/>
                  </a:lnTo>
                  <a:cubicBezTo>
                    <a:pt x="9645" y="4001"/>
                    <a:pt x="9657" y="4012"/>
                    <a:pt x="9668" y="4024"/>
                  </a:cubicBezTo>
                  <a:cubicBezTo>
                    <a:pt x="9702" y="4035"/>
                    <a:pt x="9736" y="4069"/>
                    <a:pt x="9782" y="4080"/>
                  </a:cubicBezTo>
                  <a:cubicBezTo>
                    <a:pt x="9861" y="4126"/>
                    <a:pt x="9952" y="4149"/>
                    <a:pt x="10055" y="4160"/>
                  </a:cubicBezTo>
                  <a:cubicBezTo>
                    <a:pt x="10082" y="4163"/>
                    <a:pt x="10109" y="4164"/>
                    <a:pt x="10136" y="4164"/>
                  </a:cubicBezTo>
                  <a:cubicBezTo>
                    <a:pt x="10325" y="4164"/>
                    <a:pt x="10508" y="4096"/>
                    <a:pt x="10658" y="3967"/>
                  </a:cubicBezTo>
                  <a:cubicBezTo>
                    <a:pt x="10953" y="3739"/>
                    <a:pt x="11135" y="3330"/>
                    <a:pt x="11158" y="2875"/>
                  </a:cubicBezTo>
                  <a:cubicBezTo>
                    <a:pt x="11169" y="2488"/>
                    <a:pt x="11090" y="2090"/>
                    <a:pt x="10908" y="1681"/>
                  </a:cubicBezTo>
                  <a:cubicBezTo>
                    <a:pt x="10737" y="1317"/>
                    <a:pt x="10487" y="953"/>
                    <a:pt x="10134" y="589"/>
                  </a:cubicBezTo>
                  <a:cubicBezTo>
                    <a:pt x="9964" y="429"/>
                    <a:pt x="9793" y="247"/>
                    <a:pt x="9600" y="77"/>
                  </a:cubicBezTo>
                  <a:cubicBezTo>
                    <a:pt x="9577" y="54"/>
                    <a:pt x="9554" y="31"/>
                    <a:pt x="9532" y="9"/>
                  </a:cubicBezTo>
                  <a:cubicBezTo>
                    <a:pt x="9526" y="3"/>
                    <a:pt x="9520" y="0"/>
                    <a:pt x="951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8"/>
            <p:cNvSpPr/>
            <p:nvPr/>
          </p:nvSpPr>
          <p:spPr>
            <a:xfrm>
              <a:off x="2846925" y="2448025"/>
              <a:ext cx="34125" cy="34150"/>
            </a:xfrm>
            <a:custGeom>
              <a:rect b="b" l="l" r="r" t="t"/>
              <a:pathLst>
                <a:path extrusionOk="0" h="1366" w="1365">
                  <a:moveTo>
                    <a:pt x="683" y="1"/>
                  </a:moveTo>
                  <a:cubicBezTo>
                    <a:pt x="307" y="1"/>
                    <a:pt x="0" y="308"/>
                    <a:pt x="0" y="683"/>
                  </a:cubicBezTo>
                  <a:cubicBezTo>
                    <a:pt x="0" y="1059"/>
                    <a:pt x="307" y="1366"/>
                    <a:pt x="683" y="1366"/>
                  </a:cubicBezTo>
                  <a:cubicBezTo>
                    <a:pt x="1058" y="1366"/>
                    <a:pt x="1365" y="1059"/>
                    <a:pt x="1365" y="683"/>
                  </a:cubicBezTo>
                  <a:cubicBezTo>
                    <a:pt x="1365" y="308"/>
                    <a:pt x="1058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8"/>
            <p:cNvSpPr/>
            <p:nvPr/>
          </p:nvSpPr>
          <p:spPr>
            <a:xfrm>
              <a:off x="2672625" y="2507750"/>
              <a:ext cx="33850" cy="34150"/>
            </a:xfrm>
            <a:custGeom>
              <a:rect b="b" l="l" r="r" t="t"/>
              <a:pathLst>
                <a:path extrusionOk="0" h="1366" w="1354">
                  <a:moveTo>
                    <a:pt x="682" y="0"/>
                  </a:moveTo>
                  <a:cubicBezTo>
                    <a:pt x="307" y="12"/>
                    <a:pt x="0" y="307"/>
                    <a:pt x="0" y="683"/>
                  </a:cubicBezTo>
                  <a:cubicBezTo>
                    <a:pt x="0" y="1058"/>
                    <a:pt x="307" y="1365"/>
                    <a:pt x="682" y="1365"/>
                  </a:cubicBezTo>
                  <a:cubicBezTo>
                    <a:pt x="1058" y="1365"/>
                    <a:pt x="1354" y="1058"/>
                    <a:pt x="1354" y="683"/>
                  </a:cubicBezTo>
                  <a:cubicBezTo>
                    <a:pt x="1354" y="307"/>
                    <a:pt x="1058" y="0"/>
                    <a:pt x="68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8"/>
            <p:cNvSpPr/>
            <p:nvPr/>
          </p:nvSpPr>
          <p:spPr>
            <a:xfrm>
              <a:off x="2647875" y="2365075"/>
              <a:ext cx="373375" cy="160600"/>
            </a:xfrm>
            <a:custGeom>
              <a:rect b="b" l="l" r="r" t="t"/>
              <a:pathLst>
                <a:path extrusionOk="0" h="6424" w="14935">
                  <a:moveTo>
                    <a:pt x="12876" y="1647"/>
                  </a:moveTo>
                  <a:cubicBezTo>
                    <a:pt x="12887" y="1658"/>
                    <a:pt x="12898" y="1658"/>
                    <a:pt x="12910" y="1658"/>
                  </a:cubicBezTo>
                  <a:lnTo>
                    <a:pt x="12921" y="1658"/>
                  </a:lnTo>
                  <a:cubicBezTo>
                    <a:pt x="12932" y="1658"/>
                    <a:pt x="12944" y="1670"/>
                    <a:pt x="12944" y="1670"/>
                  </a:cubicBezTo>
                  <a:cubicBezTo>
                    <a:pt x="12967" y="1681"/>
                    <a:pt x="12989" y="1704"/>
                    <a:pt x="13012" y="1715"/>
                  </a:cubicBezTo>
                  <a:cubicBezTo>
                    <a:pt x="13058" y="1749"/>
                    <a:pt x="13080" y="1783"/>
                    <a:pt x="13114" y="1817"/>
                  </a:cubicBezTo>
                  <a:cubicBezTo>
                    <a:pt x="13114" y="1829"/>
                    <a:pt x="13114" y="1829"/>
                    <a:pt x="13126" y="1852"/>
                  </a:cubicBezTo>
                  <a:lnTo>
                    <a:pt x="13126" y="1863"/>
                  </a:lnTo>
                  <a:cubicBezTo>
                    <a:pt x="13137" y="1874"/>
                    <a:pt x="13149" y="1886"/>
                    <a:pt x="13149" y="1897"/>
                  </a:cubicBezTo>
                  <a:cubicBezTo>
                    <a:pt x="13149" y="1897"/>
                    <a:pt x="13149" y="1920"/>
                    <a:pt x="13137" y="1931"/>
                  </a:cubicBezTo>
                  <a:cubicBezTo>
                    <a:pt x="13137" y="1943"/>
                    <a:pt x="13126" y="1943"/>
                    <a:pt x="13114" y="1943"/>
                  </a:cubicBezTo>
                  <a:cubicBezTo>
                    <a:pt x="13103" y="1943"/>
                    <a:pt x="13092" y="1931"/>
                    <a:pt x="13092" y="1931"/>
                  </a:cubicBezTo>
                  <a:cubicBezTo>
                    <a:pt x="13080" y="1931"/>
                    <a:pt x="13069" y="1920"/>
                    <a:pt x="13069" y="1920"/>
                  </a:cubicBezTo>
                  <a:cubicBezTo>
                    <a:pt x="13058" y="1908"/>
                    <a:pt x="13058" y="1908"/>
                    <a:pt x="13046" y="1908"/>
                  </a:cubicBezTo>
                  <a:cubicBezTo>
                    <a:pt x="13035" y="1897"/>
                    <a:pt x="13035" y="1886"/>
                    <a:pt x="13023" y="1874"/>
                  </a:cubicBezTo>
                  <a:lnTo>
                    <a:pt x="13012" y="1852"/>
                  </a:lnTo>
                  <a:cubicBezTo>
                    <a:pt x="12989" y="1829"/>
                    <a:pt x="12967" y="1806"/>
                    <a:pt x="12955" y="1783"/>
                  </a:cubicBezTo>
                  <a:lnTo>
                    <a:pt x="12944" y="1772"/>
                  </a:lnTo>
                  <a:cubicBezTo>
                    <a:pt x="12932" y="1761"/>
                    <a:pt x="12921" y="1749"/>
                    <a:pt x="12910" y="1738"/>
                  </a:cubicBezTo>
                  <a:lnTo>
                    <a:pt x="12910" y="1726"/>
                  </a:lnTo>
                  <a:lnTo>
                    <a:pt x="12898" y="1715"/>
                  </a:lnTo>
                  <a:cubicBezTo>
                    <a:pt x="12898" y="1715"/>
                    <a:pt x="12898" y="1715"/>
                    <a:pt x="12898" y="1704"/>
                  </a:cubicBezTo>
                  <a:cubicBezTo>
                    <a:pt x="12898" y="1704"/>
                    <a:pt x="12898" y="1704"/>
                    <a:pt x="12898" y="1692"/>
                  </a:cubicBezTo>
                  <a:cubicBezTo>
                    <a:pt x="12887" y="1692"/>
                    <a:pt x="12887" y="1692"/>
                    <a:pt x="12887" y="1681"/>
                  </a:cubicBezTo>
                  <a:lnTo>
                    <a:pt x="12876" y="1658"/>
                  </a:lnTo>
                  <a:cubicBezTo>
                    <a:pt x="12876" y="1658"/>
                    <a:pt x="12876" y="1658"/>
                    <a:pt x="12876" y="1647"/>
                  </a:cubicBezTo>
                  <a:close/>
                  <a:moveTo>
                    <a:pt x="12944" y="1374"/>
                  </a:moveTo>
                  <a:cubicBezTo>
                    <a:pt x="12967" y="1374"/>
                    <a:pt x="12989" y="1397"/>
                    <a:pt x="13012" y="1408"/>
                  </a:cubicBezTo>
                  <a:cubicBezTo>
                    <a:pt x="13035" y="1419"/>
                    <a:pt x="13058" y="1442"/>
                    <a:pt x="13092" y="1465"/>
                  </a:cubicBezTo>
                  <a:cubicBezTo>
                    <a:pt x="13137" y="1499"/>
                    <a:pt x="13194" y="1544"/>
                    <a:pt x="13240" y="1601"/>
                  </a:cubicBezTo>
                  <a:cubicBezTo>
                    <a:pt x="13296" y="1647"/>
                    <a:pt x="13331" y="1692"/>
                    <a:pt x="13376" y="1738"/>
                  </a:cubicBezTo>
                  <a:cubicBezTo>
                    <a:pt x="13399" y="1761"/>
                    <a:pt x="13410" y="1795"/>
                    <a:pt x="13433" y="1829"/>
                  </a:cubicBezTo>
                  <a:lnTo>
                    <a:pt x="13433" y="1840"/>
                  </a:lnTo>
                  <a:cubicBezTo>
                    <a:pt x="13444" y="1840"/>
                    <a:pt x="13444" y="1852"/>
                    <a:pt x="13444" y="1852"/>
                  </a:cubicBezTo>
                  <a:cubicBezTo>
                    <a:pt x="13444" y="1852"/>
                    <a:pt x="13444" y="1863"/>
                    <a:pt x="13444" y="1863"/>
                  </a:cubicBezTo>
                  <a:cubicBezTo>
                    <a:pt x="13444" y="1874"/>
                    <a:pt x="13456" y="1874"/>
                    <a:pt x="13456" y="1886"/>
                  </a:cubicBezTo>
                  <a:cubicBezTo>
                    <a:pt x="13456" y="1886"/>
                    <a:pt x="13456" y="1897"/>
                    <a:pt x="13456" y="1897"/>
                  </a:cubicBezTo>
                  <a:cubicBezTo>
                    <a:pt x="13456" y="1908"/>
                    <a:pt x="13467" y="1920"/>
                    <a:pt x="13467" y="1920"/>
                  </a:cubicBezTo>
                  <a:cubicBezTo>
                    <a:pt x="13467" y="1931"/>
                    <a:pt x="13467" y="1943"/>
                    <a:pt x="13456" y="1943"/>
                  </a:cubicBezTo>
                  <a:lnTo>
                    <a:pt x="13444" y="1943"/>
                  </a:lnTo>
                  <a:cubicBezTo>
                    <a:pt x="13376" y="1897"/>
                    <a:pt x="13319" y="1829"/>
                    <a:pt x="13262" y="1761"/>
                  </a:cubicBezTo>
                  <a:cubicBezTo>
                    <a:pt x="13240" y="1726"/>
                    <a:pt x="13205" y="1692"/>
                    <a:pt x="13183" y="1658"/>
                  </a:cubicBezTo>
                  <a:cubicBezTo>
                    <a:pt x="13137" y="1613"/>
                    <a:pt x="13080" y="1567"/>
                    <a:pt x="13035" y="1522"/>
                  </a:cubicBezTo>
                  <a:cubicBezTo>
                    <a:pt x="13012" y="1499"/>
                    <a:pt x="12989" y="1476"/>
                    <a:pt x="12967" y="1454"/>
                  </a:cubicBezTo>
                  <a:cubicBezTo>
                    <a:pt x="12955" y="1442"/>
                    <a:pt x="12932" y="1419"/>
                    <a:pt x="12921" y="1408"/>
                  </a:cubicBezTo>
                  <a:cubicBezTo>
                    <a:pt x="12921" y="1397"/>
                    <a:pt x="12921" y="1397"/>
                    <a:pt x="12910" y="1385"/>
                  </a:cubicBezTo>
                  <a:cubicBezTo>
                    <a:pt x="12910" y="1385"/>
                    <a:pt x="12910" y="1385"/>
                    <a:pt x="12910" y="1374"/>
                  </a:cubicBezTo>
                  <a:close/>
                  <a:moveTo>
                    <a:pt x="2116" y="1852"/>
                  </a:moveTo>
                  <a:cubicBezTo>
                    <a:pt x="2139" y="1852"/>
                    <a:pt x="2162" y="1863"/>
                    <a:pt x="2162" y="1874"/>
                  </a:cubicBezTo>
                  <a:cubicBezTo>
                    <a:pt x="2184" y="1897"/>
                    <a:pt x="2173" y="1931"/>
                    <a:pt x="2150" y="1965"/>
                  </a:cubicBezTo>
                  <a:lnTo>
                    <a:pt x="2139" y="1977"/>
                  </a:lnTo>
                  <a:cubicBezTo>
                    <a:pt x="2139" y="1977"/>
                    <a:pt x="2139" y="1988"/>
                    <a:pt x="2139" y="1988"/>
                  </a:cubicBezTo>
                  <a:cubicBezTo>
                    <a:pt x="2127" y="1988"/>
                    <a:pt x="2127" y="1999"/>
                    <a:pt x="2127" y="1999"/>
                  </a:cubicBezTo>
                  <a:cubicBezTo>
                    <a:pt x="2116" y="2011"/>
                    <a:pt x="2116" y="2022"/>
                    <a:pt x="2105" y="2045"/>
                  </a:cubicBezTo>
                  <a:cubicBezTo>
                    <a:pt x="2082" y="2068"/>
                    <a:pt x="2059" y="2090"/>
                    <a:pt x="2036" y="2113"/>
                  </a:cubicBezTo>
                  <a:cubicBezTo>
                    <a:pt x="2025" y="2136"/>
                    <a:pt x="2014" y="2147"/>
                    <a:pt x="2002" y="2159"/>
                  </a:cubicBezTo>
                  <a:lnTo>
                    <a:pt x="1968" y="2193"/>
                  </a:lnTo>
                  <a:cubicBezTo>
                    <a:pt x="1945" y="2204"/>
                    <a:pt x="1934" y="2227"/>
                    <a:pt x="1911" y="2227"/>
                  </a:cubicBezTo>
                  <a:cubicBezTo>
                    <a:pt x="1900" y="2238"/>
                    <a:pt x="1889" y="2238"/>
                    <a:pt x="1889" y="2238"/>
                  </a:cubicBezTo>
                  <a:lnTo>
                    <a:pt x="1877" y="2238"/>
                  </a:lnTo>
                  <a:cubicBezTo>
                    <a:pt x="1872" y="2244"/>
                    <a:pt x="1866" y="2247"/>
                    <a:pt x="1862" y="2247"/>
                  </a:cubicBezTo>
                  <a:cubicBezTo>
                    <a:pt x="1857" y="2247"/>
                    <a:pt x="1854" y="2244"/>
                    <a:pt x="1854" y="2238"/>
                  </a:cubicBezTo>
                  <a:cubicBezTo>
                    <a:pt x="1843" y="2238"/>
                    <a:pt x="1843" y="2238"/>
                    <a:pt x="1843" y="2227"/>
                  </a:cubicBezTo>
                  <a:lnTo>
                    <a:pt x="1809" y="2216"/>
                  </a:lnTo>
                  <a:lnTo>
                    <a:pt x="1843" y="2216"/>
                  </a:lnTo>
                  <a:cubicBezTo>
                    <a:pt x="1843" y="2216"/>
                    <a:pt x="1843" y="2216"/>
                    <a:pt x="1843" y="2204"/>
                  </a:cubicBezTo>
                  <a:cubicBezTo>
                    <a:pt x="1843" y="2204"/>
                    <a:pt x="1843" y="2193"/>
                    <a:pt x="1854" y="2181"/>
                  </a:cubicBezTo>
                  <a:cubicBezTo>
                    <a:pt x="1854" y="2170"/>
                    <a:pt x="1854" y="2159"/>
                    <a:pt x="1854" y="2159"/>
                  </a:cubicBezTo>
                  <a:cubicBezTo>
                    <a:pt x="1854" y="2147"/>
                    <a:pt x="1866" y="2147"/>
                    <a:pt x="1866" y="2147"/>
                  </a:cubicBezTo>
                  <a:lnTo>
                    <a:pt x="1900" y="2090"/>
                  </a:lnTo>
                  <a:cubicBezTo>
                    <a:pt x="1911" y="2068"/>
                    <a:pt x="1923" y="2045"/>
                    <a:pt x="1945" y="2022"/>
                  </a:cubicBezTo>
                  <a:cubicBezTo>
                    <a:pt x="1968" y="1988"/>
                    <a:pt x="1980" y="1965"/>
                    <a:pt x="2014" y="1943"/>
                  </a:cubicBezTo>
                  <a:cubicBezTo>
                    <a:pt x="2014" y="1931"/>
                    <a:pt x="2025" y="1920"/>
                    <a:pt x="2036" y="1920"/>
                  </a:cubicBezTo>
                  <a:lnTo>
                    <a:pt x="2048" y="1908"/>
                  </a:lnTo>
                  <a:cubicBezTo>
                    <a:pt x="2048" y="1908"/>
                    <a:pt x="2048" y="1897"/>
                    <a:pt x="2059" y="1897"/>
                  </a:cubicBezTo>
                  <a:lnTo>
                    <a:pt x="2071" y="1886"/>
                  </a:lnTo>
                  <a:cubicBezTo>
                    <a:pt x="2082" y="1874"/>
                    <a:pt x="2093" y="1863"/>
                    <a:pt x="2116" y="1852"/>
                  </a:cubicBezTo>
                  <a:close/>
                  <a:moveTo>
                    <a:pt x="2002" y="1465"/>
                  </a:moveTo>
                  <a:cubicBezTo>
                    <a:pt x="2014" y="1465"/>
                    <a:pt x="2025" y="1476"/>
                    <a:pt x="2025" y="1476"/>
                  </a:cubicBezTo>
                  <a:cubicBezTo>
                    <a:pt x="2036" y="1488"/>
                    <a:pt x="2036" y="1499"/>
                    <a:pt x="2036" y="1499"/>
                  </a:cubicBezTo>
                  <a:cubicBezTo>
                    <a:pt x="2025" y="1522"/>
                    <a:pt x="2014" y="1544"/>
                    <a:pt x="2002" y="1556"/>
                  </a:cubicBezTo>
                  <a:cubicBezTo>
                    <a:pt x="1991" y="1567"/>
                    <a:pt x="1991" y="1579"/>
                    <a:pt x="1980" y="1590"/>
                  </a:cubicBezTo>
                  <a:cubicBezTo>
                    <a:pt x="1980" y="1601"/>
                    <a:pt x="1968" y="1613"/>
                    <a:pt x="1968" y="1613"/>
                  </a:cubicBezTo>
                  <a:cubicBezTo>
                    <a:pt x="1945" y="1647"/>
                    <a:pt x="1923" y="1670"/>
                    <a:pt x="1900" y="1692"/>
                  </a:cubicBezTo>
                  <a:lnTo>
                    <a:pt x="1877" y="1726"/>
                  </a:lnTo>
                  <a:cubicBezTo>
                    <a:pt x="1820" y="1783"/>
                    <a:pt x="1775" y="1852"/>
                    <a:pt x="1718" y="1920"/>
                  </a:cubicBezTo>
                  <a:cubicBezTo>
                    <a:pt x="1672" y="1977"/>
                    <a:pt x="1616" y="2045"/>
                    <a:pt x="1559" y="2125"/>
                  </a:cubicBezTo>
                  <a:cubicBezTo>
                    <a:pt x="1536" y="2159"/>
                    <a:pt x="1513" y="2193"/>
                    <a:pt x="1479" y="2227"/>
                  </a:cubicBezTo>
                  <a:cubicBezTo>
                    <a:pt x="1468" y="2238"/>
                    <a:pt x="1468" y="2250"/>
                    <a:pt x="1456" y="2250"/>
                  </a:cubicBezTo>
                  <a:cubicBezTo>
                    <a:pt x="1456" y="2261"/>
                    <a:pt x="1445" y="2272"/>
                    <a:pt x="1434" y="2284"/>
                  </a:cubicBezTo>
                  <a:cubicBezTo>
                    <a:pt x="1434" y="2284"/>
                    <a:pt x="1422" y="2295"/>
                    <a:pt x="1422" y="2295"/>
                  </a:cubicBezTo>
                  <a:cubicBezTo>
                    <a:pt x="1411" y="2307"/>
                    <a:pt x="1399" y="2318"/>
                    <a:pt x="1388" y="2329"/>
                  </a:cubicBezTo>
                  <a:lnTo>
                    <a:pt x="1365" y="2329"/>
                  </a:lnTo>
                  <a:cubicBezTo>
                    <a:pt x="1377" y="2307"/>
                    <a:pt x="1388" y="2295"/>
                    <a:pt x="1388" y="2284"/>
                  </a:cubicBezTo>
                  <a:cubicBezTo>
                    <a:pt x="1388" y="2272"/>
                    <a:pt x="1388" y="2261"/>
                    <a:pt x="1399" y="2261"/>
                  </a:cubicBezTo>
                  <a:cubicBezTo>
                    <a:pt x="1399" y="2238"/>
                    <a:pt x="1399" y="2238"/>
                    <a:pt x="1411" y="2227"/>
                  </a:cubicBezTo>
                  <a:cubicBezTo>
                    <a:pt x="1411" y="2216"/>
                    <a:pt x="1422" y="2204"/>
                    <a:pt x="1422" y="2193"/>
                  </a:cubicBezTo>
                  <a:cubicBezTo>
                    <a:pt x="1434" y="2159"/>
                    <a:pt x="1456" y="2113"/>
                    <a:pt x="1479" y="2079"/>
                  </a:cubicBezTo>
                  <a:cubicBezTo>
                    <a:pt x="1525" y="1999"/>
                    <a:pt x="1570" y="1931"/>
                    <a:pt x="1627" y="1852"/>
                  </a:cubicBezTo>
                  <a:cubicBezTo>
                    <a:pt x="1684" y="1783"/>
                    <a:pt x="1741" y="1704"/>
                    <a:pt x="1798" y="1635"/>
                  </a:cubicBezTo>
                  <a:lnTo>
                    <a:pt x="1820" y="1613"/>
                  </a:lnTo>
                  <a:cubicBezTo>
                    <a:pt x="1843" y="1590"/>
                    <a:pt x="1866" y="1556"/>
                    <a:pt x="1889" y="1544"/>
                  </a:cubicBezTo>
                  <a:cubicBezTo>
                    <a:pt x="1900" y="1533"/>
                    <a:pt x="1911" y="1533"/>
                    <a:pt x="1923" y="1522"/>
                  </a:cubicBezTo>
                  <a:cubicBezTo>
                    <a:pt x="1945" y="1499"/>
                    <a:pt x="1980" y="1476"/>
                    <a:pt x="2002" y="1476"/>
                  </a:cubicBezTo>
                  <a:cubicBezTo>
                    <a:pt x="2002" y="1476"/>
                    <a:pt x="2002" y="1465"/>
                    <a:pt x="2002" y="1465"/>
                  </a:cubicBezTo>
                  <a:close/>
                  <a:moveTo>
                    <a:pt x="11191" y="812"/>
                  </a:moveTo>
                  <a:cubicBezTo>
                    <a:pt x="11199" y="812"/>
                    <a:pt x="11207" y="820"/>
                    <a:pt x="11215" y="828"/>
                  </a:cubicBezTo>
                  <a:lnTo>
                    <a:pt x="11226" y="828"/>
                  </a:lnTo>
                  <a:cubicBezTo>
                    <a:pt x="11226" y="828"/>
                    <a:pt x="11226" y="839"/>
                    <a:pt x="11238" y="839"/>
                  </a:cubicBezTo>
                  <a:lnTo>
                    <a:pt x="11238" y="851"/>
                  </a:lnTo>
                  <a:cubicBezTo>
                    <a:pt x="11261" y="862"/>
                    <a:pt x="11283" y="896"/>
                    <a:pt x="11295" y="930"/>
                  </a:cubicBezTo>
                  <a:cubicBezTo>
                    <a:pt x="11295" y="942"/>
                    <a:pt x="11295" y="942"/>
                    <a:pt x="11295" y="942"/>
                  </a:cubicBezTo>
                  <a:lnTo>
                    <a:pt x="11306" y="976"/>
                  </a:lnTo>
                  <a:cubicBezTo>
                    <a:pt x="11306" y="976"/>
                    <a:pt x="11306" y="976"/>
                    <a:pt x="11306" y="987"/>
                  </a:cubicBezTo>
                  <a:cubicBezTo>
                    <a:pt x="11329" y="1021"/>
                    <a:pt x="11329" y="1055"/>
                    <a:pt x="11340" y="1090"/>
                  </a:cubicBezTo>
                  <a:lnTo>
                    <a:pt x="11352" y="1169"/>
                  </a:lnTo>
                  <a:cubicBezTo>
                    <a:pt x="11352" y="1181"/>
                    <a:pt x="11363" y="1192"/>
                    <a:pt x="11386" y="1192"/>
                  </a:cubicBezTo>
                  <a:cubicBezTo>
                    <a:pt x="11863" y="1249"/>
                    <a:pt x="12227" y="1647"/>
                    <a:pt x="12227" y="2125"/>
                  </a:cubicBezTo>
                  <a:cubicBezTo>
                    <a:pt x="12227" y="2648"/>
                    <a:pt x="11806" y="3069"/>
                    <a:pt x="11283" y="3069"/>
                  </a:cubicBezTo>
                  <a:cubicBezTo>
                    <a:pt x="10771" y="3069"/>
                    <a:pt x="10351" y="2648"/>
                    <a:pt x="10351" y="2125"/>
                  </a:cubicBezTo>
                  <a:cubicBezTo>
                    <a:pt x="10351" y="1692"/>
                    <a:pt x="10658" y="1306"/>
                    <a:pt x="11090" y="1215"/>
                  </a:cubicBezTo>
                  <a:cubicBezTo>
                    <a:pt x="11113" y="1203"/>
                    <a:pt x="11124" y="1192"/>
                    <a:pt x="11113" y="1169"/>
                  </a:cubicBezTo>
                  <a:lnTo>
                    <a:pt x="11124" y="1158"/>
                  </a:lnTo>
                  <a:cubicBezTo>
                    <a:pt x="11113" y="1124"/>
                    <a:pt x="11113" y="1090"/>
                    <a:pt x="11113" y="1067"/>
                  </a:cubicBezTo>
                  <a:cubicBezTo>
                    <a:pt x="11101" y="1044"/>
                    <a:pt x="11113" y="1033"/>
                    <a:pt x="11113" y="1010"/>
                  </a:cubicBezTo>
                  <a:lnTo>
                    <a:pt x="11113" y="976"/>
                  </a:lnTo>
                  <a:cubicBezTo>
                    <a:pt x="11113" y="964"/>
                    <a:pt x="11113" y="964"/>
                    <a:pt x="11113" y="953"/>
                  </a:cubicBezTo>
                  <a:cubicBezTo>
                    <a:pt x="11113" y="919"/>
                    <a:pt x="11113" y="885"/>
                    <a:pt x="11135" y="862"/>
                  </a:cubicBezTo>
                  <a:cubicBezTo>
                    <a:pt x="11135" y="851"/>
                    <a:pt x="11135" y="851"/>
                    <a:pt x="11135" y="851"/>
                  </a:cubicBezTo>
                  <a:cubicBezTo>
                    <a:pt x="11147" y="851"/>
                    <a:pt x="11147" y="851"/>
                    <a:pt x="11147" y="839"/>
                  </a:cubicBezTo>
                  <a:lnTo>
                    <a:pt x="11158" y="839"/>
                  </a:lnTo>
                  <a:cubicBezTo>
                    <a:pt x="11158" y="817"/>
                    <a:pt x="11181" y="817"/>
                    <a:pt x="11181" y="817"/>
                  </a:cubicBezTo>
                  <a:cubicBezTo>
                    <a:pt x="11184" y="813"/>
                    <a:pt x="11188" y="812"/>
                    <a:pt x="11191" y="812"/>
                  </a:cubicBezTo>
                  <a:close/>
                  <a:moveTo>
                    <a:pt x="12478" y="680"/>
                  </a:moveTo>
                  <a:cubicBezTo>
                    <a:pt x="12478" y="680"/>
                    <a:pt x="12478" y="680"/>
                    <a:pt x="12478" y="691"/>
                  </a:cubicBezTo>
                  <a:cubicBezTo>
                    <a:pt x="12500" y="691"/>
                    <a:pt x="12523" y="703"/>
                    <a:pt x="12546" y="714"/>
                  </a:cubicBezTo>
                  <a:cubicBezTo>
                    <a:pt x="12580" y="726"/>
                    <a:pt x="12625" y="748"/>
                    <a:pt x="12659" y="771"/>
                  </a:cubicBezTo>
                  <a:cubicBezTo>
                    <a:pt x="12716" y="805"/>
                    <a:pt x="12773" y="839"/>
                    <a:pt x="12830" y="873"/>
                  </a:cubicBezTo>
                  <a:cubicBezTo>
                    <a:pt x="12955" y="953"/>
                    <a:pt x="13058" y="1033"/>
                    <a:pt x="13149" y="1090"/>
                  </a:cubicBezTo>
                  <a:cubicBezTo>
                    <a:pt x="13581" y="1431"/>
                    <a:pt x="13888" y="1738"/>
                    <a:pt x="14093" y="2068"/>
                  </a:cubicBezTo>
                  <a:cubicBezTo>
                    <a:pt x="14229" y="2272"/>
                    <a:pt x="14434" y="2659"/>
                    <a:pt x="14354" y="2921"/>
                  </a:cubicBezTo>
                  <a:cubicBezTo>
                    <a:pt x="14331" y="3012"/>
                    <a:pt x="14275" y="3080"/>
                    <a:pt x="14172" y="3137"/>
                  </a:cubicBezTo>
                  <a:cubicBezTo>
                    <a:pt x="14166" y="3140"/>
                    <a:pt x="14160" y="3142"/>
                    <a:pt x="14155" y="3142"/>
                  </a:cubicBezTo>
                  <a:cubicBezTo>
                    <a:pt x="14143" y="3142"/>
                    <a:pt x="14135" y="3133"/>
                    <a:pt x="14127" y="3125"/>
                  </a:cubicBezTo>
                  <a:cubicBezTo>
                    <a:pt x="14115" y="3114"/>
                    <a:pt x="14115" y="3091"/>
                    <a:pt x="14127" y="3069"/>
                  </a:cubicBezTo>
                  <a:cubicBezTo>
                    <a:pt x="14206" y="2978"/>
                    <a:pt x="14206" y="2841"/>
                    <a:pt x="14195" y="2750"/>
                  </a:cubicBezTo>
                  <a:cubicBezTo>
                    <a:pt x="14184" y="2625"/>
                    <a:pt x="14138" y="2500"/>
                    <a:pt x="14093" y="2398"/>
                  </a:cubicBezTo>
                  <a:cubicBezTo>
                    <a:pt x="13979" y="2181"/>
                    <a:pt x="13842" y="1977"/>
                    <a:pt x="13649" y="1761"/>
                  </a:cubicBezTo>
                  <a:cubicBezTo>
                    <a:pt x="13490" y="1579"/>
                    <a:pt x="13296" y="1397"/>
                    <a:pt x="13080" y="1226"/>
                  </a:cubicBezTo>
                  <a:cubicBezTo>
                    <a:pt x="13035" y="1181"/>
                    <a:pt x="12989" y="1146"/>
                    <a:pt x="12944" y="1112"/>
                  </a:cubicBezTo>
                  <a:cubicBezTo>
                    <a:pt x="12876" y="1067"/>
                    <a:pt x="12819" y="1021"/>
                    <a:pt x="12762" y="964"/>
                  </a:cubicBezTo>
                  <a:lnTo>
                    <a:pt x="12603" y="839"/>
                  </a:lnTo>
                  <a:cubicBezTo>
                    <a:pt x="12569" y="817"/>
                    <a:pt x="12546" y="782"/>
                    <a:pt x="12512" y="748"/>
                  </a:cubicBezTo>
                  <a:cubicBezTo>
                    <a:pt x="12500" y="737"/>
                    <a:pt x="12478" y="714"/>
                    <a:pt x="12466" y="691"/>
                  </a:cubicBezTo>
                  <a:cubicBezTo>
                    <a:pt x="12466" y="691"/>
                    <a:pt x="12466" y="680"/>
                    <a:pt x="12478" y="680"/>
                  </a:cubicBezTo>
                  <a:close/>
                  <a:moveTo>
                    <a:pt x="2101" y="743"/>
                  </a:moveTo>
                  <a:cubicBezTo>
                    <a:pt x="2105" y="743"/>
                    <a:pt x="2105" y="748"/>
                    <a:pt x="2105" y="748"/>
                  </a:cubicBezTo>
                  <a:cubicBezTo>
                    <a:pt x="2002" y="930"/>
                    <a:pt x="1866" y="1101"/>
                    <a:pt x="1729" y="1260"/>
                  </a:cubicBezTo>
                  <a:cubicBezTo>
                    <a:pt x="1695" y="1306"/>
                    <a:pt x="1661" y="1351"/>
                    <a:pt x="1627" y="1397"/>
                  </a:cubicBezTo>
                  <a:cubicBezTo>
                    <a:pt x="1547" y="1488"/>
                    <a:pt x="1468" y="1579"/>
                    <a:pt x="1388" y="1681"/>
                  </a:cubicBezTo>
                  <a:cubicBezTo>
                    <a:pt x="1309" y="1783"/>
                    <a:pt x="1218" y="1897"/>
                    <a:pt x="1127" y="1999"/>
                  </a:cubicBezTo>
                  <a:cubicBezTo>
                    <a:pt x="1001" y="2159"/>
                    <a:pt x="842" y="2386"/>
                    <a:pt x="728" y="2625"/>
                  </a:cubicBezTo>
                  <a:cubicBezTo>
                    <a:pt x="683" y="2750"/>
                    <a:pt x="637" y="2875"/>
                    <a:pt x="626" y="3000"/>
                  </a:cubicBezTo>
                  <a:cubicBezTo>
                    <a:pt x="615" y="3057"/>
                    <a:pt x="615" y="3114"/>
                    <a:pt x="615" y="3171"/>
                  </a:cubicBezTo>
                  <a:cubicBezTo>
                    <a:pt x="615" y="3194"/>
                    <a:pt x="615" y="3216"/>
                    <a:pt x="615" y="3239"/>
                  </a:cubicBezTo>
                  <a:cubicBezTo>
                    <a:pt x="603" y="3285"/>
                    <a:pt x="603" y="3330"/>
                    <a:pt x="603" y="3376"/>
                  </a:cubicBezTo>
                  <a:cubicBezTo>
                    <a:pt x="615" y="3398"/>
                    <a:pt x="581" y="3410"/>
                    <a:pt x="569" y="3410"/>
                  </a:cubicBezTo>
                  <a:cubicBezTo>
                    <a:pt x="566" y="3413"/>
                    <a:pt x="561" y="3414"/>
                    <a:pt x="556" y="3414"/>
                  </a:cubicBezTo>
                  <a:cubicBezTo>
                    <a:pt x="541" y="3414"/>
                    <a:pt x="521" y="3404"/>
                    <a:pt x="512" y="3387"/>
                  </a:cubicBezTo>
                  <a:cubicBezTo>
                    <a:pt x="512" y="3364"/>
                    <a:pt x="512" y="3353"/>
                    <a:pt x="501" y="3342"/>
                  </a:cubicBezTo>
                  <a:cubicBezTo>
                    <a:pt x="490" y="3296"/>
                    <a:pt x="478" y="3251"/>
                    <a:pt x="478" y="3205"/>
                  </a:cubicBezTo>
                  <a:cubicBezTo>
                    <a:pt x="467" y="3137"/>
                    <a:pt x="478" y="3069"/>
                    <a:pt x="478" y="3012"/>
                  </a:cubicBezTo>
                  <a:cubicBezTo>
                    <a:pt x="501" y="2887"/>
                    <a:pt x="535" y="2761"/>
                    <a:pt x="581" y="2636"/>
                  </a:cubicBezTo>
                  <a:cubicBezTo>
                    <a:pt x="660" y="2432"/>
                    <a:pt x="785" y="2227"/>
                    <a:pt x="967" y="1999"/>
                  </a:cubicBezTo>
                  <a:cubicBezTo>
                    <a:pt x="1149" y="1772"/>
                    <a:pt x="1343" y="1556"/>
                    <a:pt x="1513" y="1363"/>
                  </a:cubicBezTo>
                  <a:cubicBezTo>
                    <a:pt x="1547" y="1317"/>
                    <a:pt x="1593" y="1272"/>
                    <a:pt x="1627" y="1226"/>
                  </a:cubicBezTo>
                  <a:cubicBezTo>
                    <a:pt x="1775" y="1055"/>
                    <a:pt x="1923" y="885"/>
                    <a:pt x="2093" y="748"/>
                  </a:cubicBezTo>
                  <a:cubicBezTo>
                    <a:pt x="2097" y="745"/>
                    <a:pt x="2100" y="743"/>
                    <a:pt x="2101" y="743"/>
                  </a:cubicBezTo>
                  <a:close/>
                  <a:moveTo>
                    <a:pt x="3680" y="1853"/>
                  </a:moveTo>
                  <a:cubicBezTo>
                    <a:pt x="3699" y="1853"/>
                    <a:pt x="3712" y="1866"/>
                    <a:pt x="3720" y="1874"/>
                  </a:cubicBezTo>
                  <a:cubicBezTo>
                    <a:pt x="3742" y="1886"/>
                    <a:pt x="3742" y="1897"/>
                    <a:pt x="3754" y="1920"/>
                  </a:cubicBezTo>
                  <a:lnTo>
                    <a:pt x="3754" y="1931"/>
                  </a:lnTo>
                  <a:cubicBezTo>
                    <a:pt x="3788" y="1988"/>
                    <a:pt x="3799" y="2056"/>
                    <a:pt x="3811" y="2113"/>
                  </a:cubicBezTo>
                  <a:lnTo>
                    <a:pt x="3811" y="2136"/>
                  </a:lnTo>
                  <a:cubicBezTo>
                    <a:pt x="3822" y="2204"/>
                    <a:pt x="3833" y="2272"/>
                    <a:pt x="3833" y="2341"/>
                  </a:cubicBezTo>
                  <a:cubicBezTo>
                    <a:pt x="3833" y="2363"/>
                    <a:pt x="3845" y="2375"/>
                    <a:pt x="3856" y="2375"/>
                  </a:cubicBezTo>
                  <a:cubicBezTo>
                    <a:pt x="4288" y="2466"/>
                    <a:pt x="4607" y="2852"/>
                    <a:pt x="4607" y="3296"/>
                  </a:cubicBezTo>
                  <a:cubicBezTo>
                    <a:pt x="4607" y="3808"/>
                    <a:pt x="4186" y="4229"/>
                    <a:pt x="3674" y="4229"/>
                  </a:cubicBezTo>
                  <a:cubicBezTo>
                    <a:pt x="3151" y="4229"/>
                    <a:pt x="2730" y="3808"/>
                    <a:pt x="2730" y="3296"/>
                  </a:cubicBezTo>
                  <a:cubicBezTo>
                    <a:pt x="2730" y="2818"/>
                    <a:pt x="3083" y="2420"/>
                    <a:pt x="3561" y="2363"/>
                  </a:cubicBezTo>
                  <a:cubicBezTo>
                    <a:pt x="3572" y="2363"/>
                    <a:pt x="3595" y="2341"/>
                    <a:pt x="3583" y="2329"/>
                  </a:cubicBezTo>
                  <a:cubicBezTo>
                    <a:pt x="3595" y="2318"/>
                    <a:pt x="3595" y="2307"/>
                    <a:pt x="3595" y="2284"/>
                  </a:cubicBezTo>
                  <a:cubicBezTo>
                    <a:pt x="3595" y="2272"/>
                    <a:pt x="3583" y="2261"/>
                    <a:pt x="3583" y="2250"/>
                  </a:cubicBezTo>
                  <a:cubicBezTo>
                    <a:pt x="3583" y="2204"/>
                    <a:pt x="3583" y="2159"/>
                    <a:pt x="3583" y="2113"/>
                  </a:cubicBezTo>
                  <a:cubicBezTo>
                    <a:pt x="3583" y="2068"/>
                    <a:pt x="3583" y="2022"/>
                    <a:pt x="3595" y="1977"/>
                  </a:cubicBezTo>
                  <a:cubicBezTo>
                    <a:pt x="3595" y="1965"/>
                    <a:pt x="3595" y="1954"/>
                    <a:pt x="3606" y="1954"/>
                  </a:cubicBezTo>
                  <a:cubicBezTo>
                    <a:pt x="3606" y="1931"/>
                    <a:pt x="3617" y="1908"/>
                    <a:pt x="3617" y="1897"/>
                  </a:cubicBezTo>
                  <a:cubicBezTo>
                    <a:pt x="3617" y="1886"/>
                    <a:pt x="3640" y="1863"/>
                    <a:pt x="3651" y="1863"/>
                  </a:cubicBezTo>
                  <a:cubicBezTo>
                    <a:pt x="3662" y="1856"/>
                    <a:pt x="3672" y="1853"/>
                    <a:pt x="3680" y="1853"/>
                  </a:cubicBezTo>
                  <a:close/>
                  <a:moveTo>
                    <a:pt x="2264" y="4172"/>
                  </a:moveTo>
                  <a:cubicBezTo>
                    <a:pt x="2264" y="4183"/>
                    <a:pt x="2264" y="4183"/>
                    <a:pt x="2264" y="4195"/>
                  </a:cubicBezTo>
                  <a:cubicBezTo>
                    <a:pt x="2264" y="4206"/>
                    <a:pt x="2264" y="4217"/>
                    <a:pt x="2264" y="4229"/>
                  </a:cubicBezTo>
                  <a:cubicBezTo>
                    <a:pt x="2264" y="4240"/>
                    <a:pt x="2264" y="4240"/>
                    <a:pt x="2264" y="4240"/>
                  </a:cubicBezTo>
                  <a:cubicBezTo>
                    <a:pt x="2264" y="4240"/>
                    <a:pt x="2253" y="4251"/>
                    <a:pt x="2253" y="4251"/>
                  </a:cubicBezTo>
                  <a:cubicBezTo>
                    <a:pt x="2253" y="4263"/>
                    <a:pt x="2253" y="4274"/>
                    <a:pt x="2253" y="4286"/>
                  </a:cubicBezTo>
                  <a:cubicBezTo>
                    <a:pt x="2253" y="4286"/>
                    <a:pt x="2253" y="4297"/>
                    <a:pt x="2253" y="4297"/>
                  </a:cubicBezTo>
                  <a:cubicBezTo>
                    <a:pt x="2253" y="4297"/>
                    <a:pt x="2253" y="4308"/>
                    <a:pt x="2253" y="4308"/>
                  </a:cubicBezTo>
                  <a:cubicBezTo>
                    <a:pt x="2253" y="4320"/>
                    <a:pt x="2253" y="4331"/>
                    <a:pt x="2253" y="4342"/>
                  </a:cubicBezTo>
                  <a:cubicBezTo>
                    <a:pt x="2253" y="4342"/>
                    <a:pt x="2253" y="4342"/>
                    <a:pt x="2253" y="4354"/>
                  </a:cubicBezTo>
                  <a:cubicBezTo>
                    <a:pt x="2253" y="4365"/>
                    <a:pt x="2264" y="4377"/>
                    <a:pt x="2264" y="4399"/>
                  </a:cubicBezTo>
                  <a:lnTo>
                    <a:pt x="2287" y="4392"/>
                  </a:lnTo>
                  <a:lnTo>
                    <a:pt x="2287" y="4392"/>
                  </a:lnTo>
                  <a:cubicBezTo>
                    <a:pt x="2287" y="4393"/>
                    <a:pt x="2287" y="4396"/>
                    <a:pt x="2287" y="4399"/>
                  </a:cubicBezTo>
                  <a:lnTo>
                    <a:pt x="2264" y="4411"/>
                  </a:lnTo>
                  <a:lnTo>
                    <a:pt x="2275" y="4433"/>
                  </a:lnTo>
                  <a:lnTo>
                    <a:pt x="2287" y="4433"/>
                  </a:lnTo>
                  <a:cubicBezTo>
                    <a:pt x="2287" y="4445"/>
                    <a:pt x="2287" y="4445"/>
                    <a:pt x="2287" y="4445"/>
                  </a:cubicBezTo>
                  <a:cubicBezTo>
                    <a:pt x="2287" y="4445"/>
                    <a:pt x="2287" y="4456"/>
                    <a:pt x="2298" y="4456"/>
                  </a:cubicBezTo>
                  <a:lnTo>
                    <a:pt x="2309" y="4468"/>
                  </a:lnTo>
                  <a:cubicBezTo>
                    <a:pt x="2309" y="4479"/>
                    <a:pt x="2309" y="4479"/>
                    <a:pt x="2309" y="4490"/>
                  </a:cubicBezTo>
                  <a:cubicBezTo>
                    <a:pt x="2309" y="4490"/>
                    <a:pt x="2309" y="4490"/>
                    <a:pt x="2321" y="4502"/>
                  </a:cubicBezTo>
                  <a:cubicBezTo>
                    <a:pt x="2321" y="4502"/>
                    <a:pt x="2321" y="4513"/>
                    <a:pt x="2321" y="4524"/>
                  </a:cubicBezTo>
                  <a:cubicBezTo>
                    <a:pt x="2309" y="4536"/>
                    <a:pt x="2298" y="4536"/>
                    <a:pt x="2287" y="4536"/>
                  </a:cubicBezTo>
                  <a:lnTo>
                    <a:pt x="2264" y="4536"/>
                  </a:lnTo>
                  <a:cubicBezTo>
                    <a:pt x="2253" y="4536"/>
                    <a:pt x="2253" y="4524"/>
                    <a:pt x="2241" y="4524"/>
                  </a:cubicBezTo>
                  <a:cubicBezTo>
                    <a:pt x="2230" y="4513"/>
                    <a:pt x="2218" y="4502"/>
                    <a:pt x="2207" y="4490"/>
                  </a:cubicBezTo>
                  <a:cubicBezTo>
                    <a:pt x="2184" y="4468"/>
                    <a:pt x="2173" y="4445"/>
                    <a:pt x="2162" y="4411"/>
                  </a:cubicBezTo>
                  <a:cubicBezTo>
                    <a:pt x="2150" y="4377"/>
                    <a:pt x="2150" y="4354"/>
                    <a:pt x="2150" y="4320"/>
                  </a:cubicBezTo>
                  <a:cubicBezTo>
                    <a:pt x="2150" y="4297"/>
                    <a:pt x="2162" y="4251"/>
                    <a:pt x="2173" y="4229"/>
                  </a:cubicBezTo>
                  <a:cubicBezTo>
                    <a:pt x="2184" y="4217"/>
                    <a:pt x="2196" y="4206"/>
                    <a:pt x="2207" y="4195"/>
                  </a:cubicBezTo>
                  <a:cubicBezTo>
                    <a:pt x="2218" y="4172"/>
                    <a:pt x="2230" y="4172"/>
                    <a:pt x="2241" y="4172"/>
                  </a:cubicBezTo>
                  <a:close/>
                  <a:moveTo>
                    <a:pt x="12785" y="4195"/>
                  </a:moveTo>
                  <a:cubicBezTo>
                    <a:pt x="12785" y="4195"/>
                    <a:pt x="12785" y="4195"/>
                    <a:pt x="12785" y="4206"/>
                  </a:cubicBezTo>
                  <a:lnTo>
                    <a:pt x="12796" y="4206"/>
                  </a:lnTo>
                  <a:cubicBezTo>
                    <a:pt x="12796" y="4217"/>
                    <a:pt x="12796" y="4217"/>
                    <a:pt x="12807" y="4217"/>
                  </a:cubicBezTo>
                  <a:cubicBezTo>
                    <a:pt x="12807" y="4229"/>
                    <a:pt x="12807" y="4229"/>
                    <a:pt x="12807" y="4229"/>
                  </a:cubicBezTo>
                  <a:lnTo>
                    <a:pt x="12819" y="4240"/>
                  </a:lnTo>
                  <a:cubicBezTo>
                    <a:pt x="12819" y="4240"/>
                    <a:pt x="12830" y="4240"/>
                    <a:pt x="12830" y="4251"/>
                  </a:cubicBezTo>
                  <a:cubicBezTo>
                    <a:pt x="12841" y="4274"/>
                    <a:pt x="12853" y="4297"/>
                    <a:pt x="12853" y="4308"/>
                  </a:cubicBezTo>
                  <a:cubicBezTo>
                    <a:pt x="12864" y="4354"/>
                    <a:pt x="12864" y="4399"/>
                    <a:pt x="12853" y="4445"/>
                  </a:cubicBezTo>
                  <a:cubicBezTo>
                    <a:pt x="12841" y="4490"/>
                    <a:pt x="12819" y="4536"/>
                    <a:pt x="12785" y="4570"/>
                  </a:cubicBezTo>
                  <a:cubicBezTo>
                    <a:pt x="12750" y="4615"/>
                    <a:pt x="12716" y="4638"/>
                    <a:pt x="12682" y="4638"/>
                  </a:cubicBezTo>
                  <a:cubicBezTo>
                    <a:pt x="12671" y="4638"/>
                    <a:pt x="12671" y="4638"/>
                    <a:pt x="12659" y="4627"/>
                  </a:cubicBezTo>
                  <a:cubicBezTo>
                    <a:pt x="12659" y="4627"/>
                    <a:pt x="12659" y="4615"/>
                    <a:pt x="12659" y="4615"/>
                  </a:cubicBezTo>
                  <a:cubicBezTo>
                    <a:pt x="12671" y="4604"/>
                    <a:pt x="12682" y="4593"/>
                    <a:pt x="12694" y="4581"/>
                  </a:cubicBezTo>
                  <a:lnTo>
                    <a:pt x="12705" y="4559"/>
                  </a:lnTo>
                  <a:cubicBezTo>
                    <a:pt x="12705" y="4559"/>
                    <a:pt x="12716" y="4547"/>
                    <a:pt x="12716" y="4547"/>
                  </a:cubicBezTo>
                  <a:cubicBezTo>
                    <a:pt x="12716" y="4547"/>
                    <a:pt x="12728" y="4536"/>
                    <a:pt x="12728" y="4524"/>
                  </a:cubicBezTo>
                  <a:cubicBezTo>
                    <a:pt x="12728" y="4524"/>
                    <a:pt x="12739" y="4513"/>
                    <a:pt x="12739" y="4502"/>
                  </a:cubicBezTo>
                  <a:cubicBezTo>
                    <a:pt x="12739" y="4502"/>
                    <a:pt x="12750" y="4490"/>
                    <a:pt x="12750" y="4490"/>
                  </a:cubicBezTo>
                  <a:lnTo>
                    <a:pt x="12750" y="4479"/>
                  </a:lnTo>
                  <a:cubicBezTo>
                    <a:pt x="12750" y="4456"/>
                    <a:pt x="12762" y="4445"/>
                    <a:pt x="12762" y="4422"/>
                  </a:cubicBezTo>
                  <a:cubicBezTo>
                    <a:pt x="12773" y="4422"/>
                    <a:pt x="12773" y="4411"/>
                    <a:pt x="12773" y="4399"/>
                  </a:cubicBezTo>
                  <a:lnTo>
                    <a:pt x="12773" y="4388"/>
                  </a:lnTo>
                  <a:cubicBezTo>
                    <a:pt x="12773" y="4388"/>
                    <a:pt x="12773" y="4377"/>
                    <a:pt x="12773" y="4377"/>
                  </a:cubicBezTo>
                  <a:lnTo>
                    <a:pt x="12773" y="4365"/>
                  </a:lnTo>
                  <a:cubicBezTo>
                    <a:pt x="12773" y="4354"/>
                    <a:pt x="12773" y="4342"/>
                    <a:pt x="12773" y="4320"/>
                  </a:cubicBezTo>
                  <a:cubicBezTo>
                    <a:pt x="12773" y="4308"/>
                    <a:pt x="12773" y="4297"/>
                    <a:pt x="12773" y="4297"/>
                  </a:cubicBezTo>
                  <a:cubicBezTo>
                    <a:pt x="12773" y="4286"/>
                    <a:pt x="12773" y="4274"/>
                    <a:pt x="12773" y="4263"/>
                  </a:cubicBezTo>
                  <a:lnTo>
                    <a:pt x="12739" y="4263"/>
                  </a:lnTo>
                  <a:lnTo>
                    <a:pt x="12773" y="4251"/>
                  </a:lnTo>
                  <a:cubicBezTo>
                    <a:pt x="12773" y="4251"/>
                    <a:pt x="12773" y="4240"/>
                    <a:pt x="12773" y="4240"/>
                  </a:cubicBezTo>
                  <a:cubicBezTo>
                    <a:pt x="12773" y="4240"/>
                    <a:pt x="12773" y="4229"/>
                    <a:pt x="12773" y="4229"/>
                  </a:cubicBezTo>
                  <a:cubicBezTo>
                    <a:pt x="12773" y="4229"/>
                    <a:pt x="12773" y="4217"/>
                    <a:pt x="12762" y="4217"/>
                  </a:cubicBezTo>
                  <a:cubicBezTo>
                    <a:pt x="12762" y="4206"/>
                    <a:pt x="12773" y="4206"/>
                    <a:pt x="12773" y="4206"/>
                  </a:cubicBezTo>
                  <a:cubicBezTo>
                    <a:pt x="12773" y="4195"/>
                    <a:pt x="12785" y="4195"/>
                    <a:pt x="12785" y="4195"/>
                  </a:cubicBezTo>
                  <a:close/>
                  <a:moveTo>
                    <a:pt x="13015" y="4008"/>
                  </a:moveTo>
                  <a:cubicBezTo>
                    <a:pt x="13017" y="4008"/>
                    <a:pt x="13020" y="4009"/>
                    <a:pt x="13023" y="4013"/>
                  </a:cubicBezTo>
                  <a:cubicBezTo>
                    <a:pt x="13080" y="4058"/>
                    <a:pt x="13103" y="4115"/>
                    <a:pt x="13126" y="4172"/>
                  </a:cubicBezTo>
                  <a:cubicBezTo>
                    <a:pt x="13149" y="4240"/>
                    <a:pt x="13149" y="4308"/>
                    <a:pt x="13137" y="4377"/>
                  </a:cubicBezTo>
                  <a:cubicBezTo>
                    <a:pt x="13126" y="4445"/>
                    <a:pt x="13103" y="4502"/>
                    <a:pt x="13080" y="4559"/>
                  </a:cubicBezTo>
                  <a:cubicBezTo>
                    <a:pt x="13046" y="4615"/>
                    <a:pt x="12978" y="4684"/>
                    <a:pt x="12932" y="4695"/>
                  </a:cubicBezTo>
                  <a:lnTo>
                    <a:pt x="12853" y="4695"/>
                  </a:lnTo>
                  <a:cubicBezTo>
                    <a:pt x="12853" y="4695"/>
                    <a:pt x="12841" y="4695"/>
                    <a:pt x="12841" y="4684"/>
                  </a:cubicBezTo>
                  <a:cubicBezTo>
                    <a:pt x="12830" y="4672"/>
                    <a:pt x="12830" y="4661"/>
                    <a:pt x="12841" y="4650"/>
                  </a:cubicBezTo>
                  <a:cubicBezTo>
                    <a:pt x="12841" y="4650"/>
                    <a:pt x="12841" y="4638"/>
                    <a:pt x="12841" y="4638"/>
                  </a:cubicBezTo>
                  <a:cubicBezTo>
                    <a:pt x="12841" y="4638"/>
                    <a:pt x="12853" y="4627"/>
                    <a:pt x="12853" y="4627"/>
                  </a:cubicBezTo>
                  <a:cubicBezTo>
                    <a:pt x="12853" y="4615"/>
                    <a:pt x="12853" y="4615"/>
                    <a:pt x="12853" y="4615"/>
                  </a:cubicBezTo>
                  <a:cubicBezTo>
                    <a:pt x="12853" y="4604"/>
                    <a:pt x="12864" y="4581"/>
                    <a:pt x="12876" y="4570"/>
                  </a:cubicBezTo>
                  <a:lnTo>
                    <a:pt x="12932" y="4502"/>
                  </a:lnTo>
                  <a:cubicBezTo>
                    <a:pt x="12932" y="4490"/>
                    <a:pt x="12944" y="4490"/>
                    <a:pt x="12944" y="4479"/>
                  </a:cubicBezTo>
                  <a:cubicBezTo>
                    <a:pt x="12955" y="4456"/>
                    <a:pt x="12967" y="4433"/>
                    <a:pt x="12989" y="4411"/>
                  </a:cubicBezTo>
                  <a:lnTo>
                    <a:pt x="13001" y="4377"/>
                  </a:lnTo>
                  <a:cubicBezTo>
                    <a:pt x="13001" y="4365"/>
                    <a:pt x="13001" y="4354"/>
                    <a:pt x="13012" y="4331"/>
                  </a:cubicBezTo>
                  <a:cubicBezTo>
                    <a:pt x="13012" y="4308"/>
                    <a:pt x="13012" y="4286"/>
                    <a:pt x="13023" y="4263"/>
                  </a:cubicBezTo>
                  <a:cubicBezTo>
                    <a:pt x="13023" y="4251"/>
                    <a:pt x="13023" y="4240"/>
                    <a:pt x="13023" y="4240"/>
                  </a:cubicBezTo>
                  <a:lnTo>
                    <a:pt x="13023" y="4229"/>
                  </a:lnTo>
                  <a:lnTo>
                    <a:pt x="13023" y="4217"/>
                  </a:lnTo>
                  <a:lnTo>
                    <a:pt x="13023" y="4206"/>
                  </a:lnTo>
                  <a:cubicBezTo>
                    <a:pt x="13023" y="4195"/>
                    <a:pt x="13023" y="4183"/>
                    <a:pt x="13023" y="4183"/>
                  </a:cubicBezTo>
                  <a:lnTo>
                    <a:pt x="13023" y="4160"/>
                  </a:lnTo>
                  <a:cubicBezTo>
                    <a:pt x="13023" y="4115"/>
                    <a:pt x="13012" y="4069"/>
                    <a:pt x="13001" y="4024"/>
                  </a:cubicBezTo>
                  <a:cubicBezTo>
                    <a:pt x="13001" y="4013"/>
                    <a:pt x="13001" y="4013"/>
                    <a:pt x="13001" y="4013"/>
                  </a:cubicBezTo>
                  <a:cubicBezTo>
                    <a:pt x="13008" y="4013"/>
                    <a:pt x="13011" y="4008"/>
                    <a:pt x="13015" y="4008"/>
                  </a:cubicBezTo>
                  <a:close/>
                  <a:moveTo>
                    <a:pt x="1900" y="4035"/>
                  </a:moveTo>
                  <a:cubicBezTo>
                    <a:pt x="1900" y="4035"/>
                    <a:pt x="1900" y="4035"/>
                    <a:pt x="1900" y="4047"/>
                  </a:cubicBezTo>
                  <a:cubicBezTo>
                    <a:pt x="1911" y="4047"/>
                    <a:pt x="1911" y="4047"/>
                    <a:pt x="1911" y="4058"/>
                  </a:cubicBezTo>
                  <a:cubicBezTo>
                    <a:pt x="1911" y="4058"/>
                    <a:pt x="1911" y="4069"/>
                    <a:pt x="1911" y="4081"/>
                  </a:cubicBezTo>
                  <a:cubicBezTo>
                    <a:pt x="1923" y="4104"/>
                    <a:pt x="1911" y="4126"/>
                    <a:pt x="1911" y="4160"/>
                  </a:cubicBezTo>
                  <a:lnTo>
                    <a:pt x="1911" y="4183"/>
                  </a:lnTo>
                  <a:cubicBezTo>
                    <a:pt x="1911" y="4195"/>
                    <a:pt x="1900" y="4206"/>
                    <a:pt x="1900" y="4217"/>
                  </a:cubicBezTo>
                  <a:lnTo>
                    <a:pt x="1934" y="4229"/>
                  </a:lnTo>
                  <a:lnTo>
                    <a:pt x="1900" y="4229"/>
                  </a:lnTo>
                  <a:cubicBezTo>
                    <a:pt x="1900" y="4240"/>
                    <a:pt x="1900" y="4240"/>
                    <a:pt x="1900" y="4251"/>
                  </a:cubicBezTo>
                  <a:cubicBezTo>
                    <a:pt x="1900" y="4274"/>
                    <a:pt x="1900" y="4286"/>
                    <a:pt x="1900" y="4308"/>
                  </a:cubicBezTo>
                  <a:lnTo>
                    <a:pt x="1900" y="4331"/>
                  </a:lnTo>
                  <a:lnTo>
                    <a:pt x="1900" y="4342"/>
                  </a:lnTo>
                  <a:lnTo>
                    <a:pt x="1911" y="4365"/>
                  </a:lnTo>
                  <a:cubicBezTo>
                    <a:pt x="1911" y="4388"/>
                    <a:pt x="1923" y="4422"/>
                    <a:pt x="1934" y="4445"/>
                  </a:cubicBezTo>
                  <a:lnTo>
                    <a:pt x="1934" y="4456"/>
                  </a:lnTo>
                  <a:cubicBezTo>
                    <a:pt x="1934" y="4456"/>
                    <a:pt x="1934" y="4468"/>
                    <a:pt x="1934" y="4468"/>
                  </a:cubicBezTo>
                  <a:cubicBezTo>
                    <a:pt x="1945" y="4479"/>
                    <a:pt x="1945" y="4490"/>
                    <a:pt x="1957" y="4502"/>
                  </a:cubicBezTo>
                  <a:cubicBezTo>
                    <a:pt x="1968" y="4524"/>
                    <a:pt x="1980" y="4547"/>
                    <a:pt x="2002" y="4570"/>
                  </a:cubicBezTo>
                  <a:lnTo>
                    <a:pt x="2002" y="4581"/>
                  </a:lnTo>
                  <a:lnTo>
                    <a:pt x="2014" y="4593"/>
                  </a:lnTo>
                  <a:cubicBezTo>
                    <a:pt x="2025" y="4604"/>
                    <a:pt x="2025" y="4615"/>
                    <a:pt x="2036" y="4627"/>
                  </a:cubicBezTo>
                  <a:cubicBezTo>
                    <a:pt x="2036" y="4627"/>
                    <a:pt x="2036" y="4627"/>
                    <a:pt x="2036" y="4638"/>
                  </a:cubicBezTo>
                  <a:cubicBezTo>
                    <a:pt x="2036" y="4638"/>
                    <a:pt x="2036" y="4638"/>
                    <a:pt x="2048" y="4650"/>
                  </a:cubicBezTo>
                  <a:cubicBezTo>
                    <a:pt x="2048" y="4650"/>
                    <a:pt x="2048" y="4650"/>
                    <a:pt x="2048" y="4661"/>
                  </a:cubicBezTo>
                  <a:cubicBezTo>
                    <a:pt x="2059" y="4672"/>
                    <a:pt x="2059" y="4672"/>
                    <a:pt x="2059" y="4672"/>
                  </a:cubicBezTo>
                  <a:lnTo>
                    <a:pt x="2059" y="4684"/>
                  </a:lnTo>
                  <a:cubicBezTo>
                    <a:pt x="2071" y="4684"/>
                    <a:pt x="2071" y="4695"/>
                    <a:pt x="2082" y="4706"/>
                  </a:cubicBezTo>
                  <a:cubicBezTo>
                    <a:pt x="2082" y="4718"/>
                    <a:pt x="2082" y="4729"/>
                    <a:pt x="2082" y="4729"/>
                  </a:cubicBezTo>
                  <a:cubicBezTo>
                    <a:pt x="2071" y="4741"/>
                    <a:pt x="2071" y="4741"/>
                    <a:pt x="2059" y="4741"/>
                  </a:cubicBezTo>
                  <a:cubicBezTo>
                    <a:pt x="2025" y="4741"/>
                    <a:pt x="1991" y="4741"/>
                    <a:pt x="1945" y="4706"/>
                  </a:cubicBezTo>
                  <a:lnTo>
                    <a:pt x="1934" y="4706"/>
                  </a:lnTo>
                  <a:cubicBezTo>
                    <a:pt x="1900" y="4695"/>
                    <a:pt x="1854" y="4638"/>
                    <a:pt x="1820" y="4581"/>
                  </a:cubicBezTo>
                  <a:cubicBezTo>
                    <a:pt x="1798" y="4524"/>
                    <a:pt x="1775" y="4468"/>
                    <a:pt x="1763" y="4411"/>
                  </a:cubicBezTo>
                  <a:cubicBezTo>
                    <a:pt x="1752" y="4331"/>
                    <a:pt x="1752" y="4274"/>
                    <a:pt x="1763" y="4206"/>
                  </a:cubicBezTo>
                  <a:cubicBezTo>
                    <a:pt x="1763" y="4172"/>
                    <a:pt x="1786" y="4149"/>
                    <a:pt x="1798" y="4115"/>
                  </a:cubicBezTo>
                  <a:cubicBezTo>
                    <a:pt x="1809" y="4081"/>
                    <a:pt x="1832" y="4058"/>
                    <a:pt x="1854" y="4047"/>
                  </a:cubicBezTo>
                  <a:cubicBezTo>
                    <a:pt x="1866" y="4047"/>
                    <a:pt x="1866" y="4035"/>
                    <a:pt x="1877" y="4035"/>
                  </a:cubicBezTo>
                  <a:close/>
                  <a:moveTo>
                    <a:pt x="8633" y="2659"/>
                  </a:moveTo>
                  <a:cubicBezTo>
                    <a:pt x="8679" y="2659"/>
                    <a:pt x="8713" y="2705"/>
                    <a:pt x="8724" y="2739"/>
                  </a:cubicBezTo>
                  <a:cubicBezTo>
                    <a:pt x="8736" y="2773"/>
                    <a:pt x="8747" y="2807"/>
                    <a:pt x="8747" y="2841"/>
                  </a:cubicBezTo>
                  <a:cubicBezTo>
                    <a:pt x="8758" y="2898"/>
                    <a:pt x="8758" y="2943"/>
                    <a:pt x="8770" y="2978"/>
                  </a:cubicBezTo>
                  <a:lnTo>
                    <a:pt x="8770" y="3046"/>
                  </a:lnTo>
                  <a:cubicBezTo>
                    <a:pt x="8770" y="3069"/>
                    <a:pt x="8781" y="3080"/>
                    <a:pt x="8792" y="3080"/>
                  </a:cubicBezTo>
                  <a:cubicBezTo>
                    <a:pt x="9247" y="3160"/>
                    <a:pt x="9577" y="3546"/>
                    <a:pt x="9577" y="4001"/>
                  </a:cubicBezTo>
                  <a:cubicBezTo>
                    <a:pt x="9577" y="4513"/>
                    <a:pt x="9156" y="4934"/>
                    <a:pt x="8645" y="4934"/>
                  </a:cubicBezTo>
                  <a:cubicBezTo>
                    <a:pt x="8133" y="4934"/>
                    <a:pt x="7712" y="4524"/>
                    <a:pt x="7712" y="4001"/>
                  </a:cubicBezTo>
                  <a:cubicBezTo>
                    <a:pt x="7712" y="3546"/>
                    <a:pt x="8042" y="3148"/>
                    <a:pt x="8497" y="3080"/>
                  </a:cubicBezTo>
                  <a:cubicBezTo>
                    <a:pt x="8508" y="3080"/>
                    <a:pt x="8519" y="3057"/>
                    <a:pt x="8519" y="3046"/>
                  </a:cubicBezTo>
                  <a:lnTo>
                    <a:pt x="8519" y="2978"/>
                  </a:lnTo>
                  <a:cubicBezTo>
                    <a:pt x="8519" y="2943"/>
                    <a:pt x="8508" y="2909"/>
                    <a:pt x="8519" y="2864"/>
                  </a:cubicBezTo>
                  <a:cubicBezTo>
                    <a:pt x="8519" y="2818"/>
                    <a:pt x="8519" y="2773"/>
                    <a:pt x="8531" y="2739"/>
                  </a:cubicBezTo>
                  <a:cubicBezTo>
                    <a:pt x="8531" y="2693"/>
                    <a:pt x="8588" y="2670"/>
                    <a:pt x="8622" y="2659"/>
                  </a:cubicBezTo>
                  <a:close/>
                  <a:moveTo>
                    <a:pt x="1672" y="3524"/>
                  </a:moveTo>
                  <a:cubicBezTo>
                    <a:pt x="1661" y="3615"/>
                    <a:pt x="1638" y="3694"/>
                    <a:pt x="1616" y="3774"/>
                  </a:cubicBezTo>
                  <a:cubicBezTo>
                    <a:pt x="1604" y="3831"/>
                    <a:pt x="1593" y="3876"/>
                    <a:pt x="1581" y="3922"/>
                  </a:cubicBezTo>
                  <a:cubicBezTo>
                    <a:pt x="1547" y="4069"/>
                    <a:pt x="1525" y="4206"/>
                    <a:pt x="1536" y="4331"/>
                  </a:cubicBezTo>
                  <a:cubicBezTo>
                    <a:pt x="1536" y="4547"/>
                    <a:pt x="1638" y="4832"/>
                    <a:pt x="1900" y="4923"/>
                  </a:cubicBezTo>
                  <a:cubicBezTo>
                    <a:pt x="1911" y="4934"/>
                    <a:pt x="1923" y="4945"/>
                    <a:pt x="1923" y="4957"/>
                  </a:cubicBezTo>
                  <a:cubicBezTo>
                    <a:pt x="1923" y="4968"/>
                    <a:pt x="1911" y="4968"/>
                    <a:pt x="1900" y="4968"/>
                  </a:cubicBezTo>
                  <a:cubicBezTo>
                    <a:pt x="1872" y="4976"/>
                    <a:pt x="1843" y="4979"/>
                    <a:pt x="1814" y="4979"/>
                  </a:cubicBezTo>
                  <a:cubicBezTo>
                    <a:pt x="1712" y="4979"/>
                    <a:pt x="1607" y="4934"/>
                    <a:pt x="1536" y="4854"/>
                  </a:cubicBezTo>
                  <a:cubicBezTo>
                    <a:pt x="1445" y="4752"/>
                    <a:pt x="1388" y="4615"/>
                    <a:pt x="1377" y="4433"/>
                  </a:cubicBezTo>
                  <a:cubicBezTo>
                    <a:pt x="1354" y="4274"/>
                    <a:pt x="1377" y="4104"/>
                    <a:pt x="1422" y="3944"/>
                  </a:cubicBezTo>
                  <a:cubicBezTo>
                    <a:pt x="1468" y="3740"/>
                    <a:pt x="1547" y="3603"/>
                    <a:pt x="1650" y="3524"/>
                  </a:cubicBezTo>
                  <a:close/>
                  <a:moveTo>
                    <a:pt x="13217" y="3489"/>
                  </a:moveTo>
                  <a:cubicBezTo>
                    <a:pt x="13228" y="3489"/>
                    <a:pt x="13228" y="3489"/>
                    <a:pt x="13240" y="3501"/>
                  </a:cubicBezTo>
                  <a:cubicBezTo>
                    <a:pt x="13365" y="3615"/>
                    <a:pt x="13433" y="3831"/>
                    <a:pt x="13467" y="3978"/>
                  </a:cubicBezTo>
                  <a:cubicBezTo>
                    <a:pt x="13513" y="4160"/>
                    <a:pt x="13524" y="4354"/>
                    <a:pt x="13501" y="4536"/>
                  </a:cubicBezTo>
                  <a:cubicBezTo>
                    <a:pt x="13478" y="4752"/>
                    <a:pt x="13410" y="4900"/>
                    <a:pt x="13308" y="4991"/>
                  </a:cubicBezTo>
                  <a:cubicBezTo>
                    <a:pt x="13242" y="5049"/>
                    <a:pt x="13148" y="5094"/>
                    <a:pt x="13053" y="5094"/>
                  </a:cubicBezTo>
                  <a:cubicBezTo>
                    <a:pt x="13000" y="5094"/>
                    <a:pt x="12947" y="5080"/>
                    <a:pt x="12898" y="5048"/>
                  </a:cubicBezTo>
                  <a:cubicBezTo>
                    <a:pt x="12887" y="5036"/>
                    <a:pt x="12887" y="5025"/>
                    <a:pt x="12887" y="5013"/>
                  </a:cubicBezTo>
                  <a:cubicBezTo>
                    <a:pt x="12887" y="5002"/>
                    <a:pt x="12898" y="4991"/>
                    <a:pt x="12910" y="4991"/>
                  </a:cubicBezTo>
                  <a:cubicBezTo>
                    <a:pt x="13296" y="4991"/>
                    <a:pt x="13331" y="4536"/>
                    <a:pt x="13331" y="4399"/>
                  </a:cubicBezTo>
                  <a:cubicBezTo>
                    <a:pt x="13342" y="4263"/>
                    <a:pt x="13331" y="4115"/>
                    <a:pt x="13296" y="3944"/>
                  </a:cubicBezTo>
                  <a:cubicBezTo>
                    <a:pt x="13285" y="3876"/>
                    <a:pt x="13262" y="3819"/>
                    <a:pt x="13251" y="3762"/>
                  </a:cubicBezTo>
                  <a:cubicBezTo>
                    <a:pt x="13228" y="3683"/>
                    <a:pt x="13205" y="3592"/>
                    <a:pt x="13205" y="3501"/>
                  </a:cubicBezTo>
                  <a:cubicBezTo>
                    <a:pt x="13205" y="3501"/>
                    <a:pt x="13205" y="3501"/>
                    <a:pt x="13205" y="3489"/>
                  </a:cubicBezTo>
                  <a:close/>
                  <a:moveTo>
                    <a:pt x="4994" y="5503"/>
                  </a:moveTo>
                  <a:lnTo>
                    <a:pt x="4982" y="5525"/>
                  </a:lnTo>
                  <a:lnTo>
                    <a:pt x="4971" y="5525"/>
                  </a:lnTo>
                  <a:lnTo>
                    <a:pt x="4994" y="5503"/>
                  </a:lnTo>
                  <a:close/>
                  <a:moveTo>
                    <a:pt x="4769" y="5441"/>
                  </a:moveTo>
                  <a:cubicBezTo>
                    <a:pt x="4771" y="5441"/>
                    <a:pt x="4774" y="5442"/>
                    <a:pt x="4777" y="5446"/>
                  </a:cubicBezTo>
                  <a:lnTo>
                    <a:pt x="4789" y="5446"/>
                  </a:lnTo>
                  <a:cubicBezTo>
                    <a:pt x="4800" y="5446"/>
                    <a:pt x="4800" y="5457"/>
                    <a:pt x="4800" y="5457"/>
                  </a:cubicBezTo>
                  <a:lnTo>
                    <a:pt x="4823" y="5457"/>
                  </a:lnTo>
                  <a:cubicBezTo>
                    <a:pt x="4834" y="5468"/>
                    <a:pt x="4834" y="5468"/>
                    <a:pt x="4846" y="5468"/>
                  </a:cubicBezTo>
                  <a:cubicBezTo>
                    <a:pt x="4857" y="5480"/>
                    <a:pt x="4868" y="5491"/>
                    <a:pt x="4880" y="5491"/>
                  </a:cubicBezTo>
                  <a:lnTo>
                    <a:pt x="4891" y="5491"/>
                  </a:lnTo>
                  <a:cubicBezTo>
                    <a:pt x="4891" y="5491"/>
                    <a:pt x="4903" y="5503"/>
                    <a:pt x="4903" y="5503"/>
                  </a:cubicBezTo>
                  <a:lnTo>
                    <a:pt x="4914" y="5468"/>
                  </a:lnTo>
                  <a:lnTo>
                    <a:pt x="4914" y="5503"/>
                  </a:lnTo>
                  <a:cubicBezTo>
                    <a:pt x="4914" y="5514"/>
                    <a:pt x="4914" y="5514"/>
                    <a:pt x="4925" y="5514"/>
                  </a:cubicBezTo>
                  <a:lnTo>
                    <a:pt x="4937" y="5514"/>
                  </a:lnTo>
                  <a:cubicBezTo>
                    <a:pt x="4937" y="5525"/>
                    <a:pt x="4948" y="5525"/>
                    <a:pt x="4948" y="5525"/>
                  </a:cubicBezTo>
                  <a:cubicBezTo>
                    <a:pt x="4959" y="5525"/>
                    <a:pt x="4971" y="5525"/>
                    <a:pt x="4971" y="5537"/>
                  </a:cubicBezTo>
                  <a:lnTo>
                    <a:pt x="4982" y="5537"/>
                  </a:lnTo>
                  <a:cubicBezTo>
                    <a:pt x="4982" y="5537"/>
                    <a:pt x="4982" y="5548"/>
                    <a:pt x="4982" y="5548"/>
                  </a:cubicBezTo>
                  <a:lnTo>
                    <a:pt x="5005" y="5548"/>
                  </a:lnTo>
                  <a:cubicBezTo>
                    <a:pt x="5016" y="5559"/>
                    <a:pt x="5028" y="5559"/>
                    <a:pt x="5028" y="5559"/>
                  </a:cubicBezTo>
                  <a:cubicBezTo>
                    <a:pt x="5039" y="5559"/>
                    <a:pt x="5039" y="5571"/>
                    <a:pt x="5039" y="5582"/>
                  </a:cubicBezTo>
                  <a:cubicBezTo>
                    <a:pt x="5039" y="5582"/>
                    <a:pt x="5039" y="5594"/>
                    <a:pt x="5028" y="5594"/>
                  </a:cubicBezTo>
                  <a:lnTo>
                    <a:pt x="4959" y="5594"/>
                  </a:lnTo>
                  <a:cubicBezTo>
                    <a:pt x="4937" y="5594"/>
                    <a:pt x="4914" y="5582"/>
                    <a:pt x="4891" y="5582"/>
                  </a:cubicBezTo>
                  <a:cubicBezTo>
                    <a:pt x="4857" y="5571"/>
                    <a:pt x="4846" y="5559"/>
                    <a:pt x="4823" y="5537"/>
                  </a:cubicBezTo>
                  <a:cubicBezTo>
                    <a:pt x="4812" y="5525"/>
                    <a:pt x="4800" y="5525"/>
                    <a:pt x="4789" y="5514"/>
                  </a:cubicBezTo>
                  <a:cubicBezTo>
                    <a:pt x="4789" y="5503"/>
                    <a:pt x="4777" y="5503"/>
                    <a:pt x="4777" y="5503"/>
                  </a:cubicBezTo>
                  <a:cubicBezTo>
                    <a:pt x="4777" y="5491"/>
                    <a:pt x="4777" y="5491"/>
                    <a:pt x="4766" y="5491"/>
                  </a:cubicBezTo>
                  <a:cubicBezTo>
                    <a:pt x="4766" y="5480"/>
                    <a:pt x="4766" y="5480"/>
                    <a:pt x="4766" y="5480"/>
                  </a:cubicBezTo>
                  <a:cubicBezTo>
                    <a:pt x="4766" y="5480"/>
                    <a:pt x="4766" y="5468"/>
                    <a:pt x="4755" y="5468"/>
                  </a:cubicBezTo>
                  <a:cubicBezTo>
                    <a:pt x="4755" y="5457"/>
                    <a:pt x="4755" y="5457"/>
                    <a:pt x="4755" y="5446"/>
                  </a:cubicBezTo>
                  <a:cubicBezTo>
                    <a:pt x="4762" y="5446"/>
                    <a:pt x="4765" y="5441"/>
                    <a:pt x="4769" y="5441"/>
                  </a:cubicBezTo>
                  <a:close/>
                  <a:moveTo>
                    <a:pt x="8153" y="5247"/>
                  </a:moveTo>
                  <a:cubicBezTo>
                    <a:pt x="8154" y="5247"/>
                    <a:pt x="8155" y="5249"/>
                    <a:pt x="8155" y="5252"/>
                  </a:cubicBezTo>
                  <a:cubicBezTo>
                    <a:pt x="8155" y="5252"/>
                    <a:pt x="8155" y="5252"/>
                    <a:pt x="8155" y="5264"/>
                  </a:cubicBezTo>
                  <a:cubicBezTo>
                    <a:pt x="8155" y="5275"/>
                    <a:pt x="8155" y="5286"/>
                    <a:pt x="8155" y="5286"/>
                  </a:cubicBezTo>
                  <a:cubicBezTo>
                    <a:pt x="8155" y="5298"/>
                    <a:pt x="8155" y="5298"/>
                    <a:pt x="8155" y="5298"/>
                  </a:cubicBezTo>
                  <a:lnTo>
                    <a:pt x="8155" y="5309"/>
                  </a:lnTo>
                  <a:cubicBezTo>
                    <a:pt x="8155" y="5309"/>
                    <a:pt x="8155" y="5321"/>
                    <a:pt x="8155" y="5321"/>
                  </a:cubicBezTo>
                  <a:lnTo>
                    <a:pt x="8167" y="5332"/>
                  </a:lnTo>
                  <a:cubicBezTo>
                    <a:pt x="8167" y="5332"/>
                    <a:pt x="8167" y="5343"/>
                    <a:pt x="8167" y="5343"/>
                  </a:cubicBezTo>
                  <a:cubicBezTo>
                    <a:pt x="8167" y="5355"/>
                    <a:pt x="8178" y="5355"/>
                    <a:pt x="8178" y="5366"/>
                  </a:cubicBezTo>
                  <a:lnTo>
                    <a:pt x="8178" y="5377"/>
                  </a:lnTo>
                  <a:cubicBezTo>
                    <a:pt x="8178" y="5377"/>
                    <a:pt x="8190" y="5377"/>
                    <a:pt x="8190" y="5389"/>
                  </a:cubicBezTo>
                  <a:cubicBezTo>
                    <a:pt x="8190" y="5389"/>
                    <a:pt x="8190" y="5400"/>
                    <a:pt x="8190" y="5400"/>
                  </a:cubicBezTo>
                  <a:cubicBezTo>
                    <a:pt x="8190" y="5400"/>
                    <a:pt x="8201" y="5412"/>
                    <a:pt x="8201" y="5412"/>
                  </a:cubicBezTo>
                  <a:cubicBezTo>
                    <a:pt x="8201" y="5423"/>
                    <a:pt x="8212" y="5423"/>
                    <a:pt x="8212" y="5434"/>
                  </a:cubicBezTo>
                  <a:lnTo>
                    <a:pt x="8224" y="5434"/>
                  </a:lnTo>
                  <a:cubicBezTo>
                    <a:pt x="8224" y="5434"/>
                    <a:pt x="8224" y="5446"/>
                    <a:pt x="8224" y="5446"/>
                  </a:cubicBezTo>
                  <a:lnTo>
                    <a:pt x="8235" y="5457"/>
                  </a:lnTo>
                  <a:cubicBezTo>
                    <a:pt x="8235" y="5457"/>
                    <a:pt x="8246" y="5468"/>
                    <a:pt x="8258" y="5468"/>
                  </a:cubicBezTo>
                  <a:cubicBezTo>
                    <a:pt x="8258" y="5468"/>
                    <a:pt x="8258" y="5480"/>
                    <a:pt x="8269" y="5480"/>
                  </a:cubicBezTo>
                  <a:cubicBezTo>
                    <a:pt x="8281" y="5480"/>
                    <a:pt x="8281" y="5491"/>
                    <a:pt x="8281" y="5491"/>
                  </a:cubicBezTo>
                  <a:cubicBezTo>
                    <a:pt x="8292" y="5491"/>
                    <a:pt x="8303" y="5503"/>
                    <a:pt x="8315" y="5503"/>
                  </a:cubicBezTo>
                  <a:cubicBezTo>
                    <a:pt x="8337" y="5514"/>
                    <a:pt x="8360" y="5525"/>
                    <a:pt x="8383" y="5525"/>
                  </a:cubicBezTo>
                  <a:lnTo>
                    <a:pt x="8394" y="5525"/>
                  </a:lnTo>
                  <a:lnTo>
                    <a:pt x="8406" y="5537"/>
                  </a:lnTo>
                  <a:lnTo>
                    <a:pt x="8440" y="5537"/>
                  </a:lnTo>
                  <a:cubicBezTo>
                    <a:pt x="8440" y="5548"/>
                    <a:pt x="8451" y="5548"/>
                    <a:pt x="8451" y="5548"/>
                  </a:cubicBezTo>
                  <a:lnTo>
                    <a:pt x="8497" y="5548"/>
                  </a:lnTo>
                  <a:cubicBezTo>
                    <a:pt x="8508" y="5548"/>
                    <a:pt x="8519" y="5559"/>
                    <a:pt x="8519" y="5582"/>
                  </a:cubicBezTo>
                  <a:cubicBezTo>
                    <a:pt x="8531" y="5594"/>
                    <a:pt x="8519" y="5616"/>
                    <a:pt x="8508" y="5628"/>
                  </a:cubicBezTo>
                  <a:cubicBezTo>
                    <a:pt x="8497" y="5639"/>
                    <a:pt x="8485" y="5650"/>
                    <a:pt x="8451" y="5662"/>
                  </a:cubicBezTo>
                  <a:lnTo>
                    <a:pt x="8440" y="5662"/>
                  </a:lnTo>
                  <a:cubicBezTo>
                    <a:pt x="8428" y="5662"/>
                    <a:pt x="8428" y="5673"/>
                    <a:pt x="8417" y="5673"/>
                  </a:cubicBezTo>
                  <a:lnTo>
                    <a:pt x="8337" y="5673"/>
                  </a:lnTo>
                  <a:cubicBezTo>
                    <a:pt x="8315" y="5662"/>
                    <a:pt x="8292" y="5650"/>
                    <a:pt x="8258" y="5639"/>
                  </a:cubicBezTo>
                  <a:cubicBezTo>
                    <a:pt x="8235" y="5628"/>
                    <a:pt x="8212" y="5616"/>
                    <a:pt x="8190" y="5594"/>
                  </a:cubicBezTo>
                  <a:lnTo>
                    <a:pt x="8178" y="5582"/>
                  </a:lnTo>
                  <a:cubicBezTo>
                    <a:pt x="8178" y="5571"/>
                    <a:pt x="8178" y="5571"/>
                    <a:pt x="8178" y="5571"/>
                  </a:cubicBezTo>
                  <a:lnTo>
                    <a:pt x="8167" y="5559"/>
                  </a:lnTo>
                  <a:cubicBezTo>
                    <a:pt x="8155" y="5548"/>
                    <a:pt x="8155" y="5548"/>
                    <a:pt x="8144" y="5537"/>
                  </a:cubicBezTo>
                  <a:cubicBezTo>
                    <a:pt x="8133" y="5514"/>
                    <a:pt x="8121" y="5491"/>
                    <a:pt x="8110" y="5457"/>
                  </a:cubicBezTo>
                  <a:cubicBezTo>
                    <a:pt x="8110" y="5446"/>
                    <a:pt x="8110" y="5446"/>
                    <a:pt x="8110" y="5434"/>
                  </a:cubicBezTo>
                  <a:cubicBezTo>
                    <a:pt x="8110" y="5423"/>
                    <a:pt x="8099" y="5412"/>
                    <a:pt x="8099" y="5412"/>
                  </a:cubicBezTo>
                  <a:lnTo>
                    <a:pt x="8110" y="5400"/>
                  </a:lnTo>
                  <a:lnTo>
                    <a:pt x="8110" y="5389"/>
                  </a:lnTo>
                  <a:cubicBezTo>
                    <a:pt x="8110" y="5366"/>
                    <a:pt x="8110" y="5355"/>
                    <a:pt x="8110" y="5343"/>
                  </a:cubicBezTo>
                  <a:cubicBezTo>
                    <a:pt x="8110" y="5343"/>
                    <a:pt x="8110" y="5332"/>
                    <a:pt x="8110" y="5332"/>
                  </a:cubicBezTo>
                  <a:cubicBezTo>
                    <a:pt x="8110" y="5332"/>
                    <a:pt x="8110" y="5321"/>
                    <a:pt x="8110" y="5321"/>
                  </a:cubicBezTo>
                  <a:lnTo>
                    <a:pt x="8121" y="5309"/>
                  </a:lnTo>
                  <a:cubicBezTo>
                    <a:pt x="8121" y="5298"/>
                    <a:pt x="8133" y="5275"/>
                    <a:pt x="8133" y="5264"/>
                  </a:cubicBezTo>
                  <a:lnTo>
                    <a:pt x="8144" y="5252"/>
                  </a:lnTo>
                  <a:cubicBezTo>
                    <a:pt x="8144" y="5252"/>
                    <a:pt x="8149" y="5247"/>
                    <a:pt x="8153" y="5247"/>
                  </a:cubicBezTo>
                  <a:close/>
                  <a:moveTo>
                    <a:pt x="10322" y="5653"/>
                  </a:moveTo>
                  <a:cubicBezTo>
                    <a:pt x="10328" y="5653"/>
                    <a:pt x="10334" y="5656"/>
                    <a:pt x="10339" y="5662"/>
                  </a:cubicBezTo>
                  <a:cubicBezTo>
                    <a:pt x="10339" y="5662"/>
                    <a:pt x="10351" y="5673"/>
                    <a:pt x="10351" y="5685"/>
                  </a:cubicBezTo>
                  <a:cubicBezTo>
                    <a:pt x="10351" y="5707"/>
                    <a:pt x="10339" y="5719"/>
                    <a:pt x="10328" y="5741"/>
                  </a:cubicBezTo>
                  <a:cubicBezTo>
                    <a:pt x="10328" y="5753"/>
                    <a:pt x="10317" y="5764"/>
                    <a:pt x="10317" y="5776"/>
                  </a:cubicBezTo>
                  <a:cubicBezTo>
                    <a:pt x="10305" y="5776"/>
                    <a:pt x="10305" y="5787"/>
                    <a:pt x="10305" y="5798"/>
                  </a:cubicBezTo>
                  <a:cubicBezTo>
                    <a:pt x="10294" y="5810"/>
                    <a:pt x="10282" y="5832"/>
                    <a:pt x="10260" y="5844"/>
                  </a:cubicBezTo>
                  <a:cubicBezTo>
                    <a:pt x="10248" y="5855"/>
                    <a:pt x="10237" y="5867"/>
                    <a:pt x="10214" y="5878"/>
                  </a:cubicBezTo>
                  <a:cubicBezTo>
                    <a:pt x="10214" y="5878"/>
                    <a:pt x="10203" y="5889"/>
                    <a:pt x="10203" y="5889"/>
                  </a:cubicBezTo>
                  <a:cubicBezTo>
                    <a:pt x="10169" y="5923"/>
                    <a:pt x="10100" y="5935"/>
                    <a:pt x="10021" y="5946"/>
                  </a:cubicBezTo>
                  <a:cubicBezTo>
                    <a:pt x="9975" y="5946"/>
                    <a:pt x="9918" y="5946"/>
                    <a:pt x="9873" y="5923"/>
                  </a:cubicBezTo>
                  <a:cubicBezTo>
                    <a:pt x="9850" y="5912"/>
                    <a:pt x="9816" y="5901"/>
                    <a:pt x="9805" y="5889"/>
                  </a:cubicBezTo>
                  <a:lnTo>
                    <a:pt x="9793" y="5878"/>
                  </a:lnTo>
                  <a:cubicBezTo>
                    <a:pt x="9793" y="5867"/>
                    <a:pt x="9793" y="5867"/>
                    <a:pt x="9793" y="5867"/>
                  </a:cubicBezTo>
                  <a:lnTo>
                    <a:pt x="9782" y="5855"/>
                  </a:lnTo>
                  <a:cubicBezTo>
                    <a:pt x="9782" y="5855"/>
                    <a:pt x="9782" y="5844"/>
                    <a:pt x="9771" y="5844"/>
                  </a:cubicBezTo>
                  <a:cubicBezTo>
                    <a:pt x="9771" y="5844"/>
                    <a:pt x="9771" y="5832"/>
                    <a:pt x="9759" y="5832"/>
                  </a:cubicBezTo>
                  <a:cubicBezTo>
                    <a:pt x="9759" y="5821"/>
                    <a:pt x="9759" y="5821"/>
                    <a:pt x="9759" y="5810"/>
                  </a:cubicBezTo>
                  <a:lnTo>
                    <a:pt x="9839" y="5810"/>
                  </a:lnTo>
                  <a:cubicBezTo>
                    <a:pt x="9862" y="5798"/>
                    <a:pt x="9873" y="5798"/>
                    <a:pt x="9896" y="5798"/>
                  </a:cubicBezTo>
                  <a:lnTo>
                    <a:pt x="10009" y="5798"/>
                  </a:lnTo>
                  <a:cubicBezTo>
                    <a:pt x="10032" y="5787"/>
                    <a:pt x="10055" y="5776"/>
                    <a:pt x="10078" y="5776"/>
                  </a:cubicBezTo>
                  <a:cubicBezTo>
                    <a:pt x="10100" y="5764"/>
                    <a:pt x="10112" y="5753"/>
                    <a:pt x="10135" y="5753"/>
                  </a:cubicBezTo>
                  <a:lnTo>
                    <a:pt x="10146" y="5753"/>
                  </a:lnTo>
                  <a:cubicBezTo>
                    <a:pt x="10157" y="5753"/>
                    <a:pt x="10169" y="5741"/>
                    <a:pt x="10180" y="5741"/>
                  </a:cubicBezTo>
                  <a:lnTo>
                    <a:pt x="10191" y="5730"/>
                  </a:lnTo>
                  <a:cubicBezTo>
                    <a:pt x="10203" y="5719"/>
                    <a:pt x="10214" y="5719"/>
                    <a:pt x="10226" y="5707"/>
                  </a:cubicBezTo>
                  <a:lnTo>
                    <a:pt x="10237" y="5707"/>
                  </a:lnTo>
                  <a:cubicBezTo>
                    <a:pt x="10237" y="5707"/>
                    <a:pt x="10248" y="5707"/>
                    <a:pt x="10248" y="5696"/>
                  </a:cubicBezTo>
                  <a:lnTo>
                    <a:pt x="10260" y="5696"/>
                  </a:lnTo>
                  <a:cubicBezTo>
                    <a:pt x="10282" y="5673"/>
                    <a:pt x="10294" y="5662"/>
                    <a:pt x="10305" y="5662"/>
                  </a:cubicBezTo>
                  <a:cubicBezTo>
                    <a:pt x="10311" y="5656"/>
                    <a:pt x="10317" y="5653"/>
                    <a:pt x="10322" y="5653"/>
                  </a:cubicBezTo>
                  <a:close/>
                  <a:moveTo>
                    <a:pt x="4470" y="5559"/>
                  </a:moveTo>
                  <a:cubicBezTo>
                    <a:pt x="4493" y="5559"/>
                    <a:pt x="4505" y="5582"/>
                    <a:pt x="4516" y="5594"/>
                  </a:cubicBezTo>
                  <a:lnTo>
                    <a:pt x="4539" y="5616"/>
                  </a:lnTo>
                  <a:cubicBezTo>
                    <a:pt x="4539" y="5628"/>
                    <a:pt x="4550" y="5628"/>
                    <a:pt x="4561" y="5639"/>
                  </a:cubicBezTo>
                  <a:cubicBezTo>
                    <a:pt x="4561" y="5650"/>
                    <a:pt x="4573" y="5662"/>
                    <a:pt x="4584" y="5662"/>
                  </a:cubicBezTo>
                  <a:lnTo>
                    <a:pt x="4596" y="5673"/>
                  </a:lnTo>
                  <a:lnTo>
                    <a:pt x="4596" y="5685"/>
                  </a:lnTo>
                  <a:cubicBezTo>
                    <a:pt x="4607" y="5685"/>
                    <a:pt x="4607" y="5696"/>
                    <a:pt x="4618" y="5707"/>
                  </a:cubicBezTo>
                  <a:lnTo>
                    <a:pt x="4630" y="5707"/>
                  </a:lnTo>
                  <a:lnTo>
                    <a:pt x="4641" y="5719"/>
                  </a:lnTo>
                  <a:cubicBezTo>
                    <a:pt x="4664" y="5741"/>
                    <a:pt x="4698" y="5753"/>
                    <a:pt x="4721" y="5776"/>
                  </a:cubicBezTo>
                  <a:cubicBezTo>
                    <a:pt x="4732" y="5776"/>
                    <a:pt x="4755" y="5787"/>
                    <a:pt x="4766" y="5787"/>
                  </a:cubicBezTo>
                  <a:lnTo>
                    <a:pt x="4777" y="5798"/>
                  </a:lnTo>
                  <a:lnTo>
                    <a:pt x="4789" y="5798"/>
                  </a:lnTo>
                  <a:cubicBezTo>
                    <a:pt x="4823" y="5810"/>
                    <a:pt x="4846" y="5821"/>
                    <a:pt x="4880" y="5832"/>
                  </a:cubicBezTo>
                  <a:lnTo>
                    <a:pt x="4925" y="5832"/>
                  </a:lnTo>
                  <a:lnTo>
                    <a:pt x="4937" y="5844"/>
                  </a:lnTo>
                  <a:lnTo>
                    <a:pt x="4959" y="5844"/>
                  </a:lnTo>
                  <a:cubicBezTo>
                    <a:pt x="4982" y="5844"/>
                    <a:pt x="5005" y="5844"/>
                    <a:pt x="5016" y="5855"/>
                  </a:cubicBezTo>
                  <a:lnTo>
                    <a:pt x="5028" y="5855"/>
                  </a:lnTo>
                  <a:cubicBezTo>
                    <a:pt x="5050" y="5855"/>
                    <a:pt x="5073" y="5855"/>
                    <a:pt x="5096" y="5844"/>
                  </a:cubicBezTo>
                  <a:lnTo>
                    <a:pt x="5130" y="5844"/>
                  </a:lnTo>
                  <a:cubicBezTo>
                    <a:pt x="5153" y="5844"/>
                    <a:pt x="5164" y="5832"/>
                    <a:pt x="5187" y="5832"/>
                  </a:cubicBezTo>
                  <a:cubicBezTo>
                    <a:pt x="5187" y="5832"/>
                    <a:pt x="5198" y="5832"/>
                    <a:pt x="5210" y="5855"/>
                  </a:cubicBezTo>
                  <a:cubicBezTo>
                    <a:pt x="5210" y="5867"/>
                    <a:pt x="5210" y="5889"/>
                    <a:pt x="5198" y="5901"/>
                  </a:cubicBezTo>
                  <a:cubicBezTo>
                    <a:pt x="5164" y="5946"/>
                    <a:pt x="5085" y="5969"/>
                    <a:pt x="5039" y="5980"/>
                  </a:cubicBezTo>
                  <a:cubicBezTo>
                    <a:pt x="5005" y="6003"/>
                    <a:pt x="4971" y="6003"/>
                    <a:pt x="4948" y="6003"/>
                  </a:cubicBezTo>
                  <a:cubicBezTo>
                    <a:pt x="4903" y="6003"/>
                    <a:pt x="4868" y="6003"/>
                    <a:pt x="4834" y="5992"/>
                  </a:cubicBezTo>
                  <a:cubicBezTo>
                    <a:pt x="4766" y="5980"/>
                    <a:pt x="4698" y="5946"/>
                    <a:pt x="4641" y="5912"/>
                  </a:cubicBezTo>
                  <a:cubicBezTo>
                    <a:pt x="4607" y="5889"/>
                    <a:pt x="4584" y="5867"/>
                    <a:pt x="4561" y="5832"/>
                  </a:cubicBezTo>
                  <a:cubicBezTo>
                    <a:pt x="4550" y="5832"/>
                    <a:pt x="4539" y="5821"/>
                    <a:pt x="4539" y="5821"/>
                  </a:cubicBezTo>
                  <a:lnTo>
                    <a:pt x="4527" y="5810"/>
                  </a:lnTo>
                  <a:cubicBezTo>
                    <a:pt x="4527" y="5810"/>
                    <a:pt x="4527" y="5810"/>
                    <a:pt x="4527" y="5798"/>
                  </a:cubicBezTo>
                  <a:lnTo>
                    <a:pt x="4516" y="5787"/>
                  </a:lnTo>
                  <a:cubicBezTo>
                    <a:pt x="4505" y="5776"/>
                    <a:pt x="4493" y="5764"/>
                    <a:pt x="4493" y="5753"/>
                  </a:cubicBezTo>
                  <a:cubicBezTo>
                    <a:pt x="4482" y="5741"/>
                    <a:pt x="4482" y="5741"/>
                    <a:pt x="4482" y="5730"/>
                  </a:cubicBezTo>
                  <a:lnTo>
                    <a:pt x="4470" y="5719"/>
                  </a:lnTo>
                  <a:cubicBezTo>
                    <a:pt x="4470" y="5719"/>
                    <a:pt x="4470" y="5719"/>
                    <a:pt x="4470" y="5707"/>
                  </a:cubicBezTo>
                  <a:cubicBezTo>
                    <a:pt x="4459" y="5696"/>
                    <a:pt x="4459" y="5673"/>
                    <a:pt x="4448" y="5662"/>
                  </a:cubicBezTo>
                  <a:cubicBezTo>
                    <a:pt x="4436" y="5616"/>
                    <a:pt x="4436" y="5594"/>
                    <a:pt x="4448" y="5571"/>
                  </a:cubicBezTo>
                  <a:cubicBezTo>
                    <a:pt x="4459" y="5559"/>
                    <a:pt x="4470" y="5559"/>
                    <a:pt x="4470" y="5559"/>
                  </a:cubicBezTo>
                  <a:close/>
                  <a:moveTo>
                    <a:pt x="7757" y="5150"/>
                  </a:moveTo>
                  <a:cubicBezTo>
                    <a:pt x="7769" y="5150"/>
                    <a:pt x="7780" y="5150"/>
                    <a:pt x="7780" y="5161"/>
                  </a:cubicBezTo>
                  <a:cubicBezTo>
                    <a:pt x="7814" y="5218"/>
                    <a:pt x="7837" y="5275"/>
                    <a:pt x="7848" y="5343"/>
                  </a:cubicBezTo>
                  <a:cubicBezTo>
                    <a:pt x="7871" y="5412"/>
                    <a:pt x="7905" y="5480"/>
                    <a:pt x="7928" y="5548"/>
                  </a:cubicBezTo>
                  <a:cubicBezTo>
                    <a:pt x="7985" y="5639"/>
                    <a:pt x="8053" y="5764"/>
                    <a:pt x="8167" y="5867"/>
                  </a:cubicBezTo>
                  <a:cubicBezTo>
                    <a:pt x="8246" y="5935"/>
                    <a:pt x="8349" y="5980"/>
                    <a:pt x="8463" y="5980"/>
                  </a:cubicBezTo>
                  <a:cubicBezTo>
                    <a:pt x="8519" y="5980"/>
                    <a:pt x="8565" y="5980"/>
                    <a:pt x="8622" y="5958"/>
                  </a:cubicBezTo>
                  <a:cubicBezTo>
                    <a:pt x="8667" y="5946"/>
                    <a:pt x="8690" y="5923"/>
                    <a:pt x="8724" y="5901"/>
                  </a:cubicBezTo>
                  <a:cubicBezTo>
                    <a:pt x="8736" y="5889"/>
                    <a:pt x="8747" y="5878"/>
                    <a:pt x="8758" y="5878"/>
                  </a:cubicBezTo>
                  <a:cubicBezTo>
                    <a:pt x="8758" y="5872"/>
                    <a:pt x="8761" y="5869"/>
                    <a:pt x="8765" y="5869"/>
                  </a:cubicBezTo>
                  <a:cubicBezTo>
                    <a:pt x="8770" y="5869"/>
                    <a:pt x="8775" y="5872"/>
                    <a:pt x="8781" y="5878"/>
                  </a:cubicBezTo>
                  <a:cubicBezTo>
                    <a:pt x="8792" y="5878"/>
                    <a:pt x="8804" y="5901"/>
                    <a:pt x="8804" y="5912"/>
                  </a:cubicBezTo>
                  <a:cubicBezTo>
                    <a:pt x="8792" y="5969"/>
                    <a:pt x="8736" y="6026"/>
                    <a:pt x="8679" y="6060"/>
                  </a:cubicBezTo>
                  <a:cubicBezTo>
                    <a:pt x="8633" y="6105"/>
                    <a:pt x="8576" y="6128"/>
                    <a:pt x="8508" y="6139"/>
                  </a:cubicBezTo>
                  <a:cubicBezTo>
                    <a:pt x="8492" y="6141"/>
                    <a:pt x="8475" y="6142"/>
                    <a:pt x="8458" y="6142"/>
                  </a:cubicBezTo>
                  <a:cubicBezTo>
                    <a:pt x="8339" y="6142"/>
                    <a:pt x="8220" y="6104"/>
                    <a:pt x="8110" y="6014"/>
                  </a:cubicBezTo>
                  <a:cubicBezTo>
                    <a:pt x="7996" y="5923"/>
                    <a:pt x="7894" y="5810"/>
                    <a:pt x="7826" y="5662"/>
                  </a:cubicBezTo>
                  <a:cubicBezTo>
                    <a:pt x="7769" y="5548"/>
                    <a:pt x="7678" y="5343"/>
                    <a:pt x="7723" y="5173"/>
                  </a:cubicBezTo>
                  <a:cubicBezTo>
                    <a:pt x="7735" y="5150"/>
                    <a:pt x="7746" y="5150"/>
                    <a:pt x="7757" y="5150"/>
                  </a:cubicBezTo>
                  <a:close/>
                  <a:moveTo>
                    <a:pt x="11632" y="1"/>
                  </a:moveTo>
                  <a:cubicBezTo>
                    <a:pt x="11627" y="1"/>
                    <a:pt x="11624" y="3"/>
                    <a:pt x="11624" y="9"/>
                  </a:cubicBezTo>
                  <a:cubicBezTo>
                    <a:pt x="11613" y="9"/>
                    <a:pt x="11602" y="20"/>
                    <a:pt x="11602" y="20"/>
                  </a:cubicBezTo>
                  <a:cubicBezTo>
                    <a:pt x="11545" y="180"/>
                    <a:pt x="11465" y="316"/>
                    <a:pt x="11363" y="430"/>
                  </a:cubicBezTo>
                  <a:cubicBezTo>
                    <a:pt x="11196" y="597"/>
                    <a:pt x="10987" y="687"/>
                    <a:pt x="10773" y="687"/>
                  </a:cubicBezTo>
                  <a:cubicBezTo>
                    <a:pt x="10738" y="687"/>
                    <a:pt x="10704" y="685"/>
                    <a:pt x="10669" y="680"/>
                  </a:cubicBezTo>
                  <a:cubicBezTo>
                    <a:pt x="10589" y="680"/>
                    <a:pt x="10533" y="657"/>
                    <a:pt x="10476" y="635"/>
                  </a:cubicBezTo>
                  <a:lnTo>
                    <a:pt x="10442" y="635"/>
                  </a:lnTo>
                  <a:cubicBezTo>
                    <a:pt x="10442" y="646"/>
                    <a:pt x="10430" y="646"/>
                    <a:pt x="10430" y="657"/>
                  </a:cubicBezTo>
                  <a:cubicBezTo>
                    <a:pt x="10351" y="964"/>
                    <a:pt x="10146" y="1249"/>
                    <a:pt x="9862" y="1408"/>
                  </a:cubicBezTo>
                  <a:cubicBezTo>
                    <a:pt x="9700" y="1499"/>
                    <a:pt x="9515" y="1545"/>
                    <a:pt x="9330" y="1545"/>
                  </a:cubicBezTo>
                  <a:cubicBezTo>
                    <a:pt x="9190" y="1545"/>
                    <a:pt x="9050" y="1519"/>
                    <a:pt x="8918" y="1465"/>
                  </a:cubicBezTo>
                  <a:cubicBezTo>
                    <a:pt x="8588" y="1340"/>
                    <a:pt x="8326" y="1090"/>
                    <a:pt x="8144" y="748"/>
                  </a:cubicBezTo>
                  <a:cubicBezTo>
                    <a:pt x="8144" y="737"/>
                    <a:pt x="8133" y="737"/>
                    <a:pt x="8121" y="737"/>
                  </a:cubicBezTo>
                  <a:cubicBezTo>
                    <a:pt x="8110" y="737"/>
                    <a:pt x="8099" y="737"/>
                    <a:pt x="8087" y="748"/>
                  </a:cubicBezTo>
                  <a:cubicBezTo>
                    <a:pt x="7905" y="999"/>
                    <a:pt x="7689" y="1169"/>
                    <a:pt x="7439" y="1260"/>
                  </a:cubicBezTo>
                  <a:cubicBezTo>
                    <a:pt x="7337" y="1297"/>
                    <a:pt x="7227" y="1315"/>
                    <a:pt x="7121" y="1315"/>
                  </a:cubicBezTo>
                  <a:cubicBezTo>
                    <a:pt x="6966" y="1315"/>
                    <a:pt x="6819" y="1277"/>
                    <a:pt x="6711" y="1203"/>
                  </a:cubicBezTo>
                  <a:cubicBezTo>
                    <a:pt x="6609" y="1146"/>
                    <a:pt x="6540" y="1078"/>
                    <a:pt x="6495" y="1021"/>
                  </a:cubicBezTo>
                  <a:cubicBezTo>
                    <a:pt x="6495" y="1010"/>
                    <a:pt x="6484" y="1010"/>
                    <a:pt x="6472" y="1010"/>
                  </a:cubicBezTo>
                  <a:cubicBezTo>
                    <a:pt x="6461" y="1010"/>
                    <a:pt x="6449" y="1010"/>
                    <a:pt x="6449" y="1021"/>
                  </a:cubicBezTo>
                  <a:cubicBezTo>
                    <a:pt x="6290" y="1215"/>
                    <a:pt x="6085" y="1374"/>
                    <a:pt x="5858" y="1465"/>
                  </a:cubicBezTo>
                  <a:cubicBezTo>
                    <a:pt x="5721" y="1519"/>
                    <a:pt x="5578" y="1545"/>
                    <a:pt x="5436" y="1545"/>
                  </a:cubicBezTo>
                  <a:cubicBezTo>
                    <a:pt x="5249" y="1545"/>
                    <a:pt x="5065" y="1499"/>
                    <a:pt x="4903" y="1408"/>
                  </a:cubicBezTo>
                  <a:cubicBezTo>
                    <a:pt x="4618" y="1249"/>
                    <a:pt x="4414" y="964"/>
                    <a:pt x="4345" y="657"/>
                  </a:cubicBezTo>
                  <a:cubicBezTo>
                    <a:pt x="4334" y="646"/>
                    <a:pt x="4334" y="646"/>
                    <a:pt x="4323" y="635"/>
                  </a:cubicBezTo>
                  <a:lnTo>
                    <a:pt x="4300" y="635"/>
                  </a:lnTo>
                  <a:cubicBezTo>
                    <a:pt x="4232" y="657"/>
                    <a:pt x="4175" y="680"/>
                    <a:pt x="4106" y="691"/>
                  </a:cubicBezTo>
                  <a:cubicBezTo>
                    <a:pt x="4081" y="694"/>
                    <a:pt x="4056" y="695"/>
                    <a:pt x="4031" y="695"/>
                  </a:cubicBezTo>
                  <a:cubicBezTo>
                    <a:pt x="3804" y="695"/>
                    <a:pt x="3576" y="604"/>
                    <a:pt x="3413" y="430"/>
                  </a:cubicBezTo>
                  <a:cubicBezTo>
                    <a:pt x="3299" y="316"/>
                    <a:pt x="3219" y="180"/>
                    <a:pt x="3162" y="32"/>
                  </a:cubicBezTo>
                  <a:cubicBezTo>
                    <a:pt x="3162" y="20"/>
                    <a:pt x="3151" y="9"/>
                    <a:pt x="3151" y="9"/>
                  </a:cubicBezTo>
                  <a:lnTo>
                    <a:pt x="3128" y="9"/>
                  </a:lnTo>
                  <a:cubicBezTo>
                    <a:pt x="3015" y="55"/>
                    <a:pt x="2901" y="89"/>
                    <a:pt x="2787" y="89"/>
                  </a:cubicBezTo>
                  <a:lnTo>
                    <a:pt x="2776" y="89"/>
                  </a:lnTo>
                  <a:lnTo>
                    <a:pt x="2753" y="100"/>
                  </a:lnTo>
                  <a:cubicBezTo>
                    <a:pt x="2719" y="111"/>
                    <a:pt x="2685" y="123"/>
                    <a:pt x="2651" y="123"/>
                  </a:cubicBezTo>
                  <a:cubicBezTo>
                    <a:pt x="2525" y="168"/>
                    <a:pt x="2423" y="202"/>
                    <a:pt x="2321" y="259"/>
                  </a:cubicBezTo>
                  <a:cubicBezTo>
                    <a:pt x="2116" y="362"/>
                    <a:pt x="1923" y="475"/>
                    <a:pt x="1729" y="612"/>
                  </a:cubicBezTo>
                  <a:cubicBezTo>
                    <a:pt x="1081" y="1090"/>
                    <a:pt x="558" y="1749"/>
                    <a:pt x="262" y="2489"/>
                  </a:cubicBezTo>
                  <a:cubicBezTo>
                    <a:pt x="137" y="2784"/>
                    <a:pt x="1" y="3239"/>
                    <a:pt x="183" y="3615"/>
                  </a:cubicBezTo>
                  <a:cubicBezTo>
                    <a:pt x="273" y="3785"/>
                    <a:pt x="399" y="3899"/>
                    <a:pt x="558" y="3956"/>
                  </a:cubicBezTo>
                  <a:cubicBezTo>
                    <a:pt x="637" y="3978"/>
                    <a:pt x="706" y="3978"/>
                    <a:pt x="785" y="3990"/>
                  </a:cubicBezTo>
                  <a:lnTo>
                    <a:pt x="831" y="3990"/>
                  </a:lnTo>
                  <a:cubicBezTo>
                    <a:pt x="842" y="3990"/>
                    <a:pt x="865" y="3990"/>
                    <a:pt x="865" y="3967"/>
                  </a:cubicBezTo>
                  <a:cubicBezTo>
                    <a:pt x="910" y="3819"/>
                    <a:pt x="979" y="3683"/>
                    <a:pt x="1047" y="3546"/>
                  </a:cubicBezTo>
                  <a:cubicBezTo>
                    <a:pt x="1092" y="3467"/>
                    <a:pt x="1138" y="3410"/>
                    <a:pt x="1195" y="3342"/>
                  </a:cubicBezTo>
                  <a:cubicBezTo>
                    <a:pt x="1252" y="3285"/>
                    <a:pt x="1309" y="3262"/>
                    <a:pt x="1377" y="3239"/>
                  </a:cubicBezTo>
                  <a:lnTo>
                    <a:pt x="1388" y="3239"/>
                  </a:lnTo>
                  <a:cubicBezTo>
                    <a:pt x="1399" y="3239"/>
                    <a:pt x="1399" y="3251"/>
                    <a:pt x="1399" y="3262"/>
                  </a:cubicBezTo>
                  <a:cubicBezTo>
                    <a:pt x="1399" y="3296"/>
                    <a:pt x="1399" y="3330"/>
                    <a:pt x="1399" y="3364"/>
                  </a:cubicBezTo>
                  <a:cubicBezTo>
                    <a:pt x="1399" y="3387"/>
                    <a:pt x="1388" y="3421"/>
                    <a:pt x="1377" y="3444"/>
                  </a:cubicBezTo>
                  <a:cubicBezTo>
                    <a:pt x="1377" y="3455"/>
                    <a:pt x="1365" y="3467"/>
                    <a:pt x="1365" y="3478"/>
                  </a:cubicBezTo>
                  <a:cubicBezTo>
                    <a:pt x="1343" y="3535"/>
                    <a:pt x="1320" y="3580"/>
                    <a:pt x="1297" y="3626"/>
                  </a:cubicBezTo>
                  <a:cubicBezTo>
                    <a:pt x="1286" y="3660"/>
                    <a:pt x="1274" y="3683"/>
                    <a:pt x="1263" y="3706"/>
                  </a:cubicBezTo>
                  <a:cubicBezTo>
                    <a:pt x="1195" y="3865"/>
                    <a:pt x="1149" y="4013"/>
                    <a:pt x="1127" y="4138"/>
                  </a:cubicBezTo>
                  <a:cubicBezTo>
                    <a:pt x="1058" y="4468"/>
                    <a:pt x="1115" y="4797"/>
                    <a:pt x="1274" y="5025"/>
                  </a:cubicBezTo>
                  <a:cubicBezTo>
                    <a:pt x="1399" y="5207"/>
                    <a:pt x="1581" y="5321"/>
                    <a:pt x="1798" y="5355"/>
                  </a:cubicBezTo>
                  <a:cubicBezTo>
                    <a:pt x="1845" y="5364"/>
                    <a:pt x="1892" y="5369"/>
                    <a:pt x="1941" y="5369"/>
                  </a:cubicBezTo>
                  <a:cubicBezTo>
                    <a:pt x="2126" y="5369"/>
                    <a:pt x="2315" y="5301"/>
                    <a:pt x="2469" y="5184"/>
                  </a:cubicBezTo>
                  <a:cubicBezTo>
                    <a:pt x="2571" y="5104"/>
                    <a:pt x="2673" y="4991"/>
                    <a:pt x="2742" y="4888"/>
                  </a:cubicBezTo>
                  <a:cubicBezTo>
                    <a:pt x="2753" y="4866"/>
                    <a:pt x="2776" y="4843"/>
                    <a:pt x="2787" y="4809"/>
                  </a:cubicBezTo>
                  <a:cubicBezTo>
                    <a:pt x="2810" y="4775"/>
                    <a:pt x="2833" y="4741"/>
                    <a:pt x="2867" y="4695"/>
                  </a:cubicBezTo>
                  <a:cubicBezTo>
                    <a:pt x="2878" y="4672"/>
                    <a:pt x="2901" y="4650"/>
                    <a:pt x="2912" y="4627"/>
                  </a:cubicBezTo>
                  <a:cubicBezTo>
                    <a:pt x="2924" y="4593"/>
                    <a:pt x="2935" y="4570"/>
                    <a:pt x="2958" y="4547"/>
                  </a:cubicBezTo>
                  <a:cubicBezTo>
                    <a:pt x="2969" y="4536"/>
                    <a:pt x="2980" y="4524"/>
                    <a:pt x="3003" y="4524"/>
                  </a:cubicBezTo>
                  <a:cubicBezTo>
                    <a:pt x="3026" y="4536"/>
                    <a:pt x="3049" y="4547"/>
                    <a:pt x="3060" y="4581"/>
                  </a:cubicBezTo>
                  <a:cubicBezTo>
                    <a:pt x="3071" y="4615"/>
                    <a:pt x="3071" y="4638"/>
                    <a:pt x="3060" y="4684"/>
                  </a:cubicBezTo>
                  <a:cubicBezTo>
                    <a:pt x="3060" y="4695"/>
                    <a:pt x="3060" y="4706"/>
                    <a:pt x="3060" y="4718"/>
                  </a:cubicBezTo>
                  <a:cubicBezTo>
                    <a:pt x="3060" y="4729"/>
                    <a:pt x="3060" y="4752"/>
                    <a:pt x="3060" y="4763"/>
                  </a:cubicBezTo>
                  <a:cubicBezTo>
                    <a:pt x="3060" y="4797"/>
                    <a:pt x="3060" y="4820"/>
                    <a:pt x="3049" y="4843"/>
                  </a:cubicBezTo>
                  <a:cubicBezTo>
                    <a:pt x="3037" y="4945"/>
                    <a:pt x="2980" y="5036"/>
                    <a:pt x="2946" y="5104"/>
                  </a:cubicBezTo>
                  <a:cubicBezTo>
                    <a:pt x="2912" y="5173"/>
                    <a:pt x="2867" y="5230"/>
                    <a:pt x="2821" y="5286"/>
                  </a:cubicBezTo>
                  <a:cubicBezTo>
                    <a:pt x="2810" y="5298"/>
                    <a:pt x="2810" y="5309"/>
                    <a:pt x="2810" y="5321"/>
                  </a:cubicBezTo>
                  <a:cubicBezTo>
                    <a:pt x="2844" y="5377"/>
                    <a:pt x="2878" y="5446"/>
                    <a:pt x="2912" y="5480"/>
                  </a:cubicBezTo>
                  <a:cubicBezTo>
                    <a:pt x="3015" y="5616"/>
                    <a:pt x="3162" y="5685"/>
                    <a:pt x="3333" y="5685"/>
                  </a:cubicBezTo>
                  <a:cubicBezTo>
                    <a:pt x="3504" y="5685"/>
                    <a:pt x="3674" y="5628"/>
                    <a:pt x="3822" y="5514"/>
                  </a:cubicBezTo>
                  <a:cubicBezTo>
                    <a:pt x="3879" y="5480"/>
                    <a:pt x="3913" y="5434"/>
                    <a:pt x="3959" y="5389"/>
                  </a:cubicBezTo>
                  <a:cubicBezTo>
                    <a:pt x="3981" y="5366"/>
                    <a:pt x="4004" y="5332"/>
                    <a:pt x="4038" y="5309"/>
                  </a:cubicBezTo>
                  <a:cubicBezTo>
                    <a:pt x="4072" y="5275"/>
                    <a:pt x="4106" y="5230"/>
                    <a:pt x="4129" y="5195"/>
                  </a:cubicBezTo>
                  <a:cubicBezTo>
                    <a:pt x="4152" y="5161"/>
                    <a:pt x="4186" y="5116"/>
                    <a:pt x="4220" y="5093"/>
                  </a:cubicBezTo>
                  <a:cubicBezTo>
                    <a:pt x="4220" y="5093"/>
                    <a:pt x="4220" y="5082"/>
                    <a:pt x="4220" y="5082"/>
                  </a:cubicBezTo>
                  <a:cubicBezTo>
                    <a:pt x="4243" y="5059"/>
                    <a:pt x="4254" y="5036"/>
                    <a:pt x="4266" y="5013"/>
                  </a:cubicBezTo>
                  <a:cubicBezTo>
                    <a:pt x="4300" y="4957"/>
                    <a:pt x="4323" y="4888"/>
                    <a:pt x="4368" y="4843"/>
                  </a:cubicBezTo>
                  <a:cubicBezTo>
                    <a:pt x="4376" y="4835"/>
                    <a:pt x="4390" y="4827"/>
                    <a:pt x="4405" y="4827"/>
                  </a:cubicBezTo>
                  <a:cubicBezTo>
                    <a:pt x="4412" y="4827"/>
                    <a:pt x="4418" y="4828"/>
                    <a:pt x="4425" y="4832"/>
                  </a:cubicBezTo>
                  <a:cubicBezTo>
                    <a:pt x="4448" y="4843"/>
                    <a:pt x="4470" y="4866"/>
                    <a:pt x="4470" y="4888"/>
                  </a:cubicBezTo>
                  <a:cubicBezTo>
                    <a:pt x="4482" y="4957"/>
                    <a:pt x="4459" y="5025"/>
                    <a:pt x="4436" y="5082"/>
                  </a:cubicBezTo>
                  <a:cubicBezTo>
                    <a:pt x="4436" y="5116"/>
                    <a:pt x="4425" y="5139"/>
                    <a:pt x="4414" y="5161"/>
                  </a:cubicBezTo>
                  <a:cubicBezTo>
                    <a:pt x="4402" y="5207"/>
                    <a:pt x="4391" y="5252"/>
                    <a:pt x="4379" y="5298"/>
                  </a:cubicBezTo>
                  <a:cubicBezTo>
                    <a:pt x="4311" y="5457"/>
                    <a:pt x="4232" y="5571"/>
                    <a:pt x="4141" y="5662"/>
                  </a:cubicBezTo>
                  <a:cubicBezTo>
                    <a:pt x="4129" y="5662"/>
                    <a:pt x="4129" y="5673"/>
                    <a:pt x="4129" y="5673"/>
                  </a:cubicBezTo>
                  <a:lnTo>
                    <a:pt x="4118" y="5685"/>
                  </a:lnTo>
                  <a:cubicBezTo>
                    <a:pt x="4106" y="5696"/>
                    <a:pt x="4095" y="5707"/>
                    <a:pt x="4106" y="5719"/>
                  </a:cubicBezTo>
                  <a:cubicBezTo>
                    <a:pt x="4118" y="5753"/>
                    <a:pt x="4141" y="5798"/>
                    <a:pt x="4163" y="5832"/>
                  </a:cubicBezTo>
                  <a:cubicBezTo>
                    <a:pt x="4209" y="5912"/>
                    <a:pt x="4277" y="5992"/>
                    <a:pt x="4357" y="6049"/>
                  </a:cubicBezTo>
                  <a:cubicBezTo>
                    <a:pt x="4503" y="6165"/>
                    <a:pt x="4683" y="6224"/>
                    <a:pt x="4874" y="6224"/>
                  </a:cubicBezTo>
                  <a:cubicBezTo>
                    <a:pt x="4906" y="6224"/>
                    <a:pt x="4938" y="6222"/>
                    <a:pt x="4971" y="6219"/>
                  </a:cubicBezTo>
                  <a:cubicBezTo>
                    <a:pt x="5244" y="6196"/>
                    <a:pt x="5528" y="6049"/>
                    <a:pt x="5767" y="5821"/>
                  </a:cubicBezTo>
                  <a:cubicBezTo>
                    <a:pt x="5778" y="5810"/>
                    <a:pt x="5778" y="5798"/>
                    <a:pt x="5778" y="5787"/>
                  </a:cubicBezTo>
                  <a:cubicBezTo>
                    <a:pt x="5676" y="5582"/>
                    <a:pt x="5653" y="5355"/>
                    <a:pt x="5710" y="5173"/>
                  </a:cubicBezTo>
                  <a:cubicBezTo>
                    <a:pt x="5710" y="5161"/>
                    <a:pt x="5722" y="5161"/>
                    <a:pt x="5722" y="5161"/>
                  </a:cubicBezTo>
                  <a:cubicBezTo>
                    <a:pt x="5722" y="5161"/>
                    <a:pt x="5733" y="5161"/>
                    <a:pt x="5744" y="5173"/>
                  </a:cubicBezTo>
                  <a:cubicBezTo>
                    <a:pt x="5801" y="5264"/>
                    <a:pt x="5858" y="5366"/>
                    <a:pt x="5892" y="5468"/>
                  </a:cubicBezTo>
                  <a:cubicBezTo>
                    <a:pt x="5994" y="5696"/>
                    <a:pt x="6097" y="5935"/>
                    <a:pt x="6370" y="5992"/>
                  </a:cubicBezTo>
                  <a:cubicBezTo>
                    <a:pt x="6423" y="6002"/>
                    <a:pt x="6475" y="6006"/>
                    <a:pt x="6526" y="6006"/>
                  </a:cubicBezTo>
                  <a:cubicBezTo>
                    <a:pt x="6647" y="6006"/>
                    <a:pt x="6756" y="5982"/>
                    <a:pt x="6836" y="5958"/>
                  </a:cubicBezTo>
                  <a:cubicBezTo>
                    <a:pt x="6995" y="5901"/>
                    <a:pt x="7098" y="5798"/>
                    <a:pt x="7200" y="5685"/>
                  </a:cubicBezTo>
                  <a:cubicBezTo>
                    <a:pt x="7211" y="5685"/>
                    <a:pt x="7223" y="5673"/>
                    <a:pt x="7234" y="5673"/>
                  </a:cubicBezTo>
                  <a:cubicBezTo>
                    <a:pt x="7246" y="5662"/>
                    <a:pt x="7257" y="5650"/>
                    <a:pt x="7246" y="5639"/>
                  </a:cubicBezTo>
                  <a:cubicBezTo>
                    <a:pt x="7211" y="5480"/>
                    <a:pt x="7200" y="5332"/>
                    <a:pt x="7211" y="5195"/>
                  </a:cubicBezTo>
                  <a:cubicBezTo>
                    <a:pt x="7223" y="4900"/>
                    <a:pt x="7291" y="4809"/>
                    <a:pt x="7359" y="4786"/>
                  </a:cubicBezTo>
                  <a:cubicBezTo>
                    <a:pt x="7359" y="4780"/>
                    <a:pt x="7362" y="4777"/>
                    <a:pt x="7366" y="4777"/>
                  </a:cubicBezTo>
                  <a:cubicBezTo>
                    <a:pt x="7371" y="4777"/>
                    <a:pt x="7376" y="4780"/>
                    <a:pt x="7382" y="4786"/>
                  </a:cubicBezTo>
                  <a:cubicBezTo>
                    <a:pt x="7416" y="4832"/>
                    <a:pt x="7428" y="4888"/>
                    <a:pt x="7428" y="4957"/>
                  </a:cubicBezTo>
                  <a:lnTo>
                    <a:pt x="7428" y="4968"/>
                  </a:lnTo>
                  <a:cubicBezTo>
                    <a:pt x="7439" y="5048"/>
                    <a:pt x="7439" y="5127"/>
                    <a:pt x="7439" y="5207"/>
                  </a:cubicBezTo>
                  <a:cubicBezTo>
                    <a:pt x="7450" y="5377"/>
                    <a:pt x="7484" y="5548"/>
                    <a:pt x="7541" y="5696"/>
                  </a:cubicBezTo>
                  <a:cubicBezTo>
                    <a:pt x="7689" y="6083"/>
                    <a:pt x="8042" y="6424"/>
                    <a:pt x="8428" y="6424"/>
                  </a:cubicBezTo>
                  <a:cubicBezTo>
                    <a:pt x="8497" y="6424"/>
                    <a:pt x="8576" y="6412"/>
                    <a:pt x="8645" y="6390"/>
                  </a:cubicBezTo>
                  <a:cubicBezTo>
                    <a:pt x="9134" y="6208"/>
                    <a:pt x="9213" y="5673"/>
                    <a:pt x="9281" y="5230"/>
                  </a:cubicBezTo>
                  <a:lnTo>
                    <a:pt x="9304" y="5127"/>
                  </a:lnTo>
                  <a:cubicBezTo>
                    <a:pt x="9304" y="5104"/>
                    <a:pt x="9316" y="5093"/>
                    <a:pt x="9338" y="5093"/>
                  </a:cubicBezTo>
                  <a:cubicBezTo>
                    <a:pt x="9342" y="5091"/>
                    <a:pt x="9347" y="5090"/>
                    <a:pt x="9352" y="5090"/>
                  </a:cubicBezTo>
                  <a:cubicBezTo>
                    <a:pt x="9376" y="5090"/>
                    <a:pt x="9409" y="5111"/>
                    <a:pt x="9418" y="5139"/>
                  </a:cubicBezTo>
                  <a:cubicBezTo>
                    <a:pt x="9520" y="5400"/>
                    <a:pt x="9520" y="5696"/>
                    <a:pt x="9407" y="5980"/>
                  </a:cubicBezTo>
                  <a:cubicBezTo>
                    <a:pt x="9407" y="5992"/>
                    <a:pt x="9407" y="6003"/>
                    <a:pt x="9418" y="6014"/>
                  </a:cubicBezTo>
                  <a:cubicBezTo>
                    <a:pt x="9600" y="6128"/>
                    <a:pt x="9782" y="6196"/>
                    <a:pt x="9975" y="6219"/>
                  </a:cubicBezTo>
                  <a:cubicBezTo>
                    <a:pt x="10006" y="6222"/>
                    <a:pt x="10037" y="6224"/>
                    <a:pt x="10068" y="6224"/>
                  </a:cubicBezTo>
                  <a:cubicBezTo>
                    <a:pt x="10252" y="6224"/>
                    <a:pt x="10432" y="6165"/>
                    <a:pt x="10578" y="6049"/>
                  </a:cubicBezTo>
                  <a:cubicBezTo>
                    <a:pt x="10658" y="5992"/>
                    <a:pt x="10726" y="5912"/>
                    <a:pt x="10771" y="5832"/>
                  </a:cubicBezTo>
                  <a:cubicBezTo>
                    <a:pt x="10794" y="5798"/>
                    <a:pt x="10817" y="5753"/>
                    <a:pt x="10828" y="5719"/>
                  </a:cubicBezTo>
                  <a:cubicBezTo>
                    <a:pt x="10840" y="5707"/>
                    <a:pt x="10828" y="5696"/>
                    <a:pt x="10817" y="5685"/>
                  </a:cubicBezTo>
                  <a:lnTo>
                    <a:pt x="10806" y="5673"/>
                  </a:lnTo>
                  <a:cubicBezTo>
                    <a:pt x="10806" y="5673"/>
                    <a:pt x="10806" y="5662"/>
                    <a:pt x="10794" y="5662"/>
                  </a:cubicBezTo>
                  <a:cubicBezTo>
                    <a:pt x="10703" y="5571"/>
                    <a:pt x="10624" y="5457"/>
                    <a:pt x="10555" y="5298"/>
                  </a:cubicBezTo>
                  <a:cubicBezTo>
                    <a:pt x="10533" y="5252"/>
                    <a:pt x="10533" y="5207"/>
                    <a:pt x="10521" y="5161"/>
                  </a:cubicBezTo>
                  <a:cubicBezTo>
                    <a:pt x="10510" y="5139"/>
                    <a:pt x="10510" y="5104"/>
                    <a:pt x="10498" y="5082"/>
                  </a:cubicBezTo>
                  <a:cubicBezTo>
                    <a:pt x="10476" y="5025"/>
                    <a:pt x="10453" y="4945"/>
                    <a:pt x="10464" y="4888"/>
                  </a:cubicBezTo>
                  <a:cubicBezTo>
                    <a:pt x="10464" y="4866"/>
                    <a:pt x="10487" y="4832"/>
                    <a:pt x="10510" y="4832"/>
                  </a:cubicBezTo>
                  <a:cubicBezTo>
                    <a:pt x="10517" y="4828"/>
                    <a:pt x="10523" y="4827"/>
                    <a:pt x="10530" y="4827"/>
                  </a:cubicBezTo>
                  <a:cubicBezTo>
                    <a:pt x="10545" y="4827"/>
                    <a:pt x="10559" y="4835"/>
                    <a:pt x="10567" y="4843"/>
                  </a:cubicBezTo>
                  <a:cubicBezTo>
                    <a:pt x="10612" y="4888"/>
                    <a:pt x="10635" y="4945"/>
                    <a:pt x="10669" y="5013"/>
                  </a:cubicBezTo>
                  <a:cubicBezTo>
                    <a:pt x="10680" y="5036"/>
                    <a:pt x="10692" y="5059"/>
                    <a:pt x="10715" y="5082"/>
                  </a:cubicBezTo>
                  <a:cubicBezTo>
                    <a:pt x="10715" y="5082"/>
                    <a:pt x="10715" y="5082"/>
                    <a:pt x="10715" y="5093"/>
                  </a:cubicBezTo>
                  <a:cubicBezTo>
                    <a:pt x="10749" y="5116"/>
                    <a:pt x="10783" y="5150"/>
                    <a:pt x="10806" y="5195"/>
                  </a:cubicBezTo>
                  <a:cubicBezTo>
                    <a:pt x="10828" y="5230"/>
                    <a:pt x="10862" y="5275"/>
                    <a:pt x="10897" y="5298"/>
                  </a:cubicBezTo>
                  <a:cubicBezTo>
                    <a:pt x="10931" y="5332"/>
                    <a:pt x="10953" y="5355"/>
                    <a:pt x="10976" y="5389"/>
                  </a:cubicBezTo>
                  <a:cubicBezTo>
                    <a:pt x="11022" y="5434"/>
                    <a:pt x="11056" y="5468"/>
                    <a:pt x="11113" y="5514"/>
                  </a:cubicBezTo>
                  <a:cubicBezTo>
                    <a:pt x="11248" y="5618"/>
                    <a:pt x="11403" y="5675"/>
                    <a:pt x="11559" y="5675"/>
                  </a:cubicBezTo>
                  <a:cubicBezTo>
                    <a:pt x="11573" y="5675"/>
                    <a:pt x="11587" y="5674"/>
                    <a:pt x="11602" y="5673"/>
                  </a:cubicBezTo>
                  <a:cubicBezTo>
                    <a:pt x="11772" y="5673"/>
                    <a:pt x="11920" y="5605"/>
                    <a:pt x="12023" y="5480"/>
                  </a:cubicBezTo>
                  <a:cubicBezTo>
                    <a:pt x="12057" y="5446"/>
                    <a:pt x="12091" y="5377"/>
                    <a:pt x="12125" y="5321"/>
                  </a:cubicBezTo>
                  <a:cubicBezTo>
                    <a:pt x="12125" y="5309"/>
                    <a:pt x="12125" y="5298"/>
                    <a:pt x="12114" y="5286"/>
                  </a:cubicBezTo>
                  <a:cubicBezTo>
                    <a:pt x="12068" y="5230"/>
                    <a:pt x="12023" y="5161"/>
                    <a:pt x="11988" y="5104"/>
                  </a:cubicBezTo>
                  <a:cubicBezTo>
                    <a:pt x="11954" y="5036"/>
                    <a:pt x="11897" y="4934"/>
                    <a:pt x="11886" y="4843"/>
                  </a:cubicBezTo>
                  <a:cubicBezTo>
                    <a:pt x="11875" y="4820"/>
                    <a:pt x="11875" y="4786"/>
                    <a:pt x="11875" y="4763"/>
                  </a:cubicBezTo>
                  <a:cubicBezTo>
                    <a:pt x="11875" y="4741"/>
                    <a:pt x="11875" y="4729"/>
                    <a:pt x="11875" y="4718"/>
                  </a:cubicBezTo>
                  <a:cubicBezTo>
                    <a:pt x="11875" y="4706"/>
                    <a:pt x="11875" y="4695"/>
                    <a:pt x="11875" y="4684"/>
                  </a:cubicBezTo>
                  <a:cubicBezTo>
                    <a:pt x="11875" y="4638"/>
                    <a:pt x="11863" y="4615"/>
                    <a:pt x="11875" y="4570"/>
                  </a:cubicBezTo>
                  <a:cubicBezTo>
                    <a:pt x="11886" y="4547"/>
                    <a:pt x="11909" y="4536"/>
                    <a:pt x="11932" y="4524"/>
                  </a:cubicBezTo>
                  <a:cubicBezTo>
                    <a:pt x="11954" y="4524"/>
                    <a:pt x="11966" y="4524"/>
                    <a:pt x="11977" y="4536"/>
                  </a:cubicBezTo>
                  <a:cubicBezTo>
                    <a:pt x="12000" y="4570"/>
                    <a:pt x="12011" y="4593"/>
                    <a:pt x="12023" y="4615"/>
                  </a:cubicBezTo>
                  <a:cubicBezTo>
                    <a:pt x="12034" y="4650"/>
                    <a:pt x="12057" y="4672"/>
                    <a:pt x="12068" y="4695"/>
                  </a:cubicBezTo>
                  <a:cubicBezTo>
                    <a:pt x="12102" y="4729"/>
                    <a:pt x="12125" y="4775"/>
                    <a:pt x="12148" y="4809"/>
                  </a:cubicBezTo>
                  <a:cubicBezTo>
                    <a:pt x="12159" y="4832"/>
                    <a:pt x="12182" y="4866"/>
                    <a:pt x="12193" y="4888"/>
                  </a:cubicBezTo>
                  <a:cubicBezTo>
                    <a:pt x="12261" y="4991"/>
                    <a:pt x="12364" y="5093"/>
                    <a:pt x="12466" y="5184"/>
                  </a:cubicBezTo>
                  <a:cubicBezTo>
                    <a:pt x="12623" y="5304"/>
                    <a:pt x="12818" y="5364"/>
                    <a:pt x="13007" y="5364"/>
                  </a:cubicBezTo>
                  <a:cubicBezTo>
                    <a:pt x="13051" y="5364"/>
                    <a:pt x="13095" y="5361"/>
                    <a:pt x="13137" y="5355"/>
                  </a:cubicBezTo>
                  <a:cubicBezTo>
                    <a:pt x="13353" y="5321"/>
                    <a:pt x="13535" y="5207"/>
                    <a:pt x="13660" y="5025"/>
                  </a:cubicBezTo>
                  <a:cubicBezTo>
                    <a:pt x="13820" y="4786"/>
                    <a:pt x="13876" y="4456"/>
                    <a:pt x="13820" y="4138"/>
                  </a:cubicBezTo>
                  <a:cubicBezTo>
                    <a:pt x="13785" y="4001"/>
                    <a:pt x="13740" y="3865"/>
                    <a:pt x="13672" y="3706"/>
                  </a:cubicBezTo>
                  <a:cubicBezTo>
                    <a:pt x="13660" y="3683"/>
                    <a:pt x="13649" y="3649"/>
                    <a:pt x="13638" y="3626"/>
                  </a:cubicBezTo>
                  <a:cubicBezTo>
                    <a:pt x="13615" y="3580"/>
                    <a:pt x="13592" y="3535"/>
                    <a:pt x="13569" y="3478"/>
                  </a:cubicBezTo>
                  <a:cubicBezTo>
                    <a:pt x="13569" y="3467"/>
                    <a:pt x="13558" y="3455"/>
                    <a:pt x="13558" y="3444"/>
                  </a:cubicBezTo>
                  <a:cubicBezTo>
                    <a:pt x="13547" y="3421"/>
                    <a:pt x="13535" y="3387"/>
                    <a:pt x="13535" y="3364"/>
                  </a:cubicBezTo>
                  <a:cubicBezTo>
                    <a:pt x="13535" y="3330"/>
                    <a:pt x="13535" y="3296"/>
                    <a:pt x="13535" y="3262"/>
                  </a:cubicBezTo>
                  <a:cubicBezTo>
                    <a:pt x="13535" y="3251"/>
                    <a:pt x="13535" y="3239"/>
                    <a:pt x="13547" y="3239"/>
                  </a:cubicBezTo>
                  <a:cubicBezTo>
                    <a:pt x="13550" y="3235"/>
                    <a:pt x="13553" y="3234"/>
                    <a:pt x="13555" y="3234"/>
                  </a:cubicBezTo>
                  <a:cubicBezTo>
                    <a:pt x="13558" y="3234"/>
                    <a:pt x="13558" y="3239"/>
                    <a:pt x="13558" y="3239"/>
                  </a:cubicBezTo>
                  <a:cubicBezTo>
                    <a:pt x="13638" y="3251"/>
                    <a:pt x="13683" y="3285"/>
                    <a:pt x="13740" y="3342"/>
                  </a:cubicBezTo>
                  <a:cubicBezTo>
                    <a:pt x="13797" y="3398"/>
                    <a:pt x="13842" y="3467"/>
                    <a:pt x="13888" y="3546"/>
                  </a:cubicBezTo>
                  <a:cubicBezTo>
                    <a:pt x="13967" y="3683"/>
                    <a:pt x="14024" y="3819"/>
                    <a:pt x="14070" y="3967"/>
                  </a:cubicBezTo>
                  <a:cubicBezTo>
                    <a:pt x="14070" y="3978"/>
                    <a:pt x="14093" y="3990"/>
                    <a:pt x="14104" y="3990"/>
                  </a:cubicBezTo>
                  <a:lnTo>
                    <a:pt x="14149" y="3990"/>
                  </a:lnTo>
                  <a:cubicBezTo>
                    <a:pt x="14229" y="3978"/>
                    <a:pt x="14297" y="3978"/>
                    <a:pt x="14377" y="3944"/>
                  </a:cubicBezTo>
                  <a:cubicBezTo>
                    <a:pt x="14536" y="3899"/>
                    <a:pt x="14661" y="3785"/>
                    <a:pt x="14752" y="3615"/>
                  </a:cubicBezTo>
                  <a:cubicBezTo>
                    <a:pt x="14934" y="3239"/>
                    <a:pt x="14798" y="2784"/>
                    <a:pt x="14673" y="2489"/>
                  </a:cubicBezTo>
                  <a:cubicBezTo>
                    <a:pt x="14377" y="1749"/>
                    <a:pt x="13854" y="1090"/>
                    <a:pt x="13205" y="612"/>
                  </a:cubicBezTo>
                  <a:cubicBezTo>
                    <a:pt x="13012" y="475"/>
                    <a:pt x="12819" y="350"/>
                    <a:pt x="12614" y="259"/>
                  </a:cubicBezTo>
                  <a:cubicBezTo>
                    <a:pt x="12512" y="202"/>
                    <a:pt x="12409" y="168"/>
                    <a:pt x="12284" y="123"/>
                  </a:cubicBezTo>
                  <a:cubicBezTo>
                    <a:pt x="12250" y="123"/>
                    <a:pt x="12216" y="111"/>
                    <a:pt x="12182" y="100"/>
                  </a:cubicBezTo>
                  <a:lnTo>
                    <a:pt x="12148" y="89"/>
                  </a:lnTo>
                  <a:lnTo>
                    <a:pt x="11977" y="89"/>
                  </a:lnTo>
                  <a:cubicBezTo>
                    <a:pt x="11863" y="77"/>
                    <a:pt x="11750" y="55"/>
                    <a:pt x="11647" y="9"/>
                  </a:cubicBezTo>
                  <a:cubicBezTo>
                    <a:pt x="11642" y="3"/>
                    <a:pt x="11636" y="1"/>
                    <a:pt x="11632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8"/>
            <p:cNvSpPr/>
            <p:nvPr/>
          </p:nvSpPr>
          <p:spPr>
            <a:xfrm>
              <a:off x="2747975" y="2157525"/>
              <a:ext cx="164075" cy="128175"/>
            </a:xfrm>
            <a:custGeom>
              <a:rect b="b" l="l" r="r" t="t"/>
              <a:pathLst>
                <a:path extrusionOk="0" h="5127" w="6563">
                  <a:moveTo>
                    <a:pt x="2718" y="986"/>
                  </a:moveTo>
                  <a:cubicBezTo>
                    <a:pt x="2718" y="986"/>
                    <a:pt x="2718" y="998"/>
                    <a:pt x="2718" y="998"/>
                  </a:cubicBezTo>
                  <a:cubicBezTo>
                    <a:pt x="2696" y="1020"/>
                    <a:pt x="2673" y="1055"/>
                    <a:pt x="2650" y="1077"/>
                  </a:cubicBezTo>
                  <a:lnTo>
                    <a:pt x="2627" y="1089"/>
                  </a:lnTo>
                  <a:cubicBezTo>
                    <a:pt x="2627" y="1089"/>
                    <a:pt x="2627" y="1100"/>
                    <a:pt x="2627" y="1100"/>
                  </a:cubicBezTo>
                  <a:cubicBezTo>
                    <a:pt x="2616" y="1111"/>
                    <a:pt x="2605" y="1123"/>
                    <a:pt x="2593" y="1134"/>
                  </a:cubicBezTo>
                  <a:lnTo>
                    <a:pt x="2582" y="1146"/>
                  </a:lnTo>
                  <a:lnTo>
                    <a:pt x="2536" y="1191"/>
                  </a:lnTo>
                  <a:cubicBezTo>
                    <a:pt x="2514" y="1214"/>
                    <a:pt x="2491" y="1237"/>
                    <a:pt x="2457" y="1259"/>
                  </a:cubicBezTo>
                  <a:lnTo>
                    <a:pt x="2445" y="1271"/>
                  </a:lnTo>
                  <a:cubicBezTo>
                    <a:pt x="2400" y="1305"/>
                    <a:pt x="2366" y="1328"/>
                    <a:pt x="2332" y="1350"/>
                  </a:cubicBezTo>
                  <a:lnTo>
                    <a:pt x="2320" y="1362"/>
                  </a:lnTo>
                  <a:cubicBezTo>
                    <a:pt x="2309" y="1373"/>
                    <a:pt x="2286" y="1384"/>
                    <a:pt x="2275" y="1396"/>
                  </a:cubicBezTo>
                  <a:cubicBezTo>
                    <a:pt x="2263" y="1396"/>
                    <a:pt x="2252" y="1407"/>
                    <a:pt x="2241" y="1407"/>
                  </a:cubicBezTo>
                  <a:cubicBezTo>
                    <a:pt x="2229" y="1407"/>
                    <a:pt x="2218" y="1407"/>
                    <a:pt x="2207" y="1419"/>
                  </a:cubicBezTo>
                  <a:cubicBezTo>
                    <a:pt x="2207" y="1419"/>
                    <a:pt x="2195" y="1419"/>
                    <a:pt x="2195" y="1407"/>
                  </a:cubicBezTo>
                  <a:cubicBezTo>
                    <a:pt x="2195" y="1407"/>
                    <a:pt x="2195" y="1407"/>
                    <a:pt x="2195" y="1396"/>
                  </a:cubicBezTo>
                  <a:cubicBezTo>
                    <a:pt x="2207" y="1384"/>
                    <a:pt x="2207" y="1373"/>
                    <a:pt x="2218" y="1362"/>
                  </a:cubicBezTo>
                  <a:cubicBezTo>
                    <a:pt x="2218" y="1362"/>
                    <a:pt x="2229" y="1350"/>
                    <a:pt x="2241" y="1339"/>
                  </a:cubicBezTo>
                  <a:cubicBezTo>
                    <a:pt x="2252" y="1328"/>
                    <a:pt x="2263" y="1316"/>
                    <a:pt x="2275" y="1305"/>
                  </a:cubicBezTo>
                  <a:lnTo>
                    <a:pt x="2286" y="1293"/>
                  </a:lnTo>
                  <a:cubicBezTo>
                    <a:pt x="2320" y="1259"/>
                    <a:pt x="2354" y="1237"/>
                    <a:pt x="2389" y="1202"/>
                  </a:cubicBezTo>
                  <a:lnTo>
                    <a:pt x="2411" y="1191"/>
                  </a:lnTo>
                  <a:cubicBezTo>
                    <a:pt x="2445" y="1157"/>
                    <a:pt x="2468" y="1134"/>
                    <a:pt x="2502" y="1111"/>
                  </a:cubicBezTo>
                  <a:cubicBezTo>
                    <a:pt x="2502" y="1111"/>
                    <a:pt x="2514" y="1100"/>
                    <a:pt x="2525" y="1100"/>
                  </a:cubicBezTo>
                  <a:cubicBezTo>
                    <a:pt x="2548" y="1077"/>
                    <a:pt x="2571" y="1066"/>
                    <a:pt x="2582" y="1055"/>
                  </a:cubicBezTo>
                  <a:lnTo>
                    <a:pt x="2593" y="1055"/>
                  </a:lnTo>
                  <a:cubicBezTo>
                    <a:pt x="2605" y="1043"/>
                    <a:pt x="2616" y="1043"/>
                    <a:pt x="2627" y="1032"/>
                  </a:cubicBezTo>
                  <a:cubicBezTo>
                    <a:pt x="2650" y="1009"/>
                    <a:pt x="2673" y="998"/>
                    <a:pt x="2696" y="986"/>
                  </a:cubicBezTo>
                  <a:close/>
                  <a:moveTo>
                    <a:pt x="1103" y="2408"/>
                  </a:moveTo>
                  <a:cubicBezTo>
                    <a:pt x="1103" y="2408"/>
                    <a:pt x="1115" y="2419"/>
                    <a:pt x="1115" y="2419"/>
                  </a:cubicBezTo>
                  <a:cubicBezTo>
                    <a:pt x="1126" y="2431"/>
                    <a:pt x="1126" y="2442"/>
                    <a:pt x="1126" y="2442"/>
                  </a:cubicBezTo>
                  <a:cubicBezTo>
                    <a:pt x="1115" y="2465"/>
                    <a:pt x="1103" y="2476"/>
                    <a:pt x="1092" y="2499"/>
                  </a:cubicBezTo>
                  <a:lnTo>
                    <a:pt x="1081" y="2510"/>
                  </a:lnTo>
                  <a:cubicBezTo>
                    <a:pt x="1069" y="2510"/>
                    <a:pt x="1069" y="2522"/>
                    <a:pt x="1069" y="2522"/>
                  </a:cubicBezTo>
                  <a:lnTo>
                    <a:pt x="1069" y="2533"/>
                  </a:lnTo>
                  <a:cubicBezTo>
                    <a:pt x="1058" y="2545"/>
                    <a:pt x="1058" y="2545"/>
                    <a:pt x="1046" y="2556"/>
                  </a:cubicBezTo>
                  <a:lnTo>
                    <a:pt x="1035" y="2567"/>
                  </a:lnTo>
                  <a:cubicBezTo>
                    <a:pt x="1035" y="2579"/>
                    <a:pt x="1035" y="2579"/>
                    <a:pt x="1035" y="2579"/>
                  </a:cubicBezTo>
                  <a:lnTo>
                    <a:pt x="1024" y="2579"/>
                  </a:lnTo>
                  <a:lnTo>
                    <a:pt x="1024" y="2590"/>
                  </a:lnTo>
                  <a:cubicBezTo>
                    <a:pt x="1001" y="2613"/>
                    <a:pt x="1001" y="2624"/>
                    <a:pt x="990" y="2647"/>
                  </a:cubicBezTo>
                  <a:cubicBezTo>
                    <a:pt x="955" y="2681"/>
                    <a:pt x="933" y="2715"/>
                    <a:pt x="921" y="2749"/>
                  </a:cubicBezTo>
                  <a:cubicBezTo>
                    <a:pt x="910" y="2772"/>
                    <a:pt x="899" y="2783"/>
                    <a:pt x="887" y="2806"/>
                  </a:cubicBezTo>
                  <a:cubicBezTo>
                    <a:pt x="887" y="2806"/>
                    <a:pt x="887" y="2818"/>
                    <a:pt x="876" y="2829"/>
                  </a:cubicBezTo>
                  <a:lnTo>
                    <a:pt x="864" y="2829"/>
                  </a:lnTo>
                  <a:cubicBezTo>
                    <a:pt x="864" y="2840"/>
                    <a:pt x="853" y="2840"/>
                    <a:pt x="853" y="2852"/>
                  </a:cubicBezTo>
                  <a:cubicBezTo>
                    <a:pt x="842" y="2863"/>
                    <a:pt x="830" y="2863"/>
                    <a:pt x="830" y="2863"/>
                  </a:cubicBezTo>
                  <a:cubicBezTo>
                    <a:pt x="819" y="2863"/>
                    <a:pt x="808" y="2852"/>
                    <a:pt x="808" y="2852"/>
                  </a:cubicBezTo>
                  <a:lnTo>
                    <a:pt x="796" y="2840"/>
                  </a:lnTo>
                  <a:cubicBezTo>
                    <a:pt x="796" y="2829"/>
                    <a:pt x="796" y="2829"/>
                    <a:pt x="796" y="2818"/>
                  </a:cubicBezTo>
                  <a:cubicBezTo>
                    <a:pt x="796" y="2818"/>
                    <a:pt x="796" y="2806"/>
                    <a:pt x="796" y="2806"/>
                  </a:cubicBezTo>
                  <a:lnTo>
                    <a:pt x="796" y="2795"/>
                  </a:lnTo>
                  <a:cubicBezTo>
                    <a:pt x="796" y="2795"/>
                    <a:pt x="796" y="2795"/>
                    <a:pt x="796" y="2783"/>
                  </a:cubicBezTo>
                  <a:cubicBezTo>
                    <a:pt x="796" y="2783"/>
                    <a:pt x="796" y="2772"/>
                    <a:pt x="796" y="2772"/>
                  </a:cubicBezTo>
                  <a:cubicBezTo>
                    <a:pt x="796" y="2749"/>
                    <a:pt x="808" y="2727"/>
                    <a:pt x="819" y="2715"/>
                  </a:cubicBezTo>
                  <a:cubicBezTo>
                    <a:pt x="830" y="2670"/>
                    <a:pt x="853" y="2624"/>
                    <a:pt x="876" y="2590"/>
                  </a:cubicBezTo>
                  <a:cubicBezTo>
                    <a:pt x="910" y="2545"/>
                    <a:pt x="944" y="2510"/>
                    <a:pt x="967" y="2476"/>
                  </a:cubicBezTo>
                  <a:cubicBezTo>
                    <a:pt x="990" y="2465"/>
                    <a:pt x="1001" y="2454"/>
                    <a:pt x="1024" y="2454"/>
                  </a:cubicBezTo>
                  <a:lnTo>
                    <a:pt x="1035" y="2442"/>
                  </a:lnTo>
                  <a:cubicBezTo>
                    <a:pt x="1058" y="2419"/>
                    <a:pt x="1081" y="2408"/>
                    <a:pt x="1103" y="2408"/>
                  </a:cubicBezTo>
                  <a:close/>
                  <a:moveTo>
                    <a:pt x="1763" y="1566"/>
                  </a:moveTo>
                  <a:cubicBezTo>
                    <a:pt x="1763" y="1566"/>
                    <a:pt x="1774" y="1578"/>
                    <a:pt x="1774" y="1578"/>
                  </a:cubicBezTo>
                  <a:cubicBezTo>
                    <a:pt x="1774" y="1578"/>
                    <a:pt x="1786" y="1601"/>
                    <a:pt x="1774" y="1601"/>
                  </a:cubicBezTo>
                  <a:cubicBezTo>
                    <a:pt x="1592" y="1748"/>
                    <a:pt x="1445" y="1862"/>
                    <a:pt x="1297" y="1964"/>
                  </a:cubicBezTo>
                  <a:cubicBezTo>
                    <a:pt x="1115" y="2090"/>
                    <a:pt x="967" y="2215"/>
                    <a:pt x="842" y="2340"/>
                  </a:cubicBezTo>
                  <a:cubicBezTo>
                    <a:pt x="694" y="2488"/>
                    <a:pt x="580" y="2658"/>
                    <a:pt x="512" y="2829"/>
                  </a:cubicBezTo>
                  <a:cubicBezTo>
                    <a:pt x="466" y="2931"/>
                    <a:pt x="432" y="3034"/>
                    <a:pt x="432" y="3136"/>
                  </a:cubicBezTo>
                  <a:cubicBezTo>
                    <a:pt x="432" y="3181"/>
                    <a:pt x="432" y="3238"/>
                    <a:pt x="444" y="3284"/>
                  </a:cubicBezTo>
                  <a:cubicBezTo>
                    <a:pt x="444" y="3307"/>
                    <a:pt x="444" y="3329"/>
                    <a:pt x="444" y="3341"/>
                  </a:cubicBezTo>
                  <a:cubicBezTo>
                    <a:pt x="444" y="3375"/>
                    <a:pt x="432" y="3420"/>
                    <a:pt x="444" y="3443"/>
                  </a:cubicBezTo>
                  <a:cubicBezTo>
                    <a:pt x="444" y="3454"/>
                    <a:pt x="444" y="3454"/>
                    <a:pt x="444" y="3454"/>
                  </a:cubicBezTo>
                  <a:cubicBezTo>
                    <a:pt x="440" y="3458"/>
                    <a:pt x="437" y="3460"/>
                    <a:pt x="436" y="3460"/>
                  </a:cubicBezTo>
                  <a:cubicBezTo>
                    <a:pt x="432" y="3460"/>
                    <a:pt x="432" y="3454"/>
                    <a:pt x="432" y="3454"/>
                  </a:cubicBezTo>
                  <a:cubicBezTo>
                    <a:pt x="421" y="3443"/>
                    <a:pt x="410" y="3432"/>
                    <a:pt x="398" y="3420"/>
                  </a:cubicBezTo>
                  <a:cubicBezTo>
                    <a:pt x="364" y="3398"/>
                    <a:pt x="341" y="3375"/>
                    <a:pt x="330" y="3341"/>
                  </a:cubicBezTo>
                  <a:cubicBezTo>
                    <a:pt x="307" y="3295"/>
                    <a:pt x="296" y="3250"/>
                    <a:pt x="284" y="3181"/>
                  </a:cubicBezTo>
                  <a:cubicBezTo>
                    <a:pt x="284" y="3090"/>
                    <a:pt x="296" y="2977"/>
                    <a:pt x="341" y="2863"/>
                  </a:cubicBezTo>
                  <a:cubicBezTo>
                    <a:pt x="398" y="2681"/>
                    <a:pt x="512" y="2488"/>
                    <a:pt x="671" y="2306"/>
                  </a:cubicBezTo>
                  <a:cubicBezTo>
                    <a:pt x="796" y="2158"/>
                    <a:pt x="955" y="2021"/>
                    <a:pt x="1172" y="1873"/>
                  </a:cubicBezTo>
                  <a:cubicBezTo>
                    <a:pt x="1365" y="1737"/>
                    <a:pt x="1592" y="1635"/>
                    <a:pt x="1752" y="1566"/>
                  </a:cubicBezTo>
                  <a:close/>
                  <a:moveTo>
                    <a:pt x="4061" y="1601"/>
                  </a:moveTo>
                  <a:cubicBezTo>
                    <a:pt x="4061" y="1601"/>
                    <a:pt x="4072" y="1612"/>
                    <a:pt x="4083" y="1612"/>
                  </a:cubicBezTo>
                  <a:cubicBezTo>
                    <a:pt x="4083" y="1623"/>
                    <a:pt x="4095" y="1623"/>
                    <a:pt x="4095" y="1635"/>
                  </a:cubicBezTo>
                  <a:lnTo>
                    <a:pt x="4106" y="1635"/>
                  </a:lnTo>
                  <a:lnTo>
                    <a:pt x="4117" y="1657"/>
                  </a:lnTo>
                  <a:cubicBezTo>
                    <a:pt x="4129" y="1669"/>
                    <a:pt x="4129" y="1669"/>
                    <a:pt x="4129" y="1680"/>
                  </a:cubicBezTo>
                  <a:cubicBezTo>
                    <a:pt x="4129" y="1692"/>
                    <a:pt x="4129" y="1692"/>
                    <a:pt x="4140" y="1692"/>
                  </a:cubicBezTo>
                  <a:lnTo>
                    <a:pt x="4140" y="1703"/>
                  </a:lnTo>
                  <a:lnTo>
                    <a:pt x="4140" y="1737"/>
                  </a:lnTo>
                  <a:cubicBezTo>
                    <a:pt x="4151" y="1760"/>
                    <a:pt x="4151" y="1794"/>
                    <a:pt x="4163" y="1828"/>
                  </a:cubicBezTo>
                  <a:lnTo>
                    <a:pt x="4163" y="1851"/>
                  </a:lnTo>
                  <a:cubicBezTo>
                    <a:pt x="4163" y="1873"/>
                    <a:pt x="4174" y="1885"/>
                    <a:pt x="4186" y="1885"/>
                  </a:cubicBezTo>
                  <a:cubicBezTo>
                    <a:pt x="4652" y="1953"/>
                    <a:pt x="4993" y="2351"/>
                    <a:pt x="4993" y="2806"/>
                  </a:cubicBezTo>
                  <a:cubicBezTo>
                    <a:pt x="4993" y="3329"/>
                    <a:pt x="4572" y="3750"/>
                    <a:pt x="4061" y="3750"/>
                  </a:cubicBezTo>
                  <a:cubicBezTo>
                    <a:pt x="3537" y="3750"/>
                    <a:pt x="3116" y="3329"/>
                    <a:pt x="3116" y="2806"/>
                  </a:cubicBezTo>
                  <a:cubicBezTo>
                    <a:pt x="3128" y="2363"/>
                    <a:pt x="3446" y="1976"/>
                    <a:pt x="3901" y="1896"/>
                  </a:cubicBezTo>
                  <a:cubicBezTo>
                    <a:pt x="3913" y="1885"/>
                    <a:pt x="3924" y="1873"/>
                    <a:pt x="3924" y="1862"/>
                  </a:cubicBezTo>
                  <a:lnTo>
                    <a:pt x="3924" y="1817"/>
                  </a:lnTo>
                  <a:cubicBezTo>
                    <a:pt x="3924" y="1783"/>
                    <a:pt x="3935" y="1748"/>
                    <a:pt x="3935" y="1703"/>
                  </a:cubicBezTo>
                  <a:cubicBezTo>
                    <a:pt x="3947" y="1680"/>
                    <a:pt x="3958" y="1635"/>
                    <a:pt x="4004" y="1612"/>
                  </a:cubicBezTo>
                  <a:cubicBezTo>
                    <a:pt x="4015" y="1601"/>
                    <a:pt x="4026" y="1601"/>
                    <a:pt x="4038" y="1601"/>
                  </a:cubicBezTo>
                  <a:close/>
                  <a:moveTo>
                    <a:pt x="5437" y="3477"/>
                  </a:moveTo>
                  <a:cubicBezTo>
                    <a:pt x="5459" y="3489"/>
                    <a:pt x="5471" y="3511"/>
                    <a:pt x="5494" y="3545"/>
                  </a:cubicBezTo>
                  <a:cubicBezTo>
                    <a:pt x="5505" y="3580"/>
                    <a:pt x="5505" y="3614"/>
                    <a:pt x="5505" y="3625"/>
                  </a:cubicBezTo>
                  <a:cubicBezTo>
                    <a:pt x="5505" y="3659"/>
                    <a:pt x="5494" y="3682"/>
                    <a:pt x="5482" y="3716"/>
                  </a:cubicBezTo>
                  <a:lnTo>
                    <a:pt x="5459" y="3750"/>
                  </a:lnTo>
                  <a:cubicBezTo>
                    <a:pt x="5459" y="3762"/>
                    <a:pt x="5448" y="3773"/>
                    <a:pt x="5448" y="3773"/>
                  </a:cubicBezTo>
                  <a:cubicBezTo>
                    <a:pt x="5437" y="3784"/>
                    <a:pt x="5437" y="3784"/>
                    <a:pt x="5437" y="3784"/>
                  </a:cubicBezTo>
                  <a:cubicBezTo>
                    <a:pt x="5437" y="3784"/>
                    <a:pt x="5425" y="3784"/>
                    <a:pt x="5425" y="3796"/>
                  </a:cubicBezTo>
                  <a:cubicBezTo>
                    <a:pt x="5425" y="3796"/>
                    <a:pt x="5414" y="3796"/>
                    <a:pt x="5403" y="3807"/>
                  </a:cubicBezTo>
                  <a:cubicBezTo>
                    <a:pt x="5403" y="3807"/>
                    <a:pt x="5391" y="3818"/>
                    <a:pt x="5391" y="3818"/>
                  </a:cubicBezTo>
                  <a:lnTo>
                    <a:pt x="5346" y="3818"/>
                  </a:lnTo>
                  <a:cubicBezTo>
                    <a:pt x="5346" y="3807"/>
                    <a:pt x="5346" y="3807"/>
                    <a:pt x="5346" y="3796"/>
                  </a:cubicBezTo>
                  <a:lnTo>
                    <a:pt x="5323" y="3784"/>
                  </a:lnTo>
                  <a:lnTo>
                    <a:pt x="5323" y="3784"/>
                  </a:lnTo>
                  <a:lnTo>
                    <a:pt x="5357" y="3796"/>
                  </a:lnTo>
                  <a:cubicBezTo>
                    <a:pt x="5357" y="3784"/>
                    <a:pt x="5357" y="3784"/>
                    <a:pt x="5357" y="3784"/>
                  </a:cubicBezTo>
                  <a:cubicBezTo>
                    <a:pt x="5357" y="3773"/>
                    <a:pt x="5357" y="3773"/>
                    <a:pt x="5357" y="3762"/>
                  </a:cubicBezTo>
                  <a:cubicBezTo>
                    <a:pt x="5368" y="3762"/>
                    <a:pt x="5368" y="3750"/>
                    <a:pt x="5380" y="3739"/>
                  </a:cubicBezTo>
                  <a:cubicBezTo>
                    <a:pt x="5380" y="3727"/>
                    <a:pt x="5380" y="3727"/>
                    <a:pt x="5380" y="3716"/>
                  </a:cubicBezTo>
                  <a:lnTo>
                    <a:pt x="5391" y="3705"/>
                  </a:lnTo>
                  <a:cubicBezTo>
                    <a:pt x="5391" y="3693"/>
                    <a:pt x="5391" y="3693"/>
                    <a:pt x="5403" y="3682"/>
                  </a:cubicBezTo>
                  <a:cubicBezTo>
                    <a:pt x="5403" y="3682"/>
                    <a:pt x="5403" y="3671"/>
                    <a:pt x="5403" y="3659"/>
                  </a:cubicBezTo>
                  <a:cubicBezTo>
                    <a:pt x="5403" y="3659"/>
                    <a:pt x="5403" y="3659"/>
                    <a:pt x="5403" y="3648"/>
                  </a:cubicBezTo>
                  <a:cubicBezTo>
                    <a:pt x="5403" y="3648"/>
                    <a:pt x="5403" y="3636"/>
                    <a:pt x="5403" y="3636"/>
                  </a:cubicBezTo>
                  <a:lnTo>
                    <a:pt x="5403" y="3625"/>
                  </a:lnTo>
                  <a:cubicBezTo>
                    <a:pt x="5414" y="3614"/>
                    <a:pt x="5414" y="3614"/>
                    <a:pt x="5414" y="3602"/>
                  </a:cubicBezTo>
                  <a:cubicBezTo>
                    <a:pt x="5414" y="3591"/>
                    <a:pt x="5414" y="3591"/>
                    <a:pt x="5414" y="3580"/>
                  </a:cubicBezTo>
                  <a:lnTo>
                    <a:pt x="5414" y="3557"/>
                  </a:lnTo>
                  <a:cubicBezTo>
                    <a:pt x="5414" y="3557"/>
                    <a:pt x="5414" y="3557"/>
                    <a:pt x="5414" y="3545"/>
                  </a:cubicBezTo>
                  <a:cubicBezTo>
                    <a:pt x="5414" y="3534"/>
                    <a:pt x="5414" y="3534"/>
                    <a:pt x="5414" y="3523"/>
                  </a:cubicBezTo>
                  <a:cubicBezTo>
                    <a:pt x="5414" y="3511"/>
                    <a:pt x="5414" y="3500"/>
                    <a:pt x="5414" y="3489"/>
                  </a:cubicBezTo>
                  <a:cubicBezTo>
                    <a:pt x="5414" y="3489"/>
                    <a:pt x="5414" y="3477"/>
                    <a:pt x="5425" y="3477"/>
                  </a:cubicBezTo>
                  <a:close/>
                  <a:moveTo>
                    <a:pt x="5721" y="3523"/>
                  </a:moveTo>
                  <a:cubicBezTo>
                    <a:pt x="5732" y="3545"/>
                    <a:pt x="5755" y="3580"/>
                    <a:pt x="5767" y="3602"/>
                  </a:cubicBezTo>
                  <a:cubicBezTo>
                    <a:pt x="5778" y="3614"/>
                    <a:pt x="5778" y="3636"/>
                    <a:pt x="5778" y="3659"/>
                  </a:cubicBezTo>
                  <a:cubicBezTo>
                    <a:pt x="5789" y="3659"/>
                    <a:pt x="5789" y="3659"/>
                    <a:pt x="5789" y="3671"/>
                  </a:cubicBezTo>
                  <a:cubicBezTo>
                    <a:pt x="5789" y="3682"/>
                    <a:pt x="5789" y="3693"/>
                    <a:pt x="5789" y="3705"/>
                  </a:cubicBezTo>
                  <a:cubicBezTo>
                    <a:pt x="5789" y="3705"/>
                    <a:pt x="5789" y="3716"/>
                    <a:pt x="5789" y="3716"/>
                  </a:cubicBezTo>
                  <a:cubicBezTo>
                    <a:pt x="5789" y="3773"/>
                    <a:pt x="5778" y="3841"/>
                    <a:pt x="5732" y="3921"/>
                  </a:cubicBezTo>
                  <a:cubicBezTo>
                    <a:pt x="5710" y="3989"/>
                    <a:pt x="5664" y="4046"/>
                    <a:pt x="5607" y="4091"/>
                  </a:cubicBezTo>
                  <a:cubicBezTo>
                    <a:pt x="5607" y="4091"/>
                    <a:pt x="5596" y="4091"/>
                    <a:pt x="5596" y="4103"/>
                  </a:cubicBezTo>
                  <a:lnTo>
                    <a:pt x="5573" y="4103"/>
                  </a:lnTo>
                  <a:cubicBezTo>
                    <a:pt x="5562" y="4114"/>
                    <a:pt x="5562" y="4114"/>
                    <a:pt x="5562" y="4114"/>
                  </a:cubicBezTo>
                  <a:cubicBezTo>
                    <a:pt x="5550" y="4125"/>
                    <a:pt x="5539" y="4125"/>
                    <a:pt x="5539" y="4125"/>
                  </a:cubicBezTo>
                  <a:cubicBezTo>
                    <a:pt x="5505" y="4148"/>
                    <a:pt x="5482" y="4148"/>
                    <a:pt x="5437" y="4148"/>
                  </a:cubicBezTo>
                  <a:cubicBezTo>
                    <a:pt x="5437" y="4148"/>
                    <a:pt x="5437" y="4148"/>
                    <a:pt x="5437" y="4137"/>
                  </a:cubicBezTo>
                  <a:cubicBezTo>
                    <a:pt x="5437" y="4125"/>
                    <a:pt x="5448" y="4114"/>
                    <a:pt x="5459" y="4091"/>
                  </a:cubicBezTo>
                  <a:cubicBezTo>
                    <a:pt x="5459" y="4080"/>
                    <a:pt x="5471" y="4069"/>
                    <a:pt x="5482" y="4057"/>
                  </a:cubicBezTo>
                  <a:lnTo>
                    <a:pt x="5494" y="4057"/>
                  </a:lnTo>
                  <a:cubicBezTo>
                    <a:pt x="5494" y="4046"/>
                    <a:pt x="5505" y="4035"/>
                    <a:pt x="5516" y="4023"/>
                  </a:cubicBezTo>
                  <a:cubicBezTo>
                    <a:pt x="5516" y="4023"/>
                    <a:pt x="5516" y="4023"/>
                    <a:pt x="5516" y="4012"/>
                  </a:cubicBezTo>
                  <a:cubicBezTo>
                    <a:pt x="5516" y="4000"/>
                    <a:pt x="5528" y="4000"/>
                    <a:pt x="5528" y="4000"/>
                  </a:cubicBezTo>
                  <a:cubicBezTo>
                    <a:pt x="5550" y="3966"/>
                    <a:pt x="5585" y="3909"/>
                    <a:pt x="5607" y="3853"/>
                  </a:cubicBezTo>
                  <a:lnTo>
                    <a:pt x="5607" y="3841"/>
                  </a:lnTo>
                  <a:lnTo>
                    <a:pt x="5619" y="3818"/>
                  </a:lnTo>
                  <a:cubicBezTo>
                    <a:pt x="5619" y="3807"/>
                    <a:pt x="5630" y="3796"/>
                    <a:pt x="5630" y="3784"/>
                  </a:cubicBezTo>
                  <a:cubicBezTo>
                    <a:pt x="5641" y="3773"/>
                    <a:pt x="5641" y="3750"/>
                    <a:pt x="5641" y="3739"/>
                  </a:cubicBezTo>
                  <a:cubicBezTo>
                    <a:pt x="5641" y="3739"/>
                    <a:pt x="5641" y="3727"/>
                    <a:pt x="5641" y="3727"/>
                  </a:cubicBezTo>
                  <a:cubicBezTo>
                    <a:pt x="5641" y="3716"/>
                    <a:pt x="5641" y="3705"/>
                    <a:pt x="5653" y="3693"/>
                  </a:cubicBezTo>
                  <a:cubicBezTo>
                    <a:pt x="5653" y="3671"/>
                    <a:pt x="5664" y="3659"/>
                    <a:pt x="5664" y="3636"/>
                  </a:cubicBezTo>
                  <a:cubicBezTo>
                    <a:pt x="5664" y="3636"/>
                    <a:pt x="5664" y="3625"/>
                    <a:pt x="5664" y="3614"/>
                  </a:cubicBezTo>
                  <a:cubicBezTo>
                    <a:pt x="5676" y="3591"/>
                    <a:pt x="5676" y="3568"/>
                    <a:pt x="5687" y="3534"/>
                  </a:cubicBezTo>
                  <a:cubicBezTo>
                    <a:pt x="5687" y="3534"/>
                    <a:pt x="5687" y="3523"/>
                    <a:pt x="5698" y="3523"/>
                  </a:cubicBezTo>
                  <a:close/>
                  <a:moveTo>
                    <a:pt x="2195" y="3784"/>
                  </a:moveTo>
                  <a:cubicBezTo>
                    <a:pt x="2207" y="3784"/>
                    <a:pt x="2207" y="3784"/>
                    <a:pt x="2207" y="3796"/>
                  </a:cubicBezTo>
                  <a:cubicBezTo>
                    <a:pt x="2218" y="3807"/>
                    <a:pt x="2218" y="3830"/>
                    <a:pt x="2218" y="3841"/>
                  </a:cubicBezTo>
                  <a:lnTo>
                    <a:pt x="2218" y="3875"/>
                  </a:lnTo>
                  <a:cubicBezTo>
                    <a:pt x="2229" y="3898"/>
                    <a:pt x="2229" y="3932"/>
                    <a:pt x="2241" y="3955"/>
                  </a:cubicBezTo>
                  <a:lnTo>
                    <a:pt x="2252" y="3978"/>
                  </a:lnTo>
                  <a:lnTo>
                    <a:pt x="2263" y="4012"/>
                  </a:lnTo>
                  <a:cubicBezTo>
                    <a:pt x="2263" y="4012"/>
                    <a:pt x="2275" y="4023"/>
                    <a:pt x="2275" y="4035"/>
                  </a:cubicBezTo>
                  <a:cubicBezTo>
                    <a:pt x="2275" y="4046"/>
                    <a:pt x="2286" y="4057"/>
                    <a:pt x="2286" y="4057"/>
                  </a:cubicBezTo>
                  <a:lnTo>
                    <a:pt x="2298" y="4069"/>
                  </a:lnTo>
                  <a:cubicBezTo>
                    <a:pt x="2298" y="4080"/>
                    <a:pt x="2298" y="4080"/>
                    <a:pt x="2298" y="4080"/>
                  </a:cubicBezTo>
                  <a:cubicBezTo>
                    <a:pt x="2309" y="4091"/>
                    <a:pt x="2309" y="4091"/>
                    <a:pt x="2309" y="4091"/>
                  </a:cubicBezTo>
                  <a:cubicBezTo>
                    <a:pt x="2309" y="4103"/>
                    <a:pt x="2309" y="4103"/>
                    <a:pt x="2309" y="4103"/>
                  </a:cubicBezTo>
                  <a:cubicBezTo>
                    <a:pt x="2309" y="4114"/>
                    <a:pt x="2320" y="4125"/>
                    <a:pt x="2320" y="4137"/>
                  </a:cubicBezTo>
                  <a:cubicBezTo>
                    <a:pt x="2320" y="4137"/>
                    <a:pt x="2320" y="4148"/>
                    <a:pt x="2309" y="4148"/>
                  </a:cubicBezTo>
                  <a:cubicBezTo>
                    <a:pt x="2309" y="4148"/>
                    <a:pt x="2309" y="4153"/>
                    <a:pt x="2302" y="4153"/>
                  </a:cubicBezTo>
                  <a:cubicBezTo>
                    <a:pt x="2299" y="4153"/>
                    <a:pt x="2294" y="4152"/>
                    <a:pt x="2286" y="4148"/>
                  </a:cubicBezTo>
                  <a:cubicBezTo>
                    <a:pt x="2286" y="4148"/>
                    <a:pt x="2275" y="4137"/>
                    <a:pt x="2263" y="4137"/>
                  </a:cubicBezTo>
                  <a:cubicBezTo>
                    <a:pt x="2252" y="4137"/>
                    <a:pt x="2252" y="4125"/>
                    <a:pt x="2241" y="4125"/>
                  </a:cubicBezTo>
                  <a:cubicBezTo>
                    <a:pt x="2241" y="4125"/>
                    <a:pt x="2241" y="4125"/>
                    <a:pt x="2229" y="4114"/>
                  </a:cubicBezTo>
                  <a:cubicBezTo>
                    <a:pt x="2218" y="4103"/>
                    <a:pt x="2207" y="4080"/>
                    <a:pt x="2195" y="4069"/>
                  </a:cubicBezTo>
                  <a:cubicBezTo>
                    <a:pt x="2184" y="4046"/>
                    <a:pt x="2172" y="4023"/>
                    <a:pt x="2172" y="3978"/>
                  </a:cubicBezTo>
                  <a:cubicBezTo>
                    <a:pt x="2150" y="3909"/>
                    <a:pt x="2150" y="3841"/>
                    <a:pt x="2172" y="3784"/>
                  </a:cubicBezTo>
                  <a:close/>
                  <a:moveTo>
                    <a:pt x="1934" y="3750"/>
                  </a:moveTo>
                  <a:cubicBezTo>
                    <a:pt x="1934" y="3750"/>
                    <a:pt x="1945" y="3750"/>
                    <a:pt x="1945" y="3762"/>
                  </a:cubicBezTo>
                  <a:cubicBezTo>
                    <a:pt x="1945" y="3762"/>
                    <a:pt x="1956" y="3762"/>
                    <a:pt x="1956" y="3773"/>
                  </a:cubicBezTo>
                  <a:cubicBezTo>
                    <a:pt x="1956" y="3784"/>
                    <a:pt x="1956" y="3807"/>
                    <a:pt x="1956" y="3830"/>
                  </a:cubicBezTo>
                  <a:cubicBezTo>
                    <a:pt x="1956" y="3830"/>
                    <a:pt x="1956" y="3841"/>
                    <a:pt x="1956" y="3841"/>
                  </a:cubicBezTo>
                  <a:cubicBezTo>
                    <a:pt x="1956" y="3875"/>
                    <a:pt x="1956" y="3898"/>
                    <a:pt x="1968" y="3932"/>
                  </a:cubicBezTo>
                  <a:lnTo>
                    <a:pt x="1968" y="3955"/>
                  </a:lnTo>
                  <a:cubicBezTo>
                    <a:pt x="1968" y="3978"/>
                    <a:pt x="1968" y="3989"/>
                    <a:pt x="1968" y="4000"/>
                  </a:cubicBezTo>
                  <a:cubicBezTo>
                    <a:pt x="1979" y="4023"/>
                    <a:pt x="1990" y="4046"/>
                    <a:pt x="1990" y="4069"/>
                  </a:cubicBezTo>
                  <a:cubicBezTo>
                    <a:pt x="1990" y="4080"/>
                    <a:pt x="2002" y="4080"/>
                    <a:pt x="2002" y="4080"/>
                  </a:cubicBezTo>
                  <a:lnTo>
                    <a:pt x="2013" y="4103"/>
                  </a:lnTo>
                  <a:cubicBezTo>
                    <a:pt x="2013" y="4114"/>
                    <a:pt x="2025" y="4125"/>
                    <a:pt x="2025" y="4137"/>
                  </a:cubicBezTo>
                  <a:cubicBezTo>
                    <a:pt x="2036" y="4148"/>
                    <a:pt x="2036" y="4160"/>
                    <a:pt x="2047" y="4171"/>
                  </a:cubicBezTo>
                  <a:cubicBezTo>
                    <a:pt x="2059" y="4182"/>
                    <a:pt x="2059" y="4194"/>
                    <a:pt x="2070" y="4205"/>
                  </a:cubicBezTo>
                  <a:cubicBezTo>
                    <a:pt x="2070" y="4216"/>
                    <a:pt x="2081" y="4228"/>
                    <a:pt x="2081" y="4239"/>
                  </a:cubicBezTo>
                  <a:cubicBezTo>
                    <a:pt x="2093" y="4239"/>
                    <a:pt x="2093" y="4251"/>
                    <a:pt x="2104" y="4262"/>
                  </a:cubicBezTo>
                  <a:lnTo>
                    <a:pt x="2116" y="4273"/>
                  </a:lnTo>
                  <a:cubicBezTo>
                    <a:pt x="2127" y="4285"/>
                    <a:pt x="2138" y="4307"/>
                    <a:pt x="2150" y="4330"/>
                  </a:cubicBezTo>
                  <a:cubicBezTo>
                    <a:pt x="2150" y="4342"/>
                    <a:pt x="2138" y="4342"/>
                    <a:pt x="2138" y="4353"/>
                  </a:cubicBezTo>
                  <a:cubicBezTo>
                    <a:pt x="2138" y="4353"/>
                    <a:pt x="2127" y="4364"/>
                    <a:pt x="2127" y="4364"/>
                  </a:cubicBezTo>
                  <a:cubicBezTo>
                    <a:pt x="2059" y="4353"/>
                    <a:pt x="2013" y="4319"/>
                    <a:pt x="1979" y="4273"/>
                  </a:cubicBezTo>
                  <a:cubicBezTo>
                    <a:pt x="1934" y="4228"/>
                    <a:pt x="1911" y="4171"/>
                    <a:pt x="1888" y="4103"/>
                  </a:cubicBezTo>
                  <a:cubicBezTo>
                    <a:pt x="1877" y="4046"/>
                    <a:pt x="1865" y="3989"/>
                    <a:pt x="1865" y="3932"/>
                  </a:cubicBezTo>
                  <a:cubicBezTo>
                    <a:pt x="1865" y="3853"/>
                    <a:pt x="1888" y="3784"/>
                    <a:pt x="1911" y="3762"/>
                  </a:cubicBezTo>
                  <a:cubicBezTo>
                    <a:pt x="1922" y="3762"/>
                    <a:pt x="1934" y="3750"/>
                    <a:pt x="1934" y="3750"/>
                  </a:cubicBezTo>
                  <a:close/>
                  <a:moveTo>
                    <a:pt x="4083" y="4353"/>
                  </a:moveTo>
                  <a:cubicBezTo>
                    <a:pt x="4095" y="4364"/>
                    <a:pt x="4106" y="4376"/>
                    <a:pt x="4106" y="4376"/>
                  </a:cubicBezTo>
                  <a:cubicBezTo>
                    <a:pt x="4095" y="4398"/>
                    <a:pt x="4083" y="4421"/>
                    <a:pt x="4072" y="4444"/>
                  </a:cubicBezTo>
                  <a:cubicBezTo>
                    <a:pt x="4061" y="4455"/>
                    <a:pt x="4049" y="4467"/>
                    <a:pt x="4038" y="4467"/>
                  </a:cubicBezTo>
                  <a:cubicBezTo>
                    <a:pt x="4038" y="4478"/>
                    <a:pt x="4038" y="4478"/>
                    <a:pt x="4038" y="4478"/>
                  </a:cubicBezTo>
                  <a:cubicBezTo>
                    <a:pt x="4026" y="4501"/>
                    <a:pt x="4004" y="4512"/>
                    <a:pt x="3981" y="4524"/>
                  </a:cubicBezTo>
                  <a:cubicBezTo>
                    <a:pt x="3947" y="4535"/>
                    <a:pt x="3924" y="4546"/>
                    <a:pt x="3879" y="4546"/>
                  </a:cubicBezTo>
                  <a:cubicBezTo>
                    <a:pt x="3879" y="4558"/>
                    <a:pt x="3867" y="4558"/>
                    <a:pt x="3867" y="4558"/>
                  </a:cubicBezTo>
                  <a:lnTo>
                    <a:pt x="3844" y="4558"/>
                  </a:lnTo>
                  <a:cubicBezTo>
                    <a:pt x="3833" y="4558"/>
                    <a:pt x="3833" y="4546"/>
                    <a:pt x="3822" y="4546"/>
                  </a:cubicBezTo>
                  <a:lnTo>
                    <a:pt x="3799" y="4546"/>
                  </a:lnTo>
                  <a:cubicBezTo>
                    <a:pt x="3799" y="4546"/>
                    <a:pt x="3776" y="4535"/>
                    <a:pt x="3765" y="4535"/>
                  </a:cubicBezTo>
                  <a:cubicBezTo>
                    <a:pt x="3765" y="4524"/>
                    <a:pt x="3753" y="4512"/>
                    <a:pt x="3742" y="4512"/>
                  </a:cubicBezTo>
                  <a:cubicBezTo>
                    <a:pt x="3742" y="4512"/>
                    <a:pt x="3742" y="4501"/>
                    <a:pt x="3742" y="4501"/>
                  </a:cubicBezTo>
                  <a:cubicBezTo>
                    <a:pt x="3742" y="4501"/>
                    <a:pt x="3742" y="4501"/>
                    <a:pt x="3742" y="4489"/>
                  </a:cubicBezTo>
                  <a:lnTo>
                    <a:pt x="3753" y="4489"/>
                  </a:lnTo>
                  <a:cubicBezTo>
                    <a:pt x="3765" y="4478"/>
                    <a:pt x="3765" y="4478"/>
                    <a:pt x="3776" y="4478"/>
                  </a:cubicBezTo>
                  <a:cubicBezTo>
                    <a:pt x="3776" y="4478"/>
                    <a:pt x="3788" y="4478"/>
                    <a:pt x="3788" y="4467"/>
                  </a:cubicBezTo>
                  <a:lnTo>
                    <a:pt x="3833" y="4467"/>
                  </a:lnTo>
                  <a:lnTo>
                    <a:pt x="3833" y="4455"/>
                  </a:lnTo>
                  <a:lnTo>
                    <a:pt x="3856" y="4455"/>
                  </a:lnTo>
                  <a:lnTo>
                    <a:pt x="3867" y="4444"/>
                  </a:lnTo>
                  <a:cubicBezTo>
                    <a:pt x="3890" y="4444"/>
                    <a:pt x="3901" y="4433"/>
                    <a:pt x="3924" y="4433"/>
                  </a:cubicBezTo>
                  <a:lnTo>
                    <a:pt x="3935" y="4421"/>
                  </a:lnTo>
                  <a:lnTo>
                    <a:pt x="3958" y="4421"/>
                  </a:lnTo>
                  <a:lnTo>
                    <a:pt x="3958" y="4410"/>
                  </a:lnTo>
                  <a:lnTo>
                    <a:pt x="3981" y="4410"/>
                  </a:lnTo>
                  <a:cubicBezTo>
                    <a:pt x="3981" y="4410"/>
                    <a:pt x="3992" y="4398"/>
                    <a:pt x="3992" y="4398"/>
                  </a:cubicBezTo>
                  <a:lnTo>
                    <a:pt x="4004" y="4398"/>
                  </a:lnTo>
                  <a:cubicBezTo>
                    <a:pt x="4015" y="4387"/>
                    <a:pt x="4026" y="4387"/>
                    <a:pt x="4026" y="4376"/>
                  </a:cubicBezTo>
                  <a:lnTo>
                    <a:pt x="4038" y="4364"/>
                  </a:lnTo>
                  <a:cubicBezTo>
                    <a:pt x="4049" y="4364"/>
                    <a:pt x="4049" y="4353"/>
                    <a:pt x="4072" y="4353"/>
                  </a:cubicBezTo>
                  <a:close/>
                  <a:moveTo>
                    <a:pt x="5050" y="2272"/>
                  </a:moveTo>
                  <a:cubicBezTo>
                    <a:pt x="5175" y="2328"/>
                    <a:pt x="5300" y="2419"/>
                    <a:pt x="5403" y="2510"/>
                  </a:cubicBezTo>
                  <a:cubicBezTo>
                    <a:pt x="5505" y="2579"/>
                    <a:pt x="5619" y="2681"/>
                    <a:pt x="5721" y="2795"/>
                  </a:cubicBezTo>
                  <a:cubicBezTo>
                    <a:pt x="5858" y="2954"/>
                    <a:pt x="6040" y="3216"/>
                    <a:pt x="6096" y="3500"/>
                  </a:cubicBezTo>
                  <a:cubicBezTo>
                    <a:pt x="6153" y="3784"/>
                    <a:pt x="6119" y="4057"/>
                    <a:pt x="5983" y="4273"/>
                  </a:cubicBezTo>
                  <a:cubicBezTo>
                    <a:pt x="5883" y="4439"/>
                    <a:pt x="5676" y="4638"/>
                    <a:pt x="5434" y="4638"/>
                  </a:cubicBezTo>
                  <a:cubicBezTo>
                    <a:pt x="5427" y="4638"/>
                    <a:pt x="5421" y="4638"/>
                    <a:pt x="5414" y="4637"/>
                  </a:cubicBezTo>
                  <a:cubicBezTo>
                    <a:pt x="5403" y="4637"/>
                    <a:pt x="5403" y="4637"/>
                    <a:pt x="5403" y="4626"/>
                  </a:cubicBezTo>
                  <a:cubicBezTo>
                    <a:pt x="5391" y="4615"/>
                    <a:pt x="5391" y="4603"/>
                    <a:pt x="5414" y="4592"/>
                  </a:cubicBezTo>
                  <a:cubicBezTo>
                    <a:pt x="5437" y="4580"/>
                    <a:pt x="5459" y="4558"/>
                    <a:pt x="5482" y="4535"/>
                  </a:cubicBezTo>
                  <a:cubicBezTo>
                    <a:pt x="5550" y="4501"/>
                    <a:pt x="5619" y="4455"/>
                    <a:pt x="5676" y="4398"/>
                  </a:cubicBezTo>
                  <a:cubicBezTo>
                    <a:pt x="5755" y="4319"/>
                    <a:pt x="5823" y="4239"/>
                    <a:pt x="5869" y="4148"/>
                  </a:cubicBezTo>
                  <a:cubicBezTo>
                    <a:pt x="5971" y="3955"/>
                    <a:pt x="5994" y="3727"/>
                    <a:pt x="5937" y="3454"/>
                  </a:cubicBezTo>
                  <a:cubicBezTo>
                    <a:pt x="5880" y="3238"/>
                    <a:pt x="5767" y="3034"/>
                    <a:pt x="5573" y="2806"/>
                  </a:cubicBezTo>
                  <a:cubicBezTo>
                    <a:pt x="5494" y="2715"/>
                    <a:pt x="5403" y="2636"/>
                    <a:pt x="5312" y="2556"/>
                  </a:cubicBezTo>
                  <a:cubicBezTo>
                    <a:pt x="5221" y="2476"/>
                    <a:pt x="5130" y="2385"/>
                    <a:pt x="5039" y="2283"/>
                  </a:cubicBezTo>
                  <a:cubicBezTo>
                    <a:pt x="5039" y="2272"/>
                    <a:pt x="5039" y="2272"/>
                    <a:pt x="5050" y="2272"/>
                  </a:cubicBezTo>
                  <a:close/>
                  <a:moveTo>
                    <a:pt x="1683" y="3466"/>
                  </a:moveTo>
                  <a:cubicBezTo>
                    <a:pt x="1683" y="3466"/>
                    <a:pt x="1695" y="3466"/>
                    <a:pt x="1695" y="3477"/>
                  </a:cubicBezTo>
                  <a:lnTo>
                    <a:pt x="1683" y="3523"/>
                  </a:lnTo>
                  <a:cubicBezTo>
                    <a:pt x="1661" y="3727"/>
                    <a:pt x="1649" y="3921"/>
                    <a:pt x="1706" y="4125"/>
                  </a:cubicBezTo>
                  <a:cubicBezTo>
                    <a:pt x="1729" y="4239"/>
                    <a:pt x="1774" y="4342"/>
                    <a:pt x="1831" y="4433"/>
                  </a:cubicBezTo>
                  <a:cubicBezTo>
                    <a:pt x="1854" y="4467"/>
                    <a:pt x="1877" y="4501"/>
                    <a:pt x="1899" y="4524"/>
                  </a:cubicBezTo>
                  <a:cubicBezTo>
                    <a:pt x="1934" y="4580"/>
                    <a:pt x="1979" y="4637"/>
                    <a:pt x="2002" y="4694"/>
                  </a:cubicBezTo>
                  <a:cubicBezTo>
                    <a:pt x="2002" y="4706"/>
                    <a:pt x="1990" y="4717"/>
                    <a:pt x="1990" y="4717"/>
                  </a:cubicBezTo>
                  <a:cubicBezTo>
                    <a:pt x="1979" y="4728"/>
                    <a:pt x="1968" y="4728"/>
                    <a:pt x="1956" y="4728"/>
                  </a:cubicBezTo>
                  <a:cubicBezTo>
                    <a:pt x="1877" y="4706"/>
                    <a:pt x="1797" y="4626"/>
                    <a:pt x="1718" y="4489"/>
                  </a:cubicBezTo>
                  <a:cubicBezTo>
                    <a:pt x="1661" y="4376"/>
                    <a:pt x="1615" y="4273"/>
                    <a:pt x="1592" y="4160"/>
                  </a:cubicBezTo>
                  <a:cubicBezTo>
                    <a:pt x="1558" y="3989"/>
                    <a:pt x="1524" y="3693"/>
                    <a:pt x="1672" y="3477"/>
                  </a:cubicBezTo>
                  <a:cubicBezTo>
                    <a:pt x="1672" y="3466"/>
                    <a:pt x="1672" y="3466"/>
                    <a:pt x="1683" y="3466"/>
                  </a:cubicBezTo>
                  <a:close/>
                  <a:moveTo>
                    <a:pt x="3411" y="1"/>
                  </a:moveTo>
                  <a:cubicBezTo>
                    <a:pt x="3399" y="1"/>
                    <a:pt x="3388" y="3"/>
                    <a:pt x="3378" y="8"/>
                  </a:cubicBezTo>
                  <a:lnTo>
                    <a:pt x="3014" y="145"/>
                  </a:lnTo>
                  <a:cubicBezTo>
                    <a:pt x="3003" y="145"/>
                    <a:pt x="3003" y="156"/>
                    <a:pt x="2991" y="156"/>
                  </a:cubicBezTo>
                  <a:cubicBezTo>
                    <a:pt x="2957" y="247"/>
                    <a:pt x="2889" y="338"/>
                    <a:pt x="2832" y="418"/>
                  </a:cubicBezTo>
                  <a:lnTo>
                    <a:pt x="2798" y="452"/>
                  </a:lnTo>
                  <a:cubicBezTo>
                    <a:pt x="2673" y="611"/>
                    <a:pt x="2514" y="747"/>
                    <a:pt x="2389" y="850"/>
                  </a:cubicBezTo>
                  <a:cubicBezTo>
                    <a:pt x="2138" y="1043"/>
                    <a:pt x="1865" y="1202"/>
                    <a:pt x="1604" y="1362"/>
                  </a:cubicBezTo>
                  <a:cubicBezTo>
                    <a:pt x="1240" y="1578"/>
                    <a:pt x="876" y="1805"/>
                    <a:pt x="569" y="2101"/>
                  </a:cubicBezTo>
                  <a:cubicBezTo>
                    <a:pt x="307" y="2363"/>
                    <a:pt x="137" y="2636"/>
                    <a:pt x="57" y="2920"/>
                  </a:cubicBezTo>
                  <a:cubicBezTo>
                    <a:pt x="34" y="2988"/>
                    <a:pt x="11" y="3068"/>
                    <a:pt x="0" y="3147"/>
                  </a:cubicBezTo>
                  <a:cubicBezTo>
                    <a:pt x="11" y="3318"/>
                    <a:pt x="34" y="3466"/>
                    <a:pt x="80" y="3614"/>
                  </a:cubicBezTo>
                  <a:cubicBezTo>
                    <a:pt x="91" y="3648"/>
                    <a:pt x="102" y="3671"/>
                    <a:pt x="114" y="3705"/>
                  </a:cubicBezTo>
                  <a:lnTo>
                    <a:pt x="148" y="3705"/>
                  </a:lnTo>
                  <a:lnTo>
                    <a:pt x="114" y="3716"/>
                  </a:lnTo>
                  <a:cubicBezTo>
                    <a:pt x="159" y="3818"/>
                    <a:pt x="216" y="3898"/>
                    <a:pt x="296" y="3978"/>
                  </a:cubicBezTo>
                  <a:cubicBezTo>
                    <a:pt x="421" y="4103"/>
                    <a:pt x="580" y="4171"/>
                    <a:pt x="751" y="4171"/>
                  </a:cubicBezTo>
                  <a:cubicBezTo>
                    <a:pt x="830" y="4171"/>
                    <a:pt x="910" y="4148"/>
                    <a:pt x="978" y="4137"/>
                  </a:cubicBezTo>
                  <a:lnTo>
                    <a:pt x="1024" y="4125"/>
                  </a:lnTo>
                  <a:cubicBezTo>
                    <a:pt x="1046" y="4125"/>
                    <a:pt x="1046" y="4103"/>
                    <a:pt x="1046" y="4091"/>
                  </a:cubicBezTo>
                  <a:cubicBezTo>
                    <a:pt x="1046" y="3932"/>
                    <a:pt x="1058" y="3784"/>
                    <a:pt x="1092" y="3636"/>
                  </a:cubicBezTo>
                  <a:cubicBezTo>
                    <a:pt x="1103" y="3545"/>
                    <a:pt x="1137" y="3466"/>
                    <a:pt x="1160" y="3398"/>
                  </a:cubicBezTo>
                  <a:cubicBezTo>
                    <a:pt x="1194" y="3318"/>
                    <a:pt x="1240" y="3272"/>
                    <a:pt x="1297" y="3238"/>
                  </a:cubicBezTo>
                  <a:cubicBezTo>
                    <a:pt x="1297" y="3227"/>
                    <a:pt x="1308" y="3227"/>
                    <a:pt x="1308" y="3227"/>
                  </a:cubicBezTo>
                  <a:cubicBezTo>
                    <a:pt x="1319" y="3238"/>
                    <a:pt x="1331" y="3238"/>
                    <a:pt x="1331" y="3250"/>
                  </a:cubicBezTo>
                  <a:cubicBezTo>
                    <a:pt x="1342" y="3284"/>
                    <a:pt x="1354" y="3318"/>
                    <a:pt x="1365" y="3352"/>
                  </a:cubicBezTo>
                  <a:cubicBezTo>
                    <a:pt x="1376" y="3375"/>
                    <a:pt x="1376" y="3398"/>
                    <a:pt x="1365" y="3432"/>
                  </a:cubicBezTo>
                  <a:cubicBezTo>
                    <a:pt x="1365" y="3443"/>
                    <a:pt x="1365" y="3454"/>
                    <a:pt x="1365" y="3466"/>
                  </a:cubicBezTo>
                  <a:cubicBezTo>
                    <a:pt x="1365" y="3523"/>
                    <a:pt x="1365" y="3580"/>
                    <a:pt x="1354" y="3625"/>
                  </a:cubicBezTo>
                  <a:cubicBezTo>
                    <a:pt x="1354" y="3659"/>
                    <a:pt x="1342" y="3682"/>
                    <a:pt x="1342" y="3716"/>
                  </a:cubicBezTo>
                  <a:cubicBezTo>
                    <a:pt x="1331" y="3887"/>
                    <a:pt x="1331" y="4035"/>
                    <a:pt x="1342" y="4171"/>
                  </a:cubicBezTo>
                  <a:cubicBezTo>
                    <a:pt x="1388" y="4501"/>
                    <a:pt x="1547" y="4797"/>
                    <a:pt x="1774" y="4967"/>
                  </a:cubicBezTo>
                  <a:cubicBezTo>
                    <a:pt x="1911" y="5070"/>
                    <a:pt x="2070" y="5126"/>
                    <a:pt x="2241" y="5126"/>
                  </a:cubicBezTo>
                  <a:cubicBezTo>
                    <a:pt x="2286" y="5126"/>
                    <a:pt x="2332" y="5115"/>
                    <a:pt x="2377" y="5104"/>
                  </a:cubicBezTo>
                  <a:cubicBezTo>
                    <a:pt x="2605" y="5070"/>
                    <a:pt x="2821" y="4933"/>
                    <a:pt x="2957" y="4728"/>
                  </a:cubicBezTo>
                  <a:cubicBezTo>
                    <a:pt x="3025" y="4615"/>
                    <a:pt x="3082" y="4489"/>
                    <a:pt x="3116" y="4364"/>
                  </a:cubicBezTo>
                  <a:lnTo>
                    <a:pt x="3139" y="4273"/>
                  </a:lnTo>
                  <a:cubicBezTo>
                    <a:pt x="3151" y="4228"/>
                    <a:pt x="3162" y="4182"/>
                    <a:pt x="3173" y="4148"/>
                  </a:cubicBezTo>
                  <a:cubicBezTo>
                    <a:pt x="3185" y="4114"/>
                    <a:pt x="3196" y="4080"/>
                    <a:pt x="3196" y="4057"/>
                  </a:cubicBezTo>
                  <a:cubicBezTo>
                    <a:pt x="3196" y="4023"/>
                    <a:pt x="3207" y="4000"/>
                    <a:pt x="3219" y="3966"/>
                  </a:cubicBezTo>
                  <a:cubicBezTo>
                    <a:pt x="3230" y="3944"/>
                    <a:pt x="3242" y="3944"/>
                    <a:pt x="3253" y="3932"/>
                  </a:cubicBezTo>
                  <a:cubicBezTo>
                    <a:pt x="3276" y="3932"/>
                    <a:pt x="3310" y="3944"/>
                    <a:pt x="3321" y="3966"/>
                  </a:cubicBezTo>
                  <a:cubicBezTo>
                    <a:pt x="3344" y="4000"/>
                    <a:pt x="3355" y="4023"/>
                    <a:pt x="3367" y="4057"/>
                  </a:cubicBezTo>
                  <a:lnTo>
                    <a:pt x="3367" y="4091"/>
                  </a:lnTo>
                  <a:cubicBezTo>
                    <a:pt x="3378" y="4114"/>
                    <a:pt x="3378" y="4125"/>
                    <a:pt x="3389" y="4137"/>
                  </a:cubicBezTo>
                  <a:cubicBezTo>
                    <a:pt x="3389" y="4171"/>
                    <a:pt x="3401" y="4194"/>
                    <a:pt x="3401" y="4216"/>
                  </a:cubicBezTo>
                  <a:cubicBezTo>
                    <a:pt x="3412" y="4319"/>
                    <a:pt x="3401" y="4421"/>
                    <a:pt x="3389" y="4501"/>
                  </a:cubicBezTo>
                  <a:cubicBezTo>
                    <a:pt x="3378" y="4569"/>
                    <a:pt x="3355" y="4637"/>
                    <a:pt x="3321" y="4717"/>
                  </a:cubicBezTo>
                  <a:cubicBezTo>
                    <a:pt x="3321" y="4728"/>
                    <a:pt x="3321" y="4740"/>
                    <a:pt x="3333" y="4751"/>
                  </a:cubicBezTo>
                  <a:cubicBezTo>
                    <a:pt x="3378" y="4797"/>
                    <a:pt x="3435" y="4842"/>
                    <a:pt x="3469" y="4865"/>
                  </a:cubicBezTo>
                  <a:cubicBezTo>
                    <a:pt x="3563" y="4922"/>
                    <a:pt x="3661" y="4953"/>
                    <a:pt x="3761" y="4953"/>
                  </a:cubicBezTo>
                  <a:cubicBezTo>
                    <a:pt x="3819" y="4953"/>
                    <a:pt x="3877" y="4943"/>
                    <a:pt x="3935" y="4922"/>
                  </a:cubicBezTo>
                  <a:cubicBezTo>
                    <a:pt x="4106" y="4865"/>
                    <a:pt x="4242" y="4762"/>
                    <a:pt x="4356" y="4603"/>
                  </a:cubicBezTo>
                  <a:cubicBezTo>
                    <a:pt x="4390" y="4558"/>
                    <a:pt x="4413" y="4501"/>
                    <a:pt x="4436" y="4444"/>
                  </a:cubicBezTo>
                  <a:cubicBezTo>
                    <a:pt x="4447" y="4410"/>
                    <a:pt x="4470" y="4376"/>
                    <a:pt x="4493" y="4342"/>
                  </a:cubicBezTo>
                  <a:cubicBezTo>
                    <a:pt x="4515" y="4296"/>
                    <a:pt x="4527" y="4251"/>
                    <a:pt x="4538" y="4216"/>
                  </a:cubicBezTo>
                  <a:cubicBezTo>
                    <a:pt x="4550" y="4160"/>
                    <a:pt x="4572" y="4125"/>
                    <a:pt x="4595" y="4080"/>
                  </a:cubicBezTo>
                  <a:cubicBezTo>
                    <a:pt x="4595" y="4080"/>
                    <a:pt x="4595" y="4080"/>
                    <a:pt x="4595" y="4069"/>
                  </a:cubicBezTo>
                  <a:cubicBezTo>
                    <a:pt x="4595" y="4046"/>
                    <a:pt x="4606" y="4023"/>
                    <a:pt x="4606" y="3989"/>
                  </a:cubicBezTo>
                  <a:cubicBezTo>
                    <a:pt x="4618" y="3921"/>
                    <a:pt x="4629" y="3853"/>
                    <a:pt x="4652" y="3796"/>
                  </a:cubicBezTo>
                  <a:cubicBezTo>
                    <a:pt x="4663" y="3784"/>
                    <a:pt x="4675" y="3773"/>
                    <a:pt x="4697" y="3773"/>
                  </a:cubicBezTo>
                  <a:cubicBezTo>
                    <a:pt x="4720" y="3773"/>
                    <a:pt x="4754" y="3784"/>
                    <a:pt x="4766" y="3807"/>
                  </a:cubicBezTo>
                  <a:cubicBezTo>
                    <a:pt x="4788" y="3864"/>
                    <a:pt x="4800" y="3944"/>
                    <a:pt x="4800" y="4012"/>
                  </a:cubicBezTo>
                  <a:cubicBezTo>
                    <a:pt x="4800" y="4035"/>
                    <a:pt x="4800" y="4057"/>
                    <a:pt x="4800" y="4091"/>
                  </a:cubicBezTo>
                  <a:cubicBezTo>
                    <a:pt x="4811" y="4137"/>
                    <a:pt x="4811" y="4182"/>
                    <a:pt x="4811" y="4228"/>
                  </a:cubicBezTo>
                  <a:cubicBezTo>
                    <a:pt x="4788" y="4398"/>
                    <a:pt x="4754" y="4535"/>
                    <a:pt x="4697" y="4649"/>
                  </a:cubicBezTo>
                  <a:cubicBezTo>
                    <a:pt x="4697" y="4660"/>
                    <a:pt x="4686" y="4660"/>
                    <a:pt x="4686" y="4660"/>
                  </a:cubicBezTo>
                  <a:lnTo>
                    <a:pt x="4675" y="4683"/>
                  </a:lnTo>
                  <a:cubicBezTo>
                    <a:pt x="4675" y="4694"/>
                    <a:pt x="4675" y="4706"/>
                    <a:pt x="4686" y="4717"/>
                  </a:cubicBezTo>
                  <a:cubicBezTo>
                    <a:pt x="4709" y="4751"/>
                    <a:pt x="4743" y="4774"/>
                    <a:pt x="4777" y="4808"/>
                  </a:cubicBezTo>
                  <a:cubicBezTo>
                    <a:pt x="4845" y="4865"/>
                    <a:pt x="4925" y="4910"/>
                    <a:pt x="5027" y="4944"/>
                  </a:cubicBezTo>
                  <a:cubicBezTo>
                    <a:pt x="5112" y="4979"/>
                    <a:pt x="5203" y="4997"/>
                    <a:pt x="5296" y="4997"/>
                  </a:cubicBezTo>
                  <a:cubicBezTo>
                    <a:pt x="5415" y="4997"/>
                    <a:pt x="5538" y="4968"/>
                    <a:pt x="5653" y="4910"/>
                  </a:cubicBezTo>
                  <a:cubicBezTo>
                    <a:pt x="5994" y="4762"/>
                    <a:pt x="6278" y="4410"/>
                    <a:pt x="6415" y="3978"/>
                  </a:cubicBezTo>
                  <a:cubicBezTo>
                    <a:pt x="6563" y="3489"/>
                    <a:pt x="6392" y="3034"/>
                    <a:pt x="5880" y="2590"/>
                  </a:cubicBezTo>
                  <a:cubicBezTo>
                    <a:pt x="5744" y="2465"/>
                    <a:pt x="5596" y="2351"/>
                    <a:pt x="5459" y="2249"/>
                  </a:cubicBezTo>
                  <a:cubicBezTo>
                    <a:pt x="5300" y="2135"/>
                    <a:pt x="5152" y="2010"/>
                    <a:pt x="5005" y="1885"/>
                  </a:cubicBezTo>
                  <a:cubicBezTo>
                    <a:pt x="4709" y="1623"/>
                    <a:pt x="4436" y="1316"/>
                    <a:pt x="4208" y="975"/>
                  </a:cubicBezTo>
                  <a:cubicBezTo>
                    <a:pt x="4095" y="793"/>
                    <a:pt x="3992" y="622"/>
                    <a:pt x="3901" y="452"/>
                  </a:cubicBezTo>
                  <a:cubicBezTo>
                    <a:pt x="3879" y="395"/>
                    <a:pt x="3856" y="349"/>
                    <a:pt x="3833" y="281"/>
                  </a:cubicBezTo>
                  <a:cubicBezTo>
                    <a:pt x="3822" y="281"/>
                    <a:pt x="3822" y="270"/>
                    <a:pt x="3822" y="270"/>
                  </a:cubicBezTo>
                  <a:lnTo>
                    <a:pt x="3458" y="20"/>
                  </a:lnTo>
                  <a:cubicBezTo>
                    <a:pt x="3444" y="6"/>
                    <a:pt x="3427" y="1"/>
                    <a:pt x="3411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8"/>
            <p:cNvSpPr/>
            <p:nvPr/>
          </p:nvSpPr>
          <p:spPr>
            <a:xfrm>
              <a:off x="2876200" y="2559500"/>
              <a:ext cx="33875" cy="33850"/>
            </a:xfrm>
            <a:custGeom>
              <a:rect b="b" l="l" r="r" t="t"/>
              <a:pathLst>
                <a:path extrusionOk="0" h="1354" w="1355">
                  <a:moveTo>
                    <a:pt x="672" y="0"/>
                  </a:moveTo>
                  <a:cubicBezTo>
                    <a:pt x="296" y="0"/>
                    <a:pt x="1" y="307"/>
                    <a:pt x="1" y="683"/>
                  </a:cubicBezTo>
                  <a:cubicBezTo>
                    <a:pt x="1" y="1058"/>
                    <a:pt x="296" y="1354"/>
                    <a:pt x="672" y="1354"/>
                  </a:cubicBezTo>
                  <a:cubicBezTo>
                    <a:pt x="1047" y="1354"/>
                    <a:pt x="1354" y="1058"/>
                    <a:pt x="1354" y="683"/>
                  </a:cubicBezTo>
                  <a:cubicBezTo>
                    <a:pt x="1354" y="307"/>
                    <a:pt x="1047" y="0"/>
                    <a:pt x="67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8"/>
            <p:cNvSpPr/>
            <p:nvPr/>
          </p:nvSpPr>
          <p:spPr>
            <a:xfrm>
              <a:off x="2806550" y="2307850"/>
              <a:ext cx="34125" cy="33875"/>
            </a:xfrm>
            <a:custGeom>
              <a:rect b="b" l="l" r="r" t="t"/>
              <a:pathLst>
                <a:path extrusionOk="0" h="1355" w="1365">
                  <a:moveTo>
                    <a:pt x="682" y="1"/>
                  </a:moveTo>
                  <a:cubicBezTo>
                    <a:pt x="307" y="1"/>
                    <a:pt x="0" y="296"/>
                    <a:pt x="0" y="672"/>
                  </a:cubicBezTo>
                  <a:cubicBezTo>
                    <a:pt x="0" y="1047"/>
                    <a:pt x="307" y="1354"/>
                    <a:pt x="682" y="1354"/>
                  </a:cubicBezTo>
                  <a:cubicBezTo>
                    <a:pt x="1058" y="1354"/>
                    <a:pt x="1365" y="1047"/>
                    <a:pt x="1365" y="672"/>
                  </a:cubicBezTo>
                  <a:cubicBezTo>
                    <a:pt x="1365" y="296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8"/>
            <p:cNvSpPr/>
            <p:nvPr/>
          </p:nvSpPr>
          <p:spPr>
            <a:xfrm>
              <a:off x="2614325" y="2469525"/>
              <a:ext cx="162100" cy="138325"/>
            </a:xfrm>
            <a:custGeom>
              <a:rect b="b" l="l" r="r" t="t"/>
              <a:pathLst>
                <a:path extrusionOk="0" h="5533" w="6484">
                  <a:moveTo>
                    <a:pt x="1672" y="392"/>
                  </a:moveTo>
                  <a:cubicBezTo>
                    <a:pt x="1672" y="403"/>
                    <a:pt x="1684" y="415"/>
                    <a:pt x="1672" y="426"/>
                  </a:cubicBezTo>
                  <a:cubicBezTo>
                    <a:pt x="1672" y="437"/>
                    <a:pt x="1661" y="460"/>
                    <a:pt x="1650" y="472"/>
                  </a:cubicBezTo>
                  <a:cubicBezTo>
                    <a:pt x="1638" y="506"/>
                    <a:pt x="1615" y="540"/>
                    <a:pt x="1604" y="574"/>
                  </a:cubicBezTo>
                  <a:cubicBezTo>
                    <a:pt x="1581" y="585"/>
                    <a:pt x="1570" y="608"/>
                    <a:pt x="1559" y="631"/>
                  </a:cubicBezTo>
                  <a:cubicBezTo>
                    <a:pt x="1536" y="654"/>
                    <a:pt x="1513" y="688"/>
                    <a:pt x="1490" y="710"/>
                  </a:cubicBezTo>
                  <a:cubicBezTo>
                    <a:pt x="1434" y="779"/>
                    <a:pt x="1377" y="847"/>
                    <a:pt x="1320" y="915"/>
                  </a:cubicBezTo>
                  <a:lnTo>
                    <a:pt x="1274" y="961"/>
                  </a:lnTo>
                  <a:cubicBezTo>
                    <a:pt x="1138" y="1108"/>
                    <a:pt x="979" y="1279"/>
                    <a:pt x="797" y="1404"/>
                  </a:cubicBezTo>
                  <a:lnTo>
                    <a:pt x="774" y="1404"/>
                  </a:lnTo>
                  <a:cubicBezTo>
                    <a:pt x="762" y="1393"/>
                    <a:pt x="762" y="1381"/>
                    <a:pt x="762" y="1370"/>
                  </a:cubicBezTo>
                  <a:cubicBezTo>
                    <a:pt x="876" y="1177"/>
                    <a:pt x="1024" y="995"/>
                    <a:pt x="1172" y="835"/>
                  </a:cubicBezTo>
                  <a:lnTo>
                    <a:pt x="1206" y="801"/>
                  </a:lnTo>
                  <a:cubicBezTo>
                    <a:pt x="1263" y="733"/>
                    <a:pt x="1331" y="665"/>
                    <a:pt x="1399" y="597"/>
                  </a:cubicBezTo>
                  <a:cubicBezTo>
                    <a:pt x="1445" y="563"/>
                    <a:pt x="1479" y="517"/>
                    <a:pt x="1525" y="483"/>
                  </a:cubicBezTo>
                  <a:cubicBezTo>
                    <a:pt x="1547" y="460"/>
                    <a:pt x="1581" y="449"/>
                    <a:pt x="1604" y="426"/>
                  </a:cubicBezTo>
                  <a:cubicBezTo>
                    <a:pt x="1627" y="415"/>
                    <a:pt x="1638" y="403"/>
                    <a:pt x="1661" y="392"/>
                  </a:cubicBezTo>
                  <a:close/>
                  <a:moveTo>
                    <a:pt x="1058" y="2360"/>
                  </a:moveTo>
                  <a:cubicBezTo>
                    <a:pt x="1081" y="2360"/>
                    <a:pt x="1081" y="2371"/>
                    <a:pt x="1092" y="2382"/>
                  </a:cubicBezTo>
                  <a:cubicBezTo>
                    <a:pt x="1092" y="2394"/>
                    <a:pt x="1092" y="2405"/>
                    <a:pt x="1092" y="2405"/>
                  </a:cubicBezTo>
                  <a:cubicBezTo>
                    <a:pt x="1092" y="2416"/>
                    <a:pt x="1092" y="2416"/>
                    <a:pt x="1092" y="2416"/>
                  </a:cubicBezTo>
                  <a:cubicBezTo>
                    <a:pt x="1092" y="2416"/>
                    <a:pt x="1092" y="2428"/>
                    <a:pt x="1092" y="2428"/>
                  </a:cubicBezTo>
                  <a:cubicBezTo>
                    <a:pt x="1104" y="2428"/>
                    <a:pt x="1104" y="2439"/>
                    <a:pt x="1104" y="2439"/>
                  </a:cubicBezTo>
                  <a:lnTo>
                    <a:pt x="1104" y="2462"/>
                  </a:lnTo>
                  <a:cubicBezTo>
                    <a:pt x="1104" y="2473"/>
                    <a:pt x="1104" y="2496"/>
                    <a:pt x="1104" y="2507"/>
                  </a:cubicBezTo>
                  <a:lnTo>
                    <a:pt x="1104" y="2530"/>
                  </a:lnTo>
                  <a:cubicBezTo>
                    <a:pt x="1104" y="2542"/>
                    <a:pt x="1104" y="2542"/>
                    <a:pt x="1104" y="2553"/>
                  </a:cubicBezTo>
                  <a:lnTo>
                    <a:pt x="1104" y="2576"/>
                  </a:lnTo>
                  <a:cubicBezTo>
                    <a:pt x="1104" y="2587"/>
                    <a:pt x="1104" y="2587"/>
                    <a:pt x="1104" y="2598"/>
                  </a:cubicBezTo>
                  <a:lnTo>
                    <a:pt x="1104" y="2610"/>
                  </a:lnTo>
                  <a:lnTo>
                    <a:pt x="1115" y="2621"/>
                  </a:lnTo>
                  <a:cubicBezTo>
                    <a:pt x="1115" y="2621"/>
                    <a:pt x="1115" y="2621"/>
                    <a:pt x="1115" y="2633"/>
                  </a:cubicBezTo>
                  <a:cubicBezTo>
                    <a:pt x="1115" y="2633"/>
                    <a:pt x="1115" y="2644"/>
                    <a:pt x="1104" y="2644"/>
                  </a:cubicBezTo>
                  <a:cubicBezTo>
                    <a:pt x="1104" y="2644"/>
                    <a:pt x="1104" y="2655"/>
                    <a:pt x="1104" y="2655"/>
                  </a:cubicBezTo>
                  <a:cubicBezTo>
                    <a:pt x="1104" y="2678"/>
                    <a:pt x="1104" y="2701"/>
                    <a:pt x="1092" y="2712"/>
                  </a:cubicBezTo>
                  <a:lnTo>
                    <a:pt x="1070" y="2712"/>
                  </a:lnTo>
                  <a:cubicBezTo>
                    <a:pt x="1058" y="2712"/>
                    <a:pt x="1047" y="2701"/>
                    <a:pt x="1035" y="2689"/>
                  </a:cubicBezTo>
                  <a:cubicBezTo>
                    <a:pt x="1035" y="2678"/>
                    <a:pt x="1035" y="2678"/>
                    <a:pt x="1035" y="2667"/>
                  </a:cubicBezTo>
                  <a:lnTo>
                    <a:pt x="1024" y="2667"/>
                  </a:lnTo>
                  <a:cubicBezTo>
                    <a:pt x="1024" y="2655"/>
                    <a:pt x="1024" y="2655"/>
                    <a:pt x="1013" y="2644"/>
                  </a:cubicBezTo>
                  <a:cubicBezTo>
                    <a:pt x="1013" y="2633"/>
                    <a:pt x="1013" y="2621"/>
                    <a:pt x="1013" y="2610"/>
                  </a:cubicBezTo>
                  <a:lnTo>
                    <a:pt x="1001" y="2598"/>
                  </a:lnTo>
                  <a:cubicBezTo>
                    <a:pt x="1001" y="2598"/>
                    <a:pt x="1001" y="2587"/>
                    <a:pt x="1001" y="2587"/>
                  </a:cubicBezTo>
                  <a:cubicBezTo>
                    <a:pt x="1001" y="2576"/>
                    <a:pt x="1001" y="2576"/>
                    <a:pt x="1001" y="2576"/>
                  </a:cubicBezTo>
                  <a:cubicBezTo>
                    <a:pt x="1001" y="2564"/>
                    <a:pt x="1001" y="2564"/>
                    <a:pt x="1001" y="2553"/>
                  </a:cubicBezTo>
                  <a:cubicBezTo>
                    <a:pt x="990" y="2519"/>
                    <a:pt x="1001" y="2485"/>
                    <a:pt x="1001" y="2462"/>
                  </a:cubicBezTo>
                  <a:cubicBezTo>
                    <a:pt x="1001" y="2451"/>
                    <a:pt x="1013" y="2439"/>
                    <a:pt x="1013" y="2428"/>
                  </a:cubicBezTo>
                  <a:cubicBezTo>
                    <a:pt x="1013" y="2416"/>
                    <a:pt x="1013" y="2416"/>
                    <a:pt x="1013" y="2416"/>
                  </a:cubicBezTo>
                  <a:cubicBezTo>
                    <a:pt x="1013" y="2416"/>
                    <a:pt x="1013" y="2405"/>
                    <a:pt x="1013" y="2405"/>
                  </a:cubicBezTo>
                  <a:lnTo>
                    <a:pt x="1024" y="2382"/>
                  </a:lnTo>
                  <a:cubicBezTo>
                    <a:pt x="1035" y="2360"/>
                    <a:pt x="1047" y="2360"/>
                    <a:pt x="1058" y="2360"/>
                  </a:cubicBezTo>
                  <a:close/>
                  <a:moveTo>
                    <a:pt x="853" y="2189"/>
                  </a:moveTo>
                  <a:cubicBezTo>
                    <a:pt x="865" y="2200"/>
                    <a:pt x="865" y="2212"/>
                    <a:pt x="865" y="2223"/>
                  </a:cubicBezTo>
                  <a:cubicBezTo>
                    <a:pt x="876" y="2234"/>
                    <a:pt x="865" y="2269"/>
                    <a:pt x="865" y="2291"/>
                  </a:cubicBezTo>
                  <a:lnTo>
                    <a:pt x="853" y="2314"/>
                  </a:lnTo>
                  <a:cubicBezTo>
                    <a:pt x="853" y="2337"/>
                    <a:pt x="842" y="2360"/>
                    <a:pt x="842" y="2382"/>
                  </a:cubicBezTo>
                  <a:lnTo>
                    <a:pt x="842" y="2394"/>
                  </a:lnTo>
                  <a:lnTo>
                    <a:pt x="842" y="2405"/>
                  </a:lnTo>
                  <a:cubicBezTo>
                    <a:pt x="842" y="2405"/>
                    <a:pt x="842" y="2416"/>
                    <a:pt x="842" y="2428"/>
                  </a:cubicBezTo>
                  <a:cubicBezTo>
                    <a:pt x="842" y="2439"/>
                    <a:pt x="842" y="2451"/>
                    <a:pt x="842" y="2473"/>
                  </a:cubicBezTo>
                  <a:cubicBezTo>
                    <a:pt x="842" y="2496"/>
                    <a:pt x="842" y="2530"/>
                    <a:pt x="842" y="2553"/>
                  </a:cubicBezTo>
                  <a:lnTo>
                    <a:pt x="842" y="2576"/>
                  </a:lnTo>
                  <a:cubicBezTo>
                    <a:pt x="842" y="2576"/>
                    <a:pt x="842" y="2587"/>
                    <a:pt x="842" y="2587"/>
                  </a:cubicBezTo>
                  <a:cubicBezTo>
                    <a:pt x="853" y="2598"/>
                    <a:pt x="853" y="2621"/>
                    <a:pt x="853" y="2633"/>
                  </a:cubicBezTo>
                  <a:cubicBezTo>
                    <a:pt x="865" y="2667"/>
                    <a:pt x="876" y="2689"/>
                    <a:pt x="888" y="2724"/>
                  </a:cubicBezTo>
                  <a:cubicBezTo>
                    <a:pt x="888" y="2735"/>
                    <a:pt x="888" y="2746"/>
                    <a:pt x="899" y="2758"/>
                  </a:cubicBezTo>
                  <a:cubicBezTo>
                    <a:pt x="899" y="2758"/>
                    <a:pt x="899" y="2780"/>
                    <a:pt x="899" y="2780"/>
                  </a:cubicBezTo>
                  <a:cubicBezTo>
                    <a:pt x="910" y="2780"/>
                    <a:pt x="910" y="2792"/>
                    <a:pt x="910" y="2792"/>
                  </a:cubicBezTo>
                  <a:cubicBezTo>
                    <a:pt x="910" y="2792"/>
                    <a:pt x="910" y="2803"/>
                    <a:pt x="910" y="2803"/>
                  </a:cubicBezTo>
                  <a:cubicBezTo>
                    <a:pt x="910" y="2803"/>
                    <a:pt x="910" y="2815"/>
                    <a:pt x="910" y="2815"/>
                  </a:cubicBezTo>
                  <a:lnTo>
                    <a:pt x="910" y="2826"/>
                  </a:lnTo>
                  <a:cubicBezTo>
                    <a:pt x="910" y="2837"/>
                    <a:pt x="922" y="2837"/>
                    <a:pt x="922" y="2837"/>
                  </a:cubicBezTo>
                  <a:cubicBezTo>
                    <a:pt x="922" y="2849"/>
                    <a:pt x="922" y="2871"/>
                    <a:pt x="910" y="2883"/>
                  </a:cubicBezTo>
                  <a:cubicBezTo>
                    <a:pt x="910" y="2894"/>
                    <a:pt x="899" y="2906"/>
                    <a:pt x="876" y="2906"/>
                  </a:cubicBezTo>
                  <a:cubicBezTo>
                    <a:pt x="865" y="2906"/>
                    <a:pt x="853" y="2906"/>
                    <a:pt x="831" y="2894"/>
                  </a:cubicBezTo>
                  <a:cubicBezTo>
                    <a:pt x="831" y="2883"/>
                    <a:pt x="819" y="2883"/>
                    <a:pt x="819" y="2871"/>
                  </a:cubicBezTo>
                  <a:lnTo>
                    <a:pt x="808" y="2871"/>
                  </a:lnTo>
                  <a:cubicBezTo>
                    <a:pt x="808" y="2871"/>
                    <a:pt x="808" y="2871"/>
                    <a:pt x="808" y="2860"/>
                  </a:cubicBezTo>
                  <a:cubicBezTo>
                    <a:pt x="797" y="2860"/>
                    <a:pt x="785" y="2849"/>
                    <a:pt x="785" y="2849"/>
                  </a:cubicBezTo>
                  <a:cubicBezTo>
                    <a:pt x="774" y="2849"/>
                    <a:pt x="774" y="2837"/>
                    <a:pt x="762" y="2826"/>
                  </a:cubicBezTo>
                  <a:cubicBezTo>
                    <a:pt x="762" y="2815"/>
                    <a:pt x="751" y="2803"/>
                    <a:pt x="751" y="2792"/>
                  </a:cubicBezTo>
                  <a:cubicBezTo>
                    <a:pt x="717" y="2735"/>
                    <a:pt x="694" y="2667"/>
                    <a:pt x="694" y="2587"/>
                  </a:cubicBezTo>
                  <a:cubicBezTo>
                    <a:pt x="683" y="2530"/>
                    <a:pt x="694" y="2462"/>
                    <a:pt x="706" y="2405"/>
                  </a:cubicBezTo>
                  <a:cubicBezTo>
                    <a:pt x="717" y="2360"/>
                    <a:pt x="740" y="2303"/>
                    <a:pt x="762" y="2269"/>
                  </a:cubicBezTo>
                  <a:cubicBezTo>
                    <a:pt x="762" y="2269"/>
                    <a:pt x="762" y="2269"/>
                    <a:pt x="762" y="2257"/>
                  </a:cubicBezTo>
                  <a:lnTo>
                    <a:pt x="797" y="2234"/>
                  </a:lnTo>
                  <a:cubicBezTo>
                    <a:pt x="797" y="2223"/>
                    <a:pt x="808" y="2223"/>
                    <a:pt x="808" y="2212"/>
                  </a:cubicBezTo>
                  <a:cubicBezTo>
                    <a:pt x="819" y="2200"/>
                    <a:pt x="831" y="2200"/>
                    <a:pt x="842" y="2189"/>
                  </a:cubicBezTo>
                  <a:close/>
                  <a:moveTo>
                    <a:pt x="671" y="1768"/>
                  </a:moveTo>
                  <a:cubicBezTo>
                    <a:pt x="683" y="1768"/>
                    <a:pt x="683" y="1780"/>
                    <a:pt x="683" y="1780"/>
                  </a:cubicBezTo>
                  <a:cubicBezTo>
                    <a:pt x="660" y="1859"/>
                    <a:pt x="637" y="1939"/>
                    <a:pt x="603" y="2007"/>
                  </a:cubicBezTo>
                  <a:cubicBezTo>
                    <a:pt x="592" y="2064"/>
                    <a:pt x="569" y="2132"/>
                    <a:pt x="546" y="2189"/>
                  </a:cubicBezTo>
                  <a:cubicBezTo>
                    <a:pt x="501" y="2325"/>
                    <a:pt x="489" y="2462"/>
                    <a:pt x="489" y="2610"/>
                  </a:cubicBezTo>
                  <a:cubicBezTo>
                    <a:pt x="489" y="2758"/>
                    <a:pt x="501" y="2894"/>
                    <a:pt x="546" y="3031"/>
                  </a:cubicBezTo>
                  <a:cubicBezTo>
                    <a:pt x="558" y="3099"/>
                    <a:pt x="592" y="3178"/>
                    <a:pt x="615" y="3247"/>
                  </a:cubicBezTo>
                  <a:cubicBezTo>
                    <a:pt x="626" y="3269"/>
                    <a:pt x="637" y="3304"/>
                    <a:pt x="649" y="3326"/>
                  </a:cubicBezTo>
                  <a:cubicBezTo>
                    <a:pt x="660" y="3372"/>
                    <a:pt x="671" y="3406"/>
                    <a:pt x="683" y="3440"/>
                  </a:cubicBezTo>
                  <a:cubicBezTo>
                    <a:pt x="694" y="3463"/>
                    <a:pt x="683" y="3486"/>
                    <a:pt x="671" y="3486"/>
                  </a:cubicBezTo>
                  <a:cubicBezTo>
                    <a:pt x="666" y="3491"/>
                    <a:pt x="660" y="3494"/>
                    <a:pt x="654" y="3494"/>
                  </a:cubicBezTo>
                  <a:cubicBezTo>
                    <a:pt x="649" y="3494"/>
                    <a:pt x="643" y="3491"/>
                    <a:pt x="637" y="3486"/>
                  </a:cubicBezTo>
                  <a:lnTo>
                    <a:pt x="615" y="3463"/>
                  </a:lnTo>
                  <a:cubicBezTo>
                    <a:pt x="569" y="3406"/>
                    <a:pt x="524" y="3360"/>
                    <a:pt x="489" y="3292"/>
                  </a:cubicBezTo>
                  <a:cubicBezTo>
                    <a:pt x="444" y="3224"/>
                    <a:pt x="421" y="3156"/>
                    <a:pt x="399" y="3076"/>
                  </a:cubicBezTo>
                  <a:cubicBezTo>
                    <a:pt x="353" y="2928"/>
                    <a:pt x="330" y="2758"/>
                    <a:pt x="342" y="2610"/>
                  </a:cubicBezTo>
                  <a:cubicBezTo>
                    <a:pt x="342" y="2416"/>
                    <a:pt x="376" y="1961"/>
                    <a:pt x="660" y="1768"/>
                  </a:cubicBezTo>
                  <a:close/>
                  <a:moveTo>
                    <a:pt x="2105" y="3338"/>
                  </a:moveTo>
                  <a:cubicBezTo>
                    <a:pt x="2105" y="3338"/>
                    <a:pt x="2105" y="3349"/>
                    <a:pt x="2105" y="3349"/>
                  </a:cubicBezTo>
                  <a:cubicBezTo>
                    <a:pt x="2116" y="3360"/>
                    <a:pt x="2116" y="3372"/>
                    <a:pt x="2116" y="3395"/>
                  </a:cubicBezTo>
                  <a:cubicBezTo>
                    <a:pt x="2116" y="3395"/>
                    <a:pt x="2116" y="3395"/>
                    <a:pt x="2116" y="3406"/>
                  </a:cubicBezTo>
                  <a:cubicBezTo>
                    <a:pt x="2127" y="3417"/>
                    <a:pt x="2127" y="3429"/>
                    <a:pt x="2127" y="3451"/>
                  </a:cubicBezTo>
                  <a:lnTo>
                    <a:pt x="2127" y="3474"/>
                  </a:lnTo>
                  <a:cubicBezTo>
                    <a:pt x="2127" y="3474"/>
                    <a:pt x="2127" y="3474"/>
                    <a:pt x="2127" y="3486"/>
                  </a:cubicBezTo>
                  <a:cubicBezTo>
                    <a:pt x="2127" y="3486"/>
                    <a:pt x="2139" y="3497"/>
                    <a:pt x="2139" y="3508"/>
                  </a:cubicBezTo>
                  <a:cubicBezTo>
                    <a:pt x="2150" y="3542"/>
                    <a:pt x="2161" y="3588"/>
                    <a:pt x="2173" y="3622"/>
                  </a:cubicBezTo>
                  <a:lnTo>
                    <a:pt x="2184" y="3645"/>
                  </a:lnTo>
                  <a:cubicBezTo>
                    <a:pt x="2184" y="3656"/>
                    <a:pt x="2184" y="3656"/>
                    <a:pt x="2196" y="3668"/>
                  </a:cubicBezTo>
                  <a:lnTo>
                    <a:pt x="2196" y="3679"/>
                  </a:lnTo>
                  <a:cubicBezTo>
                    <a:pt x="2207" y="3690"/>
                    <a:pt x="2207" y="3713"/>
                    <a:pt x="2218" y="3724"/>
                  </a:cubicBezTo>
                  <a:cubicBezTo>
                    <a:pt x="2230" y="3736"/>
                    <a:pt x="2230" y="3747"/>
                    <a:pt x="2241" y="3770"/>
                  </a:cubicBezTo>
                  <a:cubicBezTo>
                    <a:pt x="2252" y="3781"/>
                    <a:pt x="2264" y="3793"/>
                    <a:pt x="2264" y="3815"/>
                  </a:cubicBezTo>
                  <a:lnTo>
                    <a:pt x="2275" y="3815"/>
                  </a:lnTo>
                  <a:cubicBezTo>
                    <a:pt x="2287" y="3838"/>
                    <a:pt x="2298" y="3850"/>
                    <a:pt x="2309" y="3872"/>
                  </a:cubicBezTo>
                  <a:cubicBezTo>
                    <a:pt x="2321" y="3884"/>
                    <a:pt x="2321" y="3884"/>
                    <a:pt x="2332" y="3895"/>
                  </a:cubicBezTo>
                  <a:cubicBezTo>
                    <a:pt x="2332" y="3895"/>
                    <a:pt x="2332" y="3918"/>
                    <a:pt x="2332" y="3918"/>
                  </a:cubicBezTo>
                  <a:cubicBezTo>
                    <a:pt x="2332" y="3929"/>
                    <a:pt x="2321" y="3929"/>
                    <a:pt x="2309" y="3929"/>
                  </a:cubicBezTo>
                  <a:cubicBezTo>
                    <a:pt x="2287" y="3918"/>
                    <a:pt x="2264" y="3906"/>
                    <a:pt x="2252" y="3895"/>
                  </a:cubicBezTo>
                  <a:cubicBezTo>
                    <a:pt x="2241" y="3895"/>
                    <a:pt x="2230" y="3884"/>
                    <a:pt x="2230" y="3884"/>
                  </a:cubicBezTo>
                  <a:cubicBezTo>
                    <a:pt x="2230" y="3884"/>
                    <a:pt x="2218" y="3872"/>
                    <a:pt x="2218" y="3872"/>
                  </a:cubicBezTo>
                  <a:lnTo>
                    <a:pt x="2207" y="3872"/>
                  </a:lnTo>
                  <a:cubicBezTo>
                    <a:pt x="2196" y="3872"/>
                    <a:pt x="2196" y="3872"/>
                    <a:pt x="2196" y="3861"/>
                  </a:cubicBezTo>
                  <a:cubicBezTo>
                    <a:pt x="2150" y="3838"/>
                    <a:pt x="2116" y="3793"/>
                    <a:pt x="2093" y="3759"/>
                  </a:cubicBezTo>
                  <a:cubicBezTo>
                    <a:pt x="2070" y="3724"/>
                    <a:pt x="2059" y="3668"/>
                    <a:pt x="2048" y="3622"/>
                  </a:cubicBezTo>
                  <a:cubicBezTo>
                    <a:pt x="2036" y="3577"/>
                    <a:pt x="2036" y="3531"/>
                    <a:pt x="2036" y="3497"/>
                  </a:cubicBezTo>
                  <a:cubicBezTo>
                    <a:pt x="2036" y="3463"/>
                    <a:pt x="2048" y="3429"/>
                    <a:pt x="2059" y="3395"/>
                  </a:cubicBezTo>
                  <a:lnTo>
                    <a:pt x="2070" y="3395"/>
                  </a:lnTo>
                  <a:cubicBezTo>
                    <a:pt x="2070" y="3372"/>
                    <a:pt x="2082" y="3360"/>
                    <a:pt x="2093" y="3349"/>
                  </a:cubicBezTo>
                  <a:cubicBezTo>
                    <a:pt x="2093" y="3338"/>
                    <a:pt x="2093" y="3338"/>
                    <a:pt x="2105" y="3338"/>
                  </a:cubicBezTo>
                  <a:close/>
                  <a:moveTo>
                    <a:pt x="4311" y="3975"/>
                  </a:moveTo>
                  <a:cubicBezTo>
                    <a:pt x="4322" y="3986"/>
                    <a:pt x="4334" y="3986"/>
                    <a:pt x="4334" y="3997"/>
                  </a:cubicBezTo>
                  <a:cubicBezTo>
                    <a:pt x="4334" y="4009"/>
                    <a:pt x="4334" y="4032"/>
                    <a:pt x="4334" y="4054"/>
                  </a:cubicBezTo>
                  <a:cubicBezTo>
                    <a:pt x="4322" y="4066"/>
                    <a:pt x="4322" y="4077"/>
                    <a:pt x="4311" y="4088"/>
                  </a:cubicBezTo>
                  <a:cubicBezTo>
                    <a:pt x="4311" y="4100"/>
                    <a:pt x="4311" y="4100"/>
                    <a:pt x="4311" y="4100"/>
                  </a:cubicBezTo>
                  <a:cubicBezTo>
                    <a:pt x="4300" y="4134"/>
                    <a:pt x="4266" y="4157"/>
                    <a:pt x="4231" y="4179"/>
                  </a:cubicBezTo>
                  <a:cubicBezTo>
                    <a:pt x="4220" y="4191"/>
                    <a:pt x="4197" y="4202"/>
                    <a:pt x="4175" y="4202"/>
                  </a:cubicBezTo>
                  <a:lnTo>
                    <a:pt x="4152" y="4202"/>
                  </a:lnTo>
                  <a:cubicBezTo>
                    <a:pt x="4140" y="4213"/>
                    <a:pt x="4140" y="4213"/>
                    <a:pt x="4129" y="4225"/>
                  </a:cubicBezTo>
                  <a:lnTo>
                    <a:pt x="4084" y="4225"/>
                  </a:lnTo>
                  <a:cubicBezTo>
                    <a:pt x="4072" y="4225"/>
                    <a:pt x="4072" y="4225"/>
                    <a:pt x="4061" y="4213"/>
                  </a:cubicBezTo>
                  <a:lnTo>
                    <a:pt x="4027" y="4213"/>
                  </a:lnTo>
                  <a:cubicBezTo>
                    <a:pt x="4015" y="4202"/>
                    <a:pt x="4004" y="4202"/>
                    <a:pt x="3993" y="4191"/>
                  </a:cubicBezTo>
                  <a:cubicBezTo>
                    <a:pt x="3993" y="4191"/>
                    <a:pt x="3981" y="4191"/>
                    <a:pt x="3981" y="4179"/>
                  </a:cubicBezTo>
                  <a:cubicBezTo>
                    <a:pt x="3958" y="4168"/>
                    <a:pt x="3924" y="4157"/>
                    <a:pt x="3924" y="4134"/>
                  </a:cubicBezTo>
                  <a:lnTo>
                    <a:pt x="3913" y="4123"/>
                  </a:lnTo>
                  <a:cubicBezTo>
                    <a:pt x="3913" y="4123"/>
                    <a:pt x="3913" y="4123"/>
                    <a:pt x="3913" y="4111"/>
                  </a:cubicBezTo>
                  <a:cubicBezTo>
                    <a:pt x="3924" y="4111"/>
                    <a:pt x="3924" y="4100"/>
                    <a:pt x="3936" y="4100"/>
                  </a:cubicBezTo>
                  <a:lnTo>
                    <a:pt x="3936" y="4111"/>
                  </a:lnTo>
                  <a:lnTo>
                    <a:pt x="3981" y="4111"/>
                  </a:lnTo>
                  <a:cubicBezTo>
                    <a:pt x="3981" y="4117"/>
                    <a:pt x="3981" y="4120"/>
                    <a:pt x="3983" y="4120"/>
                  </a:cubicBezTo>
                  <a:cubicBezTo>
                    <a:pt x="3984" y="4120"/>
                    <a:pt x="3987" y="4117"/>
                    <a:pt x="3993" y="4111"/>
                  </a:cubicBezTo>
                  <a:lnTo>
                    <a:pt x="4061" y="4111"/>
                  </a:lnTo>
                  <a:lnTo>
                    <a:pt x="4061" y="4100"/>
                  </a:lnTo>
                  <a:lnTo>
                    <a:pt x="4118" y="4100"/>
                  </a:lnTo>
                  <a:cubicBezTo>
                    <a:pt x="4129" y="4100"/>
                    <a:pt x="4140" y="4100"/>
                    <a:pt x="4140" y="4088"/>
                  </a:cubicBezTo>
                  <a:lnTo>
                    <a:pt x="4152" y="4088"/>
                  </a:lnTo>
                  <a:lnTo>
                    <a:pt x="4163" y="4077"/>
                  </a:lnTo>
                  <a:lnTo>
                    <a:pt x="4175" y="4077"/>
                  </a:lnTo>
                  <a:cubicBezTo>
                    <a:pt x="4186" y="4066"/>
                    <a:pt x="4186" y="4066"/>
                    <a:pt x="4197" y="4066"/>
                  </a:cubicBezTo>
                  <a:lnTo>
                    <a:pt x="4197" y="4054"/>
                  </a:lnTo>
                  <a:lnTo>
                    <a:pt x="4209" y="4054"/>
                  </a:lnTo>
                  <a:cubicBezTo>
                    <a:pt x="4209" y="4043"/>
                    <a:pt x="4220" y="4043"/>
                    <a:pt x="4220" y="4043"/>
                  </a:cubicBezTo>
                  <a:lnTo>
                    <a:pt x="4231" y="4032"/>
                  </a:lnTo>
                  <a:lnTo>
                    <a:pt x="4243" y="4032"/>
                  </a:lnTo>
                  <a:lnTo>
                    <a:pt x="4254" y="4020"/>
                  </a:lnTo>
                  <a:lnTo>
                    <a:pt x="4266" y="4009"/>
                  </a:lnTo>
                  <a:cubicBezTo>
                    <a:pt x="4277" y="3997"/>
                    <a:pt x="4277" y="3997"/>
                    <a:pt x="4288" y="3986"/>
                  </a:cubicBezTo>
                  <a:cubicBezTo>
                    <a:pt x="4300" y="3975"/>
                    <a:pt x="4311" y="3975"/>
                    <a:pt x="4311" y="3975"/>
                  </a:cubicBezTo>
                  <a:close/>
                  <a:moveTo>
                    <a:pt x="4686" y="3884"/>
                  </a:moveTo>
                  <a:cubicBezTo>
                    <a:pt x="4698" y="3884"/>
                    <a:pt x="4698" y="3895"/>
                    <a:pt x="4709" y="3895"/>
                  </a:cubicBezTo>
                  <a:cubicBezTo>
                    <a:pt x="4732" y="4054"/>
                    <a:pt x="4675" y="4191"/>
                    <a:pt x="4618" y="4282"/>
                  </a:cubicBezTo>
                  <a:cubicBezTo>
                    <a:pt x="4561" y="4395"/>
                    <a:pt x="4448" y="4498"/>
                    <a:pt x="4311" y="4577"/>
                  </a:cubicBezTo>
                  <a:cubicBezTo>
                    <a:pt x="4198" y="4642"/>
                    <a:pt x="4085" y="4672"/>
                    <a:pt x="3977" y="4672"/>
                  </a:cubicBezTo>
                  <a:cubicBezTo>
                    <a:pt x="3932" y="4672"/>
                    <a:pt x="3888" y="4667"/>
                    <a:pt x="3845" y="4657"/>
                  </a:cubicBezTo>
                  <a:cubicBezTo>
                    <a:pt x="3788" y="4634"/>
                    <a:pt x="3731" y="4600"/>
                    <a:pt x="3686" y="4555"/>
                  </a:cubicBezTo>
                  <a:cubicBezTo>
                    <a:pt x="3651" y="4521"/>
                    <a:pt x="3583" y="4452"/>
                    <a:pt x="3629" y="4384"/>
                  </a:cubicBezTo>
                  <a:lnTo>
                    <a:pt x="3651" y="4384"/>
                  </a:lnTo>
                  <a:cubicBezTo>
                    <a:pt x="3686" y="4384"/>
                    <a:pt x="3686" y="4395"/>
                    <a:pt x="3720" y="4418"/>
                  </a:cubicBezTo>
                  <a:cubicBezTo>
                    <a:pt x="3731" y="4430"/>
                    <a:pt x="3754" y="4452"/>
                    <a:pt x="3777" y="4464"/>
                  </a:cubicBezTo>
                  <a:cubicBezTo>
                    <a:pt x="3822" y="4486"/>
                    <a:pt x="3867" y="4498"/>
                    <a:pt x="3913" y="4509"/>
                  </a:cubicBezTo>
                  <a:cubicBezTo>
                    <a:pt x="3925" y="4510"/>
                    <a:pt x="3937" y="4511"/>
                    <a:pt x="3949" y="4511"/>
                  </a:cubicBezTo>
                  <a:cubicBezTo>
                    <a:pt x="4073" y="4511"/>
                    <a:pt x="4193" y="4459"/>
                    <a:pt x="4266" y="4407"/>
                  </a:cubicBezTo>
                  <a:cubicBezTo>
                    <a:pt x="4357" y="4350"/>
                    <a:pt x="4425" y="4270"/>
                    <a:pt x="4482" y="4191"/>
                  </a:cubicBezTo>
                  <a:lnTo>
                    <a:pt x="4504" y="4179"/>
                  </a:lnTo>
                  <a:cubicBezTo>
                    <a:pt x="4561" y="4111"/>
                    <a:pt x="4595" y="4032"/>
                    <a:pt x="4630" y="3952"/>
                  </a:cubicBezTo>
                  <a:cubicBezTo>
                    <a:pt x="4641" y="3929"/>
                    <a:pt x="4652" y="3918"/>
                    <a:pt x="4664" y="3895"/>
                  </a:cubicBezTo>
                  <a:cubicBezTo>
                    <a:pt x="4664" y="3884"/>
                    <a:pt x="4675" y="3884"/>
                    <a:pt x="4686" y="3884"/>
                  </a:cubicBezTo>
                  <a:close/>
                  <a:moveTo>
                    <a:pt x="1662" y="0"/>
                  </a:moveTo>
                  <a:cubicBezTo>
                    <a:pt x="1654" y="0"/>
                    <a:pt x="1646" y="9"/>
                    <a:pt x="1638" y="17"/>
                  </a:cubicBezTo>
                  <a:cubicBezTo>
                    <a:pt x="1615" y="28"/>
                    <a:pt x="1593" y="51"/>
                    <a:pt x="1570" y="73"/>
                  </a:cubicBezTo>
                  <a:cubicBezTo>
                    <a:pt x="1377" y="255"/>
                    <a:pt x="1206" y="426"/>
                    <a:pt x="1035" y="597"/>
                  </a:cubicBezTo>
                  <a:cubicBezTo>
                    <a:pt x="683" y="961"/>
                    <a:pt x="433" y="1313"/>
                    <a:pt x="273" y="1677"/>
                  </a:cubicBezTo>
                  <a:cubicBezTo>
                    <a:pt x="80" y="2087"/>
                    <a:pt x="0" y="2485"/>
                    <a:pt x="23" y="2871"/>
                  </a:cubicBezTo>
                  <a:cubicBezTo>
                    <a:pt x="35" y="3338"/>
                    <a:pt x="228" y="3747"/>
                    <a:pt x="512" y="3975"/>
                  </a:cubicBezTo>
                  <a:cubicBezTo>
                    <a:pt x="681" y="4101"/>
                    <a:pt x="879" y="4169"/>
                    <a:pt x="1080" y="4169"/>
                  </a:cubicBezTo>
                  <a:cubicBezTo>
                    <a:pt x="1095" y="4169"/>
                    <a:pt x="1111" y="4169"/>
                    <a:pt x="1126" y="4168"/>
                  </a:cubicBezTo>
                  <a:cubicBezTo>
                    <a:pt x="1217" y="4157"/>
                    <a:pt x="1320" y="4123"/>
                    <a:pt x="1399" y="4088"/>
                  </a:cubicBezTo>
                  <a:cubicBezTo>
                    <a:pt x="1434" y="4066"/>
                    <a:pt x="1468" y="4043"/>
                    <a:pt x="1513" y="4020"/>
                  </a:cubicBezTo>
                  <a:cubicBezTo>
                    <a:pt x="1525" y="4020"/>
                    <a:pt x="1525" y="3997"/>
                    <a:pt x="1525" y="3986"/>
                  </a:cubicBezTo>
                  <a:lnTo>
                    <a:pt x="1525" y="3975"/>
                  </a:lnTo>
                  <a:cubicBezTo>
                    <a:pt x="1513" y="3963"/>
                    <a:pt x="1513" y="3963"/>
                    <a:pt x="1513" y="3952"/>
                  </a:cubicBezTo>
                  <a:cubicBezTo>
                    <a:pt x="1490" y="3827"/>
                    <a:pt x="1490" y="3690"/>
                    <a:pt x="1513" y="3520"/>
                  </a:cubicBezTo>
                  <a:cubicBezTo>
                    <a:pt x="1525" y="3474"/>
                    <a:pt x="1536" y="3429"/>
                    <a:pt x="1547" y="3383"/>
                  </a:cubicBezTo>
                  <a:cubicBezTo>
                    <a:pt x="1559" y="3360"/>
                    <a:pt x="1570" y="3326"/>
                    <a:pt x="1581" y="3304"/>
                  </a:cubicBezTo>
                  <a:cubicBezTo>
                    <a:pt x="1593" y="3247"/>
                    <a:pt x="1615" y="3167"/>
                    <a:pt x="1661" y="3122"/>
                  </a:cubicBezTo>
                  <a:cubicBezTo>
                    <a:pt x="1672" y="3099"/>
                    <a:pt x="1706" y="3099"/>
                    <a:pt x="1729" y="3099"/>
                  </a:cubicBezTo>
                  <a:cubicBezTo>
                    <a:pt x="1752" y="3110"/>
                    <a:pt x="1763" y="3122"/>
                    <a:pt x="1763" y="3144"/>
                  </a:cubicBezTo>
                  <a:cubicBezTo>
                    <a:pt x="1775" y="3201"/>
                    <a:pt x="1763" y="3269"/>
                    <a:pt x="1763" y="3338"/>
                  </a:cubicBezTo>
                  <a:cubicBezTo>
                    <a:pt x="1763" y="3372"/>
                    <a:pt x="1752" y="3395"/>
                    <a:pt x="1752" y="3417"/>
                  </a:cubicBezTo>
                  <a:cubicBezTo>
                    <a:pt x="1752" y="3429"/>
                    <a:pt x="1752" y="3429"/>
                    <a:pt x="1752" y="3429"/>
                  </a:cubicBezTo>
                  <a:cubicBezTo>
                    <a:pt x="1775" y="3474"/>
                    <a:pt x="1775" y="3520"/>
                    <a:pt x="1775" y="3565"/>
                  </a:cubicBezTo>
                  <a:cubicBezTo>
                    <a:pt x="1775" y="3611"/>
                    <a:pt x="1775" y="3668"/>
                    <a:pt x="1797" y="3713"/>
                  </a:cubicBezTo>
                  <a:cubicBezTo>
                    <a:pt x="1797" y="3747"/>
                    <a:pt x="1809" y="3781"/>
                    <a:pt x="1820" y="3827"/>
                  </a:cubicBezTo>
                  <a:cubicBezTo>
                    <a:pt x="1832" y="3884"/>
                    <a:pt x="1832" y="3941"/>
                    <a:pt x="1854" y="3997"/>
                  </a:cubicBezTo>
                  <a:cubicBezTo>
                    <a:pt x="1923" y="4179"/>
                    <a:pt x="2036" y="4316"/>
                    <a:pt x="2184" y="4407"/>
                  </a:cubicBezTo>
                  <a:cubicBezTo>
                    <a:pt x="2283" y="4468"/>
                    <a:pt x="2381" y="4498"/>
                    <a:pt x="2483" y="4498"/>
                  </a:cubicBezTo>
                  <a:cubicBezTo>
                    <a:pt x="2534" y="4498"/>
                    <a:pt x="2586" y="4490"/>
                    <a:pt x="2639" y="4475"/>
                  </a:cubicBezTo>
                  <a:cubicBezTo>
                    <a:pt x="2685" y="4452"/>
                    <a:pt x="2753" y="4430"/>
                    <a:pt x="2810" y="4384"/>
                  </a:cubicBezTo>
                  <a:cubicBezTo>
                    <a:pt x="2821" y="4384"/>
                    <a:pt x="2821" y="4373"/>
                    <a:pt x="2821" y="4361"/>
                  </a:cubicBezTo>
                  <a:cubicBezTo>
                    <a:pt x="2810" y="4282"/>
                    <a:pt x="2810" y="4213"/>
                    <a:pt x="2821" y="4134"/>
                  </a:cubicBezTo>
                  <a:cubicBezTo>
                    <a:pt x="2821" y="4054"/>
                    <a:pt x="2832" y="3952"/>
                    <a:pt x="2867" y="3861"/>
                  </a:cubicBezTo>
                  <a:cubicBezTo>
                    <a:pt x="2878" y="3838"/>
                    <a:pt x="2901" y="3815"/>
                    <a:pt x="2912" y="3793"/>
                  </a:cubicBezTo>
                  <a:cubicBezTo>
                    <a:pt x="2923" y="3781"/>
                    <a:pt x="2923" y="3759"/>
                    <a:pt x="2935" y="3747"/>
                  </a:cubicBezTo>
                  <a:cubicBezTo>
                    <a:pt x="2935" y="3736"/>
                    <a:pt x="2946" y="3724"/>
                    <a:pt x="2946" y="3713"/>
                  </a:cubicBezTo>
                  <a:cubicBezTo>
                    <a:pt x="2969" y="3679"/>
                    <a:pt x="2980" y="3656"/>
                    <a:pt x="3014" y="3633"/>
                  </a:cubicBezTo>
                  <a:cubicBezTo>
                    <a:pt x="3031" y="3625"/>
                    <a:pt x="3047" y="3617"/>
                    <a:pt x="3063" y="3617"/>
                  </a:cubicBezTo>
                  <a:cubicBezTo>
                    <a:pt x="3069" y="3617"/>
                    <a:pt x="3076" y="3619"/>
                    <a:pt x="3083" y="3622"/>
                  </a:cubicBezTo>
                  <a:cubicBezTo>
                    <a:pt x="3105" y="3633"/>
                    <a:pt x="3117" y="3645"/>
                    <a:pt x="3117" y="3656"/>
                  </a:cubicBezTo>
                  <a:cubicBezTo>
                    <a:pt x="3117" y="3690"/>
                    <a:pt x="3117" y="3724"/>
                    <a:pt x="3117" y="3747"/>
                  </a:cubicBezTo>
                  <a:cubicBezTo>
                    <a:pt x="3105" y="3781"/>
                    <a:pt x="3105" y="3815"/>
                    <a:pt x="3105" y="3838"/>
                  </a:cubicBezTo>
                  <a:cubicBezTo>
                    <a:pt x="3117" y="3884"/>
                    <a:pt x="3105" y="3929"/>
                    <a:pt x="3105" y="3975"/>
                  </a:cubicBezTo>
                  <a:cubicBezTo>
                    <a:pt x="3105" y="4009"/>
                    <a:pt x="3105" y="4043"/>
                    <a:pt x="3105" y="4066"/>
                  </a:cubicBezTo>
                  <a:cubicBezTo>
                    <a:pt x="3117" y="4191"/>
                    <a:pt x="3140" y="4339"/>
                    <a:pt x="3185" y="4464"/>
                  </a:cubicBezTo>
                  <a:cubicBezTo>
                    <a:pt x="3253" y="4691"/>
                    <a:pt x="3435" y="4885"/>
                    <a:pt x="3651" y="4976"/>
                  </a:cubicBezTo>
                  <a:cubicBezTo>
                    <a:pt x="3751" y="5023"/>
                    <a:pt x="3857" y="5045"/>
                    <a:pt x="3965" y="5045"/>
                  </a:cubicBezTo>
                  <a:cubicBezTo>
                    <a:pt x="4065" y="5045"/>
                    <a:pt x="4167" y="5025"/>
                    <a:pt x="4266" y="4987"/>
                  </a:cubicBezTo>
                  <a:cubicBezTo>
                    <a:pt x="4527" y="4873"/>
                    <a:pt x="4755" y="4623"/>
                    <a:pt x="4868" y="4327"/>
                  </a:cubicBezTo>
                  <a:cubicBezTo>
                    <a:pt x="4925" y="4191"/>
                    <a:pt x="4959" y="4054"/>
                    <a:pt x="4993" y="3884"/>
                  </a:cubicBezTo>
                  <a:cubicBezTo>
                    <a:pt x="4993" y="3850"/>
                    <a:pt x="4993" y="3827"/>
                    <a:pt x="5005" y="3793"/>
                  </a:cubicBezTo>
                  <a:cubicBezTo>
                    <a:pt x="5016" y="3736"/>
                    <a:pt x="5016" y="3690"/>
                    <a:pt x="5028" y="3633"/>
                  </a:cubicBezTo>
                  <a:cubicBezTo>
                    <a:pt x="5028" y="3622"/>
                    <a:pt x="5039" y="3611"/>
                    <a:pt x="5039" y="3599"/>
                  </a:cubicBezTo>
                  <a:cubicBezTo>
                    <a:pt x="5039" y="3565"/>
                    <a:pt x="5050" y="3542"/>
                    <a:pt x="5062" y="3520"/>
                  </a:cubicBezTo>
                  <a:cubicBezTo>
                    <a:pt x="5073" y="3486"/>
                    <a:pt x="5096" y="3463"/>
                    <a:pt x="5119" y="3429"/>
                  </a:cubicBezTo>
                  <a:cubicBezTo>
                    <a:pt x="5119" y="3429"/>
                    <a:pt x="5130" y="3417"/>
                    <a:pt x="5141" y="3417"/>
                  </a:cubicBezTo>
                  <a:cubicBezTo>
                    <a:pt x="5153" y="3417"/>
                    <a:pt x="5153" y="3417"/>
                    <a:pt x="5153" y="3429"/>
                  </a:cubicBezTo>
                  <a:cubicBezTo>
                    <a:pt x="5198" y="3486"/>
                    <a:pt x="5232" y="3531"/>
                    <a:pt x="5244" y="3611"/>
                  </a:cubicBezTo>
                  <a:cubicBezTo>
                    <a:pt x="5255" y="3690"/>
                    <a:pt x="5255" y="3770"/>
                    <a:pt x="5255" y="3872"/>
                  </a:cubicBezTo>
                  <a:cubicBezTo>
                    <a:pt x="5244" y="4157"/>
                    <a:pt x="5175" y="4407"/>
                    <a:pt x="5062" y="4634"/>
                  </a:cubicBezTo>
                  <a:cubicBezTo>
                    <a:pt x="4982" y="4782"/>
                    <a:pt x="4880" y="4907"/>
                    <a:pt x="4755" y="5021"/>
                  </a:cubicBezTo>
                  <a:cubicBezTo>
                    <a:pt x="4743" y="5032"/>
                    <a:pt x="4743" y="5044"/>
                    <a:pt x="4743" y="5067"/>
                  </a:cubicBezTo>
                  <a:cubicBezTo>
                    <a:pt x="4766" y="5089"/>
                    <a:pt x="4777" y="5123"/>
                    <a:pt x="4789" y="5146"/>
                  </a:cubicBezTo>
                  <a:cubicBezTo>
                    <a:pt x="4834" y="5226"/>
                    <a:pt x="4903" y="5305"/>
                    <a:pt x="4982" y="5362"/>
                  </a:cubicBezTo>
                  <a:cubicBezTo>
                    <a:pt x="5130" y="5476"/>
                    <a:pt x="5312" y="5533"/>
                    <a:pt x="5505" y="5533"/>
                  </a:cubicBezTo>
                  <a:lnTo>
                    <a:pt x="5596" y="5533"/>
                  </a:lnTo>
                  <a:cubicBezTo>
                    <a:pt x="5869" y="5510"/>
                    <a:pt x="6154" y="5362"/>
                    <a:pt x="6392" y="5135"/>
                  </a:cubicBezTo>
                  <a:cubicBezTo>
                    <a:pt x="6404" y="5123"/>
                    <a:pt x="6404" y="5101"/>
                    <a:pt x="6404" y="5089"/>
                  </a:cubicBezTo>
                  <a:cubicBezTo>
                    <a:pt x="6324" y="4919"/>
                    <a:pt x="6290" y="4737"/>
                    <a:pt x="6324" y="4566"/>
                  </a:cubicBezTo>
                  <a:cubicBezTo>
                    <a:pt x="6324" y="4555"/>
                    <a:pt x="6313" y="4532"/>
                    <a:pt x="6301" y="4532"/>
                  </a:cubicBezTo>
                  <a:cubicBezTo>
                    <a:pt x="5903" y="4418"/>
                    <a:pt x="5630" y="4043"/>
                    <a:pt x="5630" y="3633"/>
                  </a:cubicBezTo>
                  <a:cubicBezTo>
                    <a:pt x="5630" y="3167"/>
                    <a:pt x="5972" y="2769"/>
                    <a:pt x="6427" y="2712"/>
                  </a:cubicBezTo>
                  <a:cubicBezTo>
                    <a:pt x="6449" y="2701"/>
                    <a:pt x="6461" y="2689"/>
                    <a:pt x="6461" y="2678"/>
                  </a:cubicBezTo>
                  <a:cubicBezTo>
                    <a:pt x="6461" y="2644"/>
                    <a:pt x="6461" y="2610"/>
                    <a:pt x="6461" y="2576"/>
                  </a:cubicBezTo>
                  <a:cubicBezTo>
                    <a:pt x="6461" y="2564"/>
                    <a:pt x="6461" y="2542"/>
                    <a:pt x="6461" y="2530"/>
                  </a:cubicBezTo>
                  <a:cubicBezTo>
                    <a:pt x="6461" y="2473"/>
                    <a:pt x="6461" y="2428"/>
                    <a:pt x="6472" y="2382"/>
                  </a:cubicBezTo>
                  <a:cubicBezTo>
                    <a:pt x="6483" y="2371"/>
                    <a:pt x="6472" y="2360"/>
                    <a:pt x="6472" y="2348"/>
                  </a:cubicBezTo>
                  <a:cubicBezTo>
                    <a:pt x="6461" y="2337"/>
                    <a:pt x="6449" y="2337"/>
                    <a:pt x="6438" y="2337"/>
                  </a:cubicBezTo>
                  <a:cubicBezTo>
                    <a:pt x="6366" y="2347"/>
                    <a:pt x="6297" y="2353"/>
                    <a:pt x="6228" y="2353"/>
                  </a:cubicBezTo>
                  <a:cubicBezTo>
                    <a:pt x="6144" y="2353"/>
                    <a:pt x="6059" y="2344"/>
                    <a:pt x="5972" y="2325"/>
                  </a:cubicBezTo>
                  <a:cubicBezTo>
                    <a:pt x="5756" y="2280"/>
                    <a:pt x="5551" y="2166"/>
                    <a:pt x="5403" y="1996"/>
                  </a:cubicBezTo>
                  <a:cubicBezTo>
                    <a:pt x="5335" y="1916"/>
                    <a:pt x="5266" y="1814"/>
                    <a:pt x="5232" y="1711"/>
                  </a:cubicBezTo>
                  <a:cubicBezTo>
                    <a:pt x="5221" y="1700"/>
                    <a:pt x="5221" y="1700"/>
                    <a:pt x="5210" y="1689"/>
                  </a:cubicBezTo>
                  <a:cubicBezTo>
                    <a:pt x="5198" y="1689"/>
                    <a:pt x="5187" y="1689"/>
                    <a:pt x="5187" y="1700"/>
                  </a:cubicBezTo>
                  <a:cubicBezTo>
                    <a:pt x="5039" y="1768"/>
                    <a:pt x="4880" y="1814"/>
                    <a:pt x="4732" y="1814"/>
                  </a:cubicBezTo>
                  <a:cubicBezTo>
                    <a:pt x="4719" y="1814"/>
                    <a:pt x="4707" y="1814"/>
                    <a:pt x="4695" y="1814"/>
                  </a:cubicBezTo>
                  <a:cubicBezTo>
                    <a:pt x="4436" y="1814"/>
                    <a:pt x="4201" y="1702"/>
                    <a:pt x="4049" y="1507"/>
                  </a:cubicBezTo>
                  <a:cubicBezTo>
                    <a:pt x="4004" y="1450"/>
                    <a:pt x="3970" y="1404"/>
                    <a:pt x="3947" y="1336"/>
                  </a:cubicBezTo>
                  <a:cubicBezTo>
                    <a:pt x="3947" y="1336"/>
                    <a:pt x="3936" y="1325"/>
                    <a:pt x="3924" y="1325"/>
                  </a:cubicBezTo>
                  <a:lnTo>
                    <a:pt x="3902" y="1325"/>
                  </a:lnTo>
                  <a:cubicBezTo>
                    <a:pt x="3822" y="1381"/>
                    <a:pt x="3731" y="1416"/>
                    <a:pt x="3629" y="1450"/>
                  </a:cubicBezTo>
                  <a:cubicBezTo>
                    <a:pt x="3617" y="1450"/>
                    <a:pt x="3617" y="1461"/>
                    <a:pt x="3617" y="1472"/>
                  </a:cubicBezTo>
                  <a:cubicBezTo>
                    <a:pt x="3606" y="1484"/>
                    <a:pt x="3617" y="1495"/>
                    <a:pt x="3617" y="1507"/>
                  </a:cubicBezTo>
                  <a:cubicBezTo>
                    <a:pt x="3833" y="1689"/>
                    <a:pt x="3947" y="1939"/>
                    <a:pt x="3947" y="2212"/>
                  </a:cubicBezTo>
                  <a:cubicBezTo>
                    <a:pt x="3947" y="2724"/>
                    <a:pt x="3526" y="3144"/>
                    <a:pt x="3014" y="3144"/>
                  </a:cubicBezTo>
                  <a:cubicBezTo>
                    <a:pt x="2491" y="3144"/>
                    <a:pt x="2070" y="2724"/>
                    <a:pt x="2070" y="2212"/>
                  </a:cubicBezTo>
                  <a:cubicBezTo>
                    <a:pt x="2070" y="1848"/>
                    <a:pt x="2287" y="1518"/>
                    <a:pt x="2616" y="1359"/>
                  </a:cubicBezTo>
                  <a:cubicBezTo>
                    <a:pt x="2628" y="1359"/>
                    <a:pt x="2639" y="1347"/>
                    <a:pt x="2639" y="1336"/>
                  </a:cubicBezTo>
                  <a:cubicBezTo>
                    <a:pt x="2639" y="1325"/>
                    <a:pt x="2639" y="1313"/>
                    <a:pt x="2628" y="1302"/>
                  </a:cubicBezTo>
                  <a:cubicBezTo>
                    <a:pt x="2469" y="1188"/>
                    <a:pt x="2332" y="1029"/>
                    <a:pt x="2252" y="847"/>
                  </a:cubicBezTo>
                  <a:cubicBezTo>
                    <a:pt x="2161" y="619"/>
                    <a:pt x="2116" y="369"/>
                    <a:pt x="2139" y="108"/>
                  </a:cubicBezTo>
                  <a:cubicBezTo>
                    <a:pt x="2139" y="96"/>
                    <a:pt x="2139" y="85"/>
                    <a:pt x="2127" y="85"/>
                  </a:cubicBezTo>
                  <a:cubicBezTo>
                    <a:pt x="2127" y="73"/>
                    <a:pt x="2116" y="73"/>
                    <a:pt x="2105" y="73"/>
                  </a:cubicBezTo>
                  <a:cubicBezTo>
                    <a:pt x="2076" y="78"/>
                    <a:pt x="2042" y="81"/>
                    <a:pt x="2005" y="81"/>
                  </a:cubicBezTo>
                  <a:cubicBezTo>
                    <a:pt x="1952" y="81"/>
                    <a:pt x="1892" y="75"/>
                    <a:pt x="1832" y="62"/>
                  </a:cubicBezTo>
                  <a:cubicBezTo>
                    <a:pt x="1775" y="51"/>
                    <a:pt x="1729" y="28"/>
                    <a:pt x="1672" y="5"/>
                  </a:cubicBezTo>
                  <a:cubicBezTo>
                    <a:pt x="1669" y="2"/>
                    <a:pt x="1666" y="0"/>
                    <a:pt x="166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8"/>
            <p:cNvSpPr/>
            <p:nvPr/>
          </p:nvSpPr>
          <p:spPr>
            <a:xfrm>
              <a:off x="2761325" y="2543300"/>
              <a:ext cx="34150" cy="34125"/>
            </a:xfrm>
            <a:custGeom>
              <a:rect b="b" l="l" r="r" t="t"/>
              <a:pathLst>
                <a:path extrusionOk="0" h="1365" w="1366">
                  <a:moveTo>
                    <a:pt x="683" y="0"/>
                  </a:moveTo>
                  <a:cubicBezTo>
                    <a:pt x="308" y="0"/>
                    <a:pt x="1" y="307"/>
                    <a:pt x="1" y="682"/>
                  </a:cubicBezTo>
                  <a:cubicBezTo>
                    <a:pt x="1" y="1058"/>
                    <a:pt x="308" y="1365"/>
                    <a:pt x="683" y="1365"/>
                  </a:cubicBezTo>
                  <a:cubicBezTo>
                    <a:pt x="1058" y="1365"/>
                    <a:pt x="1365" y="1058"/>
                    <a:pt x="1365" y="682"/>
                  </a:cubicBezTo>
                  <a:cubicBezTo>
                    <a:pt x="1365" y="307"/>
                    <a:pt x="1058" y="0"/>
                    <a:pt x="68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8"/>
            <p:cNvSpPr/>
            <p:nvPr/>
          </p:nvSpPr>
          <p:spPr>
            <a:xfrm>
              <a:off x="2769000" y="2601300"/>
              <a:ext cx="116050" cy="55750"/>
            </a:xfrm>
            <a:custGeom>
              <a:rect b="b" l="l" r="r" t="t"/>
              <a:pathLst>
                <a:path extrusionOk="0" h="2230" w="4642">
                  <a:moveTo>
                    <a:pt x="1798" y="0"/>
                  </a:moveTo>
                  <a:cubicBezTo>
                    <a:pt x="1786" y="0"/>
                    <a:pt x="1775" y="0"/>
                    <a:pt x="1764" y="12"/>
                  </a:cubicBezTo>
                  <a:cubicBezTo>
                    <a:pt x="1673" y="103"/>
                    <a:pt x="1525" y="194"/>
                    <a:pt x="1366" y="250"/>
                  </a:cubicBezTo>
                  <a:cubicBezTo>
                    <a:pt x="1250" y="291"/>
                    <a:pt x="1125" y="312"/>
                    <a:pt x="1000" y="312"/>
                  </a:cubicBezTo>
                  <a:cubicBezTo>
                    <a:pt x="917" y="312"/>
                    <a:pt x="833" y="303"/>
                    <a:pt x="751" y="285"/>
                  </a:cubicBezTo>
                  <a:cubicBezTo>
                    <a:pt x="695" y="273"/>
                    <a:pt x="660" y="250"/>
                    <a:pt x="604" y="228"/>
                  </a:cubicBezTo>
                  <a:lnTo>
                    <a:pt x="581" y="228"/>
                  </a:lnTo>
                  <a:cubicBezTo>
                    <a:pt x="569" y="239"/>
                    <a:pt x="558" y="239"/>
                    <a:pt x="558" y="250"/>
                  </a:cubicBezTo>
                  <a:cubicBezTo>
                    <a:pt x="535" y="330"/>
                    <a:pt x="513" y="398"/>
                    <a:pt x="478" y="467"/>
                  </a:cubicBezTo>
                  <a:lnTo>
                    <a:pt x="467" y="512"/>
                  </a:lnTo>
                  <a:cubicBezTo>
                    <a:pt x="444" y="592"/>
                    <a:pt x="410" y="660"/>
                    <a:pt x="387" y="728"/>
                  </a:cubicBezTo>
                  <a:cubicBezTo>
                    <a:pt x="353" y="796"/>
                    <a:pt x="331" y="876"/>
                    <a:pt x="296" y="944"/>
                  </a:cubicBezTo>
                  <a:cubicBezTo>
                    <a:pt x="251" y="1081"/>
                    <a:pt x="194" y="1229"/>
                    <a:pt x="137" y="1365"/>
                  </a:cubicBezTo>
                  <a:cubicBezTo>
                    <a:pt x="114" y="1445"/>
                    <a:pt x="92" y="1513"/>
                    <a:pt x="69" y="1581"/>
                  </a:cubicBezTo>
                  <a:cubicBezTo>
                    <a:pt x="58" y="1593"/>
                    <a:pt x="46" y="1615"/>
                    <a:pt x="46" y="1627"/>
                  </a:cubicBezTo>
                  <a:cubicBezTo>
                    <a:pt x="23" y="1672"/>
                    <a:pt x="12" y="1706"/>
                    <a:pt x="1" y="1740"/>
                  </a:cubicBezTo>
                  <a:cubicBezTo>
                    <a:pt x="1" y="1752"/>
                    <a:pt x="1" y="1763"/>
                    <a:pt x="12" y="1775"/>
                  </a:cubicBezTo>
                  <a:cubicBezTo>
                    <a:pt x="46" y="1809"/>
                    <a:pt x="92" y="1831"/>
                    <a:pt x="137" y="1854"/>
                  </a:cubicBezTo>
                  <a:cubicBezTo>
                    <a:pt x="149" y="1854"/>
                    <a:pt x="160" y="1866"/>
                    <a:pt x="171" y="1866"/>
                  </a:cubicBezTo>
                  <a:cubicBezTo>
                    <a:pt x="240" y="1900"/>
                    <a:pt x="308" y="1934"/>
                    <a:pt x="399" y="1968"/>
                  </a:cubicBezTo>
                  <a:cubicBezTo>
                    <a:pt x="569" y="2025"/>
                    <a:pt x="751" y="2059"/>
                    <a:pt x="899" y="2093"/>
                  </a:cubicBezTo>
                  <a:cubicBezTo>
                    <a:pt x="1400" y="2184"/>
                    <a:pt x="1877" y="2230"/>
                    <a:pt x="2355" y="2230"/>
                  </a:cubicBezTo>
                  <a:cubicBezTo>
                    <a:pt x="3163" y="2230"/>
                    <a:pt x="3925" y="2093"/>
                    <a:pt x="4618" y="1831"/>
                  </a:cubicBezTo>
                  <a:cubicBezTo>
                    <a:pt x="4630" y="1820"/>
                    <a:pt x="4641" y="1809"/>
                    <a:pt x="4641" y="1797"/>
                  </a:cubicBezTo>
                  <a:cubicBezTo>
                    <a:pt x="4527" y="1388"/>
                    <a:pt x="4425" y="990"/>
                    <a:pt x="4311" y="580"/>
                  </a:cubicBezTo>
                  <a:cubicBezTo>
                    <a:pt x="4311" y="569"/>
                    <a:pt x="4300" y="558"/>
                    <a:pt x="4289" y="558"/>
                  </a:cubicBezTo>
                  <a:cubicBezTo>
                    <a:pt x="4095" y="523"/>
                    <a:pt x="3902" y="455"/>
                    <a:pt x="3709" y="330"/>
                  </a:cubicBezTo>
                  <a:cubicBezTo>
                    <a:pt x="3697" y="330"/>
                    <a:pt x="3674" y="330"/>
                    <a:pt x="3663" y="341"/>
                  </a:cubicBezTo>
                  <a:cubicBezTo>
                    <a:pt x="3504" y="546"/>
                    <a:pt x="3288" y="683"/>
                    <a:pt x="3060" y="728"/>
                  </a:cubicBezTo>
                  <a:cubicBezTo>
                    <a:pt x="2997" y="742"/>
                    <a:pt x="2934" y="748"/>
                    <a:pt x="2874" y="748"/>
                  </a:cubicBezTo>
                  <a:cubicBezTo>
                    <a:pt x="2589" y="748"/>
                    <a:pt x="2344" y="609"/>
                    <a:pt x="2184" y="478"/>
                  </a:cubicBezTo>
                  <a:cubicBezTo>
                    <a:pt x="2037" y="364"/>
                    <a:pt x="1912" y="205"/>
                    <a:pt x="1821" y="12"/>
                  </a:cubicBezTo>
                  <a:cubicBezTo>
                    <a:pt x="1821" y="0"/>
                    <a:pt x="1809" y="0"/>
                    <a:pt x="1798" y="0"/>
                  </a:cubicBezTo>
                  <a:close/>
                </a:path>
              </a:pathLst>
            </a:custGeom>
            <a:solidFill>
              <a:srgbClr val="C77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8"/>
            <p:cNvSpPr/>
            <p:nvPr/>
          </p:nvSpPr>
          <p:spPr>
            <a:xfrm>
              <a:off x="2715550" y="2410600"/>
              <a:ext cx="48375" cy="61050"/>
            </a:xfrm>
            <a:custGeom>
              <a:rect b="b" l="l" r="r" t="t"/>
              <a:pathLst>
                <a:path extrusionOk="0" h="2442" w="1935">
                  <a:moveTo>
                    <a:pt x="967" y="827"/>
                  </a:moveTo>
                  <a:cubicBezTo>
                    <a:pt x="1320" y="827"/>
                    <a:pt x="1604" y="1111"/>
                    <a:pt x="1604" y="1464"/>
                  </a:cubicBezTo>
                  <a:cubicBezTo>
                    <a:pt x="1604" y="1828"/>
                    <a:pt x="1320" y="2112"/>
                    <a:pt x="967" y="2112"/>
                  </a:cubicBezTo>
                  <a:cubicBezTo>
                    <a:pt x="615" y="2112"/>
                    <a:pt x="319" y="1828"/>
                    <a:pt x="319" y="1464"/>
                  </a:cubicBezTo>
                  <a:cubicBezTo>
                    <a:pt x="319" y="1111"/>
                    <a:pt x="615" y="827"/>
                    <a:pt x="967" y="827"/>
                  </a:cubicBezTo>
                  <a:close/>
                  <a:moveTo>
                    <a:pt x="976" y="0"/>
                  </a:moveTo>
                  <a:cubicBezTo>
                    <a:pt x="961" y="0"/>
                    <a:pt x="947" y="3"/>
                    <a:pt x="933" y="8"/>
                  </a:cubicBezTo>
                  <a:cubicBezTo>
                    <a:pt x="899" y="19"/>
                    <a:pt x="876" y="53"/>
                    <a:pt x="876" y="99"/>
                  </a:cubicBezTo>
                  <a:cubicBezTo>
                    <a:pt x="876" y="95"/>
                    <a:pt x="876" y="92"/>
                    <a:pt x="876" y="92"/>
                  </a:cubicBezTo>
                  <a:cubicBezTo>
                    <a:pt x="875" y="92"/>
                    <a:pt x="872" y="100"/>
                    <a:pt x="865" y="122"/>
                  </a:cubicBezTo>
                  <a:cubicBezTo>
                    <a:pt x="865" y="133"/>
                    <a:pt x="865" y="133"/>
                    <a:pt x="854" y="144"/>
                  </a:cubicBezTo>
                  <a:cubicBezTo>
                    <a:pt x="842" y="201"/>
                    <a:pt x="842" y="247"/>
                    <a:pt x="842" y="304"/>
                  </a:cubicBezTo>
                  <a:cubicBezTo>
                    <a:pt x="842" y="338"/>
                    <a:pt x="842" y="383"/>
                    <a:pt x="854" y="429"/>
                  </a:cubicBezTo>
                  <a:cubicBezTo>
                    <a:pt x="854" y="451"/>
                    <a:pt x="854" y="486"/>
                    <a:pt x="854" y="508"/>
                  </a:cubicBezTo>
                  <a:cubicBezTo>
                    <a:pt x="376" y="565"/>
                    <a:pt x="0" y="975"/>
                    <a:pt x="0" y="1475"/>
                  </a:cubicBezTo>
                  <a:cubicBezTo>
                    <a:pt x="0" y="2010"/>
                    <a:pt x="433" y="2442"/>
                    <a:pt x="967" y="2442"/>
                  </a:cubicBezTo>
                  <a:cubicBezTo>
                    <a:pt x="1502" y="2442"/>
                    <a:pt x="1934" y="2010"/>
                    <a:pt x="1934" y="1475"/>
                  </a:cubicBezTo>
                  <a:cubicBezTo>
                    <a:pt x="1934" y="1009"/>
                    <a:pt x="1604" y="611"/>
                    <a:pt x="1161" y="520"/>
                  </a:cubicBezTo>
                  <a:cubicBezTo>
                    <a:pt x="1161" y="451"/>
                    <a:pt x="1149" y="372"/>
                    <a:pt x="1138" y="304"/>
                  </a:cubicBezTo>
                  <a:cubicBezTo>
                    <a:pt x="1126" y="235"/>
                    <a:pt x="1115" y="167"/>
                    <a:pt x="1081" y="99"/>
                  </a:cubicBezTo>
                  <a:cubicBezTo>
                    <a:pt x="1070" y="76"/>
                    <a:pt x="1058" y="42"/>
                    <a:pt x="1035" y="19"/>
                  </a:cubicBezTo>
                  <a:cubicBezTo>
                    <a:pt x="1015" y="6"/>
                    <a:pt x="996" y="0"/>
                    <a:pt x="9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8"/>
            <p:cNvSpPr/>
            <p:nvPr/>
          </p:nvSpPr>
          <p:spPr>
            <a:xfrm>
              <a:off x="2905775" y="2384625"/>
              <a:ext cx="48650" cy="58025"/>
            </a:xfrm>
            <a:custGeom>
              <a:rect b="b" l="l" r="r" t="t"/>
              <a:pathLst>
                <a:path extrusionOk="0" h="2321" w="1946">
                  <a:moveTo>
                    <a:pt x="1021" y="171"/>
                  </a:moveTo>
                  <a:cubicBezTo>
                    <a:pt x="1023" y="175"/>
                    <a:pt x="1024" y="179"/>
                    <a:pt x="1024" y="182"/>
                  </a:cubicBezTo>
                  <a:cubicBezTo>
                    <a:pt x="1023" y="179"/>
                    <a:pt x="1022" y="175"/>
                    <a:pt x="1021" y="171"/>
                  </a:cubicBezTo>
                  <a:close/>
                  <a:moveTo>
                    <a:pt x="979" y="706"/>
                  </a:moveTo>
                  <a:cubicBezTo>
                    <a:pt x="1331" y="706"/>
                    <a:pt x="1616" y="990"/>
                    <a:pt x="1616" y="1343"/>
                  </a:cubicBezTo>
                  <a:cubicBezTo>
                    <a:pt x="1616" y="1707"/>
                    <a:pt x="1331" y="1991"/>
                    <a:pt x="979" y="1991"/>
                  </a:cubicBezTo>
                  <a:cubicBezTo>
                    <a:pt x="615" y="1991"/>
                    <a:pt x="330" y="1707"/>
                    <a:pt x="330" y="1343"/>
                  </a:cubicBezTo>
                  <a:cubicBezTo>
                    <a:pt x="330" y="990"/>
                    <a:pt x="615" y="706"/>
                    <a:pt x="979" y="706"/>
                  </a:cubicBezTo>
                  <a:close/>
                  <a:moveTo>
                    <a:pt x="865" y="0"/>
                  </a:moveTo>
                  <a:cubicBezTo>
                    <a:pt x="842" y="0"/>
                    <a:pt x="819" y="12"/>
                    <a:pt x="808" y="35"/>
                  </a:cubicBezTo>
                  <a:cubicBezTo>
                    <a:pt x="808" y="46"/>
                    <a:pt x="808" y="46"/>
                    <a:pt x="797" y="57"/>
                  </a:cubicBezTo>
                  <a:cubicBezTo>
                    <a:pt x="763" y="103"/>
                    <a:pt x="763" y="171"/>
                    <a:pt x="763" y="217"/>
                  </a:cubicBezTo>
                  <a:cubicBezTo>
                    <a:pt x="763" y="239"/>
                    <a:pt x="763" y="262"/>
                    <a:pt x="763" y="285"/>
                  </a:cubicBezTo>
                  <a:cubicBezTo>
                    <a:pt x="763" y="319"/>
                    <a:pt x="763" y="342"/>
                    <a:pt x="774" y="376"/>
                  </a:cubicBezTo>
                  <a:cubicBezTo>
                    <a:pt x="774" y="387"/>
                    <a:pt x="774" y="387"/>
                    <a:pt x="774" y="399"/>
                  </a:cubicBezTo>
                  <a:cubicBezTo>
                    <a:pt x="342" y="490"/>
                    <a:pt x="12" y="876"/>
                    <a:pt x="12" y="1343"/>
                  </a:cubicBezTo>
                  <a:cubicBezTo>
                    <a:pt x="1" y="1877"/>
                    <a:pt x="444" y="2321"/>
                    <a:pt x="979" y="2321"/>
                  </a:cubicBezTo>
                  <a:cubicBezTo>
                    <a:pt x="1513" y="2321"/>
                    <a:pt x="1945" y="1877"/>
                    <a:pt x="1945" y="1343"/>
                  </a:cubicBezTo>
                  <a:cubicBezTo>
                    <a:pt x="1945" y="842"/>
                    <a:pt x="1559" y="433"/>
                    <a:pt x="1070" y="387"/>
                  </a:cubicBezTo>
                  <a:cubicBezTo>
                    <a:pt x="1070" y="376"/>
                    <a:pt x="1070" y="376"/>
                    <a:pt x="1070" y="376"/>
                  </a:cubicBezTo>
                  <a:cubicBezTo>
                    <a:pt x="1070" y="353"/>
                    <a:pt x="1058" y="330"/>
                    <a:pt x="1058" y="308"/>
                  </a:cubicBezTo>
                  <a:cubicBezTo>
                    <a:pt x="1048" y="257"/>
                    <a:pt x="1038" y="216"/>
                    <a:pt x="1020" y="168"/>
                  </a:cubicBezTo>
                  <a:lnTo>
                    <a:pt x="1020" y="168"/>
                  </a:lnTo>
                  <a:cubicBezTo>
                    <a:pt x="1008" y="123"/>
                    <a:pt x="985" y="66"/>
                    <a:pt x="945" y="46"/>
                  </a:cubicBezTo>
                  <a:cubicBezTo>
                    <a:pt x="945" y="35"/>
                    <a:pt x="945" y="35"/>
                    <a:pt x="945" y="35"/>
                  </a:cubicBezTo>
                  <a:cubicBezTo>
                    <a:pt x="945" y="35"/>
                    <a:pt x="933" y="23"/>
                    <a:pt x="922" y="23"/>
                  </a:cubicBezTo>
                  <a:cubicBezTo>
                    <a:pt x="910" y="0"/>
                    <a:pt x="888" y="0"/>
                    <a:pt x="8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8"/>
            <p:cNvSpPr/>
            <p:nvPr/>
          </p:nvSpPr>
          <p:spPr>
            <a:xfrm>
              <a:off x="2839800" y="2430925"/>
              <a:ext cx="48375" cy="58350"/>
            </a:xfrm>
            <a:custGeom>
              <a:rect b="b" l="l" r="r" t="t"/>
              <a:pathLst>
                <a:path extrusionOk="0" h="2334" w="1935">
                  <a:moveTo>
                    <a:pt x="968" y="719"/>
                  </a:moveTo>
                  <a:cubicBezTo>
                    <a:pt x="1320" y="719"/>
                    <a:pt x="1616" y="1015"/>
                    <a:pt x="1616" y="1367"/>
                  </a:cubicBezTo>
                  <a:cubicBezTo>
                    <a:pt x="1616" y="1720"/>
                    <a:pt x="1320" y="2016"/>
                    <a:pt x="968" y="2016"/>
                  </a:cubicBezTo>
                  <a:cubicBezTo>
                    <a:pt x="615" y="2016"/>
                    <a:pt x="319" y="1720"/>
                    <a:pt x="319" y="1367"/>
                  </a:cubicBezTo>
                  <a:cubicBezTo>
                    <a:pt x="319" y="1015"/>
                    <a:pt x="615" y="719"/>
                    <a:pt x="968" y="719"/>
                  </a:cubicBezTo>
                  <a:close/>
                  <a:moveTo>
                    <a:pt x="962" y="1"/>
                  </a:moveTo>
                  <a:cubicBezTo>
                    <a:pt x="957" y="1"/>
                    <a:pt x="951" y="1"/>
                    <a:pt x="945" y="2"/>
                  </a:cubicBezTo>
                  <a:cubicBezTo>
                    <a:pt x="888" y="2"/>
                    <a:pt x="831" y="36"/>
                    <a:pt x="820" y="93"/>
                  </a:cubicBezTo>
                  <a:cubicBezTo>
                    <a:pt x="808" y="139"/>
                    <a:pt x="808" y="184"/>
                    <a:pt x="808" y="230"/>
                  </a:cubicBezTo>
                  <a:cubicBezTo>
                    <a:pt x="808" y="275"/>
                    <a:pt x="808" y="309"/>
                    <a:pt x="808" y="355"/>
                  </a:cubicBezTo>
                  <a:lnTo>
                    <a:pt x="808" y="412"/>
                  </a:lnTo>
                  <a:cubicBezTo>
                    <a:pt x="353" y="491"/>
                    <a:pt x="1" y="890"/>
                    <a:pt x="1" y="1367"/>
                  </a:cubicBezTo>
                  <a:cubicBezTo>
                    <a:pt x="1" y="1902"/>
                    <a:pt x="433" y="2334"/>
                    <a:pt x="968" y="2334"/>
                  </a:cubicBezTo>
                  <a:cubicBezTo>
                    <a:pt x="1502" y="2334"/>
                    <a:pt x="1934" y="1902"/>
                    <a:pt x="1934" y="1367"/>
                  </a:cubicBezTo>
                  <a:cubicBezTo>
                    <a:pt x="1934" y="890"/>
                    <a:pt x="1582" y="491"/>
                    <a:pt x="1127" y="412"/>
                  </a:cubicBezTo>
                  <a:cubicBezTo>
                    <a:pt x="1127" y="389"/>
                    <a:pt x="1115" y="366"/>
                    <a:pt x="1115" y="344"/>
                  </a:cubicBezTo>
                  <a:cubicBezTo>
                    <a:pt x="1115" y="298"/>
                    <a:pt x="1104" y="253"/>
                    <a:pt x="1104" y="207"/>
                  </a:cubicBezTo>
                  <a:cubicBezTo>
                    <a:pt x="1093" y="162"/>
                    <a:pt x="1093" y="127"/>
                    <a:pt x="1081" y="93"/>
                  </a:cubicBezTo>
                  <a:cubicBezTo>
                    <a:pt x="1061" y="52"/>
                    <a:pt x="1021" y="1"/>
                    <a:pt x="9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8"/>
            <p:cNvSpPr/>
            <p:nvPr/>
          </p:nvSpPr>
          <p:spPr>
            <a:xfrm>
              <a:off x="2799425" y="2290800"/>
              <a:ext cx="48375" cy="58025"/>
            </a:xfrm>
            <a:custGeom>
              <a:rect b="b" l="l" r="r" t="t"/>
              <a:pathLst>
                <a:path extrusionOk="0" h="2321" w="1935">
                  <a:moveTo>
                    <a:pt x="967" y="705"/>
                  </a:moveTo>
                  <a:cubicBezTo>
                    <a:pt x="1320" y="705"/>
                    <a:pt x="1616" y="1001"/>
                    <a:pt x="1616" y="1354"/>
                  </a:cubicBezTo>
                  <a:cubicBezTo>
                    <a:pt x="1616" y="1706"/>
                    <a:pt x="1320" y="2002"/>
                    <a:pt x="967" y="2002"/>
                  </a:cubicBezTo>
                  <a:cubicBezTo>
                    <a:pt x="615" y="2002"/>
                    <a:pt x="319" y="1706"/>
                    <a:pt x="319" y="1354"/>
                  </a:cubicBezTo>
                  <a:cubicBezTo>
                    <a:pt x="319" y="1001"/>
                    <a:pt x="615" y="705"/>
                    <a:pt x="967" y="705"/>
                  </a:cubicBezTo>
                  <a:close/>
                  <a:moveTo>
                    <a:pt x="922" y="0"/>
                  </a:moveTo>
                  <a:cubicBezTo>
                    <a:pt x="899" y="0"/>
                    <a:pt x="865" y="11"/>
                    <a:pt x="842" y="34"/>
                  </a:cubicBezTo>
                  <a:cubicBezTo>
                    <a:pt x="831" y="57"/>
                    <a:pt x="808" y="80"/>
                    <a:pt x="797" y="102"/>
                  </a:cubicBezTo>
                  <a:cubicBezTo>
                    <a:pt x="797" y="125"/>
                    <a:pt x="797" y="137"/>
                    <a:pt x="786" y="148"/>
                  </a:cubicBezTo>
                  <a:lnTo>
                    <a:pt x="797" y="148"/>
                  </a:lnTo>
                  <a:cubicBezTo>
                    <a:pt x="786" y="159"/>
                    <a:pt x="786" y="171"/>
                    <a:pt x="786" y="182"/>
                  </a:cubicBezTo>
                  <a:cubicBezTo>
                    <a:pt x="786" y="182"/>
                    <a:pt x="786" y="193"/>
                    <a:pt x="786" y="205"/>
                  </a:cubicBezTo>
                  <a:cubicBezTo>
                    <a:pt x="786" y="216"/>
                    <a:pt x="786" y="239"/>
                    <a:pt x="774" y="250"/>
                  </a:cubicBezTo>
                  <a:cubicBezTo>
                    <a:pt x="774" y="273"/>
                    <a:pt x="774" y="307"/>
                    <a:pt x="774" y="330"/>
                  </a:cubicBezTo>
                  <a:cubicBezTo>
                    <a:pt x="774" y="353"/>
                    <a:pt x="774" y="387"/>
                    <a:pt x="774" y="410"/>
                  </a:cubicBezTo>
                  <a:cubicBezTo>
                    <a:pt x="342" y="501"/>
                    <a:pt x="1" y="887"/>
                    <a:pt x="1" y="1354"/>
                  </a:cubicBezTo>
                  <a:cubicBezTo>
                    <a:pt x="1" y="1888"/>
                    <a:pt x="433" y="2320"/>
                    <a:pt x="967" y="2320"/>
                  </a:cubicBezTo>
                  <a:cubicBezTo>
                    <a:pt x="1502" y="2320"/>
                    <a:pt x="1934" y="1888"/>
                    <a:pt x="1934" y="1354"/>
                  </a:cubicBezTo>
                  <a:cubicBezTo>
                    <a:pt x="1934" y="853"/>
                    <a:pt x="1559" y="444"/>
                    <a:pt x="1070" y="398"/>
                  </a:cubicBezTo>
                  <a:cubicBezTo>
                    <a:pt x="1070" y="364"/>
                    <a:pt x="1070" y="341"/>
                    <a:pt x="1058" y="307"/>
                  </a:cubicBezTo>
                  <a:cubicBezTo>
                    <a:pt x="1058" y="284"/>
                    <a:pt x="1058" y="250"/>
                    <a:pt x="1058" y="228"/>
                  </a:cubicBezTo>
                  <a:cubicBezTo>
                    <a:pt x="1058" y="205"/>
                    <a:pt x="1058" y="182"/>
                    <a:pt x="1058" y="159"/>
                  </a:cubicBezTo>
                  <a:cubicBezTo>
                    <a:pt x="1047" y="148"/>
                    <a:pt x="1047" y="125"/>
                    <a:pt x="1047" y="114"/>
                  </a:cubicBezTo>
                  <a:lnTo>
                    <a:pt x="1047" y="125"/>
                  </a:lnTo>
                  <a:cubicBezTo>
                    <a:pt x="1047" y="114"/>
                    <a:pt x="1036" y="91"/>
                    <a:pt x="1024" y="68"/>
                  </a:cubicBezTo>
                  <a:cubicBezTo>
                    <a:pt x="1024" y="57"/>
                    <a:pt x="1013" y="46"/>
                    <a:pt x="1002" y="34"/>
                  </a:cubicBezTo>
                  <a:cubicBezTo>
                    <a:pt x="990" y="11"/>
                    <a:pt x="945" y="0"/>
                    <a:pt x="92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8"/>
            <p:cNvSpPr/>
            <p:nvPr/>
          </p:nvSpPr>
          <p:spPr>
            <a:xfrm>
              <a:off x="2825300" y="2196850"/>
              <a:ext cx="48375" cy="55300"/>
            </a:xfrm>
            <a:custGeom>
              <a:rect b="b" l="l" r="r" t="t"/>
              <a:pathLst>
                <a:path extrusionOk="0" h="2212" w="1935">
                  <a:moveTo>
                    <a:pt x="968" y="596"/>
                  </a:moveTo>
                  <a:cubicBezTo>
                    <a:pt x="1320" y="596"/>
                    <a:pt x="1616" y="881"/>
                    <a:pt x="1616" y="1233"/>
                  </a:cubicBezTo>
                  <a:cubicBezTo>
                    <a:pt x="1616" y="1597"/>
                    <a:pt x="1320" y="1881"/>
                    <a:pt x="968" y="1881"/>
                  </a:cubicBezTo>
                  <a:cubicBezTo>
                    <a:pt x="615" y="1881"/>
                    <a:pt x="319" y="1597"/>
                    <a:pt x="319" y="1233"/>
                  </a:cubicBezTo>
                  <a:cubicBezTo>
                    <a:pt x="319" y="881"/>
                    <a:pt x="615" y="596"/>
                    <a:pt x="968" y="596"/>
                  </a:cubicBezTo>
                  <a:close/>
                  <a:moveTo>
                    <a:pt x="945" y="0"/>
                  </a:moveTo>
                  <a:cubicBezTo>
                    <a:pt x="926" y="0"/>
                    <a:pt x="904" y="8"/>
                    <a:pt x="888" y="16"/>
                  </a:cubicBezTo>
                  <a:cubicBezTo>
                    <a:pt x="842" y="28"/>
                    <a:pt x="820" y="84"/>
                    <a:pt x="808" y="130"/>
                  </a:cubicBezTo>
                  <a:cubicBezTo>
                    <a:pt x="808" y="164"/>
                    <a:pt x="797" y="198"/>
                    <a:pt x="797" y="244"/>
                  </a:cubicBezTo>
                  <a:cubicBezTo>
                    <a:pt x="797" y="255"/>
                    <a:pt x="797" y="266"/>
                    <a:pt x="797" y="289"/>
                  </a:cubicBezTo>
                  <a:cubicBezTo>
                    <a:pt x="342" y="369"/>
                    <a:pt x="1" y="767"/>
                    <a:pt x="1" y="1245"/>
                  </a:cubicBezTo>
                  <a:cubicBezTo>
                    <a:pt x="1" y="1768"/>
                    <a:pt x="433" y="2211"/>
                    <a:pt x="968" y="2211"/>
                  </a:cubicBezTo>
                  <a:cubicBezTo>
                    <a:pt x="1502" y="2211"/>
                    <a:pt x="1934" y="1768"/>
                    <a:pt x="1934" y="1245"/>
                  </a:cubicBezTo>
                  <a:cubicBezTo>
                    <a:pt x="1934" y="755"/>
                    <a:pt x="1570" y="346"/>
                    <a:pt x="1104" y="278"/>
                  </a:cubicBezTo>
                  <a:cubicBezTo>
                    <a:pt x="1104" y="278"/>
                    <a:pt x="1093" y="266"/>
                    <a:pt x="1093" y="255"/>
                  </a:cubicBezTo>
                  <a:cubicBezTo>
                    <a:pt x="1093" y="221"/>
                    <a:pt x="1093" y="187"/>
                    <a:pt x="1081" y="153"/>
                  </a:cubicBezTo>
                  <a:cubicBezTo>
                    <a:pt x="1081" y="141"/>
                    <a:pt x="1081" y="130"/>
                    <a:pt x="1070" y="119"/>
                  </a:cubicBezTo>
                  <a:cubicBezTo>
                    <a:pt x="1070" y="119"/>
                    <a:pt x="1070" y="107"/>
                    <a:pt x="1070" y="107"/>
                  </a:cubicBezTo>
                  <a:cubicBezTo>
                    <a:pt x="1062" y="92"/>
                    <a:pt x="1054" y="76"/>
                    <a:pt x="1047" y="61"/>
                  </a:cubicBezTo>
                  <a:lnTo>
                    <a:pt x="1047" y="61"/>
                  </a:lnTo>
                  <a:cubicBezTo>
                    <a:pt x="1050" y="65"/>
                    <a:pt x="1054" y="69"/>
                    <a:pt x="1058" y="73"/>
                  </a:cubicBezTo>
                  <a:cubicBezTo>
                    <a:pt x="1054" y="68"/>
                    <a:pt x="1050" y="64"/>
                    <a:pt x="1046" y="59"/>
                  </a:cubicBezTo>
                  <a:lnTo>
                    <a:pt x="1046" y="59"/>
                  </a:lnTo>
                  <a:cubicBezTo>
                    <a:pt x="1043" y="53"/>
                    <a:pt x="1039" y="46"/>
                    <a:pt x="1036" y="39"/>
                  </a:cubicBezTo>
                  <a:lnTo>
                    <a:pt x="1036" y="39"/>
                  </a:lnTo>
                  <a:cubicBezTo>
                    <a:pt x="1036" y="44"/>
                    <a:pt x="1038" y="49"/>
                    <a:pt x="1042" y="54"/>
                  </a:cubicBezTo>
                  <a:lnTo>
                    <a:pt x="1042" y="54"/>
                  </a:lnTo>
                  <a:cubicBezTo>
                    <a:pt x="1028" y="38"/>
                    <a:pt x="1018" y="24"/>
                    <a:pt x="1002" y="16"/>
                  </a:cubicBezTo>
                  <a:cubicBezTo>
                    <a:pt x="990" y="5"/>
                    <a:pt x="979" y="5"/>
                    <a:pt x="968" y="5"/>
                  </a:cubicBezTo>
                  <a:cubicBezTo>
                    <a:pt x="961" y="1"/>
                    <a:pt x="953" y="0"/>
                    <a:pt x="9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8"/>
            <p:cNvSpPr/>
            <p:nvPr/>
          </p:nvSpPr>
          <p:spPr>
            <a:xfrm>
              <a:off x="2701325" y="2273675"/>
              <a:ext cx="42525" cy="67675"/>
            </a:xfrm>
            <a:custGeom>
              <a:rect b="b" l="l" r="r" t="t"/>
              <a:pathLst>
                <a:path extrusionOk="0" h="2707" w="1701">
                  <a:moveTo>
                    <a:pt x="1648" y="0"/>
                  </a:moveTo>
                  <a:cubicBezTo>
                    <a:pt x="1637" y="0"/>
                    <a:pt x="1626" y="4"/>
                    <a:pt x="1616" y="14"/>
                  </a:cubicBezTo>
                  <a:cubicBezTo>
                    <a:pt x="1434" y="151"/>
                    <a:pt x="1229" y="287"/>
                    <a:pt x="1036" y="412"/>
                  </a:cubicBezTo>
                  <a:cubicBezTo>
                    <a:pt x="854" y="537"/>
                    <a:pt x="660" y="674"/>
                    <a:pt x="513" y="833"/>
                  </a:cubicBezTo>
                  <a:cubicBezTo>
                    <a:pt x="228" y="1151"/>
                    <a:pt x="46" y="1550"/>
                    <a:pt x="12" y="1970"/>
                  </a:cubicBezTo>
                  <a:cubicBezTo>
                    <a:pt x="1" y="2084"/>
                    <a:pt x="1" y="2198"/>
                    <a:pt x="12" y="2312"/>
                  </a:cubicBezTo>
                  <a:cubicBezTo>
                    <a:pt x="35" y="2448"/>
                    <a:pt x="69" y="2550"/>
                    <a:pt x="137" y="2664"/>
                  </a:cubicBezTo>
                  <a:cubicBezTo>
                    <a:pt x="152" y="2694"/>
                    <a:pt x="178" y="2707"/>
                    <a:pt x="205" y="2707"/>
                  </a:cubicBezTo>
                  <a:cubicBezTo>
                    <a:pt x="261" y="2707"/>
                    <a:pt x="323" y="2653"/>
                    <a:pt x="308" y="2585"/>
                  </a:cubicBezTo>
                  <a:cubicBezTo>
                    <a:pt x="262" y="2357"/>
                    <a:pt x="228" y="2107"/>
                    <a:pt x="262" y="1868"/>
                  </a:cubicBezTo>
                  <a:cubicBezTo>
                    <a:pt x="308" y="1618"/>
                    <a:pt x="399" y="1390"/>
                    <a:pt x="535" y="1174"/>
                  </a:cubicBezTo>
                  <a:cubicBezTo>
                    <a:pt x="672" y="958"/>
                    <a:pt x="865" y="776"/>
                    <a:pt x="1070" y="617"/>
                  </a:cubicBezTo>
                  <a:cubicBezTo>
                    <a:pt x="1297" y="446"/>
                    <a:pt x="1525" y="287"/>
                    <a:pt x="1684" y="60"/>
                  </a:cubicBezTo>
                  <a:cubicBezTo>
                    <a:pt x="1700" y="27"/>
                    <a:pt x="1676" y="0"/>
                    <a:pt x="16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8"/>
            <p:cNvSpPr/>
            <p:nvPr/>
          </p:nvSpPr>
          <p:spPr>
            <a:xfrm>
              <a:off x="2709000" y="2343275"/>
              <a:ext cx="9125" cy="10675"/>
            </a:xfrm>
            <a:custGeom>
              <a:rect b="b" l="l" r="r" t="t"/>
              <a:pathLst>
                <a:path extrusionOk="0" h="427" w="365">
                  <a:moveTo>
                    <a:pt x="58" y="1"/>
                  </a:moveTo>
                  <a:cubicBezTo>
                    <a:pt x="54" y="1"/>
                    <a:pt x="50" y="2"/>
                    <a:pt x="46" y="5"/>
                  </a:cubicBezTo>
                  <a:cubicBezTo>
                    <a:pt x="24" y="5"/>
                    <a:pt x="12" y="17"/>
                    <a:pt x="12" y="39"/>
                  </a:cubicBezTo>
                  <a:cubicBezTo>
                    <a:pt x="12" y="51"/>
                    <a:pt x="1" y="62"/>
                    <a:pt x="1" y="74"/>
                  </a:cubicBezTo>
                  <a:cubicBezTo>
                    <a:pt x="1" y="96"/>
                    <a:pt x="1" y="119"/>
                    <a:pt x="12" y="142"/>
                  </a:cubicBezTo>
                  <a:cubicBezTo>
                    <a:pt x="12" y="153"/>
                    <a:pt x="12" y="153"/>
                    <a:pt x="12" y="164"/>
                  </a:cubicBezTo>
                  <a:cubicBezTo>
                    <a:pt x="12" y="164"/>
                    <a:pt x="12" y="176"/>
                    <a:pt x="12" y="176"/>
                  </a:cubicBezTo>
                  <a:cubicBezTo>
                    <a:pt x="16" y="179"/>
                    <a:pt x="17" y="181"/>
                    <a:pt x="17" y="181"/>
                  </a:cubicBezTo>
                  <a:cubicBezTo>
                    <a:pt x="18" y="181"/>
                    <a:pt x="12" y="173"/>
                    <a:pt x="12" y="164"/>
                  </a:cubicBezTo>
                  <a:lnTo>
                    <a:pt x="12" y="164"/>
                  </a:lnTo>
                  <a:cubicBezTo>
                    <a:pt x="24" y="187"/>
                    <a:pt x="35" y="210"/>
                    <a:pt x="35" y="244"/>
                  </a:cubicBezTo>
                  <a:cubicBezTo>
                    <a:pt x="46" y="255"/>
                    <a:pt x="58" y="267"/>
                    <a:pt x="58" y="278"/>
                  </a:cubicBezTo>
                  <a:cubicBezTo>
                    <a:pt x="80" y="312"/>
                    <a:pt x="103" y="335"/>
                    <a:pt x="126" y="358"/>
                  </a:cubicBezTo>
                  <a:cubicBezTo>
                    <a:pt x="149" y="381"/>
                    <a:pt x="160" y="392"/>
                    <a:pt x="183" y="392"/>
                  </a:cubicBezTo>
                  <a:cubicBezTo>
                    <a:pt x="194" y="403"/>
                    <a:pt x="194" y="403"/>
                    <a:pt x="206" y="403"/>
                  </a:cubicBezTo>
                  <a:cubicBezTo>
                    <a:pt x="217" y="415"/>
                    <a:pt x="228" y="415"/>
                    <a:pt x="240" y="415"/>
                  </a:cubicBezTo>
                  <a:cubicBezTo>
                    <a:pt x="262" y="426"/>
                    <a:pt x="285" y="426"/>
                    <a:pt x="319" y="426"/>
                  </a:cubicBezTo>
                  <a:cubicBezTo>
                    <a:pt x="353" y="415"/>
                    <a:pt x="365" y="369"/>
                    <a:pt x="342" y="346"/>
                  </a:cubicBezTo>
                  <a:cubicBezTo>
                    <a:pt x="342" y="324"/>
                    <a:pt x="331" y="312"/>
                    <a:pt x="319" y="301"/>
                  </a:cubicBezTo>
                  <a:cubicBezTo>
                    <a:pt x="308" y="290"/>
                    <a:pt x="308" y="278"/>
                    <a:pt x="297" y="267"/>
                  </a:cubicBezTo>
                  <a:lnTo>
                    <a:pt x="285" y="267"/>
                  </a:lnTo>
                  <a:cubicBezTo>
                    <a:pt x="285" y="267"/>
                    <a:pt x="285" y="267"/>
                    <a:pt x="285" y="255"/>
                  </a:cubicBezTo>
                  <a:cubicBezTo>
                    <a:pt x="274" y="233"/>
                    <a:pt x="251" y="221"/>
                    <a:pt x="228" y="199"/>
                  </a:cubicBezTo>
                  <a:cubicBezTo>
                    <a:pt x="206" y="187"/>
                    <a:pt x="194" y="164"/>
                    <a:pt x="183" y="153"/>
                  </a:cubicBezTo>
                  <a:cubicBezTo>
                    <a:pt x="183" y="153"/>
                    <a:pt x="183" y="153"/>
                    <a:pt x="171" y="142"/>
                  </a:cubicBezTo>
                  <a:cubicBezTo>
                    <a:pt x="171" y="130"/>
                    <a:pt x="160" y="130"/>
                    <a:pt x="160" y="119"/>
                  </a:cubicBezTo>
                  <a:lnTo>
                    <a:pt x="137" y="85"/>
                  </a:lnTo>
                  <a:cubicBezTo>
                    <a:pt x="126" y="74"/>
                    <a:pt x="126" y="62"/>
                    <a:pt x="115" y="51"/>
                  </a:cubicBezTo>
                  <a:lnTo>
                    <a:pt x="103" y="39"/>
                  </a:lnTo>
                  <a:cubicBezTo>
                    <a:pt x="103" y="28"/>
                    <a:pt x="92" y="28"/>
                    <a:pt x="80" y="17"/>
                  </a:cubicBezTo>
                  <a:cubicBezTo>
                    <a:pt x="80" y="9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8"/>
            <p:cNvSpPr/>
            <p:nvPr/>
          </p:nvSpPr>
          <p:spPr>
            <a:xfrm>
              <a:off x="2754225" y="2196000"/>
              <a:ext cx="39425" cy="48825"/>
            </a:xfrm>
            <a:custGeom>
              <a:rect b="b" l="l" r="r" t="t"/>
              <a:pathLst>
                <a:path extrusionOk="0" h="1953" w="1577">
                  <a:moveTo>
                    <a:pt x="1512" y="0"/>
                  </a:moveTo>
                  <a:cubicBezTo>
                    <a:pt x="1506" y="0"/>
                    <a:pt x="1498" y="2"/>
                    <a:pt x="1490" y="5"/>
                  </a:cubicBezTo>
                  <a:cubicBezTo>
                    <a:pt x="1286" y="84"/>
                    <a:pt x="1081" y="175"/>
                    <a:pt x="899" y="312"/>
                  </a:cubicBezTo>
                  <a:cubicBezTo>
                    <a:pt x="717" y="437"/>
                    <a:pt x="546" y="573"/>
                    <a:pt x="398" y="744"/>
                  </a:cubicBezTo>
                  <a:cubicBezTo>
                    <a:pt x="251" y="903"/>
                    <a:pt x="125" y="1097"/>
                    <a:pt x="57" y="1313"/>
                  </a:cubicBezTo>
                  <a:cubicBezTo>
                    <a:pt x="23" y="1415"/>
                    <a:pt x="0" y="1529"/>
                    <a:pt x="0" y="1642"/>
                  </a:cubicBezTo>
                  <a:cubicBezTo>
                    <a:pt x="12" y="1699"/>
                    <a:pt x="23" y="1768"/>
                    <a:pt x="46" y="1813"/>
                  </a:cubicBezTo>
                  <a:cubicBezTo>
                    <a:pt x="69" y="1870"/>
                    <a:pt x="114" y="1904"/>
                    <a:pt x="160" y="1938"/>
                  </a:cubicBezTo>
                  <a:cubicBezTo>
                    <a:pt x="166" y="1948"/>
                    <a:pt x="176" y="1952"/>
                    <a:pt x="186" y="1952"/>
                  </a:cubicBezTo>
                  <a:cubicBezTo>
                    <a:pt x="210" y="1952"/>
                    <a:pt x="236" y="1928"/>
                    <a:pt x="228" y="1904"/>
                  </a:cubicBezTo>
                  <a:cubicBezTo>
                    <a:pt x="216" y="1859"/>
                    <a:pt x="228" y="1790"/>
                    <a:pt x="216" y="1745"/>
                  </a:cubicBezTo>
                  <a:cubicBezTo>
                    <a:pt x="216" y="1699"/>
                    <a:pt x="216" y="1642"/>
                    <a:pt x="216" y="1597"/>
                  </a:cubicBezTo>
                  <a:cubicBezTo>
                    <a:pt x="216" y="1495"/>
                    <a:pt x="251" y="1392"/>
                    <a:pt x="285" y="1301"/>
                  </a:cubicBezTo>
                  <a:cubicBezTo>
                    <a:pt x="364" y="1119"/>
                    <a:pt x="478" y="960"/>
                    <a:pt x="614" y="824"/>
                  </a:cubicBezTo>
                  <a:cubicBezTo>
                    <a:pt x="751" y="687"/>
                    <a:pt x="910" y="562"/>
                    <a:pt x="1069" y="448"/>
                  </a:cubicBezTo>
                  <a:cubicBezTo>
                    <a:pt x="1229" y="334"/>
                    <a:pt x="1388" y="209"/>
                    <a:pt x="1547" y="84"/>
                  </a:cubicBezTo>
                  <a:cubicBezTo>
                    <a:pt x="1577" y="55"/>
                    <a:pt x="1555" y="0"/>
                    <a:pt x="15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8"/>
            <p:cNvSpPr/>
            <p:nvPr/>
          </p:nvSpPr>
          <p:spPr>
            <a:xfrm>
              <a:off x="2801700" y="2181275"/>
              <a:ext cx="15550" cy="12400"/>
            </a:xfrm>
            <a:custGeom>
              <a:rect b="b" l="l" r="r" t="t"/>
              <a:pathLst>
                <a:path extrusionOk="0" h="496" w="622">
                  <a:moveTo>
                    <a:pt x="550" y="0"/>
                  </a:moveTo>
                  <a:cubicBezTo>
                    <a:pt x="545" y="0"/>
                    <a:pt x="540" y="1"/>
                    <a:pt x="535" y="2"/>
                  </a:cubicBezTo>
                  <a:cubicBezTo>
                    <a:pt x="501" y="25"/>
                    <a:pt x="467" y="48"/>
                    <a:pt x="433" y="82"/>
                  </a:cubicBezTo>
                  <a:cubicBezTo>
                    <a:pt x="399" y="93"/>
                    <a:pt x="365" y="116"/>
                    <a:pt x="331" y="139"/>
                  </a:cubicBezTo>
                  <a:cubicBezTo>
                    <a:pt x="296" y="173"/>
                    <a:pt x="251" y="207"/>
                    <a:pt x="217" y="230"/>
                  </a:cubicBezTo>
                  <a:cubicBezTo>
                    <a:pt x="183" y="264"/>
                    <a:pt x="149" y="287"/>
                    <a:pt x="114" y="321"/>
                  </a:cubicBezTo>
                  <a:cubicBezTo>
                    <a:pt x="103" y="332"/>
                    <a:pt x="80" y="355"/>
                    <a:pt x="69" y="366"/>
                  </a:cubicBezTo>
                  <a:cubicBezTo>
                    <a:pt x="46" y="378"/>
                    <a:pt x="35" y="400"/>
                    <a:pt x="23" y="423"/>
                  </a:cubicBezTo>
                  <a:cubicBezTo>
                    <a:pt x="12" y="434"/>
                    <a:pt x="1" y="457"/>
                    <a:pt x="12" y="480"/>
                  </a:cubicBezTo>
                  <a:cubicBezTo>
                    <a:pt x="20" y="488"/>
                    <a:pt x="34" y="496"/>
                    <a:pt x="49" y="496"/>
                  </a:cubicBezTo>
                  <a:cubicBezTo>
                    <a:pt x="56" y="496"/>
                    <a:pt x="62" y="495"/>
                    <a:pt x="69" y="491"/>
                  </a:cubicBezTo>
                  <a:cubicBezTo>
                    <a:pt x="92" y="491"/>
                    <a:pt x="114" y="480"/>
                    <a:pt x="137" y="469"/>
                  </a:cubicBezTo>
                  <a:cubicBezTo>
                    <a:pt x="160" y="457"/>
                    <a:pt x="183" y="446"/>
                    <a:pt x="205" y="434"/>
                  </a:cubicBezTo>
                  <a:cubicBezTo>
                    <a:pt x="240" y="412"/>
                    <a:pt x="274" y="378"/>
                    <a:pt x="319" y="355"/>
                  </a:cubicBezTo>
                  <a:cubicBezTo>
                    <a:pt x="353" y="321"/>
                    <a:pt x="387" y="298"/>
                    <a:pt x="422" y="264"/>
                  </a:cubicBezTo>
                  <a:lnTo>
                    <a:pt x="467" y="218"/>
                  </a:lnTo>
                  <a:cubicBezTo>
                    <a:pt x="478" y="196"/>
                    <a:pt x="501" y="184"/>
                    <a:pt x="513" y="161"/>
                  </a:cubicBezTo>
                  <a:cubicBezTo>
                    <a:pt x="547" y="139"/>
                    <a:pt x="569" y="105"/>
                    <a:pt x="592" y="70"/>
                  </a:cubicBezTo>
                  <a:cubicBezTo>
                    <a:pt x="622" y="31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8"/>
            <p:cNvSpPr/>
            <p:nvPr/>
          </p:nvSpPr>
          <p:spPr>
            <a:xfrm>
              <a:off x="2785500" y="2243375"/>
              <a:ext cx="13600" cy="33275"/>
            </a:xfrm>
            <a:custGeom>
              <a:rect b="b" l="l" r="r" t="t"/>
              <a:pathLst>
                <a:path extrusionOk="0" h="1331" w="544">
                  <a:moveTo>
                    <a:pt x="177" y="1"/>
                  </a:moveTo>
                  <a:cubicBezTo>
                    <a:pt x="162" y="1"/>
                    <a:pt x="146" y="7"/>
                    <a:pt x="137" y="20"/>
                  </a:cubicBezTo>
                  <a:cubicBezTo>
                    <a:pt x="0" y="225"/>
                    <a:pt x="12" y="498"/>
                    <a:pt x="57" y="726"/>
                  </a:cubicBezTo>
                  <a:cubicBezTo>
                    <a:pt x="80" y="851"/>
                    <a:pt x="126" y="964"/>
                    <a:pt x="194" y="1067"/>
                  </a:cubicBezTo>
                  <a:cubicBezTo>
                    <a:pt x="251" y="1169"/>
                    <a:pt x="330" y="1283"/>
                    <a:pt x="444" y="1328"/>
                  </a:cubicBezTo>
                  <a:cubicBezTo>
                    <a:pt x="449" y="1330"/>
                    <a:pt x="454" y="1330"/>
                    <a:pt x="459" y="1330"/>
                  </a:cubicBezTo>
                  <a:cubicBezTo>
                    <a:pt x="501" y="1330"/>
                    <a:pt x="544" y="1290"/>
                    <a:pt x="524" y="1249"/>
                  </a:cubicBezTo>
                  <a:cubicBezTo>
                    <a:pt x="489" y="1158"/>
                    <a:pt x="410" y="1067"/>
                    <a:pt x="353" y="976"/>
                  </a:cubicBezTo>
                  <a:cubicBezTo>
                    <a:pt x="296" y="885"/>
                    <a:pt x="262" y="782"/>
                    <a:pt x="228" y="680"/>
                  </a:cubicBezTo>
                  <a:cubicBezTo>
                    <a:pt x="171" y="464"/>
                    <a:pt x="194" y="259"/>
                    <a:pt x="217" y="43"/>
                  </a:cubicBezTo>
                  <a:cubicBezTo>
                    <a:pt x="223" y="16"/>
                    <a:pt x="201" y="1"/>
                    <a:pt x="17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8"/>
            <p:cNvSpPr/>
            <p:nvPr/>
          </p:nvSpPr>
          <p:spPr>
            <a:xfrm>
              <a:off x="2793750" y="2250675"/>
              <a:ext cx="8825" cy="16825"/>
            </a:xfrm>
            <a:custGeom>
              <a:rect b="b" l="l" r="r" t="t"/>
              <a:pathLst>
                <a:path extrusionOk="0" h="673" w="353">
                  <a:moveTo>
                    <a:pt x="107" y="1"/>
                  </a:moveTo>
                  <a:cubicBezTo>
                    <a:pt x="94" y="1"/>
                    <a:pt x="81" y="5"/>
                    <a:pt x="68" y="13"/>
                  </a:cubicBezTo>
                  <a:cubicBezTo>
                    <a:pt x="23" y="58"/>
                    <a:pt x="12" y="149"/>
                    <a:pt x="12" y="206"/>
                  </a:cubicBezTo>
                  <a:cubicBezTo>
                    <a:pt x="0" y="263"/>
                    <a:pt x="12" y="331"/>
                    <a:pt x="34" y="388"/>
                  </a:cubicBezTo>
                  <a:cubicBezTo>
                    <a:pt x="46" y="456"/>
                    <a:pt x="80" y="525"/>
                    <a:pt x="125" y="570"/>
                  </a:cubicBezTo>
                  <a:cubicBezTo>
                    <a:pt x="171" y="616"/>
                    <a:pt x="228" y="661"/>
                    <a:pt x="296" y="672"/>
                  </a:cubicBezTo>
                  <a:cubicBezTo>
                    <a:pt x="330" y="672"/>
                    <a:pt x="353" y="638"/>
                    <a:pt x="341" y="604"/>
                  </a:cubicBezTo>
                  <a:cubicBezTo>
                    <a:pt x="341" y="570"/>
                    <a:pt x="330" y="547"/>
                    <a:pt x="307" y="525"/>
                  </a:cubicBezTo>
                  <a:cubicBezTo>
                    <a:pt x="307" y="525"/>
                    <a:pt x="296" y="513"/>
                    <a:pt x="296" y="513"/>
                  </a:cubicBezTo>
                  <a:cubicBezTo>
                    <a:pt x="296" y="502"/>
                    <a:pt x="285" y="502"/>
                    <a:pt x="285" y="490"/>
                  </a:cubicBezTo>
                  <a:cubicBezTo>
                    <a:pt x="273" y="479"/>
                    <a:pt x="273" y="479"/>
                    <a:pt x="262" y="468"/>
                  </a:cubicBezTo>
                  <a:cubicBezTo>
                    <a:pt x="250" y="445"/>
                    <a:pt x="239" y="422"/>
                    <a:pt x="228" y="399"/>
                  </a:cubicBezTo>
                  <a:cubicBezTo>
                    <a:pt x="216" y="388"/>
                    <a:pt x="216" y="377"/>
                    <a:pt x="205" y="365"/>
                  </a:cubicBezTo>
                  <a:cubicBezTo>
                    <a:pt x="205" y="354"/>
                    <a:pt x="205" y="354"/>
                    <a:pt x="194" y="343"/>
                  </a:cubicBezTo>
                  <a:cubicBezTo>
                    <a:pt x="194" y="320"/>
                    <a:pt x="182" y="297"/>
                    <a:pt x="171" y="263"/>
                  </a:cubicBezTo>
                  <a:cubicBezTo>
                    <a:pt x="171" y="252"/>
                    <a:pt x="171" y="240"/>
                    <a:pt x="171" y="229"/>
                  </a:cubicBezTo>
                  <a:lnTo>
                    <a:pt x="171" y="218"/>
                  </a:lnTo>
                  <a:cubicBezTo>
                    <a:pt x="171" y="218"/>
                    <a:pt x="171" y="206"/>
                    <a:pt x="171" y="206"/>
                  </a:cubicBezTo>
                  <a:cubicBezTo>
                    <a:pt x="159" y="172"/>
                    <a:pt x="159" y="149"/>
                    <a:pt x="159" y="127"/>
                  </a:cubicBezTo>
                  <a:cubicBezTo>
                    <a:pt x="159" y="92"/>
                    <a:pt x="171" y="70"/>
                    <a:pt x="159" y="36"/>
                  </a:cubicBezTo>
                  <a:cubicBezTo>
                    <a:pt x="152" y="14"/>
                    <a:pt x="131" y="1"/>
                    <a:pt x="10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8"/>
            <p:cNvSpPr/>
            <p:nvPr/>
          </p:nvSpPr>
          <p:spPr>
            <a:xfrm>
              <a:off x="2800850" y="2251225"/>
              <a:ext cx="6000" cy="11075"/>
            </a:xfrm>
            <a:custGeom>
              <a:rect b="b" l="l" r="r" t="t"/>
              <a:pathLst>
                <a:path extrusionOk="0" h="443" w="240">
                  <a:moveTo>
                    <a:pt x="80" y="1"/>
                  </a:moveTo>
                  <a:cubicBezTo>
                    <a:pt x="60" y="1"/>
                    <a:pt x="40" y="9"/>
                    <a:pt x="35" y="25"/>
                  </a:cubicBezTo>
                  <a:cubicBezTo>
                    <a:pt x="1" y="93"/>
                    <a:pt x="1" y="173"/>
                    <a:pt x="23" y="241"/>
                  </a:cubicBezTo>
                  <a:cubicBezTo>
                    <a:pt x="23" y="275"/>
                    <a:pt x="35" y="309"/>
                    <a:pt x="57" y="343"/>
                  </a:cubicBezTo>
                  <a:cubicBezTo>
                    <a:pt x="69" y="355"/>
                    <a:pt x="80" y="366"/>
                    <a:pt x="92" y="389"/>
                  </a:cubicBezTo>
                  <a:lnTo>
                    <a:pt x="103" y="400"/>
                  </a:lnTo>
                  <a:cubicBezTo>
                    <a:pt x="114" y="412"/>
                    <a:pt x="126" y="412"/>
                    <a:pt x="137" y="423"/>
                  </a:cubicBezTo>
                  <a:cubicBezTo>
                    <a:pt x="137" y="423"/>
                    <a:pt x="148" y="434"/>
                    <a:pt x="160" y="434"/>
                  </a:cubicBezTo>
                  <a:cubicBezTo>
                    <a:pt x="166" y="440"/>
                    <a:pt x="174" y="443"/>
                    <a:pt x="184" y="443"/>
                  </a:cubicBezTo>
                  <a:cubicBezTo>
                    <a:pt x="194" y="443"/>
                    <a:pt x="205" y="440"/>
                    <a:pt x="217" y="434"/>
                  </a:cubicBezTo>
                  <a:cubicBezTo>
                    <a:pt x="228" y="423"/>
                    <a:pt x="239" y="400"/>
                    <a:pt x="228" y="377"/>
                  </a:cubicBezTo>
                  <a:cubicBezTo>
                    <a:pt x="228" y="366"/>
                    <a:pt x="228" y="355"/>
                    <a:pt x="217" y="343"/>
                  </a:cubicBezTo>
                  <a:cubicBezTo>
                    <a:pt x="217" y="332"/>
                    <a:pt x="217" y="332"/>
                    <a:pt x="217" y="321"/>
                  </a:cubicBezTo>
                  <a:cubicBezTo>
                    <a:pt x="217" y="321"/>
                    <a:pt x="205" y="309"/>
                    <a:pt x="205" y="309"/>
                  </a:cubicBezTo>
                  <a:cubicBezTo>
                    <a:pt x="205" y="298"/>
                    <a:pt x="194" y="287"/>
                    <a:pt x="194" y="275"/>
                  </a:cubicBezTo>
                  <a:cubicBezTo>
                    <a:pt x="194" y="275"/>
                    <a:pt x="194" y="275"/>
                    <a:pt x="183" y="264"/>
                  </a:cubicBezTo>
                  <a:cubicBezTo>
                    <a:pt x="183" y="264"/>
                    <a:pt x="183" y="252"/>
                    <a:pt x="183" y="241"/>
                  </a:cubicBezTo>
                  <a:cubicBezTo>
                    <a:pt x="171" y="241"/>
                    <a:pt x="171" y="230"/>
                    <a:pt x="171" y="230"/>
                  </a:cubicBezTo>
                  <a:lnTo>
                    <a:pt x="160" y="218"/>
                  </a:lnTo>
                  <a:cubicBezTo>
                    <a:pt x="160" y="218"/>
                    <a:pt x="160" y="207"/>
                    <a:pt x="160" y="207"/>
                  </a:cubicBezTo>
                  <a:cubicBezTo>
                    <a:pt x="148" y="173"/>
                    <a:pt x="148" y="150"/>
                    <a:pt x="137" y="127"/>
                  </a:cubicBezTo>
                  <a:cubicBezTo>
                    <a:pt x="137" y="116"/>
                    <a:pt x="137" y="116"/>
                    <a:pt x="137" y="105"/>
                  </a:cubicBezTo>
                  <a:cubicBezTo>
                    <a:pt x="137" y="105"/>
                    <a:pt x="137" y="93"/>
                    <a:pt x="137" y="93"/>
                  </a:cubicBezTo>
                  <a:cubicBezTo>
                    <a:pt x="137" y="70"/>
                    <a:pt x="126" y="59"/>
                    <a:pt x="126" y="36"/>
                  </a:cubicBezTo>
                  <a:cubicBezTo>
                    <a:pt x="126" y="12"/>
                    <a:pt x="103" y="1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8"/>
            <p:cNvSpPr/>
            <p:nvPr/>
          </p:nvSpPr>
          <p:spPr>
            <a:xfrm>
              <a:off x="2767025" y="2217100"/>
              <a:ext cx="10200" cy="12875"/>
            </a:xfrm>
            <a:custGeom>
              <a:rect b="b" l="l" r="r" t="t"/>
              <a:pathLst>
                <a:path extrusionOk="0" h="515" w="408">
                  <a:moveTo>
                    <a:pt x="344" y="1"/>
                  </a:moveTo>
                  <a:cubicBezTo>
                    <a:pt x="340" y="1"/>
                    <a:pt x="335" y="1"/>
                    <a:pt x="330" y="2"/>
                  </a:cubicBezTo>
                  <a:cubicBezTo>
                    <a:pt x="307" y="2"/>
                    <a:pt x="284" y="14"/>
                    <a:pt x="250" y="25"/>
                  </a:cubicBezTo>
                  <a:cubicBezTo>
                    <a:pt x="228" y="48"/>
                    <a:pt x="205" y="59"/>
                    <a:pt x="182" y="71"/>
                  </a:cubicBezTo>
                  <a:cubicBezTo>
                    <a:pt x="148" y="105"/>
                    <a:pt x="114" y="139"/>
                    <a:pt x="91" y="184"/>
                  </a:cubicBezTo>
                  <a:cubicBezTo>
                    <a:pt x="57" y="230"/>
                    <a:pt x="34" y="264"/>
                    <a:pt x="23" y="309"/>
                  </a:cubicBezTo>
                  <a:cubicBezTo>
                    <a:pt x="11" y="332"/>
                    <a:pt x="11" y="355"/>
                    <a:pt x="0" y="378"/>
                  </a:cubicBezTo>
                  <a:cubicBezTo>
                    <a:pt x="0" y="389"/>
                    <a:pt x="0" y="389"/>
                    <a:pt x="0" y="400"/>
                  </a:cubicBezTo>
                  <a:cubicBezTo>
                    <a:pt x="0" y="412"/>
                    <a:pt x="0" y="412"/>
                    <a:pt x="0" y="423"/>
                  </a:cubicBezTo>
                  <a:cubicBezTo>
                    <a:pt x="0" y="435"/>
                    <a:pt x="0" y="435"/>
                    <a:pt x="0" y="446"/>
                  </a:cubicBezTo>
                  <a:cubicBezTo>
                    <a:pt x="0" y="457"/>
                    <a:pt x="11" y="469"/>
                    <a:pt x="11" y="469"/>
                  </a:cubicBezTo>
                  <a:cubicBezTo>
                    <a:pt x="11" y="491"/>
                    <a:pt x="34" y="514"/>
                    <a:pt x="57" y="514"/>
                  </a:cubicBezTo>
                  <a:cubicBezTo>
                    <a:pt x="80" y="514"/>
                    <a:pt x="102" y="503"/>
                    <a:pt x="114" y="491"/>
                  </a:cubicBezTo>
                  <a:cubicBezTo>
                    <a:pt x="114" y="493"/>
                    <a:pt x="114" y="494"/>
                    <a:pt x="114" y="494"/>
                  </a:cubicBezTo>
                  <a:cubicBezTo>
                    <a:pt x="117" y="494"/>
                    <a:pt x="125" y="469"/>
                    <a:pt x="125" y="469"/>
                  </a:cubicBezTo>
                  <a:cubicBezTo>
                    <a:pt x="125" y="480"/>
                    <a:pt x="125" y="480"/>
                    <a:pt x="125" y="480"/>
                  </a:cubicBezTo>
                  <a:cubicBezTo>
                    <a:pt x="137" y="469"/>
                    <a:pt x="137" y="469"/>
                    <a:pt x="148" y="457"/>
                  </a:cubicBezTo>
                  <a:cubicBezTo>
                    <a:pt x="148" y="446"/>
                    <a:pt x="148" y="446"/>
                    <a:pt x="159" y="435"/>
                  </a:cubicBezTo>
                  <a:cubicBezTo>
                    <a:pt x="171" y="423"/>
                    <a:pt x="171" y="400"/>
                    <a:pt x="182" y="389"/>
                  </a:cubicBezTo>
                  <a:cubicBezTo>
                    <a:pt x="205" y="344"/>
                    <a:pt x="228" y="309"/>
                    <a:pt x="250" y="275"/>
                  </a:cubicBezTo>
                  <a:cubicBezTo>
                    <a:pt x="262" y="264"/>
                    <a:pt x="273" y="241"/>
                    <a:pt x="284" y="230"/>
                  </a:cubicBezTo>
                  <a:lnTo>
                    <a:pt x="284" y="218"/>
                  </a:lnTo>
                  <a:cubicBezTo>
                    <a:pt x="284" y="218"/>
                    <a:pt x="292" y="204"/>
                    <a:pt x="295" y="204"/>
                  </a:cubicBezTo>
                  <a:cubicBezTo>
                    <a:pt x="295" y="204"/>
                    <a:pt x="296" y="205"/>
                    <a:pt x="296" y="207"/>
                  </a:cubicBezTo>
                  <a:cubicBezTo>
                    <a:pt x="296" y="207"/>
                    <a:pt x="307" y="196"/>
                    <a:pt x="307" y="196"/>
                  </a:cubicBezTo>
                  <a:cubicBezTo>
                    <a:pt x="319" y="184"/>
                    <a:pt x="319" y="173"/>
                    <a:pt x="330" y="162"/>
                  </a:cubicBezTo>
                  <a:lnTo>
                    <a:pt x="330" y="150"/>
                  </a:lnTo>
                  <a:cubicBezTo>
                    <a:pt x="330" y="150"/>
                    <a:pt x="341" y="150"/>
                    <a:pt x="341" y="139"/>
                  </a:cubicBezTo>
                  <a:cubicBezTo>
                    <a:pt x="364" y="116"/>
                    <a:pt x="375" y="105"/>
                    <a:pt x="387" y="71"/>
                  </a:cubicBezTo>
                  <a:cubicBezTo>
                    <a:pt x="407" y="40"/>
                    <a:pt x="382" y="1"/>
                    <a:pt x="3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8"/>
            <p:cNvSpPr/>
            <p:nvPr/>
          </p:nvSpPr>
          <p:spPr>
            <a:xfrm>
              <a:off x="2714700" y="23098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8"/>
            <p:cNvSpPr/>
            <p:nvPr/>
          </p:nvSpPr>
          <p:spPr>
            <a:xfrm>
              <a:off x="2714400" y="2296750"/>
              <a:ext cx="12825" cy="16700"/>
            </a:xfrm>
            <a:custGeom>
              <a:rect b="b" l="l" r="r" t="t"/>
              <a:pathLst>
                <a:path extrusionOk="0" h="668" w="513">
                  <a:moveTo>
                    <a:pt x="433" y="1"/>
                  </a:moveTo>
                  <a:cubicBezTo>
                    <a:pt x="388" y="12"/>
                    <a:pt x="354" y="35"/>
                    <a:pt x="319" y="46"/>
                  </a:cubicBezTo>
                  <a:cubicBezTo>
                    <a:pt x="308" y="58"/>
                    <a:pt x="297" y="69"/>
                    <a:pt x="285" y="69"/>
                  </a:cubicBezTo>
                  <a:cubicBezTo>
                    <a:pt x="274" y="81"/>
                    <a:pt x="263" y="92"/>
                    <a:pt x="251" y="103"/>
                  </a:cubicBezTo>
                  <a:cubicBezTo>
                    <a:pt x="240" y="115"/>
                    <a:pt x="217" y="126"/>
                    <a:pt x="194" y="149"/>
                  </a:cubicBezTo>
                  <a:cubicBezTo>
                    <a:pt x="160" y="194"/>
                    <a:pt x="126" y="240"/>
                    <a:pt x="92" y="285"/>
                  </a:cubicBezTo>
                  <a:cubicBezTo>
                    <a:pt x="69" y="342"/>
                    <a:pt x="46" y="388"/>
                    <a:pt x="24" y="445"/>
                  </a:cubicBezTo>
                  <a:cubicBezTo>
                    <a:pt x="12" y="467"/>
                    <a:pt x="12" y="501"/>
                    <a:pt x="1" y="524"/>
                  </a:cubicBezTo>
                  <a:cubicBezTo>
                    <a:pt x="1" y="524"/>
                    <a:pt x="1" y="536"/>
                    <a:pt x="1" y="536"/>
                  </a:cubicBezTo>
                  <a:cubicBezTo>
                    <a:pt x="1" y="547"/>
                    <a:pt x="1" y="558"/>
                    <a:pt x="1" y="570"/>
                  </a:cubicBezTo>
                  <a:cubicBezTo>
                    <a:pt x="1" y="581"/>
                    <a:pt x="1" y="592"/>
                    <a:pt x="1" y="615"/>
                  </a:cubicBezTo>
                  <a:cubicBezTo>
                    <a:pt x="1" y="644"/>
                    <a:pt x="32" y="668"/>
                    <a:pt x="61" y="668"/>
                  </a:cubicBezTo>
                  <a:cubicBezTo>
                    <a:pt x="78" y="668"/>
                    <a:pt x="95" y="659"/>
                    <a:pt x="103" y="638"/>
                  </a:cubicBezTo>
                  <a:cubicBezTo>
                    <a:pt x="149" y="558"/>
                    <a:pt x="183" y="467"/>
                    <a:pt x="240" y="388"/>
                  </a:cubicBezTo>
                  <a:cubicBezTo>
                    <a:pt x="251" y="365"/>
                    <a:pt x="274" y="342"/>
                    <a:pt x="285" y="331"/>
                  </a:cubicBezTo>
                  <a:cubicBezTo>
                    <a:pt x="285" y="319"/>
                    <a:pt x="297" y="319"/>
                    <a:pt x="297" y="308"/>
                  </a:cubicBezTo>
                  <a:lnTo>
                    <a:pt x="319" y="285"/>
                  </a:lnTo>
                  <a:cubicBezTo>
                    <a:pt x="342" y="263"/>
                    <a:pt x="354" y="240"/>
                    <a:pt x="376" y="228"/>
                  </a:cubicBezTo>
                  <a:cubicBezTo>
                    <a:pt x="388" y="206"/>
                    <a:pt x="410" y="194"/>
                    <a:pt x="422" y="172"/>
                  </a:cubicBezTo>
                  <a:cubicBezTo>
                    <a:pt x="445" y="149"/>
                    <a:pt x="479" y="126"/>
                    <a:pt x="501" y="92"/>
                  </a:cubicBezTo>
                  <a:cubicBezTo>
                    <a:pt x="513" y="69"/>
                    <a:pt x="501" y="35"/>
                    <a:pt x="490" y="24"/>
                  </a:cubicBezTo>
                  <a:cubicBezTo>
                    <a:pt x="479" y="1"/>
                    <a:pt x="456" y="1"/>
                    <a:pt x="43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8"/>
            <p:cNvSpPr/>
            <p:nvPr/>
          </p:nvSpPr>
          <p:spPr>
            <a:xfrm>
              <a:off x="2721875" y="2302625"/>
              <a:ext cx="8200" cy="9000"/>
            </a:xfrm>
            <a:custGeom>
              <a:rect b="b" l="l" r="r" t="t"/>
              <a:pathLst>
                <a:path extrusionOk="0" h="360" w="328">
                  <a:moveTo>
                    <a:pt x="268" y="0"/>
                  </a:moveTo>
                  <a:cubicBezTo>
                    <a:pt x="261" y="0"/>
                    <a:pt x="255" y="1"/>
                    <a:pt x="248" y="5"/>
                  </a:cubicBezTo>
                  <a:cubicBezTo>
                    <a:pt x="237" y="16"/>
                    <a:pt x="225" y="28"/>
                    <a:pt x="214" y="28"/>
                  </a:cubicBezTo>
                  <a:cubicBezTo>
                    <a:pt x="202" y="39"/>
                    <a:pt x="202" y="39"/>
                    <a:pt x="191" y="39"/>
                  </a:cubicBezTo>
                  <a:cubicBezTo>
                    <a:pt x="191" y="50"/>
                    <a:pt x="180" y="50"/>
                    <a:pt x="180" y="50"/>
                  </a:cubicBezTo>
                  <a:cubicBezTo>
                    <a:pt x="168" y="50"/>
                    <a:pt x="168" y="62"/>
                    <a:pt x="168" y="62"/>
                  </a:cubicBezTo>
                  <a:cubicBezTo>
                    <a:pt x="146" y="84"/>
                    <a:pt x="123" y="96"/>
                    <a:pt x="100" y="119"/>
                  </a:cubicBezTo>
                  <a:cubicBezTo>
                    <a:pt x="77" y="153"/>
                    <a:pt x="66" y="175"/>
                    <a:pt x="43" y="210"/>
                  </a:cubicBezTo>
                  <a:cubicBezTo>
                    <a:pt x="43" y="221"/>
                    <a:pt x="32" y="232"/>
                    <a:pt x="20" y="244"/>
                  </a:cubicBezTo>
                  <a:cubicBezTo>
                    <a:pt x="20" y="266"/>
                    <a:pt x="9" y="289"/>
                    <a:pt x="9" y="301"/>
                  </a:cubicBezTo>
                  <a:cubicBezTo>
                    <a:pt x="1" y="333"/>
                    <a:pt x="28" y="360"/>
                    <a:pt x="56" y="360"/>
                  </a:cubicBezTo>
                  <a:cubicBezTo>
                    <a:pt x="68" y="360"/>
                    <a:pt x="79" y="356"/>
                    <a:pt x="89" y="346"/>
                  </a:cubicBezTo>
                  <a:cubicBezTo>
                    <a:pt x="100" y="335"/>
                    <a:pt x="111" y="335"/>
                    <a:pt x="123" y="323"/>
                  </a:cubicBezTo>
                  <a:cubicBezTo>
                    <a:pt x="134" y="312"/>
                    <a:pt x="134" y="301"/>
                    <a:pt x="146" y="289"/>
                  </a:cubicBezTo>
                  <a:cubicBezTo>
                    <a:pt x="168" y="266"/>
                    <a:pt x="191" y="244"/>
                    <a:pt x="214" y="210"/>
                  </a:cubicBezTo>
                  <a:cubicBezTo>
                    <a:pt x="225" y="198"/>
                    <a:pt x="225" y="187"/>
                    <a:pt x="237" y="175"/>
                  </a:cubicBezTo>
                  <a:lnTo>
                    <a:pt x="248" y="164"/>
                  </a:lnTo>
                  <a:cubicBezTo>
                    <a:pt x="248" y="153"/>
                    <a:pt x="259" y="153"/>
                    <a:pt x="259" y="153"/>
                  </a:cubicBezTo>
                  <a:cubicBezTo>
                    <a:pt x="259" y="153"/>
                    <a:pt x="259" y="141"/>
                    <a:pt x="259" y="141"/>
                  </a:cubicBezTo>
                  <a:cubicBezTo>
                    <a:pt x="271" y="141"/>
                    <a:pt x="271" y="130"/>
                    <a:pt x="271" y="130"/>
                  </a:cubicBezTo>
                  <a:cubicBezTo>
                    <a:pt x="271" y="130"/>
                    <a:pt x="271" y="130"/>
                    <a:pt x="271" y="119"/>
                  </a:cubicBezTo>
                  <a:cubicBezTo>
                    <a:pt x="282" y="119"/>
                    <a:pt x="282" y="107"/>
                    <a:pt x="282" y="107"/>
                  </a:cubicBezTo>
                  <a:cubicBezTo>
                    <a:pt x="293" y="96"/>
                    <a:pt x="305" y="84"/>
                    <a:pt x="316" y="73"/>
                  </a:cubicBezTo>
                  <a:cubicBezTo>
                    <a:pt x="328" y="50"/>
                    <a:pt x="316" y="28"/>
                    <a:pt x="305" y="16"/>
                  </a:cubicBezTo>
                  <a:cubicBezTo>
                    <a:pt x="297" y="8"/>
                    <a:pt x="283" y="0"/>
                    <a:pt x="2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8"/>
            <p:cNvSpPr/>
            <p:nvPr/>
          </p:nvSpPr>
          <p:spPr>
            <a:xfrm>
              <a:off x="2872900" y="2213575"/>
              <a:ext cx="29775" cy="60750"/>
            </a:xfrm>
            <a:custGeom>
              <a:rect b="b" l="l" r="r" t="t"/>
              <a:pathLst>
                <a:path extrusionOk="0" h="2430" w="1191">
                  <a:moveTo>
                    <a:pt x="46" y="1"/>
                  </a:moveTo>
                  <a:cubicBezTo>
                    <a:pt x="19" y="1"/>
                    <a:pt x="0" y="36"/>
                    <a:pt x="19" y="64"/>
                  </a:cubicBezTo>
                  <a:cubicBezTo>
                    <a:pt x="178" y="257"/>
                    <a:pt x="394" y="405"/>
                    <a:pt x="553" y="587"/>
                  </a:cubicBezTo>
                  <a:cubicBezTo>
                    <a:pt x="713" y="780"/>
                    <a:pt x="849" y="974"/>
                    <a:pt x="906" y="1224"/>
                  </a:cubicBezTo>
                  <a:cubicBezTo>
                    <a:pt x="963" y="1451"/>
                    <a:pt x="963" y="1690"/>
                    <a:pt x="849" y="1895"/>
                  </a:cubicBezTo>
                  <a:cubicBezTo>
                    <a:pt x="792" y="1986"/>
                    <a:pt x="735" y="2065"/>
                    <a:pt x="656" y="2134"/>
                  </a:cubicBezTo>
                  <a:cubicBezTo>
                    <a:pt x="576" y="2202"/>
                    <a:pt x="485" y="2259"/>
                    <a:pt x="394" y="2327"/>
                  </a:cubicBezTo>
                  <a:cubicBezTo>
                    <a:pt x="349" y="2361"/>
                    <a:pt x="360" y="2429"/>
                    <a:pt x="417" y="2429"/>
                  </a:cubicBezTo>
                  <a:cubicBezTo>
                    <a:pt x="424" y="2430"/>
                    <a:pt x="431" y="2430"/>
                    <a:pt x="438" y="2430"/>
                  </a:cubicBezTo>
                  <a:cubicBezTo>
                    <a:pt x="680" y="2430"/>
                    <a:pt x="898" y="2242"/>
                    <a:pt x="1020" y="2043"/>
                  </a:cubicBezTo>
                  <a:cubicBezTo>
                    <a:pt x="1156" y="1815"/>
                    <a:pt x="1190" y="1520"/>
                    <a:pt x="1134" y="1258"/>
                  </a:cubicBezTo>
                  <a:cubicBezTo>
                    <a:pt x="1077" y="985"/>
                    <a:pt x="929" y="735"/>
                    <a:pt x="747" y="530"/>
                  </a:cubicBezTo>
                  <a:cubicBezTo>
                    <a:pt x="656" y="428"/>
                    <a:pt x="542" y="325"/>
                    <a:pt x="428" y="234"/>
                  </a:cubicBezTo>
                  <a:cubicBezTo>
                    <a:pt x="326" y="155"/>
                    <a:pt x="201" y="64"/>
                    <a:pt x="64" y="7"/>
                  </a:cubicBezTo>
                  <a:cubicBezTo>
                    <a:pt x="58" y="3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8"/>
            <p:cNvSpPr/>
            <p:nvPr/>
          </p:nvSpPr>
          <p:spPr>
            <a:xfrm>
              <a:off x="2882750" y="2244800"/>
              <a:ext cx="10825" cy="17300"/>
            </a:xfrm>
            <a:custGeom>
              <a:rect b="b" l="l" r="r" t="t"/>
              <a:pathLst>
                <a:path extrusionOk="0" h="692" w="433">
                  <a:moveTo>
                    <a:pt x="312" y="0"/>
                  </a:moveTo>
                  <a:cubicBezTo>
                    <a:pt x="287" y="0"/>
                    <a:pt x="262" y="16"/>
                    <a:pt x="262" y="43"/>
                  </a:cubicBezTo>
                  <a:cubicBezTo>
                    <a:pt x="262" y="66"/>
                    <a:pt x="250" y="89"/>
                    <a:pt x="239" y="111"/>
                  </a:cubicBezTo>
                  <a:cubicBezTo>
                    <a:pt x="239" y="123"/>
                    <a:pt x="239" y="134"/>
                    <a:pt x="239" y="145"/>
                  </a:cubicBezTo>
                  <a:lnTo>
                    <a:pt x="239" y="157"/>
                  </a:lnTo>
                  <a:cubicBezTo>
                    <a:pt x="239" y="157"/>
                    <a:pt x="239" y="157"/>
                    <a:pt x="239" y="168"/>
                  </a:cubicBezTo>
                  <a:cubicBezTo>
                    <a:pt x="239" y="164"/>
                    <a:pt x="239" y="161"/>
                    <a:pt x="239" y="161"/>
                  </a:cubicBezTo>
                  <a:cubicBezTo>
                    <a:pt x="238" y="161"/>
                    <a:pt x="235" y="169"/>
                    <a:pt x="228" y="191"/>
                  </a:cubicBezTo>
                  <a:cubicBezTo>
                    <a:pt x="228" y="191"/>
                    <a:pt x="228" y="191"/>
                    <a:pt x="228" y="202"/>
                  </a:cubicBezTo>
                  <a:cubicBezTo>
                    <a:pt x="228" y="214"/>
                    <a:pt x="228" y="225"/>
                    <a:pt x="216" y="236"/>
                  </a:cubicBezTo>
                  <a:cubicBezTo>
                    <a:pt x="216" y="248"/>
                    <a:pt x="216" y="271"/>
                    <a:pt x="216" y="282"/>
                  </a:cubicBezTo>
                  <a:cubicBezTo>
                    <a:pt x="205" y="293"/>
                    <a:pt x="205" y="305"/>
                    <a:pt x="205" y="316"/>
                  </a:cubicBezTo>
                  <a:cubicBezTo>
                    <a:pt x="194" y="327"/>
                    <a:pt x="194" y="327"/>
                    <a:pt x="194" y="339"/>
                  </a:cubicBezTo>
                  <a:cubicBezTo>
                    <a:pt x="194" y="339"/>
                    <a:pt x="194" y="350"/>
                    <a:pt x="194" y="350"/>
                  </a:cubicBezTo>
                  <a:cubicBezTo>
                    <a:pt x="171" y="396"/>
                    <a:pt x="137" y="441"/>
                    <a:pt x="114" y="498"/>
                  </a:cubicBezTo>
                  <a:cubicBezTo>
                    <a:pt x="103" y="498"/>
                    <a:pt x="103" y="509"/>
                    <a:pt x="103" y="509"/>
                  </a:cubicBezTo>
                  <a:cubicBezTo>
                    <a:pt x="91" y="509"/>
                    <a:pt x="91" y="521"/>
                    <a:pt x="103" y="521"/>
                  </a:cubicBezTo>
                  <a:lnTo>
                    <a:pt x="91" y="521"/>
                  </a:lnTo>
                  <a:cubicBezTo>
                    <a:pt x="91" y="532"/>
                    <a:pt x="80" y="544"/>
                    <a:pt x="68" y="544"/>
                  </a:cubicBezTo>
                  <a:cubicBezTo>
                    <a:pt x="46" y="578"/>
                    <a:pt x="34" y="600"/>
                    <a:pt x="23" y="623"/>
                  </a:cubicBezTo>
                  <a:cubicBezTo>
                    <a:pt x="0" y="646"/>
                    <a:pt x="23" y="691"/>
                    <a:pt x="57" y="691"/>
                  </a:cubicBezTo>
                  <a:cubicBezTo>
                    <a:pt x="91" y="691"/>
                    <a:pt x="125" y="691"/>
                    <a:pt x="159" y="669"/>
                  </a:cubicBezTo>
                  <a:cubicBezTo>
                    <a:pt x="171" y="669"/>
                    <a:pt x="194" y="657"/>
                    <a:pt x="205" y="646"/>
                  </a:cubicBezTo>
                  <a:lnTo>
                    <a:pt x="194" y="646"/>
                  </a:lnTo>
                  <a:cubicBezTo>
                    <a:pt x="205" y="646"/>
                    <a:pt x="216" y="634"/>
                    <a:pt x="216" y="634"/>
                  </a:cubicBezTo>
                  <a:cubicBezTo>
                    <a:pt x="228" y="634"/>
                    <a:pt x="239" y="623"/>
                    <a:pt x="250" y="612"/>
                  </a:cubicBezTo>
                  <a:cubicBezTo>
                    <a:pt x="307" y="578"/>
                    <a:pt x="353" y="509"/>
                    <a:pt x="376" y="441"/>
                  </a:cubicBezTo>
                  <a:cubicBezTo>
                    <a:pt x="410" y="373"/>
                    <a:pt x="432" y="293"/>
                    <a:pt x="432" y="225"/>
                  </a:cubicBezTo>
                  <a:cubicBezTo>
                    <a:pt x="432" y="217"/>
                    <a:pt x="432" y="210"/>
                    <a:pt x="432" y="202"/>
                  </a:cubicBezTo>
                  <a:cubicBezTo>
                    <a:pt x="432" y="191"/>
                    <a:pt x="421" y="168"/>
                    <a:pt x="421" y="157"/>
                  </a:cubicBezTo>
                  <a:cubicBezTo>
                    <a:pt x="421" y="134"/>
                    <a:pt x="421" y="123"/>
                    <a:pt x="410" y="100"/>
                  </a:cubicBezTo>
                  <a:cubicBezTo>
                    <a:pt x="387" y="66"/>
                    <a:pt x="376" y="43"/>
                    <a:pt x="353" y="20"/>
                  </a:cubicBezTo>
                  <a:cubicBezTo>
                    <a:pt x="344" y="7"/>
                    <a:pt x="328" y="0"/>
                    <a:pt x="3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8"/>
            <p:cNvSpPr/>
            <p:nvPr/>
          </p:nvSpPr>
          <p:spPr>
            <a:xfrm>
              <a:off x="2880525" y="2243525"/>
              <a:ext cx="5950" cy="10375"/>
            </a:xfrm>
            <a:custGeom>
              <a:rect b="b" l="l" r="r" t="t"/>
              <a:pathLst>
                <a:path extrusionOk="0" h="415" w="238">
                  <a:moveTo>
                    <a:pt x="133" y="0"/>
                  </a:moveTo>
                  <a:cubicBezTo>
                    <a:pt x="112" y="0"/>
                    <a:pt x="87" y="20"/>
                    <a:pt x="78" y="49"/>
                  </a:cubicBezTo>
                  <a:cubicBezTo>
                    <a:pt x="78" y="60"/>
                    <a:pt x="78" y="71"/>
                    <a:pt x="78" y="83"/>
                  </a:cubicBezTo>
                  <a:cubicBezTo>
                    <a:pt x="78" y="94"/>
                    <a:pt x="78" y="94"/>
                    <a:pt x="78" y="105"/>
                  </a:cubicBezTo>
                  <a:cubicBezTo>
                    <a:pt x="78" y="105"/>
                    <a:pt x="78" y="117"/>
                    <a:pt x="78" y="117"/>
                  </a:cubicBezTo>
                  <a:lnTo>
                    <a:pt x="78" y="140"/>
                  </a:lnTo>
                  <a:cubicBezTo>
                    <a:pt x="78" y="140"/>
                    <a:pt x="78" y="151"/>
                    <a:pt x="78" y="151"/>
                  </a:cubicBezTo>
                  <a:cubicBezTo>
                    <a:pt x="78" y="151"/>
                    <a:pt x="78" y="162"/>
                    <a:pt x="78" y="174"/>
                  </a:cubicBezTo>
                  <a:cubicBezTo>
                    <a:pt x="78" y="174"/>
                    <a:pt x="78" y="185"/>
                    <a:pt x="78" y="185"/>
                  </a:cubicBezTo>
                  <a:cubicBezTo>
                    <a:pt x="78" y="185"/>
                    <a:pt x="78" y="196"/>
                    <a:pt x="66" y="196"/>
                  </a:cubicBezTo>
                  <a:lnTo>
                    <a:pt x="66" y="208"/>
                  </a:lnTo>
                  <a:cubicBezTo>
                    <a:pt x="66" y="208"/>
                    <a:pt x="66" y="219"/>
                    <a:pt x="66" y="219"/>
                  </a:cubicBezTo>
                  <a:cubicBezTo>
                    <a:pt x="66" y="219"/>
                    <a:pt x="66" y="231"/>
                    <a:pt x="66" y="231"/>
                  </a:cubicBezTo>
                  <a:cubicBezTo>
                    <a:pt x="66" y="242"/>
                    <a:pt x="66" y="242"/>
                    <a:pt x="66" y="253"/>
                  </a:cubicBezTo>
                  <a:lnTo>
                    <a:pt x="55" y="253"/>
                  </a:lnTo>
                  <a:cubicBezTo>
                    <a:pt x="55" y="253"/>
                    <a:pt x="55" y="265"/>
                    <a:pt x="55" y="265"/>
                  </a:cubicBezTo>
                  <a:cubicBezTo>
                    <a:pt x="55" y="265"/>
                    <a:pt x="44" y="276"/>
                    <a:pt x="44" y="287"/>
                  </a:cubicBezTo>
                  <a:cubicBezTo>
                    <a:pt x="44" y="287"/>
                    <a:pt x="44" y="299"/>
                    <a:pt x="32" y="310"/>
                  </a:cubicBezTo>
                  <a:cubicBezTo>
                    <a:pt x="32" y="310"/>
                    <a:pt x="21" y="322"/>
                    <a:pt x="21" y="333"/>
                  </a:cubicBezTo>
                  <a:cubicBezTo>
                    <a:pt x="1" y="374"/>
                    <a:pt x="26" y="414"/>
                    <a:pt x="64" y="414"/>
                  </a:cubicBezTo>
                  <a:cubicBezTo>
                    <a:pt x="68" y="414"/>
                    <a:pt x="73" y="414"/>
                    <a:pt x="78" y="413"/>
                  </a:cubicBezTo>
                  <a:lnTo>
                    <a:pt x="66" y="413"/>
                  </a:lnTo>
                  <a:cubicBezTo>
                    <a:pt x="89" y="413"/>
                    <a:pt x="112" y="413"/>
                    <a:pt x="123" y="390"/>
                  </a:cubicBezTo>
                  <a:cubicBezTo>
                    <a:pt x="135" y="390"/>
                    <a:pt x="146" y="378"/>
                    <a:pt x="157" y="378"/>
                  </a:cubicBezTo>
                  <a:cubicBezTo>
                    <a:pt x="157" y="367"/>
                    <a:pt x="169" y="367"/>
                    <a:pt x="169" y="356"/>
                  </a:cubicBezTo>
                  <a:cubicBezTo>
                    <a:pt x="180" y="344"/>
                    <a:pt x="180" y="344"/>
                    <a:pt x="192" y="333"/>
                  </a:cubicBezTo>
                  <a:cubicBezTo>
                    <a:pt x="192" y="322"/>
                    <a:pt x="203" y="310"/>
                    <a:pt x="214" y="299"/>
                  </a:cubicBezTo>
                  <a:cubicBezTo>
                    <a:pt x="226" y="265"/>
                    <a:pt x="237" y="231"/>
                    <a:pt x="237" y="185"/>
                  </a:cubicBezTo>
                  <a:cubicBezTo>
                    <a:pt x="237" y="162"/>
                    <a:pt x="237" y="128"/>
                    <a:pt x="226" y="94"/>
                  </a:cubicBezTo>
                  <a:cubicBezTo>
                    <a:pt x="203" y="60"/>
                    <a:pt x="192" y="26"/>
                    <a:pt x="146" y="3"/>
                  </a:cubicBezTo>
                  <a:cubicBezTo>
                    <a:pt x="142" y="1"/>
                    <a:pt x="138" y="0"/>
                    <a:pt x="13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8"/>
            <p:cNvSpPr/>
            <p:nvPr/>
          </p:nvSpPr>
          <p:spPr>
            <a:xfrm>
              <a:off x="2882450" y="22461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8"/>
            <p:cNvSpPr/>
            <p:nvPr/>
          </p:nvSpPr>
          <p:spPr>
            <a:xfrm>
              <a:off x="2840375" y="2265425"/>
              <a:ext cx="11125" cy="6900"/>
            </a:xfrm>
            <a:custGeom>
              <a:rect b="b" l="l" r="r" t="t"/>
              <a:pathLst>
                <a:path extrusionOk="0" h="276" w="445">
                  <a:moveTo>
                    <a:pt x="378" y="1"/>
                  </a:moveTo>
                  <a:cubicBezTo>
                    <a:pt x="374" y="1"/>
                    <a:pt x="369" y="1"/>
                    <a:pt x="365" y="3"/>
                  </a:cubicBezTo>
                  <a:cubicBezTo>
                    <a:pt x="342" y="14"/>
                    <a:pt x="330" y="26"/>
                    <a:pt x="319" y="26"/>
                  </a:cubicBezTo>
                  <a:lnTo>
                    <a:pt x="308" y="37"/>
                  </a:lnTo>
                  <a:cubicBezTo>
                    <a:pt x="308" y="48"/>
                    <a:pt x="296" y="48"/>
                    <a:pt x="296" y="48"/>
                  </a:cubicBezTo>
                  <a:cubicBezTo>
                    <a:pt x="296" y="48"/>
                    <a:pt x="285" y="60"/>
                    <a:pt x="285" y="60"/>
                  </a:cubicBezTo>
                  <a:lnTo>
                    <a:pt x="274" y="60"/>
                  </a:lnTo>
                  <a:cubicBezTo>
                    <a:pt x="262" y="60"/>
                    <a:pt x="262" y="71"/>
                    <a:pt x="251" y="71"/>
                  </a:cubicBezTo>
                  <a:cubicBezTo>
                    <a:pt x="239" y="71"/>
                    <a:pt x="239" y="82"/>
                    <a:pt x="228" y="82"/>
                  </a:cubicBezTo>
                  <a:cubicBezTo>
                    <a:pt x="205" y="82"/>
                    <a:pt x="183" y="94"/>
                    <a:pt x="160" y="105"/>
                  </a:cubicBezTo>
                  <a:lnTo>
                    <a:pt x="137" y="105"/>
                  </a:lnTo>
                  <a:cubicBezTo>
                    <a:pt x="114" y="117"/>
                    <a:pt x="114" y="117"/>
                    <a:pt x="137" y="117"/>
                  </a:cubicBezTo>
                  <a:lnTo>
                    <a:pt x="103" y="117"/>
                  </a:lnTo>
                  <a:cubicBezTo>
                    <a:pt x="98" y="119"/>
                    <a:pt x="94" y="121"/>
                    <a:pt x="91" y="122"/>
                  </a:cubicBezTo>
                  <a:lnTo>
                    <a:pt x="91" y="122"/>
                  </a:lnTo>
                  <a:cubicBezTo>
                    <a:pt x="92" y="121"/>
                    <a:pt x="92" y="119"/>
                    <a:pt x="92" y="117"/>
                  </a:cubicBezTo>
                  <a:lnTo>
                    <a:pt x="92" y="117"/>
                  </a:lnTo>
                  <a:cubicBezTo>
                    <a:pt x="86" y="122"/>
                    <a:pt x="83" y="125"/>
                    <a:pt x="84" y="125"/>
                  </a:cubicBezTo>
                  <a:cubicBezTo>
                    <a:pt x="85" y="125"/>
                    <a:pt x="87" y="124"/>
                    <a:pt x="91" y="122"/>
                  </a:cubicBezTo>
                  <a:lnTo>
                    <a:pt x="91" y="122"/>
                  </a:lnTo>
                  <a:cubicBezTo>
                    <a:pt x="91" y="128"/>
                    <a:pt x="89" y="128"/>
                    <a:pt x="80" y="128"/>
                  </a:cubicBezTo>
                  <a:lnTo>
                    <a:pt x="69" y="128"/>
                  </a:lnTo>
                  <a:cubicBezTo>
                    <a:pt x="57" y="128"/>
                    <a:pt x="57" y="139"/>
                    <a:pt x="46" y="139"/>
                  </a:cubicBezTo>
                  <a:cubicBezTo>
                    <a:pt x="12" y="151"/>
                    <a:pt x="1" y="185"/>
                    <a:pt x="23" y="208"/>
                  </a:cubicBezTo>
                  <a:cubicBezTo>
                    <a:pt x="35" y="219"/>
                    <a:pt x="46" y="230"/>
                    <a:pt x="57" y="242"/>
                  </a:cubicBezTo>
                  <a:cubicBezTo>
                    <a:pt x="69" y="253"/>
                    <a:pt x="92" y="253"/>
                    <a:pt x="103" y="264"/>
                  </a:cubicBezTo>
                  <a:lnTo>
                    <a:pt x="148" y="264"/>
                  </a:lnTo>
                  <a:cubicBezTo>
                    <a:pt x="148" y="264"/>
                    <a:pt x="171" y="276"/>
                    <a:pt x="171" y="276"/>
                  </a:cubicBezTo>
                  <a:cubicBezTo>
                    <a:pt x="183" y="276"/>
                    <a:pt x="183" y="264"/>
                    <a:pt x="194" y="264"/>
                  </a:cubicBezTo>
                  <a:cubicBezTo>
                    <a:pt x="228" y="264"/>
                    <a:pt x="262" y="253"/>
                    <a:pt x="296" y="242"/>
                  </a:cubicBezTo>
                  <a:cubicBezTo>
                    <a:pt x="330" y="230"/>
                    <a:pt x="353" y="208"/>
                    <a:pt x="376" y="185"/>
                  </a:cubicBezTo>
                  <a:cubicBezTo>
                    <a:pt x="387" y="173"/>
                    <a:pt x="399" y="162"/>
                    <a:pt x="399" y="151"/>
                  </a:cubicBezTo>
                  <a:cubicBezTo>
                    <a:pt x="421" y="128"/>
                    <a:pt x="444" y="105"/>
                    <a:pt x="444" y="71"/>
                  </a:cubicBezTo>
                  <a:cubicBezTo>
                    <a:pt x="444" y="32"/>
                    <a:pt x="410" y="1"/>
                    <a:pt x="3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8"/>
            <p:cNvSpPr/>
            <p:nvPr/>
          </p:nvSpPr>
          <p:spPr>
            <a:xfrm>
              <a:off x="2944525" y="2291775"/>
              <a:ext cx="20425" cy="57350"/>
            </a:xfrm>
            <a:custGeom>
              <a:rect b="b" l="l" r="r" t="t"/>
              <a:pathLst>
                <a:path extrusionOk="0" h="2294" w="817">
                  <a:moveTo>
                    <a:pt x="126" y="1"/>
                  </a:moveTo>
                  <a:cubicBezTo>
                    <a:pt x="97" y="1"/>
                    <a:pt x="70" y="38"/>
                    <a:pt x="88" y="75"/>
                  </a:cubicBezTo>
                  <a:cubicBezTo>
                    <a:pt x="111" y="120"/>
                    <a:pt x="157" y="166"/>
                    <a:pt x="179" y="211"/>
                  </a:cubicBezTo>
                  <a:cubicBezTo>
                    <a:pt x="213" y="257"/>
                    <a:pt x="248" y="302"/>
                    <a:pt x="282" y="348"/>
                  </a:cubicBezTo>
                  <a:cubicBezTo>
                    <a:pt x="339" y="439"/>
                    <a:pt x="384" y="530"/>
                    <a:pt x="430" y="621"/>
                  </a:cubicBezTo>
                  <a:cubicBezTo>
                    <a:pt x="521" y="814"/>
                    <a:pt x="577" y="1030"/>
                    <a:pt x="566" y="1235"/>
                  </a:cubicBezTo>
                  <a:cubicBezTo>
                    <a:pt x="566" y="1610"/>
                    <a:pt x="361" y="1940"/>
                    <a:pt x="66" y="2156"/>
                  </a:cubicBezTo>
                  <a:cubicBezTo>
                    <a:pt x="1" y="2199"/>
                    <a:pt x="28" y="2294"/>
                    <a:pt x="109" y="2294"/>
                  </a:cubicBezTo>
                  <a:cubicBezTo>
                    <a:pt x="113" y="2294"/>
                    <a:pt x="118" y="2293"/>
                    <a:pt x="122" y="2293"/>
                  </a:cubicBezTo>
                  <a:cubicBezTo>
                    <a:pt x="566" y="2202"/>
                    <a:pt x="805" y="1701"/>
                    <a:pt x="816" y="1269"/>
                  </a:cubicBezTo>
                  <a:cubicBezTo>
                    <a:pt x="816" y="1019"/>
                    <a:pt x="748" y="780"/>
                    <a:pt x="634" y="564"/>
                  </a:cubicBezTo>
                  <a:cubicBezTo>
                    <a:pt x="577" y="462"/>
                    <a:pt x="509" y="359"/>
                    <a:pt x="430" y="268"/>
                  </a:cubicBezTo>
                  <a:cubicBezTo>
                    <a:pt x="361" y="177"/>
                    <a:pt x="259" y="52"/>
                    <a:pt x="145" y="7"/>
                  </a:cubicBezTo>
                  <a:cubicBezTo>
                    <a:pt x="139" y="2"/>
                    <a:pt x="132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8"/>
            <p:cNvSpPr/>
            <p:nvPr/>
          </p:nvSpPr>
          <p:spPr>
            <a:xfrm>
              <a:off x="2922300" y="2272275"/>
              <a:ext cx="17275" cy="14325"/>
            </a:xfrm>
            <a:custGeom>
              <a:rect b="b" l="l" r="r" t="t"/>
              <a:pathLst>
                <a:path extrusionOk="0" h="573" w="691">
                  <a:moveTo>
                    <a:pt x="54" y="0"/>
                  </a:moveTo>
                  <a:cubicBezTo>
                    <a:pt x="17" y="0"/>
                    <a:pt x="0" y="40"/>
                    <a:pt x="11" y="70"/>
                  </a:cubicBezTo>
                  <a:cubicBezTo>
                    <a:pt x="45" y="127"/>
                    <a:pt x="102" y="172"/>
                    <a:pt x="147" y="218"/>
                  </a:cubicBezTo>
                  <a:cubicBezTo>
                    <a:pt x="193" y="263"/>
                    <a:pt x="238" y="298"/>
                    <a:pt x="284" y="343"/>
                  </a:cubicBezTo>
                  <a:cubicBezTo>
                    <a:pt x="340" y="377"/>
                    <a:pt x="386" y="423"/>
                    <a:pt x="443" y="468"/>
                  </a:cubicBezTo>
                  <a:cubicBezTo>
                    <a:pt x="454" y="480"/>
                    <a:pt x="466" y="491"/>
                    <a:pt x="477" y="491"/>
                  </a:cubicBezTo>
                  <a:cubicBezTo>
                    <a:pt x="488" y="502"/>
                    <a:pt x="511" y="514"/>
                    <a:pt x="522" y="514"/>
                  </a:cubicBezTo>
                  <a:cubicBezTo>
                    <a:pt x="545" y="536"/>
                    <a:pt x="579" y="559"/>
                    <a:pt x="613" y="571"/>
                  </a:cubicBezTo>
                  <a:cubicBezTo>
                    <a:pt x="618" y="572"/>
                    <a:pt x="623" y="572"/>
                    <a:pt x="627" y="572"/>
                  </a:cubicBezTo>
                  <a:cubicBezTo>
                    <a:pt x="665" y="572"/>
                    <a:pt x="691" y="532"/>
                    <a:pt x="670" y="491"/>
                  </a:cubicBezTo>
                  <a:cubicBezTo>
                    <a:pt x="659" y="457"/>
                    <a:pt x="625" y="434"/>
                    <a:pt x="602" y="411"/>
                  </a:cubicBezTo>
                  <a:cubicBezTo>
                    <a:pt x="591" y="400"/>
                    <a:pt x="591" y="389"/>
                    <a:pt x="579" y="377"/>
                  </a:cubicBezTo>
                  <a:cubicBezTo>
                    <a:pt x="568" y="366"/>
                    <a:pt x="545" y="354"/>
                    <a:pt x="534" y="343"/>
                  </a:cubicBezTo>
                  <a:cubicBezTo>
                    <a:pt x="488" y="298"/>
                    <a:pt x="443" y="263"/>
                    <a:pt x="386" y="229"/>
                  </a:cubicBezTo>
                  <a:cubicBezTo>
                    <a:pt x="340" y="184"/>
                    <a:pt x="284" y="138"/>
                    <a:pt x="238" y="104"/>
                  </a:cubicBezTo>
                  <a:cubicBezTo>
                    <a:pt x="181" y="70"/>
                    <a:pt x="124" y="25"/>
                    <a:pt x="67" y="2"/>
                  </a:cubicBez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8"/>
            <p:cNvSpPr/>
            <p:nvPr/>
          </p:nvSpPr>
          <p:spPr>
            <a:xfrm>
              <a:off x="2946150" y="2305775"/>
              <a:ext cx="7700" cy="23150"/>
            </a:xfrm>
            <a:custGeom>
              <a:rect b="b" l="l" r="r" t="t"/>
              <a:pathLst>
                <a:path extrusionOk="0" h="926" w="308">
                  <a:moveTo>
                    <a:pt x="44" y="1"/>
                  </a:moveTo>
                  <a:cubicBezTo>
                    <a:pt x="24" y="1"/>
                    <a:pt x="3" y="19"/>
                    <a:pt x="12" y="38"/>
                  </a:cubicBezTo>
                  <a:cubicBezTo>
                    <a:pt x="12" y="61"/>
                    <a:pt x="1" y="72"/>
                    <a:pt x="12" y="95"/>
                  </a:cubicBezTo>
                  <a:cubicBezTo>
                    <a:pt x="12" y="106"/>
                    <a:pt x="23" y="129"/>
                    <a:pt x="23" y="140"/>
                  </a:cubicBezTo>
                  <a:cubicBezTo>
                    <a:pt x="46" y="175"/>
                    <a:pt x="57" y="209"/>
                    <a:pt x="69" y="243"/>
                  </a:cubicBezTo>
                  <a:cubicBezTo>
                    <a:pt x="92" y="311"/>
                    <a:pt x="103" y="379"/>
                    <a:pt x="114" y="448"/>
                  </a:cubicBezTo>
                  <a:cubicBezTo>
                    <a:pt x="114" y="516"/>
                    <a:pt x="114" y="595"/>
                    <a:pt x="114" y="664"/>
                  </a:cubicBezTo>
                  <a:cubicBezTo>
                    <a:pt x="103" y="698"/>
                    <a:pt x="103" y="732"/>
                    <a:pt x="103" y="766"/>
                  </a:cubicBezTo>
                  <a:cubicBezTo>
                    <a:pt x="92" y="800"/>
                    <a:pt x="92" y="834"/>
                    <a:pt x="80" y="880"/>
                  </a:cubicBezTo>
                  <a:cubicBezTo>
                    <a:pt x="80" y="910"/>
                    <a:pt x="105" y="925"/>
                    <a:pt x="132" y="925"/>
                  </a:cubicBezTo>
                  <a:cubicBezTo>
                    <a:pt x="146" y="925"/>
                    <a:pt x="160" y="921"/>
                    <a:pt x="171" y="914"/>
                  </a:cubicBezTo>
                  <a:cubicBezTo>
                    <a:pt x="228" y="857"/>
                    <a:pt x="262" y="766"/>
                    <a:pt x="285" y="698"/>
                  </a:cubicBezTo>
                  <a:cubicBezTo>
                    <a:pt x="308" y="607"/>
                    <a:pt x="308" y="516"/>
                    <a:pt x="296" y="436"/>
                  </a:cubicBezTo>
                  <a:cubicBezTo>
                    <a:pt x="285" y="345"/>
                    <a:pt x="262" y="266"/>
                    <a:pt x="228" y="186"/>
                  </a:cubicBezTo>
                  <a:cubicBezTo>
                    <a:pt x="205" y="140"/>
                    <a:pt x="183" y="106"/>
                    <a:pt x="160" y="72"/>
                  </a:cubicBezTo>
                  <a:cubicBezTo>
                    <a:pt x="137" y="61"/>
                    <a:pt x="126" y="38"/>
                    <a:pt x="114" y="27"/>
                  </a:cubicBezTo>
                  <a:cubicBezTo>
                    <a:pt x="92" y="15"/>
                    <a:pt x="69" y="15"/>
                    <a:pt x="57" y="4"/>
                  </a:cubicBezTo>
                  <a:cubicBezTo>
                    <a:pt x="53" y="2"/>
                    <a:pt x="49" y="1"/>
                    <a:pt x="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8"/>
            <p:cNvSpPr/>
            <p:nvPr/>
          </p:nvSpPr>
          <p:spPr>
            <a:xfrm>
              <a:off x="2940825" y="2313925"/>
              <a:ext cx="6200" cy="15100"/>
            </a:xfrm>
            <a:custGeom>
              <a:rect b="b" l="l" r="r" t="t"/>
              <a:pathLst>
                <a:path extrusionOk="0" h="604" w="248">
                  <a:moveTo>
                    <a:pt x="53" y="0"/>
                  </a:moveTo>
                  <a:cubicBezTo>
                    <a:pt x="25" y="0"/>
                    <a:pt x="0" y="27"/>
                    <a:pt x="9" y="53"/>
                  </a:cubicBezTo>
                  <a:cubicBezTo>
                    <a:pt x="9" y="53"/>
                    <a:pt x="20" y="65"/>
                    <a:pt x="20" y="65"/>
                  </a:cubicBezTo>
                  <a:cubicBezTo>
                    <a:pt x="20" y="76"/>
                    <a:pt x="20" y="87"/>
                    <a:pt x="20" y="87"/>
                  </a:cubicBezTo>
                  <a:cubicBezTo>
                    <a:pt x="20" y="99"/>
                    <a:pt x="32" y="122"/>
                    <a:pt x="32" y="122"/>
                  </a:cubicBezTo>
                  <a:cubicBezTo>
                    <a:pt x="32" y="144"/>
                    <a:pt x="43" y="178"/>
                    <a:pt x="54" y="201"/>
                  </a:cubicBezTo>
                  <a:cubicBezTo>
                    <a:pt x="54" y="201"/>
                    <a:pt x="54" y="212"/>
                    <a:pt x="54" y="21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4" y="247"/>
                    <a:pt x="54" y="258"/>
                    <a:pt x="54" y="269"/>
                  </a:cubicBezTo>
                  <a:cubicBezTo>
                    <a:pt x="54" y="303"/>
                    <a:pt x="54" y="338"/>
                    <a:pt x="54" y="372"/>
                  </a:cubicBezTo>
                  <a:cubicBezTo>
                    <a:pt x="54" y="383"/>
                    <a:pt x="54" y="394"/>
                    <a:pt x="54" y="417"/>
                  </a:cubicBezTo>
                  <a:cubicBezTo>
                    <a:pt x="54" y="417"/>
                    <a:pt x="54" y="429"/>
                    <a:pt x="54" y="440"/>
                  </a:cubicBezTo>
                  <a:cubicBezTo>
                    <a:pt x="54" y="451"/>
                    <a:pt x="54" y="463"/>
                    <a:pt x="54" y="463"/>
                  </a:cubicBezTo>
                  <a:cubicBezTo>
                    <a:pt x="54" y="463"/>
                    <a:pt x="54" y="474"/>
                    <a:pt x="54" y="474"/>
                  </a:cubicBezTo>
                  <a:cubicBezTo>
                    <a:pt x="54" y="474"/>
                    <a:pt x="54" y="485"/>
                    <a:pt x="54" y="485"/>
                  </a:cubicBezTo>
                  <a:cubicBezTo>
                    <a:pt x="43" y="508"/>
                    <a:pt x="43" y="531"/>
                    <a:pt x="43" y="554"/>
                  </a:cubicBezTo>
                  <a:cubicBezTo>
                    <a:pt x="43" y="576"/>
                    <a:pt x="54" y="599"/>
                    <a:pt x="77" y="599"/>
                  </a:cubicBezTo>
                  <a:cubicBezTo>
                    <a:pt x="84" y="603"/>
                    <a:pt x="90" y="604"/>
                    <a:pt x="97" y="604"/>
                  </a:cubicBezTo>
                  <a:cubicBezTo>
                    <a:pt x="113" y="604"/>
                    <a:pt x="129" y="596"/>
                    <a:pt x="145" y="588"/>
                  </a:cubicBezTo>
                  <a:cubicBezTo>
                    <a:pt x="157" y="576"/>
                    <a:pt x="168" y="554"/>
                    <a:pt x="179" y="542"/>
                  </a:cubicBezTo>
                  <a:cubicBezTo>
                    <a:pt x="191" y="531"/>
                    <a:pt x="191" y="520"/>
                    <a:pt x="202" y="508"/>
                  </a:cubicBezTo>
                  <a:cubicBezTo>
                    <a:pt x="202" y="508"/>
                    <a:pt x="202" y="497"/>
                    <a:pt x="202" y="497"/>
                  </a:cubicBezTo>
                  <a:lnTo>
                    <a:pt x="214" y="485"/>
                  </a:lnTo>
                  <a:cubicBezTo>
                    <a:pt x="225" y="463"/>
                    <a:pt x="236" y="440"/>
                    <a:pt x="236" y="406"/>
                  </a:cubicBezTo>
                  <a:cubicBezTo>
                    <a:pt x="236" y="383"/>
                    <a:pt x="248" y="360"/>
                    <a:pt x="248" y="326"/>
                  </a:cubicBezTo>
                  <a:cubicBezTo>
                    <a:pt x="236" y="281"/>
                    <a:pt x="236" y="235"/>
                    <a:pt x="214" y="190"/>
                  </a:cubicBezTo>
                  <a:cubicBezTo>
                    <a:pt x="214" y="178"/>
                    <a:pt x="202" y="167"/>
                    <a:pt x="202" y="156"/>
                  </a:cubicBezTo>
                  <a:cubicBezTo>
                    <a:pt x="191" y="144"/>
                    <a:pt x="191" y="144"/>
                    <a:pt x="191" y="133"/>
                  </a:cubicBezTo>
                  <a:cubicBezTo>
                    <a:pt x="191" y="133"/>
                    <a:pt x="179" y="122"/>
                    <a:pt x="179" y="122"/>
                  </a:cubicBezTo>
                  <a:cubicBezTo>
                    <a:pt x="168" y="99"/>
                    <a:pt x="157" y="87"/>
                    <a:pt x="145" y="65"/>
                  </a:cubicBezTo>
                  <a:cubicBezTo>
                    <a:pt x="134" y="53"/>
                    <a:pt x="123" y="42"/>
                    <a:pt x="123" y="31"/>
                  </a:cubicBezTo>
                  <a:cubicBezTo>
                    <a:pt x="100" y="19"/>
                    <a:pt x="88" y="19"/>
                    <a:pt x="77" y="8"/>
                  </a:cubicBezTo>
                  <a:cubicBezTo>
                    <a:pt x="69" y="3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8"/>
            <p:cNvSpPr/>
            <p:nvPr/>
          </p:nvSpPr>
          <p:spPr>
            <a:xfrm>
              <a:off x="2858100" y="2364875"/>
              <a:ext cx="34625" cy="24500"/>
            </a:xfrm>
            <a:custGeom>
              <a:rect b="b" l="l" r="r" t="t"/>
              <a:pathLst>
                <a:path extrusionOk="0" h="980" w="1385">
                  <a:moveTo>
                    <a:pt x="54" y="1"/>
                  </a:moveTo>
                  <a:cubicBezTo>
                    <a:pt x="28" y="1"/>
                    <a:pt x="1" y="21"/>
                    <a:pt x="8" y="51"/>
                  </a:cubicBezTo>
                  <a:cubicBezTo>
                    <a:pt x="19" y="233"/>
                    <a:pt x="110" y="426"/>
                    <a:pt x="213" y="574"/>
                  </a:cubicBezTo>
                  <a:cubicBezTo>
                    <a:pt x="315" y="722"/>
                    <a:pt x="452" y="847"/>
                    <a:pt x="611" y="916"/>
                  </a:cubicBezTo>
                  <a:cubicBezTo>
                    <a:pt x="703" y="955"/>
                    <a:pt x="796" y="980"/>
                    <a:pt x="889" y="980"/>
                  </a:cubicBezTo>
                  <a:cubicBezTo>
                    <a:pt x="955" y="980"/>
                    <a:pt x="1022" y="967"/>
                    <a:pt x="1089" y="938"/>
                  </a:cubicBezTo>
                  <a:cubicBezTo>
                    <a:pt x="1236" y="893"/>
                    <a:pt x="1384" y="768"/>
                    <a:pt x="1384" y="608"/>
                  </a:cubicBezTo>
                  <a:cubicBezTo>
                    <a:pt x="1384" y="567"/>
                    <a:pt x="1342" y="538"/>
                    <a:pt x="1306" y="538"/>
                  </a:cubicBezTo>
                  <a:cubicBezTo>
                    <a:pt x="1293" y="538"/>
                    <a:pt x="1280" y="542"/>
                    <a:pt x="1271" y="552"/>
                  </a:cubicBezTo>
                  <a:cubicBezTo>
                    <a:pt x="1180" y="643"/>
                    <a:pt x="1123" y="722"/>
                    <a:pt x="998" y="756"/>
                  </a:cubicBezTo>
                  <a:cubicBezTo>
                    <a:pt x="953" y="772"/>
                    <a:pt x="909" y="780"/>
                    <a:pt x="865" y="780"/>
                  </a:cubicBezTo>
                  <a:cubicBezTo>
                    <a:pt x="785" y="780"/>
                    <a:pt x="707" y="755"/>
                    <a:pt x="634" y="711"/>
                  </a:cubicBezTo>
                  <a:cubicBezTo>
                    <a:pt x="509" y="643"/>
                    <a:pt x="418" y="540"/>
                    <a:pt x="338" y="415"/>
                  </a:cubicBezTo>
                  <a:cubicBezTo>
                    <a:pt x="247" y="290"/>
                    <a:pt x="190" y="142"/>
                    <a:pt x="88" y="17"/>
                  </a:cubicBezTo>
                  <a:cubicBezTo>
                    <a:pt x="80" y="6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8"/>
            <p:cNvSpPr/>
            <p:nvPr/>
          </p:nvSpPr>
          <p:spPr>
            <a:xfrm>
              <a:off x="2868600" y="2372050"/>
              <a:ext cx="14175" cy="10050"/>
            </a:xfrm>
            <a:custGeom>
              <a:rect b="b" l="l" r="r" t="t"/>
              <a:pathLst>
                <a:path extrusionOk="0" h="402" w="567">
                  <a:moveTo>
                    <a:pt x="46" y="0"/>
                  </a:moveTo>
                  <a:cubicBezTo>
                    <a:pt x="21" y="0"/>
                    <a:pt x="1" y="24"/>
                    <a:pt x="9" y="49"/>
                  </a:cubicBezTo>
                  <a:cubicBezTo>
                    <a:pt x="9" y="83"/>
                    <a:pt x="20" y="117"/>
                    <a:pt x="32" y="151"/>
                  </a:cubicBezTo>
                  <a:cubicBezTo>
                    <a:pt x="54" y="185"/>
                    <a:pt x="54" y="208"/>
                    <a:pt x="77" y="230"/>
                  </a:cubicBezTo>
                  <a:cubicBezTo>
                    <a:pt x="111" y="287"/>
                    <a:pt x="157" y="344"/>
                    <a:pt x="225" y="367"/>
                  </a:cubicBezTo>
                  <a:cubicBezTo>
                    <a:pt x="262" y="389"/>
                    <a:pt x="303" y="402"/>
                    <a:pt x="346" y="402"/>
                  </a:cubicBezTo>
                  <a:cubicBezTo>
                    <a:pt x="370" y="402"/>
                    <a:pt x="394" y="398"/>
                    <a:pt x="418" y="390"/>
                  </a:cubicBezTo>
                  <a:cubicBezTo>
                    <a:pt x="475" y="367"/>
                    <a:pt x="566" y="310"/>
                    <a:pt x="543" y="230"/>
                  </a:cubicBezTo>
                  <a:cubicBezTo>
                    <a:pt x="543" y="212"/>
                    <a:pt x="521" y="193"/>
                    <a:pt x="500" y="193"/>
                  </a:cubicBezTo>
                  <a:cubicBezTo>
                    <a:pt x="495" y="193"/>
                    <a:pt x="491" y="194"/>
                    <a:pt x="487" y="196"/>
                  </a:cubicBezTo>
                  <a:cubicBezTo>
                    <a:pt x="464" y="196"/>
                    <a:pt x="452" y="196"/>
                    <a:pt x="441" y="208"/>
                  </a:cubicBezTo>
                  <a:cubicBezTo>
                    <a:pt x="441" y="219"/>
                    <a:pt x="430" y="219"/>
                    <a:pt x="430" y="219"/>
                  </a:cubicBezTo>
                  <a:cubicBezTo>
                    <a:pt x="430" y="219"/>
                    <a:pt x="407" y="230"/>
                    <a:pt x="407" y="230"/>
                  </a:cubicBezTo>
                  <a:lnTo>
                    <a:pt x="384" y="230"/>
                  </a:lnTo>
                  <a:cubicBezTo>
                    <a:pt x="384" y="230"/>
                    <a:pt x="373" y="230"/>
                    <a:pt x="373" y="242"/>
                  </a:cubicBezTo>
                  <a:lnTo>
                    <a:pt x="327" y="242"/>
                  </a:lnTo>
                  <a:cubicBezTo>
                    <a:pt x="327" y="242"/>
                    <a:pt x="327" y="242"/>
                    <a:pt x="327" y="230"/>
                  </a:cubicBezTo>
                  <a:cubicBezTo>
                    <a:pt x="316" y="230"/>
                    <a:pt x="293" y="219"/>
                    <a:pt x="282" y="219"/>
                  </a:cubicBezTo>
                  <a:lnTo>
                    <a:pt x="271" y="219"/>
                  </a:lnTo>
                  <a:cubicBezTo>
                    <a:pt x="259" y="208"/>
                    <a:pt x="248" y="208"/>
                    <a:pt x="236" y="196"/>
                  </a:cubicBezTo>
                  <a:cubicBezTo>
                    <a:pt x="236" y="196"/>
                    <a:pt x="225" y="185"/>
                    <a:pt x="225" y="185"/>
                  </a:cubicBezTo>
                  <a:cubicBezTo>
                    <a:pt x="214" y="185"/>
                    <a:pt x="214" y="174"/>
                    <a:pt x="202" y="174"/>
                  </a:cubicBezTo>
                  <a:cubicBezTo>
                    <a:pt x="191" y="162"/>
                    <a:pt x="180" y="139"/>
                    <a:pt x="168" y="128"/>
                  </a:cubicBezTo>
                  <a:cubicBezTo>
                    <a:pt x="134" y="94"/>
                    <a:pt x="111" y="49"/>
                    <a:pt x="77" y="14"/>
                  </a:cubicBezTo>
                  <a:cubicBezTo>
                    <a:pt x="67" y="4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8"/>
            <p:cNvSpPr/>
            <p:nvPr/>
          </p:nvSpPr>
          <p:spPr>
            <a:xfrm>
              <a:off x="2768150" y="2364975"/>
              <a:ext cx="28750" cy="24825"/>
            </a:xfrm>
            <a:custGeom>
              <a:rect b="b" l="l" r="r" t="t"/>
              <a:pathLst>
                <a:path extrusionOk="0" h="993" w="1150">
                  <a:moveTo>
                    <a:pt x="90" y="1"/>
                  </a:moveTo>
                  <a:cubicBezTo>
                    <a:pt x="87" y="1"/>
                    <a:pt x="84" y="1"/>
                    <a:pt x="80" y="2"/>
                  </a:cubicBezTo>
                  <a:cubicBezTo>
                    <a:pt x="12" y="24"/>
                    <a:pt x="12" y="150"/>
                    <a:pt x="12" y="206"/>
                  </a:cubicBezTo>
                  <a:cubicBezTo>
                    <a:pt x="1" y="297"/>
                    <a:pt x="12" y="388"/>
                    <a:pt x="35" y="468"/>
                  </a:cubicBezTo>
                  <a:cubicBezTo>
                    <a:pt x="57" y="604"/>
                    <a:pt x="126" y="752"/>
                    <a:pt x="228" y="843"/>
                  </a:cubicBezTo>
                  <a:cubicBezTo>
                    <a:pt x="331" y="946"/>
                    <a:pt x="470" y="993"/>
                    <a:pt x="613" y="993"/>
                  </a:cubicBezTo>
                  <a:cubicBezTo>
                    <a:pt x="629" y="993"/>
                    <a:pt x="645" y="992"/>
                    <a:pt x="660" y="991"/>
                  </a:cubicBezTo>
                  <a:cubicBezTo>
                    <a:pt x="740" y="980"/>
                    <a:pt x="820" y="968"/>
                    <a:pt x="899" y="934"/>
                  </a:cubicBezTo>
                  <a:cubicBezTo>
                    <a:pt x="979" y="912"/>
                    <a:pt x="1058" y="877"/>
                    <a:pt x="1115" y="809"/>
                  </a:cubicBezTo>
                  <a:cubicBezTo>
                    <a:pt x="1149" y="775"/>
                    <a:pt x="1127" y="695"/>
                    <a:pt x="1070" y="695"/>
                  </a:cubicBezTo>
                  <a:cubicBezTo>
                    <a:pt x="990" y="695"/>
                    <a:pt x="922" y="718"/>
                    <a:pt x="854" y="741"/>
                  </a:cubicBezTo>
                  <a:cubicBezTo>
                    <a:pt x="797" y="752"/>
                    <a:pt x="729" y="775"/>
                    <a:pt x="660" y="786"/>
                  </a:cubicBezTo>
                  <a:cubicBezTo>
                    <a:pt x="643" y="788"/>
                    <a:pt x="625" y="789"/>
                    <a:pt x="608" y="789"/>
                  </a:cubicBezTo>
                  <a:cubicBezTo>
                    <a:pt x="512" y="789"/>
                    <a:pt x="419" y="761"/>
                    <a:pt x="342" y="684"/>
                  </a:cubicBezTo>
                  <a:cubicBezTo>
                    <a:pt x="262" y="593"/>
                    <a:pt x="217" y="479"/>
                    <a:pt x="194" y="366"/>
                  </a:cubicBezTo>
                  <a:cubicBezTo>
                    <a:pt x="183" y="297"/>
                    <a:pt x="183" y="229"/>
                    <a:pt x="171" y="161"/>
                  </a:cubicBezTo>
                  <a:cubicBezTo>
                    <a:pt x="171" y="117"/>
                    <a:pt x="161" y="1"/>
                    <a:pt x="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8"/>
            <p:cNvSpPr/>
            <p:nvPr/>
          </p:nvSpPr>
          <p:spPr>
            <a:xfrm>
              <a:off x="2782950" y="2376375"/>
              <a:ext cx="300" cy="300"/>
            </a:xfrm>
            <a:custGeom>
              <a:rect b="b" l="l" r="r" t="t"/>
              <a:pathLst>
                <a:path extrusionOk="0" h="12" w="12">
                  <a:moveTo>
                    <a:pt x="0" y="1"/>
                  </a:moveTo>
                  <a:cubicBezTo>
                    <a:pt x="0" y="12"/>
                    <a:pt x="0" y="12"/>
                    <a:pt x="11" y="12"/>
                  </a:cubicBezTo>
                  <a:cubicBezTo>
                    <a:pt x="11" y="12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8"/>
            <p:cNvSpPr/>
            <p:nvPr/>
          </p:nvSpPr>
          <p:spPr>
            <a:xfrm>
              <a:off x="2776125" y="2368950"/>
              <a:ext cx="11675" cy="12350"/>
            </a:xfrm>
            <a:custGeom>
              <a:rect b="b" l="l" r="r" t="t"/>
              <a:pathLst>
                <a:path extrusionOk="0" h="494" w="467">
                  <a:moveTo>
                    <a:pt x="62" y="1"/>
                  </a:moveTo>
                  <a:cubicBezTo>
                    <a:pt x="46" y="1"/>
                    <a:pt x="30" y="11"/>
                    <a:pt x="23" y="25"/>
                  </a:cubicBezTo>
                  <a:cubicBezTo>
                    <a:pt x="11" y="36"/>
                    <a:pt x="11" y="59"/>
                    <a:pt x="0" y="82"/>
                  </a:cubicBezTo>
                  <a:cubicBezTo>
                    <a:pt x="0" y="82"/>
                    <a:pt x="0" y="93"/>
                    <a:pt x="0" y="104"/>
                  </a:cubicBezTo>
                  <a:cubicBezTo>
                    <a:pt x="0" y="104"/>
                    <a:pt x="0" y="116"/>
                    <a:pt x="0" y="127"/>
                  </a:cubicBezTo>
                  <a:cubicBezTo>
                    <a:pt x="0" y="161"/>
                    <a:pt x="11" y="195"/>
                    <a:pt x="11" y="229"/>
                  </a:cubicBezTo>
                  <a:cubicBezTo>
                    <a:pt x="23" y="286"/>
                    <a:pt x="57" y="354"/>
                    <a:pt x="102" y="400"/>
                  </a:cubicBezTo>
                  <a:cubicBezTo>
                    <a:pt x="137" y="445"/>
                    <a:pt x="205" y="480"/>
                    <a:pt x="262" y="491"/>
                  </a:cubicBezTo>
                  <a:cubicBezTo>
                    <a:pt x="279" y="491"/>
                    <a:pt x="301" y="494"/>
                    <a:pt x="324" y="494"/>
                  </a:cubicBezTo>
                  <a:cubicBezTo>
                    <a:pt x="347" y="494"/>
                    <a:pt x="370" y="491"/>
                    <a:pt x="387" y="480"/>
                  </a:cubicBezTo>
                  <a:cubicBezTo>
                    <a:pt x="387" y="480"/>
                    <a:pt x="387" y="468"/>
                    <a:pt x="398" y="468"/>
                  </a:cubicBezTo>
                  <a:cubicBezTo>
                    <a:pt x="410" y="468"/>
                    <a:pt x="410" y="468"/>
                    <a:pt x="410" y="457"/>
                  </a:cubicBezTo>
                  <a:cubicBezTo>
                    <a:pt x="432" y="445"/>
                    <a:pt x="444" y="434"/>
                    <a:pt x="455" y="411"/>
                  </a:cubicBezTo>
                  <a:cubicBezTo>
                    <a:pt x="466" y="389"/>
                    <a:pt x="466" y="366"/>
                    <a:pt x="455" y="343"/>
                  </a:cubicBezTo>
                  <a:cubicBezTo>
                    <a:pt x="446" y="325"/>
                    <a:pt x="429" y="306"/>
                    <a:pt x="411" y="306"/>
                  </a:cubicBezTo>
                  <a:cubicBezTo>
                    <a:pt x="407" y="306"/>
                    <a:pt x="402" y="307"/>
                    <a:pt x="398" y="309"/>
                  </a:cubicBezTo>
                  <a:lnTo>
                    <a:pt x="284" y="309"/>
                  </a:lnTo>
                  <a:cubicBezTo>
                    <a:pt x="284" y="309"/>
                    <a:pt x="273" y="309"/>
                    <a:pt x="273" y="298"/>
                  </a:cubicBezTo>
                  <a:lnTo>
                    <a:pt x="250" y="298"/>
                  </a:lnTo>
                  <a:cubicBezTo>
                    <a:pt x="250" y="286"/>
                    <a:pt x="250" y="286"/>
                    <a:pt x="239" y="286"/>
                  </a:cubicBezTo>
                  <a:cubicBezTo>
                    <a:pt x="239" y="275"/>
                    <a:pt x="228" y="275"/>
                    <a:pt x="216" y="263"/>
                  </a:cubicBezTo>
                  <a:cubicBezTo>
                    <a:pt x="216" y="263"/>
                    <a:pt x="205" y="252"/>
                    <a:pt x="205" y="252"/>
                  </a:cubicBezTo>
                  <a:cubicBezTo>
                    <a:pt x="193" y="241"/>
                    <a:pt x="193" y="241"/>
                    <a:pt x="193" y="241"/>
                  </a:cubicBezTo>
                  <a:cubicBezTo>
                    <a:pt x="193" y="229"/>
                    <a:pt x="193" y="229"/>
                    <a:pt x="182" y="229"/>
                  </a:cubicBezTo>
                  <a:cubicBezTo>
                    <a:pt x="182" y="218"/>
                    <a:pt x="171" y="207"/>
                    <a:pt x="171" y="195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59" y="184"/>
                    <a:pt x="159" y="173"/>
                    <a:pt x="159" y="173"/>
                  </a:cubicBezTo>
                  <a:cubicBezTo>
                    <a:pt x="148" y="138"/>
                    <a:pt x="148" y="116"/>
                    <a:pt x="137" y="82"/>
                  </a:cubicBezTo>
                  <a:cubicBezTo>
                    <a:pt x="125" y="82"/>
                    <a:pt x="125" y="70"/>
                    <a:pt x="125" y="70"/>
                  </a:cubicBezTo>
                  <a:cubicBezTo>
                    <a:pt x="125" y="70"/>
                    <a:pt x="125" y="59"/>
                    <a:pt x="125" y="59"/>
                  </a:cubicBezTo>
                  <a:lnTo>
                    <a:pt x="114" y="59"/>
                  </a:lnTo>
                  <a:cubicBezTo>
                    <a:pt x="114" y="36"/>
                    <a:pt x="102" y="25"/>
                    <a:pt x="91" y="13"/>
                  </a:cubicBezTo>
                  <a:cubicBezTo>
                    <a:pt x="82" y="5"/>
                    <a:pt x="72" y="1"/>
                    <a:pt x="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8"/>
            <p:cNvSpPr/>
            <p:nvPr/>
          </p:nvSpPr>
          <p:spPr>
            <a:xfrm>
              <a:off x="2782375" y="2367450"/>
              <a:ext cx="7700" cy="6950"/>
            </a:xfrm>
            <a:custGeom>
              <a:rect b="b" l="l" r="r" t="t"/>
              <a:pathLst>
                <a:path extrusionOk="0" h="278" w="308">
                  <a:moveTo>
                    <a:pt x="52" y="1"/>
                  </a:moveTo>
                  <a:cubicBezTo>
                    <a:pt x="47" y="1"/>
                    <a:pt x="41" y="2"/>
                    <a:pt x="34" y="5"/>
                  </a:cubicBezTo>
                  <a:cubicBezTo>
                    <a:pt x="12" y="5"/>
                    <a:pt x="0" y="28"/>
                    <a:pt x="0" y="51"/>
                  </a:cubicBezTo>
                  <a:cubicBezTo>
                    <a:pt x="0" y="62"/>
                    <a:pt x="0" y="73"/>
                    <a:pt x="0" y="73"/>
                  </a:cubicBezTo>
                  <a:cubicBezTo>
                    <a:pt x="0" y="73"/>
                    <a:pt x="0" y="85"/>
                    <a:pt x="0" y="85"/>
                  </a:cubicBezTo>
                  <a:cubicBezTo>
                    <a:pt x="0" y="85"/>
                    <a:pt x="0" y="89"/>
                    <a:pt x="0" y="96"/>
                  </a:cubicBezTo>
                  <a:cubicBezTo>
                    <a:pt x="0" y="119"/>
                    <a:pt x="0" y="142"/>
                    <a:pt x="12" y="153"/>
                  </a:cubicBezTo>
                  <a:cubicBezTo>
                    <a:pt x="23" y="176"/>
                    <a:pt x="34" y="176"/>
                    <a:pt x="46" y="187"/>
                  </a:cubicBezTo>
                  <a:cubicBezTo>
                    <a:pt x="57" y="210"/>
                    <a:pt x="69" y="221"/>
                    <a:pt x="91" y="233"/>
                  </a:cubicBezTo>
                  <a:lnTo>
                    <a:pt x="103" y="244"/>
                  </a:lnTo>
                  <a:cubicBezTo>
                    <a:pt x="114" y="255"/>
                    <a:pt x="125" y="255"/>
                    <a:pt x="137" y="255"/>
                  </a:cubicBezTo>
                  <a:lnTo>
                    <a:pt x="160" y="267"/>
                  </a:lnTo>
                  <a:cubicBezTo>
                    <a:pt x="171" y="278"/>
                    <a:pt x="194" y="278"/>
                    <a:pt x="205" y="278"/>
                  </a:cubicBezTo>
                  <a:cubicBezTo>
                    <a:pt x="216" y="278"/>
                    <a:pt x="239" y="278"/>
                    <a:pt x="251" y="267"/>
                  </a:cubicBezTo>
                  <a:lnTo>
                    <a:pt x="262" y="267"/>
                  </a:lnTo>
                  <a:cubicBezTo>
                    <a:pt x="285" y="255"/>
                    <a:pt x="307" y="233"/>
                    <a:pt x="307" y="210"/>
                  </a:cubicBezTo>
                  <a:cubicBezTo>
                    <a:pt x="307" y="187"/>
                    <a:pt x="285" y="153"/>
                    <a:pt x="262" y="153"/>
                  </a:cubicBezTo>
                  <a:lnTo>
                    <a:pt x="251" y="153"/>
                  </a:lnTo>
                  <a:cubicBezTo>
                    <a:pt x="251" y="142"/>
                    <a:pt x="239" y="142"/>
                    <a:pt x="239" y="142"/>
                  </a:cubicBezTo>
                  <a:cubicBezTo>
                    <a:pt x="239" y="142"/>
                    <a:pt x="228" y="142"/>
                    <a:pt x="228" y="130"/>
                  </a:cubicBezTo>
                  <a:lnTo>
                    <a:pt x="216" y="130"/>
                  </a:lnTo>
                  <a:cubicBezTo>
                    <a:pt x="205" y="130"/>
                    <a:pt x="194" y="119"/>
                    <a:pt x="182" y="119"/>
                  </a:cubicBezTo>
                  <a:cubicBezTo>
                    <a:pt x="171" y="107"/>
                    <a:pt x="171" y="107"/>
                    <a:pt x="160" y="96"/>
                  </a:cubicBezTo>
                  <a:cubicBezTo>
                    <a:pt x="148" y="85"/>
                    <a:pt x="137" y="85"/>
                    <a:pt x="125" y="73"/>
                  </a:cubicBezTo>
                  <a:cubicBezTo>
                    <a:pt x="125" y="62"/>
                    <a:pt x="114" y="51"/>
                    <a:pt x="114" y="51"/>
                  </a:cubicBezTo>
                  <a:lnTo>
                    <a:pt x="103" y="51"/>
                  </a:lnTo>
                  <a:cubicBezTo>
                    <a:pt x="103" y="39"/>
                    <a:pt x="103" y="39"/>
                    <a:pt x="103" y="39"/>
                  </a:cubicBezTo>
                  <a:cubicBezTo>
                    <a:pt x="103" y="39"/>
                    <a:pt x="103" y="28"/>
                    <a:pt x="91" y="28"/>
                  </a:cubicBezTo>
                  <a:cubicBezTo>
                    <a:pt x="83" y="11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8"/>
            <p:cNvSpPr/>
            <p:nvPr/>
          </p:nvSpPr>
          <p:spPr>
            <a:xfrm>
              <a:off x="2658675" y="2382725"/>
              <a:ext cx="43125" cy="68650"/>
            </a:xfrm>
            <a:custGeom>
              <a:rect b="b" l="l" r="r" t="t"/>
              <a:pathLst>
                <a:path extrusionOk="0" h="2746" w="1725">
                  <a:moveTo>
                    <a:pt x="1664" y="1"/>
                  </a:moveTo>
                  <a:cubicBezTo>
                    <a:pt x="1655" y="1"/>
                    <a:pt x="1646" y="3"/>
                    <a:pt x="1639" y="8"/>
                  </a:cubicBezTo>
                  <a:cubicBezTo>
                    <a:pt x="1422" y="190"/>
                    <a:pt x="1240" y="418"/>
                    <a:pt x="1058" y="634"/>
                  </a:cubicBezTo>
                  <a:cubicBezTo>
                    <a:pt x="865" y="838"/>
                    <a:pt x="683" y="1055"/>
                    <a:pt x="513" y="1271"/>
                  </a:cubicBezTo>
                  <a:cubicBezTo>
                    <a:pt x="353" y="1464"/>
                    <a:pt x="217" y="1680"/>
                    <a:pt x="114" y="1919"/>
                  </a:cubicBezTo>
                  <a:cubicBezTo>
                    <a:pt x="69" y="2044"/>
                    <a:pt x="35" y="2169"/>
                    <a:pt x="23" y="2294"/>
                  </a:cubicBezTo>
                  <a:cubicBezTo>
                    <a:pt x="12" y="2363"/>
                    <a:pt x="1" y="2431"/>
                    <a:pt x="12" y="2499"/>
                  </a:cubicBezTo>
                  <a:cubicBezTo>
                    <a:pt x="12" y="2567"/>
                    <a:pt x="35" y="2624"/>
                    <a:pt x="58" y="2692"/>
                  </a:cubicBezTo>
                  <a:cubicBezTo>
                    <a:pt x="68" y="2728"/>
                    <a:pt x="101" y="2746"/>
                    <a:pt x="134" y="2746"/>
                  </a:cubicBezTo>
                  <a:cubicBezTo>
                    <a:pt x="173" y="2746"/>
                    <a:pt x="212" y="2720"/>
                    <a:pt x="205" y="2670"/>
                  </a:cubicBezTo>
                  <a:cubicBezTo>
                    <a:pt x="205" y="2601"/>
                    <a:pt x="217" y="2533"/>
                    <a:pt x="217" y="2465"/>
                  </a:cubicBezTo>
                  <a:cubicBezTo>
                    <a:pt x="217" y="2408"/>
                    <a:pt x="217" y="2351"/>
                    <a:pt x="228" y="2294"/>
                  </a:cubicBezTo>
                  <a:cubicBezTo>
                    <a:pt x="240" y="2169"/>
                    <a:pt x="285" y="2044"/>
                    <a:pt x="331" y="1930"/>
                  </a:cubicBezTo>
                  <a:cubicBezTo>
                    <a:pt x="422" y="1714"/>
                    <a:pt x="569" y="1510"/>
                    <a:pt x="729" y="1316"/>
                  </a:cubicBezTo>
                  <a:cubicBezTo>
                    <a:pt x="888" y="1111"/>
                    <a:pt x="1058" y="907"/>
                    <a:pt x="1218" y="713"/>
                  </a:cubicBezTo>
                  <a:cubicBezTo>
                    <a:pt x="1388" y="497"/>
                    <a:pt x="1570" y="293"/>
                    <a:pt x="1707" y="54"/>
                  </a:cubicBezTo>
                  <a:cubicBezTo>
                    <a:pt x="1724" y="27"/>
                    <a:pt x="1694" y="1"/>
                    <a:pt x="16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8"/>
            <p:cNvSpPr/>
            <p:nvPr/>
          </p:nvSpPr>
          <p:spPr>
            <a:xfrm>
              <a:off x="2681150" y="2452300"/>
              <a:ext cx="15950" cy="38125"/>
            </a:xfrm>
            <a:custGeom>
              <a:rect b="b" l="l" r="r" t="t"/>
              <a:pathLst>
                <a:path extrusionOk="0" h="1525" w="638">
                  <a:moveTo>
                    <a:pt x="338" y="0"/>
                  </a:moveTo>
                  <a:cubicBezTo>
                    <a:pt x="326" y="0"/>
                    <a:pt x="315" y="4"/>
                    <a:pt x="307" y="12"/>
                  </a:cubicBezTo>
                  <a:cubicBezTo>
                    <a:pt x="171" y="114"/>
                    <a:pt x="103" y="285"/>
                    <a:pt x="57" y="444"/>
                  </a:cubicBezTo>
                  <a:cubicBezTo>
                    <a:pt x="12" y="603"/>
                    <a:pt x="0" y="774"/>
                    <a:pt x="12" y="944"/>
                  </a:cubicBezTo>
                  <a:cubicBezTo>
                    <a:pt x="23" y="1104"/>
                    <a:pt x="68" y="1263"/>
                    <a:pt x="182" y="1388"/>
                  </a:cubicBezTo>
                  <a:cubicBezTo>
                    <a:pt x="262" y="1477"/>
                    <a:pt x="370" y="1524"/>
                    <a:pt x="484" y="1524"/>
                  </a:cubicBezTo>
                  <a:cubicBezTo>
                    <a:pt x="516" y="1524"/>
                    <a:pt x="548" y="1521"/>
                    <a:pt x="580" y="1513"/>
                  </a:cubicBezTo>
                  <a:cubicBezTo>
                    <a:pt x="637" y="1502"/>
                    <a:pt x="626" y="1422"/>
                    <a:pt x="580" y="1411"/>
                  </a:cubicBezTo>
                  <a:cubicBezTo>
                    <a:pt x="341" y="1320"/>
                    <a:pt x="239" y="1070"/>
                    <a:pt x="228" y="842"/>
                  </a:cubicBezTo>
                  <a:cubicBezTo>
                    <a:pt x="228" y="706"/>
                    <a:pt x="250" y="569"/>
                    <a:pt x="285" y="444"/>
                  </a:cubicBezTo>
                  <a:cubicBezTo>
                    <a:pt x="319" y="307"/>
                    <a:pt x="364" y="171"/>
                    <a:pt x="376" y="46"/>
                  </a:cubicBezTo>
                  <a:cubicBezTo>
                    <a:pt x="383" y="16"/>
                    <a:pt x="360" y="0"/>
                    <a:pt x="3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8"/>
            <p:cNvSpPr/>
            <p:nvPr/>
          </p:nvSpPr>
          <p:spPr>
            <a:xfrm>
              <a:off x="2690800" y="2465275"/>
              <a:ext cx="10275" cy="19250"/>
            </a:xfrm>
            <a:custGeom>
              <a:rect b="b" l="l" r="r" t="t"/>
              <a:pathLst>
                <a:path extrusionOk="0" h="770" w="411">
                  <a:moveTo>
                    <a:pt x="185" y="0"/>
                  </a:moveTo>
                  <a:cubicBezTo>
                    <a:pt x="178" y="0"/>
                    <a:pt x="169" y="2"/>
                    <a:pt x="160" y="5"/>
                  </a:cubicBezTo>
                  <a:cubicBezTo>
                    <a:pt x="149" y="5"/>
                    <a:pt x="137" y="5"/>
                    <a:pt x="126" y="16"/>
                  </a:cubicBezTo>
                  <a:cubicBezTo>
                    <a:pt x="92" y="27"/>
                    <a:pt x="69" y="61"/>
                    <a:pt x="46" y="96"/>
                  </a:cubicBezTo>
                  <a:cubicBezTo>
                    <a:pt x="35" y="118"/>
                    <a:pt x="24" y="152"/>
                    <a:pt x="12" y="187"/>
                  </a:cubicBezTo>
                  <a:cubicBezTo>
                    <a:pt x="1" y="266"/>
                    <a:pt x="1" y="334"/>
                    <a:pt x="12" y="403"/>
                  </a:cubicBezTo>
                  <a:cubicBezTo>
                    <a:pt x="24" y="471"/>
                    <a:pt x="46" y="528"/>
                    <a:pt x="81" y="585"/>
                  </a:cubicBezTo>
                  <a:cubicBezTo>
                    <a:pt x="103" y="642"/>
                    <a:pt x="149" y="710"/>
                    <a:pt x="206" y="733"/>
                  </a:cubicBezTo>
                  <a:cubicBezTo>
                    <a:pt x="243" y="751"/>
                    <a:pt x="280" y="770"/>
                    <a:pt x="323" y="770"/>
                  </a:cubicBezTo>
                  <a:cubicBezTo>
                    <a:pt x="333" y="770"/>
                    <a:pt x="343" y="769"/>
                    <a:pt x="354" y="767"/>
                  </a:cubicBezTo>
                  <a:cubicBezTo>
                    <a:pt x="388" y="767"/>
                    <a:pt x="410" y="733"/>
                    <a:pt x="399" y="687"/>
                  </a:cubicBezTo>
                  <a:cubicBezTo>
                    <a:pt x="388" y="676"/>
                    <a:pt x="376" y="664"/>
                    <a:pt x="376" y="642"/>
                  </a:cubicBezTo>
                  <a:cubicBezTo>
                    <a:pt x="365" y="642"/>
                    <a:pt x="365" y="630"/>
                    <a:pt x="354" y="619"/>
                  </a:cubicBezTo>
                  <a:cubicBezTo>
                    <a:pt x="354" y="619"/>
                    <a:pt x="354" y="607"/>
                    <a:pt x="354" y="607"/>
                  </a:cubicBezTo>
                  <a:cubicBezTo>
                    <a:pt x="342" y="596"/>
                    <a:pt x="342" y="585"/>
                    <a:pt x="331" y="573"/>
                  </a:cubicBezTo>
                  <a:cubicBezTo>
                    <a:pt x="331" y="573"/>
                    <a:pt x="308" y="551"/>
                    <a:pt x="319" y="551"/>
                  </a:cubicBezTo>
                  <a:lnTo>
                    <a:pt x="308" y="551"/>
                  </a:lnTo>
                  <a:cubicBezTo>
                    <a:pt x="297" y="528"/>
                    <a:pt x="285" y="505"/>
                    <a:pt x="274" y="482"/>
                  </a:cubicBezTo>
                  <a:cubicBezTo>
                    <a:pt x="263" y="471"/>
                    <a:pt x="263" y="460"/>
                    <a:pt x="251" y="448"/>
                  </a:cubicBezTo>
                  <a:cubicBezTo>
                    <a:pt x="251" y="437"/>
                    <a:pt x="251" y="437"/>
                    <a:pt x="251" y="425"/>
                  </a:cubicBezTo>
                  <a:cubicBezTo>
                    <a:pt x="240" y="403"/>
                    <a:pt x="228" y="380"/>
                    <a:pt x="228" y="357"/>
                  </a:cubicBezTo>
                  <a:lnTo>
                    <a:pt x="217" y="323"/>
                  </a:lnTo>
                  <a:cubicBezTo>
                    <a:pt x="217" y="323"/>
                    <a:pt x="217" y="300"/>
                    <a:pt x="217" y="300"/>
                  </a:cubicBezTo>
                  <a:cubicBezTo>
                    <a:pt x="217" y="278"/>
                    <a:pt x="217" y="243"/>
                    <a:pt x="217" y="221"/>
                  </a:cubicBezTo>
                  <a:cubicBezTo>
                    <a:pt x="217" y="209"/>
                    <a:pt x="217" y="198"/>
                    <a:pt x="228" y="187"/>
                  </a:cubicBezTo>
                  <a:cubicBezTo>
                    <a:pt x="228" y="175"/>
                    <a:pt x="228" y="164"/>
                    <a:pt x="228" y="164"/>
                  </a:cubicBezTo>
                  <a:cubicBezTo>
                    <a:pt x="228" y="130"/>
                    <a:pt x="240" y="96"/>
                    <a:pt x="228" y="61"/>
                  </a:cubicBezTo>
                  <a:cubicBezTo>
                    <a:pt x="228" y="50"/>
                    <a:pt x="228" y="39"/>
                    <a:pt x="217" y="27"/>
                  </a:cubicBezTo>
                  <a:cubicBezTo>
                    <a:pt x="217" y="11"/>
                    <a:pt x="205" y="0"/>
                    <a:pt x="1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8"/>
            <p:cNvSpPr/>
            <p:nvPr/>
          </p:nvSpPr>
          <p:spPr>
            <a:xfrm>
              <a:off x="2700775" y="2468425"/>
              <a:ext cx="5975" cy="10900"/>
            </a:xfrm>
            <a:custGeom>
              <a:rect b="b" l="l" r="r" t="t"/>
              <a:pathLst>
                <a:path extrusionOk="0" h="436" w="239">
                  <a:moveTo>
                    <a:pt x="142" y="1"/>
                  </a:moveTo>
                  <a:cubicBezTo>
                    <a:pt x="137" y="1"/>
                    <a:pt x="131" y="2"/>
                    <a:pt x="125" y="4"/>
                  </a:cubicBezTo>
                  <a:cubicBezTo>
                    <a:pt x="102" y="4"/>
                    <a:pt x="91" y="15"/>
                    <a:pt x="68" y="38"/>
                  </a:cubicBezTo>
                  <a:cubicBezTo>
                    <a:pt x="57" y="49"/>
                    <a:pt x="46" y="61"/>
                    <a:pt x="34" y="72"/>
                  </a:cubicBezTo>
                  <a:cubicBezTo>
                    <a:pt x="11" y="106"/>
                    <a:pt x="11" y="140"/>
                    <a:pt x="0" y="186"/>
                  </a:cubicBezTo>
                  <a:cubicBezTo>
                    <a:pt x="0" y="220"/>
                    <a:pt x="0" y="254"/>
                    <a:pt x="11" y="277"/>
                  </a:cubicBezTo>
                  <a:cubicBezTo>
                    <a:pt x="23" y="311"/>
                    <a:pt x="46" y="345"/>
                    <a:pt x="68" y="379"/>
                  </a:cubicBezTo>
                  <a:cubicBezTo>
                    <a:pt x="80" y="390"/>
                    <a:pt x="91" y="402"/>
                    <a:pt x="102" y="413"/>
                  </a:cubicBezTo>
                  <a:cubicBezTo>
                    <a:pt x="114" y="413"/>
                    <a:pt x="125" y="425"/>
                    <a:pt x="137" y="425"/>
                  </a:cubicBezTo>
                  <a:lnTo>
                    <a:pt x="148" y="425"/>
                  </a:lnTo>
                  <a:cubicBezTo>
                    <a:pt x="148" y="425"/>
                    <a:pt x="148" y="425"/>
                    <a:pt x="159" y="436"/>
                  </a:cubicBezTo>
                  <a:cubicBezTo>
                    <a:pt x="182" y="436"/>
                    <a:pt x="216" y="436"/>
                    <a:pt x="228" y="402"/>
                  </a:cubicBezTo>
                  <a:cubicBezTo>
                    <a:pt x="239" y="390"/>
                    <a:pt x="239" y="368"/>
                    <a:pt x="228" y="345"/>
                  </a:cubicBezTo>
                  <a:cubicBezTo>
                    <a:pt x="228" y="334"/>
                    <a:pt x="216" y="322"/>
                    <a:pt x="216" y="322"/>
                  </a:cubicBezTo>
                  <a:lnTo>
                    <a:pt x="205" y="299"/>
                  </a:lnTo>
                  <a:cubicBezTo>
                    <a:pt x="205" y="299"/>
                    <a:pt x="205" y="288"/>
                    <a:pt x="205" y="288"/>
                  </a:cubicBezTo>
                  <a:cubicBezTo>
                    <a:pt x="205" y="288"/>
                    <a:pt x="205" y="288"/>
                    <a:pt x="193" y="277"/>
                  </a:cubicBezTo>
                  <a:cubicBezTo>
                    <a:pt x="193" y="277"/>
                    <a:pt x="193" y="265"/>
                    <a:pt x="182" y="254"/>
                  </a:cubicBezTo>
                  <a:cubicBezTo>
                    <a:pt x="182" y="254"/>
                    <a:pt x="182" y="254"/>
                    <a:pt x="182" y="243"/>
                  </a:cubicBezTo>
                  <a:cubicBezTo>
                    <a:pt x="182" y="231"/>
                    <a:pt x="171" y="220"/>
                    <a:pt x="171" y="208"/>
                  </a:cubicBezTo>
                  <a:cubicBezTo>
                    <a:pt x="171" y="197"/>
                    <a:pt x="171" y="186"/>
                    <a:pt x="171" y="174"/>
                  </a:cubicBezTo>
                  <a:cubicBezTo>
                    <a:pt x="171" y="174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52"/>
                  </a:cubicBezTo>
                  <a:cubicBezTo>
                    <a:pt x="171" y="140"/>
                    <a:pt x="171" y="129"/>
                    <a:pt x="171" y="117"/>
                  </a:cubicBezTo>
                  <a:cubicBezTo>
                    <a:pt x="171" y="117"/>
                    <a:pt x="182" y="106"/>
                    <a:pt x="182" y="106"/>
                  </a:cubicBezTo>
                  <a:cubicBezTo>
                    <a:pt x="182" y="83"/>
                    <a:pt x="193" y="61"/>
                    <a:pt x="182" y="49"/>
                  </a:cubicBezTo>
                  <a:cubicBezTo>
                    <a:pt x="182" y="21"/>
                    <a:pt x="167" y="1"/>
                    <a:pt x="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8"/>
            <p:cNvSpPr/>
            <p:nvPr/>
          </p:nvSpPr>
          <p:spPr>
            <a:xfrm>
              <a:off x="2681250" y="2400975"/>
              <a:ext cx="18650" cy="23125"/>
            </a:xfrm>
            <a:custGeom>
              <a:rect b="b" l="l" r="r" t="t"/>
              <a:pathLst>
                <a:path extrusionOk="0" h="925" w="746">
                  <a:moveTo>
                    <a:pt x="677" y="1"/>
                  </a:moveTo>
                  <a:cubicBezTo>
                    <a:pt x="670" y="1"/>
                    <a:pt x="663" y="3"/>
                    <a:pt x="656" y="6"/>
                  </a:cubicBezTo>
                  <a:cubicBezTo>
                    <a:pt x="610" y="18"/>
                    <a:pt x="576" y="52"/>
                    <a:pt x="542" y="74"/>
                  </a:cubicBezTo>
                  <a:cubicBezTo>
                    <a:pt x="508" y="97"/>
                    <a:pt x="474" y="143"/>
                    <a:pt x="440" y="177"/>
                  </a:cubicBezTo>
                  <a:cubicBezTo>
                    <a:pt x="383" y="245"/>
                    <a:pt x="326" y="313"/>
                    <a:pt x="269" y="393"/>
                  </a:cubicBezTo>
                  <a:cubicBezTo>
                    <a:pt x="212" y="472"/>
                    <a:pt x="167" y="541"/>
                    <a:pt x="121" y="620"/>
                  </a:cubicBezTo>
                  <a:cubicBezTo>
                    <a:pt x="99" y="666"/>
                    <a:pt x="76" y="700"/>
                    <a:pt x="53" y="745"/>
                  </a:cubicBezTo>
                  <a:cubicBezTo>
                    <a:pt x="53" y="768"/>
                    <a:pt x="30" y="791"/>
                    <a:pt x="30" y="814"/>
                  </a:cubicBezTo>
                  <a:cubicBezTo>
                    <a:pt x="19" y="836"/>
                    <a:pt x="19" y="859"/>
                    <a:pt x="8" y="882"/>
                  </a:cubicBezTo>
                  <a:cubicBezTo>
                    <a:pt x="1" y="909"/>
                    <a:pt x="23" y="924"/>
                    <a:pt x="47" y="924"/>
                  </a:cubicBezTo>
                  <a:cubicBezTo>
                    <a:pt x="62" y="924"/>
                    <a:pt x="78" y="918"/>
                    <a:pt x="87" y="905"/>
                  </a:cubicBezTo>
                  <a:cubicBezTo>
                    <a:pt x="99" y="893"/>
                    <a:pt x="121" y="882"/>
                    <a:pt x="133" y="859"/>
                  </a:cubicBezTo>
                  <a:cubicBezTo>
                    <a:pt x="144" y="848"/>
                    <a:pt x="155" y="825"/>
                    <a:pt x="178" y="814"/>
                  </a:cubicBezTo>
                  <a:cubicBezTo>
                    <a:pt x="201" y="780"/>
                    <a:pt x="235" y="745"/>
                    <a:pt x="258" y="711"/>
                  </a:cubicBezTo>
                  <a:cubicBezTo>
                    <a:pt x="303" y="643"/>
                    <a:pt x="360" y="563"/>
                    <a:pt x="417" y="507"/>
                  </a:cubicBezTo>
                  <a:cubicBezTo>
                    <a:pt x="463" y="438"/>
                    <a:pt x="519" y="370"/>
                    <a:pt x="576" y="302"/>
                  </a:cubicBezTo>
                  <a:cubicBezTo>
                    <a:pt x="610" y="268"/>
                    <a:pt x="633" y="234"/>
                    <a:pt x="667" y="199"/>
                  </a:cubicBezTo>
                  <a:cubicBezTo>
                    <a:pt x="679" y="177"/>
                    <a:pt x="690" y="165"/>
                    <a:pt x="701" y="143"/>
                  </a:cubicBezTo>
                  <a:cubicBezTo>
                    <a:pt x="713" y="120"/>
                    <a:pt x="724" y="97"/>
                    <a:pt x="736" y="74"/>
                  </a:cubicBezTo>
                  <a:cubicBezTo>
                    <a:pt x="745" y="46"/>
                    <a:pt x="714" y="1"/>
                    <a:pt x="67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8"/>
            <p:cNvSpPr/>
            <p:nvPr/>
          </p:nvSpPr>
          <p:spPr>
            <a:xfrm>
              <a:off x="2692875" y="2410675"/>
              <a:ext cx="10475" cy="11400"/>
            </a:xfrm>
            <a:custGeom>
              <a:rect b="b" l="l" r="r" t="t"/>
              <a:pathLst>
                <a:path extrusionOk="0" h="456" w="419">
                  <a:moveTo>
                    <a:pt x="336" y="1"/>
                  </a:moveTo>
                  <a:cubicBezTo>
                    <a:pt x="327" y="1"/>
                    <a:pt x="316" y="2"/>
                    <a:pt x="305" y="5"/>
                  </a:cubicBezTo>
                  <a:cubicBezTo>
                    <a:pt x="282" y="5"/>
                    <a:pt x="271" y="28"/>
                    <a:pt x="248" y="39"/>
                  </a:cubicBezTo>
                  <a:cubicBezTo>
                    <a:pt x="236" y="50"/>
                    <a:pt x="225" y="50"/>
                    <a:pt x="225" y="62"/>
                  </a:cubicBezTo>
                  <a:lnTo>
                    <a:pt x="214" y="62"/>
                  </a:lnTo>
                  <a:cubicBezTo>
                    <a:pt x="202" y="73"/>
                    <a:pt x="191" y="84"/>
                    <a:pt x="180" y="96"/>
                  </a:cubicBezTo>
                  <a:cubicBezTo>
                    <a:pt x="157" y="119"/>
                    <a:pt x="134" y="153"/>
                    <a:pt x="123" y="175"/>
                  </a:cubicBezTo>
                  <a:cubicBezTo>
                    <a:pt x="100" y="198"/>
                    <a:pt x="89" y="232"/>
                    <a:pt x="66" y="255"/>
                  </a:cubicBezTo>
                  <a:lnTo>
                    <a:pt x="43" y="301"/>
                  </a:lnTo>
                  <a:cubicBezTo>
                    <a:pt x="43" y="301"/>
                    <a:pt x="32" y="312"/>
                    <a:pt x="32" y="323"/>
                  </a:cubicBezTo>
                  <a:cubicBezTo>
                    <a:pt x="20" y="335"/>
                    <a:pt x="20" y="346"/>
                    <a:pt x="20" y="357"/>
                  </a:cubicBezTo>
                  <a:cubicBezTo>
                    <a:pt x="20" y="369"/>
                    <a:pt x="20" y="380"/>
                    <a:pt x="20" y="392"/>
                  </a:cubicBezTo>
                  <a:lnTo>
                    <a:pt x="9" y="392"/>
                  </a:lnTo>
                  <a:cubicBezTo>
                    <a:pt x="0" y="427"/>
                    <a:pt x="33" y="456"/>
                    <a:pt x="64" y="456"/>
                  </a:cubicBezTo>
                  <a:cubicBezTo>
                    <a:pt x="73" y="456"/>
                    <a:pt x="81" y="453"/>
                    <a:pt x="89" y="448"/>
                  </a:cubicBezTo>
                  <a:cubicBezTo>
                    <a:pt x="100" y="448"/>
                    <a:pt x="111" y="448"/>
                    <a:pt x="123" y="437"/>
                  </a:cubicBezTo>
                  <a:cubicBezTo>
                    <a:pt x="157" y="426"/>
                    <a:pt x="180" y="403"/>
                    <a:pt x="202" y="380"/>
                  </a:cubicBezTo>
                  <a:cubicBezTo>
                    <a:pt x="225" y="357"/>
                    <a:pt x="248" y="335"/>
                    <a:pt x="259" y="323"/>
                  </a:cubicBezTo>
                  <a:cubicBezTo>
                    <a:pt x="282" y="289"/>
                    <a:pt x="305" y="266"/>
                    <a:pt x="327" y="244"/>
                  </a:cubicBezTo>
                  <a:cubicBezTo>
                    <a:pt x="339" y="221"/>
                    <a:pt x="350" y="210"/>
                    <a:pt x="350" y="198"/>
                  </a:cubicBezTo>
                  <a:cubicBezTo>
                    <a:pt x="350" y="187"/>
                    <a:pt x="350" y="187"/>
                    <a:pt x="362" y="187"/>
                  </a:cubicBezTo>
                  <a:cubicBezTo>
                    <a:pt x="362" y="175"/>
                    <a:pt x="362" y="164"/>
                    <a:pt x="373" y="164"/>
                  </a:cubicBezTo>
                  <a:cubicBezTo>
                    <a:pt x="384" y="130"/>
                    <a:pt x="418" y="84"/>
                    <a:pt x="396" y="39"/>
                  </a:cubicBezTo>
                  <a:cubicBezTo>
                    <a:pt x="387" y="13"/>
                    <a:pt x="366" y="1"/>
                    <a:pt x="33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8"/>
            <p:cNvSpPr/>
            <p:nvPr/>
          </p:nvSpPr>
          <p:spPr>
            <a:xfrm>
              <a:off x="2958250" y="2381350"/>
              <a:ext cx="55325" cy="62925"/>
            </a:xfrm>
            <a:custGeom>
              <a:rect b="b" l="l" r="r" t="t"/>
              <a:pathLst>
                <a:path extrusionOk="0" h="2517" w="2213">
                  <a:moveTo>
                    <a:pt x="50" y="0"/>
                  </a:moveTo>
                  <a:cubicBezTo>
                    <a:pt x="18" y="0"/>
                    <a:pt x="1" y="35"/>
                    <a:pt x="28" y="63"/>
                  </a:cubicBezTo>
                  <a:cubicBezTo>
                    <a:pt x="74" y="120"/>
                    <a:pt x="108" y="166"/>
                    <a:pt x="165" y="211"/>
                  </a:cubicBezTo>
                  <a:cubicBezTo>
                    <a:pt x="222" y="257"/>
                    <a:pt x="267" y="302"/>
                    <a:pt x="324" y="336"/>
                  </a:cubicBezTo>
                  <a:cubicBezTo>
                    <a:pt x="426" y="427"/>
                    <a:pt x="540" y="507"/>
                    <a:pt x="643" y="598"/>
                  </a:cubicBezTo>
                  <a:cubicBezTo>
                    <a:pt x="847" y="757"/>
                    <a:pt x="1041" y="939"/>
                    <a:pt x="1211" y="1132"/>
                  </a:cubicBezTo>
                  <a:cubicBezTo>
                    <a:pt x="1382" y="1326"/>
                    <a:pt x="1530" y="1530"/>
                    <a:pt x="1643" y="1769"/>
                  </a:cubicBezTo>
                  <a:cubicBezTo>
                    <a:pt x="1689" y="1872"/>
                    <a:pt x="1746" y="1985"/>
                    <a:pt x="1746" y="2099"/>
                  </a:cubicBezTo>
                  <a:cubicBezTo>
                    <a:pt x="1757" y="2201"/>
                    <a:pt x="1757" y="2327"/>
                    <a:pt x="1689" y="2406"/>
                  </a:cubicBezTo>
                  <a:cubicBezTo>
                    <a:pt x="1651" y="2454"/>
                    <a:pt x="1684" y="2517"/>
                    <a:pt x="1742" y="2517"/>
                  </a:cubicBezTo>
                  <a:cubicBezTo>
                    <a:pt x="1754" y="2517"/>
                    <a:pt x="1767" y="2514"/>
                    <a:pt x="1780" y="2509"/>
                  </a:cubicBezTo>
                  <a:cubicBezTo>
                    <a:pt x="2212" y="2292"/>
                    <a:pt x="1882" y="1678"/>
                    <a:pt x="1700" y="1394"/>
                  </a:cubicBezTo>
                  <a:cubicBezTo>
                    <a:pt x="1461" y="1007"/>
                    <a:pt x="1109" y="689"/>
                    <a:pt x="745" y="416"/>
                  </a:cubicBezTo>
                  <a:cubicBezTo>
                    <a:pt x="643" y="336"/>
                    <a:pt x="540" y="257"/>
                    <a:pt x="438" y="200"/>
                  </a:cubicBezTo>
                  <a:cubicBezTo>
                    <a:pt x="381" y="154"/>
                    <a:pt x="313" y="120"/>
                    <a:pt x="256" y="86"/>
                  </a:cubicBezTo>
                  <a:cubicBezTo>
                    <a:pt x="199" y="52"/>
                    <a:pt x="142" y="29"/>
                    <a:pt x="74" y="6"/>
                  </a:cubicBezTo>
                  <a:cubicBezTo>
                    <a:pt x="65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8"/>
            <p:cNvSpPr/>
            <p:nvPr/>
          </p:nvSpPr>
          <p:spPr>
            <a:xfrm>
              <a:off x="2968625" y="2451600"/>
              <a:ext cx="17925" cy="41625"/>
            </a:xfrm>
            <a:custGeom>
              <a:rect b="b" l="l" r="r" t="t"/>
              <a:pathLst>
                <a:path extrusionOk="0" h="1665" w="717">
                  <a:moveTo>
                    <a:pt x="388" y="1"/>
                  </a:moveTo>
                  <a:cubicBezTo>
                    <a:pt x="362" y="1"/>
                    <a:pt x="334" y="21"/>
                    <a:pt x="341" y="51"/>
                  </a:cubicBezTo>
                  <a:cubicBezTo>
                    <a:pt x="353" y="199"/>
                    <a:pt x="398" y="335"/>
                    <a:pt x="432" y="483"/>
                  </a:cubicBezTo>
                  <a:cubicBezTo>
                    <a:pt x="455" y="631"/>
                    <a:pt x="478" y="790"/>
                    <a:pt x="466" y="938"/>
                  </a:cubicBezTo>
                  <a:cubicBezTo>
                    <a:pt x="466" y="1177"/>
                    <a:pt x="375" y="1496"/>
                    <a:pt x="80" y="1496"/>
                  </a:cubicBezTo>
                  <a:cubicBezTo>
                    <a:pt x="23" y="1496"/>
                    <a:pt x="0" y="1587"/>
                    <a:pt x="46" y="1621"/>
                  </a:cubicBezTo>
                  <a:cubicBezTo>
                    <a:pt x="102" y="1651"/>
                    <a:pt x="162" y="1665"/>
                    <a:pt x="223" y="1665"/>
                  </a:cubicBezTo>
                  <a:cubicBezTo>
                    <a:pt x="321" y="1665"/>
                    <a:pt x="419" y="1627"/>
                    <a:pt x="489" y="1564"/>
                  </a:cubicBezTo>
                  <a:cubicBezTo>
                    <a:pt x="637" y="1439"/>
                    <a:pt x="683" y="1257"/>
                    <a:pt x="694" y="1075"/>
                  </a:cubicBezTo>
                  <a:cubicBezTo>
                    <a:pt x="717" y="893"/>
                    <a:pt x="705" y="699"/>
                    <a:pt x="671" y="517"/>
                  </a:cubicBezTo>
                  <a:cubicBezTo>
                    <a:pt x="626" y="347"/>
                    <a:pt x="557" y="131"/>
                    <a:pt x="421" y="17"/>
                  </a:cubicBezTo>
                  <a:cubicBezTo>
                    <a:pt x="413" y="6"/>
                    <a:pt x="401" y="1"/>
                    <a:pt x="3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58"/>
            <p:cNvSpPr/>
            <p:nvPr/>
          </p:nvSpPr>
          <p:spPr>
            <a:xfrm>
              <a:off x="2967475" y="2464450"/>
              <a:ext cx="9975" cy="18875"/>
            </a:xfrm>
            <a:custGeom>
              <a:rect b="b" l="l" r="r" t="t"/>
              <a:pathLst>
                <a:path extrusionOk="0" h="755" w="399">
                  <a:moveTo>
                    <a:pt x="230" y="1"/>
                  </a:moveTo>
                  <a:cubicBezTo>
                    <a:pt x="201" y="1"/>
                    <a:pt x="174" y="28"/>
                    <a:pt x="183" y="60"/>
                  </a:cubicBezTo>
                  <a:cubicBezTo>
                    <a:pt x="205" y="106"/>
                    <a:pt x="205" y="151"/>
                    <a:pt x="205" y="208"/>
                  </a:cubicBezTo>
                  <a:cubicBezTo>
                    <a:pt x="205" y="220"/>
                    <a:pt x="205" y="231"/>
                    <a:pt x="205" y="242"/>
                  </a:cubicBezTo>
                  <a:lnTo>
                    <a:pt x="205" y="254"/>
                  </a:lnTo>
                  <a:cubicBezTo>
                    <a:pt x="205" y="254"/>
                    <a:pt x="205" y="276"/>
                    <a:pt x="205" y="276"/>
                  </a:cubicBezTo>
                  <a:cubicBezTo>
                    <a:pt x="205" y="299"/>
                    <a:pt x="194" y="333"/>
                    <a:pt x="194" y="356"/>
                  </a:cubicBezTo>
                  <a:cubicBezTo>
                    <a:pt x="183" y="367"/>
                    <a:pt x="183" y="379"/>
                    <a:pt x="183" y="390"/>
                  </a:cubicBezTo>
                  <a:cubicBezTo>
                    <a:pt x="183" y="402"/>
                    <a:pt x="171" y="402"/>
                    <a:pt x="171" y="413"/>
                  </a:cubicBezTo>
                  <a:cubicBezTo>
                    <a:pt x="171" y="413"/>
                    <a:pt x="171" y="413"/>
                    <a:pt x="171" y="424"/>
                  </a:cubicBezTo>
                  <a:cubicBezTo>
                    <a:pt x="160" y="447"/>
                    <a:pt x="148" y="470"/>
                    <a:pt x="137" y="493"/>
                  </a:cubicBezTo>
                  <a:cubicBezTo>
                    <a:pt x="126" y="504"/>
                    <a:pt x="114" y="515"/>
                    <a:pt x="114" y="527"/>
                  </a:cubicBezTo>
                  <a:cubicBezTo>
                    <a:pt x="103" y="527"/>
                    <a:pt x="103" y="538"/>
                    <a:pt x="103" y="538"/>
                  </a:cubicBezTo>
                  <a:cubicBezTo>
                    <a:pt x="103" y="538"/>
                    <a:pt x="92" y="549"/>
                    <a:pt x="92" y="549"/>
                  </a:cubicBezTo>
                  <a:cubicBezTo>
                    <a:pt x="92" y="549"/>
                    <a:pt x="92" y="561"/>
                    <a:pt x="92" y="561"/>
                  </a:cubicBezTo>
                  <a:cubicBezTo>
                    <a:pt x="80" y="561"/>
                    <a:pt x="80" y="572"/>
                    <a:pt x="69" y="572"/>
                  </a:cubicBezTo>
                  <a:cubicBezTo>
                    <a:pt x="57" y="595"/>
                    <a:pt x="46" y="618"/>
                    <a:pt x="35" y="640"/>
                  </a:cubicBezTo>
                  <a:cubicBezTo>
                    <a:pt x="35" y="652"/>
                    <a:pt x="35" y="652"/>
                    <a:pt x="23" y="663"/>
                  </a:cubicBezTo>
                  <a:cubicBezTo>
                    <a:pt x="1" y="697"/>
                    <a:pt x="35" y="754"/>
                    <a:pt x="80" y="754"/>
                  </a:cubicBezTo>
                  <a:lnTo>
                    <a:pt x="148" y="754"/>
                  </a:lnTo>
                  <a:cubicBezTo>
                    <a:pt x="217" y="731"/>
                    <a:pt x="285" y="652"/>
                    <a:pt x="319" y="606"/>
                  </a:cubicBezTo>
                  <a:cubicBezTo>
                    <a:pt x="353" y="538"/>
                    <a:pt x="376" y="470"/>
                    <a:pt x="387" y="402"/>
                  </a:cubicBezTo>
                  <a:cubicBezTo>
                    <a:pt x="399" y="333"/>
                    <a:pt x="387" y="254"/>
                    <a:pt x="365" y="185"/>
                  </a:cubicBezTo>
                  <a:cubicBezTo>
                    <a:pt x="353" y="117"/>
                    <a:pt x="308" y="60"/>
                    <a:pt x="262" y="15"/>
                  </a:cubicBezTo>
                  <a:cubicBezTo>
                    <a:pt x="253" y="5"/>
                    <a:pt x="241" y="1"/>
                    <a:pt x="2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58"/>
            <p:cNvSpPr/>
            <p:nvPr/>
          </p:nvSpPr>
          <p:spPr>
            <a:xfrm>
              <a:off x="2963500" y="2469300"/>
              <a:ext cx="6850" cy="12700"/>
            </a:xfrm>
            <a:custGeom>
              <a:rect b="b" l="l" r="r" t="t"/>
              <a:pathLst>
                <a:path extrusionOk="0" h="508" w="274">
                  <a:moveTo>
                    <a:pt x="157" y="0"/>
                  </a:moveTo>
                  <a:cubicBezTo>
                    <a:pt x="133" y="0"/>
                    <a:pt x="106" y="27"/>
                    <a:pt x="114" y="60"/>
                  </a:cubicBezTo>
                  <a:cubicBezTo>
                    <a:pt x="114" y="60"/>
                    <a:pt x="114" y="82"/>
                    <a:pt x="114" y="82"/>
                  </a:cubicBezTo>
                  <a:cubicBezTo>
                    <a:pt x="114" y="82"/>
                    <a:pt x="114" y="94"/>
                    <a:pt x="114" y="94"/>
                  </a:cubicBezTo>
                  <a:lnTo>
                    <a:pt x="114" y="105"/>
                  </a:lnTo>
                  <a:cubicBezTo>
                    <a:pt x="114" y="117"/>
                    <a:pt x="114" y="139"/>
                    <a:pt x="114" y="162"/>
                  </a:cubicBezTo>
                  <a:cubicBezTo>
                    <a:pt x="114" y="173"/>
                    <a:pt x="114" y="196"/>
                    <a:pt x="114" y="208"/>
                  </a:cubicBezTo>
                  <a:cubicBezTo>
                    <a:pt x="114" y="219"/>
                    <a:pt x="114" y="219"/>
                    <a:pt x="114" y="230"/>
                  </a:cubicBezTo>
                  <a:cubicBezTo>
                    <a:pt x="114" y="230"/>
                    <a:pt x="114" y="242"/>
                    <a:pt x="103" y="253"/>
                  </a:cubicBezTo>
                  <a:cubicBezTo>
                    <a:pt x="103" y="276"/>
                    <a:pt x="91" y="287"/>
                    <a:pt x="91" y="310"/>
                  </a:cubicBezTo>
                  <a:lnTo>
                    <a:pt x="91" y="321"/>
                  </a:lnTo>
                  <a:cubicBezTo>
                    <a:pt x="80" y="333"/>
                    <a:pt x="80" y="333"/>
                    <a:pt x="80" y="344"/>
                  </a:cubicBezTo>
                  <a:cubicBezTo>
                    <a:pt x="69" y="355"/>
                    <a:pt x="69" y="367"/>
                    <a:pt x="57" y="367"/>
                  </a:cubicBezTo>
                  <a:cubicBezTo>
                    <a:pt x="57" y="367"/>
                    <a:pt x="57" y="378"/>
                    <a:pt x="57" y="378"/>
                  </a:cubicBezTo>
                  <a:lnTo>
                    <a:pt x="46" y="378"/>
                  </a:lnTo>
                  <a:cubicBezTo>
                    <a:pt x="34" y="401"/>
                    <a:pt x="23" y="412"/>
                    <a:pt x="12" y="435"/>
                  </a:cubicBezTo>
                  <a:cubicBezTo>
                    <a:pt x="0" y="446"/>
                    <a:pt x="0" y="469"/>
                    <a:pt x="12" y="492"/>
                  </a:cubicBezTo>
                  <a:cubicBezTo>
                    <a:pt x="20" y="500"/>
                    <a:pt x="34" y="508"/>
                    <a:pt x="49" y="508"/>
                  </a:cubicBezTo>
                  <a:cubicBezTo>
                    <a:pt x="55" y="508"/>
                    <a:pt x="62" y="507"/>
                    <a:pt x="69" y="503"/>
                  </a:cubicBezTo>
                  <a:cubicBezTo>
                    <a:pt x="114" y="503"/>
                    <a:pt x="160" y="458"/>
                    <a:pt x="182" y="424"/>
                  </a:cubicBezTo>
                  <a:cubicBezTo>
                    <a:pt x="216" y="390"/>
                    <a:pt x="239" y="344"/>
                    <a:pt x="251" y="287"/>
                  </a:cubicBezTo>
                  <a:cubicBezTo>
                    <a:pt x="273" y="242"/>
                    <a:pt x="273" y="185"/>
                    <a:pt x="262" y="139"/>
                  </a:cubicBezTo>
                  <a:cubicBezTo>
                    <a:pt x="251" y="117"/>
                    <a:pt x="251" y="94"/>
                    <a:pt x="239" y="71"/>
                  </a:cubicBezTo>
                  <a:cubicBezTo>
                    <a:pt x="228" y="60"/>
                    <a:pt x="228" y="48"/>
                    <a:pt x="216" y="48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26"/>
                    <a:pt x="194" y="14"/>
                    <a:pt x="182" y="14"/>
                  </a:cubicBezTo>
                  <a:cubicBezTo>
                    <a:pt x="176" y="5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8"/>
            <p:cNvSpPr/>
            <p:nvPr/>
          </p:nvSpPr>
          <p:spPr>
            <a:xfrm>
              <a:off x="2969525" y="2398525"/>
              <a:ext cx="15900" cy="16000"/>
            </a:xfrm>
            <a:custGeom>
              <a:rect b="b" l="l" r="r" t="t"/>
              <a:pathLst>
                <a:path extrusionOk="0" h="640" w="636">
                  <a:moveTo>
                    <a:pt x="55" y="0"/>
                  </a:moveTo>
                  <a:cubicBezTo>
                    <a:pt x="17" y="0"/>
                    <a:pt x="0" y="49"/>
                    <a:pt x="21" y="70"/>
                  </a:cubicBezTo>
                  <a:cubicBezTo>
                    <a:pt x="32" y="104"/>
                    <a:pt x="55" y="127"/>
                    <a:pt x="78" y="150"/>
                  </a:cubicBezTo>
                  <a:cubicBezTo>
                    <a:pt x="101" y="161"/>
                    <a:pt x="123" y="184"/>
                    <a:pt x="146" y="206"/>
                  </a:cubicBezTo>
                  <a:cubicBezTo>
                    <a:pt x="192" y="252"/>
                    <a:pt x="248" y="297"/>
                    <a:pt x="294" y="343"/>
                  </a:cubicBezTo>
                  <a:cubicBezTo>
                    <a:pt x="374" y="445"/>
                    <a:pt x="453" y="559"/>
                    <a:pt x="556" y="627"/>
                  </a:cubicBezTo>
                  <a:cubicBezTo>
                    <a:pt x="567" y="636"/>
                    <a:pt x="578" y="639"/>
                    <a:pt x="587" y="639"/>
                  </a:cubicBezTo>
                  <a:cubicBezTo>
                    <a:pt x="616" y="639"/>
                    <a:pt x="635" y="607"/>
                    <a:pt x="635" y="582"/>
                  </a:cubicBezTo>
                  <a:cubicBezTo>
                    <a:pt x="624" y="559"/>
                    <a:pt x="624" y="548"/>
                    <a:pt x="612" y="536"/>
                  </a:cubicBezTo>
                  <a:cubicBezTo>
                    <a:pt x="612" y="525"/>
                    <a:pt x="612" y="514"/>
                    <a:pt x="601" y="502"/>
                  </a:cubicBezTo>
                  <a:cubicBezTo>
                    <a:pt x="601" y="491"/>
                    <a:pt x="601" y="491"/>
                    <a:pt x="590" y="479"/>
                  </a:cubicBezTo>
                  <a:cubicBezTo>
                    <a:pt x="578" y="445"/>
                    <a:pt x="556" y="411"/>
                    <a:pt x="533" y="388"/>
                  </a:cubicBezTo>
                  <a:cubicBezTo>
                    <a:pt x="487" y="332"/>
                    <a:pt x="442" y="286"/>
                    <a:pt x="396" y="241"/>
                  </a:cubicBezTo>
                  <a:cubicBezTo>
                    <a:pt x="351" y="184"/>
                    <a:pt x="294" y="138"/>
                    <a:pt x="237" y="104"/>
                  </a:cubicBezTo>
                  <a:cubicBezTo>
                    <a:pt x="214" y="81"/>
                    <a:pt x="192" y="59"/>
                    <a:pt x="157" y="47"/>
                  </a:cubicBezTo>
                  <a:cubicBezTo>
                    <a:pt x="139" y="29"/>
                    <a:pt x="113" y="10"/>
                    <a:pt x="85" y="10"/>
                  </a:cubicBezTo>
                  <a:cubicBezTo>
                    <a:pt x="79" y="10"/>
                    <a:pt x="73" y="11"/>
                    <a:pt x="66" y="13"/>
                  </a:cubicBezTo>
                  <a:cubicBezTo>
                    <a:pt x="66" y="13"/>
                    <a:pt x="66" y="2"/>
                    <a:pt x="66" y="2"/>
                  </a:cubicBezTo>
                  <a:cubicBezTo>
                    <a:pt x="62" y="1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8"/>
            <p:cNvSpPr/>
            <p:nvPr/>
          </p:nvSpPr>
          <p:spPr>
            <a:xfrm>
              <a:off x="2968625" y="2405550"/>
              <a:ext cx="8550" cy="8775"/>
            </a:xfrm>
            <a:custGeom>
              <a:rect b="b" l="l" r="r" t="t"/>
              <a:pathLst>
                <a:path extrusionOk="0" h="351" w="342">
                  <a:moveTo>
                    <a:pt x="45" y="0"/>
                  </a:moveTo>
                  <a:cubicBezTo>
                    <a:pt x="33" y="0"/>
                    <a:pt x="20" y="8"/>
                    <a:pt x="11" y="16"/>
                  </a:cubicBezTo>
                  <a:cubicBezTo>
                    <a:pt x="0" y="28"/>
                    <a:pt x="0" y="51"/>
                    <a:pt x="11" y="62"/>
                  </a:cubicBezTo>
                  <a:cubicBezTo>
                    <a:pt x="11" y="62"/>
                    <a:pt x="23" y="73"/>
                    <a:pt x="23" y="73"/>
                  </a:cubicBezTo>
                  <a:cubicBezTo>
                    <a:pt x="23" y="85"/>
                    <a:pt x="23" y="85"/>
                    <a:pt x="34" y="85"/>
                  </a:cubicBezTo>
                  <a:cubicBezTo>
                    <a:pt x="34" y="96"/>
                    <a:pt x="34" y="107"/>
                    <a:pt x="34" y="119"/>
                  </a:cubicBezTo>
                  <a:cubicBezTo>
                    <a:pt x="46" y="119"/>
                    <a:pt x="46" y="130"/>
                    <a:pt x="57" y="130"/>
                  </a:cubicBezTo>
                  <a:cubicBezTo>
                    <a:pt x="68" y="153"/>
                    <a:pt x="80" y="164"/>
                    <a:pt x="91" y="187"/>
                  </a:cubicBezTo>
                  <a:cubicBezTo>
                    <a:pt x="114" y="210"/>
                    <a:pt x="137" y="233"/>
                    <a:pt x="148" y="255"/>
                  </a:cubicBezTo>
                  <a:cubicBezTo>
                    <a:pt x="159" y="255"/>
                    <a:pt x="159" y="267"/>
                    <a:pt x="159" y="267"/>
                  </a:cubicBezTo>
                  <a:cubicBezTo>
                    <a:pt x="171" y="289"/>
                    <a:pt x="182" y="301"/>
                    <a:pt x="193" y="301"/>
                  </a:cubicBezTo>
                  <a:cubicBezTo>
                    <a:pt x="216" y="312"/>
                    <a:pt x="228" y="335"/>
                    <a:pt x="239" y="335"/>
                  </a:cubicBezTo>
                  <a:cubicBezTo>
                    <a:pt x="250" y="346"/>
                    <a:pt x="262" y="346"/>
                    <a:pt x="273" y="346"/>
                  </a:cubicBezTo>
                  <a:cubicBezTo>
                    <a:pt x="282" y="349"/>
                    <a:pt x="289" y="351"/>
                    <a:pt x="297" y="351"/>
                  </a:cubicBezTo>
                  <a:cubicBezTo>
                    <a:pt x="318" y="351"/>
                    <a:pt x="333" y="338"/>
                    <a:pt x="341" y="312"/>
                  </a:cubicBezTo>
                  <a:cubicBezTo>
                    <a:pt x="341" y="301"/>
                    <a:pt x="341" y="289"/>
                    <a:pt x="341" y="278"/>
                  </a:cubicBezTo>
                  <a:cubicBezTo>
                    <a:pt x="341" y="255"/>
                    <a:pt x="330" y="233"/>
                    <a:pt x="319" y="210"/>
                  </a:cubicBezTo>
                  <a:cubicBezTo>
                    <a:pt x="319" y="198"/>
                    <a:pt x="307" y="187"/>
                    <a:pt x="307" y="176"/>
                  </a:cubicBezTo>
                  <a:cubicBezTo>
                    <a:pt x="273" y="142"/>
                    <a:pt x="239" y="107"/>
                    <a:pt x="205" y="73"/>
                  </a:cubicBezTo>
                  <a:cubicBezTo>
                    <a:pt x="182" y="51"/>
                    <a:pt x="159" y="39"/>
                    <a:pt x="137" y="28"/>
                  </a:cubicBezTo>
                  <a:cubicBezTo>
                    <a:pt x="125" y="16"/>
                    <a:pt x="114" y="16"/>
                    <a:pt x="91" y="5"/>
                  </a:cubicBezTo>
                  <a:lnTo>
                    <a:pt x="57" y="5"/>
                  </a:lnTo>
                  <a:cubicBezTo>
                    <a:pt x="54" y="2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8"/>
            <p:cNvSpPr/>
            <p:nvPr/>
          </p:nvSpPr>
          <p:spPr>
            <a:xfrm>
              <a:off x="2757625" y="2503200"/>
              <a:ext cx="21650" cy="12525"/>
            </a:xfrm>
            <a:custGeom>
              <a:rect b="b" l="l" r="r" t="t"/>
              <a:pathLst>
                <a:path extrusionOk="0" h="501" w="866">
                  <a:moveTo>
                    <a:pt x="92" y="0"/>
                  </a:moveTo>
                  <a:cubicBezTo>
                    <a:pt x="69" y="0"/>
                    <a:pt x="46" y="12"/>
                    <a:pt x="24" y="23"/>
                  </a:cubicBezTo>
                  <a:cubicBezTo>
                    <a:pt x="1" y="57"/>
                    <a:pt x="12" y="103"/>
                    <a:pt x="24" y="148"/>
                  </a:cubicBezTo>
                  <a:cubicBezTo>
                    <a:pt x="35" y="160"/>
                    <a:pt x="46" y="182"/>
                    <a:pt x="46" y="205"/>
                  </a:cubicBezTo>
                  <a:lnTo>
                    <a:pt x="58" y="205"/>
                  </a:lnTo>
                  <a:cubicBezTo>
                    <a:pt x="58" y="216"/>
                    <a:pt x="58" y="228"/>
                    <a:pt x="69" y="239"/>
                  </a:cubicBezTo>
                  <a:cubicBezTo>
                    <a:pt x="80" y="262"/>
                    <a:pt x="92" y="273"/>
                    <a:pt x="103" y="296"/>
                  </a:cubicBezTo>
                  <a:cubicBezTo>
                    <a:pt x="115" y="296"/>
                    <a:pt x="115" y="307"/>
                    <a:pt x="126" y="319"/>
                  </a:cubicBezTo>
                  <a:cubicBezTo>
                    <a:pt x="126" y="319"/>
                    <a:pt x="137" y="330"/>
                    <a:pt x="137" y="330"/>
                  </a:cubicBezTo>
                  <a:cubicBezTo>
                    <a:pt x="171" y="364"/>
                    <a:pt x="194" y="387"/>
                    <a:pt x="228" y="410"/>
                  </a:cubicBezTo>
                  <a:cubicBezTo>
                    <a:pt x="285" y="444"/>
                    <a:pt x="365" y="478"/>
                    <a:pt x="433" y="489"/>
                  </a:cubicBezTo>
                  <a:cubicBezTo>
                    <a:pt x="467" y="501"/>
                    <a:pt x="513" y="501"/>
                    <a:pt x="547" y="501"/>
                  </a:cubicBezTo>
                  <a:cubicBezTo>
                    <a:pt x="592" y="501"/>
                    <a:pt x="626" y="501"/>
                    <a:pt x="649" y="478"/>
                  </a:cubicBezTo>
                  <a:cubicBezTo>
                    <a:pt x="717" y="467"/>
                    <a:pt x="797" y="444"/>
                    <a:pt x="831" y="387"/>
                  </a:cubicBezTo>
                  <a:cubicBezTo>
                    <a:pt x="865" y="353"/>
                    <a:pt x="854" y="273"/>
                    <a:pt x="786" y="273"/>
                  </a:cubicBezTo>
                  <a:cubicBezTo>
                    <a:pt x="751" y="273"/>
                    <a:pt x="729" y="285"/>
                    <a:pt x="706" y="285"/>
                  </a:cubicBezTo>
                  <a:cubicBezTo>
                    <a:pt x="683" y="296"/>
                    <a:pt x="660" y="296"/>
                    <a:pt x="638" y="296"/>
                  </a:cubicBezTo>
                  <a:cubicBezTo>
                    <a:pt x="615" y="285"/>
                    <a:pt x="581" y="285"/>
                    <a:pt x="558" y="285"/>
                  </a:cubicBezTo>
                  <a:lnTo>
                    <a:pt x="535" y="285"/>
                  </a:lnTo>
                  <a:cubicBezTo>
                    <a:pt x="524" y="273"/>
                    <a:pt x="501" y="273"/>
                    <a:pt x="490" y="273"/>
                  </a:cubicBezTo>
                  <a:cubicBezTo>
                    <a:pt x="467" y="262"/>
                    <a:pt x="433" y="251"/>
                    <a:pt x="410" y="251"/>
                  </a:cubicBezTo>
                  <a:cubicBezTo>
                    <a:pt x="410" y="251"/>
                    <a:pt x="399" y="251"/>
                    <a:pt x="399" y="239"/>
                  </a:cubicBezTo>
                  <a:lnTo>
                    <a:pt x="387" y="239"/>
                  </a:lnTo>
                  <a:cubicBezTo>
                    <a:pt x="376" y="228"/>
                    <a:pt x="353" y="228"/>
                    <a:pt x="342" y="216"/>
                  </a:cubicBezTo>
                  <a:cubicBezTo>
                    <a:pt x="319" y="205"/>
                    <a:pt x="297" y="194"/>
                    <a:pt x="274" y="171"/>
                  </a:cubicBezTo>
                  <a:cubicBezTo>
                    <a:pt x="262" y="160"/>
                    <a:pt x="251" y="160"/>
                    <a:pt x="251" y="148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40" y="148"/>
                    <a:pt x="228" y="137"/>
                    <a:pt x="217" y="125"/>
                  </a:cubicBezTo>
                  <a:cubicBezTo>
                    <a:pt x="206" y="114"/>
                    <a:pt x="194" y="114"/>
                    <a:pt x="194" y="103"/>
                  </a:cubicBezTo>
                  <a:cubicBezTo>
                    <a:pt x="171" y="80"/>
                    <a:pt x="171" y="80"/>
                    <a:pt x="160" y="69"/>
                  </a:cubicBezTo>
                  <a:cubicBezTo>
                    <a:pt x="137" y="34"/>
                    <a:pt x="126" y="12"/>
                    <a:pt x="9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8"/>
            <p:cNvSpPr/>
            <p:nvPr/>
          </p:nvSpPr>
          <p:spPr>
            <a:xfrm>
              <a:off x="2839250" y="2492975"/>
              <a:ext cx="29575" cy="26300"/>
            </a:xfrm>
            <a:custGeom>
              <a:rect b="b" l="l" r="r" t="t"/>
              <a:pathLst>
                <a:path extrusionOk="0" h="1052" w="1183">
                  <a:moveTo>
                    <a:pt x="105" y="0"/>
                  </a:moveTo>
                  <a:cubicBezTo>
                    <a:pt x="78" y="0"/>
                    <a:pt x="52" y="19"/>
                    <a:pt x="46" y="45"/>
                  </a:cubicBezTo>
                  <a:cubicBezTo>
                    <a:pt x="0" y="205"/>
                    <a:pt x="68" y="409"/>
                    <a:pt x="137" y="557"/>
                  </a:cubicBezTo>
                  <a:cubicBezTo>
                    <a:pt x="205" y="694"/>
                    <a:pt x="307" y="830"/>
                    <a:pt x="432" y="921"/>
                  </a:cubicBezTo>
                  <a:cubicBezTo>
                    <a:pt x="539" y="999"/>
                    <a:pt x="662" y="1051"/>
                    <a:pt x="787" y="1051"/>
                  </a:cubicBezTo>
                  <a:cubicBezTo>
                    <a:pt x="809" y="1051"/>
                    <a:pt x="831" y="1050"/>
                    <a:pt x="853" y="1046"/>
                  </a:cubicBezTo>
                  <a:cubicBezTo>
                    <a:pt x="933" y="1035"/>
                    <a:pt x="990" y="1012"/>
                    <a:pt x="1046" y="978"/>
                  </a:cubicBezTo>
                  <a:cubicBezTo>
                    <a:pt x="1103" y="933"/>
                    <a:pt x="1160" y="876"/>
                    <a:pt x="1183" y="807"/>
                  </a:cubicBezTo>
                  <a:cubicBezTo>
                    <a:pt x="1183" y="762"/>
                    <a:pt x="1154" y="717"/>
                    <a:pt x="1114" y="717"/>
                  </a:cubicBezTo>
                  <a:cubicBezTo>
                    <a:pt x="1104" y="717"/>
                    <a:pt x="1092" y="721"/>
                    <a:pt x="1081" y="728"/>
                  </a:cubicBezTo>
                  <a:cubicBezTo>
                    <a:pt x="1046" y="762"/>
                    <a:pt x="1012" y="796"/>
                    <a:pt x="955" y="807"/>
                  </a:cubicBezTo>
                  <a:cubicBezTo>
                    <a:pt x="910" y="830"/>
                    <a:pt x="864" y="830"/>
                    <a:pt x="819" y="830"/>
                  </a:cubicBezTo>
                  <a:cubicBezTo>
                    <a:pt x="705" y="830"/>
                    <a:pt x="614" y="796"/>
                    <a:pt x="535" y="728"/>
                  </a:cubicBezTo>
                  <a:cubicBezTo>
                    <a:pt x="432" y="637"/>
                    <a:pt x="364" y="534"/>
                    <a:pt x="307" y="421"/>
                  </a:cubicBezTo>
                  <a:cubicBezTo>
                    <a:pt x="239" y="296"/>
                    <a:pt x="216" y="159"/>
                    <a:pt x="159" y="34"/>
                  </a:cubicBezTo>
                  <a:cubicBezTo>
                    <a:pt x="145" y="10"/>
                    <a:pt x="125" y="0"/>
                    <a:pt x="1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8"/>
            <p:cNvSpPr/>
            <p:nvPr/>
          </p:nvSpPr>
          <p:spPr>
            <a:xfrm>
              <a:off x="2849750" y="2495400"/>
              <a:ext cx="12550" cy="12375"/>
            </a:xfrm>
            <a:custGeom>
              <a:rect b="b" l="l" r="r" t="t"/>
              <a:pathLst>
                <a:path extrusionOk="0" h="495" w="502">
                  <a:moveTo>
                    <a:pt x="72" y="1"/>
                  </a:moveTo>
                  <a:cubicBezTo>
                    <a:pt x="58" y="1"/>
                    <a:pt x="46" y="9"/>
                    <a:pt x="46" y="17"/>
                  </a:cubicBezTo>
                  <a:cubicBezTo>
                    <a:pt x="35" y="39"/>
                    <a:pt x="24" y="62"/>
                    <a:pt x="12" y="96"/>
                  </a:cubicBezTo>
                  <a:cubicBezTo>
                    <a:pt x="12" y="91"/>
                    <a:pt x="12" y="88"/>
                    <a:pt x="10" y="88"/>
                  </a:cubicBezTo>
                  <a:cubicBezTo>
                    <a:pt x="7" y="88"/>
                    <a:pt x="1" y="108"/>
                    <a:pt x="1" y="108"/>
                  </a:cubicBezTo>
                  <a:cubicBezTo>
                    <a:pt x="1" y="108"/>
                    <a:pt x="1" y="119"/>
                    <a:pt x="1" y="119"/>
                  </a:cubicBezTo>
                  <a:cubicBezTo>
                    <a:pt x="1" y="142"/>
                    <a:pt x="1" y="153"/>
                    <a:pt x="1" y="176"/>
                  </a:cubicBezTo>
                  <a:lnTo>
                    <a:pt x="1" y="187"/>
                  </a:lnTo>
                  <a:cubicBezTo>
                    <a:pt x="1" y="187"/>
                    <a:pt x="1" y="187"/>
                    <a:pt x="1" y="199"/>
                  </a:cubicBezTo>
                  <a:cubicBezTo>
                    <a:pt x="1" y="210"/>
                    <a:pt x="1" y="210"/>
                    <a:pt x="1" y="221"/>
                  </a:cubicBezTo>
                  <a:lnTo>
                    <a:pt x="12" y="255"/>
                  </a:lnTo>
                  <a:cubicBezTo>
                    <a:pt x="12" y="278"/>
                    <a:pt x="24" y="312"/>
                    <a:pt x="46" y="335"/>
                  </a:cubicBezTo>
                  <a:cubicBezTo>
                    <a:pt x="46" y="346"/>
                    <a:pt x="58" y="369"/>
                    <a:pt x="69" y="381"/>
                  </a:cubicBez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6" y="387"/>
                    <a:pt x="80" y="392"/>
                    <a:pt x="80" y="392"/>
                  </a:cubicBezTo>
                  <a:cubicBezTo>
                    <a:pt x="92" y="403"/>
                    <a:pt x="92" y="403"/>
                    <a:pt x="92" y="403"/>
                  </a:cubicBezTo>
                  <a:cubicBezTo>
                    <a:pt x="115" y="426"/>
                    <a:pt x="149" y="449"/>
                    <a:pt x="171" y="460"/>
                  </a:cubicBezTo>
                  <a:cubicBezTo>
                    <a:pt x="206" y="472"/>
                    <a:pt x="228" y="483"/>
                    <a:pt x="262" y="483"/>
                  </a:cubicBezTo>
                  <a:cubicBezTo>
                    <a:pt x="285" y="494"/>
                    <a:pt x="297" y="494"/>
                    <a:pt x="319" y="494"/>
                  </a:cubicBezTo>
                  <a:cubicBezTo>
                    <a:pt x="331" y="494"/>
                    <a:pt x="342" y="494"/>
                    <a:pt x="353" y="483"/>
                  </a:cubicBezTo>
                  <a:cubicBezTo>
                    <a:pt x="365" y="483"/>
                    <a:pt x="376" y="483"/>
                    <a:pt x="388" y="472"/>
                  </a:cubicBezTo>
                  <a:cubicBezTo>
                    <a:pt x="410" y="472"/>
                    <a:pt x="444" y="460"/>
                    <a:pt x="456" y="437"/>
                  </a:cubicBezTo>
                  <a:cubicBezTo>
                    <a:pt x="501" y="392"/>
                    <a:pt x="479" y="324"/>
                    <a:pt x="422" y="301"/>
                  </a:cubicBezTo>
                  <a:lnTo>
                    <a:pt x="376" y="301"/>
                  </a:lnTo>
                  <a:cubicBezTo>
                    <a:pt x="365" y="290"/>
                    <a:pt x="342" y="290"/>
                    <a:pt x="319" y="290"/>
                  </a:cubicBezTo>
                  <a:lnTo>
                    <a:pt x="353" y="290"/>
                  </a:lnTo>
                  <a:cubicBezTo>
                    <a:pt x="319" y="290"/>
                    <a:pt x="285" y="278"/>
                    <a:pt x="251" y="267"/>
                  </a:cubicBezTo>
                  <a:cubicBezTo>
                    <a:pt x="240" y="255"/>
                    <a:pt x="228" y="255"/>
                    <a:pt x="228" y="255"/>
                  </a:cubicBezTo>
                  <a:cubicBezTo>
                    <a:pt x="217" y="244"/>
                    <a:pt x="206" y="244"/>
                    <a:pt x="206" y="233"/>
                  </a:cubicBezTo>
                  <a:lnTo>
                    <a:pt x="194" y="233"/>
                  </a:lnTo>
                  <a:cubicBezTo>
                    <a:pt x="194" y="221"/>
                    <a:pt x="183" y="221"/>
                    <a:pt x="171" y="210"/>
                  </a:cubicBezTo>
                  <a:cubicBezTo>
                    <a:pt x="171" y="210"/>
                    <a:pt x="171" y="199"/>
                    <a:pt x="171" y="199"/>
                  </a:cubicBezTo>
                  <a:cubicBezTo>
                    <a:pt x="160" y="199"/>
                    <a:pt x="160" y="187"/>
                    <a:pt x="160" y="187"/>
                  </a:cubicBezTo>
                  <a:cubicBezTo>
                    <a:pt x="149" y="176"/>
                    <a:pt x="149" y="176"/>
                    <a:pt x="149" y="164"/>
                  </a:cubicBezTo>
                  <a:lnTo>
                    <a:pt x="137" y="164"/>
                  </a:lnTo>
                  <a:cubicBezTo>
                    <a:pt x="137" y="153"/>
                    <a:pt x="137" y="153"/>
                    <a:pt x="137" y="153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26" y="130"/>
                    <a:pt x="126" y="130"/>
                    <a:pt x="126" y="119"/>
                  </a:cubicBezTo>
                  <a:cubicBezTo>
                    <a:pt x="126" y="119"/>
                    <a:pt x="126" y="108"/>
                    <a:pt x="115" y="108"/>
                  </a:cubicBezTo>
                  <a:cubicBezTo>
                    <a:pt x="115" y="96"/>
                    <a:pt x="115" y="96"/>
                    <a:pt x="115" y="96"/>
                  </a:cubicBezTo>
                  <a:lnTo>
                    <a:pt x="115" y="85"/>
                  </a:lnTo>
                  <a:cubicBezTo>
                    <a:pt x="115" y="73"/>
                    <a:pt x="115" y="62"/>
                    <a:pt x="115" y="51"/>
                  </a:cubicBezTo>
                  <a:cubicBezTo>
                    <a:pt x="115" y="28"/>
                    <a:pt x="115" y="17"/>
                    <a:pt x="92" y="5"/>
                  </a:cubicBezTo>
                  <a:cubicBezTo>
                    <a:pt x="85" y="2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8"/>
            <p:cNvSpPr/>
            <p:nvPr/>
          </p:nvSpPr>
          <p:spPr>
            <a:xfrm>
              <a:off x="2890700" y="2505525"/>
              <a:ext cx="16800" cy="8900"/>
            </a:xfrm>
            <a:custGeom>
              <a:rect b="b" l="l" r="r" t="t"/>
              <a:pathLst>
                <a:path extrusionOk="0" h="356" w="672">
                  <a:moveTo>
                    <a:pt x="612" y="1"/>
                  </a:moveTo>
                  <a:cubicBezTo>
                    <a:pt x="601" y="1"/>
                    <a:pt x="590" y="4"/>
                    <a:pt x="581" y="10"/>
                  </a:cubicBezTo>
                  <a:cubicBezTo>
                    <a:pt x="558" y="21"/>
                    <a:pt x="547" y="32"/>
                    <a:pt x="524" y="44"/>
                  </a:cubicBezTo>
                  <a:cubicBezTo>
                    <a:pt x="524" y="44"/>
                    <a:pt x="524" y="55"/>
                    <a:pt x="513" y="55"/>
                  </a:cubicBezTo>
                  <a:cubicBezTo>
                    <a:pt x="490" y="67"/>
                    <a:pt x="467" y="78"/>
                    <a:pt x="456" y="89"/>
                  </a:cubicBezTo>
                  <a:cubicBezTo>
                    <a:pt x="444" y="89"/>
                    <a:pt x="433" y="101"/>
                    <a:pt x="433" y="101"/>
                  </a:cubicBezTo>
                  <a:lnTo>
                    <a:pt x="410" y="101"/>
                  </a:lnTo>
                  <a:cubicBezTo>
                    <a:pt x="376" y="112"/>
                    <a:pt x="331" y="135"/>
                    <a:pt x="285" y="135"/>
                  </a:cubicBezTo>
                  <a:lnTo>
                    <a:pt x="274" y="135"/>
                  </a:lnTo>
                  <a:cubicBezTo>
                    <a:pt x="262" y="146"/>
                    <a:pt x="262" y="146"/>
                    <a:pt x="251" y="146"/>
                  </a:cubicBezTo>
                  <a:lnTo>
                    <a:pt x="92" y="146"/>
                  </a:lnTo>
                  <a:cubicBezTo>
                    <a:pt x="92" y="146"/>
                    <a:pt x="80" y="146"/>
                    <a:pt x="69" y="158"/>
                  </a:cubicBezTo>
                  <a:cubicBezTo>
                    <a:pt x="69" y="158"/>
                    <a:pt x="69" y="146"/>
                    <a:pt x="69" y="146"/>
                  </a:cubicBezTo>
                  <a:cubicBezTo>
                    <a:pt x="23" y="146"/>
                    <a:pt x="1" y="192"/>
                    <a:pt x="23" y="226"/>
                  </a:cubicBezTo>
                  <a:cubicBezTo>
                    <a:pt x="35" y="237"/>
                    <a:pt x="35" y="249"/>
                    <a:pt x="46" y="260"/>
                  </a:cubicBezTo>
                  <a:lnTo>
                    <a:pt x="58" y="260"/>
                  </a:lnTo>
                  <a:cubicBezTo>
                    <a:pt x="58" y="260"/>
                    <a:pt x="58" y="260"/>
                    <a:pt x="58" y="271"/>
                  </a:cubicBezTo>
                  <a:cubicBezTo>
                    <a:pt x="58" y="271"/>
                    <a:pt x="58" y="283"/>
                    <a:pt x="69" y="283"/>
                  </a:cubicBezTo>
                  <a:cubicBezTo>
                    <a:pt x="92" y="305"/>
                    <a:pt x="126" y="328"/>
                    <a:pt x="149" y="340"/>
                  </a:cubicBezTo>
                  <a:cubicBezTo>
                    <a:pt x="189" y="348"/>
                    <a:pt x="229" y="356"/>
                    <a:pt x="269" y="356"/>
                  </a:cubicBezTo>
                  <a:cubicBezTo>
                    <a:pt x="286" y="356"/>
                    <a:pt x="303" y="354"/>
                    <a:pt x="319" y="351"/>
                  </a:cubicBezTo>
                  <a:cubicBezTo>
                    <a:pt x="387" y="351"/>
                    <a:pt x="456" y="340"/>
                    <a:pt x="513" y="294"/>
                  </a:cubicBezTo>
                  <a:lnTo>
                    <a:pt x="513" y="283"/>
                  </a:lnTo>
                  <a:lnTo>
                    <a:pt x="524" y="283"/>
                  </a:lnTo>
                  <a:cubicBezTo>
                    <a:pt x="535" y="271"/>
                    <a:pt x="558" y="260"/>
                    <a:pt x="569" y="249"/>
                  </a:cubicBezTo>
                  <a:cubicBezTo>
                    <a:pt x="592" y="226"/>
                    <a:pt x="604" y="214"/>
                    <a:pt x="615" y="180"/>
                  </a:cubicBezTo>
                  <a:cubicBezTo>
                    <a:pt x="626" y="169"/>
                    <a:pt x="638" y="158"/>
                    <a:pt x="649" y="135"/>
                  </a:cubicBezTo>
                  <a:cubicBezTo>
                    <a:pt x="660" y="112"/>
                    <a:pt x="672" y="89"/>
                    <a:pt x="672" y="55"/>
                  </a:cubicBezTo>
                  <a:cubicBezTo>
                    <a:pt x="672" y="22"/>
                    <a:pt x="641" y="1"/>
                    <a:pt x="6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8"/>
            <p:cNvSpPr/>
            <p:nvPr/>
          </p:nvSpPr>
          <p:spPr>
            <a:xfrm>
              <a:off x="2765475" y="2500200"/>
              <a:ext cx="9525" cy="5575"/>
            </a:xfrm>
            <a:custGeom>
              <a:rect b="b" l="l" r="r" t="t"/>
              <a:pathLst>
                <a:path extrusionOk="0" h="223" w="381">
                  <a:moveTo>
                    <a:pt x="64" y="1"/>
                  </a:moveTo>
                  <a:cubicBezTo>
                    <a:pt x="33" y="1"/>
                    <a:pt x="0" y="38"/>
                    <a:pt x="28" y="75"/>
                  </a:cubicBezTo>
                  <a:cubicBezTo>
                    <a:pt x="28" y="86"/>
                    <a:pt x="28" y="86"/>
                    <a:pt x="39" y="98"/>
                  </a:cubicBezTo>
                  <a:cubicBezTo>
                    <a:pt x="39" y="109"/>
                    <a:pt x="39" y="109"/>
                    <a:pt x="51" y="120"/>
                  </a:cubicBezTo>
                  <a:cubicBezTo>
                    <a:pt x="51" y="120"/>
                    <a:pt x="51" y="120"/>
                    <a:pt x="62" y="132"/>
                  </a:cubicBezTo>
                  <a:cubicBezTo>
                    <a:pt x="73" y="143"/>
                    <a:pt x="85" y="154"/>
                    <a:pt x="96" y="166"/>
                  </a:cubicBezTo>
                  <a:cubicBezTo>
                    <a:pt x="119" y="177"/>
                    <a:pt x="142" y="189"/>
                    <a:pt x="176" y="200"/>
                  </a:cubicBezTo>
                  <a:cubicBezTo>
                    <a:pt x="199" y="211"/>
                    <a:pt x="233" y="223"/>
                    <a:pt x="255" y="223"/>
                  </a:cubicBezTo>
                  <a:lnTo>
                    <a:pt x="290" y="223"/>
                  </a:lnTo>
                  <a:cubicBezTo>
                    <a:pt x="312" y="223"/>
                    <a:pt x="324" y="223"/>
                    <a:pt x="346" y="211"/>
                  </a:cubicBezTo>
                  <a:cubicBezTo>
                    <a:pt x="369" y="189"/>
                    <a:pt x="381" y="154"/>
                    <a:pt x="358" y="132"/>
                  </a:cubicBezTo>
                  <a:cubicBezTo>
                    <a:pt x="346" y="120"/>
                    <a:pt x="324" y="120"/>
                    <a:pt x="312" y="109"/>
                  </a:cubicBezTo>
                  <a:lnTo>
                    <a:pt x="290" y="109"/>
                  </a:lnTo>
                  <a:cubicBezTo>
                    <a:pt x="290" y="98"/>
                    <a:pt x="290" y="98"/>
                    <a:pt x="290" y="98"/>
                  </a:cubicBezTo>
                  <a:cubicBezTo>
                    <a:pt x="278" y="86"/>
                    <a:pt x="255" y="86"/>
                    <a:pt x="244" y="86"/>
                  </a:cubicBezTo>
                  <a:lnTo>
                    <a:pt x="233" y="86"/>
                  </a:lnTo>
                  <a:lnTo>
                    <a:pt x="221" y="75"/>
                  </a:lnTo>
                  <a:cubicBezTo>
                    <a:pt x="221" y="75"/>
                    <a:pt x="210" y="75"/>
                    <a:pt x="210" y="63"/>
                  </a:cubicBezTo>
                  <a:lnTo>
                    <a:pt x="187" y="63"/>
                  </a:lnTo>
                  <a:cubicBezTo>
                    <a:pt x="176" y="52"/>
                    <a:pt x="164" y="52"/>
                    <a:pt x="153" y="41"/>
                  </a:cubicBezTo>
                  <a:cubicBezTo>
                    <a:pt x="142" y="41"/>
                    <a:pt x="130" y="29"/>
                    <a:pt x="119" y="29"/>
                  </a:cubicBezTo>
                  <a:lnTo>
                    <a:pt x="108" y="18"/>
                  </a:lnTo>
                  <a:cubicBezTo>
                    <a:pt x="96" y="18"/>
                    <a:pt x="96" y="7"/>
                    <a:pt x="85" y="7"/>
                  </a:cubicBezTo>
                  <a:cubicBezTo>
                    <a:pt x="79" y="2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8"/>
            <p:cNvSpPr/>
            <p:nvPr/>
          </p:nvSpPr>
          <p:spPr>
            <a:xfrm>
              <a:off x="2632350" y="2478600"/>
              <a:ext cx="25125" cy="26875"/>
            </a:xfrm>
            <a:custGeom>
              <a:rect b="b" l="l" r="r" t="t"/>
              <a:pathLst>
                <a:path extrusionOk="0" h="1075" w="1005">
                  <a:moveTo>
                    <a:pt x="939" y="1"/>
                  </a:moveTo>
                  <a:cubicBezTo>
                    <a:pt x="932" y="1"/>
                    <a:pt x="924" y="3"/>
                    <a:pt x="917" y="6"/>
                  </a:cubicBezTo>
                  <a:cubicBezTo>
                    <a:pt x="872" y="40"/>
                    <a:pt x="826" y="63"/>
                    <a:pt x="781" y="97"/>
                  </a:cubicBezTo>
                  <a:cubicBezTo>
                    <a:pt x="735" y="131"/>
                    <a:pt x="690" y="177"/>
                    <a:pt x="656" y="211"/>
                  </a:cubicBezTo>
                  <a:cubicBezTo>
                    <a:pt x="576" y="291"/>
                    <a:pt x="496" y="370"/>
                    <a:pt x="417" y="461"/>
                  </a:cubicBezTo>
                  <a:cubicBezTo>
                    <a:pt x="269" y="620"/>
                    <a:pt x="121" y="791"/>
                    <a:pt x="19" y="996"/>
                  </a:cubicBezTo>
                  <a:cubicBezTo>
                    <a:pt x="1" y="1031"/>
                    <a:pt x="25" y="1074"/>
                    <a:pt x="59" y="1074"/>
                  </a:cubicBezTo>
                  <a:cubicBezTo>
                    <a:pt x="68" y="1074"/>
                    <a:pt x="77" y="1071"/>
                    <a:pt x="87" y="1064"/>
                  </a:cubicBezTo>
                  <a:cubicBezTo>
                    <a:pt x="280" y="939"/>
                    <a:pt x="428" y="780"/>
                    <a:pt x="576" y="609"/>
                  </a:cubicBezTo>
                  <a:cubicBezTo>
                    <a:pt x="656" y="529"/>
                    <a:pt x="724" y="450"/>
                    <a:pt x="792" y="370"/>
                  </a:cubicBezTo>
                  <a:cubicBezTo>
                    <a:pt x="826" y="325"/>
                    <a:pt x="860" y="268"/>
                    <a:pt x="906" y="222"/>
                  </a:cubicBezTo>
                  <a:cubicBezTo>
                    <a:pt x="940" y="177"/>
                    <a:pt x="951" y="131"/>
                    <a:pt x="985" y="74"/>
                  </a:cubicBezTo>
                  <a:cubicBezTo>
                    <a:pt x="1005" y="46"/>
                    <a:pt x="975" y="1"/>
                    <a:pt x="9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8"/>
            <p:cNvSpPr/>
            <p:nvPr/>
          </p:nvSpPr>
          <p:spPr>
            <a:xfrm>
              <a:off x="2622000" y="2512700"/>
              <a:ext cx="10675" cy="45075"/>
            </a:xfrm>
            <a:custGeom>
              <a:rect b="b" l="l" r="r" t="t"/>
              <a:pathLst>
                <a:path extrusionOk="0" h="1803" w="427">
                  <a:moveTo>
                    <a:pt x="361" y="1"/>
                  </a:moveTo>
                  <a:cubicBezTo>
                    <a:pt x="354" y="1"/>
                    <a:pt x="348" y="3"/>
                    <a:pt x="342" y="7"/>
                  </a:cubicBezTo>
                  <a:cubicBezTo>
                    <a:pt x="80" y="189"/>
                    <a:pt x="1" y="587"/>
                    <a:pt x="1" y="883"/>
                  </a:cubicBezTo>
                  <a:cubicBezTo>
                    <a:pt x="1" y="1042"/>
                    <a:pt x="12" y="1201"/>
                    <a:pt x="57" y="1360"/>
                  </a:cubicBezTo>
                  <a:cubicBezTo>
                    <a:pt x="80" y="1440"/>
                    <a:pt x="114" y="1508"/>
                    <a:pt x="160" y="1588"/>
                  </a:cubicBezTo>
                  <a:cubicBezTo>
                    <a:pt x="194" y="1656"/>
                    <a:pt x="251" y="1724"/>
                    <a:pt x="308" y="1781"/>
                  </a:cubicBezTo>
                  <a:cubicBezTo>
                    <a:pt x="322" y="1796"/>
                    <a:pt x="338" y="1803"/>
                    <a:pt x="353" y="1803"/>
                  </a:cubicBezTo>
                  <a:cubicBezTo>
                    <a:pt x="394" y="1803"/>
                    <a:pt x="427" y="1752"/>
                    <a:pt x="410" y="1702"/>
                  </a:cubicBezTo>
                  <a:cubicBezTo>
                    <a:pt x="376" y="1645"/>
                    <a:pt x="364" y="1577"/>
                    <a:pt x="342" y="1508"/>
                  </a:cubicBezTo>
                  <a:cubicBezTo>
                    <a:pt x="308" y="1440"/>
                    <a:pt x="285" y="1372"/>
                    <a:pt x="262" y="1292"/>
                  </a:cubicBezTo>
                  <a:cubicBezTo>
                    <a:pt x="228" y="1156"/>
                    <a:pt x="205" y="1019"/>
                    <a:pt x="217" y="883"/>
                  </a:cubicBezTo>
                  <a:cubicBezTo>
                    <a:pt x="217" y="735"/>
                    <a:pt x="228" y="598"/>
                    <a:pt x="273" y="473"/>
                  </a:cubicBezTo>
                  <a:cubicBezTo>
                    <a:pt x="308" y="337"/>
                    <a:pt x="376" y="200"/>
                    <a:pt x="410" y="64"/>
                  </a:cubicBezTo>
                  <a:cubicBezTo>
                    <a:pt x="410" y="36"/>
                    <a:pt x="387" y="1"/>
                    <a:pt x="36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8"/>
            <p:cNvSpPr/>
            <p:nvPr/>
          </p:nvSpPr>
          <p:spPr>
            <a:xfrm>
              <a:off x="2630525" y="2523525"/>
              <a:ext cx="7425" cy="19500"/>
            </a:xfrm>
            <a:custGeom>
              <a:rect b="b" l="l" r="r" t="t"/>
              <a:pathLst>
                <a:path extrusionOk="0" h="780" w="297">
                  <a:moveTo>
                    <a:pt x="202" y="0"/>
                  </a:moveTo>
                  <a:cubicBezTo>
                    <a:pt x="195" y="0"/>
                    <a:pt x="189" y="2"/>
                    <a:pt x="183" y="6"/>
                  </a:cubicBezTo>
                  <a:cubicBezTo>
                    <a:pt x="137" y="18"/>
                    <a:pt x="114" y="40"/>
                    <a:pt x="92" y="86"/>
                  </a:cubicBezTo>
                  <a:lnTo>
                    <a:pt x="93" y="84"/>
                  </a:lnTo>
                  <a:lnTo>
                    <a:pt x="93" y="84"/>
                  </a:lnTo>
                  <a:cubicBezTo>
                    <a:pt x="59" y="127"/>
                    <a:pt x="41" y="180"/>
                    <a:pt x="23" y="234"/>
                  </a:cubicBezTo>
                  <a:cubicBezTo>
                    <a:pt x="12" y="302"/>
                    <a:pt x="1" y="370"/>
                    <a:pt x="12" y="438"/>
                  </a:cubicBezTo>
                  <a:cubicBezTo>
                    <a:pt x="23" y="507"/>
                    <a:pt x="35" y="575"/>
                    <a:pt x="69" y="643"/>
                  </a:cubicBezTo>
                  <a:cubicBezTo>
                    <a:pt x="69" y="655"/>
                    <a:pt x="80" y="666"/>
                    <a:pt x="92" y="677"/>
                  </a:cubicBezTo>
                  <a:cubicBezTo>
                    <a:pt x="92" y="689"/>
                    <a:pt x="103" y="700"/>
                    <a:pt x="103" y="711"/>
                  </a:cubicBezTo>
                  <a:cubicBezTo>
                    <a:pt x="114" y="711"/>
                    <a:pt x="126" y="723"/>
                    <a:pt x="137" y="734"/>
                  </a:cubicBezTo>
                  <a:cubicBezTo>
                    <a:pt x="149" y="746"/>
                    <a:pt x="160" y="746"/>
                    <a:pt x="160" y="757"/>
                  </a:cubicBezTo>
                  <a:cubicBezTo>
                    <a:pt x="183" y="768"/>
                    <a:pt x="205" y="780"/>
                    <a:pt x="228" y="780"/>
                  </a:cubicBezTo>
                  <a:cubicBezTo>
                    <a:pt x="262" y="780"/>
                    <a:pt x="285" y="757"/>
                    <a:pt x="296" y="734"/>
                  </a:cubicBezTo>
                  <a:cubicBezTo>
                    <a:pt x="296" y="711"/>
                    <a:pt x="296" y="689"/>
                    <a:pt x="296" y="666"/>
                  </a:cubicBezTo>
                  <a:cubicBezTo>
                    <a:pt x="296" y="666"/>
                    <a:pt x="296" y="655"/>
                    <a:pt x="285" y="655"/>
                  </a:cubicBezTo>
                  <a:cubicBezTo>
                    <a:pt x="285" y="643"/>
                    <a:pt x="285" y="643"/>
                    <a:pt x="285" y="643"/>
                  </a:cubicBezTo>
                  <a:cubicBezTo>
                    <a:pt x="285" y="632"/>
                    <a:pt x="285" y="620"/>
                    <a:pt x="285" y="609"/>
                  </a:cubicBezTo>
                  <a:cubicBezTo>
                    <a:pt x="285" y="609"/>
                    <a:pt x="274" y="586"/>
                    <a:pt x="274" y="586"/>
                  </a:cubicBezTo>
                  <a:cubicBezTo>
                    <a:pt x="262" y="575"/>
                    <a:pt x="262" y="564"/>
                    <a:pt x="262" y="552"/>
                  </a:cubicBezTo>
                  <a:cubicBezTo>
                    <a:pt x="251" y="518"/>
                    <a:pt x="240" y="495"/>
                    <a:pt x="240" y="461"/>
                  </a:cubicBezTo>
                  <a:cubicBezTo>
                    <a:pt x="228" y="450"/>
                    <a:pt x="228" y="438"/>
                    <a:pt x="228" y="416"/>
                  </a:cubicBezTo>
                  <a:cubicBezTo>
                    <a:pt x="228" y="404"/>
                    <a:pt x="228" y="404"/>
                    <a:pt x="228" y="393"/>
                  </a:cubicBezTo>
                  <a:cubicBezTo>
                    <a:pt x="217" y="370"/>
                    <a:pt x="217" y="336"/>
                    <a:pt x="217" y="313"/>
                  </a:cubicBezTo>
                  <a:cubicBezTo>
                    <a:pt x="217" y="302"/>
                    <a:pt x="217" y="279"/>
                    <a:pt x="217" y="268"/>
                  </a:cubicBezTo>
                  <a:cubicBezTo>
                    <a:pt x="217" y="256"/>
                    <a:pt x="217" y="256"/>
                    <a:pt x="217" y="245"/>
                  </a:cubicBezTo>
                  <a:cubicBezTo>
                    <a:pt x="217" y="245"/>
                    <a:pt x="217" y="234"/>
                    <a:pt x="217" y="234"/>
                  </a:cubicBezTo>
                  <a:cubicBezTo>
                    <a:pt x="228" y="200"/>
                    <a:pt x="228" y="177"/>
                    <a:pt x="240" y="154"/>
                  </a:cubicBezTo>
                  <a:cubicBezTo>
                    <a:pt x="240" y="131"/>
                    <a:pt x="251" y="86"/>
                    <a:pt x="251" y="63"/>
                  </a:cubicBezTo>
                  <a:cubicBezTo>
                    <a:pt x="251" y="35"/>
                    <a:pt x="228" y="0"/>
                    <a:pt x="20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8"/>
            <p:cNvSpPr/>
            <p:nvPr/>
          </p:nvSpPr>
          <p:spPr>
            <a:xfrm>
              <a:off x="2638500" y="2527575"/>
              <a:ext cx="4575" cy="10625"/>
            </a:xfrm>
            <a:custGeom>
              <a:rect b="b" l="l" r="r" t="t"/>
              <a:pathLst>
                <a:path extrusionOk="0" h="425" w="183">
                  <a:moveTo>
                    <a:pt x="4" y="260"/>
                  </a:moveTo>
                  <a:cubicBezTo>
                    <a:pt x="1" y="260"/>
                    <a:pt x="4" y="265"/>
                    <a:pt x="12" y="265"/>
                  </a:cubicBezTo>
                  <a:cubicBezTo>
                    <a:pt x="8" y="261"/>
                    <a:pt x="5" y="260"/>
                    <a:pt x="4" y="260"/>
                  </a:cubicBezTo>
                  <a:close/>
                  <a:moveTo>
                    <a:pt x="85" y="0"/>
                  </a:moveTo>
                  <a:cubicBezTo>
                    <a:pt x="61" y="0"/>
                    <a:pt x="44" y="21"/>
                    <a:pt x="34" y="49"/>
                  </a:cubicBezTo>
                  <a:lnTo>
                    <a:pt x="23" y="72"/>
                  </a:lnTo>
                  <a:cubicBezTo>
                    <a:pt x="23" y="72"/>
                    <a:pt x="23" y="72"/>
                    <a:pt x="23" y="83"/>
                  </a:cubicBezTo>
                  <a:cubicBezTo>
                    <a:pt x="23" y="74"/>
                    <a:pt x="23" y="71"/>
                    <a:pt x="22" y="71"/>
                  </a:cubicBezTo>
                  <a:cubicBezTo>
                    <a:pt x="21" y="71"/>
                    <a:pt x="19" y="80"/>
                    <a:pt x="12" y="94"/>
                  </a:cubicBezTo>
                  <a:cubicBezTo>
                    <a:pt x="12" y="106"/>
                    <a:pt x="12" y="117"/>
                    <a:pt x="0" y="129"/>
                  </a:cubicBezTo>
                  <a:cubicBezTo>
                    <a:pt x="0" y="163"/>
                    <a:pt x="0" y="197"/>
                    <a:pt x="0" y="242"/>
                  </a:cubicBezTo>
                  <a:cubicBezTo>
                    <a:pt x="0" y="242"/>
                    <a:pt x="0" y="254"/>
                    <a:pt x="12" y="265"/>
                  </a:cubicBezTo>
                  <a:cubicBezTo>
                    <a:pt x="12" y="276"/>
                    <a:pt x="12" y="276"/>
                    <a:pt x="12" y="288"/>
                  </a:cubicBezTo>
                  <a:cubicBezTo>
                    <a:pt x="12" y="299"/>
                    <a:pt x="12" y="311"/>
                    <a:pt x="23" y="333"/>
                  </a:cubicBezTo>
                  <a:cubicBezTo>
                    <a:pt x="23" y="345"/>
                    <a:pt x="34" y="356"/>
                    <a:pt x="46" y="367"/>
                  </a:cubicBezTo>
                  <a:cubicBezTo>
                    <a:pt x="46" y="367"/>
                    <a:pt x="46" y="379"/>
                    <a:pt x="46" y="379"/>
                  </a:cubicBezTo>
                  <a:cubicBezTo>
                    <a:pt x="57" y="402"/>
                    <a:pt x="68" y="413"/>
                    <a:pt x="103" y="424"/>
                  </a:cubicBezTo>
                  <a:cubicBezTo>
                    <a:pt x="114" y="424"/>
                    <a:pt x="137" y="424"/>
                    <a:pt x="148" y="413"/>
                  </a:cubicBezTo>
                  <a:cubicBezTo>
                    <a:pt x="171" y="390"/>
                    <a:pt x="171" y="356"/>
                    <a:pt x="171" y="333"/>
                  </a:cubicBezTo>
                  <a:cubicBezTo>
                    <a:pt x="182" y="322"/>
                    <a:pt x="182" y="322"/>
                    <a:pt x="182" y="311"/>
                  </a:cubicBezTo>
                  <a:cubicBezTo>
                    <a:pt x="182" y="299"/>
                    <a:pt x="182" y="288"/>
                    <a:pt x="182" y="276"/>
                  </a:cubicBezTo>
                  <a:cubicBezTo>
                    <a:pt x="175" y="269"/>
                    <a:pt x="172" y="262"/>
                    <a:pt x="171" y="252"/>
                  </a:cubicBezTo>
                  <a:lnTo>
                    <a:pt x="171" y="252"/>
                  </a:lnTo>
                  <a:cubicBezTo>
                    <a:pt x="182" y="231"/>
                    <a:pt x="171" y="219"/>
                    <a:pt x="171" y="197"/>
                  </a:cubicBezTo>
                  <a:cubicBezTo>
                    <a:pt x="171" y="174"/>
                    <a:pt x="171" y="151"/>
                    <a:pt x="171" y="140"/>
                  </a:cubicBezTo>
                  <a:cubicBezTo>
                    <a:pt x="171" y="140"/>
                    <a:pt x="171" y="129"/>
                    <a:pt x="171" y="129"/>
                  </a:cubicBezTo>
                  <a:cubicBezTo>
                    <a:pt x="171" y="117"/>
                    <a:pt x="171" y="106"/>
                    <a:pt x="159" y="94"/>
                  </a:cubicBezTo>
                  <a:cubicBezTo>
                    <a:pt x="159" y="83"/>
                    <a:pt x="159" y="83"/>
                    <a:pt x="159" y="72"/>
                  </a:cubicBezTo>
                  <a:cubicBezTo>
                    <a:pt x="159" y="72"/>
                    <a:pt x="159" y="60"/>
                    <a:pt x="159" y="60"/>
                  </a:cubicBezTo>
                  <a:cubicBezTo>
                    <a:pt x="159" y="26"/>
                    <a:pt x="137" y="3"/>
                    <a:pt x="103" y="3"/>
                  </a:cubicBezTo>
                  <a:cubicBezTo>
                    <a:pt x="97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8"/>
            <p:cNvSpPr/>
            <p:nvPr/>
          </p:nvSpPr>
          <p:spPr>
            <a:xfrm>
              <a:off x="2664075" y="2552275"/>
              <a:ext cx="9875" cy="16175"/>
            </a:xfrm>
            <a:custGeom>
              <a:rect b="b" l="l" r="r" t="t"/>
              <a:pathLst>
                <a:path extrusionOk="0" h="647" w="395">
                  <a:moveTo>
                    <a:pt x="115" y="0"/>
                  </a:moveTo>
                  <a:cubicBezTo>
                    <a:pt x="103" y="0"/>
                    <a:pt x="91" y="6"/>
                    <a:pt x="80" y="16"/>
                  </a:cubicBezTo>
                  <a:cubicBezTo>
                    <a:pt x="58" y="28"/>
                    <a:pt x="58" y="50"/>
                    <a:pt x="46" y="73"/>
                  </a:cubicBezTo>
                  <a:cubicBezTo>
                    <a:pt x="24" y="96"/>
                    <a:pt x="24" y="141"/>
                    <a:pt x="12" y="187"/>
                  </a:cubicBezTo>
                  <a:cubicBezTo>
                    <a:pt x="1" y="232"/>
                    <a:pt x="12" y="278"/>
                    <a:pt x="24" y="323"/>
                  </a:cubicBezTo>
                  <a:cubicBezTo>
                    <a:pt x="35" y="369"/>
                    <a:pt x="58" y="426"/>
                    <a:pt x="80" y="471"/>
                  </a:cubicBezTo>
                  <a:cubicBezTo>
                    <a:pt x="103" y="505"/>
                    <a:pt x="137" y="551"/>
                    <a:pt x="183" y="574"/>
                  </a:cubicBezTo>
                  <a:cubicBezTo>
                    <a:pt x="194" y="585"/>
                    <a:pt x="194" y="585"/>
                    <a:pt x="206" y="596"/>
                  </a:cubicBezTo>
                  <a:lnTo>
                    <a:pt x="217" y="596"/>
                  </a:lnTo>
                  <a:lnTo>
                    <a:pt x="240" y="619"/>
                  </a:lnTo>
                  <a:cubicBezTo>
                    <a:pt x="262" y="631"/>
                    <a:pt x="285" y="642"/>
                    <a:pt x="308" y="642"/>
                  </a:cubicBezTo>
                  <a:cubicBezTo>
                    <a:pt x="316" y="645"/>
                    <a:pt x="323" y="646"/>
                    <a:pt x="330" y="646"/>
                  </a:cubicBezTo>
                  <a:cubicBezTo>
                    <a:pt x="373" y="646"/>
                    <a:pt x="394" y="592"/>
                    <a:pt x="365" y="562"/>
                  </a:cubicBezTo>
                  <a:cubicBezTo>
                    <a:pt x="342" y="540"/>
                    <a:pt x="319" y="505"/>
                    <a:pt x="308" y="494"/>
                  </a:cubicBezTo>
                  <a:cubicBezTo>
                    <a:pt x="297" y="460"/>
                    <a:pt x="274" y="437"/>
                    <a:pt x="262" y="403"/>
                  </a:cubicBezTo>
                  <a:cubicBezTo>
                    <a:pt x="251" y="380"/>
                    <a:pt x="240" y="358"/>
                    <a:pt x="228" y="346"/>
                  </a:cubicBezTo>
                  <a:cubicBezTo>
                    <a:pt x="228" y="335"/>
                    <a:pt x="217" y="323"/>
                    <a:pt x="217" y="323"/>
                  </a:cubicBezTo>
                  <a:cubicBezTo>
                    <a:pt x="217" y="312"/>
                    <a:pt x="217" y="301"/>
                    <a:pt x="206" y="301"/>
                  </a:cubicBezTo>
                  <a:cubicBezTo>
                    <a:pt x="194" y="267"/>
                    <a:pt x="183" y="232"/>
                    <a:pt x="171" y="187"/>
                  </a:cubicBezTo>
                  <a:cubicBezTo>
                    <a:pt x="171" y="187"/>
                    <a:pt x="171" y="153"/>
                    <a:pt x="171" y="153"/>
                  </a:cubicBezTo>
                  <a:cubicBezTo>
                    <a:pt x="171" y="153"/>
                    <a:pt x="171" y="141"/>
                    <a:pt x="171" y="141"/>
                  </a:cubicBezTo>
                  <a:cubicBezTo>
                    <a:pt x="160" y="119"/>
                    <a:pt x="160" y="96"/>
                    <a:pt x="160" y="85"/>
                  </a:cubicBezTo>
                  <a:cubicBezTo>
                    <a:pt x="149" y="62"/>
                    <a:pt x="149" y="50"/>
                    <a:pt x="149" y="28"/>
                  </a:cubicBezTo>
                  <a:cubicBezTo>
                    <a:pt x="142" y="9"/>
                    <a:pt x="129" y="0"/>
                    <a:pt x="11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8"/>
            <p:cNvSpPr/>
            <p:nvPr/>
          </p:nvSpPr>
          <p:spPr>
            <a:xfrm>
              <a:off x="3013375" y="2483875"/>
              <a:ext cx="27500" cy="52775"/>
            </a:xfrm>
            <a:custGeom>
              <a:rect b="b" l="l" r="r" t="t"/>
              <a:pathLst>
                <a:path extrusionOk="0" h="2111" w="1100">
                  <a:moveTo>
                    <a:pt x="63" y="1"/>
                  </a:moveTo>
                  <a:cubicBezTo>
                    <a:pt x="32" y="1"/>
                    <a:pt x="1" y="44"/>
                    <a:pt x="19" y="80"/>
                  </a:cubicBezTo>
                  <a:cubicBezTo>
                    <a:pt x="110" y="239"/>
                    <a:pt x="235" y="387"/>
                    <a:pt x="348" y="534"/>
                  </a:cubicBezTo>
                  <a:cubicBezTo>
                    <a:pt x="462" y="682"/>
                    <a:pt x="564" y="830"/>
                    <a:pt x="655" y="1001"/>
                  </a:cubicBezTo>
                  <a:cubicBezTo>
                    <a:pt x="735" y="1160"/>
                    <a:pt x="792" y="1331"/>
                    <a:pt x="837" y="1501"/>
                  </a:cubicBezTo>
                  <a:cubicBezTo>
                    <a:pt x="849" y="1592"/>
                    <a:pt x="872" y="1683"/>
                    <a:pt x="894" y="1774"/>
                  </a:cubicBezTo>
                  <a:cubicBezTo>
                    <a:pt x="906" y="1865"/>
                    <a:pt x="883" y="1956"/>
                    <a:pt x="883" y="2047"/>
                  </a:cubicBezTo>
                  <a:cubicBezTo>
                    <a:pt x="883" y="2083"/>
                    <a:pt x="920" y="2111"/>
                    <a:pt x="953" y="2111"/>
                  </a:cubicBezTo>
                  <a:cubicBezTo>
                    <a:pt x="971" y="2111"/>
                    <a:pt x="988" y="2102"/>
                    <a:pt x="997" y="2081"/>
                  </a:cubicBezTo>
                  <a:cubicBezTo>
                    <a:pt x="1088" y="1911"/>
                    <a:pt x="1099" y="1683"/>
                    <a:pt x="1088" y="1501"/>
                  </a:cubicBezTo>
                  <a:cubicBezTo>
                    <a:pt x="1065" y="1297"/>
                    <a:pt x="985" y="1103"/>
                    <a:pt x="883" y="921"/>
                  </a:cubicBezTo>
                  <a:cubicBezTo>
                    <a:pt x="792" y="751"/>
                    <a:pt x="667" y="591"/>
                    <a:pt x="530" y="432"/>
                  </a:cubicBezTo>
                  <a:cubicBezTo>
                    <a:pt x="405" y="273"/>
                    <a:pt x="257" y="125"/>
                    <a:pt x="87" y="11"/>
                  </a:cubicBezTo>
                  <a:cubicBezTo>
                    <a:pt x="80" y="4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8"/>
            <p:cNvSpPr/>
            <p:nvPr/>
          </p:nvSpPr>
          <p:spPr>
            <a:xfrm>
              <a:off x="3025775" y="2545225"/>
              <a:ext cx="12525" cy="16000"/>
            </a:xfrm>
            <a:custGeom>
              <a:rect b="b" l="l" r="r" t="t"/>
              <a:pathLst>
                <a:path extrusionOk="0" h="640" w="501">
                  <a:moveTo>
                    <a:pt x="381" y="1"/>
                  </a:moveTo>
                  <a:cubicBezTo>
                    <a:pt x="332" y="1"/>
                    <a:pt x="294" y="43"/>
                    <a:pt x="273" y="94"/>
                  </a:cubicBezTo>
                  <a:cubicBezTo>
                    <a:pt x="273" y="105"/>
                    <a:pt x="273" y="116"/>
                    <a:pt x="273" y="116"/>
                  </a:cubicBezTo>
                  <a:cubicBezTo>
                    <a:pt x="262" y="128"/>
                    <a:pt x="262" y="128"/>
                    <a:pt x="262" y="128"/>
                  </a:cubicBezTo>
                  <a:cubicBezTo>
                    <a:pt x="250" y="162"/>
                    <a:pt x="239" y="185"/>
                    <a:pt x="228" y="207"/>
                  </a:cubicBezTo>
                  <a:lnTo>
                    <a:pt x="228" y="219"/>
                  </a:lnTo>
                  <a:cubicBezTo>
                    <a:pt x="228" y="219"/>
                    <a:pt x="223" y="226"/>
                    <a:pt x="219" y="234"/>
                  </a:cubicBezTo>
                  <a:lnTo>
                    <a:pt x="219" y="234"/>
                  </a:lnTo>
                  <a:cubicBezTo>
                    <a:pt x="218" y="235"/>
                    <a:pt x="218" y="236"/>
                    <a:pt x="217" y="237"/>
                  </a:cubicBezTo>
                  <a:lnTo>
                    <a:pt x="217" y="237"/>
                  </a:lnTo>
                  <a:cubicBezTo>
                    <a:pt x="214" y="243"/>
                    <a:pt x="212" y="248"/>
                    <a:pt x="213" y="248"/>
                  </a:cubicBezTo>
                  <a:cubicBezTo>
                    <a:pt x="213" y="248"/>
                    <a:pt x="214" y="247"/>
                    <a:pt x="215" y="246"/>
                  </a:cubicBezTo>
                  <a:lnTo>
                    <a:pt x="215" y="246"/>
                  </a:lnTo>
                  <a:cubicBezTo>
                    <a:pt x="203" y="279"/>
                    <a:pt x="181" y="311"/>
                    <a:pt x="159" y="344"/>
                  </a:cubicBezTo>
                  <a:cubicBezTo>
                    <a:pt x="148" y="344"/>
                    <a:pt x="148" y="355"/>
                    <a:pt x="148" y="355"/>
                  </a:cubicBezTo>
                  <a:cubicBezTo>
                    <a:pt x="148" y="367"/>
                    <a:pt x="137" y="367"/>
                    <a:pt x="137" y="367"/>
                  </a:cubicBezTo>
                  <a:cubicBezTo>
                    <a:pt x="137" y="378"/>
                    <a:pt x="125" y="389"/>
                    <a:pt x="114" y="389"/>
                  </a:cubicBezTo>
                  <a:cubicBezTo>
                    <a:pt x="114" y="401"/>
                    <a:pt x="103" y="412"/>
                    <a:pt x="103" y="412"/>
                  </a:cubicBezTo>
                  <a:cubicBezTo>
                    <a:pt x="91" y="423"/>
                    <a:pt x="80" y="435"/>
                    <a:pt x="68" y="458"/>
                  </a:cubicBezTo>
                  <a:cubicBezTo>
                    <a:pt x="57" y="469"/>
                    <a:pt x="46" y="469"/>
                    <a:pt x="46" y="480"/>
                  </a:cubicBezTo>
                  <a:cubicBezTo>
                    <a:pt x="23" y="503"/>
                    <a:pt x="12" y="526"/>
                    <a:pt x="12" y="549"/>
                  </a:cubicBezTo>
                  <a:cubicBezTo>
                    <a:pt x="0" y="571"/>
                    <a:pt x="12" y="605"/>
                    <a:pt x="34" y="605"/>
                  </a:cubicBezTo>
                  <a:cubicBezTo>
                    <a:pt x="68" y="628"/>
                    <a:pt x="91" y="640"/>
                    <a:pt x="125" y="640"/>
                  </a:cubicBezTo>
                  <a:cubicBezTo>
                    <a:pt x="137" y="628"/>
                    <a:pt x="148" y="628"/>
                    <a:pt x="159" y="628"/>
                  </a:cubicBezTo>
                  <a:lnTo>
                    <a:pt x="182" y="617"/>
                  </a:lnTo>
                  <a:cubicBezTo>
                    <a:pt x="182" y="617"/>
                    <a:pt x="194" y="617"/>
                    <a:pt x="194" y="605"/>
                  </a:cubicBezTo>
                  <a:cubicBezTo>
                    <a:pt x="205" y="605"/>
                    <a:pt x="194" y="605"/>
                    <a:pt x="194" y="617"/>
                  </a:cubicBezTo>
                  <a:lnTo>
                    <a:pt x="205" y="617"/>
                  </a:lnTo>
                  <a:cubicBezTo>
                    <a:pt x="216" y="605"/>
                    <a:pt x="228" y="605"/>
                    <a:pt x="228" y="594"/>
                  </a:cubicBezTo>
                  <a:cubicBezTo>
                    <a:pt x="239" y="594"/>
                    <a:pt x="250" y="594"/>
                    <a:pt x="262" y="583"/>
                  </a:cubicBezTo>
                  <a:cubicBezTo>
                    <a:pt x="296" y="560"/>
                    <a:pt x="341" y="526"/>
                    <a:pt x="376" y="492"/>
                  </a:cubicBezTo>
                  <a:cubicBezTo>
                    <a:pt x="398" y="458"/>
                    <a:pt x="432" y="412"/>
                    <a:pt x="444" y="367"/>
                  </a:cubicBezTo>
                  <a:cubicBezTo>
                    <a:pt x="478" y="321"/>
                    <a:pt x="501" y="253"/>
                    <a:pt x="501" y="196"/>
                  </a:cubicBezTo>
                  <a:cubicBezTo>
                    <a:pt x="501" y="185"/>
                    <a:pt x="501" y="173"/>
                    <a:pt x="501" y="162"/>
                  </a:cubicBezTo>
                  <a:cubicBezTo>
                    <a:pt x="489" y="94"/>
                    <a:pt x="478" y="14"/>
                    <a:pt x="398" y="3"/>
                  </a:cubicBezTo>
                  <a:cubicBezTo>
                    <a:pt x="392" y="1"/>
                    <a:pt x="387" y="1"/>
                    <a:pt x="3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8"/>
            <p:cNvSpPr/>
            <p:nvPr/>
          </p:nvSpPr>
          <p:spPr>
            <a:xfrm>
              <a:off x="2935350" y="2561375"/>
              <a:ext cx="24750" cy="26875"/>
            </a:xfrm>
            <a:custGeom>
              <a:rect b="b" l="l" r="r" t="t"/>
              <a:pathLst>
                <a:path extrusionOk="0" h="1075" w="990">
                  <a:moveTo>
                    <a:pt x="132" y="0"/>
                  </a:moveTo>
                  <a:cubicBezTo>
                    <a:pt x="116" y="0"/>
                    <a:pt x="102" y="6"/>
                    <a:pt x="91" y="16"/>
                  </a:cubicBezTo>
                  <a:cubicBezTo>
                    <a:pt x="34" y="50"/>
                    <a:pt x="23" y="141"/>
                    <a:pt x="12" y="198"/>
                  </a:cubicBezTo>
                  <a:cubicBezTo>
                    <a:pt x="0" y="278"/>
                    <a:pt x="12" y="346"/>
                    <a:pt x="23" y="414"/>
                  </a:cubicBezTo>
                  <a:cubicBezTo>
                    <a:pt x="34" y="551"/>
                    <a:pt x="114" y="687"/>
                    <a:pt x="194" y="790"/>
                  </a:cubicBezTo>
                  <a:cubicBezTo>
                    <a:pt x="285" y="903"/>
                    <a:pt x="410" y="983"/>
                    <a:pt x="535" y="1040"/>
                  </a:cubicBezTo>
                  <a:cubicBezTo>
                    <a:pt x="592" y="1063"/>
                    <a:pt x="660" y="1074"/>
                    <a:pt x="728" y="1074"/>
                  </a:cubicBezTo>
                  <a:cubicBezTo>
                    <a:pt x="774" y="1074"/>
                    <a:pt x="797" y="1074"/>
                    <a:pt x="842" y="1063"/>
                  </a:cubicBezTo>
                  <a:cubicBezTo>
                    <a:pt x="876" y="1051"/>
                    <a:pt x="899" y="1040"/>
                    <a:pt x="933" y="1029"/>
                  </a:cubicBezTo>
                  <a:cubicBezTo>
                    <a:pt x="990" y="1006"/>
                    <a:pt x="967" y="926"/>
                    <a:pt x="922" y="915"/>
                  </a:cubicBezTo>
                  <a:cubicBezTo>
                    <a:pt x="888" y="903"/>
                    <a:pt x="865" y="892"/>
                    <a:pt x="842" y="892"/>
                  </a:cubicBezTo>
                  <a:cubicBezTo>
                    <a:pt x="797" y="869"/>
                    <a:pt x="751" y="858"/>
                    <a:pt x="706" y="835"/>
                  </a:cubicBezTo>
                  <a:cubicBezTo>
                    <a:pt x="671" y="824"/>
                    <a:pt x="615" y="801"/>
                    <a:pt x="580" y="778"/>
                  </a:cubicBezTo>
                  <a:cubicBezTo>
                    <a:pt x="489" y="744"/>
                    <a:pt x="421" y="676"/>
                    <a:pt x="364" y="608"/>
                  </a:cubicBezTo>
                  <a:cubicBezTo>
                    <a:pt x="296" y="528"/>
                    <a:pt x="251" y="437"/>
                    <a:pt x="228" y="335"/>
                  </a:cubicBezTo>
                  <a:cubicBezTo>
                    <a:pt x="216" y="289"/>
                    <a:pt x="205" y="232"/>
                    <a:pt x="205" y="187"/>
                  </a:cubicBezTo>
                  <a:cubicBezTo>
                    <a:pt x="194" y="130"/>
                    <a:pt x="205" y="73"/>
                    <a:pt x="182" y="28"/>
                  </a:cubicBezTo>
                  <a:cubicBezTo>
                    <a:pt x="170" y="9"/>
                    <a:pt x="150" y="0"/>
                    <a:pt x="1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8"/>
            <p:cNvSpPr/>
            <p:nvPr/>
          </p:nvSpPr>
          <p:spPr>
            <a:xfrm>
              <a:off x="2945300" y="2566500"/>
              <a:ext cx="11400" cy="13500"/>
            </a:xfrm>
            <a:custGeom>
              <a:rect b="b" l="l" r="r" t="t"/>
              <a:pathLst>
                <a:path extrusionOk="0" h="540" w="456">
                  <a:moveTo>
                    <a:pt x="68" y="0"/>
                  </a:moveTo>
                  <a:cubicBezTo>
                    <a:pt x="50" y="0"/>
                    <a:pt x="29" y="9"/>
                    <a:pt x="23" y="27"/>
                  </a:cubicBezTo>
                  <a:cubicBezTo>
                    <a:pt x="12" y="50"/>
                    <a:pt x="0" y="84"/>
                    <a:pt x="0" y="107"/>
                  </a:cubicBezTo>
                  <a:cubicBezTo>
                    <a:pt x="12" y="130"/>
                    <a:pt x="12" y="164"/>
                    <a:pt x="23" y="187"/>
                  </a:cubicBezTo>
                  <a:cubicBezTo>
                    <a:pt x="12" y="198"/>
                    <a:pt x="12" y="198"/>
                    <a:pt x="23" y="209"/>
                  </a:cubicBezTo>
                  <a:cubicBezTo>
                    <a:pt x="23" y="221"/>
                    <a:pt x="23" y="232"/>
                    <a:pt x="23" y="232"/>
                  </a:cubicBezTo>
                  <a:cubicBezTo>
                    <a:pt x="35" y="255"/>
                    <a:pt x="46" y="278"/>
                    <a:pt x="57" y="300"/>
                  </a:cubicBezTo>
                  <a:cubicBezTo>
                    <a:pt x="69" y="346"/>
                    <a:pt x="103" y="380"/>
                    <a:pt x="126" y="414"/>
                  </a:cubicBezTo>
                  <a:cubicBezTo>
                    <a:pt x="160" y="448"/>
                    <a:pt x="194" y="471"/>
                    <a:pt x="228" y="494"/>
                  </a:cubicBezTo>
                  <a:cubicBezTo>
                    <a:pt x="239" y="494"/>
                    <a:pt x="239" y="505"/>
                    <a:pt x="251" y="505"/>
                  </a:cubicBezTo>
                  <a:cubicBezTo>
                    <a:pt x="262" y="516"/>
                    <a:pt x="273" y="528"/>
                    <a:pt x="285" y="528"/>
                  </a:cubicBezTo>
                  <a:lnTo>
                    <a:pt x="319" y="528"/>
                  </a:lnTo>
                  <a:cubicBezTo>
                    <a:pt x="342" y="528"/>
                    <a:pt x="353" y="539"/>
                    <a:pt x="376" y="539"/>
                  </a:cubicBezTo>
                  <a:cubicBezTo>
                    <a:pt x="399" y="539"/>
                    <a:pt x="433" y="516"/>
                    <a:pt x="444" y="482"/>
                  </a:cubicBezTo>
                  <a:cubicBezTo>
                    <a:pt x="455" y="460"/>
                    <a:pt x="455" y="414"/>
                    <a:pt x="433" y="391"/>
                  </a:cubicBezTo>
                  <a:cubicBezTo>
                    <a:pt x="421" y="380"/>
                    <a:pt x="410" y="380"/>
                    <a:pt x="410" y="369"/>
                  </a:cubicBezTo>
                  <a:cubicBezTo>
                    <a:pt x="402" y="369"/>
                    <a:pt x="400" y="364"/>
                    <a:pt x="399" y="364"/>
                  </a:cubicBezTo>
                  <a:cubicBezTo>
                    <a:pt x="399" y="364"/>
                    <a:pt x="399" y="365"/>
                    <a:pt x="399" y="369"/>
                  </a:cubicBezTo>
                  <a:cubicBezTo>
                    <a:pt x="399" y="357"/>
                    <a:pt x="387" y="346"/>
                    <a:pt x="376" y="346"/>
                  </a:cubicBezTo>
                  <a:cubicBezTo>
                    <a:pt x="364" y="334"/>
                    <a:pt x="353" y="323"/>
                    <a:pt x="342" y="323"/>
                  </a:cubicBezTo>
                  <a:cubicBezTo>
                    <a:pt x="342" y="312"/>
                    <a:pt x="330" y="312"/>
                    <a:pt x="330" y="312"/>
                  </a:cubicBezTo>
                  <a:cubicBezTo>
                    <a:pt x="296" y="278"/>
                    <a:pt x="262" y="255"/>
                    <a:pt x="239" y="221"/>
                  </a:cubicBezTo>
                  <a:cubicBezTo>
                    <a:pt x="228" y="209"/>
                    <a:pt x="228" y="209"/>
                    <a:pt x="217" y="198"/>
                  </a:cubicBezTo>
                  <a:cubicBezTo>
                    <a:pt x="217" y="198"/>
                    <a:pt x="205" y="187"/>
                    <a:pt x="205" y="175"/>
                  </a:cubicBezTo>
                  <a:lnTo>
                    <a:pt x="194" y="175"/>
                  </a:lnTo>
                  <a:cubicBezTo>
                    <a:pt x="194" y="175"/>
                    <a:pt x="194" y="164"/>
                    <a:pt x="194" y="164"/>
                  </a:cubicBezTo>
                  <a:cubicBezTo>
                    <a:pt x="182" y="153"/>
                    <a:pt x="182" y="141"/>
                    <a:pt x="171" y="130"/>
                  </a:cubicBezTo>
                  <a:cubicBezTo>
                    <a:pt x="171" y="130"/>
                    <a:pt x="171" y="130"/>
                    <a:pt x="171" y="118"/>
                  </a:cubicBezTo>
                  <a:lnTo>
                    <a:pt x="160" y="118"/>
                  </a:lnTo>
                  <a:cubicBezTo>
                    <a:pt x="160" y="118"/>
                    <a:pt x="160" y="107"/>
                    <a:pt x="160" y="107"/>
                  </a:cubicBezTo>
                  <a:cubicBezTo>
                    <a:pt x="160" y="96"/>
                    <a:pt x="160" y="96"/>
                    <a:pt x="148" y="84"/>
                  </a:cubicBezTo>
                  <a:cubicBezTo>
                    <a:pt x="148" y="84"/>
                    <a:pt x="148" y="73"/>
                    <a:pt x="137" y="62"/>
                  </a:cubicBezTo>
                  <a:cubicBezTo>
                    <a:pt x="129" y="53"/>
                    <a:pt x="127" y="45"/>
                    <a:pt x="130" y="45"/>
                  </a:cubicBezTo>
                  <a:cubicBezTo>
                    <a:pt x="131" y="45"/>
                    <a:pt x="134" y="47"/>
                    <a:pt x="137" y="50"/>
                  </a:cubicBezTo>
                  <a:cubicBezTo>
                    <a:pt x="126" y="39"/>
                    <a:pt x="114" y="27"/>
                    <a:pt x="103" y="16"/>
                  </a:cubicBezTo>
                  <a:cubicBezTo>
                    <a:pt x="98" y="6"/>
                    <a:pt x="83" y="0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8"/>
            <p:cNvSpPr/>
            <p:nvPr/>
          </p:nvSpPr>
          <p:spPr>
            <a:xfrm>
              <a:off x="2823325" y="2582875"/>
              <a:ext cx="29500" cy="22425"/>
            </a:xfrm>
            <a:custGeom>
              <a:rect b="b" l="l" r="r" t="t"/>
              <a:pathLst>
                <a:path extrusionOk="0" h="897" w="1180">
                  <a:moveTo>
                    <a:pt x="86" y="0"/>
                  </a:moveTo>
                  <a:cubicBezTo>
                    <a:pt x="71" y="0"/>
                    <a:pt x="55" y="6"/>
                    <a:pt x="46" y="21"/>
                  </a:cubicBezTo>
                  <a:cubicBezTo>
                    <a:pt x="11" y="78"/>
                    <a:pt x="0" y="157"/>
                    <a:pt x="11" y="225"/>
                  </a:cubicBezTo>
                  <a:cubicBezTo>
                    <a:pt x="11" y="294"/>
                    <a:pt x="23" y="362"/>
                    <a:pt x="46" y="430"/>
                  </a:cubicBezTo>
                  <a:cubicBezTo>
                    <a:pt x="102" y="567"/>
                    <a:pt x="205" y="692"/>
                    <a:pt x="319" y="771"/>
                  </a:cubicBezTo>
                  <a:cubicBezTo>
                    <a:pt x="444" y="851"/>
                    <a:pt x="603" y="896"/>
                    <a:pt x="739" y="896"/>
                  </a:cubicBezTo>
                  <a:cubicBezTo>
                    <a:pt x="785" y="885"/>
                    <a:pt x="830" y="885"/>
                    <a:pt x="865" y="874"/>
                  </a:cubicBezTo>
                  <a:cubicBezTo>
                    <a:pt x="910" y="874"/>
                    <a:pt x="944" y="851"/>
                    <a:pt x="978" y="828"/>
                  </a:cubicBezTo>
                  <a:cubicBezTo>
                    <a:pt x="1024" y="817"/>
                    <a:pt x="1047" y="794"/>
                    <a:pt x="1081" y="760"/>
                  </a:cubicBezTo>
                  <a:cubicBezTo>
                    <a:pt x="1103" y="737"/>
                    <a:pt x="1126" y="726"/>
                    <a:pt x="1149" y="692"/>
                  </a:cubicBezTo>
                  <a:cubicBezTo>
                    <a:pt x="1180" y="650"/>
                    <a:pt x="1135" y="599"/>
                    <a:pt x="1084" y="599"/>
                  </a:cubicBezTo>
                  <a:cubicBezTo>
                    <a:pt x="1079" y="599"/>
                    <a:pt x="1074" y="600"/>
                    <a:pt x="1069" y="601"/>
                  </a:cubicBezTo>
                  <a:cubicBezTo>
                    <a:pt x="1058" y="601"/>
                    <a:pt x="1047" y="601"/>
                    <a:pt x="1024" y="612"/>
                  </a:cubicBezTo>
                  <a:lnTo>
                    <a:pt x="1012" y="612"/>
                  </a:lnTo>
                  <a:cubicBezTo>
                    <a:pt x="1018" y="618"/>
                    <a:pt x="1021" y="621"/>
                    <a:pt x="1018" y="621"/>
                  </a:cubicBezTo>
                  <a:cubicBezTo>
                    <a:pt x="1015" y="621"/>
                    <a:pt x="1007" y="618"/>
                    <a:pt x="990" y="612"/>
                  </a:cubicBezTo>
                  <a:cubicBezTo>
                    <a:pt x="967" y="612"/>
                    <a:pt x="933" y="624"/>
                    <a:pt x="899" y="635"/>
                  </a:cubicBezTo>
                  <a:lnTo>
                    <a:pt x="819" y="635"/>
                  </a:lnTo>
                  <a:cubicBezTo>
                    <a:pt x="796" y="646"/>
                    <a:pt x="762" y="646"/>
                    <a:pt x="739" y="646"/>
                  </a:cubicBezTo>
                  <a:cubicBezTo>
                    <a:pt x="637" y="646"/>
                    <a:pt x="535" y="624"/>
                    <a:pt x="444" y="567"/>
                  </a:cubicBezTo>
                  <a:cubicBezTo>
                    <a:pt x="353" y="510"/>
                    <a:pt x="284" y="430"/>
                    <a:pt x="239" y="339"/>
                  </a:cubicBezTo>
                  <a:cubicBezTo>
                    <a:pt x="205" y="294"/>
                    <a:pt x="193" y="248"/>
                    <a:pt x="182" y="203"/>
                  </a:cubicBezTo>
                  <a:cubicBezTo>
                    <a:pt x="171" y="169"/>
                    <a:pt x="159" y="146"/>
                    <a:pt x="148" y="112"/>
                  </a:cubicBezTo>
                  <a:cubicBezTo>
                    <a:pt x="148" y="89"/>
                    <a:pt x="148" y="66"/>
                    <a:pt x="137" y="32"/>
                  </a:cubicBezTo>
                  <a:cubicBezTo>
                    <a:pt x="130" y="12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8"/>
            <p:cNvSpPr/>
            <p:nvPr/>
          </p:nvSpPr>
          <p:spPr>
            <a:xfrm>
              <a:off x="2832425" y="2585650"/>
              <a:ext cx="10525" cy="9825"/>
            </a:xfrm>
            <a:custGeom>
              <a:rect b="b" l="l" r="r" t="t"/>
              <a:pathLst>
                <a:path extrusionOk="0" h="393" w="421">
                  <a:moveTo>
                    <a:pt x="68" y="1"/>
                  </a:moveTo>
                  <a:cubicBezTo>
                    <a:pt x="46" y="12"/>
                    <a:pt x="34" y="23"/>
                    <a:pt x="34" y="35"/>
                  </a:cubicBezTo>
                  <a:cubicBezTo>
                    <a:pt x="23" y="46"/>
                    <a:pt x="23" y="58"/>
                    <a:pt x="23" y="69"/>
                  </a:cubicBezTo>
                  <a:cubicBezTo>
                    <a:pt x="11" y="69"/>
                    <a:pt x="11" y="80"/>
                    <a:pt x="11" y="80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0" y="126"/>
                    <a:pt x="11" y="160"/>
                    <a:pt x="34" y="194"/>
                  </a:cubicBezTo>
                  <a:cubicBezTo>
                    <a:pt x="34" y="205"/>
                    <a:pt x="34" y="228"/>
                    <a:pt x="46" y="240"/>
                  </a:cubicBezTo>
                  <a:cubicBezTo>
                    <a:pt x="57" y="251"/>
                    <a:pt x="68" y="262"/>
                    <a:pt x="80" y="285"/>
                  </a:cubicBezTo>
                  <a:cubicBezTo>
                    <a:pt x="102" y="296"/>
                    <a:pt x="114" y="319"/>
                    <a:pt x="148" y="342"/>
                  </a:cubicBezTo>
                  <a:cubicBezTo>
                    <a:pt x="159" y="353"/>
                    <a:pt x="182" y="353"/>
                    <a:pt x="193" y="365"/>
                  </a:cubicBezTo>
                  <a:cubicBezTo>
                    <a:pt x="216" y="376"/>
                    <a:pt x="228" y="387"/>
                    <a:pt x="250" y="387"/>
                  </a:cubicBezTo>
                  <a:cubicBezTo>
                    <a:pt x="265" y="387"/>
                    <a:pt x="281" y="392"/>
                    <a:pt x="292" y="392"/>
                  </a:cubicBezTo>
                  <a:cubicBezTo>
                    <a:pt x="298" y="392"/>
                    <a:pt x="303" y="391"/>
                    <a:pt x="307" y="387"/>
                  </a:cubicBezTo>
                  <a:lnTo>
                    <a:pt x="330" y="387"/>
                  </a:lnTo>
                  <a:cubicBezTo>
                    <a:pt x="330" y="387"/>
                    <a:pt x="341" y="387"/>
                    <a:pt x="353" y="376"/>
                  </a:cubicBezTo>
                  <a:cubicBezTo>
                    <a:pt x="387" y="376"/>
                    <a:pt x="410" y="353"/>
                    <a:pt x="421" y="319"/>
                  </a:cubicBezTo>
                  <a:cubicBezTo>
                    <a:pt x="421" y="296"/>
                    <a:pt x="421" y="274"/>
                    <a:pt x="421" y="262"/>
                  </a:cubicBezTo>
                  <a:cubicBezTo>
                    <a:pt x="410" y="240"/>
                    <a:pt x="398" y="228"/>
                    <a:pt x="375" y="217"/>
                  </a:cubicBezTo>
                  <a:cubicBezTo>
                    <a:pt x="364" y="217"/>
                    <a:pt x="364" y="217"/>
                    <a:pt x="353" y="205"/>
                  </a:cubicBezTo>
                  <a:lnTo>
                    <a:pt x="341" y="205"/>
                  </a:lnTo>
                  <a:cubicBezTo>
                    <a:pt x="330" y="194"/>
                    <a:pt x="307" y="194"/>
                    <a:pt x="296" y="183"/>
                  </a:cubicBezTo>
                  <a:lnTo>
                    <a:pt x="284" y="183"/>
                  </a:lnTo>
                  <a:cubicBezTo>
                    <a:pt x="262" y="171"/>
                    <a:pt x="239" y="160"/>
                    <a:pt x="216" y="149"/>
                  </a:cubicBezTo>
                  <a:cubicBezTo>
                    <a:pt x="216" y="137"/>
                    <a:pt x="205" y="126"/>
                    <a:pt x="193" y="126"/>
                  </a:cubicBezTo>
                  <a:cubicBezTo>
                    <a:pt x="193" y="114"/>
                    <a:pt x="182" y="114"/>
                    <a:pt x="171" y="103"/>
                  </a:cubicBezTo>
                  <a:cubicBezTo>
                    <a:pt x="159" y="80"/>
                    <a:pt x="148" y="69"/>
                    <a:pt x="137" y="58"/>
                  </a:cubicBezTo>
                  <a:cubicBezTo>
                    <a:pt x="137" y="46"/>
                    <a:pt x="125" y="46"/>
                    <a:pt x="125" y="46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02" y="12"/>
                    <a:pt x="80" y="1"/>
                    <a:pt x="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8"/>
            <p:cNvSpPr/>
            <p:nvPr/>
          </p:nvSpPr>
          <p:spPr>
            <a:xfrm>
              <a:off x="2850625" y="2577700"/>
              <a:ext cx="8250" cy="14300"/>
            </a:xfrm>
            <a:custGeom>
              <a:rect b="b" l="l" r="r" t="t"/>
              <a:pathLst>
                <a:path extrusionOk="0" h="572" w="330">
                  <a:moveTo>
                    <a:pt x="216" y="0"/>
                  </a:moveTo>
                  <a:cubicBezTo>
                    <a:pt x="193" y="0"/>
                    <a:pt x="171" y="23"/>
                    <a:pt x="159" y="46"/>
                  </a:cubicBezTo>
                  <a:cubicBezTo>
                    <a:pt x="159" y="46"/>
                    <a:pt x="159" y="46"/>
                    <a:pt x="159" y="57"/>
                  </a:cubicBezTo>
                  <a:cubicBezTo>
                    <a:pt x="159" y="68"/>
                    <a:pt x="148" y="91"/>
                    <a:pt x="148" y="91"/>
                  </a:cubicBezTo>
                  <a:cubicBezTo>
                    <a:pt x="136" y="103"/>
                    <a:pt x="136" y="125"/>
                    <a:pt x="136" y="137"/>
                  </a:cubicBezTo>
                  <a:cubicBezTo>
                    <a:pt x="136" y="148"/>
                    <a:pt x="125" y="159"/>
                    <a:pt x="125" y="159"/>
                  </a:cubicBezTo>
                  <a:cubicBezTo>
                    <a:pt x="125" y="171"/>
                    <a:pt x="125" y="182"/>
                    <a:pt x="114" y="194"/>
                  </a:cubicBezTo>
                  <a:cubicBezTo>
                    <a:pt x="114" y="205"/>
                    <a:pt x="114" y="228"/>
                    <a:pt x="102" y="250"/>
                  </a:cubicBezTo>
                  <a:cubicBezTo>
                    <a:pt x="102" y="250"/>
                    <a:pt x="91" y="262"/>
                    <a:pt x="91" y="273"/>
                  </a:cubicBezTo>
                  <a:cubicBezTo>
                    <a:pt x="91" y="273"/>
                    <a:pt x="91" y="273"/>
                    <a:pt x="91" y="285"/>
                  </a:cubicBezTo>
                  <a:cubicBezTo>
                    <a:pt x="80" y="296"/>
                    <a:pt x="68" y="319"/>
                    <a:pt x="68" y="341"/>
                  </a:cubicBezTo>
                  <a:cubicBezTo>
                    <a:pt x="68" y="353"/>
                    <a:pt x="57" y="353"/>
                    <a:pt x="57" y="353"/>
                  </a:cubicBezTo>
                  <a:cubicBezTo>
                    <a:pt x="57" y="364"/>
                    <a:pt x="57" y="364"/>
                    <a:pt x="45" y="376"/>
                  </a:cubicBezTo>
                  <a:cubicBezTo>
                    <a:pt x="45" y="387"/>
                    <a:pt x="34" y="398"/>
                    <a:pt x="34" y="421"/>
                  </a:cubicBezTo>
                  <a:cubicBezTo>
                    <a:pt x="23" y="421"/>
                    <a:pt x="23" y="432"/>
                    <a:pt x="23" y="432"/>
                  </a:cubicBezTo>
                  <a:cubicBezTo>
                    <a:pt x="23" y="444"/>
                    <a:pt x="23" y="444"/>
                    <a:pt x="23" y="455"/>
                  </a:cubicBezTo>
                  <a:cubicBezTo>
                    <a:pt x="11" y="455"/>
                    <a:pt x="11" y="467"/>
                    <a:pt x="11" y="478"/>
                  </a:cubicBezTo>
                  <a:cubicBezTo>
                    <a:pt x="0" y="489"/>
                    <a:pt x="0" y="501"/>
                    <a:pt x="0" y="512"/>
                  </a:cubicBezTo>
                  <a:cubicBezTo>
                    <a:pt x="0" y="535"/>
                    <a:pt x="11" y="569"/>
                    <a:pt x="34" y="569"/>
                  </a:cubicBezTo>
                  <a:cubicBezTo>
                    <a:pt x="42" y="571"/>
                    <a:pt x="50" y="572"/>
                    <a:pt x="58" y="572"/>
                  </a:cubicBezTo>
                  <a:cubicBezTo>
                    <a:pt x="92" y="572"/>
                    <a:pt x="120" y="553"/>
                    <a:pt x="148" y="535"/>
                  </a:cubicBezTo>
                  <a:cubicBezTo>
                    <a:pt x="193" y="523"/>
                    <a:pt x="227" y="489"/>
                    <a:pt x="250" y="444"/>
                  </a:cubicBezTo>
                  <a:cubicBezTo>
                    <a:pt x="284" y="421"/>
                    <a:pt x="296" y="376"/>
                    <a:pt x="307" y="330"/>
                  </a:cubicBezTo>
                  <a:cubicBezTo>
                    <a:pt x="318" y="296"/>
                    <a:pt x="330" y="262"/>
                    <a:pt x="330" y="228"/>
                  </a:cubicBezTo>
                  <a:cubicBezTo>
                    <a:pt x="330" y="216"/>
                    <a:pt x="330" y="216"/>
                    <a:pt x="330" y="205"/>
                  </a:cubicBezTo>
                  <a:cubicBezTo>
                    <a:pt x="330" y="197"/>
                    <a:pt x="330" y="190"/>
                    <a:pt x="330" y="182"/>
                  </a:cubicBezTo>
                  <a:cubicBezTo>
                    <a:pt x="318" y="159"/>
                    <a:pt x="318" y="137"/>
                    <a:pt x="318" y="125"/>
                  </a:cubicBezTo>
                  <a:cubicBezTo>
                    <a:pt x="318" y="103"/>
                    <a:pt x="307" y="80"/>
                    <a:pt x="296" y="68"/>
                  </a:cubicBezTo>
                  <a:cubicBezTo>
                    <a:pt x="296" y="68"/>
                    <a:pt x="284" y="46"/>
                    <a:pt x="273" y="46"/>
                  </a:cubicBezTo>
                  <a:cubicBezTo>
                    <a:pt x="273" y="46"/>
                    <a:pt x="273" y="46"/>
                    <a:pt x="273" y="34"/>
                  </a:cubicBezTo>
                  <a:cubicBezTo>
                    <a:pt x="273" y="34"/>
                    <a:pt x="273" y="34"/>
                    <a:pt x="273" y="23"/>
                  </a:cubicBezTo>
                  <a:cubicBezTo>
                    <a:pt x="262" y="12"/>
                    <a:pt x="239" y="0"/>
                    <a:pt x="21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8"/>
            <p:cNvSpPr/>
            <p:nvPr/>
          </p:nvSpPr>
          <p:spPr>
            <a:xfrm>
              <a:off x="2850625" y="258962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8"/>
            <p:cNvSpPr/>
            <p:nvPr/>
          </p:nvSpPr>
          <p:spPr>
            <a:xfrm>
              <a:off x="2703325" y="2565875"/>
              <a:ext cx="29875" cy="21225"/>
            </a:xfrm>
            <a:custGeom>
              <a:rect b="b" l="l" r="r" t="t"/>
              <a:pathLst>
                <a:path extrusionOk="0" h="849" w="1195">
                  <a:moveTo>
                    <a:pt x="1123" y="1"/>
                  </a:moveTo>
                  <a:cubicBezTo>
                    <a:pt x="1104" y="1"/>
                    <a:pt x="1086" y="10"/>
                    <a:pt x="1081" y="30"/>
                  </a:cubicBezTo>
                  <a:cubicBezTo>
                    <a:pt x="1024" y="121"/>
                    <a:pt x="990" y="223"/>
                    <a:pt x="922" y="303"/>
                  </a:cubicBezTo>
                  <a:cubicBezTo>
                    <a:pt x="853" y="382"/>
                    <a:pt x="785" y="462"/>
                    <a:pt x="694" y="519"/>
                  </a:cubicBezTo>
                  <a:cubicBezTo>
                    <a:pt x="602" y="580"/>
                    <a:pt x="501" y="623"/>
                    <a:pt x="400" y="623"/>
                  </a:cubicBezTo>
                  <a:cubicBezTo>
                    <a:pt x="388" y="623"/>
                    <a:pt x="376" y="622"/>
                    <a:pt x="364" y="621"/>
                  </a:cubicBezTo>
                  <a:cubicBezTo>
                    <a:pt x="319" y="621"/>
                    <a:pt x="273" y="598"/>
                    <a:pt x="239" y="576"/>
                  </a:cubicBezTo>
                  <a:cubicBezTo>
                    <a:pt x="217" y="564"/>
                    <a:pt x="194" y="553"/>
                    <a:pt x="182" y="541"/>
                  </a:cubicBezTo>
                  <a:cubicBezTo>
                    <a:pt x="148" y="507"/>
                    <a:pt x="137" y="496"/>
                    <a:pt x="103" y="496"/>
                  </a:cubicBezTo>
                  <a:cubicBezTo>
                    <a:pt x="96" y="493"/>
                    <a:pt x="89" y="491"/>
                    <a:pt x="83" y="491"/>
                  </a:cubicBezTo>
                  <a:cubicBezTo>
                    <a:pt x="68" y="491"/>
                    <a:pt x="54" y="499"/>
                    <a:pt x="46" y="507"/>
                  </a:cubicBezTo>
                  <a:cubicBezTo>
                    <a:pt x="0" y="587"/>
                    <a:pt x="46" y="667"/>
                    <a:pt x="103" y="723"/>
                  </a:cubicBezTo>
                  <a:cubicBezTo>
                    <a:pt x="148" y="769"/>
                    <a:pt x="217" y="814"/>
                    <a:pt x="285" y="837"/>
                  </a:cubicBezTo>
                  <a:cubicBezTo>
                    <a:pt x="321" y="845"/>
                    <a:pt x="359" y="849"/>
                    <a:pt x="397" y="849"/>
                  </a:cubicBezTo>
                  <a:cubicBezTo>
                    <a:pt x="525" y="849"/>
                    <a:pt x="657" y="808"/>
                    <a:pt x="762" y="746"/>
                  </a:cubicBezTo>
                  <a:cubicBezTo>
                    <a:pt x="888" y="678"/>
                    <a:pt x="1013" y="576"/>
                    <a:pt x="1081" y="450"/>
                  </a:cubicBezTo>
                  <a:cubicBezTo>
                    <a:pt x="1149" y="325"/>
                    <a:pt x="1195" y="178"/>
                    <a:pt x="1172" y="41"/>
                  </a:cubicBezTo>
                  <a:cubicBezTo>
                    <a:pt x="1172" y="15"/>
                    <a:pt x="1147" y="1"/>
                    <a:pt x="112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8"/>
            <p:cNvSpPr/>
            <p:nvPr/>
          </p:nvSpPr>
          <p:spPr>
            <a:xfrm>
              <a:off x="2711050" y="2568200"/>
              <a:ext cx="12475" cy="7750"/>
            </a:xfrm>
            <a:custGeom>
              <a:rect b="b" l="l" r="r" t="t"/>
              <a:pathLst>
                <a:path extrusionOk="0" h="310" w="499">
                  <a:moveTo>
                    <a:pt x="441" y="0"/>
                  </a:moveTo>
                  <a:cubicBezTo>
                    <a:pt x="429" y="0"/>
                    <a:pt x="413" y="8"/>
                    <a:pt x="397" y="16"/>
                  </a:cubicBezTo>
                  <a:cubicBezTo>
                    <a:pt x="397" y="28"/>
                    <a:pt x="385" y="39"/>
                    <a:pt x="374" y="50"/>
                  </a:cubicBezTo>
                  <a:cubicBezTo>
                    <a:pt x="362" y="50"/>
                    <a:pt x="362" y="50"/>
                    <a:pt x="362" y="62"/>
                  </a:cubicBezTo>
                  <a:lnTo>
                    <a:pt x="340" y="62"/>
                  </a:lnTo>
                  <a:cubicBezTo>
                    <a:pt x="340" y="62"/>
                    <a:pt x="328" y="73"/>
                    <a:pt x="317" y="85"/>
                  </a:cubicBezTo>
                  <a:cubicBezTo>
                    <a:pt x="306" y="96"/>
                    <a:pt x="306" y="96"/>
                    <a:pt x="294" y="96"/>
                  </a:cubicBezTo>
                  <a:cubicBezTo>
                    <a:pt x="294" y="96"/>
                    <a:pt x="283" y="107"/>
                    <a:pt x="283" y="107"/>
                  </a:cubicBezTo>
                  <a:lnTo>
                    <a:pt x="271" y="107"/>
                  </a:lnTo>
                  <a:cubicBezTo>
                    <a:pt x="271" y="107"/>
                    <a:pt x="271" y="119"/>
                    <a:pt x="260" y="119"/>
                  </a:cubicBezTo>
                  <a:lnTo>
                    <a:pt x="215" y="119"/>
                  </a:lnTo>
                  <a:cubicBezTo>
                    <a:pt x="203" y="119"/>
                    <a:pt x="192" y="130"/>
                    <a:pt x="192" y="130"/>
                  </a:cubicBezTo>
                  <a:lnTo>
                    <a:pt x="180" y="130"/>
                  </a:lnTo>
                  <a:cubicBezTo>
                    <a:pt x="158" y="130"/>
                    <a:pt x="146" y="130"/>
                    <a:pt x="135" y="141"/>
                  </a:cubicBezTo>
                  <a:cubicBezTo>
                    <a:pt x="135" y="141"/>
                    <a:pt x="130" y="136"/>
                    <a:pt x="127" y="136"/>
                  </a:cubicBezTo>
                  <a:cubicBezTo>
                    <a:pt x="125" y="136"/>
                    <a:pt x="124" y="138"/>
                    <a:pt x="124" y="141"/>
                  </a:cubicBezTo>
                  <a:cubicBezTo>
                    <a:pt x="124" y="130"/>
                    <a:pt x="112" y="130"/>
                    <a:pt x="112" y="130"/>
                  </a:cubicBezTo>
                  <a:lnTo>
                    <a:pt x="78" y="130"/>
                  </a:lnTo>
                  <a:cubicBezTo>
                    <a:pt x="74" y="129"/>
                    <a:pt x="71" y="128"/>
                    <a:pt x="67" y="128"/>
                  </a:cubicBezTo>
                  <a:cubicBezTo>
                    <a:pt x="35" y="128"/>
                    <a:pt x="1" y="168"/>
                    <a:pt x="21" y="198"/>
                  </a:cubicBezTo>
                  <a:cubicBezTo>
                    <a:pt x="21" y="198"/>
                    <a:pt x="21" y="198"/>
                    <a:pt x="21" y="210"/>
                  </a:cubicBezTo>
                  <a:cubicBezTo>
                    <a:pt x="33" y="232"/>
                    <a:pt x="78" y="255"/>
                    <a:pt x="112" y="278"/>
                  </a:cubicBezTo>
                  <a:cubicBezTo>
                    <a:pt x="124" y="289"/>
                    <a:pt x="135" y="289"/>
                    <a:pt x="158" y="301"/>
                  </a:cubicBezTo>
                  <a:lnTo>
                    <a:pt x="215" y="301"/>
                  </a:lnTo>
                  <a:cubicBezTo>
                    <a:pt x="226" y="306"/>
                    <a:pt x="234" y="309"/>
                    <a:pt x="243" y="309"/>
                  </a:cubicBezTo>
                  <a:cubicBezTo>
                    <a:pt x="252" y="309"/>
                    <a:pt x="260" y="306"/>
                    <a:pt x="271" y="301"/>
                  </a:cubicBezTo>
                  <a:cubicBezTo>
                    <a:pt x="283" y="301"/>
                    <a:pt x="294" y="289"/>
                    <a:pt x="306" y="289"/>
                  </a:cubicBezTo>
                  <a:cubicBezTo>
                    <a:pt x="340" y="278"/>
                    <a:pt x="362" y="266"/>
                    <a:pt x="385" y="255"/>
                  </a:cubicBezTo>
                  <a:cubicBezTo>
                    <a:pt x="419" y="232"/>
                    <a:pt x="465" y="198"/>
                    <a:pt x="476" y="164"/>
                  </a:cubicBezTo>
                  <a:cubicBezTo>
                    <a:pt x="488" y="141"/>
                    <a:pt x="488" y="130"/>
                    <a:pt x="499" y="119"/>
                  </a:cubicBezTo>
                  <a:cubicBezTo>
                    <a:pt x="499" y="96"/>
                    <a:pt x="499" y="62"/>
                    <a:pt x="499" y="39"/>
                  </a:cubicBezTo>
                  <a:cubicBezTo>
                    <a:pt x="499" y="16"/>
                    <a:pt x="476" y="5"/>
                    <a:pt x="453" y="5"/>
                  </a:cubicBezTo>
                  <a:cubicBezTo>
                    <a:pt x="450" y="2"/>
                    <a:pt x="446" y="0"/>
                    <a:pt x="4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8"/>
            <p:cNvSpPr/>
            <p:nvPr/>
          </p:nvSpPr>
          <p:spPr>
            <a:xfrm>
              <a:off x="3015625" y="2502200"/>
              <a:ext cx="12150" cy="23600"/>
            </a:xfrm>
            <a:custGeom>
              <a:rect b="b" l="l" r="r" t="t"/>
              <a:pathLst>
                <a:path extrusionOk="0" h="944" w="486">
                  <a:moveTo>
                    <a:pt x="84" y="0"/>
                  </a:moveTo>
                  <a:cubicBezTo>
                    <a:pt x="43" y="0"/>
                    <a:pt x="1" y="37"/>
                    <a:pt x="20" y="74"/>
                  </a:cubicBezTo>
                  <a:cubicBezTo>
                    <a:pt x="76" y="200"/>
                    <a:pt x="145" y="325"/>
                    <a:pt x="190" y="450"/>
                  </a:cubicBezTo>
                  <a:cubicBezTo>
                    <a:pt x="213" y="507"/>
                    <a:pt x="236" y="575"/>
                    <a:pt x="258" y="643"/>
                  </a:cubicBezTo>
                  <a:cubicBezTo>
                    <a:pt x="258" y="677"/>
                    <a:pt x="281" y="700"/>
                    <a:pt x="292" y="734"/>
                  </a:cubicBezTo>
                  <a:cubicBezTo>
                    <a:pt x="304" y="768"/>
                    <a:pt x="304" y="802"/>
                    <a:pt x="327" y="825"/>
                  </a:cubicBezTo>
                  <a:cubicBezTo>
                    <a:pt x="338" y="848"/>
                    <a:pt x="338" y="882"/>
                    <a:pt x="349" y="905"/>
                  </a:cubicBezTo>
                  <a:cubicBezTo>
                    <a:pt x="355" y="929"/>
                    <a:pt x="380" y="943"/>
                    <a:pt x="404" y="943"/>
                  </a:cubicBezTo>
                  <a:cubicBezTo>
                    <a:pt x="426" y="943"/>
                    <a:pt x="446" y="932"/>
                    <a:pt x="452" y="905"/>
                  </a:cubicBezTo>
                  <a:cubicBezTo>
                    <a:pt x="463" y="871"/>
                    <a:pt x="463" y="836"/>
                    <a:pt x="463" y="814"/>
                  </a:cubicBezTo>
                  <a:cubicBezTo>
                    <a:pt x="474" y="780"/>
                    <a:pt x="486" y="745"/>
                    <a:pt x="474" y="711"/>
                  </a:cubicBezTo>
                  <a:cubicBezTo>
                    <a:pt x="474" y="666"/>
                    <a:pt x="474" y="632"/>
                    <a:pt x="474" y="586"/>
                  </a:cubicBezTo>
                  <a:cubicBezTo>
                    <a:pt x="452" y="507"/>
                    <a:pt x="429" y="427"/>
                    <a:pt x="395" y="359"/>
                  </a:cubicBezTo>
                  <a:cubicBezTo>
                    <a:pt x="327" y="222"/>
                    <a:pt x="236" y="86"/>
                    <a:pt x="111" y="6"/>
                  </a:cubicBezTo>
                  <a:cubicBezTo>
                    <a:pt x="102" y="2"/>
                    <a:pt x="93" y="0"/>
                    <a:pt x="8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8"/>
            <p:cNvSpPr/>
            <p:nvPr/>
          </p:nvSpPr>
          <p:spPr>
            <a:xfrm>
              <a:off x="3013550" y="2511150"/>
              <a:ext cx="5700" cy="11800"/>
            </a:xfrm>
            <a:custGeom>
              <a:rect b="b" l="l" r="r" t="t"/>
              <a:pathLst>
                <a:path extrusionOk="0" h="472" w="228">
                  <a:moveTo>
                    <a:pt x="57" y="1"/>
                  </a:moveTo>
                  <a:cubicBezTo>
                    <a:pt x="34" y="1"/>
                    <a:pt x="12" y="24"/>
                    <a:pt x="0" y="46"/>
                  </a:cubicBezTo>
                  <a:cubicBezTo>
                    <a:pt x="0" y="69"/>
                    <a:pt x="0" y="80"/>
                    <a:pt x="0" y="115"/>
                  </a:cubicBezTo>
                  <a:cubicBezTo>
                    <a:pt x="12" y="115"/>
                    <a:pt x="12" y="126"/>
                    <a:pt x="12" y="137"/>
                  </a:cubicBezTo>
                  <a:cubicBezTo>
                    <a:pt x="12" y="137"/>
                    <a:pt x="12" y="149"/>
                    <a:pt x="12" y="149"/>
                  </a:cubicBezTo>
                  <a:cubicBezTo>
                    <a:pt x="12" y="149"/>
                    <a:pt x="23" y="149"/>
                    <a:pt x="23" y="160"/>
                  </a:cubicBezTo>
                  <a:cubicBezTo>
                    <a:pt x="34" y="183"/>
                    <a:pt x="34" y="217"/>
                    <a:pt x="46" y="251"/>
                  </a:cubicBezTo>
                  <a:cubicBezTo>
                    <a:pt x="46" y="262"/>
                    <a:pt x="46" y="285"/>
                    <a:pt x="57" y="296"/>
                  </a:cubicBezTo>
                  <a:cubicBezTo>
                    <a:pt x="57" y="296"/>
                    <a:pt x="57" y="296"/>
                    <a:pt x="57" y="308"/>
                  </a:cubicBezTo>
                  <a:cubicBezTo>
                    <a:pt x="57" y="319"/>
                    <a:pt x="57" y="331"/>
                    <a:pt x="57" y="342"/>
                  </a:cubicBezTo>
                  <a:cubicBezTo>
                    <a:pt x="68" y="376"/>
                    <a:pt x="68" y="410"/>
                    <a:pt x="91" y="444"/>
                  </a:cubicBezTo>
                  <a:cubicBezTo>
                    <a:pt x="97" y="463"/>
                    <a:pt x="114" y="472"/>
                    <a:pt x="131" y="472"/>
                  </a:cubicBezTo>
                  <a:cubicBezTo>
                    <a:pt x="146" y="472"/>
                    <a:pt x="161" y="466"/>
                    <a:pt x="171" y="456"/>
                  </a:cubicBezTo>
                  <a:cubicBezTo>
                    <a:pt x="205" y="422"/>
                    <a:pt x="216" y="376"/>
                    <a:pt x="216" y="342"/>
                  </a:cubicBezTo>
                  <a:cubicBezTo>
                    <a:pt x="228" y="319"/>
                    <a:pt x="228" y="296"/>
                    <a:pt x="228" y="274"/>
                  </a:cubicBezTo>
                  <a:cubicBezTo>
                    <a:pt x="228" y="251"/>
                    <a:pt x="216" y="228"/>
                    <a:pt x="216" y="206"/>
                  </a:cubicBezTo>
                  <a:cubicBezTo>
                    <a:pt x="205" y="160"/>
                    <a:pt x="182" y="126"/>
                    <a:pt x="171" y="92"/>
                  </a:cubicBezTo>
                  <a:cubicBezTo>
                    <a:pt x="159" y="69"/>
                    <a:pt x="148" y="58"/>
                    <a:pt x="125" y="35"/>
                  </a:cubicBezTo>
                  <a:cubicBezTo>
                    <a:pt x="114" y="35"/>
                    <a:pt x="114" y="24"/>
                    <a:pt x="103" y="12"/>
                  </a:cubicBezTo>
                  <a:cubicBezTo>
                    <a:pt x="80" y="12"/>
                    <a:pt x="68" y="12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8"/>
            <p:cNvSpPr/>
            <p:nvPr/>
          </p:nvSpPr>
          <p:spPr>
            <a:xfrm>
              <a:off x="2601800" y="2043025"/>
              <a:ext cx="465500" cy="621125"/>
            </a:xfrm>
            <a:custGeom>
              <a:rect b="b" l="l" r="r" t="t"/>
              <a:pathLst>
                <a:path extrusionOk="0" h="24845" w="18620">
                  <a:moveTo>
                    <a:pt x="9669" y="460"/>
                  </a:moveTo>
                  <a:cubicBezTo>
                    <a:pt x="9669" y="471"/>
                    <a:pt x="9669" y="471"/>
                    <a:pt x="9669" y="482"/>
                  </a:cubicBezTo>
                  <a:cubicBezTo>
                    <a:pt x="9657" y="596"/>
                    <a:pt x="9646" y="710"/>
                    <a:pt x="9635" y="812"/>
                  </a:cubicBezTo>
                  <a:cubicBezTo>
                    <a:pt x="9623" y="1051"/>
                    <a:pt x="9600" y="1278"/>
                    <a:pt x="9589" y="1506"/>
                  </a:cubicBezTo>
                  <a:cubicBezTo>
                    <a:pt x="9566" y="1802"/>
                    <a:pt x="9532" y="2097"/>
                    <a:pt x="9498" y="2393"/>
                  </a:cubicBezTo>
                  <a:cubicBezTo>
                    <a:pt x="9441" y="2313"/>
                    <a:pt x="9384" y="2234"/>
                    <a:pt x="9339" y="2143"/>
                  </a:cubicBezTo>
                  <a:cubicBezTo>
                    <a:pt x="9248" y="2029"/>
                    <a:pt x="9168" y="1904"/>
                    <a:pt x="9077" y="1779"/>
                  </a:cubicBezTo>
                  <a:cubicBezTo>
                    <a:pt x="9043" y="1722"/>
                    <a:pt x="8986" y="1631"/>
                    <a:pt x="8941" y="1563"/>
                  </a:cubicBezTo>
                  <a:lnTo>
                    <a:pt x="9669" y="460"/>
                  </a:lnTo>
                  <a:close/>
                  <a:moveTo>
                    <a:pt x="9919" y="562"/>
                  </a:moveTo>
                  <a:lnTo>
                    <a:pt x="10328" y="1745"/>
                  </a:lnTo>
                  <a:cubicBezTo>
                    <a:pt x="10340" y="1779"/>
                    <a:pt x="10351" y="1813"/>
                    <a:pt x="10374" y="1836"/>
                  </a:cubicBezTo>
                  <a:cubicBezTo>
                    <a:pt x="10340" y="1870"/>
                    <a:pt x="10306" y="1904"/>
                    <a:pt x="10271" y="1938"/>
                  </a:cubicBezTo>
                  <a:cubicBezTo>
                    <a:pt x="10192" y="2029"/>
                    <a:pt x="10101" y="2109"/>
                    <a:pt x="10010" y="2200"/>
                  </a:cubicBezTo>
                  <a:cubicBezTo>
                    <a:pt x="9930" y="2291"/>
                    <a:pt x="9851" y="2370"/>
                    <a:pt x="9771" y="2461"/>
                  </a:cubicBezTo>
                  <a:cubicBezTo>
                    <a:pt x="9805" y="2131"/>
                    <a:pt x="9839" y="1802"/>
                    <a:pt x="9862" y="1472"/>
                  </a:cubicBezTo>
                  <a:cubicBezTo>
                    <a:pt x="9885" y="1233"/>
                    <a:pt x="9896" y="1005"/>
                    <a:pt x="9908" y="767"/>
                  </a:cubicBezTo>
                  <a:cubicBezTo>
                    <a:pt x="9908" y="698"/>
                    <a:pt x="9919" y="630"/>
                    <a:pt x="9919" y="562"/>
                  </a:cubicBezTo>
                  <a:close/>
                  <a:moveTo>
                    <a:pt x="8747" y="1722"/>
                  </a:moveTo>
                  <a:cubicBezTo>
                    <a:pt x="8782" y="1779"/>
                    <a:pt x="8827" y="1847"/>
                    <a:pt x="8861" y="1904"/>
                  </a:cubicBezTo>
                  <a:cubicBezTo>
                    <a:pt x="8941" y="2029"/>
                    <a:pt x="9032" y="2154"/>
                    <a:pt x="9111" y="2279"/>
                  </a:cubicBezTo>
                  <a:cubicBezTo>
                    <a:pt x="9191" y="2393"/>
                    <a:pt x="9271" y="2507"/>
                    <a:pt x="9339" y="2632"/>
                  </a:cubicBezTo>
                  <a:cubicBezTo>
                    <a:pt x="9350" y="2643"/>
                    <a:pt x="9350" y="2655"/>
                    <a:pt x="9362" y="2666"/>
                  </a:cubicBezTo>
                  <a:cubicBezTo>
                    <a:pt x="9350" y="2666"/>
                    <a:pt x="9350" y="2666"/>
                    <a:pt x="9339" y="2655"/>
                  </a:cubicBezTo>
                  <a:cubicBezTo>
                    <a:pt x="9236" y="2598"/>
                    <a:pt x="9123" y="2552"/>
                    <a:pt x="9020" y="2495"/>
                  </a:cubicBezTo>
                  <a:cubicBezTo>
                    <a:pt x="8793" y="2393"/>
                    <a:pt x="8565" y="2291"/>
                    <a:pt x="8338" y="2200"/>
                  </a:cubicBezTo>
                  <a:cubicBezTo>
                    <a:pt x="8110" y="2097"/>
                    <a:pt x="7894" y="1995"/>
                    <a:pt x="7667" y="1881"/>
                  </a:cubicBezTo>
                  <a:cubicBezTo>
                    <a:pt x="7599" y="1847"/>
                    <a:pt x="7530" y="1802"/>
                    <a:pt x="7451" y="1768"/>
                  </a:cubicBezTo>
                  <a:lnTo>
                    <a:pt x="8622" y="1745"/>
                  </a:lnTo>
                  <a:cubicBezTo>
                    <a:pt x="8668" y="1745"/>
                    <a:pt x="8713" y="1733"/>
                    <a:pt x="8747" y="1722"/>
                  </a:cubicBezTo>
                  <a:close/>
                  <a:moveTo>
                    <a:pt x="10590" y="1995"/>
                  </a:moveTo>
                  <a:lnTo>
                    <a:pt x="11727" y="2302"/>
                  </a:lnTo>
                  <a:cubicBezTo>
                    <a:pt x="11397" y="2359"/>
                    <a:pt x="11079" y="2416"/>
                    <a:pt x="10761" y="2484"/>
                  </a:cubicBezTo>
                  <a:cubicBezTo>
                    <a:pt x="10544" y="2530"/>
                    <a:pt x="10340" y="2575"/>
                    <a:pt x="10135" y="2621"/>
                  </a:cubicBezTo>
                  <a:cubicBezTo>
                    <a:pt x="10055" y="2643"/>
                    <a:pt x="9976" y="2655"/>
                    <a:pt x="9908" y="2677"/>
                  </a:cubicBezTo>
                  <a:cubicBezTo>
                    <a:pt x="9919" y="2666"/>
                    <a:pt x="9930" y="2655"/>
                    <a:pt x="9942" y="2643"/>
                  </a:cubicBezTo>
                  <a:cubicBezTo>
                    <a:pt x="10021" y="2552"/>
                    <a:pt x="10112" y="2461"/>
                    <a:pt x="10192" y="2370"/>
                  </a:cubicBezTo>
                  <a:cubicBezTo>
                    <a:pt x="10283" y="2291"/>
                    <a:pt x="10362" y="2200"/>
                    <a:pt x="10453" y="2120"/>
                  </a:cubicBezTo>
                  <a:cubicBezTo>
                    <a:pt x="10499" y="2075"/>
                    <a:pt x="10533" y="2029"/>
                    <a:pt x="10579" y="1995"/>
                  </a:cubicBezTo>
                  <a:close/>
                  <a:moveTo>
                    <a:pt x="7098" y="1847"/>
                  </a:moveTo>
                  <a:lnTo>
                    <a:pt x="7098" y="1847"/>
                  </a:lnTo>
                  <a:cubicBezTo>
                    <a:pt x="7144" y="1881"/>
                    <a:pt x="7189" y="1915"/>
                    <a:pt x="7223" y="1938"/>
                  </a:cubicBezTo>
                  <a:cubicBezTo>
                    <a:pt x="7314" y="2006"/>
                    <a:pt x="7417" y="2075"/>
                    <a:pt x="7530" y="2131"/>
                  </a:cubicBezTo>
                  <a:cubicBezTo>
                    <a:pt x="7746" y="2245"/>
                    <a:pt x="7974" y="2348"/>
                    <a:pt x="8190" y="2450"/>
                  </a:cubicBezTo>
                  <a:cubicBezTo>
                    <a:pt x="8418" y="2552"/>
                    <a:pt x="8645" y="2643"/>
                    <a:pt x="8861" y="2746"/>
                  </a:cubicBezTo>
                  <a:cubicBezTo>
                    <a:pt x="8975" y="2803"/>
                    <a:pt x="9077" y="2848"/>
                    <a:pt x="9191" y="2905"/>
                  </a:cubicBezTo>
                  <a:lnTo>
                    <a:pt x="9180" y="2905"/>
                  </a:lnTo>
                  <a:cubicBezTo>
                    <a:pt x="9043" y="2939"/>
                    <a:pt x="8907" y="2950"/>
                    <a:pt x="8770" y="2973"/>
                  </a:cubicBezTo>
                  <a:cubicBezTo>
                    <a:pt x="8634" y="2985"/>
                    <a:pt x="8497" y="3007"/>
                    <a:pt x="8361" y="3030"/>
                  </a:cubicBezTo>
                  <a:cubicBezTo>
                    <a:pt x="8270" y="3041"/>
                    <a:pt x="8156" y="3041"/>
                    <a:pt x="8065" y="3075"/>
                  </a:cubicBezTo>
                  <a:cubicBezTo>
                    <a:pt x="8054" y="3053"/>
                    <a:pt x="8042" y="3030"/>
                    <a:pt x="8019" y="3019"/>
                  </a:cubicBezTo>
                  <a:lnTo>
                    <a:pt x="7110" y="1870"/>
                  </a:lnTo>
                  <a:cubicBezTo>
                    <a:pt x="7110" y="1870"/>
                    <a:pt x="7110" y="1859"/>
                    <a:pt x="7098" y="1847"/>
                  </a:cubicBezTo>
                  <a:close/>
                  <a:moveTo>
                    <a:pt x="11932" y="2552"/>
                  </a:moveTo>
                  <a:lnTo>
                    <a:pt x="10852" y="3371"/>
                  </a:lnTo>
                  <a:lnTo>
                    <a:pt x="10840" y="3371"/>
                  </a:lnTo>
                  <a:cubicBezTo>
                    <a:pt x="10806" y="3348"/>
                    <a:pt x="10761" y="3326"/>
                    <a:pt x="10715" y="3303"/>
                  </a:cubicBezTo>
                  <a:cubicBezTo>
                    <a:pt x="10613" y="3235"/>
                    <a:pt x="10499" y="3178"/>
                    <a:pt x="10385" y="3121"/>
                  </a:cubicBezTo>
                  <a:cubicBezTo>
                    <a:pt x="10271" y="3064"/>
                    <a:pt x="10158" y="3007"/>
                    <a:pt x="10044" y="2950"/>
                  </a:cubicBezTo>
                  <a:cubicBezTo>
                    <a:pt x="10033" y="2950"/>
                    <a:pt x="10021" y="2950"/>
                    <a:pt x="10010" y="2939"/>
                  </a:cubicBezTo>
                  <a:cubicBezTo>
                    <a:pt x="10055" y="2928"/>
                    <a:pt x="10101" y="2916"/>
                    <a:pt x="10158" y="2905"/>
                  </a:cubicBezTo>
                  <a:cubicBezTo>
                    <a:pt x="10328" y="2871"/>
                    <a:pt x="10499" y="2825"/>
                    <a:pt x="10681" y="2791"/>
                  </a:cubicBezTo>
                  <a:cubicBezTo>
                    <a:pt x="11045" y="2712"/>
                    <a:pt x="11397" y="2643"/>
                    <a:pt x="11761" y="2586"/>
                  </a:cubicBezTo>
                  <a:cubicBezTo>
                    <a:pt x="11818" y="2575"/>
                    <a:pt x="11875" y="2564"/>
                    <a:pt x="11932" y="2552"/>
                  </a:cubicBezTo>
                  <a:close/>
                  <a:moveTo>
                    <a:pt x="9077" y="3212"/>
                  </a:moveTo>
                  <a:lnTo>
                    <a:pt x="9077" y="3212"/>
                  </a:lnTo>
                  <a:cubicBezTo>
                    <a:pt x="8895" y="3405"/>
                    <a:pt x="8713" y="3599"/>
                    <a:pt x="8531" y="3781"/>
                  </a:cubicBezTo>
                  <a:cubicBezTo>
                    <a:pt x="8383" y="3940"/>
                    <a:pt x="8236" y="4088"/>
                    <a:pt x="8088" y="4247"/>
                  </a:cubicBezTo>
                  <a:cubicBezTo>
                    <a:pt x="8008" y="4315"/>
                    <a:pt x="7940" y="4395"/>
                    <a:pt x="7872" y="4463"/>
                  </a:cubicBezTo>
                  <a:cubicBezTo>
                    <a:pt x="7815" y="4531"/>
                    <a:pt x="7746" y="4588"/>
                    <a:pt x="7701" y="4645"/>
                  </a:cubicBezTo>
                  <a:lnTo>
                    <a:pt x="8088" y="3371"/>
                  </a:lnTo>
                  <a:cubicBezTo>
                    <a:pt x="8088" y="3360"/>
                    <a:pt x="8099" y="3348"/>
                    <a:pt x="8099" y="3337"/>
                  </a:cubicBezTo>
                  <a:cubicBezTo>
                    <a:pt x="8201" y="3337"/>
                    <a:pt x="8315" y="3314"/>
                    <a:pt x="8418" y="3303"/>
                  </a:cubicBezTo>
                  <a:lnTo>
                    <a:pt x="8850" y="3246"/>
                  </a:lnTo>
                  <a:cubicBezTo>
                    <a:pt x="8929" y="3235"/>
                    <a:pt x="8998" y="3223"/>
                    <a:pt x="9077" y="3212"/>
                  </a:cubicBezTo>
                  <a:close/>
                  <a:moveTo>
                    <a:pt x="9407" y="3326"/>
                  </a:moveTo>
                  <a:lnTo>
                    <a:pt x="9407" y="3326"/>
                  </a:lnTo>
                  <a:cubicBezTo>
                    <a:pt x="9384" y="3462"/>
                    <a:pt x="9350" y="3587"/>
                    <a:pt x="9327" y="3712"/>
                  </a:cubicBezTo>
                  <a:cubicBezTo>
                    <a:pt x="9305" y="3849"/>
                    <a:pt x="9282" y="3974"/>
                    <a:pt x="9259" y="4111"/>
                  </a:cubicBezTo>
                  <a:cubicBezTo>
                    <a:pt x="9248" y="4167"/>
                    <a:pt x="9248" y="4236"/>
                    <a:pt x="9225" y="4304"/>
                  </a:cubicBezTo>
                  <a:cubicBezTo>
                    <a:pt x="9191" y="4304"/>
                    <a:pt x="9157" y="4315"/>
                    <a:pt x="9111" y="4327"/>
                  </a:cubicBezTo>
                  <a:lnTo>
                    <a:pt x="8042" y="4725"/>
                  </a:lnTo>
                  <a:cubicBezTo>
                    <a:pt x="8054" y="4713"/>
                    <a:pt x="8065" y="4713"/>
                    <a:pt x="8076" y="4702"/>
                  </a:cubicBezTo>
                  <a:cubicBezTo>
                    <a:pt x="8156" y="4622"/>
                    <a:pt x="8236" y="4543"/>
                    <a:pt x="8304" y="4463"/>
                  </a:cubicBezTo>
                  <a:cubicBezTo>
                    <a:pt x="8463" y="4315"/>
                    <a:pt x="8611" y="4167"/>
                    <a:pt x="8759" y="4008"/>
                  </a:cubicBezTo>
                  <a:cubicBezTo>
                    <a:pt x="8975" y="3781"/>
                    <a:pt x="9202" y="3553"/>
                    <a:pt x="9407" y="3326"/>
                  </a:cubicBezTo>
                  <a:close/>
                  <a:moveTo>
                    <a:pt x="9862" y="3132"/>
                  </a:moveTo>
                  <a:lnTo>
                    <a:pt x="9862" y="3132"/>
                  </a:lnTo>
                  <a:cubicBezTo>
                    <a:pt x="9885" y="3144"/>
                    <a:pt x="9908" y="3155"/>
                    <a:pt x="9930" y="3166"/>
                  </a:cubicBezTo>
                  <a:cubicBezTo>
                    <a:pt x="10033" y="3235"/>
                    <a:pt x="10146" y="3292"/>
                    <a:pt x="10260" y="3348"/>
                  </a:cubicBezTo>
                  <a:cubicBezTo>
                    <a:pt x="10374" y="3405"/>
                    <a:pt x="10476" y="3462"/>
                    <a:pt x="10579" y="3530"/>
                  </a:cubicBezTo>
                  <a:cubicBezTo>
                    <a:pt x="10624" y="3553"/>
                    <a:pt x="10658" y="3576"/>
                    <a:pt x="10704" y="3610"/>
                  </a:cubicBezTo>
                  <a:cubicBezTo>
                    <a:pt x="10704" y="3633"/>
                    <a:pt x="10704" y="3667"/>
                    <a:pt x="10704" y="3690"/>
                  </a:cubicBezTo>
                  <a:lnTo>
                    <a:pt x="10761" y="4986"/>
                  </a:lnTo>
                  <a:lnTo>
                    <a:pt x="10738" y="4941"/>
                  </a:lnTo>
                  <a:cubicBezTo>
                    <a:pt x="10692" y="4838"/>
                    <a:pt x="10635" y="4736"/>
                    <a:pt x="10590" y="4645"/>
                  </a:cubicBezTo>
                  <a:cubicBezTo>
                    <a:pt x="10488" y="4440"/>
                    <a:pt x="10397" y="4236"/>
                    <a:pt x="10294" y="4020"/>
                  </a:cubicBezTo>
                  <a:cubicBezTo>
                    <a:pt x="10203" y="3826"/>
                    <a:pt x="10101" y="3621"/>
                    <a:pt x="10010" y="3428"/>
                  </a:cubicBezTo>
                  <a:cubicBezTo>
                    <a:pt x="9953" y="3326"/>
                    <a:pt x="9908" y="3223"/>
                    <a:pt x="9862" y="3132"/>
                  </a:cubicBezTo>
                  <a:close/>
                  <a:moveTo>
                    <a:pt x="9623" y="3292"/>
                  </a:moveTo>
                  <a:cubicBezTo>
                    <a:pt x="9657" y="3371"/>
                    <a:pt x="9703" y="3451"/>
                    <a:pt x="9737" y="3530"/>
                  </a:cubicBezTo>
                  <a:cubicBezTo>
                    <a:pt x="9828" y="3735"/>
                    <a:pt x="9930" y="3940"/>
                    <a:pt x="10021" y="4145"/>
                  </a:cubicBezTo>
                  <a:cubicBezTo>
                    <a:pt x="10124" y="4349"/>
                    <a:pt x="10215" y="4543"/>
                    <a:pt x="10317" y="4747"/>
                  </a:cubicBezTo>
                  <a:cubicBezTo>
                    <a:pt x="10362" y="4850"/>
                    <a:pt x="10419" y="4964"/>
                    <a:pt x="10465" y="5066"/>
                  </a:cubicBezTo>
                  <a:lnTo>
                    <a:pt x="9487" y="4383"/>
                  </a:lnTo>
                  <a:cubicBezTo>
                    <a:pt x="9498" y="4372"/>
                    <a:pt x="9498" y="4372"/>
                    <a:pt x="9498" y="4361"/>
                  </a:cubicBezTo>
                  <a:cubicBezTo>
                    <a:pt x="9509" y="4292"/>
                    <a:pt x="9509" y="4224"/>
                    <a:pt x="9521" y="4145"/>
                  </a:cubicBezTo>
                  <a:cubicBezTo>
                    <a:pt x="9544" y="4020"/>
                    <a:pt x="9566" y="3883"/>
                    <a:pt x="9578" y="3758"/>
                  </a:cubicBezTo>
                  <a:cubicBezTo>
                    <a:pt x="9600" y="3621"/>
                    <a:pt x="9612" y="3496"/>
                    <a:pt x="9623" y="3360"/>
                  </a:cubicBezTo>
                  <a:cubicBezTo>
                    <a:pt x="9623" y="3337"/>
                    <a:pt x="9623" y="3314"/>
                    <a:pt x="9623" y="3292"/>
                  </a:cubicBezTo>
                  <a:close/>
                  <a:moveTo>
                    <a:pt x="9236" y="4622"/>
                  </a:moveTo>
                  <a:cubicBezTo>
                    <a:pt x="9248" y="4622"/>
                    <a:pt x="9271" y="4622"/>
                    <a:pt x="9293" y="4634"/>
                  </a:cubicBezTo>
                  <a:lnTo>
                    <a:pt x="9646" y="4884"/>
                  </a:lnTo>
                  <a:cubicBezTo>
                    <a:pt x="9669" y="4941"/>
                    <a:pt x="9691" y="4998"/>
                    <a:pt x="9726" y="5055"/>
                  </a:cubicBezTo>
                  <a:cubicBezTo>
                    <a:pt x="9805" y="5237"/>
                    <a:pt x="9908" y="5407"/>
                    <a:pt x="10021" y="5578"/>
                  </a:cubicBezTo>
                  <a:cubicBezTo>
                    <a:pt x="10249" y="5919"/>
                    <a:pt x="10522" y="6226"/>
                    <a:pt x="10829" y="6499"/>
                  </a:cubicBezTo>
                  <a:cubicBezTo>
                    <a:pt x="11113" y="6749"/>
                    <a:pt x="11432" y="6954"/>
                    <a:pt x="11705" y="7193"/>
                  </a:cubicBezTo>
                  <a:cubicBezTo>
                    <a:pt x="12125" y="7557"/>
                    <a:pt x="12398" y="7989"/>
                    <a:pt x="12228" y="8558"/>
                  </a:cubicBezTo>
                  <a:cubicBezTo>
                    <a:pt x="12114" y="8922"/>
                    <a:pt x="11864" y="9308"/>
                    <a:pt x="11488" y="9468"/>
                  </a:cubicBezTo>
                  <a:cubicBezTo>
                    <a:pt x="11378" y="9520"/>
                    <a:pt x="11260" y="9546"/>
                    <a:pt x="11143" y="9546"/>
                  </a:cubicBezTo>
                  <a:cubicBezTo>
                    <a:pt x="11056" y="9546"/>
                    <a:pt x="10969" y="9531"/>
                    <a:pt x="10886" y="9502"/>
                  </a:cubicBezTo>
                  <a:cubicBezTo>
                    <a:pt x="10795" y="9468"/>
                    <a:pt x="10704" y="9422"/>
                    <a:pt x="10635" y="9365"/>
                  </a:cubicBezTo>
                  <a:cubicBezTo>
                    <a:pt x="10613" y="9342"/>
                    <a:pt x="10579" y="9308"/>
                    <a:pt x="10556" y="9274"/>
                  </a:cubicBezTo>
                  <a:cubicBezTo>
                    <a:pt x="10556" y="9263"/>
                    <a:pt x="10567" y="9263"/>
                    <a:pt x="10567" y="9251"/>
                  </a:cubicBezTo>
                  <a:cubicBezTo>
                    <a:pt x="10635" y="9115"/>
                    <a:pt x="10670" y="8967"/>
                    <a:pt x="10681" y="8819"/>
                  </a:cubicBezTo>
                  <a:cubicBezTo>
                    <a:pt x="10692" y="8740"/>
                    <a:pt x="10681" y="8660"/>
                    <a:pt x="10670" y="8592"/>
                  </a:cubicBezTo>
                  <a:cubicBezTo>
                    <a:pt x="10670" y="8524"/>
                    <a:pt x="10670" y="8444"/>
                    <a:pt x="10635" y="8376"/>
                  </a:cubicBezTo>
                  <a:cubicBezTo>
                    <a:pt x="10622" y="8343"/>
                    <a:pt x="10582" y="8317"/>
                    <a:pt x="10545" y="8317"/>
                  </a:cubicBezTo>
                  <a:cubicBezTo>
                    <a:pt x="10517" y="8317"/>
                    <a:pt x="10491" y="8331"/>
                    <a:pt x="10476" y="8364"/>
                  </a:cubicBezTo>
                  <a:cubicBezTo>
                    <a:pt x="10431" y="8455"/>
                    <a:pt x="10431" y="8558"/>
                    <a:pt x="10408" y="8649"/>
                  </a:cubicBezTo>
                  <a:cubicBezTo>
                    <a:pt x="10362" y="8728"/>
                    <a:pt x="10351" y="8831"/>
                    <a:pt x="10306" y="8910"/>
                  </a:cubicBezTo>
                  <a:cubicBezTo>
                    <a:pt x="10260" y="8990"/>
                    <a:pt x="10226" y="9092"/>
                    <a:pt x="10169" y="9172"/>
                  </a:cubicBezTo>
                  <a:cubicBezTo>
                    <a:pt x="10067" y="9308"/>
                    <a:pt x="9942" y="9422"/>
                    <a:pt x="9771" y="9479"/>
                  </a:cubicBezTo>
                  <a:cubicBezTo>
                    <a:pt x="9716" y="9495"/>
                    <a:pt x="9663" y="9502"/>
                    <a:pt x="9611" y="9502"/>
                  </a:cubicBezTo>
                  <a:cubicBezTo>
                    <a:pt x="9512" y="9502"/>
                    <a:pt x="9417" y="9474"/>
                    <a:pt x="9327" y="9422"/>
                  </a:cubicBezTo>
                  <a:cubicBezTo>
                    <a:pt x="9293" y="9399"/>
                    <a:pt x="9236" y="9354"/>
                    <a:pt x="9202" y="9308"/>
                  </a:cubicBezTo>
                  <a:cubicBezTo>
                    <a:pt x="9225" y="9240"/>
                    <a:pt x="9248" y="9160"/>
                    <a:pt x="9259" y="9092"/>
                  </a:cubicBezTo>
                  <a:cubicBezTo>
                    <a:pt x="9282" y="8990"/>
                    <a:pt x="9293" y="8887"/>
                    <a:pt x="9282" y="8796"/>
                  </a:cubicBezTo>
                  <a:cubicBezTo>
                    <a:pt x="9271" y="8751"/>
                    <a:pt x="9259" y="8717"/>
                    <a:pt x="9248" y="8671"/>
                  </a:cubicBezTo>
                  <a:cubicBezTo>
                    <a:pt x="9236" y="8615"/>
                    <a:pt x="9225" y="8569"/>
                    <a:pt x="9191" y="8524"/>
                  </a:cubicBezTo>
                  <a:cubicBezTo>
                    <a:pt x="9174" y="8501"/>
                    <a:pt x="9140" y="8487"/>
                    <a:pt x="9107" y="8487"/>
                  </a:cubicBezTo>
                  <a:cubicBezTo>
                    <a:pt x="9074" y="8487"/>
                    <a:pt x="9043" y="8501"/>
                    <a:pt x="9032" y="8535"/>
                  </a:cubicBezTo>
                  <a:cubicBezTo>
                    <a:pt x="9009" y="8592"/>
                    <a:pt x="9009" y="8660"/>
                    <a:pt x="8998" y="8717"/>
                  </a:cubicBezTo>
                  <a:cubicBezTo>
                    <a:pt x="8975" y="8785"/>
                    <a:pt x="8963" y="8865"/>
                    <a:pt x="8941" y="8933"/>
                  </a:cubicBezTo>
                  <a:cubicBezTo>
                    <a:pt x="8907" y="9058"/>
                    <a:pt x="8850" y="9183"/>
                    <a:pt x="8770" y="9297"/>
                  </a:cubicBezTo>
                  <a:cubicBezTo>
                    <a:pt x="8645" y="9479"/>
                    <a:pt x="8440" y="9615"/>
                    <a:pt x="8213" y="9661"/>
                  </a:cubicBezTo>
                  <a:cubicBezTo>
                    <a:pt x="8173" y="9667"/>
                    <a:pt x="8134" y="9669"/>
                    <a:pt x="8097" y="9669"/>
                  </a:cubicBezTo>
                  <a:cubicBezTo>
                    <a:pt x="7614" y="9669"/>
                    <a:pt x="7287" y="9215"/>
                    <a:pt x="7223" y="8751"/>
                  </a:cubicBezTo>
                  <a:cubicBezTo>
                    <a:pt x="7212" y="8603"/>
                    <a:pt x="7212" y="8444"/>
                    <a:pt x="7223" y="8296"/>
                  </a:cubicBezTo>
                  <a:cubicBezTo>
                    <a:pt x="7235" y="8216"/>
                    <a:pt x="7246" y="8137"/>
                    <a:pt x="7246" y="8046"/>
                  </a:cubicBezTo>
                  <a:cubicBezTo>
                    <a:pt x="7246" y="8012"/>
                    <a:pt x="7257" y="7955"/>
                    <a:pt x="7246" y="7921"/>
                  </a:cubicBezTo>
                  <a:cubicBezTo>
                    <a:pt x="7235" y="7887"/>
                    <a:pt x="7223" y="7852"/>
                    <a:pt x="7212" y="7818"/>
                  </a:cubicBezTo>
                  <a:cubicBezTo>
                    <a:pt x="7204" y="7794"/>
                    <a:pt x="7178" y="7775"/>
                    <a:pt x="7155" y="7775"/>
                  </a:cubicBezTo>
                  <a:cubicBezTo>
                    <a:pt x="7147" y="7775"/>
                    <a:pt x="7139" y="7778"/>
                    <a:pt x="7132" y="7784"/>
                  </a:cubicBezTo>
                  <a:cubicBezTo>
                    <a:pt x="7064" y="7841"/>
                    <a:pt x="7019" y="7887"/>
                    <a:pt x="6984" y="7955"/>
                  </a:cubicBezTo>
                  <a:cubicBezTo>
                    <a:pt x="6950" y="8046"/>
                    <a:pt x="6928" y="8125"/>
                    <a:pt x="6905" y="8205"/>
                  </a:cubicBezTo>
                  <a:cubicBezTo>
                    <a:pt x="6871" y="8364"/>
                    <a:pt x="6859" y="8512"/>
                    <a:pt x="6871" y="8671"/>
                  </a:cubicBezTo>
                  <a:cubicBezTo>
                    <a:pt x="6780" y="8694"/>
                    <a:pt x="6689" y="8717"/>
                    <a:pt x="6598" y="8717"/>
                  </a:cubicBezTo>
                  <a:cubicBezTo>
                    <a:pt x="6427" y="8717"/>
                    <a:pt x="6279" y="8649"/>
                    <a:pt x="6166" y="8524"/>
                  </a:cubicBezTo>
                  <a:cubicBezTo>
                    <a:pt x="6086" y="8455"/>
                    <a:pt x="6040" y="8376"/>
                    <a:pt x="5995" y="8285"/>
                  </a:cubicBezTo>
                  <a:cubicBezTo>
                    <a:pt x="5995" y="8285"/>
                    <a:pt x="5995" y="8285"/>
                    <a:pt x="5995" y="8273"/>
                  </a:cubicBezTo>
                  <a:cubicBezTo>
                    <a:pt x="5984" y="8239"/>
                    <a:pt x="5972" y="8216"/>
                    <a:pt x="5961" y="8182"/>
                  </a:cubicBezTo>
                  <a:cubicBezTo>
                    <a:pt x="5904" y="8046"/>
                    <a:pt x="5893" y="7887"/>
                    <a:pt x="5881" y="7739"/>
                  </a:cubicBezTo>
                  <a:cubicBezTo>
                    <a:pt x="5893" y="7659"/>
                    <a:pt x="5904" y="7591"/>
                    <a:pt x="5927" y="7511"/>
                  </a:cubicBezTo>
                  <a:cubicBezTo>
                    <a:pt x="6018" y="7204"/>
                    <a:pt x="6211" y="6943"/>
                    <a:pt x="6439" y="6715"/>
                  </a:cubicBezTo>
                  <a:cubicBezTo>
                    <a:pt x="6962" y="6192"/>
                    <a:pt x="7678" y="5919"/>
                    <a:pt x="8247" y="5464"/>
                  </a:cubicBezTo>
                  <a:cubicBezTo>
                    <a:pt x="8395" y="5350"/>
                    <a:pt x="8543" y="5214"/>
                    <a:pt x="8668" y="5066"/>
                  </a:cubicBezTo>
                  <a:cubicBezTo>
                    <a:pt x="8736" y="4975"/>
                    <a:pt x="8827" y="4873"/>
                    <a:pt x="8872" y="4759"/>
                  </a:cubicBezTo>
                  <a:lnTo>
                    <a:pt x="9236" y="4622"/>
                  </a:lnTo>
                  <a:close/>
                  <a:moveTo>
                    <a:pt x="11466" y="10804"/>
                  </a:moveTo>
                  <a:lnTo>
                    <a:pt x="11454" y="10821"/>
                  </a:lnTo>
                  <a:cubicBezTo>
                    <a:pt x="11463" y="10812"/>
                    <a:pt x="11465" y="10810"/>
                    <a:pt x="11466" y="10804"/>
                  </a:cubicBezTo>
                  <a:close/>
                  <a:moveTo>
                    <a:pt x="11648" y="11401"/>
                  </a:moveTo>
                  <a:cubicBezTo>
                    <a:pt x="12000" y="11401"/>
                    <a:pt x="12296" y="11685"/>
                    <a:pt x="12296" y="12038"/>
                  </a:cubicBezTo>
                  <a:cubicBezTo>
                    <a:pt x="12296" y="12402"/>
                    <a:pt x="12000" y="12686"/>
                    <a:pt x="11648" y="12686"/>
                  </a:cubicBezTo>
                  <a:cubicBezTo>
                    <a:pt x="11295" y="12686"/>
                    <a:pt x="10999" y="12402"/>
                    <a:pt x="10999" y="12038"/>
                  </a:cubicBezTo>
                  <a:cubicBezTo>
                    <a:pt x="10999" y="11685"/>
                    <a:pt x="11295" y="11401"/>
                    <a:pt x="11648" y="11401"/>
                  </a:cubicBezTo>
                  <a:close/>
                  <a:moveTo>
                    <a:pt x="12580" y="8728"/>
                  </a:moveTo>
                  <a:cubicBezTo>
                    <a:pt x="12614" y="8751"/>
                    <a:pt x="12649" y="8774"/>
                    <a:pt x="12683" y="8796"/>
                  </a:cubicBezTo>
                  <a:cubicBezTo>
                    <a:pt x="12887" y="8922"/>
                    <a:pt x="13104" y="9058"/>
                    <a:pt x="13308" y="9195"/>
                  </a:cubicBezTo>
                  <a:cubicBezTo>
                    <a:pt x="13661" y="9445"/>
                    <a:pt x="14002" y="9741"/>
                    <a:pt x="14264" y="10104"/>
                  </a:cubicBezTo>
                  <a:cubicBezTo>
                    <a:pt x="14502" y="10434"/>
                    <a:pt x="14673" y="10810"/>
                    <a:pt x="14741" y="11208"/>
                  </a:cubicBezTo>
                  <a:cubicBezTo>
                    <a:pt x="14798" y="11594"/>
                    <a:pt x="14730" y="12049"/>
                    <a:pt x="14468" y="12356"/>
                  </a:cubicBezTo>
                  <a:cubicBezTo>
                    <a:pt x="14332" y="12516"/>
                    <a:pt x="14150" y="12629"/>
                    <a:pt x="13934" y="12652"/>
                  </a:cubicBezTo>
                  <a:cubicBezTo>
                    <a:pt x="13909" y="12655"/>
                    <a:pt x="13884" y="12657"/>
                    <a:pt x="13859" y="12657"/>
                  </a:cubicBezTo>
                  <a:cubicBezTo>
                    <a:pt x="13790" y="12657"/>
                    <a:pt x="13719" y="12646"/>
                    <a:pt x="13661" y="12629"/>
                  </a:cubicBezTo>
                  <a:cubicBezTo>
                    <a:pt x="13615" y="12618"/>
                    <a:pt x="13581" y="12607"/>
                    <a:pt x="13536" y="12584"/>
                  </a:cubicBezTo>
                  <a:cubicBezTo>
                    <a:pt x="13536" y="12573"/>
                    <a:pt x="13547" y="12561"/>
                    <a:pt x="13547" y="12550"/>
                  </a:cubicBezTo>
                  <a:cubicBezTo>
                    <a:pt x="13547" y="12402"/>
                    <a:pt x="13513" y="12254"/>
                    <a:pt x="13456" y="12118"/>
                  </a:cubicBezTo>
                  <a:cubicBezTo>
                    <a:pt x="13433" y="12049"/>
                    <a:pt x="13388" y="11981"/>
                    <a:pt x="13354" y="11913"/>
                  </a:cubicBezTo>
                  <a:cubicBezTo>
                    <a:pt x="13320" y="11856"/>
                    <a:pt x="13286" y="11788"/>
                    <a:pt x="13229" y="11742"/>
                  </a:cubicBezTo>
                  <a:cubicBezTo>
                    <a:pt x="13210" y="11727"/>
                    <a:pt x="13186" y="11720"/>
                    <a:pt x="13162" y="11720"/>
                  </a:cubicBezTo>
                  <a:cubicBezTo>
                    <a:pt x="13115" y="11720"/>
                    <a:pt x="13069" y="11750"/>
                    <a:pt x="13069" y="11811"/>
                  </a:cubicBezTo>
                  <a:cubicBezTo>
                    <a:pt x="13081" y="11902"/>
                    <a:pt x="13115" y="11993"/>
                    <a:pt x="13138" y="12084"/>
                  </a:cubicBezTo>
                  <a:cubicBezTo>
                    <a:pt x="13126" y="12186"/>
                    <a:pt x="13160" y="12277"/>
                    <a:pt x="13160" y="12368"/>
                  </a:cubicBezTo>
                  <a:cubicBezTo>
                    <a:pt x="13149" y="12459"/>
                    <a:pt x="13160" y="12561"/>
                    <a:pt x="13149" y="12652"/>
                  </a:cubicBezTo>
                  <a:cubicBezTo>
                    <a:pt x="13126" y="12834"/>
                    <a:pt x="13047" y="12982"/>
                    <a:pt x="12922" y="13107"/>
                  </a:cubicBezTo>
                  <a:cubicBezTo>
                    <a:pt x="12827" y="13202"/>
                    <a:pt x="12708" y="13249"/>
                    <a:pt x="12579" y="13249"/>
                  </a:cubicBezTo>
                  <a:cubicBezTo>
                    <a:pt x="12553" y="13249"/>
                    <a:pt x="12527" y="13247"/>
                    <a:pt x="12501" y="13244"/>
                  </a:cubicBezTo>
                  <a:cubicBezTo>
                    <a:pt x="12455" y="13244"/>
                    <a:pt x="12387" y="13221"/>
                    <a:pt x="12330" y="13198"/>
                  </a:cubicBezTo>
                  <a:cubicBezTo>
                    <a:pt x="12330" y="13130"/>
                    <a:pt x="12319" y="13050"/>
                    <a:pt x="12296" y="12982"/>
                  </a:cubicBezTo>
                  <a:cubicBezTo>
                    <a:pt x="12285" y="12925"/>
                    <a:pt x="12262" y="12857"/>
                    <a:pt x="12239" y="12811"/>
                  </a:cubicBezTo>
                  <a:cubicBezTo>
                    <a:pt x="12467" y="12629"/>
                    <a:pt x="12614" y="12345"/>
                    <a:pt x="12614" y="12038"/>
                  </a:cubicBezTo>
                  <a:cubicBezTo>
                    <a:pt x="12614" y="11538"/>
                    <a:pt x="12228" y="11117"/>
                    <a:pt x="11739" y="11071"/>
                  </a:cubicBezTo>
                  <a:cubicBezTo>
                    <a:pt x="11739" y="11048"/>
                    <a:pt x="11739" y="11026"/>
                    <a:pt x="11739" y="11003"/>
                  </a:cubicBezTo>
                  <a:cubicBezTo>
                    <a:pt x="11739" y="10969"/>
                    <a:pt x="11727" y="10923"/>
                    <a:pt x="11727" y="10889"/>
                  </a:cubicBezTo>
                  <a:cubicBezTo>
                    <a:pt x="11718" y="10853"/>
                    <a:pt x="11709" y="10817"/>
                    <a:pt x="11688" y="10786"/>
                  </a:cubicBezTo>
                  <a:lnTo>
                    <a:pt x="11688" y="10786"/>
                  </a:lnTo>
                  <a:cubicBezTo>
                    <a:pt x="11690" y="10787"/>
                    <a:pt x="11691" y="10787"/>
                    <a:pt x="11693" y="10787"/>
                  </a:cubicBezTo>
                  <a:cubicBezTo>
                    <a:pt x="11690" y="10784"/>
                    <a:pt x="11687" y="10781"/>
                    <a:pt x="11684" y="10779"/>
                  </a:cubicBezTo>
                  <a:lnTo>
                    <a:pt x="11684" y="10779"/>
                  </a:lnTo>
                  <a:cubicBezTo>
                    <a:pt x="11685" y="10782"/>
                    <a:pt x="11687" y="10784"/>
                    <a:pt x="11688" y="10786"/>
                  </a:cubicBezTo>
                  <a:lnTo>
                    <a:pt x="11688" y="10786"/>
                  </a:lnTo>
                  <a:cubicBezTo>
                    <a:pt x="11684" y="10785"/>
                    <a:pt x="11683" y="10781"/>
                    <a:pt x="11682" y="10778"/>
                  </a:cubicBezTo>
                  <a:lnTo>
                    <a:pt x="11682" y="10778"/>
                  </a:lnTo>
                  <a:cubicBezTo>
                    <a:pt x="11683" y="10779"/>
                    <a:pt x="11683" y="10779"/>
                    <a:pt x="11684" y="10779"/>
                  </a:cubicBezTo>
                  <a:lnTo>
                    <a:pt x="11684" y="10779"/>
                  </a:lnTo>
                  <a:cubicBezTo>
                    <a:pt x="11683" y="10779"/>
                    <a:pt x="11683" y="10778"/>
                    <a:pt x="11682" y="10777"/>
                  </a:cubicBezTo>
                  <a:lnTo>
                    <a:pt x="11682" y="10777"/>
                  </a:lnTo>
                  <a:cubicBezTo>
                    <a:pt x="11682" y="10776"/>
                    <a:pt x="11682" y="10776"/>
                    <a:pt x="11682" y="10776"/>
                  </a:cubicBezTo>
                  <a:cubicBezTo>
                    <a:pt x="11654" y="10738"/>
                    <a:pt x="11625" y="10716"/>
                    <a:pt x="11584" y="10716"/>
                  </a:cubicBezTo>
                  <a:cubicBezTo>
                    <a:pt x="11576" y="10716"/>
                    <a:pt x="11566" y="10717"/>
                    <a:pt x="11557" y="10719"/>
                  </a:cubicBezTo>
                  <a:cubicBezTo>
                    <a:pt x="11523" y="10719"/>
                    <a:pt x="11477" y="10753"/>
                    <a:pt x="11466" y="10798"/>
                  </a:cubicBezTo>
                  <a:cubicBezTo>
                    <a:pt x="11466" y="10801"/>
                    <a:pt x="11466" y="10803"/>
                    <a:pt x="11466" y="10804"/>
                  </a:cubicBezTo>
                  <a:lnTo>
                    <a:pt x="11466" y="10804"/>
                  </a:lnTo>
                  <a:lnTo>
                    <a:pt x="11477" y="10787"/>
                  </a:lnTo>
                  <a:lnTo>
                    <a:pt x="11477" y="10787"/>
                  </a:lnTo>
                  <a:cubicBezTo>
                    <a:pt x="11454" y="10821"/>
                    <a:pt x="11454" y="10844"/>
                    <a:pt x="11454" y="10878"/>
                  </a:cubicBezTo>
                  <a:cubicBezTo>
                    <a:pt x="11443" y="10889"/>
                    <a:pt x="11454" y="10912"/>
                    <a:pt x="11454" y="10923"/>
                  </a:cubicBezTo>
                  <a:cubicBezTo>
                    <a:pt x="11454" y="10946"/>
                    <a:pt x="11454" y="10980"/>
                    <a:pt x="11454" y="11003"/>
                  </a:cubicBezTo>
                  <a:cubicBezTo>
                    <a:pt x="11454" y="11037"/>
                    <a:pt x="11454" y="11060"/>
                    <a:pt x="11443" y="11094"/>
                  </a:cubicBezTo>
                  <a:cubicBezTo>
                    <a:pt x="11011" y="11185"/>
                    <a:pt x="10681" y="11572"/>
                    <a:pt x="10681" y="12038"/>
                  </a:cubicBezTo>
                  <a:cubicBezTo>
                    <a:pt x="10681" y="12573"/>
                    <a:pt x="11113" y="13005"/>
                    <a:pt x="11648" y="13005"/>
                  </a:cubicBezTo>
                  <a:cubicBezTo>
                    <a:pt x="11750" y="13005"/>
                    <a:pt x="11841" y="12993"/>
                    <a:pt x="11932" y="12959"/>
                  </a:cubicBezTo>
                  <a:cubicBezTo>
                    <a:pt x="11932" y="12971"/>
                    <a:pt x="11932" y="12971"/>
                    <a:pt x="11932" y="12982"/>
                  </a:cubicBezTo>
                  <a:cubicBezTo>
                    <a:pt x="11955" y="13107"/>
                    <a:pt x="11955" y="13244"/>
                    <a:pt x="11943" y="13369"/>
                  </a:cubicBezTo>
                  <a:cubicBezTo>
                    <a:pt x="11909" y="13596"/>
                    <a:pt x="11784" y="13812"/>
                    <a:pt x="11591" y="13949"/>
                  </a:cubicBezTo>
                  <a:cubicBezTo>
                    <a:pt x="11458" y="14039"/>
                    <a:pt x="11317" y="14078"/>
                    <a:pt x="11177" y="14078"/>
                  </a:cubicBezTo>
                  <a:cubicBezTo>
                    <a:pt x="10840" y="14078"/>
                    <a:pt x="10510" y="13848"/>
                    <a:pt x="10317" y="13551"/>
                  </a:cubicBezTo>
                  <a:cubicBezTo>
                    <a:pt x="10226" y="13426"/>
                    <a:pt x="10169" y="13289"/>
                    <a:pt x="10112" y="13153"/>
                  </a:cubicBezTo>
                  <a:cubicBezTo>
                    <a:pt x="10089" y="13073"/>
                    <a:pt x="10067" y="12993"/>
                    <a:pt x="10033" y="12914"/>
                  </a:cubicBezTo>
                  <a:cubicBezTo>
                    <a:pt x="10010" y="12880"/>
                    <a:pt x="9998" y="12823"/>
                    <a:pt x="9964" y="12789"/>
                  </a:cubicBezTo>
                  <a:cubicBezTo>
                    <a:pt x="9942" y="12766"/>
                    <a:pt x="9919" y="12743"/>
                    <a:pt x="9896" y="12720"/>
                  </a:cubicBezTo>
                  <a:cubicBezTo>
                    <a:pt x="9881" y="12710"/>
                    <a:pt x="9863" y="12705"/>
                    <a:pt x="9847" y="12705"/>
                  </a:cubicBezTo>
                  <a:cubicBezTo>
                    <a:pt x="9828" y="12705"/>
                    <a:pt x="9811" y="12713"/>
                    <a:pt x="9805" y="12732"/>
                  </a:cubicBezTo>
                  <a:cubicBezTo>
                    <a:pt x="9771" y="12800"/>
                    <a:pt x="9748" y="12868"/>
                    <a:pt x="9748" y="12948"/>
                  </a:cubicBezTo>
                  <a:cubicBezTo>
                    <a:pt x="9748" y="13039"/>
                    <a:pt x="9771" y="13119"/>
                    <a:pt x="9794" y="13210"/>
                  </a:cubicBezTo>
                  <a:cubicBezTo>
                    <a:pt x="9794" y="13210"/>
                    <a:pt x="9794" y="13221"/>
                    <a:pt x="9794" y="13221"/>
                  </a:cubicBezTo>
                  <a:cubicBezTo>
                    <a:pt x="9657" y="13482"/>
                    <a:pt x="9475" y="13721"/>
                    <a:pt x="9191" y="13812"/>
                  </a:cubicBezTo>
                  <a:cubicBezTo>
                    <a:pt x="9115" y="13839"/>
                    <a:pt x="9039" y="13854"/>
                    <a:pt x="8964" y="13854"/>
                  </a:cubicBezTo>
                  <a:cubicBezTo>
                    <a:pt x="8882" y="13854"/>
                    <a:pt x="8802" y="13837"/>
                    <a:pt x="8725" y="13801"/>
                  </a:cubicBezTo>
                  <a:cubicBezTo>
                    <a:pt x="8634" y="13755"/>
                    <a:pt x="8577" y="13699"/>
                    <a:pt x="8497" y="13642"/>
                  </a:cubicBezTo>
                  <a:cubicBezTo>
                    <a:pt x="8565" y="13505"/>
                    <a:pt x="8622" y="13357"/>
                    <a:pt x="8668" y="13210"/>
                  </a:cubicBezTo>
                  <a:cubicBezTo>
                    <a:pt x="8691" y="13119"/>
                    <a:pt x="8702" y="13039"/>
                    <a:pt x="8702" y="12948"/>
                  </a:cubicBezTo>
                  <a:cubicBezTo>
                    <a:pt x="8713" y="12868"/>
                    <a:pt x="8691" y="12800"/>
                    <a:pt x="8645" y="12732"/>
                  </a:cubicBezTo>
                  <a:cubicBezTo>
                    <a:pt x="8639" y="12713"/>
                    <a:pt x="8622" y="12705"/>
                    <a:pt x="8605" y="12705"/>
                  </a:cubicBezTo>
                  <a:cubicBezTo>
                    <a:pt x="8590" y="12705"/>
                    <a:pt x="8576" y="12710"/>
                    <a:pt x="8565" y="12720"/>
                  </a:cubicBezTo>
                  <a:cubicBezTo>
                    <a:pt x="8531" y="12743"/>
                    <a:pt x="8509" y="12766"/>
                    <a:pt x="8486" y="12789"/>
                  </a:cubicBezTo>
                  <a:cubicBezTo>
                    <a:pt x="8452" y="12823"/>
                    <a:pt x="8440" y="12880"/>
                    <a:pt x="8429" y="12914"/>
                  </a:cubicBezTo>
                  <a:cubicBezTo>
                    <a:pt x="8395" y="12993"/>
                    <a:pt x="8372" y="13073"/>
                    <a:pt x="8338" y="13153"/>
                  </a:cubicBezTo>
                  <a:cubicBezTo>
                    <a:pt x="8292" y="13289"/>
                    <a:pt x="8224" y="13426"/>
                    <a:pt x="8145" y="13551"/>
                  </a:cubicBezTo>
                  <a:cubicBezTo>
                    <a:pt x="7953" y="13854"/>
                    <a:pt x="7621" y="14085"/>
                    <a:pt x="7282" y="14085"/>
                  </a:cubicBezTo>
                  <a:cubicBezTo>
                    <a:pt x="7139" y="14085"/>
                    <a:pt x="6995" y="14044"/>
                    <a:pt x="6859" y="13949"/>
                  </a:cubicBezTo>
                  <a:cubicBezTo>
                    <a:pt x="6666" y="13812"/>
                    <a:pt x="6541" y="13596"/>
                    <a:pt x="6507" y="13369"/>
                  </a:cubicBezTo>
                  <a:cubicBezTo>
                    <a:pt x="6495" y="13244"/>
                    <a:pt x="6495" y="13107"/>
                    <a:pt x="6518" y="12982"/>
                  </a:cubicBezTo>
                  <a:cubicBezTo>
                    <a:pt x="6530" y="12902"/>
                    <a:pt x="6552" y="12834"/>
                    <a:pt x="6564" y="12755"/>
                  </a:cubicBezTo>
                  <a:cubicBezTo>
                    <a:pt x="6575" y="12698"/>
                    <a:pt x="6598" y="12641"/>
                    <a:pt x="6609" y="12584"/>
                  </a:cubicBezTo>
                  <a:cubicBezTo>
                    <a:pt x="6609" y="12525"/>
                    <a:pt x="6559" y="12491"/>
                    <a:pt x="6511" y="12491"/>
                  </a:cubicBezTo>
                  <a:cubicBezTo>
                    <a:pt x="6493" y="12491"/>
                    <a:pt x="6476" y="12495"/>
                    <a:pt x="6461" y="12504"/>
                  </a:cubicBezTo>
                  <a:cubicBezTo>
                    <a:pt x="6416" y="12527"/>
                    <a:pt x="6393" y="12561"/>
                    <a:pt x="6359" y="12607"/>
                  </a:cubicBezTo>
                  <a:cubicBezTo>
                    <a:pt x="6325" y="12641"/>
                    <a:pt x="6291" y="12664"/>
                    <a:pt x="6268" y="12709"/>
                  </a:cubicBezTo>
                  <a:cubicBezTo>
                    <a:pt x="6222" y="12789"/>
                    <a:pt x="6188" y="12880"/>
                    <a:pt x="6154" y="12971"/>
                  </a:cubicBezTo>
                  <a:cubicBezTo>
                    <a:pt x="6131" y="13050"/>
                    <a:pt x="6120" y="13130"/>
                    <a:pt x="6120" y="13198"/>
                  </a:cubicBezTo>
                  <a:cubicBezTo>
                    <a:pt x="6063" y="13221"/>
                    <a:pt x="5995" y="13244"/>
                    <a:pt x="5949" y="13244"/>
                  </a:cubicBezTo>
                  <a:cubicBezTo>
                    <a:pt x="5923" y="13247"/>
                    <a:pt x="5897" y="13249"/>
                    <a:pt x="5872" y="13249"/>
                  </a:cubicBezTo>
                  <a:cubicBezTo>
                    <a:pt x="5745" y="13249"/>
                    <a:pt x="5633" y="13202"/>
                    <a:pt x="5529" y="13107"/>
                  </a:cubicBezTo>
                  <a:cubicBezTo>
                    <a:pt x="5404" y="12982"/>
                    <a:pt x="5335" y="12834"/>
                    <a:pt x="5301" y="12652"/>
                  </a:cubicBezTo>
                  <a:cubicBezTo>
                    <a:pt x="5290" y="12561"/>
                    <a:pt x="5301" y="12459"/>
                    <a:pt x="5301" y="12368"/>
                  </a:cubicBezTo>
                  <a:cubicBezTo>
                    <a:pt x="5290" y="12277"/>
                    <a:pt x="5324" y="12174"/>
                    <a:pt x="5313" y="12084"/>
                  </a:cubicBezTo>
                  <a:cubicBezTo>
                    <a:pt x="5347" y="11993"/>
                    <a:pt x="5381" y="11902"/>
                    <a:pt x="5381" y="11811"/>
                  </a:cubicBezTo>
                  <a:cubicBezTo>
                    <a:pt x="5381" y="11750"/>
                    <a:pt x="5335" y="11720"/>
                    <a:pt x="5288" y="11720"/>
                  </a:cubicBezTo>
                  <a:cubicBezTo>
                    <a:pt x="5264" y="11720"/>
                    <a:pt x="5240" y="11727"/>
                    <a:pt x="5222" y="11742"/>
                  </a:cubicBezTo>
                  <a:cubicBezTo>
                    <a:pt x="5176" y="11788"/>
                    <a:pt x="5131" y="11856"/>
                    <a:pt x="5108" y="11913"/>
                  </a:cubicBezTo>
                  <a:cubicBezTo>
                    <a:pt x="5062" y="11981"/>
                    <a:pt x="5017" y="12049"/>
                    <a:pt x="4994" y="12118"/>
                  </a:cubicBezTo>
                  <a:cubicBezTo>
                    <a:pt x="4949" y="12254"/>
                    <a:pt x="4903" y="12402"/>
                    <a:pt x="4914" y="12550"/>
                  </a:cubicBezTo>
                  <a:cubicBezTo>
                    <a:pt x="4914" y="12561"/>
                    <a:pt x="4914" y="12573"/>
                    <a:pt x="4914" y="12584"/>
                  </a:cubicBezTo>
                  <a:cubicBezTo>
                    <a:pt x="4880" y="12607"/>
                    <a:pt x="4835" y="12618"/>
                    <a:pt x="4801" y="12629"/>
                  </a:cubicBezTo>
                  <a:cubicBezTo>
                    <a:pt x="4734" y="12646"/>
                    <a:pt x="4661" y="12657"/>
                    <a:pt x="4592" y="12657"/>
                  </a:cubicBezTo>
                  <a:cubicBezTo>
                    <a:pt x="4566" y="12657"/>
                    <a:pt x="4541" y="12655"/>
                    <a:pt x="4516" y="12652"/>
                  </a:cubicBezTo>
                  <a:cubicBezTo>
                    <a:pt x="4312" y="12629"/>
                    <a:pt x="4130" y="12516"/>
                    <a:pt x="3993" y="12356"/>
                  </a:cubicBezTo>
                  <a:cubicBezTo>
                    <a:pt x="3720" y="12049"/>
                    <a:pt x="3663" y="11594"/>
                    <a:pt x="3720" y="11208"/>
                  </a:cubicBezTo>
                  <a:cubicBezTo>
                    <a:pt x="3777" y="10810"/>
                    <a:pt x="3959" y="10434"/>
                    <a:pt x="4198" y="10104"/>
                  </a:cubicBezTo>
                  <a:cubicBezTo>
                    <a:pt x="4448" y="9741"/>
                    <a:pt x="4789" y="9445"/>
                    <a:pt x="5153" y="9195"/>
                  </a:cubicBezTo>
                  <a:cubicBezTo>
                    <a:pt x="5358" y="9058"/>
                    <a:pt x="5563" y="8922"/>
                    <a:pt x="5779" y="8796"/>
                  </a:cubicBezTo>
                  <a:cubicBezTo>
                    <a:pt x="5802" y="8774"/>
                    <a:pt x="5836" y="8762"/>
                    <a:pt x="5858" y="8740"/>
                  </a:cubicBezTo>
                  <a:cubicBezTo>
                    <a:pt x="5881" y="8762"/>
                    <a:pt x="5893" y="8785"/>
                    <a:pt x="5915" y="8808"/>
                  </a:cubicBezTo>
                  <a:cubicBezTo>
                    <a:pt x="6077" y="8970"/>
                    <a:pt x="6311" y="9086"/>
                    <a:pt x="6544" y="9086"/>
                  </a:cubicBezTo>
                  <a:cubicBezTo>
                    <a:pt x="6574" y="9086"/>
                    <a:pt x="6603" y="9085"/>
                    <a:pt x="6632" y="9081"/>
                  </a:cubicBezTo>
                  <a:cubicBezTo>
                    <a:pt x="6723" y="9069"/>
                    <a:pt x="6825" y="9047"/>
                    <a:pt x="6905" y="9001"/>
                  </a:cubicBezTo>
                  <a:cubicBezTo>
                    <a:pt x="6962" y="9251"/>
                    <a:pt x="7087" y="9490"/>
                    <a:pt x="7257" y="9684"/>
                  </a:cubicBezTo>
                  <a:cubicBezTo>
                    <a:pt x="7468" y="9916"/>
                    <a:pt x="7777" y="10050"/>
                    <a:pt x="8093" y="10050"/>
                  </a:cubicBezTo>
                  <a:cubicBezTo>
                    <a:pt x="8118" y="10050"/>
                    <a:pt x="8143" y="10049"/>
                    <a:pt x="8167" y="10048"/>
                  </a:cubicBezTo>
                  <a:cubicBezTo>
                    <a:pt x="8497" y="10025"/>
                    <a:pt x="8816" y="9866"/>
                    <a:pt x="9020" y="9615"/>
                  </a:cubicBezTo>
                  <a:lnTo>
                    <a:pt x="9020" y="9604"/>
                  </a:lnTo>
                  <a:cubicBezTo>
                    <a:pt x="9066" y="9661"/>
                    <a:pt x="9123" y="9706"/>
                    <a:pt x="9180" y="9741"/>
                  </a:cubicBezTo>
                  <a:cubicBezTo>
                    <a:pt x="9318" y="9830"/>
                    <a:pt x="9477" y="9874"/>
                    <a:pt x="9637" y="9874"/>
                  </a:cubicBezTo>
                  <a:cubicBezTo>
                    <a:pt x="9740" y="9874"/>
                    <a:pt x="9843" y="9856"/>
                    <a:pt x="9942" y="9820"/>
                  </a:cubicBezTo>
                  <a:cubicBezTo>
                    <a:pt x="10101" y="9763"/>
                    <a:pt x="10237" y="9661"/>
                    <a:pt x="10351" y="9547"/>
                  </a:cubicBezTo>
                  <a:cubicBezTo>
                    <a:pt x="10431" y="9638"/>
                    <a:pt x="10522" y="9718"/>
                    <a:pt x="10624" y="9775"/>
                  </a:cubicBezTo>
                  <a:cubicBezTo>
                    <a:pt x="10785" y="9869"/>
                    <a:pt x="10978" y="9917"/>
                    <a:pt x="11169" y="9917"/>
                  </a:cubicBezTo>
                  <a:cubicBezTo>
                    <a:pt x="11208" y="9917"/>
                    <a:pt x="11246" y="9915"/>
                    <a:pt x="11284" y="9911"/>
                  </a:cubicBezTo>
                  <a:cubicBezTo>
                    <a:pt x="11807" y="9854"/>
                    <a:pt x="12228" y="9456"/>
                    <a:pt x="12455" y="9001"/>
                  </a:cubicBezTo>
                  <a:cubicBezTo>
                    <a:pt x="12501" y="8910"/>
                    <a:pt x="12546" y="8819"/>
                    <a:pt x="12580" y="8728"/>
                  </a:cubicBezTo>
                  <a:close/>
                  <a:moveTo>
                    <a:pt x="13479" y="12925"/>
                  </a:moveTo>
                  <a:cubicBezTo>
                    <a:pt x="13581" y="12971"/>
                    <a:pt x="13695" y="12993"/>
                    <a:pt x="13820" y="13005"/>
                  </a:cubicBezTo>
                  <a:lnTo>
                    <a:pt x="13979" y="13005"/>
                  </a:lnTo>
                  <a:cubicBezTo>
                    <a:pt x="14025" y="13016"/>
                    <a:pt x="14070" y="13028"/>
                    <a:pt x="14116" y="13039"/>
                  </a:cubicBezTo>
                  <a:cubicBezTo>
                    <a:pt x="14230" y="13073"/>
                    <a:pt x="14343" y="13119"/>
                    <a:pt x="14446" y="13164"/>
                  </a:cubicBezTo>
                  <a:cubicBezTo>
                    <a:pt x="14650" y="13266"/>
                    <a:pt x="14844" y="13391"/>
                    <a:pt x="15026" y="13528"/>
                  </a:cubicBezTo>
                  <a:cubicBezTo>
                    <a:pt x="15663" y="13994"/>
                    <a:pt x="16186" y="14654"/>
                    <a:pt x="16482" y="15382"/>
                  </a:cubicBezTo>
                  <a:cubicBezTo>
                    <a:pt x="16618" y="15723"/>
                    <a:pt x="16743" y="16133"/>
                    <a:pt x="16561" y="16485"/>
                  </a:cubicBezTo>
                  <a:cubicBezTo>
                    <a:pt x="16493" y="16633"/>
                    <a:pt x="16379" y="16747"/>
                    <a:pt x="16209" y="16804"/>
                  </a:cubicBezTo>
                  <a:cubicBezTo>
                    <a:pt x="16118" y="16826"/>
                    <a:pt x="16038" y="16838"/>
                    <a:pt x="15947" y="16849"/>
                  </a:cubicBezTo>
                  <a:cubicBezTo>
                    <a:pt x="15901" y="16701"/>
                    <a:pt x="15833" y="16553"/>
                    <a:pt x="15754" y="16417"/>
                  </a:cubicBezTo>
                  <a:cubicBezTo>
                    <a:pt x="15719" y="16337"/>
                    <a:pt x="15663" y="16269"/>
                    <a:pt x="15606" y="16201"/>
                  </a:cubicBezTo>
                  <a:cubicBezTo>
                    <a:pt x="15549" y="16144"/>
                    <a:pt x="15492" y="16110"/>
                    <a:pt x="15412" y="16087"/>
                  </a:cubicBezTo>
                  <a:cubicBezTo>
                    <a:pt x="15408" y="16086"/>
                    <a:pt x="15403" y="16085"/>
                    <a:pt x="15399" y="16085"/>
                  </a:cubicBezTo>
                  <a:cubicBezTo>
                    <a:pt x="15370" y="16085"/>
                    <a:pt x="15344" y="16114"/>
                    <a:pt x="15344" y="16144"/>
                  </a:cubicBezTo>
                  <a:cubicBezTo>
                    <a:pt x="15344" y="16178"/>
                    <a:pt x="15344" y="16212"/>
                    <a:pt x="15344" y="16246"/>
                  </a:cubicBezTo>
                  <a:cubicBezTo>
                    <a:pt x="15344" y="16292"/>
                    <a:pt x="15367" y="16337"/>
                    <a:pt x="15390" y="16383"/>
                  </a:cubicBezTo>
                  <a:cubicBezTo>
                    <a:pt x="15412" y="16451"/>
                    <a:pt x="15458" y="16531"/>
                    <a:pt x="15492" y="16610"/>
                  </a:cubicBezTo>
                  <a:cubicBezTo>
                    <a:pt x="15549" y="16747"/>
                    <a:pt x="15594" y="16883"/>
                    <a:pt x="15628" y="17031"/>
                  </a:cubicBezTo>
                  <a:cubicBezTo>
                    <a:pt x="15731" y="17532"/>
                    <a:pt x="15526" y="18123"/>
                    <a:pt x="14980" y="18214"/>
                  </a:cubicBezTo>
                  <a:cubicBezTo>
                    <a:pt x="14941" y="18220"/>
                    <a:pt x="14902" y="18223"/>
                    <a:pt x="14862" y="18223"/>
                  </a:cubicBezTo>
                  <a:cubicBezTo>
                    <a:pt x="14672" y="18223"/>
                    <a:pt x="14483" y="18156"/>
                    <a:pt x="14332" y="18043"/>
                  </a:cubicBezTo>
                  <a:cubicBezTo>
                    <a:pt x="14241" y="17964"/>
                    <a:pt x="14139" y="17861"/>
                    <a:pt x="14070" y="17759"/>
                  </a:cubicBezTo>
                  <a:cubicBezTo>
                    <a:pt x="14025" y="17691"/>
                    <a:pt x="13991" y="17623"/>
                    <a:pt x="13945" y="17566"/>
                  </a:cubicBezTo>
                  <a:cubicBezTo>
                    <a:pt x="13911" y="17509"/>
                    <a:pt x="13888" y="17452"/>
                    <a:pt x="13854" y="17406"/>
                  </a:cubicBezTo>
                  <a:cubicBezTo>
                    <a:pt x="13834" y="17386"/>
                    <a:pt x="13811" y="17378"/>
                    <a:pt x="13789" y="17378"/>
                  </a:cubicBezTo>
                  <a:cubicBezTo>
                    <a:pt x="13748" y="17378"/>
                    <a:pt x="13710" y="17408"/>
                    <a:pt x="13695" y="17452"/>
                  </a:cubicBezTo>
                  <a:cubicBezTo>
                    <a:pt x="13672" y="17509"/>
                    <a:pt x="13684" y="17543"/>
                    <a:pt x="13695" y="17600"/>
                  </a:cubicBezTo>
                  <a:cubicBezTo>
                    <a:pt x="13695" y="17645"/>
                    <a:pt x="13684" y="17691"/>
                    <a:pt x="13695" y="17736"/>
                  </a:cubicBezTo>
                  <a:cubicBezTo>
                    <a:pt x="13718" y="17827"/>
                    <a:pt x="13763" y="17918"/>
                    <a:pt x="13809" y="18009"/>
                  </a:cubicBezTo>
                  <a:cubicBezTo>
                    <a:pt x="13843" y="18077"/>
                    <a:pt x="13888" y="18134"/>
                    <a:pt x="13934" y="18191"/>
                  </a:cubicBezTo>
                  <a:cubicBezTo>
                    <a:pt x="13911" y="18248"/>
                    <a:pt x="13877" y="18305"/>
                    <a:pt x="13843" y="18339"/>
                  </a:cubicBezTo>
                  <a:cubicBezTo>
                    <a:pt x="13740" y="18464"/>
                    <a:pt x="13615" y="18532"/>
                    <a:pt x="13445" y="18532"/>
                  </a:cubicBezTo>
                  <a:cubicBezTo>
                    <a:pt x="13274" y="18532"/>
                    <a:pt x="13115" y="18476"/>
                    <a:pt x="12967" y="18373"/>
                  </a:cubicBezTo>
                  <a:cubicBezTo>
                    <a:pt x="12887" y="18316"/>
                    <a:pt x="12842" y="18237"/>
                    <a:pt x="12762" y="18168"/>
                  </a:cubicBezTo>
                  <a:cubicBezTo>
                    <a:pt x="12694" y="18112"/>
                    <a:pt x="12660" y="18009"/>
                    <a:pt x="12580" y="17952"/>
                  </a:cubicBezTo>
                  <a:cubicBezTo>
                    <a:pt x="12535" y="17873"/>
                    <a:pt x="12501" y="17782"/>
                    <a:pt x="12432" y="17714"/>
                  </a:cubicBezTo>
                  <a:cubicBezTo>
                    <a:pt x="12414" y="17692"/>
                    <a:pt x="12393" y="17683"/>
                    <a:pt x="12372" y="17683"/>
                  </a:cubicBezTo>
                  <a:cubicBezTo>
                    <a:pt x="12327" y="17683"/>
                    <a:pt x="12285" y="17724"/>
                    <a:pt x="12285" y="17770"/>
                  </a:cubicBezTo>
                  <a:cubicBezTo>
                    <a:pt x="12273" y="17839"/>
                    <a:pt x="12296" y="17918"/>
                    <a:pt x="12307" y="17986"/>
                  </a:cubicBezTo>
                  <a:cubicBezTo>
                    <a:pt x="12330" y="18055"/>
                    <a:pt x="12341" y="18134"/>
                    <a:pt x="12376" y="18203"/>
                  </a:cubicBezTo>
                  <a:cubicBezTo>
                    <a:pt x="12432" y="18339"/>
                    <a:pt x="12512" y="18464"/>
                    <a:pt x="12626" y="18578"/>
                  </a:cubicBezTo>
                  <a:cubicBezTo>
                    <a:pt x="12626" y="18578"/>
                    <a:pt x="12637" y="18589"/>
                    <a:pt x="12649" y="18601"/>
                  </a:cubicBezTo>
                  <a:cubicBezTo>
                    <a:pt x="12626" y="18635"/>
                    <a:pt x="12614" y="18669"/>
                    <a:pt x="12592" y="18703"/>
                  </a:cubicBezTo>
                  <a:cubicBezTo>
                    <a:pt x="12546" y="18783"/>
                    <a:pt x="12478" y="18862"/>
                    <a:pt x="12410" y="18919"/>
                  </a:cubicBezTo>
                  <a:cubicBezTo>
                    <a:pt x="12264" y="19026"/>
                    <a:pt x="12093" y="19083"/>
                    <a:pt x="11911" y="19083"/>
                  </a:cubicBezTo>
                  <a:cubicBezTo>
                    <a:pt x="11880" y="19083"/>
                    <a:pt x="11849" y="19082"/>
                    <a:pt x="11818" y="19078"/>
                  </a:cubicBezTo>
                  <a:cubicBezTo>
                    <a:pt x="11625" y="19056"/>
                    <a:pt x="11454" y="18987"/>
                    <a:pt x="11284" y="18885"/>
                  </a:cubicBezTo>
                  <a:cubicBezTo>
                    <a:pt x="11397" y="18601"/>
                    <a:pt x="11409" y="18294"/>
                    <a:pt x="11295" y="18009"/>
                  </a:cubicBezTo>
                  <a:cubicBezTo>
                    <a:pt x="11277" y="17973"/>
                    <a:pt x="11233" y="17949"/>
                    <a:pt x="11192" y="17949"/>
                  </a:cubicBezTo>
                  <a:cubicBezTo>
                    <a:pt x="11156" y="17949"/>
                    <a:pt x="11124" y="17967"/>
                    <a:pt x="11113" y="18009"/>
                  </a:cubicBezTo>
                  <a:cubicBezTo>
                    <a:pt x="11045" y="18464"/>
                    <a:pt x="10988" y="19067"/>
                    <a:pt x="10488" y="19249"/>
                  </a:cubicBezTo>
                  <a:cubicBezTo>
                    <a:pt x="10418" y="19273"/>
                    <a:pt x="10350" y="19283"/>
                    <a:pt x="10282" y="19283"/>
                  </a:cubicBezTo>
                  <a:cubicBezTo>
                    <a:pt x="9893" y="19283"/>
                    <a:pt x="9544" y="18925"/>
                    <a:pt x="9418" y="18567"/>
                  </a:cubicBezTo>
                  <a:cubicBezTo>
                    <a:pt x="9362" y="18419"/>
                    <a:pt x="9327" y="18259"/>
                    <a:pt x="9327" y="18089"/>
                  </a:cubicBezTo>
                  <a:cubicBezTo>
                    <a:pt x="9316" y="18021"/>
                    <a:pt x="9316" y="17941"/>
                    <a:pt x="9305" y="17861"/>
                  </a:cubicBezTo>
                  <a:cubicBezTo>
                    <a:pt x="9305" y="17782"/>
                    <a:pt x="9305" y="17702"/>
                    <a:pt x="9248" y="17645"/>
                  </a:cubicBezTo>
                  <a:cubicBezTo>
                    <a:pt x="9242" y="17634"/>
                    <a:pt x="9234" y="17631"/>
                    <a:pt x="9224" y="17631"/>
                  </a:cubicBezTo>
                  <a:cubicBezTo>
                    <a:pt x="9214" y="17631"/>
                    <a:pt x="9202" y="17634"/>
                    <a:pt x="9191" y="17634"/>
                  </a:cubicBezTo>
                  <a:cubicBezTo>
                    <a:pt x="9054" y="17702"/>
                    <a:pt x="9032" y="17952"/>
                    <a:pt x="9020" y="18077"/>
                  </a:cubicBezTo>
                  <a:cubicBezTo>
                    <a:pt x="9009" y="18225"/>
                    <a:pt x="9032" y="18385"/>
                    <a:pt x="9066" y="18521"/>
                  </a:cubicBezTo>
                  <a:cubicBezTo>
                    <a:pt x="9054" y="18532"/>
                    <a:pt x="9043" y="18544"/>
                    <a:pt x="9032" y="18555"/>
                  </a:cubicBezTo>
                  <a:cubicBezTo>
                    <a:pt x="8918" y="18658"/>
                    <a:pt x="8827" y="18760"/>
                    <a:pt x="8679" y="18805"/>
                  </a:cubicBezTo>
                  <a:cubicBezTo>
                    <a:pt x="8571" y="18839"/>
                    <a:pt x="8457" y="18860"/>
                    <a:pt x="8345" y="18860"/>
                  </a:cubicBezTo>
                  <a:cubicBezTo>
                    <a:pt x="8304" y="18860"/>
                    <a:pt x="8264" y="18857"/>
                    <a:pt x="8224" y="18851"/>
                  </a:cubicBezTo>
                  <a:cubicBezTo>
                    <a:pt x="7826" y="18760"/>
                    <a:pt x="7815" y="18305"/>
                    <a:pt x="7610" y="18043"/>
                  </a:cubicBezTo>
                  <a:cubicBezTo>
                    <a:pt x="7599" y="18028"/>
                    <a:pt x="7584" y="18019"/>
                    <a:pt x="7568" y="18019"/>
                  </a:cubicBezTo>
                  <a:cubicBezTo>
                    <a:pt x="7550" y="18019"/>
                    <a:pt x="7531" y="18030"/>
                    <a:pt x="7519" y="18055"/>
                  </a:cubicBezTo>
                  <a:cubicBezTo>
                    <a:pt x="7462" y="18259"/>
                    <a:pt x="7496" y="18487"/>
                    <a:pt x="7587" y="18680"/>
                  </a:cubicBezTo>
                  <a:cubicBezTo>
                    <a:pt x="7371" y="18885"/>
                    <a:pt x="7098" y="19044"/>
                    <a:pt x="6814" y="19078"/>
                  </a:cubicBezTo>
                  <a:cubicBezTo>
                    <a:pt x="6783" y="19082"/>
                    <a:pt x="6752" y="19083"/>
                    <a:pt x="6722" y="19083"/>
                  </a:cubicBezTo>
                  <a:cubicBezTo>
                    <a:pt x="6540" y="19083"/>
                    <a:pt x="6369" y="19025"/>
                    <a:pt x="6222" y="18908"/>
                  </a:cubicBezTo>
                  <a:cubicBezTo>
                    <a:pt x="6154" y="18851"/>
                    <a:pt x="6086" y="18783"/>
                    <a:pt x="6040" y="18703"/>
                  </a:cubicBezTo>
                  <a:cubicBezTo>
                    <a:pt x="6018" y="18669"/>
                    <a:pt x="5995" y="18635"/>
                    <a:pt x="5984" y="18601"/>
                  </a:cubicBezTo>
                  <a:cubicBezTo>
                    <a:pt x="5995" y="18589"/>
                    <a:pt x="6006" y="18578"/>
                    <a:pt x="6006" y="18567"/>
                  </a:cubicBezTo>
                  <a:cubicBezTo>
                    <a:pt x="6120" y="18464"/>
                    <a:pt x="6188" y="18339"/>
                    <a:pt x="6257" y="18203"/>
                  </a:cubicBezTo>
                  <a:cubicBezTo>
                    <a:pt x="6291" y="18134"/>
                    <a:pt x="6302" y="18055"/>
                    <a:pt x="6313" y="17986"/>
                  </a:cubicBezTo>
                  <a:cubicBezTo>
                    <a:pt x="6336" y="17918"/>
                    <a:pt x="6359" y="17839"/>
                    <a:pt x="6348" y="17770"/>
                  </a:cubicBezTo>
                  <a:cubicBezTo>
                    <a:pt x="6348" y="17724"/>
                    <a:pt x="6305" y="17683"/>
                    <a:pt x="6260" y="17683"/>
                  </a:cubicBezTo>
                  <a:cubicBezTo>
                    <a:pt x="6239" y="17683"/>
                    <a:pt x="6218" y="17692"/>
                    <a:pt x="6200" y="17714"/>
                  </a:cubicBezTo>
                  <a:cubicBezTo>
                    <a:pt x="6131" y="17782"/>
                    <a:pt x="6097" y="17873"/>
                    <a:pt x="6052" y="17952"/>
                  </a:cubicBezTo>
                  <a:cubicBezTo>
                    <a:pt x="5972" y="18009"/>
                    <a:pt x="5938" y="18100"/>
                    <a:pt x="5870" y="18168"/>
                  </a:cubicBezTo>
                  <a:cubicBezTo>
                    <a:pt x="5790" y="18237"/>
                    <a:pt x="5733" y="18316"/>
                    <a:pt x="5654" y="18373"/>
                  </a:cubicBezTo>
                  <a:cubicBezTo>
                    <a:pt x="5517" y="18476"/>
                    <a:pt x="5358" y="18532"/>
                    <a:pt x="5187" y="18532"/>
                  </a:cubicBezTo>
                  <a:cubicBezTo>
                    <a:pt x="5017" y="18532"/>
                    <a:pt x="4880" y="18464"/>
                    <a:pt x="4778" y="18339"/>
                  </a:cubicBezTo>
                  <a:cubicBezTo>
                    <a:pt x="4755" y="18305"/>
                    <a:pt x="4721" y="18248"/>
                    <a:pt x="4698" y="18191"/>
                  </a:cubicBezTo>
                  <a:cubicBezTo>
                    <a:pt x="4744" y="18134"/>
                    <a:pt x="4789" y="18066"/>
                    <a:pt x="4823" y="17998"/>
                  </a:cubicBezTo>
                  <a:cubicBezTo>
                    <a:pt x="4869" y="17918"/>
                    <a:pt x="4914" y="17827"/>
                    <a:pt x="4937" y="17725"/>
                  </a:cubicBezTo>
                  <a:cubicBezTo>
                    <a:pt x="4937" y="17691"/>
                    <a:pt x="4937" y="17645"/>
                    <a:pt x="4937" y="17600"/>
                  </a:cubicBezTo>
                  <a:cubicBezTo>
                    <a:pt x="4949" y="17543"/>
                    <a:pt x="4949" y="17509"/>
                    <a:pt x="4937" y="17452"/>
                  </a:cubicBezTo>
                  <a:cubicBezTo>
                    <a:pt x="4922" y="17408"/>
                    <a:pt x="4879" y="17378"/>
                    <a:pt x="4838" y="17378"/>
                  </a:cubicBezTo>
                  <a:cubicBezTo>
                    <a:pt x="4815" y="17378"/>
                    <a:pt x="4794" y="17386"/>
                    <a:pt x="4778" y="17406"/>
                  </a:cubicBezTo>
                  <a:cubicBezTo>
                    <a:pt x="4744" y="17452"/>
                    <a:pt x="4721" y="17509"/>
                    <a:pt x="4687" y="17566"/>
                  </a:cubicBezTo>
                  <a:cubicBezTo>
                    <a:pt x="4641" y="17623"/>
                    <a:pt x="4607" y="17691"/>
                    <a:pt x="4562" y="17748"/>
                  </a:cubicBezTo>
                  <a:cubicBezTo>
                    <a:pt x="4494" y="17861"/>
                    <a:pt x="4391" y="17964"/>
                    <a:pt x="4300" y="18043"/>
                  </a:cubicBezTo>
                  <a:cubicBezTo>
                    <a:pt x="4156" y="18151"/>
                    <a:pt x="3977" y="18217"/>
                    <a:pt x="3795" y="18217"/>
                  </a:cubicBezTo>
                  <a:cubicBezTo>
                    <a:pt x="3747" y="18217"/>
                    <a:pt x="3699" y="18212"/>
                    <a:pt x="3652" y="18203"/>
                  </a:cubicBezTo>
                  <a:cubicBezTo>
                    <a:pt x="3095" y="18112"/>
                    <a:pt x="2901" y="17520"/>
                    <a:pt x="3004" y="17031"/>
                  </a:cubicBezTo>
                  <a:cubicBezTo>
                    <a:pt x="3026" y="16883"/>
                    <a:pt x="3083" y="16735"/>
                    <a:pt x="3140" y="16599"/>
                  </a:cubicBezTo>
                  <a:cubicBezTo>
                    <a:pt x="3174" y="16531"/>
                    <a:pt x="3220" y="16451"/>
                    <a:pt x="3242" y="16371"/>
                  </a:cubicBezTo>
                  <a:cubicBezTo>
                    <a:pt x="3254" y="16337"/>
                    <a:pt x="3288" y="16292"/>
                    <a:pt x="3288" y="16246"/>
                  </a:cubicBezTo>
                  <a:cubicBezTo>
                    <a:pt x="3288" y="16212"/>
                    <a:pt x="3288" y="16178"/>
                    <a:pt x="3288" y="16144"/>
                  </a:cubicBezTo>
                  <a:cubicBezTo>
                    <a:pt x="3278" y="16114"/>
                    <a:pt x="3260" y="16085"/>
                    <a:pt x="3233" y="16085"/>
                  </a:cubicBezTo>
                  <a:cubicBezTo>
                    <a:pt x="3229" y="16085"/>
                    <a:pt x="3224" y="16086"/>
                    <a:pt x="3220" y="16087"/>
                  </a:cubicBezTo>
                  <a:cubicBezTo>
                    <a:pt x="3140" y="16110"/>
                    <a:pt x="3072" y="16144"/>
                    <a:pt x="3026" y="16201"/>
                  </a:cubicBezTo>
                  <a:cubicBezTo>
                    <a:pt x="2958" y="16269"/>
                    <a:pt x="2913" y="16337"/>
                    <a:pt x="2867" y="16417"/>
                  </a:cubicBezTo>
                  <a:cubicBezTo>
                    <a:pt x="2799" y="16553"/>
                    <a:pt x="2731" y="16690"/>
                    <a:pt x="2685" y="16838"/>
                  </a:cubicBezTo>
                  <a:cubicBezTo>
                    <a:pt x="2594" y="16838"/>
                    <a:pt x="2503" y="16826"/>
                    <a:pt x="2424" y="16804"/>
                  </a:cubicBezTo>
                  <a:cubicBezTo>
                    <a:pt x="2253" y="16747"/>
                    <a:pt x="2139" y="16633"/>
                    <a:pt x="2060" y="16485"/>
                  </a:cubicBezTo>
                  <a:cubicBezTo>
                    <a:pt x="1889" y="16133"/>
                    <a:pt x="2003" y="15723"/>
                    <a:pt x="2139" y="15382"/>
                  </a:cubicBezTo>
                  <a:cubicBezTo>
                    <a:pt x="2435" y="14643"/>
                    <a:pt x="2958" y="13994"/>
                    <a:pt x="3595" y="13528"/>
                  </a:cubicBezTo>
                  <a:cubicBezTo>
                    <a:pt x="3777" y="13391"/>
                    <a:pt x="3970" y="13266"/>
                    <a:pt x="4175" y="13164"/>
                  </a:cubicBezTo>
                  <a:cubicBezTo>
                    <a:pt x="4289" y="13119"/>
                    <a:pt x="4391" y="13073"/>
                    <a:pt x="4505" y="13039"/>
                  </a:cubicBezTo>
                  <a:cubicBezTo>
                    <a:pt x="4539" y="13028"/>
                    <a:pt x="4585" y="13016"/>
                    <a:pt x="4630" y="13005"/>
                  </a:cubicBezTo>
                  <a:cubicBezTo>
                    <a:pt x="4755" y="13005"/>
                    <a:pt x="4869" y="12971"/>
                    <a:pt x="4983" y="12925"/>
                  </a:cubicBezTo>
                  <a:cubicBezTo>
                    <a:pt x="5028" y="13073"/>
                    <a:pt x="5119" y="13221"/>
                    <a:pt x="5233" y="13335"/>
                  </a:cubicBezTo>
                  <a:cubicBezTo>
                    <a:pt x="5393" y="13505"/>
                    <a:pt x="5616" y="13614"/>
                    <a:pt x="5853" y="13614"/>
                  </a:cubicBezTo>
                  <a:cubicBezTo>
                    <a:pt x="5885" y="13614"/>
                    <a:pt x="5917" y="13612"/>
                    <a:pt x="5949" y="13608"/>
                  </a:cubicBezTo>
                  <a:cubicBezTo>
                    <a:pt x="6018" y="13596"/>
                    <a:pt x="6086" y="13573"/>
                    <a:pt x="6154" y="13551"/>
                  </a:cubicBezTo>
                  <a:cubicBezTo>
                    <a:pt x="6234" y="13869"/>
                    <a:pt x="6450" y="14154"/>
                    <a:pt x="6734" y="14324"/>
                  </a:cubicBezTo>
                  <a:cubicBezTo>
                    <a:pt x="6899" y="14419"/>
                    <a:pt x="7085" y="14465"/>
                    <a:pt x="7273" y="14465"/>
                  </a:cubicBezTo>
                  <a:cubicBezTo>
                    <a:pt x="7422" y="14465"/>
                    <a:pt x="7572" y="14436"/>
                    <a:pt x="7712" y="14381"/>
                  </a:cubicBezTo>
                  <a:cubicBezTo>
                    <a:pt x="7951" y="14279"/>
                    <a:pt x="8156" y="14119"/>
                    <a:pt x="8315" y="13926"/>
                  </a:cubicBezTo>
                  <a:cubicBezTo>
                    <a:pt x="8372" y="14006"/>
                    <a:pt x="8463" y="14063"/>
                    <a:pt x="8531" y="14108"/>
                  </a:cubicBezTo>
                  <a:cubicBezTo>
                    <a:pt x="8656" y="14193"/>
                    <a:pt x="8811" y="14229"/>
                    <a:pt x="8965" y="14229"/>
                  </a:cubicBezTo>
                  <a:cubicBezTo>
                    <a:pt x="9079" y="14229"/>
                    <a:pt x="9192" y="14210"/>
                    <a:pt x="9293" y="14176"/>
                  </a:cubicBezTo>
                  <a:cubicBezTo>
                    <a:pt x="9578" y="14074"/>
                    <a:pt x="9794" y="13881"/>
                    <a:pt x="9964" y="13653"/>
                  </a:cubicBezTo>
                  <a:cubicBezTo>
                    <a:pt x="10135" y="13972"/>
                    <a:pt x="10397" y="14233"/>
                    <a:pt x="10738" y="14381"/>
                  </a:cubicBezTo>
                  <a:cubicBezTo>
                    <a:pt x="10873" y="14434"/>
                    <a:pt x="11015" y="14460"/>
                    <a:pt x="11159" y="14460"/>
                  </a:cubicBezTo>
                  <a:cubicBezTo>
                    <a:pt x="11354" y="14460"/>
                    <a:pt x="11550" y="14411"/>
                    <a:pt x="11727" y="14313"/>
                  </a:cubicBezTo>
                  <a:cubicBezTo>
                    <a:pt x="12012" y="14154"/>
                    <a:pt x="12228" y="13869"/>
                    <a:pt x="12296" y="13551"/>
                  </a:cubicBezTo>
                  <a:cubicBezTo>
                    <a:pt x="12364" y="13573"/>
                    <a:pt x="12432" y="13596"/>
                    <a:pt x="12501" y="13596"/>
                  </a:cubicBezTo>
                  <a:cubicBezTo>
                    <a:pt x="12541" y="13603"/>
                    <a:pt x="12581" y="13606"/>
                    <a:pt x="12621" y="13606"/>
                  </a:cubicBezTo>
                  <a:cubicBezTo>
                    <a:pt x="12850" y="13606"/>
                    <a:pt x="13064" y="13499"/>
                    <a:pt x="13229" y="13335"/>
                  </a:cubicBezTo>
                  <a:cubicBezTo>
                    <a:pt x="13342" y="13221"/>
                    <a:pt x="13422" y="13073"/>
                    <a:pt x="13479" y="12925"/>
                  </a:cubicBezTo>
                  <a:close/>
                  <a:moveTo>
                    <a:pt x="3515" y="18623"/>
                  </a:moveTo>
                  <a:cubicBezTo>
                    <a:pt x="3868" y="18623"/>
                    <a:pt x="4164" y="18919"/>
                    <a:pt x="4164" y="19272"/>
                  </a:cubicBezTo>
                  <a:cubicBezTo>
                    <a:pt x="4164" y="19624"/>
                    <a:pt x="3868" y="19920"/>
                    <a:pt x="3515" y="19920"/>
                  </a:cubicBezTo>
                  <a:cubicBezTo>
                    <a:pt x="3163" y="19920"/>
                    <a:pt x="2867" y="19624"/>
                    <a:pt x="2867" y="19272"/>
                  </a:cubicBezTo>
                  <a:cubicBezTo>
                    <a:pt x="2867" y="18919"/>
                    <a:pt x="3163" y="18623"/>
                    <a:pt x="3515" y="18623"/>
                  </a:cubicBezTo>
                  <a:close/>
                  <a:moveTo>
                    <a:pt x="15071" y="18760"/>
                  </a:moveTo>
                  <a:cubicBezTo>
                    <a:pt x="15424" y="18760"/>
                    <a:pt x="15719" y="19044"/>
                    <a:pt x="15719" y="19397"/>
                  </a:cubicBezTo>
                  <a:cubicBezTo>
                    <a:pt x="15719" y="19761"/>
                    <a:pt x="15424" y="20045"/>
                    <a:pt x="15071" y="20045"/>
                  </a:cubicBezTo>
                  <a:cubicBezTo>
                    <a:pt x="14719" y="20045"/>
                    <a:pt x="14423" y="19761"/>
                    <a:pt x="14423" y="19397"/>
                  </a:cubicBezTo>
                  <a:cubicBezTo>
                    <a:pt x="14423" y="19044"/>
                    <a:pt x="14719" y="18760"/>
                    <a:pt x="15071" y="18760"/>
                  </a:cubicBezTo>
                  <a:close/>
                  <a:moveTo>
                    <a:pt x="7064" y="20045"/>
                  </a:moveTo>
                  <a:cubicBezTo>
                    <a:pt x="7417" y="20045"/>
                    <a:pt x="7712" y="20341"/>
                    <a:pt x="7712" y="20693"/>
                  </a:cubicBezTo>
                  <a:cubicBezTo>
                    <a:pt x="7712" y="21046"/>
                    <a:pt x="7417" y="21342"/>
                    <a:pt x="7064" y="21342"/>
                  </a:cubicBezTo>
                  <a:cubicBezTo>
                    <a:pt x="6711" y="21342"/>
                    <a:pt x="6416" y="21046"/>
                    <a:pt x="6416" y="20693"/>
                  </a:cubicBezTo>
                  <a:cubicBezTo>
                    <a:pt x="6416" y="20341"/>
                    <a:pt x="6711" y="20045"/>
                    <a:pt x="7064" y="20045"/>
                  </a:cubicBezTo>
                  <a:close/>
                  <a:moveTo>
                    <a:pt x="11648" y="20693"/>
                  </a:moveTo>
                  <a:cubicBezTo>
                    <a:pt x="12000" y="20693"/>
                    <a:pt x="12296" y="20989"/>
                    <a:pt x="12296" y="21342"/>
                  </a:cubicBezTo>
                  <a:cubicBezTo>
                    <a:pt x="12296" y="21694"/>
                    <a:pt x="12000" y="21990"/>
                    <a:pt x="11648" y="21990"/>
                  </a:cubicBezTo>
                  <a:cubicBezTo>
                    <a:pt x="11295" y="21990"/>
                    <a:pt x="10999" y="21694"/>
                    <a:pt x="10999" y="21342"/>
                  </a:cubicBezTo>
                  <a:cubicBezTo>
                    <a:pt x="10999" y="20989"/>
                    <a:pt x="11295" y="20693"/>
                    <a:pt x="11648" y="20693"/>
                  </a:cubicBezTo>
                  <a:close/>
                  <a:moveTo>
                    <a:pt x="2162" y="17099"/>
                  </a:moveTo>
                  <a:cubicBezTo>
                    <a:pt x="2219" y="17122"/>
                    <a:pt x="2264" y="17145"/>
                    <a:pt x="2333" y="17156"/>
                  </a:cubicBezTo>
                  <a:cubicBezTo>
                    <a:pt x="2389" y="17164"/>
                    <a:pt x="2457" y="17172"/>
                    <a:pt x="2528" y="17172"/>
                  </a:cubicBezTo>
                  <a:cubicBezTo>
                    <a:pt x="2557" y="17172"/>
                    <a:pt x="2587" y="17171"/>
                    <a:pt x="2617" y="17168"/>
                  </a:cubicBezTo>
                  <a:lnTo>
                    <a:pt x="2617" y="17168"/>
                  </a:lnTo>
                  <a:cubicBezTo>
                    <a:pt x="2594" y="17418"/>
                    <a:pt x="2628" y="17679"/>
                    <a:pt x="2731" y="17918"/>
                  </a:cubicBezTo>
                  <a:cubicBezTo>
                    <a:pt x="2810" y="18112"/>
                    <a:pt x="2947" y="18271"/>
                    <a:pt x="3117" y="18385"/>
                  </a:cubicBezTo>
                  <a:cubicBezTo>
                    <a:pt x="2776" y="18544"/>
                    <a:pt x="2549" y="18874"/>
                    <a:pt x="2549" y="19272"/>
                  </a:cubicBezTo>
                  <a:cubicBezTo>
                    <a:pt x="2549" y="19806"/>
                    <a:pt x="2981" y="20238"/>
                    <a:pt x="3515" y="20238"/>
                  </a:cubicBezTo>
                  <a:cubicBezTo>
                    <a:pt x="4050" y="20238"/>
                    <a:pt x="4482" y="19806"/>
                    <a:pt x="4482" y="19272"/>
                  </a:cubicBezTo>
                  <a:cubicBezTo>
                    <a:pt x="4482" y="18976"/>
                    <a:pt x="4357" y="18714"/>
                    <a:pt x="4152" y="18532"/>
                  </a:cubicBezTo>
                  <a:cubicBezTo>
                    <a:pt x="4243" y="18510"/>
                    <a:pt x="4334" y="18464"/>
                    <a:pt x="4425" y="18407"/>
                  </a:cubicBezTo>
                  <a:cubicBezTo>
                    <a:pt x="4448" y="18476"/>
                    <a:pt x="4482" y="18532"/>
                    <a:pt x="4528" y="18589"/>
                  </a:cubicBezTo>
                  <a:cubicBezTo>
                    <a:pt x="4690" y="18795"/>
                    <a:pt x="4934" y="18897"/>
                    <a:pt x="5192" y="18897"/>
                  </a:cubicBezTo>
                  <a:cubicBezTo>
                    <a:pt x="5206" y="18897"/>
                    <a:pt x="5219" y="18897"/>
                    <a:pt x="5233" y="18896"/>
                  </a:cubicBezTo>
                  <a:cubicBezTo>
                    <a:pt x="5404" y="18896"/>
                    <a:pt x="5563" y="18851"/>
                    <a:pt x="5699" y="18783"/>
                  </a:cubicBezTo>
                  <a:cubicBezTo>
                    <a:pt x="5745" y="18885"/>
                    <a:pt x="5813" y="18987"/>
                    <a:pt x="5893" y="19078"/>
                  </a:cubicBezTo>
                  <a:cubicBezTo>
                    <a:pt x="6040" y="19249"/>
                    <a:pt x="6257" y="19363"/>
                    <a:pt x="6473" y="19420"/>
                  </a:cubicBezTo>
                  <a:cubicBezTo>
                    <a:pt x="6560" y="19438"/>
                    <a:pt x="6648" y="19447"/>
                    <a:pt x="6736" y="19447"/>
                  </a:cubicBezTo>
                  <a:cubicBezTo>
                    <a:pt x="6807" y="19447"/>
                    <a:pt x="6879" y="19441"/>
                    <a:pt x="6950" y="19431"/>
                  </a:cubicBezTo>
                  <a:lnTo>
                    <a:pt x="6950" y="19431"/>
                  </a:lnTo>
                  <a:cubicBezTo>
                    <a:pt x="6939" y="19476"/>
                    <a:pt x="6939" y="19533"/>
                    <a:pt x="6928" y="19590"/>
                  </a:cubicBezTo>
                  <a:cubicBezTo>
                    <a:pt x="6928" y="19636"/>
                    <a:pt x="6928" y="19681"/>
                    <a:pt x="6928" y="19727"/>
                  </a:cubicBezTo>
                  <a:cubicBezTo>
                    <a:pt x="6461" y="19795"/>
                    <a:pt x="6097" y="20204"/>
                    <a:pt x="6097" y="20693"/>
                  </a:cubicBezTo>
                  <a:cubicBezTo>
                    <a:pt x="6097" y="21126"/>
                    <a:pt x="6393" y="21501"/>
                    <a:pt x="6791" y="21615"/>
                  </a:cubicBezTo>
                  <a:cubicBezTo>
                    <a:pt x="6757" y="21797"/>
                    <a:pt x="6791" y="21990"/>
                    <a:pt x="6871" y="22161"/>
                  </a:cubicBezTo>
                  <a:cubicBezTo>
                    <a:pt x="6666" y="22377"/>
                    <a:pt x="6393" y="22536"/>
                    <a:pt x="6097" y="22559"/>
                  </a:cubicBezTo>
                  <a:cubicBezTo>
                    <a:pt x="6066" y="22562"/>
                    <a:pt x="6035" y="22564"/>
                    <a:pt x="6005" y="22564"/>
                  </a:cubicBezTo>
                  <a:cubicBezTo>
                    <a:pt x="5823" y="22564"/>
                    <a:pt x="5652" y="22507"/>
                    <a:pt x="5506" y="22399"/>
                  </a:cubicBezTo>
                  <a:cubicBezTo>
                    <a:pt x="5438" y="22343"/>
                    <a:pt x="5369" y="22263"/>
                    <a:pt x="5324" y="22195"/>
                  </a:cubicBezTo>
                  <a:cubicBezTo>
                    <a:pt x="5313" y="22161"/>
                    <a:pt x="5301" y="22138"/>
                    <a:pt x="5278" y="22104"/>
                  </a:cubicBezTo>
                  <a:cubicBezTo>
                    <a:pt x="5415" y="21990"/>
                    <a:pt x="5517" y="21854"/>
                    <a:pt x="5597" y="21706"/>
                  </a:cubicBezTo>
                  <a:cubicBezTo>
                    <a:pt x="5711" y="21467"/>
                    <a:pt x="5779" y="21205"/>
                    <a:pt x="5790" y="20921"/>
                  </a:cubicBezTo>
                  <a:cubicBezTo>
                    <a:pt x="5790" y="20841"/>
                    <a:pt x="5790" y="20750"/>
                    <a:pt x="5779" y="20671"/>
                  </a:cubicBezTo>
                  <a:cubicBezTo>
                    <a:pt x="5767" y="20580"/>
                    <a:pt x="5733" y="20523"/>
                    <a:pt x="5676" y="20466"/>
                  </a:cubicBezTo>
                  <a:cubicBezTo>
                    <a:pt x="5666" y="20451"/>
                    <a:pt x="5654" y="20444"/>
                    <a:pt x="5641" y="20444"/>
                  </a:cubicBezTo>
                  <a:cubicBezTo>
                    <a:pt x="5625" y="20444"/>
                    <a:pt x="5609" y="20453"/>
                    <a:pt x="5597" y="20466"/>
                  </a:cubicBezTo>
                  <a:cubicBezTo>
                    <a:pt x="5574" y="20500"/>
                    <a:pt x="5551" y="20523"/>
                    <a:pt x="5529" y="20557"/>
                  </a:cubicBezTo>
                  <a:cubicBezTo>
                    <a:pt x="5506" y="20591"/>
                    <a:pt x="5506" y="20648"/>
                    <a:pt x="5494" y="20682"/>
                  </a:cubicBezTo>
                  <a:cubicBezTo>
                    <a:pt x="5483" y="20773"/>
                    <a:pt x="5472" y="20853"/>
                    <a:pt x="5460" y="20932"/>
                  </a:cubicBezTo>
                  <a:cubicBezTo>
                    <a:pt x="5438" y="21080"/>
                    <a:pt x="5404" y="21228"/>
                    <a:pt x="5347" y="21364"/>
                  </a:cubicBezTo>
                  <a:cubicBezTo>
                    <a:pt x="5202" y="21745"/>
                    <a:pt x="4861" y="22068"/>
                    <a:pt x="4470" y="22068"/>
                  </a:cubicBezTo>
                  <a:cubicBezTo>
                    <a:pt x="4370" y="22068"/>
                    <a:pt x="4268" y="22048"/>
                    <a:pt x="4164" y="22001"/>
                  </a:cubicBezTo>
                  <a:cubicBezTo>
                    <a:pt x="3948" y="21910"/>
                    <a:pt x="3788" y="21728"/>
                    <a:pt x="3709" y="21512"/>
                  </a:cubicBezTo>
                  <a:cubicBezTo>
                    <a:pt x="3663" y="21387"/>
                    <a:pt x="3641" y="21251"/>
                    <a:pt x="3641" y="21126"/>
                  </a:cubicBezTo>
                  <a:cubicBezTo>
                    <a:pt x="3641" y="21046"/>
                    <a:pt x="3641" y="20966"/>
                    <a:pt x="3641" y="20898"/>
                  </a:cubicBezTo>
                  <a:cubicBezTo>
                    <a:pt x="3641" y="20830"/>
                    <a:pt x="3652" y="20773"/>
                    <a:pt x="3652" y="20716"/>
                  </a:cubicBezTo>
                  <a:cubicBezTo>
                    <a:pt x="3645" y="20664"/>
                    <a:pt x="3598" y="20641"/>
                    <a:pt x="3554" y="20641"/>
                  </a:cubicBezTo>
                  <a:cubicBezTo>
                    <a:pt x="3531" y="20641"/>
                    <a:pt x="3508" y="20648"/>
                    <a:pt x="3493" y="20659"/>
                  </a:cubicBezTo>
                  <a:cubicBezTo>
                    <a:pt x="3447" y="20705"/>
                    <a:pt x="3436" y="20739"/>
                    <a:pt x="3402" y="20796"/>
                  </a:cubicBezTo>
                  <a:cubicBezTo>
                    <a:pt x="3379" y="20830"/>
                    <a:pt x="3356" y="20864"/>
                    <a:pt x="3345" y="20898"/>
                  </a:cubicBezTo>
                  <a:cubicBezTo>
                    <a:pt x="3299" y="20989"/>
                    <a:pt x="3288" y="21092"/>
                    <a:pt x="3288" y="21194"/>
                  </a:cubicBezTo>
                  <a:cubicBezTo>
                    <a:pt x="3277" y="21273"/>
                    <a:pt x="3277" y="21342"/>
                    <a:pt x="3288" y="21421"/>
                  </a:cubicBezTo>
                  <a:cubicBezTo>
                    <a:pt x="3242" y="21455"/>
                    <a:pt x="3174" y="21490"/>
                    <a:pt x="3140" y="21501"/>
                  </a:cubicBezTo>
                  <a:cubicBezTo>
                    <a:pt x="3087" y="21516"/>
                    <a:pt x="3035" y="21524"/>
                    <a:pt x="2985" y="21524"/>
                  </a:cubicBezTo>
                  <a:cubicBezTo>
                    <a:pt x="2884" y="21524"/>
                    <a:pt x="2788" y="21493"/>
                    <a:pt x="2697" y="21433"/>
                  </a:cubicBezTo>
                  <a:cubicBezTo>
                    <a:pt x="2549" y="21342"/>
                    <a:pt x="2446" y="21205"/>
                    <a:pt x="2389" y="21046"/>
                  </a:cubicBezTo>
                  <a:cubicBezTo>
                    <a:pt x="2355" y="20955"/>
                    <a:pt x="2355" y="20853"/>
                    <a:pt x="2321" y="20762"/>
                  </a:cubicBezTo>
                  <a:cubicBezTo>
                    <a:pt x="2298" y="20671"/>
                    <a:pt x="2321" y="20568"/>
                    <a:pt x="2287" y="20477"/>
                  </a:cubicBezTo>
                  <a:cubicBezTo>
                    <a:pt x="2298" y="20386"/>
                    <a:pt x="2310" y="20284"/>
                    <a:pt x="2298" y="20193"/>
                  </a:cubicBezTo>
                  <a:cubicBezTo>
                    <a:pt x="2292" y="20142"/>
                    <a:pt x="2254" y="20120"/>
                    <a:pt x="2213" y="20120"/>
                  </a:cubicBezTo>
                  <a:cubicBezTo>
                    <a:pt x="2181" y="20120"/>
                    <a:pt x="2148" y="20134"/>
                    <a:pt x="2128" y="20159"/>
                  </a:cubicBezTo>
                  <a:cubicBezTo>
                    <a:pt x="2094" y="20216"/>
                    <a:pt x="2071" y="20295"/>
                    <a:pt x="2048" y="20352"/>
                  </a:cubicBezTo>
                  <a:cubicBezTo>
                    <a:pt x="2026" y="20432"/>
                    <a:pt x="1991" y="20500"/>
                    <a:pt x="1980" y="20568"/>
                  </a:cubicBezTo>
                  <a:cubicBezTo>
                    <a:pt x="1957" y="20716"/>
                    <a:pt x="1946" y="20864"/>
                    <a:pt x="1980" y="21023"/>
                  </a:cubicBezTo>
                  <a:cubicBezTo>
                    <a:pt x="1980" y="21035"/>
                    <a:pt x="1991" y="21046"/>
                    <a:pt x="1991" y="21057"/>
                  </a:cubicBezTo>
                  <a:cubicBezTo>
                    <a:pt x="1957" y="21069"/>
                    <a:pt x="1923" y="21092"/>
                    <a:pt x="1889" y="21114"/>
                  </a:cubicBezTo>
                  <a:cubicBezTo>
                    <a:pt x="1809" y="21148"/>
                    <a:pt x="1707" y="21183"/>
                    <a:pt x="1616" y="21183"/>
                  </a:cubicBezTo>
                  <a:cubicBezTo>
                    <a:pt x="1589" y="21185"/>
                    <a:pt x="1562" y="21187"/>
                    <a:pt x="1535" y="21187"/>
                  </a:cubicBezTo>
                  <a:cubicBezTo>
                    <a:pt x="1351" y="21187"/>
                    <a:pt x="1185" y="21120"/>
                    <a:pt x="1036" y="21001"/>
                  </a:cubicBezTo>
                  <a:cubicBezTo>
                    <a:pt x="718" y="20750"/>
                    <a:pt x="570" y="20318"/>
                    <a:pt x="547" y="19931"/>
                  </a:cubicBezTo>
                  <a:cubicBezTo>
                    <a:pt x="536" y="19522"/>
                    <a:pt x="627" y="19124"/>
                    <a:pt x="797" y="18760"/>
                  </a:cubicBezTo>
                  <a:cubicBezTo>
                    <a:pt x="979" y="18350"/>
                    <a:pt x="1263" y="17998"/>
                    <a:pt x="1571" y="17679"/>
                  </a:cubicBezTo>
                  <a:cubicBezTo>
                    <a:pt x="1741" y="17497"/>
                    <a:pt x="1912" y="17327"/>
                    <a:pt x="2094" y="17156"/>
                  </a:cubicBezTo>
                  <a:cubicBezTo>
                    <a:pt x="2116" y="17145"/>
                    <a:pt x="2139" y="17122"/>
                    <a:pt x="2162" y="17099"/>
                  </a:cubicBezTo>
                  <a:close/>
                  <a:moveTo>
                    <a:pt x="16459" y="17099"/>
                  </a:moveTo>
                  <a:cubicBezTo>
                    <a:pt x="16482" y="17122"/>
                    <a:pt x="16504" y="17145"/>
                    <a:pt x="16527" y="17168"/>
                  </a:cubicBezTo>
                  <a:cubicBezTo>
                    <a:pt x="16698" y="17338"/>
                    <a:pt x="16880" y="17509"/>
                    <a:pt x="17050" y="17679"/>
                  </a:cubicBezTo>
                  <a:cubicBezTo>
                    <a:pt x="17357" y="17998"/>
                    <a:pt x="17630" y="18362"/>
                    <a:pt x="17812" y="18760"/>
                  </a:cubicBezTo>
                  <a:cubicBezTo>
                    <a:pt x="17994" y="19124"/>
                    <a:pt x="18085" y="19522"/>
                    <a:pt x="18074" y="19931"/>
                  </a:cubicBezTo>
                  <a:cubicBezTo>
                    <a:pt x="18051" y="20329"/>
                    <a:pt x="17903" y="20762"/>
                    <a:pt x="17585" y="21012"/>
                  </a:cubicBezTo>
                  <a:cubicBezTo>
                    <a:pt x="17437" y="21128"/>
                    <a:pt x="17250" y="21195"/>
                    <a:pt x="17051" y="21195"/>
                  </a:cubicBezTo>
                  <a:cubicBezTo>
                    <a:pt x="17036" y="21195"/>
                    <a:pt x="17020" y="21195"/>
                    <a:pt x="17005" y="21194"/>
                  </a:cubicBezTo>
                  <a:cubicBezTo>
                    <a:pt x="16914" y="21183"/>
                    <a:pt x="16823" y="21160"/>
                    <a:pt x="16732" y="21114"/>
                  </a:cubicBezTo>
                  <a:cubicBezTo>
                    <a:pt x="16698" y="21103"/>
                    <a:pt x="16664" y="21080"/>
                    <a:pt x="16629" y="21057"/>
                  </a:cubicBezTo>
                  <a:cubicBezTo>
                    <a:pt x="16629" y="21046"/>
                    <a:pt x="16641" y="21035"/>
                    <a:pt x="16641" y="21023"/>
                  </a:cubicBezTo>
                  <a:cubicBezTo>
                    <a:pt x="16675" y="20875"/>
                    <a:pt x="16664" y="20728"/>
                    <a:pt x="16641" y="20580"/>
                  </a:cubicBezTo>
                  <a:cubicBezTo>
                    <a:pt x="16629" y="20500"/>
                    <a:pt x="16595" y="20432"/>
                    <a:pt x="16573" y="20364"/>
                  </a:cubicBezTo>
                  <a:cubicBezTo>
                    <a:pt x="16561" y="20295"/>
                    <a:pt x="16538" y="20216"/>
                    <a:pt x="16493" y="20170"/>
                  </a:cubicBezTo>
                  <a:cubicBezTo>
                    <a:pt x="16472" y="20144"/>
                    <a:pt x="16437" y="20130"/>
                    <a:pt x="16404" y="20130"/>
                  </a:cubicBezTo>
                  <a:cubicBezTo>
                    <a:pt x="16365" y="20130"/>
                    <a:pt x="16328" y="20150"/>
                    <a:pt x="16322" y="20193"/>
                  </a:cubicBezTo>
                  <a:cubicBezTo>
                    <a:pt x="16311" y="20295"/>
                    <a:pt x="16322" y="20386"/>
                    <a:pt x="16334" y="20489"/>
                  </a:cubicBezTo>
                  <a:cubicBezTo>
                    <a:pt x="16300" y="20580"/>
                    <a:pt x="16322" y="20671"/>
                    <a:pt x="16300" y="20762"/>
                  </a:cubicBezTo>
                  <a:cubicBezTo>
                    <a:pt x="16277" y="20853"/>
                    <a:pt x="16265" y="20955"/>
                    <a:pt x="16231" y="21046"/>
                  </a:cubicBezTo>
                  <a:cubicBezTo>
                    <a:pt x="16174" y="21205"/>
                    <a:pt x="16072" y="21353"/>
                    <a:pt x="15924" y="21444"/>
                  </a:cubicBezTo>
                  <a:cubicBezTo>
                    <a:pt x="15835" y="21496"/>
                    <a:pt x="15740" y="21524"/>
                    <a:pt x="15641" y="21524"/>
                  </a:cubicBezTo>
                  <a:cubicBezTo>
                    <a:pt x="15589" y="21524"/>
                    <a:pt x="15535" y="21517"/>
                    <a:pt x="15481" y="21501"/>
                  </a:cubicBezTo>
                  <a:cubicBezTo>
                    <a:pt x="15447" y="21490"/>
                    <a:pt x="15378" y="21455"/>
                    <a:pt x="15333" y="21421"/>
                  </a:cubicBezTo>
                  <a:cubicBezTo>
                    <a:pt x="15344" y="21353"/>
                    <a:pt x="15344" y="21273"/>
                    <a:pt x="15333" y="21194"/>
                  </a:cubicBezTo>
                  <a:cubicBezTo>
                    <a:pt x="15333" y="21103"/>
                    <a:pt x="15310" y="21001"/>
                    <a:pt x="15276" y="20910"/>
                  </a:cubicBezTo>
                  <a:cubicBezTo>
                    <a:pt x="15265" y="20864"/>
                    <a:pt x="15242" y="20830"/>
                    <a:pt x="15219" y="20796"/>
                  </a:cubicBezTo>
                  <a:cubicBezTo>
                    <a:pt x="15185" y="20750"/>
                    <a:pt x="15174" y="20705"/>
                    <a:pt x="15128" y="20671"/>
                  </a:cubicBezTo>
                  <a:cubicBezTo>
                    <a:pt x="15112" y="20655"/>
                    <a:pt x="15089" y="20647"/>
                    <a:pt x="15065" y="20647"/>
                  </a:cubicBezTo>
                  <a:cubicBezTo>
                    <a:pt x="15023" y="20647"/>
                    <a:pt x="14980" y="20672"/>
                    <a:pt x="14980" y="20716"/>
                  </a:cubicBezTo>
                  <a:cubicBezTo>
                    <a:pt x="14969" y="20784"/>
                    <a:pt x="14992" y="20841"/>
                    <a:pt x="14980" y="20898"/>
                  </a:cubicBezTo>
                  <a:cubicBezTo>
                    <a:pt x="14980" y="20978"/>
                    <a:pt x="14980" y="21046"/>
                    <a:pt x="14980" y="21126"/>
                  </a:cubicBezTo>
                  <a:cubicBezTo>
                    <a:pt x="14980" y="21251"/>
                    <a:pt x="14957" y="21399"/>
                    <a:pt x="14912" y="21512"/>
                  </a:cubicBezTo>
                  <a:cubicBezTo>
                    <a:pt x="14844" y="21728"/>
                    <a:pt x="14673" y="21910"/>
                    <a:pt x="14457" y="22013"/>
                  </a:cubicBezTo>
                  <a:cubicBezTo>
                    <a:pt x="14359" y="22055"/>
                    <a:pt x="14261" y="22074"/>
                    <a:pt x="14166" y="22074"/>
                  </a:cubicBezTo>
                  <a:cubicBezTo>
                    <a:pt x="13776" y="22074"/>
                    <a:pt x="13430" y="21751"/>
                    <a:pt x="13274" y="21376"/>
                  </a:cubicBezTo>
                  <a:cubicBezTo>
                    <a:pt x="13217" y="21228"/>
                    <a:pt x="13183" y="21080"/>
                    <a:pt x="13160" y="20932"/>
                  </a:cubicBezTo>
                  <a:cubicBezTo>
                    <a:pt x="13149" y="20853"/>
                    <a:pt x="13149" y="20773"/>
                    <a:pt x="13126" y="20693"/>
                  </a:cubicBezTo>
                  <a:cubicBezTo>
                    <a:pt x="13115" y="20648"/>
                    <a:pt x="13115" y="20602"/>
                    <a:pt x="13092" y="20557"/>
                  </a:cubicBezTo>
                  <a:cubicBezTo>
                    <a:pt x="13069" y="20534"/>
                    <a:pt x="13047" y="20500"/>
                    <a:pt x="13024" y="20477"/>
                  </a:cubicBezTo>
                  <a:cubicBezTo>
                    <a:pt x="13017" y="20458"/>
                    <a:pt x="12999" y="20445"/>
                    <a:pt x="12981" y="20445"/>
                  </a:cubicBezTo>
                  <a:cubicBezTo>
                    <a:pt x="12967" y="20445"/>
                    <a:pt x="12954" y="20452"/>
                    <a:pt x="12944" y="20466"/>
                  </a:cubicBezTo>
                  <a:cubicBezTo>
                    <a:pt x="12887" y="20534"/>
                    <a:pt x="12853" y="20591"/>
                    <a:pt x="12842" y="20671"/>
                  </a:cubicBezTo>
                  <a:cubicBezTo>
                    <a:pt x="12831" y="20762"/>
                    <a:pt x="12831" y="20841"/>
                    <a:pt x="12831" y="20932"/>
                  </a:cubicBezTo>
                  <a:cubicBezTo>
                    <a:pt x="12853" y="21239"/>
                    <a:pt x="12944" y="21569"/>
                    <a:pt x="13126" y="21842"/>
                  </a:cubicBezTo>
                  <a:cubicBezTo>
                    <a:pt x="13024" y="21956"/>
                    <a:pt x="12887" y="22013"/>
                    <a:pt x="12740" y="22024"/>
                  </a:cubicBezTo>
                  <a:cubicBezTo>
                    <a:pt x="12614" y="22024"/>
                    <a:pt x="12512" y="21990"/>
                    <a:pt x="12398" y="21945"/>
                  </a:cubicBezTo>
                  <a:cubicBezTo>
                    <a:pt x="12535" y="21785"/>
                    <a:pt x="12614" y="21569"/>
                    <a:pt x="12614" y="21342"/>
                  </a:cubicBezTo>
                  <a:cubicBezTo>
                    <a:pt x="12614" y="20853"/>
                    <a:pt x="12250" y="20443"/>
                    <a:pt x="11773" y="20386"/>
                  </a:cubicBezTo>
                  <a:cubicBezTo>
                    <a:pt x="11773" y="20375"/>
                    <a:pt x="11773" y="20375"/>
                    <a:pt x="11773" y="20364"/>
                  </a:cubicBezTo>
                  <a:cubicBezTo>
                    <a:pt x="11773" y="20329"/>
                    <a:pt x="11773" y="20284"/>
                    <a:pt x="11761" y="20238"/>
                  </a:cubicBezTo>
                  <a:cubicBezTo>
                    <a:pt x="11761" y="20193"/>
                    <a:pt x="11761" y="20136"/>
                    <a:pt x="11750" y="20091"/>
                  </a:cubicBezTo>
                  <a:cubicBezTo>
                    <a:pt x="11739" y="20068"/>
                    <a:pt x="11739" y="20057"/>
                    <a:pt x="11727" y="20034"/>
                  </a:cubicBezTo>
                  <a:cubicBezTo>
                    <a:pt x="11727" y="20022"/>
                    <a:pt x="11727" y="20011"/>
                    <a:pt x="11716" y="20000"/>
                  </a:cubicBezTo>
                  <a:cubicBezTo>
                    <a:pt x="11705" y="19977"/>
                    <a:pt x="11693" y="19954"/>
                    <a:pt x="11682" y="19943"/>
                  </a:cubicBezTo>
                  <a:cubicBezTo>
                    <a:pt x="11658" y="19914"/>
                    <a:pt x="11624" y="19902"/>
                    <a:pt x="11590" y="19902"/>
                  </a:cubicBezTo>
                  <a:cubicBezTo>
                    <a:pt x="11544" y="19902"/>
                    <a:pt x="11497" y="19926"/>
                    <a:pt x="11477" y="19966"/>
                  </a:cubicBezTo>
                  <a:cubicBezTo>
                    <a:pt x="11443" y="20011"/>
                    <a:pt x="11443" y="20068"/>
                    <a:pt x="11432" y="20125"/>
                  </a:cubicBezTo>
                  <a:cubicBezTo>
                    <a:pt x="11432" y="20170"/>
                    <a:pt x="11443" y="20216"/>
                    <a:pt x="11443" y="20250"/>
                  </a:cubicBezTo>
                  <a:lnTo>
                    <a:pt x="11454" y="20375"/>
                  </a:lnTo>
                  <a:cubicBezTo>
                    <a:pt x="11454" y="20375"/>
                    <a:pt x="11454" y="20386"/>
                    <a:pt x="11454" y="20398"/>
                  </a:cubicBezTo>
                  <a:cubicBezTo>
                    <a:pt x="11011" y="20489"/>
                    <a:pt x="10681" y="20875"/>
                    <a:pt x="10681" y="21342"/>
                  </a:cubicBezTo>
                  <a:cubicBezTo>
                    <a:pt x="10681" y="21876"/>
                    <a:pt x="11113" y="22309"/>
                    <a:pt x="11648" y="22309"/>
                  </a:cubicBezTo>
                  <a:cubicBezTo>
                    <a:pt x="11705" y="22309"/>
                    <a:pt x="11750" y="22309"/>
                    <a:pt x="11796" y="22297"/>
                  </a:cubicBezTo>
                  <a:lnTo>
                    <a:pt x="11796" y="22297"/>
                  </a:lnTo>
                  <a:cubicBezTo>
                    <a:pt x="11773" y="22331"/>
                    <a:pt x="11727" y="22377"/>
                    <a:pt x="11693" y="22399"/>
                  </a:cubicBezTo>
                  <a:cubicBezTo>
                    <a:pt x="11539" y="22523"/>
                    <a:pt x="11357" y="22572"/>
                    <a:pt x="11164" y="22572"/>
                  </a:cubicBezTo>
                  <a:cubicBezTo>
                    <a:pt x="11144" y="22572"/>
                    <a:pt x="11123" y="22571"/>
                    <a:pt x="11102" y="22570"/>
                  </a:cubicBezTo>
                  <a:cubicBezTo>
                    <a:pt x="10920" y="22547"/>
                    <a:pt x="10738" y="22468"/>
                    <a:pt x="10567" y="22365"/>
                  </a:cubicBezTo>
                  <a:cubicBezTo>
                    <a:pt x="10681" y="22092"/>
                    <a:pt x="10692" y="21785"/>
                    <a:pt x="10579" y="21501"/>
                  </a:cubicBezTo>
                  <a:cubicBezTo>
                    <a:pt x="10560" y="21464"/>
                    <a:pt x="10514" y="21436"/>
                    <a:pt x="10472" y="21436"/>
                  </a:cubicBezTo>
                  <a:cubicBezTo>
                    <a:pt x="10438" y="21436"/>
                    <a:pt x="10407" y="21455"/>
                    <a:pt x="10397" y="21501"/>
                  </a:cubicBezTo>
                  <a:cubicBezTo>
                    <a:pt x="10328" y="21956"/>
                    <a:pt x="10283" y="22547"/>
                    <a:pt x="9771" y="22729"/>
                  </a:cubicBezTo>
                  <a:cubicBezTo>
                    <a:pt x="9699" y="22756"/>
                    <a:pt x="9628" y="22768"/>
                    <a:pt x="9558" y="22768"/>
                  </a:cubicBezTo>
                  <a:cubicBezTo>
                    <a:pt x="9175" y="22768"/>
                    <a:pt x="8837" y="22405"/>
                    <a:pt x="8702" y="22058"/>
                  </a:cubicBezTo>
                  <a:cubicBezTo>
                    <a:pt x="8645" y="21910"/>
                    <a:pt x="8622" y="21740"/>
                    <a:pt x="8611" y="21581"/>
                  </a:cubicBezTo>
                  <a:cubicBezTo>
                    <a:pt x="8600" y="21501"/>
                    <a:pt x="8600" y="21421"/>
                    <a:pt x="8600" y="21342"/>
                  </a:cubicBezTo>
                  <a:cubicBezTo>
                    <a:pt x="8588" y="21273"/>
                    <a:pt x="8588" y="21194"/>
                    <a:pt x="8531" y="21137"/>
                  </a:cubicBezTo>
                  <a:cubicBezTo>
                    <a:pt x="8525" y="21124"/>
                    <a:pt x="8514" y="21118"/>
                    <a:pt x="8502" y="21118"/>
                  </a:cubicBezTo>
                  <a:cubicBezTo>
                    <a:pt x="8493" y="21118"/>
                    <a:pt x="8484" y="21121"/>
                    <a:pt x="8474" y="21126"/>
                  </a:cubicBezTo>
                  <a:cubicBezTo>
                    <a:pt x="8338" y="21194"/>
                    <a:pt x="8315" y="21433"/>
                    <a:pt x="8304" y="21569"/>
                  </a:cubicBezTo>
                  <a:cubicBezTo>
                    <a:pt x="8304" y="21717"/>
                    <a:pt x="8315" y="21865"/>
                    <a:pt x="8349" y="22013"/>
                  </a:cubicBezTo>
                  <a:cubicBezTo>
                    <a:pt x="8338" y="22024"/>
                    <a:pt x="8327" y="22036"/>
                    <a:pt x="8315" y="22036"/>
                  </a:cubicBezTo>
                  <a:cubicBezTo>
                    <a:pt x="8201" y="22149"/>
                    <a:pt x="8110" y="22240"/>
                    <a:pt x="7963" y="22297"/>
                  </a:cubicBezTo>
                  <a:cubicBezTo>
                    <a:pt x="7864" y="22327"/>
                    <a:pt x="7760" y="22348"/>
                    <a:pt x="7658" y="22348"/>
                  </a:cubicBezTo>
                  <a:cubicBezTo>
                    <a:pt x="7607" y="22348"/>
                    <a:pt x="7557" y="22343"/>
                    <a:pt x="7508" y="22331"/>
                  </a:cubicBezTo>
                  <a:cubicBezTo>
                    <a:pt x="7178" y="22263"/>
                    <a:pt x="7110" y="21922"/>
                    <a:pt x="6973" y="21660"/>
                  </a:cubicBezTo>
                  <a:lnTo>
                    <a:pt x="7064" y="21660"/>
                  </a:lnTo>
                  <a:cubicBezTo>
                    <a:pt x="7599" y="21660"/>
                    <a:pt x="8031" y="21228"/>
                    <a:pt x="8031" y="20693"/>
                  </a:cubicBezTo>
                  <a:cubicBezTo>
                    <a:pt x="8031" y="20216"/>
                    <a:pt x="7678" y="19818"/>
                    <a:pt x="7223" y="19738"/>
                  </a:cubicBezTo>
                  <a:cubicBezTo>
                    <a:pt x="7223" y="19693"/>
                    <a:pt x="7223" y="19647"/>
                    <a:pt x="7212" y="19590"/>
                  </a:cubicBezTo>
                  <a:cubicBezTo>
                    <a:pt x="7212" y="19522"/>
                    <a:pt x="7212" y="19442"/>
                    <a:pt x="7178" y="19385"/>
                  </a:cubicBezTo>
                  <a:cubicBezTo>
                    <a:pt x="7178" y="19385"/>
                    <a:pt x="7178" y="19374"/>
                    <a:pt x="7178" y="19374"/>
                  </a:cubicBezTo>
                  <a:cubicBezTo>
                    <a:pt x="7417" y="19294"/>
                    <a:pt x="7633" y="19158"/>
                    <a:pt x="7815" y="18987"/>
                  </a:cubicBezTo>
                  <a:cubicBezTo>
                    <a:pt x="7906" y="19067"/>
                    <a:pt x="8019" y="19135"/>
                    <a:pt x="8133" y="19158"/>
                  </a:cubicBezTo>
                  <a:cubicBezTo>
                    <a:pt x="8215" y="19176"/>
                    <a:pt x="8301" y="19185"/>
                    <a:pt x="8387" y="19185"/>
                  </a:cubicBezTo>
                  <a:cubicBezTo>
                    <a:pt x="8516" y="19185"/>
                    <a:pt x="8647" y="19165"/>
                    <a:pt x="8770" y="19124"/>
                  </a:cubicBezTo>
                  <a:cubicBezTo>
                    <a:pt x="8918" y="19078"/>
                    <a:pt x="9066" y="18987"/>
                    <a:pt x="9180" y="18874"/>
                  </a:cubicBezTo>
                  <a:cubicBezTo>
                    <a:pt x="9271" y="19056"/>
                    <a:pt x="9396" y="19226"/>
                    <a:pt x="9555" y="19351"/>
                  </a:cubicBezTo>
                  <a:cubicBezTo>
                    <a:pt x="9762" y="19514"/>
                    <a:pt x="10005" y="19626"/>
                    <a:pt x="10261" y="19626"/>
                  </a:cubicBezTo>
                  <a:cubicBezTo>
                    <a:pt x="10328" y="19626"/>
                    <a:pt x="10396" y="19618"/>
                    <a:pt x="10465" y="19602"/>
                  </a:cubicBezTo>
                  <a:cubicBezTo>
                    <a:pt x="10704" y="19556"/>
                    <a:pt x="10931" y="19408"/>
                    <a:pt x="11090" y="19203"/>
                  </a:cubicBezTo>
                  <a:cubicBezTo>
                    <a:pt x="11323" y="19358"/>
                    <a:pt x="11594" y="19448"/>
                    <a:pt x="11870" y="19448"/>
                  </a:cubicBezTo>
                  <a:cubicBezTo>
                    <a:pt x="11959" y="19448"/>
                    <a:pt x="12048" y="19439"/>
                    <a:pt x="12137" y="19420"/>
                  </a:cubicBezTo>
                  <a:cubicBezTo>
                    <a:pt x="12364" y="19374"/>
                    <a:pt x="12580" y="19249"/>
                    <a:pt x="12728" y="19078"/>
                  </a:cubicBezTo>
                  <a:cubicBezTo>
                    <a:pt x="12808" y="18999"/>
                    <a:pt x="12865" y="18896"/>
                    <a:pt x="12910" y="18783"/>
                  </a:cubicBezTo>
                  <a:cubicBezTo>
                    <a:pt x="13058" y="18862"/>
                    <a:pt x="13217" y="18896"/>
                    <a:pt x="13388" y="18908"/>
                  </a:cubicBezTo>
                  <a:cubicBezTo>
                    <a:pt x="13400" y="18908"/>
                    <a:pt x="13412" y="18909"/>
                    <a:pt x="13424" y="18909"/>
                  </a:cubicBezTo>
                  <a:cubicBezTo>
                    <a:pt x="13674" y="18909"/>
                    <a:pt x="13930" y="18796"/>
                    <a:pt x="14082" y="18589"/>
                  </a:cubicBezTo>
                  <a:cubicBezTo>
                    <a:pt x="14127" y="18532"/>
                    <a:pt x="14173" y="18476"/>
                    <a:pt x="14195" y="18419"/>
                  </a:cubicBezTo>
                  <a:cubicBezTo>
                    <a:pt x="14309" y="18487"/>
                    <a:pt x="14446" y="18544"/>
                    <a:pt x="14571" y="18567"/>
                  </a:cubicBezTo>
                  <a:cubicBezTo>
                    <a:pt x="14286" y="18737"/>
                    <a:pt x="14093" y="19044"/>
                    <a:pt x="14093" y="19397"/>
                  </a:cubicBezTo>
                  <a:cubicBezTo>
                    <a:pt x="14093" y="19931"/>
                    <a:pt x="14537" y="20375"/>
                    <a:pt x="15071" y="20375"/>
                  </a:cubicBezTo>
                  <a:cubicBezTo>
                    <a:pt x="15606" y="20375"/>
                    <a:pt x="16038" y="19931"/>
                    <a:pt x="16038" y="19397"/>
                  </a:cubicBezTo>
                  <a:cubicBezTo>
                    <a:pt x="16038" y="18965"/>
                    <a:pt x="15754" y="18601"/>
                    <a:pt x="15356" y="18476"/>
                  </a:cubicBezTo>
                  <a:cubicBezTo>
                    <a:pt x="15594" y="18362"/>
                    <a:pt x="15776" y="18168"/>
                    <a:pt x="15890" y="17918"/>
                  </a:cubicBezTo>
                  <a:cubicBezTo>
                    <a:pt x="15992" y="17679"/>
                    <a:pt x="16027" y="17429"/>
                    <a:pt x="16004" y="17168"/>
                  </a:cubicBezTo>
                  <a:lnTo>
                    <a:pt x="16004" y="17168"/>
                  </a:lnTo>
                  <a:cubicBezTo>
                    <a:pt x="16039" y="17176"/>
                    <a:pt x="16077" y="17180"/>
                    <a:pt x="16115" y="17180"/>
                  </a:cubicBezTo>
                  <a:cubicBezTo>
                    <a:pt x="16177" y="17180"/>
                    <a:pt x="16239" y="17170"/>
                    <a:pt x="16288" y="17156"/>
                  </a:cubicBezTo>
                  <a:cubicBezTo>
                    <a:pt x="16345" y="17145"/>
                    <a:pt x="16402" y="17122"/>
                    <a:pt x="16459" y="17099"/>
                  </a:cubicBezTo>
                  <a:close/>
                  <a:moveTo>
                    <a:pt x="8474" y="22354"/>
                  </a:moveTo>
                  <a:cubicBezTo>
                    <a:pt x="8565" y="22536"/>
                    <a:pt x="8691" y="22707"/>
                    <a:pt x="8850" y="22832"/>
                  </a:cubicBezTo>
                  <a:cubicBezTo>
                    <a:pt x="9060" y="23005"/>
                    <a:pt x="9307" y="23113"/>
                    <a:pt x="9567" y="23113"/>
                  </a:cubicBezTo>
                  <a:cubicBezTo>
                    <a:pt x="9631" y="23113"/>
                    <a:pt x="9695" y="23107"/>
                    <a:pt x="9760" y="23093"/>
                  </a:cubicBezTo>
                  <a:cubicBezTo>
                    <a:pt x="9998" y="23036"/>
                    <a:pt x="10215" y="22889"/>
                    <a:pt x="10374" y="22695"/>
                  </a:cubicBezTo>
                  <a:cubicBezTo>
                    <a:pt x="10556" y="22809"/>
                    <a:pt x="10761" y="22889"/>
                    <a:pt x="10965" y="22923"/>
                  </a:cubicBezTo>
                  <a:cubicBezTo>
                    <a:pt x="11079" y="23321"/>
                    <a:pt x="11181" y="23719"/>
                    <a:pt x="11295" y="24128"/>
                  </a:cubicBezTo>
                  <a:cubicBezTo>
                    <a:pt x="10572" y="24402"/>
                    <a:pt x="9802" y="24524"/>
                    <a:pt x="9029" y="24524"/>
                  </a:cubicBezTo>
                  <a:cubicBezTo>
                    <a:pt x="8550" y="24524"/>
                    <a:pt x="8069" y="24477"/>
                    <a:pt x="7599" y="24390"/>
                  </a:cubicBezTo>
                  <a:cubicBezTo>
                    <a:pt x="7428" y="24356"/>
                    <a:pt x="7257" y="24322"/>
                    <a:pt x="7087" y="24265"/>
                  </a:cubicBezTo>
                  <a:cubicBezTo>
                    <a:pt x="7019" y="24231"/>
                    <a:pt x="6939" y="24208"/>
                    <a:pt x="6871" y="24162"/>
                  </a:cubicBezTo>
                  <a:cubicBezTo>
                    <a:pt x="6837" y="24140"/>
                    <a:pt x="6757" y="24117"/>
                    <a:pt x="6723" y="24083"/>
                  </a:cubicBezTo>
                  <a:cubicBezTo>
                    <a:pt x="6734" y="24026"/>
                    <a:pt x="6768" y="23958"/>
                    <a:pt x="6780" y="23912"/>
                  </a:cubicBezTo>
                  <a:cubicBezTo>
                    <a:pt x="6814" y="23844"/>
                    <a:pt x="6837" y="23776"/>
                    <a:pt x="6859" y="23707"/>
                  </a:cubicBezTo>
                  <a:cubicBezTo>
                    <a:pt x="6916" y="23571"/>
                    <a:pt x="6962" y="23423"/>
                    <a:pt x="7019" y="23287"/>
                  </a:cubicBezTo>
                  <a:cubicBezTo>
                    <a:pt x="7075" y="23139"/>
                    <a:pt x="7132" y="23002"/>
                    <a:pt x="7178" y="22854"/>
                  </a:cubicBezTo>
                  <a:cubicBezTo>
                    <a:pt x="7212" y="22763"/>
                    <a:pt x="7257" y="22684"/>
                    <a:pt x="7280" y="22593"/>
                  </a:cubicBezTo>
                  <a:cubicBezTo>
                    <a:pt x="7326" y="22616"/>
                    <a:pt x="7371" y="22627"/>
                    <a:pt x="7428" y="22638"/>
                  </a:cubicBezTo>
                  <a:cubicBezTo>
                    <a:pt x="7517" y="22663"/>
                    <a:pt x="7609" y="22675"/>
                    <a:pt x="7703" y="22675"/>
                  </a:cubicBezTo>
                  <a:cubicBezTo>
                    <a:pt x="7825" y="22675"/>
                    <a:pt x="7949" y="22654"/>
                    <a:pt x="8065" y="22616"/>
                  </a:cubicBezTo>
                  <a:cubicBezTo>
                    <a:pt x="8201" y="22559"/>
                    <a:pt x="8361" y="22479"/>
                    <a:pt x="8474" y="22354"/>
                  </a:cubicBezTo>
                  <a:close/>
                  <a:moveTo>
                    <a:pt x="9783" y="0"/>
                  </a:moveTo>
                  <a:cubicBezTo>
                    <a:pt x="9655" y="0"/>
                    <a:pt x="9533" y="66"/>
                    <a:pt x="9464" y="175"/>
                  </a:cubicBezTo>
                  <a:lnTo>
                    <a:pt x="8656" y="1392"/>
                  </a:lnTo>
                  <a:cubicBezTo>
                    <a:pt x="8645" y="1415"/>
                    <a:pt x="8634" y="1415"/>
                    <a:pt x="8611" y="1415"/>
                  </a:cubicBezTo>
                  <a:lnTo>
                    <a:pt x="7155" y="1449"/>
                  </a:lnTo>
                  <a:cubicBezTo>
                    <a:pt x="7007" y="1449"/>
                    <a:pt x="6871" y="1540"/>
                    <a:pt x="6814" y="1665"/>
                  </a:cubicBezTo>
                  <a:cubicBezTo>
                    <a:pt x="6746" y="1802"/>
                    <a:pt x="6768" y="1961"/>
                    <a:pt x="6859" y="2075"/>
                  </a:cubicBezTo>
                  <a:lnTo>
                    <a:pt x="7769" y="3212"/>
                  </a:lnTo>
                  <a:cubicBezTo>
                    <a:pt x="7781" y="3235"/>
                    <a:pt x="7792" y="3257"/>
                    <a:pt x="7781" y="3269"/>
                  </a:cubicBezTo>
                  <a:lnTo>
                    <a:pt x="7360" y="4668"/>
                  </a:lnTo>
                  <a:cubicBezTo>
                    <a:pt x="7314" y="4816"/>
                    <a:pt x="7360" y="4964"/>
                    <a:pt x="7462" y="5066"/>
                  </a:cubicBezTo>
                  <a:cubicBezTo>
                    <a:pt x="7539" y="5135"/>
                    <a:pt x="7631" y="5168"/>
                    <a:pt x="7725" y="5168"/>
                  </a:cubicBezTo>
                  <a:cubicBezTo>
                    <a:pt x="7770" y="5168"/>
                    <a:pt x="7816" y="5160"/>
                    <a:pt x="7860" y="5146"/>
                  </a:cubicBezTo>
                  <a:lnTo>
                    <a:pt x="8361" y="4952"/>
                  </a:lnTo>
                  <a:lnTo>
                    <a:pt x="8361" y="4952"/>
                  </a:lnTo>
                  <a:cubicBezTo>
                    <a:pt x="8258" y="5055"/>
                    <a:pt x="8145" y="5146"/>
                    <a:pt x="8031" y="5225"/>
                  </a:cubicBezTo>
                  <a:cubicBezTo>
                    <a:pt x="7712" y="5453"/>
                    <a:pt x="7383" y="5635"/>
                    <a:pt x="7064" y="5839"/>
                  </a:cubicBezTo>
                  <a:cubicBezTo>
                    <a:pt x="6427" y="6226"/>
                    <a:pt x="5767" y="6715"/>
                    <a:pt x="5574" y="7466"/>
                  </a:cubicBezTo>
                  <a:cubicBezTo>
                    <a:pt x="5529" y="7648"/>
                    <a:pt x="5517" y="7830"/>
                    <a:pt x="5540" y="8012"/>
                  </a:cubicBezTo>
                  <a:cubicBezTo>
                    <a:pt x="5540" y="8023"/>
                    <a:pt x="5540" y="8023"/>
                    <a:pt x="5540" y="8034"/>
                  </a:cubicBezTo>
                  <a:cubicBezTo>
                    <a:pt x="5540" y="8046"/>
                    <a:pt x="5540" y="8057"/>
                    <a:pt x="5551" y="8069"/>
                  </a:cubicBezTo>
                  <a:cubicBezTo>
                    <a:pt x="5551" y="8080"/>
                    <a:pt x="5551" y="8103"/>
                    <a:pt x="5551" y="8114"/>
                  </a:cubicBezTo>
                  <a:cubicBezTo>
                    <a:pt x="5563" y="8114"/>
                    <a:pt x="5563" y="8125"/>
                    <a:pt x="5563" y="8125"/>
                  </a:cubicBezTo>
                  <a:cubicBezTo>
                    <a:pt x="5563" y="8137"/>
                    <a:pt x="5563" y="8148"/>
                    <a:pt x="5563" y="8148"/>
                  </a:cubicBezTo>
                  <a:cubicBezTo>
                    <a:pt x="5585" y="8262"/>
                    <a:pt x="5620" y="8364"/>
                    <a:pt x="5665" y="8455"/>
                  </a:cubicBezTo>
                  <a:cubicBezTo>
                    <a:pt x="5597" y="8489"/>
                    <a:pt x="5517" y="8524"/>
                    <a:pt x="5449" y="8569"/>
                  </a:cubicBezTo>
                  <a:cubicBezTo>
                    <a:pt x="5187" y="8705"/>
                    <a:pt x="4926" y="8876"/>
                    <a:pt x="4698" y="9058"/>
                  </a:cubicBezTo>
                  <a:cubicBezTo>
                    <a:pt x="3936" y="9650"/>
                    <a:pt x="3299" y="10514"/>
                    <a:pt x="3311" y="11515"/>
                  </a:cubicBezTo>
                  <a:cubicBezTo>
                    <a:pt x="3322" y="12027"/>
                    <a:pt x="3527" y="12561"/>
                    <a:pt x="3982" y="12834"/>
                  </a:cubicBezTo>
                  <a:cubicBezTo>
                    <a:pt x="3993" y="12846"/>
                    <a:pt x="4005" y="12846"/>
                    <a:pt x="4016" y="12857"/>
                  </a:cubicBezTo>
                  <a:cubicBezTo>
                    <a:pt x="3834" y="12937"/>
                    <a:pt x="3675" y="13039"/>
                    <a:pt x="3504" y="13141"/>
                  </a:cubicBezTo>
                  <a:cubicBezTo>
                    <a:pt x="3129" y="13403"/>
                    <a:pt x="2776" y="13710"/>
                    <a:pt x="2492" y="14074"/>
                  </a:cubicBezTo>
                  <a:cubicBezTo>
                    <a:pt x="2196" y="14438"/>
                    <a:pt x="1957" y="14847"/>
                    <a:pt x="1775" y="15291"/>
                  </a:cubicBezTo>
                  <a:cubicBezTo>
                    <a:pt x="1605" y="15734"/>
                    <a:pt x="1514" y="16224"/>
                    <a:pt x="1730" y="16667"/>
                  </a:cubicBezTo>
                  <a:cubicBezTo>
                    <a:pt x="1775" y="16747"/>
                    <a:pt x="1821" y="16815"/>
                    <a:pt x="1878" y="16883"/>
                  </a:cubicBezTo>
                  <a:cubicBezTo>
                    <a:pt x="1832" y="16929"/>
                    <a:pt x="1775" y="16963"/>
                    <a:pt x="1730" y="17008"/>
                  </a:cubicBezTo>
                  <a:cubicBezTo>
                    <a:pt x="1502" y="17202"/>
                    <a:pt x="1286" y="17406"/>
                    <a:pt x="1081" y="17634"/>
                  </a:cubicBezTo>
                  <a:cubicBezTo>
                    <a:pt x="456" y="18362"/>
                    <a:pt x="1" y="19329"/>
                    <a:pt x="217" y="20318"/>
                  </a:cubicBezTo>
                  <a:cubicBezTo>
                    <a:pt x="319" y="20807"/>
                    <a:pt x="627" y="21296"/>
                    <a:pt x="1127" y="21478"/>
                  </a:cubicBezTo>
                  <a:cubicBezTo>
                    <a:pt x="1246" y="21525"/>
                    <a:pt x="1381" y="21548"/>
                    <a:pt x="1516" y="21548"/>
                  </a:cubicBezTo>
                  <a:cubicBezTo>
                    <a:pt x="1612" y="21548"/>
                    <a:pt x="1708" y="21536"/>
                    <a:pt x="1798" y="21512"/>
                  </a:cubicBezTo>
                  <a:cubicBezTo>
                    <a:pt x="1912" y="21478"/>
                    <a:pt x="2014" y="21433"/>
                    <a:pt x="2116" y="21364"/>
                  </a:cubicBezTo>
                  <a:cubicBezTo>
                    <a:pt x="2196" y="21501"/>
                    <a:pt x="2310" y="21626"/>
                    <a:pt x="2446" y="21717"/>
                  </a:cubicBezTo>
                  <a:cubicBezTo>
                    <a:pt x="2592" y="21825"/>
                    <a:pt x="2770" y="21886"/>
                    <a:pt x="2950" y="21886"/>
                  </a:cubicBezTo>
                  <a:cubicBezTo>
                    <a:pt x="3037" y="21886"/>
                    <a:pt x="3124" y="21872"/>
                    <a:pt x="3208" y="21842"/>
                  </a:cubicBezTo>
                  <a:cubicBezTo>
                    <a:pt x="3277" y="21819"/>
                    <a:pt x="3333" y="21785"/>
                    <a:pt x="3390" y="21751"/>
                  </a:cubicBezTo>
                  <a:cubicBezTo>
                    <a:pt x="3527" y="22047"/>
                    <a:pt x="3800" y="22286"/>
                    <a:pt x="4107" y="22388"/>
                  </a:cubicBezTo>
                  <a:cubicBezTo>
                    <a:pt x="4221" y="22428"/>
                    <a:pt x="4341" y="22447"/>
                    <a:pt x="4461" y="22447"/>
                  </a:cubicBezTo>
                  <a:cubicBezTo>
                    <a:pt x="4650" y="22447"/>
                    <a:pt x="4838" y="22399"/>
                    <a:pt x="5005" y="22309"/>
                  </a:cubicBezTo>
                  <a:cubicBezTo>
                    <a:pt x="5051" y="22399"/>
                    <a:pt x="5108" y="22490"/>
                    <a:pt x="5176" y="22570"/>
                  </a:cubicBezTo>
                  <a:cubicBezTo>
                    <a:pt x="5324" y="22729"/>
                    <a:pt x="5540" y="22854"/>
                    <a:pt x="5767" y="22911"/>
                  </a:cubicBezTo>
                  <a:cubicBezTo>
                    <a:pt x="5850" y="22930"/>
                    <a:pt x="5933" y="22938"/>
                    <a:pt x="6016" y="22938"/>
                  </a:cubicBezTo>
                  <a:cubicBezTo>
                    <a:pt x="6344" y="22938"/>
                    <a:pt x="6667" y="22804"/>
                    <a:pt x="6939" y="22604"/>
                  </a:cubicBezTo>
                  <a:lnTo>
                    <a:pt x="6939" y="22604"/>
                  </a:lnTo>
                  <a:cubicBezTo>
                    <a:pt x="6939" y="22616"/>
                    <a:pt x="6928" y="22627"/>
                    <a:pt x="6928" y="22638"/>
                  </a:cubicBezTo>
                  <a:cubicBezTo>
                    <a:pt x="6871" y="22775"/>
                    <a:pt x="6825" y="22900"/>
                    <a:pt x="6768" y="23036"/>
                  </a:cubicBezTo>
                  <a:cubicBezTo>
                    <a:pt x="6677" y="23264"/>
                    <a:pt x="6586" y="23503"/>
                    <a:pt x="6495" y="23742"/>
                  </a:cubicBezTo>
                  <a:cubicBezTo>
                    <a:pt x="6461" y="23844"/>
                    <a:pt x="6382" y="23980"/>
                    <a:pt x="6382" y="24094"/>
                  </a:cubicBezTo>
                  <a:cubicBezTo>
                    <a:pt x="6382" y="24231"/>
                    <a:pt x="6484" y="24310"/>
                    <a:pt x="6586" y="24379"/>
                  </a:cubicBezTo>
                  <a:cubicBezTo>
                    <a:pt x="6768" y="24492"/>
                    <a:pt x="6984" y="24572"/>
                    <a:pt x="7201" y="24629"/>
                  </a:cubicBezTo>
                  <a:cubicBezTo>
                    <a:pt x="7656" y="24742"/>
                    <a:pt x="8133" y="24799"/>
                    <a:pt x="8600" y="24833"/>
                  </a:cubicBezTo>
                  <a:cubicBezTo>
                    <a:pt x="8747" y="24841"/>
                    <a:pt x="8894" y="24844"/>
                    <a:pt x="9040" y="24844"/>
                  </a:cubicBezTo>
                  <a:cubicBezTo>
                    <a:pt x="9355" y="24844"/>
                    <a:pt x="9668" y="24827"/>
                    <a:pt x="9987" y="24788"/>
                  </a:cubicBezTo>
                  <a:cubicBezTo>
                    <a:pt x="10522" y="24720"/>
                    <a:pt x="11034" y="24583"/>
                    <a:pt x="11534" y="24379"/>
                  </a:cubicBezTo>
                  <a:cubicBezTo>
                    <a:pt x="11614" y="24344"/>
                    <a:pt x="11670" y="24276"/>
                    <a:pt x="11648" y="24185"/>
                  </a:cubicBezTo>
                  <a:cubicBezTo>
                    <a:pt x="11534" y="23764"/>
                    <a:pt x="11420" y="23344"/>
                    <a:pt x="11318" y="22923"/>
                  </a:cubicBezTo>
                  <a:cubicBezTo>
                    <a:pt x="11352" y="22923"/>
                    <a:pt x="11397" y="22911"/>
                    <a:pt x="11432" y="22900"/>
                  </a:cubicBezTo>
                  <a:cubicBezTo>
                    <a:pt x="11648" y="22854"/>
                    <a:pt x="11864" y="22729"/>
                    <a:pt x="12023" y="22570"/>
                  </a:cubicBezTo>
                  <a:cubicBezTo>
                    <a:pt x="12103" y="22479"/>
                    <a:pt x="12160" y="22377"/>
                    <a:pt x="12205" y="22263"/>
                  </a:cubicBezTo>
                  <a:cubicBezTo>
                    <a:pt x="12353" y="22343"/>
                    <a:pt x="12512" y="22388"/>
                    <a:pt x="12671" y="22388"/>
                  </a:cubicBezTo>
                  <a:cubicBezTo>
                    <a:pt x="12684" y="22389"/>
                    <a:pt x="12698" y="22389"/>
                    <a:pt x="12711" y="22389"/>
                  </a:cubicBezTo>
                  <a:cubicBezTo>
                    <a:pt x="12957" y="22389"/>
                    <a:pt x="13180" y="22287"/>
                    <a:pt x="13342" y="22104"/>
                  </a:cubicBezTo>
                  <a:cubicBezTo>
                    <a:pt x="13399" y="22161"/>
                    <a:pt x="13467" y="22218"/>
                    <a:pt x="13536" y="22252"/>
                  </a:cubicBezTo>
                  <a:cubicBezTo>
                    <a:pt x="13722" y="22378"/>
                    <a:pt x="13942" y="22446"/>
                    <a:pt x="14162" y="22446"/>
                  </a:cubicBezTo>
                  <a:cubicBezTo>
                    <a:pt x="14277" y="22446"/>
                    <a:pt x="14393" y="22427"/>
                    <a:pt x="14502" y="22388"/>
                  </a:cubicBezTo>
                  <a:cubicBezTo>
                    <a:pt x="14821" y="22286"/>
                    <a:pt x="15083" y="22047"/>
                    <a:pt x="15219" y="21751"/>
                  </a:cubicBezTo>
                  <a:cubicBezTo>
                    <a:pt x="15276" y="21785"/>
                    <a:pt x="15344" y="21819"/>
                    <a:pt x="15412" y="21842"/>
                  </a:cubicBezTo>
                  <a:cubicBezTo>
                    <a:pt x="15493" y="21868"/>
                    <a:pt x="15578" y="21881"/>
                    <a:pt x="15662" y="21881"/>
                  </a:cubicBezTo>
                  <a:cubicBezTo>
                    <a:pt x="15840" y="21881"/>
                    <a:pt x="16020" y="21825"/>
                    <a:pt x="16174" y="21717"/>
                  </a:cubicBezTo>
                  <a:cubicBezTo>
                    <a:pt x="16311" y="21626"/>
                    <a:pt x="16413" y="21501"/>
                    <a:pt x="16493" y="21364"/>
                  </a:cubicBezTo>
                  <a:cubicBezTo>
                    <a:pt x="16595" y="21433"/>
                    <a:pt x="16698" y="21478"/>
                    <a:pt x="16823" y="21512"/>
                  </a:cubicBezTo>
                  <a:cubicBezTo>
                    <a:pt x="16913" y="21536"/>
                    <a:pt x="17007" y="21548"/>
                    <a:pt x="17101" y="21548"/>
                  </a:cubicBezTo>
                  <a:cubicBezTo>
                    <a:pt x="17234" y="21548"/>
                    <a:pt x="17368" y="21525"/>
                    <a:pt x="17494" y="21478"/>
                  </a:cubicBezTo>
                  <a:cubicBezTo>
                    <a:pt x="17983" y="21296"/>
                    <a:pt x="18290" y="20807"/>
                    <a:pt x="18404" y="20307"/>
                  </a:cubicBezTo>
                  <a:cubicBezTo>
                    <a:pt x="18620" y="19329"/>
                    <a:pt x="18165" y="18362"/>
                    <a:pt x="17528" y="17634"/>
                  </a:cubicBezTo>
                  <a:cubicBezTo>
                    <a:pt x="17335" y="17406"/>
                    <a:pt x="17118" y="17202"/>
                    <a:pt x="16891" y="17008"/>
                  </a:cubicBezTo>
                  <a:cubicBezTo>
                    <a:pt x="16834" y="16963"/>
                    <a:pt x="16789" y="16929"/>
                    <a:pt x="16732" y="16883"/>
                  </a:cubicBezTo>
                  <a:cubicBezTo>
                    <a:pt x="16800" y="16815"/>
                    <a:pt x="16845" y="16747"/>
                    <a:pt x="16880" y="16667"/>
                  </a:cubicBezTo>
                  <a:cubicBezTo>
                    <a:pt x="17107" y="16224"/>
                    <a:pt x="17016" y="15734"/>
                    <a:pt x="16845" y="15291"/>
                  </a:cubicBezTo>
                  <a:cubicBezTo>
                    <a:pt x="16664" y="14847"/>
                    <a:pt x="16425" y="14438"/>
                    <a:pt x="16129" y="14074"/>
                  </a:cubicBezTo>
                  <a:cubicBezTo>
                    <a:pt x="15845" y="13710"/>
                    <a:pt x="15492" y="13403"/>
                    <a:pt x="15105" y="13141"/>
                  </a:cubicBezTo>
                  <a:cubicBezTo>
                    <a:pt x="14923" y="13016"/>
                    <a:pt x="14719" y="12902"/>
                    <a:pt x="14514" y="12811"/>
                  </a:cubicBezTo>
                  <a:cubicBezTo>
                    <a:pt x="14935" y="12538"/>
                    <a:pt x="15128" y="12015"/>
                    <a:pt x="15139" y="11515"/>
                  </a:cubicBezTo>
                  <a:cubicBezTo>
                    <a:pt x="15162" y="10514"/>
                    <a:pt x="14514" y="9650"/>
                    <a:pt x="13763" y="9058"/>
                  </a:cubicBezTo>
                  <a:cubicBezTo>
                    <a:pt x="13524" y="8876"/>
                    <a:pt x="13274" y="8705"/>
                    <a:pt x="13001" y="8569"/>
                  </a:cubicBezTo>
                  <a:cubicBezTo>
                    <a:pt x="12887" y="8512"/>
                    <a:pt x="12774" y="8455"/>
                    <a:pt x="12660" y="8398"/>
                  </a:cubicBezTo>
                  <a:cubicBezTo>
                    <a:pt x="12740" y="7989"/>
                    <a:pt x="12455" y="7477"/>
                    <a:pt x="12182" y="7193"/>
                  </a:cubicBezTo>
                  <a:cubicBezTo>
                    <a:pt x="11921" y="6908"/>
                    <a:pt x="11591" y="6704"/>
                    <a:pt x="11295" y="6465"/>
                  </a:cubicBezTo>
                  <a:cubicBezTo>
                    <a:pt x="10965" y="6203"/>
                    <a:pt x="10670" y="5919"/>
                    <a:pt x="10419" y="5589"/>
                  </a:cubicBezTo>
                  <a:cubicBezTo>
                    <a:pt x="10340" y="5487"/>
                    <a:pt x="10271" y="5384"/>
                    <a:pt x="10203" y="5271"/>
                  </a:cubicBezTo>
                  <a:lnTo>
                    <a:pt x="10203" y="5271"/>
                  </a:lnTo>
                  <a:lnTo>
                    <a:pt x="10488" y="5475"/>
                  </a:lnTo>
                  <a:cubicBezTo>
                    <a:pt x="10556" y="5521"/>
                    <a:pt x="10624" y="5544"/>
                    <a:pt x="10704" y="5544"/>
                  </a:cubicBezTo>
                  <a:cubicBezTo>
                    <a:pt x="10772" y="5544"/>
                    <a:pt x="10829" y="5521"/>
                    <a:pt x="10897" y="5487"/>
                  </a:cubicBezTo>
                  <a:cubicBezTo>
                    <a:pt x="11022" y="5418"/>
                    <a:pt x="11102" y="5282"/>
                    <a:pt x="11090" y="5134"/>
                  </a:cubicBezTo>
                  <a:lnTo>
                    <a:pt x="11022" y="3678"/>
                  </a:lnTo>
                  <a:cubicBezTo>
                    <a:pt x="11022" y="3667"/>
                    <a:pt x="11022" y="3667"/>
                    <a:pt x="11022" y="3656"/>
                  </a:cubicBezTo>
                  <a:cubicBezTo>
                    <a:pt x="11034" y="3656"/>
                    <a:pt x="11034" y="3644"/>
                    <a:pt x="11045" y="3633"/>
                  </a:cubicBezTo>
                  <a:lnTo>
                    <a:pt x="11045" y="3621"/>
                  </a:lnTo>
                  <a:lnTo>
                    <a:pt x="12216" y="2746"/>
                  </a:lnTo>
                  <a:cubicBezTo>
                    <a:pt x="12330" y="2655"/>
                    <a:pt x="12387" y="2507"/>
                    <a:pt x="12353" y="2370"/>
                  </a:cubicBezTo>
                  <a:cubicBezTo>
                    <a:pt x="12330" y="2222"/>
                    <a:pt x="12228" y="2109"/>
                    <a:pt x="12080" y="2063"/>
                  </a:cubicBezTo>
                  <a:lnTo>
                    <a:pt x="10670" y="1677"/>
                  </a:lnTo>
                  <a:cubicBezTo>
                    <a:pt x="10658" y="1677"/>
                    <a:pt x="10635" y="1654"/>
                    <a:pt x="10635" y="1642"/>
                  </a:cubicBezTo>
                  <a:lnTo>
                    <a:pt x="10146" y="255"/>
                  </a:lnTo>
                  <a:cubicBezTo>
                    <a:pt x="10101" y="118"/>
                    <a:pt x="9987" y="16"/>
                    <a:pt x="9839" y="5"/>
                  </a:cubicBezTo>
                  <a:cubicBezTo>
                    <a:pt x="9820" y="2"/>
                    <a:pt x="9801" y="0"/>
                    <a:pt x="97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8"/>
            <p:cNvSpPr/>
            <p:nvPr/>
          </p:nvSpPr>
          <p:spPr>
            <a:xfrm>
              <a:off x="2692225" y="2260375"/>
              <a:ext cx="280400" cy="135500"/>
            </a:xfrm>
            <a:custGeom>
              <a:rect b="b" l="l" r="r" t="t"/>
              <a:pathLst>
                <a:path extrusionOk="0" h="5420" w="11216">
                  <a:moveTo>
                    <a:pt x="9259" y="512"/>
                  </a:moveTo>
                  <a:cubicBezTo>
                    <a:pt x="9305" y="523"/>
                    <a:pt x="9350" y="557"/>
                    <a:pt x="9396" y="592"/>
                  </a:cubicBezTo>
                  <a:lnTo>
                    <a:pt x="9418" y="603"/>
                  </a:lnTo>
                  <a:cubicBezTo>
                    <a:pt x="9452" y="637"/>
                    <a:pt x="9487" y="660"/>
                    <a:pt x="9521" y="694"/>
                  </a:cubicBezTo>
                  <a:cubicBezTo>
                    <a:pt x="9543" y="705"/>
                    <a:pt x="9555" y="717"/>
                    <a:pt x="9566" y="728"/>
                  </a:cubicBezTo>
                  <a:lnTo>
                    <a:pt x="9600" y="751"/>
                  </a:lnTo>
                  <a:cubicBezTo>
                    <a:pt x="9646" y="785"/>
                    <a:pt x="9680" y="819"/>
                    <a:pt x="9714" y="842"/>
                  </a:cubicBezTo>
                  <a:lnTo>
                    <a:pt x="9737" y="853"/>
                  </a:lnTo>
                  <a:cubicBezTo>
                    <a:pt x="9737" y="865"/>
                    <a:pt x="9748" y="876"/>
                    <a:pt x="9759" y="876"/>
                  </a:cubicBezTo>
                  <a:cubicBezTo>
                    <a:pt x="9759" y="887"/>
                    <a:pt x="9759" y="887"/>
                    <a:pt x="9771" y="899"/>
                  </a:cubicBezTo>
                  <a:cubicBezTo>
                    <a:pt x="9771" y="899"/>
                    <a:pt x="9782" y="910"/>
                    <a:pt x="9782" y="910"/>
                  </a:cubicBezTo>
                  <a:cubicBezTo>
                    <a:pt x="9794" y="921"/>
                    <a:pt x="9794" y="921"/>
                    <a:pt x="9805" y="933"/>
                  </a:cubicBezTo>
                  <a:cubicBezTo>
                    <a:pt x="9816" y="944"/>
                    <a:pt x="9839" y="967"/>
                    <a:pt x="9839" y="978"/>
                  </a:cubicBezTo>
                  <a:cubicBezTo>
                    <a:pt x="9850" y="990"/>
                    <a:pt x="9850" y="1001"/>
                    <a:pt x="9839" y="1001"/>
                  </a:cubicBezTo>
                  <a:cubicBezTo>
                    <a:pt x="9839" y="1012"/>
                    <a:pt x="9828" y="1012"/>
                    <a:pt x="9816" y="1012"/>
                  </a:cubicBezTo>
                  <a:cubicBezTo>
                    <a:pt x="9805" y="1012"/>
                    <a:pt x="9782" y="1001"/>
                    <a:pt x="9759" y="978"/>
                  </a:cubicBezTo>
                  <a:lnTo>
                    <a:pt x="9737" y="967"/>
                  </a:lnTo>
                  <a:cubicBezTo>
                    <a:pt x="9737" y="967"/>
                    <a:pt x="9725" y="956"/>
                    <a:pt x="9714" y="956"/>
                  </a:cubicBezTo>
                  <a:cubicBezTo>
                    <a:pt x="9714" y="956"/>
                    <a:pt x="9703" y="944"/>
                    <a:pt x="9703" y="944"/>
                  </a:cubicBezTo>
                  <a:cubicBezTo>
                    <a:pt x="9691" y="944"/>
                    <a:pt x="9680" y="933"/>
                    <a:pt x="9669" y="921"/>
                  </a:cubicBezTo>
                  <a:lnTo>
                    <a:pt x="9657" y="910"/>
                  </a:lnTo>
                  <a:cubicBezTo>
                    <a:pt x="9623" y="887"/>
                    <a:pt x="9578" y="853"/>
                    <a:pt x="9543" y="819"/>
                  </a:cubicBezTo>
                  <a:lnTo>
                    <a:pt x="9509" y="796"/>
                  </a:lnTo>
                  <a:cubicBezTo>
                    <a:pt x="9498" y="774"/>
                    <a:pt x="9487" y="762"/>
                    <a:pt x="9464" y="751"/>
                  </a:cubicBezTo>
                  <a:cubicBezTo>
                    <a:pt x="9430" y="728"/>
                    <a:pt x="9396" y="694"/>
                    <a:pt x="9361" y="671"/>
                  </a:cubicBezTo>
                  <a:cubicBezTo>
                    <a:pt x="9361" y="660"/>
                    <a:pt x="9350" y="648"/>
                    <a:pt x="9339" y="648"/>
                  </a:cubicBezTo>
                  <a:cubicBezTo>
                    <a:pt x="9305" y="614"/>
                    <a:pt x="9259" y="580"/>
                    <a:pt x="9248" y="535"/>
                  </a:cubicBezTo>
                  <a:cubicBezTo>
                    <a:pt x="9236" y="523"/>
                    <a:pt x="9248" y="523"/>
                    <a:pt x="9248" y="523"/>
                  </a:cubicBezTo>
                  <a:cubicBezTo>
                    <a:pt x="9248" y="512"/>
                    <a:pt x="9259" y="512"/>
                    <a:pt x="9259" y="512"/>
                  </a:cubicBezTo>
                  <a:close/>
                  <a:moveTo>
                    <a:pt x="1445" y="1718"/>
                  </a:moveTo>
                  <a:cubicBezTo>
                    <a:pt x="1457" y="1718"/>
                    <a:pt x="1468" y="1718"/>
                    <a:pt x="1468" y="1729"/>
                  </a:cubicBezTo>
                  <a:cubicBezTo>
                    <a:pt x="1468" y="1729"/>
                    <a:pt x="1468" y="1740"/>
                    <a:pt x="1468" y="1740"/>
                  </a:cubicBezTo>
                  <a:cubicBezTo>
                    <a:pt x="1468" y="1752"/>
                    <a:pt x="1457" y="1763"/>
                    <a:pt x="1445" y="1774"/>
                  </a:cubicBezTo>
                  <a:lnTo>
                    <a:pt x="1434" y="1786"/>
                  </a:lnTo>
                  <a:cubicBezTo>
                    <a:pt x="1434" y="1797"/>
                    <a:pt x="1423" y="1797"/>
                    <a:pt x="1423" y="1809"/>
                  </a:cubicBezTo>
                  <a:lnTo>
                    <a:pt x="1423" y="1820"/>
                  </a:lnTo>
                  <a:cubicBezTo>
                    <a:pt x="1423" y="1820"/>
                    <a:pt x="1411" y="1831"/>
                    <a:pt x="1411" y="1831"/>
                  </a:cubicBezTo>
                  <a:lnTo>
                    <a:pt x="1400" y="1843"/>
                  </a:lnTo>
                  <a:cubicBezTo>
                    <a:pt x="1388" y="1854"/>
                    <a:pt x="1377" y="1865"/>
                    <a:pt x="1377" y="1888"/>
                  </a:cubicBezTo>
                  <a:cubicBezTo>
                    <a:pt x="1366" y="1900"/>
                    <a:pt x="1343" y="1922"/>
                    <a:pt x="1332" y="1934"/>
                  </a:cubicBezTo>
                  <a:cubicBezTo>
                    <a:pt x="1320" y="1945"/>
                    <a:pt x="1320" y="1945"/>
                    <a:pt x="1309" y="1956"/>
                  </a:cubicBezTo>
                  <a:cubicBezTo>
                    <a:pt x="1309" y="1956"/>
                    <a:pt x="1309" y="1968"/>
                    <a:pt x="1297" y="1968"/>
                  </a:cubicBezTo>
                  <a:cubicBezTo>
                    <a:pt x="1297" y="1979"/>
                    <a:pt x="1286" y="1979"/>
                    <a:pt x="1286" y="1991"/>
                  </a:cubicBezTo>
                  <a:cubicBezTo>
                    <a:pt x="1275" y="1991"/>
                    <a:pt x="1275" y="2002"/>
                    <a:pt x="1263" y="2002"/>
                  </a:cubicBezTo>
                  <a:cubicBezTo>
                    <a:pt x="1263" y="2002"/>
                    <a:pt x="1263" y="2013"/>
                    <a:pt x="1252" y="2013"/>
                  </a:cubicBezTo>
                  <a:cubicBezTo>
                    <a:pt x="1248" y="2017"/>
                    <a:pt x="1246" y="2018"/>
                    <a:pt x="1244" y="2018"/>
                  </a:cubicBezTo>
                  <a:cubicBezTo>
                    <a:pt x="1241" y="2018"/>
                    <a:pt x="1241" y="2013"/>
                    <a:pt x="1241" y="2013"/>
                  </a:cubicBezTo>
                  <a:cubicBezTo>
                    <a:pt x="1229" y="2013"/>
                    <a:pt x="1229" y="2013"/>
                    <a:pt x="1229" y="1991"/>
                  </a:cubicBezTo>
                  <a:cubicBezTo>
                    <a:pt x="1229" y="1979"/>
                    <a:pt x="1241" y="1968"/>
                    <a:pt x="1241" y="1956"/>
                  </a:cubicBezTo>
                  <a:cubicBezTo>
                    <a:pt x="1252" y="1934"/>
                    <a:pt x="1252" y="1922"/>
                    <a:pt x="1263" y="1911"/>
                  </a:cubicBezTo>
                  <a:cubicBezTo>
                    <a:pt x="1275" y="1888"/>
                    <a:pt x="1286" y="1854"/>
                    <a:pt x="1309" y="1831"/>
                  </a:cubicBezTo>
                  <a:cubicBezTo>
                    <a:pt x="1332" y="1809"/>
                    <a:pt x="1354" y="1797"/>
                    <a:pt x="1366" y="1774"/>
                  </a:cubicBezTo>
                  <a:lnTo>
                    <a:pt x="1377" y="1774"/>
                  </a:lnTo>
                  <a:cubicBezTo>
                    <a:pt x="1388" y="1763"/>
                    <a:pt x="1388" y="1763"/>
                    <a:pt x="1388" y="1763"/>
                  </a:cubicBezTo>
                  <a:cubicBezTo>
                    <a:pt x="1400" y="1763"/>
                    <a:pt x="1400" y="1763"/>
                    <a:pt x="1411" y="1752"/>
                  </a:cubicBezTo>
                  <a:cubicBezTo>
                    <a:pt x="1423" y="1740"/>
                    <a:pt x="1434" y="1729"/>
                    <a:pt x="1445" y="1718"/>
                  </a:cubicBezTo>
                  <a:close/>
                  <a:moveTo>
                    <a:pt x="1320" y="1479"/>
                  </a:moveTo>
                  <a:cubicBezTo>
                    <a:pt x="1343" y="1479"/>
                    <a:pt x="1354" y="1490"/>
                    <a:pt x="1354" y="1490"/>
                  </a:cubicBezTo>
                  <a:cubicBezTo>
                    <a:pt x="1366" y="1501"/>
                    <a:pt x="1366" y="1513"/>
                    <a:pt x="1366" y="1524"/>
                  </a:cubicBezTo>
                  <a:cubicBezTo>
                    <a:pt x="1343" y="1547"/>
                    <a:pt x="1332" y="1558"/>
                    <a:pt x="1309" y="1581"/>
                  </a:cubicBezTo>
                  <a:cubicBezTo>
                    <a:pt x="1297" y="1592"/>
                    <a:pt x="1286" y="1592"/>
                    <a:pt x="1286" y="1604"/>
                  </a:cubicBezTo>
                  <a:cubicBezTo>
                    <a:pt x="1275" y="1615"/>
                    <a:pt x="1263" y="1627"/>
                    <a:pt x="1252" y="1638"/>
                  </a:cubicBezTo>
                  <a:lnTo>
                    <a:pt x="1241" y="1649"/>
                  </a:lnTo>
                  <a:cubicBezTo>
                    <a:pt x="1218" y="1672"/>
                    <a:pt x="1206" y="1695"/>
                    <a:pt x="1184" y="1706"/>
                  </a:cubicBezTo>
                  <a:lnTo>
                    <a:pt x="1150" y="1752"/>
                  </a:lnTo>
                  <a:lnTo>
                    <a:pt x="1150" y="1763"/>
                  </a:lnTo>
                  <a:cubicBezTo>
                    <a:pt x="1138" y="1774"/>
                    <a:pt x="1127" y="1797"/>
                    <a:pt x="1104" y="1820"/>
                  </a:cubicBezTo>
                  <a:cubicBezTo>
                    <a:pt x="1070" y="1877"/>
                    <a:pt x="1036" y="1945"/>
                    <a:pt x="1013" y="2002"/>
                  </a:cubicBezTo>
                  <a:cubicBezTo>
                    <a:pt x="990" y="2025"/>
                    <a:pt x="979" y="2047"/>
                    <a:pt x="968" y="2082"/>
                  </a:cubicBezTo>
                  <a:cubicBezTo>
                    <a:pt x="968" y="2082"/>
                    <a:pt x="968" y="2093"/>
                    <a:pt x="945" y="2093"/>
                  </a:cubicBezTo>
                  <a:cubicBezTo>
                    <a:pt x="933" y="2082"/>
                    <a:pt x="922" y="2070"/>
                    <a:pt x="922" y="2059"/>
                  </a:cubicBezTo>
                  <a:cubicBezTo>
                    <a:pt x="922" y="2047"/>
                    <a:pt x="922" y="2036"/>
                    <a:pt x="922" y="2025"/>
                  </a:cubicBezTo>
                  <a:cubicBezTo>
                    <a:pt x="922" y="2013"/>
                    <a:pt x="922" y="2013"/>
                    <a:pt x="922" y="2002"/>
                  </a:cubicBezTo>
                  <a:lnTo>
                    <a:pt x="933" y="1991"/>
                  </a:lnTo>
                  <a:cubicBezTo>
                    <a:pt x="933" y="1991"/>
                    <a:pt x="933" y="1991"/>
                    <a:pt x="933" y="1979"/>
                  </a:cubicBezTo>
                  <a:cubicBezTo>
                    <a:pt x="933" y="1956"/>
                    <a:pt x="933" y="1934"/>
                    <a:pt x="945" y="1911"/>
                  </a:cubicBezTo>
                  <a:cubicBezTo>
                    <a:pt x="968" y="1854"/>
                    <a:pt x="990" y="1809"/>
                    <a:pt x="1013" y="1763"/>
                  </a:cubicBezTo>
                  <a:cubicBezTo>
                    <a:pt x="1036" y="1706"/>
                    <a:pt x="1070" y="1661"/>
                    <a:pt x="1115" y="1627"/>
                  </a:cubicBezTo>
                  <a:cubicBezTo>
                    <a:pt x="1127" y="1604"/>
                    <a:pt x="1150" y="1592"/>
                    <a:pt x="1161" y="1570"/>
                  </a:cubicBezTo>
                  <a:cubicBezTo>
                    <a:pt x="1172" y="1570"/>
                    <a:pt x="1184" y="1558"/>
                    <a:pt x="1195" y="1547"/>
                  </a:cubicBezTo>
                  <a:cubicBezTo>
                    <a:pt x="1206" y="1547"/>
                    <a:pt x="1206" y="1536"/>
                    <a:pt x="1218" y="1536"/>
                  </a:cubicBezTo>
                  <a:cubicBezTo>
                    <a:pt x="1218" y="1536"/>
                    <a:pt x="1229" y="1536"/>
                    <a:pt x="1229" y="1524"/>
                  </a:cubicBezTo>
                  <a:cubicBezTo>
                    <a:pt x="1263" y="1513"/>
                    <a:pt x="1286" y="1490"/>
                    <a:pt x="1320" y="1479"/>
                  </a:cubicBezTo>
                  <a:close/>
                  <a:moveTo>
                    <a:pt x="10226" y="1854"/>
                  </a:moveTo>
                  <a:cubicBezTo>
                    <a:pt x="10237" y="1865"/>
                    <a:pt x="10237" y="1865"/>
                    <a:pt x="10249" y="1865"/>
                  </a:cubicBezTo>
                  <a:cubicBezTo>
                    <a:pt x="10260" y="1877"/>
                    <a:pt x="10271" y="1888"/>
                    <a:pt x="10283" y="1900"/>
                  </a:cubicBezTo>
                  <a:lnTo>
                    <a:pt x="10283" y="1911"/>
                  </a:lnTo>
                  <a:cubicBezTo>
                    <a:pt x="10305" y="1934"/>
                    <a:pt x="10328" y="1968"/>
                    <a:pt x="10351" y="2013"/>
                  </a:cubicBezTo>
                  <a:cubicBezTo>
                    <a:pt x="10385" y="2082"/>
                    <a:pt x="10408" y="2161"/>
                    <a:pt x="10419" y="2252"/>
                  </a:cubicBezTo>
                  <a:cubicBezTo>
                    <a:pt x="10431" y="2343"/>
                    <a:pt x="10431" y="2423"/>
                    <a:pt x="10408" y="2502"/>
                  </a:cubicBezTo>
                  <a:cubicBezTo>
                    <a:pt x="10385" y="2582"/>
                    <a:pt x="10351" y="2662"/>
                    <a:pt x="10305" y="2696"/>
                  </a:cubicBezTo>
                  <a:cubicBezTo>
                    <a:pt x="10294" y="2707"/>
                    <a:pt x="10283" y="2707"/>
                    <a:pt x="10283" y="2707"/>
                  </a:cubicBezTo>
                  <a:cubicBezTo>
                    <a:pt x="10271" y="2696"/>
                    <a:pt x="10271" y="2696"/>
                    <a:pt x="10271" y="2696"/>
                  </a:cubicBezTo>
                  <a:cubicBezTo>
                    <a:pt x="10271" y="2662"/>
                    <a:pt x="10283" y="2627"/>
                    <a:pt x="10283" y="2593"/>
                  </a:cubicBezTo>
                  <a:lnTo>
                    <a:pt x="10294" y="2582"/>
                  </a:lnTo>
                  <a:cubicBezTo>
                    <a:pt x="10294" y="2559"/>
                    <a:pt x="10294" y="2536"/>
                    <a:pt x="10294" y="2514"/>
                  </a:cubicBezTo>
                  <a:lnTo>
                    <a:pt x="10305" y="2480"/>
                  </a:lnTo>
                  <a:cubicBezTo>
                    <a:pt x="10305" y="2411"/>
                    <a:pt x="10305" y="2332"/>
                    <a:pt x="10305" y="2252"/>
                  </a:cubicBezTo>
                  <a:cubicBezTo>
                    <a:pt x="10294" y="2184"/>
                    <a:pt x="10283" y="2116"/>
                    <a:pt x="10249" y="2047"/>
                  </a:cubicBezTo>
                  <a:cubicBezTo>
                    <a:pt x="10237" y="2013"/>
                    <a:pt x="10226" y="1979"/>
                    <a:pt x="10214" y="1945"/>
                  </a:cubicBezTo>
                  <a:lnTo>
                    <a:pt x="10203" y="1934"/>
                  </a:lnTo>
                  <a:cubicBezTo>
                    <a:pt x="10203" y="1922"/>
                    <a:pt x="10203" y="1911"/>
                    <a:pt x="10192" y="1900"/>
                  </a:cubicBezTo>
                  <a:cubicBezTo>
                    <a:pt x="10192" y="1900"/>
                    <a:pt x="10192" y="1888"/>
                    <a:pt x="10192" y="1877"/>
                  </a:cubicBezTo>
                  <a:cubicBezTo>
                    <a:pt x="10192" y="1877"/>
                    <a:pt x="10203" y="1865"/>
                    <a:pt x="10192" y="1854"/>
                  </a:cubicBezTo>
                  <a:close/>
                  <a:moveTo>
                    <a:pt x="9998" y="2184"/>
                  </a:moveTo>
                  <a:lnTo>
                    <a:pt x="10021" y="2195"/>
                  </a:lnTo>
                  <a:cubicBezTo>
                    <a:pt x="10032" y="2195"/>
                    <a:pt x="10044" y="2195"/>
                    <a:pt x="10044" y="2207"/>
                  </a:cubicBezTo>
                  <a:cubicBezTo>
                    <a:pt x="10055" y="2218"/>
                    <a:pt x="10055" y="2218"/>
                    <a:pt x="10067" y="2241"/>
                  </a:cubicBezTo>
                  <a:cubicBezTo>
                    <a:pt x="10089" y="2252"/>
                    <a:pt x="10089" y="2264"/>
                    <a:pt x="10101" y="2286"/>
                  </a:cubicBezTo>
                  <a:cubicBezTo>
                    <a:pt x="10101" y="2286"/>
                    <a:pt x="10101" y="2298"/>
                    <a:pt x="10112" y="2298"/>
                  </a:cubicBezTo>
                  <a:lnTo>
                    <a:pt x="10123" y="2309"/>
                  </a:lnTo>
                  <a:cubicBezTo>
                    <a:pt x="10123" y="2320"/>
                    <a:pt x="10123" y="2332"/>
                    <a:pt x="10135" y="2343"/>
                  </a:cubicBezTo>
                  <a:lnTo>
                    <a:pt x="10135" y="2354"/>
                  </a:lnTo>
                  <a:cubicBezTo>
                    <a:pt x="10146" y="2389"/>
                    <a:pt x="10158" y="2434"/>
                    <a:pt x="10158" y="2480"/>
                  </a:cubicBezTo>
                  <a:cubicBezTo>
                    <a:pt x="10158" y="2491"/>
                    <a:pt x="10158" y="2514"/>
                    <a:pt x="10146" y="2536"/>
                  </a:cubicBezTo>
                  <a:lnTo>
                    <a:pt x="10146" y="2548"/>
                  </a:lnTo>
                  <a:cubicBezTo>
                    <a:pt x="10146" y="2582"/>
                    <a:pt x="10146" y="2593"/>
                    <a:pt x="10123" y="2616"/>
                  </a:cubicBezTo>
                  <a:cubicBezTo>
                    <a:pt x="10123" y="2616"/>
                    <a:pt x="10123" y="2627"/>
                    <a:pt x="10123" y="2627"/>
                  </a:cubicBezTo>
                  <a:lnTo>
                    <a:pt x="10146" y="2639"/>
                  </a:lnTo>
                  <a:lnTo>
                    <a:pt x="10112" y="2639"/>
                  </a:lnTo>
                  <a:cubicBezTo>
                    <a:pt x="10112" y="2650"/>
                    <a:pt x="10112" y="2662"/>
                    <a:pt x="10101" y="2662"/>
                  </a:cubicBezTo>
                  <a:cubicBezTo>
                    <a:pt x="10089" y="2684"/>
                    <a:pt x="10078" y="2696"/>
                    <a:pt x="10067" y="2707"/>
                  </a:cubicBezTo>
                  <a:cubicBezTo>
                    <a:pt x="10055" y="2718"/>
                    <a:pt x="10044" y="2718"/>
                    <a:pt x="10032" y="2718"/>
                  </a:cubicBezTo>
                  <a:cubicBezTo>
                    <a:pt x="10032" y="2718"/>
                    <a:pt x="10021" y="2707"/>
                    <a:pt x="10021" y="2696"/>
                  </a:cubicBezTo>
                  <a:cubicBezTo>
                    <a:pt x="10021" y="2673"/>
                    <a:pt x="10021" y="2662"/>
                    <a:pt x="10032" y="2639"/>
                  </a:cubicBezTo>
                  <a:lnTo>
                    <a:pt x="10032" y="2627"/>
                  </a:lnTo>
                  <a:lnTo>
                    <a:pt x="10032" y="2605"/>
                  </a:lnTo>
                  <a:cubicBezTo>
                    <a:pt x="10032" y="2605"/>
                    <a:pt x="10032" y="2593"/>
                    <a:pt x="10032" y="2593"/>
                  </a:cubicBezTo>
                  <a:cubicBezTo>
                    <a:pt x="10032" y="2593"/>
                    <a:pt x="10032" y="2582"/>
                    <a:pt x="10032" y="2582"/>
                  </a:cubicBezTo>
                  <a:cubicBezTo>
                    <a:pt x="10032" y="2571"/>
                    <a:pt x="10032" y="2571"/>
                    <a:pt x="10032" y="2571"/>
                  </a:cubicBezTo>
                  <a:lnTo>
                    <a:pt x="10032" y="2559"/>
                  </a:lnTo>
                  <a:cubicBezTo>
                    <a:pt x="10032" y="2548"/>
                    <a:pt x="10032" y="2525"/>
                    <a:pt x="10032" y="2514"/>
                  </a:cubicBezTo>
                  <a:cubicBezTo>
                    <a:pt x="10032" y="2480"/>
                    <a:pt x="10032" y="2445"/>
                    <a:pt x="10032" y="2411"/>
                  </a:cubicBezTo>
                  <a:lnTo>
                    <a:pt x="10032" y="2400"/>
                  </a:lnTo>
                  <a:cubicBezTo>
                    <a:pt x="10032" y="2389"/>
                    <a:pt x="10032" y="2377"/>
                    <a:pt x="10032" y="2366"/>
                  </a:cubicBezTo>
                  <a:lnTo>
                    <a:pt x="10032" y="2354"/>
                  </a:lnTo>
                  <a:lnTo>
                    <a:pt x="10032" y="2343"/>
                  </a:lnTo>
                  <a:cubicBezTo>
                    <a:pt x="10032" y="2332"/>
                    <a:pt x="10032" y="2332"/>
                    <a:pt x="10032" y="2332"/>
                  </a:cubicBezTo>
                  <a:cubicBezTo>
                    <a:pt x="10021" y="2320"/>
                    <a:pt x="10021" y="2298"/>
                    <a:pt x="10021" y="2286"/>
                  </a:cubicBezTo>
                  <a:lnTo>
                    <a:pt x="10010" y="2252"/>
                  </a:lnTo>
                  <a:cubicBezTo>
                    <a:pt x="10010" y="2252"/>
                    <a:pt x="10010" y="2252"/>
                    <a:pt x="10010" y="2241"/>
                  </a:cubicBezTo>
                  <a:cubicBezTo>
                    <a:pt x="9998" y="2229"/>
                    <a:pt x="9998" y="2229"/>
                    <a:pt x="9998" y="2229"/>
                  </a:cubicBezTo>
                  <a:cubicBezTo>
                    <a:pt x="9998" y="2218"/>
                    <a:pt x="9998" y="2218"/>
                    <a:pt x="9998" y="2207"/>
                  </a:cubicBezTo>
                  <a:cubicBezTo>
                    <a:pt x="9998" y="2207"/>
                    <a:pt x="9998" y="2195"/>
                    <a:pt x="9998" y="2195"/>
                  </a:cubicBezTo>
                  <a:lnTo>
                    <a:pt x="9987" y="2184"/>
                  </a:lnTo>
                  <a:close/>
                  <a:moveTo>
                    <a:pt x="2006" y="564"/>
                  </a:moveTo>
                  <a:cubicBezTo>
                    <a:pt x="2009" y="564"/>
                    <a:pt x="2014" y="569"/>
                    <a:pt x="2014" y="569"/>
                  </a:cubicBezTo>
                  <a:cubicBezTo>
                    <a:pt x="2014" y="569"/>
                    <a:pt x="2014" y="569"/>
                    <a:pt x="2014" y="580"/>
                  </a:cubicBezTo>
                  <a:cubicBezTo>
                    <a:pt x="1889" y="774"/>
                    <a:pt x="1696" y="910"/>
                    <a:pt x="1514" y="1058"/>
                  </a:cubicBezTo>
                  <a:cubicBezTo>
                    <a:pt x="1479" y="1081"/>
                    <a:pt x="1445" y="1092"/>
                    <a:pt x="1423" y="1115"/>
                  </a:cubicBezTo>
                  <a:cubicBezTo>
                    <a:pt x="1172" y="1308"/>
                    <a:pt x="1002" y="1490"/>
                    <a:pt x="877" y="1683"/>
                  </a:cubicBezTo>
                  <a:cubicBezTo>
                    <a:pt x="729" y="1911"/>
                    <a:pt x="638" y="2161"/>
                    <a:pt x="604" y="2400"/>
                  </a:cubicBezTo>
                  <a:cubicBezTo>
                    <a:pt x="570" y="2605"/>
                    <a:pt x="581" y="2844"/>
                    <a:pt x="638" y="3128"/>
                  </a:cubicBezTo>
                  <a:cubicBezTo>
                    <a:pt x="649" y="3162"/>
                    <a:pt x="626" y="3196"/>
                    <a:pt x="592" y="3208"/>
                  </a:cubicBezTo>
                  <a:cubicBezTo>
                    <a:pt x="588" y="3208"/>
                    <a:pt x="580" y="3209"/>
                    <a:pt x="570" y="3209"/>
                  </a:cubicBezTo>
                  <a:cubicBezTo>
                    <a:pt x="555" y="3209"/>
                    <a:pt x="538" y="3205"/>
                    <a:pt x="524" y="3185"/>
                  </a:cubicBezTo>
                  <a:cubicBezTo>
                    <a:pt x="456" y="3060"/>
                    <a:pt x="422" y="2957"/>
                    <a:pt x="410" y="2844"/>
                  </a:cubicBezTo>
                  <a:cubicBezTo>
                    <a:pt x="399" y="2730"/>
                    <a:pt x="399" y="2616"/>
                    <a:pt x="399" y="2502"/>
                  </a:cubicBezTo>
                  <a:cubicBezTo>
                    <a:pt x="444" y="2093"/>
                    <a:pt x="615" y="1706"/>
                    <a:pt x="899" y="1388"/>
                  </a:cubicBezTo>
                  <a:cubicBezTo>
                    <a:pt x="1047" y="1228"/>
                    <a:pt x="1218" y="1103"/>
                    <a:pt x="1423" y="978"/>
                  </a:cubicBezTo>
                  <a:lnTo>
                    <a:pt x="1457" y="956"/>
                  </a:lnTo>
                  <a:cubicBezTo>
                    <a:pt x="1639" y="830"/>
                    <a:pt x="1821" y="705"/>
                    <a:pt x="2003" y="569"/>
                  </a:cubicBezTo>
                  <a:cubicBezTo>
                    <a:pt x="2003" y="565"/>
                    <a:pt x="2004" y="564"/>
                    <a:pt x="2006" y="564"/>
                  </a:cubicBezTo>
                  <a:close/>
                  <a:moveTo>
                    <a:pt x="5210" y="1251"/>
                  </a:moveTo>
                  <a:cubicBezTo>
                    <a:pt x="5221" y="1251"/>
                    <a:pt x="5255" y="1263"/>
                    <a:pt x="5267" y="1263"/>
                  </a:cubicBezTo>
                  <a:lnTo>
                    <a:pt x="5267" y="1274"/>
                  </a:lnTo>
                  <a:cubicBezTo>
                    <a:pt x="5278" y="1285"/>
                    <a:pt x="5278" y="1297"/>
                    <a:pt x="5290" y="1308"/>
                  </a:cubicBezTo>
                  <a:cubicBezTo>
                    <a:pt x="5290" y="1319"/>
                    <a:pt x="5301" y="1331"/>
                    <a:pt x="5301" y="1354"/>
                  </a:cubicBezTo>
                  <a:cubicBezTo>
                    <a:pt x="5301" y="1365"/>
                    <a:pt x="5301" y="1376"/>
                    <a:pt x="5312" y="1388"/>
                  </a:cubicBezTo>
                  <a:cubicBezTo>
                    <a:pt x="5312" y="1399"/>
                    <a:pt x="5312" y="1410"/>
                    <a:pt x="5312" y="1433"/>
                  </a:cubicBezTo>
                  <a:lnTo>
                    <a:pt x="5312" y="1445"/>
                  </a:lnTo>
                  <a:lnTo>
                    <a:pt x="5312" y="1501"/>
                  </a:lnTo>
                  <a:lnTo>
                    <a:pt x="5312" y="1536"/>
                  </a:lnTo>
                  <a:cubicBezTo>
                    <a:pt x="5324" y="1558"/>
                    <a:pt x="5324" y="1581"/>
                    <a:pt x="5324" y="1604"/>
                  </a:cubicBezTo>
                  <a:lnTo>
                    <a:pt x="5324" y="1615"/>
                  </a:lnTo>
                  <a:cubicBezTo>
                    <a:pt x="5324" y="1627"/>
                    <a:pt x="5335" y="1638"/>
                    <a:pt x="5358" y="1638"/>
                  </a:cubicBezTo>
                  <a:cubicBezTo>
                    <a:pt x="5836" y="1695"/>
                    <a:pt x="6188" y="2093"/>
                    <a:pt x="6188" y="2571"/>
                  </a:cubicBezTo>
                  <a:cubicBezTo>
                    <a:pt x="6188" y="3094"/>
                    <a:pt x="5767" y="3515"/>
                    <a:pt x="5255" y="3515"/>
                  </a:cubicBezTo>
                  <a:cubicBezTo>
                    <a:pt x="4732" y="3515"/>
                    <a:pt x="4311" y="3094"/>
                    <a:pt x="4311" y="2571"/>
                  </a:cubicBezTo>
                  <a:cubicBezTo>
                    <a:pt x="4311" y="2127"/>
                    <a:pt x="4630" y="1740"/>
                    <a:pt x="5062" y="1661"/>
                  </a:cubicBezTo>
                  <a:cubicBezTo>
                    <a:pt x="5085" y="1649"/>
                    <a:pt x="5096" y="1638"/>
                    <a:pt x="5096" y="1627"/>
                  </a:cubicBezTo>
                  <a:cubicBezTo>
                    <a:pt x="5096" y="1592"/>
                    <a:pt x="5096" y="1570"/>
                    <a:pt x="5096" y="1547"/>
                  </a:cubicBezTo>
                  <a:cubicBezTo>
                    <a:pt x="5096" y="1513"/>
                    <a:pt x="5096" y="1490"/>
                    <a:pt x="5096" y="1467"/>
                  </a:cubicBezTo>
                  <a:lnTo>
                    <a:pt x="5096" y="1422"/>
                  </a:lnTo>
                  <a:cubicBezTo>
                    <a:pt x="5096" y="1410"/>
                    <a:pt x="5096" y="1410"/>
                    <a:pt x="5096" y="1399"/>
                  </a:cubicBezTo>
                  <a:cubicBezTo>
                    <a:pt x="5108" y="1388"/>
                    <a:pt x="5108" y="1376"/>
                    <a:pt x="5108" y="1376"/>
                  </a:cubicBezTo>
                  <a:cubicBezTo>
                    <a:pt x="5108" y="1376"/>
                    <a:pt x="5108" y="1365"/>
                    <a:pt x="5108" y="1365"/>
                  </a:cubicBezTo>
                  <a:cubicBezTo>
                    <a:pt x="5108" y="1365"/>
                    <a:pt x="5108" y="1354"/>
                    <a:pt x="5108" y="1354"/>
                  </a:cubicBezTo>
                  <a:cubicBezTo>
                    <a:pt x="5119" y="1342"/>
                    <a:pt x="5119" y="1331"/>
                    <a:pt x="5119" y="1331"/>
                  </a:cubicBezTo>
                  <a:cubicBezTo>
                    <a:pt x="5119" y="1308"/>
                    <a:pt x="5142" y="1285"/>
                    <a:pt x="5153" y="1274"/>
                  </a:cubicBezTo>
                  <a:cubicBezTo>
                    <a:pt x="5165" y="1251"/>
                    <a:pt x="5187" y="1251"/>
                    <a:pt x="5210" y="1251"/>
                  </a:cubicBezTo>
                  <a:close/>
                  <a:moveTo>
                    <a:pt x="10214" y="1285"/>
                  </a:moveTo>
                  <a:cubicBezTo>
                    <a:pt x="10214" y="1285"/>
                    <a:pt x="10226" y="1285"/>
                    <a:pt x="10226" y="1297"/>
                  </a:cubicBezTo>
                  <a:cubicBezTo>
                    <a:pt x="10328" y="1342"/>
                    <a:pt x="10431" y="1456"/>
                    <a:pt x="10487" y="1536"/>
                  </a:cubicBezTo>
                  <a:cubicBezTo>
                    <a:pt x="10578" y="1638"/>
                    <a:pt x="10635" y="1740"/>
                    <a:pt x="10692" y="1843"/>
                  </a:cubicBezTo>
                  <a:cubicBezTo>
                    <a:pt x="10817" y="2070"/>
                    <a:pt x="10874" y="2298"/>
                    <a:pt x="10874" y="2525"/>
                  </a:cubicBezTo>
                  <a:cubicBezTo>
                    <a:pt x="10863" y="2946"/>
                    <a:pt x="10635" y="3424"/>
                    <a:pt x="10203" y="3515"/>
                  </a:cubicBezTo>
                  <a:cubicBezTo>
                    <a:pt x="10198" y="3516"/>
                    <a:pt x="10194" y="3517"/>
                    <a:pt x="10190" y="3517"/>
                  </a:cubicBezTo>
                  <a:cubicBezTo>
                    <a:pt x="10166" y="3517"/>
                    <a:pt x="10158" y="3492"/>
                    <a:pt x="10158" y="3492"/>
                  </a:cubicBezTo>
                  <a:cubicBezTo>
                    <a:pt x="10146" y="3480"/>
                    <a:pt x="10146" y="3458"/>
                    <a:pt x="10169" y="3435"/>
                  </a:cubicBezTo>
                  <a:cubicBezTo>
                    <a:pt x="10499" y="3208"/>
                    <a:pt x="10692" y="2855"/>
                    <a:pt x="10692" y="2491"/>
                  </a:cubicBezTo>
                  <a:cubicBezTo>
                    <a:pt x="10692" y="2298"/>
                    <a:pt x="10647" y="2070"/>
                    <a:pt x="10556" y="1865"/>
                  </a:cubicBezTo>
                  <a:cubicBezTo>
                    <a:pt x="10510" y="1774"/>
                    <a:pt x="10453" y="1683"/>
                    <a:pt x="10396" y="1592"/>
                  </a:cubicBezTo>
                  <a:cubicBezTo>
                    <a:pt x="10374" y="1570"/>
                    <a:pt x="10362" y="1547"/>
                    <a:pt x="10351" y="1524"/>
                  </a:cubicBezTo>
                  <a:cubicBezTo>
                    <a:pt x="10340" y="1501"/>
                    <a:pt x="10317" y="1467"/>
                    <a:pt x="10305" y="1445"/>
                  </a:cubicBezTo>
                  <a:cubicBezTo>
                    <a:pt x="10283" y="1433"/>
                    <a:pt x="10283" y="1410"/>
                    <a:pt x="10260" y="1399"/>
                  </a:cubicBezTo>
                  <a:cubicBezTo>
                    <a:pt x="10237" y="1365"/>
                    <a:pt x="10226" y="1342"/>
                    <a:pt x="10203" y="1308"/>
                  </a:cubicBezTo>
                  <a:cubicBezTo>
                    <a:pt x="10203" y="1308"/>
                    <a:pt x="10203" y="1297"/>
                    <a:pt x="10214" y="1297"/>
                  </a:cubicBezTo>
                  <a:cubicBezTo>
                    <a:pt x="10214" y="1285"/>
                    <a:pt x="10214" y="1285"/>
                    <a:pt x="10214" y="1285"/>
                  </a:cubicBezTo>
                  <a:close/>
                  <a:moveTo>
                    <a:pt x="717" y="3344"/>
                  </a:moveTo>
                  <a:lnTo>
                    <a:pt x="729" y="3355"/>
                  </a:lnTo>
                  <a:cubicBezTo>
                    <a:pt x="729" y="3355"/>
                    <a:pt x="729" y="3367"/>
                    <a:pt x="740" y="3367"/>
                  </a:cubicBezTo>
                  <a:cubicBezTo>
                    <a:pt x="740" y="3367"/>
                    <a:pt x="751" y="3367"/>
                    <a:pt x="751" y="3378"/>
                  </a:cubicBezTo>
                  <a:lnTo>
                    <a:pt x="763" y="3390"/>
                  </a:lnTo>
                  <a:cubicBezTo>
                    <a:pt x="763" y="3401"/>
                    <a:pt x="774" y="3412"/>
                    <a:pt x="786" y="3424"/>
                  </a:cubicBezTo>
                  <a:cubicBezTo>
                    <a:pt x="786" y="3435"/>
                    <a:pt x="797" y="3446"/>
                    <a:pt x="808" y="3458"/>
                  </a:cubicBezTo>
                  <a:cubicBezTo>
                    <a:pt x="808" y="3469"/>
                    <a:pt x="820" y="3469"/>
                    <a:pt x="820" y="3480"/>
                  </a:cubicBezTo>
                  <a:cubicBezTo>
                    <a:pt x="820" y="3480"/>
                    <a:pt x="831" y="3492"/>
                    <a:pt x="831" y="3492"/>
                  </a:cubicBezTo>
                  <a:cubicBezTo>
                    <a:pt x="842" y="3503"/>
                    <a:pt x="865" y="3526"/>
                    <a:pt x="877" y="3537"/>
                  </a:cubicBezTo>
                  <a:cubicBezTo>
                    <a:pt x="877" y="3549"/>
                    <a:pt x="888" y="3549"/>
                    <a:pt x="899" y="3560"/>
                  </a:cubicBezTo>
                  <a:cubicBezTo>
                    <a:pt x="911" y="3571"/>
                    <a:pt x="922" y="3583"/>
                    <a:pt x="933" y="3594"/>
                  </a:cubicBezTo>
                  <a:cubicBezTo>
                    <a:pt x="933" y="3594"/>
                    <a:pt x="933" y="3594"/>
                    <a:pt x="933" y="3606"/>
                  </a:cubicBezTo>
                  <a:lnTo>
                    <a:pt x="945" y="3606"/>
                  </a:lnTo>
                  <a:cubicBezTo>
                    <a:pt x="945" y="3617"/>
                    <a:pt x="956" y="3628"/>
                    <a:pt x="956" y="3640"/>
                  </a:cubicBezTo>
                  <a:lnTo>
                    <a:pt x="968" y="3640"/>
                  </a:lnTo>
                  <a:cubicBezTo>
                    <a:pt x="979" y="3651"/>
                    <a:pt x="990" y="3662"/>
                    <a:pt x="990" y="3674"/>
                  </a:cubicBezTo>
                  <a:cubicBezTo>
                    <a:pt x="990" y="3674"/>
                    <a:pt x="990" y="3685"/>
                    <a:pt x="990" y="3697"/>
                  </a:cubicBezTo>
                  <a:cubicBezTo>
                    <a:pt x="990" y="3697"/>
                    <a:pt x="990" y="3697"/>
                    <a:pt x="979" y="3708"/>
                  </a:cubicBezTo>
                  <a:cubicBezTo>
                    <a:pt x="968" y="3708"/>
                    <a:pt x="945" y="3708"/>
                    <a:pt x="933" y="3697"/>
                  </a:cubicBezTo>
                  <a:lnTo>
                    <a:pt x="922" y="3697"/>
                  </a:lnTo>
                  <a:cubicBezTo>
                    <a:pt x="911" y="3697"/>
                    <a:pt x="899" y="3697"/>
                    <a:pt x="888" y="3685"/>
                  </a:cubicBezTo>
                  <a:lnTo>
                    <a:pt x="877" y="3685"/>
                  </a:lnTo>
                  <a:lnTo>
                    <a:pt x="865" y="3674"/>
                  </a:lnTo>
                  <a:cubicBezTo>
                    <a:pt x="854" y="3674"/>
                    <a:pt x="842" y="3662"/>
                    <a:pt x="831" y="3651"/>
                  </a:cubicBezTo>
                  <a:cubicBezTo>
                    <a:pt x="808" y="3628"/>
                    <a:pt x="786" y="3606"/>
                    <a:pt x="763" y="3583"/>
                  </a:cubicBezTo>
                  <a:cubicBezTo>
                    <a:pt x="751" y="3571"/>
                    <a:pt x="751" y="3549"/>
                    <a:pt x="740" y="3537"/>
                  </a:cubicBezTo>
                  <a:cubicBezTo>
                    <a:pt x="729" y="3526"/>
                    <a:pt x="729" y="3503"/>
                    <a:pt x="729" y="3492"/>
                  </a:cubicBezTo>
                  <a:cubicBezTo>
                    <a:pt x="729" y="3480"/>
                    <a:pt x="729" y="3480"/>
                    <a:pt x="717" y="3480"/>
                  </a:cubicBezTo>
                  <a:cubicBezTo>
                    <a:pt x="717" y="3469"/>
                    <a:pt x="717" y="3469"/>
                    <a:pt x="717" y="3469"/>
                  </a:cubicBezTo>
                  <a:cubicBezTo>
                    <a:pt x="717" y="3458"/>
                    <a:pt x="706" y="3458"/>
                    <a:pt x="706" y="3446"/>
                  </a:cubicBezTo>
                  <a:cubicBezTo>
                    <a:pt x="706" y="3435"/>
                    <a:pt x="706" y="3412"/>
                    <a:pt x="706" y="3401"/>
                  </a:cubicBezTo>
                  <a:cubicBezTo>
                    <a:pt x="706" y="3378"/>
                    <a:pt x="706" y="3378"/>
                    <a:pt x="717" y="3367"/>
                  </a:cubicBezTo>
                  <a:cubicBezTo>
                    <a:pt x="717" y="3367"/>
                    <a:pt x="717" y="3355"/>
                    <a:pt x="717" y="3355"/>
                  </a:cubicBezTo>
                  <a:cubicBezTo>
                    <a:pt x="717" y="3355"/>
                    <a:pt x="717" y="3344"/>
                    <a:pt x="717" y="3344"/>
                  </a:cubicBezTo>
                  <a:close/>
                  <a:moveTo>
                    <a:pt x="3652" y="4311"/>
                  </a:moveTo>
                  <a:cubicBezTo>
                    <a:pt x="3663" y="4311"/>
                    <a:pt x="3675" y="4322"/>
                    <a:pt x="3675" y="4322"/>
                  </a:cubicBezTo>
                  <a:cubicBezTo>
                    <a:pt x="3675" y="4334"/>
                    <a:pt x="3675" y="4334"/>
                    <a:pt x="3686" y="4334"/>
                  </a:cubicBezTo>
                  <a:cubicBezTo>
                    <a:pt x="3686" y="4334"/>
                    <a:pt x="3686" y="4345"/>
                    <a:pt x="3686" y="4345"/>
                  </a:cubicBezTo>
                  <a:lnTo>
                    <a:pt x="3697" y="4345"/>
                  </a:lnTo>
                  <a:lnTo>
                    <a:pt x="3709" y="4356"/>
                  </a:lnTo>
                  <a:cubicBezTo>
                    <a:pt x="3709" y="4368"/>
                    <a:pt x="3709" y="4368"/>
                    <a:pt x="3720" y="4379"/>
                  </a:cubicBezTo>
                  <a:cubicBezTo>
                    <a:pt x="3720" y="4390"/>
                    <a:pt x="3731" y="4390"/>
                    <a:pt x="3754" y="4413"/>
                  </a:cubicBezTo>
                  <a:cubicBezTo>
                    <a:pt x="3766" y="4413"/>
                    <a:pt x="3766" y="4425"/>
                    <a:pt x="3777" y="4425"/>
                  </a:cubicBezTo>
                  <a:lnTo>
                    <a:pt x="3788" y="4436"/>
                  </a:lnTo>
                  <a:cubicBezTo>
                    <a:pt x="3800" y="4436"/>
                    <a:pt x="3800" y="4436"/>
                    <a:pt x="3822" y="4447"/>
                  </a:cubicBezTo>
                  <a:lnTo>
                    <a:pt x="3834" y="4459"/>
                  </a:lnTo>
                  <a:lnTo>
                    <a:pt x="3845" y="4459"/>
                  </a:lnTo>
                  <a:cubicBezTo>
                    <a:pt x="3857" y="4459"/>
                    <a:pt x="3857" y="4470"/>
                    <a:pt x="3868" y="4470"/>
                  </a:cubicBezTo>
                  <a:cubicBezTo>
                    <a:pt x="3879" y="4470"/>
                    <a:pt x="3879" y="4481"/>
                    <a:pt x="3879" y="4493"/>
                  </a:cubicBezTo>
                  <a:cubicBezTo>
                    <a:pt x="3879" y="4504"/>
                    <a:pt x="3868" y="4516"/>
                    <a:pt x="3868" y="4516"/>
                  </a:cubicBezTo>
                  <a:lnTo>
                    <a:pt x="3857" y="4527"/>
                  </a:lnTo>
                  <a:lnTo>
                    <a:pt x="3777" y="4527"/>
                  </a:lnTo>
                  <a:cubicBezTo>
                    <a:pt x="3766" y="4527"/>
                    <a:pt x="3766" y="4516"/>
                    <a:pt x="3754" y="4516"/>
                  </a:cubicBezTo>
                  <a:lnTo>
                    <a:pt x="3743" y="4516"/>
                  </a:lnTo>
                  <a:cubicBezTo>
                    <a:pt x="3743" y="4516"/>
                    <a:pt x="3731" y="4516"/>
                    <a:pt x="3731" y="4504"/>
                  </a:cubicBezTo>
                  <a:cubicBezTo>
                    <a:pt x="3731" y="4504"/>
                    <a:pt x="3720" y="4504"/>
                    <a:pt x="3720" y="4493"/>
                  </a:cubicBezTo>
                  <a:cubicBezTo>
                    <a:pt x="3697" y="4481"/>
                    <a:pt x="3686" y="4470"/>
                    <a:pt x="3675" y="4459"/>
                  </a:cubicBezTo>
                  <a:cubicBezTo>
                    <a:pt x="3663" y="4447"/>
                    <a:pt x="3663" y="4436"/>
                    <a:pt x="3652" y="4425"/>
                  </a:cubicBezTo>
                  <a:cubicBezTo>
                    <a:pt x="3652" y="4413"/>
                    <a:pt x="3640" y="4413"/>
                    <a:pt x="3640" y="4402"/>
                  </a:cubicBezTo>
                  <a:lnTo>
                    <a:pt x="3640" y="4379"/>
                  </a:lnTo>
                  <a:cubicBezTo>
                    <a:pt x="3640" y="4379"/>
                    <a:pt x="3640" y="4379"/>
                    <a:pt x="3640" y="4368"/>
                  </a:cubicBezTo>
                  <a:lnTo>
                    <a:pt x="3640" y="4356"/>
                  </a:lnTo>
                  <a:lnTo>
                    <a:pt x="3640" y="4345"/>
                  </a:lnTo>
                  <a:cubicBezTo>
                    <a:pt x="3640" y="4322"/>
                    <a:pt x="3652" y="4322"/>
                    <a:pt x="3652" y="4311"/>
                  </a:cubicBezTo>
                  <a:close/>
                  <a:moveTo>
                    <a:pt x="3424" y="4368"/>
                  </a:moveTo>
                  <a:cubicBezTo>
                    <a:pt x="3436" y="4379"/>
                    <a:pt x="3447" y="4390"/>
                    <a:pt x="3447" y="4402"/>
                  </a:cubicBezTo>
                  <a:lnTo>
                    <a:pt x="3447" y="4413"/>
                  </a:lnTo>
                  <a:cubicBezTo>
                    <a:pt x="3458" y="4413"/>
                    <a:pt x="3458" y="4413"/>
                    <a:pt x="3458" y="4425"/>
                  </a:cubicBezTo>
                  <a:lnTo>
                    <a:pt x="3458" y="4436"/>
                  </a:lnTo>
                  <a:cubicBezTo>
                    <a:pt x="3470" y="4447"/>
                    <a:pt x="3470" y="4470"/>
                    <a:pt x="3481" y="4481"/>
                  </a:cubicBezTo>
                  <a:cubicBezTo>
                    <a:pt x="3481" y="4493"/>
                    <a:pt x="3481" y="4504"/>
                    <a:pt x="3481" y="4516"/>
                  </a:cubicBezTo>
                  <a:lnTo>
                    <a:pt x="3493" y="4550"/>
                  </a:lnTo>
                  <a:cubicBezTo>
                    <a:pt x="3504" y="4561"/>
                    <a:pt x="3504" y="4572"/>
                    <a:pt x="3515" y="4584"/>
                  </a:cubicBezTo>
                  <a:cubicBezTo>
                    <a:pt x="3515" y="4584"/>
                    <a:pt x="3515" y="4595"/>
                    <a:pt x="3527" y="4595"/>
                  </a:cubicBezTo>
                  <a:lnTo>
                    <a:pt x="3538" y="4606"/>
                  </a:lnTo>
                  <a:cubicBezTo>
                    <a:pt x="3538" y="4618"/>
                    <a:pt x="3549" y="4629"/>
                    <a:pt x="3549" y="4629"/>
                  </a:cubicBezTo>
                  <a:cubicBezTo>
                    <a:pt x="3561" y="4641"/>
                    <a:pt x="3561" y="4641"/>
                    <a:pt x="3572" y="4652"/>
                  </a:cubicBezTo>
                  <a:lnTo>
                    <a:pt x="3584" y="4652"/>
                  </a:lnTo>
                  <a:cubicBezTo>
                    <a:pt x="3584" y="4652"/>
                    <a:pt x="3595" y="4663"/>
                    <a:pt x="3595" y="4663"/>
                  </a:cubicBezTo>
                  <a:cubicBezTo>
                    <a:pt x="3606" y="4663"/>
                    <a:pt x="3606" y="4675"/>
                    <a:pt x="3618" y="4675"/>
                  </a:cubicBezTo>
                  <a:lnTo>
                    <a:pt x="3629" y="4675"/>
                  </a:lnTo>
                  <a:cubicBezTo>
                    <a:pt x="3640" y="4675"/>
                    <a:pt x="3640" y="4686"/>
                    <a:pt x="3652" y="4686"/>
                  </a:cubicBezTo>
                  <a:lnTo>
                    <a:pt x="3720" y="4686"/>
                  </a:lnTo>
                  <a:cubicBezTo>
                    <a:pt x="3731" y="4686"/>
                    <a:pt x="3743" y="4675"/>
                    <a:pt x="3766" y="4675"/>
                  </a:cubicBezTo>
                  <a:cubicBezTo>
                    <a:pt x="3766" y="4675"/>
                    <a:pt x="3788" y="4686"/>
                    <a:pt x="3788" y="4697"/>
                  </a:cubicBezTo>
                  <a:cubicBezTo>
                    <a:pt x="3800" y="4720"/>
                    <a:pt x="3800" y="4732"/>
                    <a:pt x="3788" y="4743"/>
                  </a:cubicBezTo>
                  <a:cubicBezTo>
                    <a:pt x="3788" y="4754"/>
                    <a:pt x="3766" y="4766"/>
                    <a:pt x="3754" y="4777"/>
                  </a:cubicBezTo>
                  <a:lnTo>
                    <a:pt x="3743" y="4777"/>
                  </a:lnTo>
                  <a:cubicBezTo>
                    <a:pt x="3743" y="4777"/>
                    <a:pt x="3743" y="4777"/>
                    <a:pt x="3743" y="4788"/>
                  </a:cubicBezTo>
                  <a:lnTo>
                    <a:pt x="3731" y="4788"/>
                  </a:lnTo>
                  <a:cubicBezTo>
                    <a:pt x="3714" y="4800"/>
                    <a:pt x="3697" y="4803"/>
                    <a:pt x="3680" y="4803"/>
                  </a:cubicBezTo>
                  <a:cubicBezTo>
                    <a:pt x="3663" y="4803"/>
                    <a:pt x="3646" y="4800"/>
                    <a:pt x="3629" y="4800"/>
                  </a:cubicBezTo>
                  <a:cubicBezTo>
                    <a:pt x="3572" y="4788"/>
                    <a:pt x="3515" y="4754"/>
                    <a:pt x="3481" y="4720"/>
                  </a:cubicBezTo>
                  <a:cubicBezTo>
                    <a:pt x="3447" y="4675"/>
                    <a:pt x="3424" y="4618"/>
                    <a:pt x="3402" y="4561"/>
                  </a:cubicBezTo>
                  <a:cubicBezTo>
                    <a:pt x="3402" y="4527"/>
                    <a:pt x="3390" y="4493"/>
                    <a:pt x="3390" y="4459"/>
                  </a:cubicBezTo>
                  <a:cubicBezTo>
                    <a:pt x="3390" y="4459"/>
                    <a:pt x="3390" y="4447"/>
                    <a:pt x="3390" y="4447"/>
                  </a:cubicBezTo>
                  <a:lnTo>
                    <a:pt x="3390" y="4436"/>
                  </a:lnTo>
                  <a:cubicBezTo>
                    <a:pt x="3390" y="4436"/>
                    <a:pt x="3402" y="4425"/>
                    <a:pt x="3402" y="4425"/>
                  </a:cubicBezTo>
                  <a:lnTo>
                    <a:pt x="3402" y="4413"/>
                  </a:lnTo>
                  <a:cubicBezTo>
                    <a:pt x="3402" y="4402"/>
                    <a:pt x="3402" y="4390"/>
                    <a:pt x="3413" y="4379"/>
                  </a:cubicBezTo>
                  <a:cubicBezTo>
                    <a:pt x="3413" y="4368"/>
                    <a:pt x="3424" y="4368"/>
                    <a:pt x="3424" y="4368"/>
                  </a:cubicBezTo>
                  <a:close/>
                  <a:moveTo>
                    <a:pt x="7098" y="4504"/>
                  </a:moveTo>
                  <a:cubicBezTo>
                    <a:pt x="7121" y="4527"/>
                    <a:pt x="7144" y="4561"/>
                    <a:pt x="7166" y="4584"/>
                  </a:cubicBezTo>
                  <a:lnTo>
                    <a:pt x="7200" y="4618"/>
                  </a:lnTo>
                  <a:lnTo>
                    <a:pt x="7212" y="4641"/>
                  </a:lnTo>
                  <a:cubicBezTo>
                    <a:pt x="7223" y="4641"/>
                    <a:pt x="7223" y="4652"/>
                    <a:pt x="7235" y="4652"/>
                  </a:cubicBezTo>
                  <a:cubicBezTo>
                    <a:pt x="7235" y="4663"/>
                    <a:pt x="7246" y="4675"/>
                    <a:pt x="7257" y="4686"/>
                  </a:cubicBezTo>
                  <a:lnTo>
                    <a:pt x="7269" y="4686"/>
                  </a:lnTo>
                  <a:cubicBezTo>
                    <a:pt x="7269" y="4686"/>
                    <a:pt x="7269" y="4697"/>
                    <a:pt x="7269" y="4697"/>
                  </a:cubicBezTo>
                  <a:cubicBezTo>
                    <a:pt x="7280" y="4697"/>
                    <a:pt x="7291" y="4709"/>
                    <a:pt x="7303" y="4709"/>
                  </a:cubicBezTo>
                  <a:lnTo>
                    <a:pt x="7314" y="4720"/>
                  </a:lnTo>
                  <a:lnTo>
                    <a:pt x="7348" y="4720"/>
                  </a:lnTo>
                  <a:cubicBezTo>
                    <a:pt x="7360" y="4732"/>
                    <a:pt x="7360" y="4732"/>
                    <a:pt x="7371" y="4732"/>
                  </a:cubicBezTo>
                  <a:lnTo>
                    <a:pt x="7462" y="4732"/>
                  </a:lnTo>
                  <a:cubicBezTo>
                    <a:pt x="7462" y="4720"/>
                    <a:pt x="7462" y="4720"/>
                    <a:pt x="7473" y="4720"/>
                  </a:cubicBezTo>
                  <a:lnTo>
                    <a:pt x="7496" y="4720"/>
                  </a:lnTo>
                  <a:cubicBezTo>
                    <a:pt x="7496" y="4720"/>
                    <a:pt x="7496" y="4709"/>
                    <a:pt x="7496" y="4709"/>
                  </a:cubicBezTo>
                  <a:lnTo>
                    <a:pt x="7507" y="4709"/>
                  </a:lnTo>
                  <a:lnTo>
                    <a:pt x="7519" y="4697"/>
                  </a:lnTo>
                  <a:cubicBezTo>
                    <a:pt x="7530" y="4697"/>
                    <a:pt x="7530" y="4686"/>
                    <a:pt x="7542" y="4686"/>
                  </a:cubicBezTo>
                  <a:cubicBezTo>
                    <a:pt x="7553" y="4686"/>
                    <a:pt x="7564" y="4697"/>
                    <a:pt x="7564" y="4709"/>
                  </a:cubicBezTo>
                  <a:cubicBezTo>
                    <a:pt x="7576" y="4754"/>
                    <a:pt x="7507" y="4811"/>
                    <a:pt x="7462" y="4823"/>
                  </a:cubicBezTo>
                  <a:cubicBezTo>
                    <a:pt x="7442" y="4831"/>
                    <a:pt x="7422" y="4834"/>
                    <a:pt x="7402" y="4834"/>
                  </a:cubicBezTo>
                  <a:cubicBezTo>
                    <a:pt x="7365" y="4834"/>
                    <a:pt x="7328" y="4822"/>
                    <a:pt x="7291" y="4800"/>
                  </a:cubicBezTo>
                  <a:cubicBezTo>
                    <a:pt x="7246" y="4777"/>
                    <a:pt x="7200" y="4743"/>
                    <a:pt x="7155" y="4675"/>
                  </a:cubicBezTo>
                  <a:cubicBezTo>
                    <a:pt x="7144" y="4652"/>
                    <a:pt x="7132" y="4641"/>
                    <a:pt x="7121" y="4606"/>
                  </a:cubicBezTo>
                  <a:cubicBezTo>
                    <a:pt x="7098" y="4572"/>
                    <a:pt x="7098" y="4538"/>
                    <a:pt x="7087" y="4504"/>
                  </a:cubicBezTo>
                  <a:close/>
                  <a:moveTo>
                    <a:pt x="6700" y="4220"/>
                  </a:moveTo>
                  <a:cubicBezTo>
                    <a:pt x="6757" y="4288"/>
                    <a:pt x="6802" y="4379"/>
                    <a:pt x="6848" y="4459"/>
                  </a:cubicBezTo>
                  <a:cubicBezTo>
                    <a:pt x="6882" y="4504"/>
                    <a:pt x="6916" y="4561"/>
                    <a:pt x="6950" y="4618"/>
                  </a:cubicBezTo>
                  <a:cubicBezTo>
                    <a:pt x="7053" y="4766"/>
                    <a:pt x="7144" y="4857"/>
                    <a:pt x="7257" y="4925"/>
                  </a:cubicBezTo>
                  <a:cubicBezTo>
                    <a:pt x="7338" y="4969"/>
                    <a:pt x="7424" y="4994"/>
                    <a:pt x="7508" y="4994"/>
                  </a:cubicBezTo>
                  <a:cubicBezTo>
                    <a:pt x="7554" y="4994"/>
                    <a:pt x="7600" y="4987"/>
                    <a:pt x="7644" y="4970"/>
                  </a:cubicBezTo>
                  <a:cubicBezTo>
                    <a:pt x="7758" y="4936"/>
                    <a:pt x="7826" y="4868"/>
                    <a:pt x="7894" y="4788"/>
                  </a:cubicBezTo>
                  <a:lnTo>
                    <a:pt x="7928" y="4766"/>
                  </a:lnTo>
                  <a:cubicBezTo>
                    <a:pt x="7934" y="4754"/>
                    <a:pt x="7940" y="4752"/>
                    <a:pt x="7945" y="4752"/>
                  </a:cubicBezTo>
                  <a:cubicBezTo>
                    <a:pt x="7951" y="4752"/>
                    <a:pt x="7957" y="4754"/>
                    <a:pt x="7962" y="4754"/>
                  </a:cubicBezTo>
                  <a:cubicBezTo>
                    <a:pt x="7974" y="4754"/>
                    <a:pt x="7985" y="4766"/>
                    <a:pt x="7985" y="4788"/>
                  </a:cubicBezTo>
                  <a:cubicBezTo>
                    <a:pt x="7985" y="4936"/>
                    <a:pt x="7849" y="5050"/>
                    <a:pt x="7724" y="5096"/>
                  </a:cubicBezTo>
                  <a:cubicBezTo>
                    <a:pt x="7657" y="5116"/>
                    <a:pt x="7588" y="5127"/>
                    <a:pt x="7518" y="5127"/>
                  </a:cubicBezTo>
                  <a:cubicBezTo>
                    <a:pt x="7433" y="5127"/>
                    <a:pt x="7345" y="5110"/>
                    <a:pt x="7257" y="5073"/>
                  </a:cubicBezTo>
                  <a:cubicBezTo>
                    <a:pt x="7121" y="5005"/>
                    <a:pt x="6984" y="4891"/>
                    <a:pt x="6871" y="4732"/>
                  </a:cubicBezTo>
                  <a:cubicBezTo>
                    <a:pt x="6768" y="4572"/>
                    <a:pt x="6689" y="4390"/>
                    <a:pt x="6677" y="4231"/>
                  </a:cubicBezTo>
                  <a:cubicBezTo>
                    <a:pt x="6677" y="4220"/>
                    <a:pt x="6689" y="4220"/>
                    <a:pt x="6689" y="4220"/>
                  </a:cubicBezTo>
                  <a:close/>
                  <a:moveTo>
                    <a:pt x="3140" y="4220"/>
                  </a:moveTo>
                  <a:cubicBezTo>
                    <a:pt x="3163" y="4243"/>
                    <a:pt x="3174" y="4311"/>
                    <a:pt x="3174" y="4334"/>
                  </a:cubicBezTo>
                  <a:lnTo>
                    <a:pt x="3174" y="4345"/>
                  </a:lnTo>
                  <a:cubicBezTo>
                    <a:pt x="3185" y="4368"/>
                    <a:pt x="3185" y="4390"/>
                    <a:pt x="3185" y="4413"/>
                  </a:cubicBezTo>
                  <a:cubicBezTo>
                    <a:pt x="3185" y="4459"/>
                    <a:pt x="3197" y="4504"/>
                    <a:pt x="3197" y="4550"/>
                  </a:cubicBezTo>
                  <a:cubicBezTo>
                    <a:pt x="3231" y="4697"/>
                    <a:pt x="3276" y="4811"/>
                    <a:pt x="3356" y="4891"/>
                  </a:cubicBezTo>
                  <a:cubicBezTo>
                    <a:pt x="3429" y="4964"/>
                    <a:pt x="3516" y="5000"/>
                    <a:pt x="3624" y="5000"/>
                  </a:cubicBezTo>
                  <a:cubicBezTo>
                    <a:pt x="3651" y="5000"/>
                    <a:pt x="3679" y="4998"/>
                    <a:pt x="3709" y="4993"/>
                  </a:cubicBezTo>
                  <a:cubicBezTo>
                    <a:pt x="3766" y="4993"/>
                    <a:pt x="3822" y="4982"/>
                    <a:pt x="3902" y="4959"/>
                  </a:cubicBezTo>
                  <a:lnTo>
                    <a:pt x="3936" y="4948"/>
                  </a:lnTo>
                  <a:cubicBezTo>
                    <a:pt x="3993" y="4925"/>
                    <a:pt x="4050" y="4914"/>
                    <a:pt x="4107" y="4914"/>
                  </a:cubicBezTo>
                  <a:cubicBezTo>
                    <a:pt x="4129" y="4914"/>
                    <a:pt x="4129" y="4925"/>
                    <a:pt x="4141" y="4936"/>
                  </a:cubicBezTo>
                  <a:cubicBezTo>
                    <a:pt x="4141" y="4936"/>
                    <a:pt x="4141" y="4959"/>
                    <a:pt x="4129" y="4970"/>
                  </a:cubicBezTo>
                  <a:cubicBezTo>
                    <a:pt x="4084" y="5027"/>
                    <a:pt x="4004" y="5061"/>
                    <a:pt x="3925" y="5084"/>
                  </a:cubicBezTo>
                  <a:cubicBezTo>
                    <a:pt x="3845" y="5118"/>
                    <a:pt x="3766" y="5130"/>
                    <a:pt x="3697" y="5141"/>
                  </a:cubicBezTo>
                  <a:cubicBezTo>
                    <a:pt x="3681" y="5142"/>
                    <a:pt x="3666" y="5143"/>
                    <a:pt x="3650" y="5143"/>
                  </a:cubicBezTo>
                  <a:cubicBezTo>
                    <a:pt x="3511" y="5143"/>
                    <a:pt x="3390" y="5097"/>
                    <a:pt x="3288" y="5005"/>
                  </a:cubicBezTo>
                  <a:cubicBezTo>
                    <a:pt x="3197" y="4914"/>
                    <a:pt x="3129" y="4788"/>
                    <a:pt x="3094" y="4641"/>
                  </a:cubicBezTo>
                  <a:cubicBezTo>
                    <a:pt x="3083" y="4550"/>
                    <a:pt x="3072" y="4470"/>
                    <a:pt x="3083" y="4390"/>
                  </a:cubicBezTo>
                  <a:lnTo>
                    <a:pt x="3083" y="4379"/>
                  </a:lnTo>
                  <a:cubicBezTo>
                    <a:pt x="3083" y="4322"/>
                    <a:pt x="3083" y="4231"/>
                    <a:pt x="3129" y="4220"/>
                  </a:cubicBezTo>
                  <a:close/>
                  <a:moveTo>
                    <a:pt x="8941" y="0"/>
                  </a:moveTo>
                  <a:cubicBezTo>
                    <a:pt x="8929" y="0"/>
                    <a:pt x="8929" y="11"/>
                    <a:pt x="8918" y="23"/>
                  </a:cubicBezTo>
                  <a:cubicBezTo>
                    <a:pt x="8884" y="114"/>
                    <a:pt x="8850" y="205"/>
                    <a:pt x="8804" y="296"/>
                  </a:cubicBezTo>
                  <a:cubicBezTo>
                    <a:pt x="8543" y="808"/>
                    <a:pt x="8122" y="1138"/>
                    <a:pt x="7655" y="1183"/>
                  </a:cubicBezTo>
                  <a:cubicBezTo>
                    <a:pt x="7619" y="1187"/>
                    <a:pt x="7582" y="1189"/>
                    <a:pt x="7544" y="1189"/>
                  </a:cubicBezTo>
                  <a:cubicBezTo>
                    <a:pt x="7360" y="1189"/>
                    <a:pt x="7170" y="1143"/>
                    <a:pt x="7018" y="1058"/>
                  </a:cubicBezTo>
                  <a:cubicBezTo>
                    <a:pt x="6916" y="1001"/>
                    <a:pt x="6825" y="921"/>
                    <a:pt x="6757" y="842"/>
                  </a:cubicBezTo>
                  <a:cubicBezTo>
                    <a:pt x="6745" y="830"/>
                    <a:pt x="6734" y="830"/>
                    <a:pt x="6734" y="830"/>
                  </a:cubicBezTo>
                  <a:lnTo>
                    <a:pt x="6700" y="830"/>
                  </a:lnTo>
                  <a:cubicBezTo>
                    <a:pt x="6586" y="956"/>
                    <a:pt x="6461" y="1035"/>
                    <a:pt x="6313" y="1092"/>
                  </a:cubicBezTo>
                  <a:cubicBezTo>
                    <a:pt x="6213" y="1128"/>
                    <a:pt x="6109" y="1147"/>
                    <a:pt x="6007" y="1147"/>
                  </a:cubicBezTo>
                  <a:cubicBezTo>
                    <a:pt x="5854" y="1147"/>
                    <a:pt x="5704" y="1106"/>
                    <a:pt x="5574" y="1024"/>
                  </a:cubicBezTo>
                  <a:cubicBezTo>
                    <a:pt x="5517" y="978"/>
                    <a:pt x="5460" y="944"/>
                    <a:pt x="5426" y="899"/>
                  </a:cubicBezTo>
                  <a:cubicBezTo>
                    <a:pt x="5415" y="887"/>
                    <a:pt x="5403" y="887"/>
                    <a:pt x="5392" y="887"/>
                  </a:cubicBezTo>
                  <a:cubicBezTo>
                    <a:pt x="5381" y="887"/>
                    <a:pt x="5381" y="887"/>
                    <a:pt x="5369" y="899"/>
                  </a:cubicBezTo>
                  <a:cubicBezTo>
                    <a:pt x="5176" y="1138"/>
                    <a:pt x="4857" y="1297"/>
                    <a:pt x="4539" y="1319"/>
                  </a:cubicBezTo>
                  <a:cubicBezTo>
                    <a:pt x="4513" y="1321"/>
                    <a:pt x="4488" y="1322"/>
                    <a:pt x="4462" y="1322"/>
                  </a:cubicBezTo>
                  <a:cubicBezTo>
                    <a:pt x="4159" y="1322"/>
                    <a:pt x="3863" y="1198"/>
                    <a:pt x="3663" y="967"/>
                  </a:cubicBezTo>
                  <a:cubicBezTo>
                    <a:pt x="3493" y="785"/>
                    <a:pt x="3379" y="557"/>
                    <a:pt x="3322" y="307"/>
                  </a:cubicBezTo>
                  <a:cubicBezTo>
                    <a:pt x="3311" y="296"/>
                    <a:pt x="3311" y="284"/>
                    <a:pt x="3299" y="284"/>
                  </a:cubicBezTo>
                  <a:cubicBezTo>
                    <a:pt x="3294" y="279"/>
                    <a:pt x="3288" y="276"/>
                    <a:pt x="3282" y="276"/>
                  </a:cubicBezTo>
                  <a:cubicBezTo>
                    <a:pt x="3276" y="276"/>
                    <a:pt x="3271" y="279"/>
                    <a:pt x="3265" y="284"/>
                  </a:cubicBezTo>
                  <a:cubicBezTo>
                    <a:pt x="3208" y="319"/>
                    <a:pt x="3117" y="341"/>
                    <a:pt x="3003" y="353"/>
                  </a:cubicBezTo>
                  <a:cubicBezTo>
                    <a:pt x="2976" y="357"/>
                    <a:pt x="2947" y="359"/>
                    <a:pt x="2918" y="359"/>
                  </a:cubicBezTo>
                  <a:cubicBezTo>
                    <a:pt x="2719" y="359"/>
                    <a:pt x="2490" y="260"/>
                    <a:pt x="2321" y="91"/>
                  </a:cubicBezTo>
                  <a:cubicBezTo>
                    <a:pt x="2298" y="68"/>
                    <a:pt x="2276" y="46"/>
                    <a:pt x="2264" y="23"/>
                  </a:cubicBezTo>
                  <a:cubicBezTo>
                    <a:pt x="2259" y="17"/>
                    <a:pt x="2250" y="14"/>
                    <a:pt x="2241" y="14"/>
                  </a:cubicBezTo>
                  <a:cubicBezTo>
                    <a:pt x="2233" y="14"/>
                    <a:pt x="2224" y="17"/>
                    <a:pt x="2219" y="23"/>
                  </a:cubicBezTo>
                  <a:cubicBezTo>
                    <a:pt x="2196" y="34"/>
                    <a:pt x="2162" y="57"/>
                    <a:pt x="2139" y="68"/>
                  </a:cubicBezTo>
                  <a:cubicBezTo>
                    <a:pt x="1912" y="216"/>
                    <a:pt x="1707" y="341"/>
                    <a:pt x="1514" y="478"/>
                  </a:cubicBezTo>
                  <a:cubicBezTo>
                    <a:pt x="1093" y="762"/>
                    <a:pt x="774" y="1069"/>
                    <a:pt x="547" y="1388"/>
                  </a:cubicBezTo>
                  <a:cubicBezTo>
                    <a:pt x="285" y="1752"/>
                    <a:pt x="126" y="2127"/>
                    <a:pt x="69" y="2514"/>
                  </a:cubicBezTo>
                  <a:cubicBezTo>
                    <a:pt x="1" y="2957"/>
                    <a:pt x="103" y="3401"/>
                    <a:pt x="342" y="3685"/>
                  </a:cubicBezTo>
                  <a:cubicBezTo>
                    <a:pt x="490" y="3856"/>
                    <a:pt x="695" y="3970"/>
                    <a:pt x="899" y="3992"/>
                  </a:cubicBezTo>
                  <a:cubicBezTo>
                    <a:pt x="927" y="3995"/>
                    <a:pt x="954" y="3997"/>
                    <a:pt x="981" y="3997"/>
                  </a:cubicBezTo>
                  <a:cubicBezTo>
                    <a:pt x="1055" y="3997"/>
                    <a:pt x="1125" y="3986"/>
                    <a:pt x="1184" y="3970"/>
                  </a:cubicBezTo>
                  <a:cubicBezTo>
                    <a:pt x="1229" y="3958"/>
                    <a:pt x="1275" y="3947"/>
                    <a:pt x="1309" y="3924"/>
                  </a:cubicBezTo>
                  <a:cubicBezTo>
                    <a:pt x="1320" y="3924"/>
                    <a:pt x="1332" y="3913"/>
                    <a:pt x="1332" y="3901"/>
                  </a:cubicBezTo>
                  <a:lnTo>
                    <a:pt x="1332" y="3879"/>
                  </a:lnTo>
                  <a:cubicBezTo>
                    <a:pt x="1332" y="3879"/>
                    <a:pt x="1332" y="3867"/>
                    <a:pt x="1332" y="3867"/>
                  </a:cubicBezTo>
                  <a:cubicBezTo>
                    <a:pt x="1320" y="3731"/>
                    <a:pt x="1354" y="3594"/>
                    <a:pt x="1411" y="3435"/>
                  </a:cubicBezTo>
                  <a:cubicBezTo>
                    <a:pt x="1423" y="3390"/>
                    <a:pt x="1445" y="3355"/>
                    <a:pt x="1479" y="3310"/>
                  </a:cubicBezTo>
                  <a:cubicBezTo>
                    <a:pt x="1491" y="3287"/>
                    <a:pt x="1502" y="3264"/>
                    <a:pt x="1514" y="3242"/>
                  </a:cubicBezTo>
                  <a:cubicBezTo>
                    <a:pt x="1548" y="3185"/>
                    <a:pt x="1582" y="3117"/>
                    <a:pt x="1627" y="3082"/>
                  </a:cubicBezTo>
                  <a:cubicBezTo>
                    <a:pt x="1641" y="3069"/>
                    <a:pt x="1658" y="3064"/>
                    <a:pt x="1674" y="3064"/>
                  </a:cubicBezTo>
                  <a:cubicBezTo>
                    <a:pt x="1686" y="3064"/>
                    <a:pt x="1697" y="3066"/>
                    <a:pt x="1707" y="3071"/>
                  </a:cubicBezTo>
                  <a:cubicBezTo>
                    <a:pt x="1718" y="3071"/>
                    <a:pt x="1730" y="3094"/>
                    <a:pt x="1730" y="3117"/>
                  </a:cubicBezTo>
                  <a:cubicBezTo>
                    <a:pt x="1730" y="3173"/>
                    <a:pt x="1707" y="3242"/>
                    <a:pt x="1696" y="3310"/>
                  </a:cubicBezTo>
                  <a:cubicBezTo>
                    <a:pt x="1684" y="3333"/>
                    <a:pt x="1673" y="3367"/>
                    <a:pt x="1673" y="3390"/>
                  </a:cubicBezTo>
                  <a:cubicBezTo>
                    <a:pt x="1673" y="3390"/>
                    <a:pt x="1673" y="3390"/>
                    <a:pt x="1673" y="3401"/>
                  </a:cubicBezTo>
                  <a:cubicBezTo>
                    <a:pt x="1673" y="3446"/>
                    <a:pt x="1661" y="3492"/>
                    <a:pt x="1661" y="3537"/>
                  </a:cubicBezTo>
                  <a:cubicBezTo>
                    <a:pt x="1650" y="3583"/>
                    <a:pt x="1650" y="3628"/>
                    <a:pt x="1650" y="3674"/>
                  </a:cubicBezTo>
                  <a:cubicBezTo>
                    <a:pt x="1650" y="3719"/>
                    <a:pt x="1650" y="3753"/>
                    <a:pt x="1650" y="3799"/>
                  </a:cubicBezTo>
                  <a:cubicBezTo>
                    <a:pt x="1650" y="3856"/>
                    <a:pt x="1650" y="3913"/>
                    <a:pt x="1650" y="3970"/>
                  </a:cubicBezTo>
                  <a:cubicBezTo>
                    <a:pt x="1684" y="4163"/>
                    <a:pt x="1764" y="4322"/>
                    <a:pt x="1889" y="4436"/>
                  </a:cubicBezTo>
                  <a:cubicBezTo>
                    <a:pt x="2002" y="4549"/>
                    <a:pt x="2133" y="4597"/>
                    <a:pt x="2283" y="4597"/>
                  </a:cubicBezTo>
                  <a:cubicBezTo>
                    <a:pt x="2299" y="4597"/>
                    <a:pt x="2316" y="4596"/>
                    <a:pt x="2332" y="4595"/>
                  </a:cubicBezTo>
                  <a:cubicBezTo>
                    <a:pt x="2378" y="4584"/>
                    <a:pt x="2458" y="4561"/>
                    <a:pt x="2514" y="4538"/>
                  </a:cubicBezTo>
                  <a:cubicBezTo>
                    <a:pt x="2526" y="4538"/>
                    <a:pt x="2537" y="4527"/>
                    <a:pt x="2537" y="4516"/>
                  </a:cubicBezTo>
                  <a:cubicBezTo>
                    <a:pt x="2537" y="4436"/>
                    <a:pt x="2549" y="4368"/>
                    <a:pt x="2571" y="4299"/>
                  </a:cubicBezTo>
                  <a:cubicBezTo>
                    <a:pt x="2594" y="4220"/>
                    <a:pt x="2628" y="4117"/>
                    <a:pt x="2674" y="4026"/>
                  </a:cubicBezTo>
                  <a:cubicBezTo>
                    <a:pt x="2696" y="4015"/>
                    <a:pt x="2708" y="3992"/>
                    <a:pt x="2731" y="3970"/>
                  </a:cubicBezTo>
                  <a:cubicBezTo>
                    <a:pt x="2742" y="3958"/>
                    <a:pt x="2753" y="3947"/>
                    <a:pt x="2765" y="3935"/>
                  </a:cubicBezTo>
                  <a:cubicBezTo>
                    <a:pt x="2765" y="3924"/>
                    <a:pt x="2776" y="3924"/>
                    <a:pt x="2787" y="3913"/>
                  </a:cubicBezTo>
                  <a:cubicBezTo>
                    <a:pt x="2810" y="3879"/>
                    <a:pt x="2822" y="3856"/>
                    <a:pt x="2856" y="3833"/>
                  </a:cubicBezTo>
                  <a:cubicBezTo>
                    <a:pt x="2865" y="3828"/>
                    <a:pt x="2876" y="3826"/>
                    <a:pt x="2888" y="3826"/>
                  </a:cubicBezTo>
                  <a:cubicBezTo>
                    <a:pt x="2905" y="3826"/>
                    <a:pt x="2922" y="3831"/>
                    <a:pt x="2935" y="3844"/>
                  </a:cubicBezTo>
                  <a:cubicBezTo>
                    <a:pt x="2947" y="3856"/>
                    <a:pt x="2958" y="3867"/>
                    <a:pt x="2958" y="3879"/>
                  </a:cubicBezTo>
                  <a:cubicBezTo>
                    <a:pt x="2947" y="3913"/>
                    <a:pt x="2947" y="3935"/>
                    <a:pt x="2935" y="3970"/>
                  </a:cubicBezTo>
                  <a:cubicBezTo>
                    <a:pt x="2924" y="4004"/>
                    <a:pt x="2913" y="4026"/>
                    <a:pt x="2913" y="4061"/>
                  </a:cubicBezTo>
                  <a:cubicBezTo>
                    <a:pt x="2901" y="4106"/>
                    <a:pt x="2890" y="4152"/>
                    <a:pt x="2890" y="4197"/>
                  </a:cubicBezTo>
                  <a:cubicBezTo>
                    <a:pt x="2878" y="4220"/>
                    <a:pt x="2867" y="4254"/>
                    <a:pt x="2867" y="4277"/>
                  </a:cubicBezTo>
                  <a:cubicBezTo>
                    <a:pt x="2844" y="4402"/>
                    <a:pt x="2844" y="4550"/>
                    <a:pt x="2856" y="4686"/>
                  </a:cubicBezTo>
                  <a:cubicBezTo>
                    <a:pt x="2890" y="4925"/>
                    <a:pt x="3026" y="5141"/>
                    <a:pt x="3220" y="5278"/>
                  </a:cubicBezTo>
                  <a:cubicBezTo>
                    <a:pt x="3355" y="5371"/>
                    <a:pt x="3504" y="5420"/>
                    <a:pt x="3660" y="5420"/>
                  </a:cubicBezTo>
                  <a:cubicBezTo>
                    <a:pt x="3713" y="5420"/>
                    <a:pt x="3768" y="5414"/>
                    <a:pt x="3822" y="5403"/>
                  </a:cubicBezTo>
                  <a:cubicBezTo>
                    <a:pt x="4107" y="5346"/>
                    <a:pt x="4368" y="5152"/>
                    <a:pt x="4550" y="4879"/>
                  </a:cubicBezTo>
                  <a:cubicBezTo>
                    <a:pt x="4619" y="4766"/>
                    <a:pt x="4687" y="4629"/>
                    <a:pt x="4744" y="4470"/>
                  </a:cubicBezTo>
                  <a:cubicBezTo>
                    <a:pt x="4755" y="4436"/>
                    <a:pt x="4766" y="4413"/>
                    <a:pt x="4778" y="4379"/>
                  </a:cubicBezTo>
                  <a:cubicBezTo>
                    <a:pt x="4801" y="4334"/>
                    <a:pt x="4812" y="4277"/>
                    <a:pt x="4835" y="4231"/>
                  </a:cubicBezTo>
                  <a:cubicBezTo>
                    <a:pt x="4835" y="4220"/>
                    <a:pt x="4846" y="4208"/>
                    <a:pt x="4846" y="4197"/>
                  </a:cubicBezTo>
                  <a:cubicBezTo>
                    <a:pt x="4857" y="4163"/>
                    <a:pt x="4869" y="4140"/>
                    <a:pt x="4892" y="4117"/>
                  </a:cubicBezTo>
                  <a:cubicBezTo>
                    <a:pt x="4914" y="4095"/>
                    <a:pt x="4937" y="4072"/>
                    <a:pt x="4960" y="4049"/>
                  </a:cubicBezTo>
                  <a:cubicBezTo>
                    <a:pt x="4971" y="4038"/>
                    <a:pt x="4983" y="4038"/>
                    <a:pt x="4983" y="4038"/>
                  </a:cubicBezTo>
                  <a:cubicBezTo>
                    <a:pt x="4994" y="4038"/>
                    <a:pt x="4994" y="4049"/>
                    <a:pt x="4994" y="4049"/>
                  </a:cubicBezTo>
                  <a:cubicBezTo>
                    <a:pt x="5039" y="4117"/>
                    <a:pt x="5051" y="4174"/>
                    <a:pt x="5051" y="4254"/>
                  </a:cubicBezTo>
                  <a:cubicBezTo>
                    <a:pt x="5051" y="4334"/>
                    <a:pt x="5039" y="4413"/>
                    <a:pt x="5017" y="4504"/>
                  </a:cubicBezTo>
                  <a:cubicBezTo>
                    <a:pt x="4971" y="4652"/>
                    <a:pt x="4926" y="4788"/>
                    <a:pt x="4846" y="4925"/>
                  </a:cubicBezTo>
                  <a:cubicBezTo>
                    <a:pt x="4846" y="4948"/>
                    <a:pt x="4846" y="4959"/>
                    <a:pt x="4857" y="4970"/>
                  </a:cubicBezTo>
                  <a:lnTo>
                    <a:pt x="4892" y="4993"/>
                  </a:lnTo>
                  <a:cubicBezTo>
                    <a:pt x="4960" y="5050"/>
                    <a:pt x="5017" y="5096"/>
                    <a:pt x="5085" y="5130"/>
                  </a:cubicBezTo>
                  <a:cubicBezTo>
                    <a:pt x="5171" y="5173"/>
                    <a:pt x="5257" y="5193"/>
                    <a:pt x="5347" y="5193"/>
                  </a:cubicBezTo>
                  <a:cubicBezTo>
                    <a:pt x="5423" y="5193"/>
                    <a:pt x="5502" y="5178"/>
                    <a:pt x="5585" y="5152"/>
                  </a:cubicBezTo>
                  <a:cubicBezTo>
                    <a:pt x="5836" y="5061"/>
                    <a:pt x="6029" y="4868"/>
                    <a:pt x="6200" y="4538"/>
                  </a:cubicBezTo>
                  <a:cubicBezTo>
                    <a:pt x="6200" y="4538"/>
                    <a:pt x="6200" y="4527"/>
                    <a:pt x="6200" y="4516"/>
                  </a:cubicBezTo>
                  <a:lnTo>
                    <a:pt x="6200" y="4504"/>
                  </a:lnTo>
                  <a:cubicBezTo>
                    <a:pt x="6177" y="4413"/>
                    <a:pt x="6165" y="4334"/>
                    <a:pt x="6165" y="4254"/>
                  </a:cubicBezTo>
                  <a:cubicBezTo>
                    <a:pt x="6154" y="4174"/>
                    <a:pt x="6177" y="4117"/>
                    <a:pt x="6211" y="4049"/>
                  </a:cubicBezTo>
                  <a:cubicBezTo>
                    <a:pt x="6211" y="4049"/>
                    <a:pt x="6222" y="4038"/>
                    <a:pt x="6222" y="4038"/>
                  </a:cubicBezTo>
                  <a:cubicBezTo>
                    <a:pt x="6234" y="4038"/>
                    <a:pt x="6245" y="4038"/>
                    <a:pt x="6245" y="4049"/>
                  </a:cubicBezTo>
                  <a:cubicBezTo>
                    <a:pt x="6279" y="4072"/>
                    <a:pt x="6302" y="4095"/>
                    <a:pt x="6325" y="4117"/>
                  </a:cubicBezTo>
                  <a:cubicBezTo>
                    <a:pt x="6347" y="4140"/>
                    <a:pt x="6359" y="4163"/>
                    <a:pt x="6359" y="4197"/>
                  </a:cubicBezTo>
                  <a:cubicBezTo>
                    <a:pt x="6370" y="4208"/>
                    <a:pt x="6370" y="4220"/>
                    <a:pt x="6381" y="4231"/>
                  </a:cubicBezTo>
                  <a:cubicBezTo>
                    <a:pt x="6404" y="4277"/>
                    <a:pt x="6416" y="4322"/>
                    <a:pt x="6438" y="4379"/>
                  </a:cubicBezTo>
                  <a:cubicBezTo>
                    <a:pt x="6450" y="4402"/>
                    <a:pt x="6450" y="4436"/>
                    <a:pt x="6461" y="4459"/>
                  </a:cubicBezTo>
                  <a:cubicBezTo>
                    <a:pt x="6518" y="4618"/>
                    <a:pt x="6586" y="4754"/>
                    <a:pt x="6666" y="4868"/>
                  </a:cubicBezTo>
                  <a:cubicBezTo>
                    <a:pt x="6836" y="5152"/>
                    <a:pt x="7109" y="5346"/>
                    <a:pt x="7394" y="5403"/>
                  </a:cubicBezTo>
                  <a:cubicBezTo>
                    <a:pt x="7451" y="5414"/>
                    <a:pt x="7496" y="5414"/>
                    <a:pt x="7553" y="5414"/>
                  </a:cubicBezTo>
                  <a:cubicBezTo>
                    <a:pt x="7712" y="5414"/>
                    <a:pt x="7860" y="5369"/>
                    <a:pt x="7997" y="5278"/>
                  </a:cubicBezTo>
                  <a:cubicBezTo>
                    <a:pt x="8190" y="5141"/>
                    <a:pt x="8326" y="4914"/>
                    <a:pt x="8349" y="4686"/>
                  </a:cubicBezTo>
                  <a:cubicBezTo>
                    <a:pt x="8372" y="4550"/>
                    <a:pt x="8372" y="4402"/>
                    <a:pt x="8349" y="4277"/>
                  </a:cubicBezTo>
                  <a:lnTo>
                    <a:pt x="8338" y="4265"/>
                  </a:lnTo>
                  <a:cubicBezTo>
                    <a:pt x="8338" y="4254"/>
                    <a:pt x="8338" y="4254"/>
                    <a:pt x="8326" y="4243"/>
                  </a:cubicBezTo>
                  <a:lnTo>
                    <a:pt x="8304" y="4243"/>
                  </a:lnTo>
                  <a:cubicBezTo>
                    <a:pt x="8213" y="4265"/>
                    <a:pt x="8122" y="4288"/>
                    <a:pt x="8031" y="4288"/>
                  </a:cubicBezTo>
                  <a:cubicBezTo>
                    <a:pt x="7507" y="4288"/>
                    <a:pt x="7087" y="3867"/>
                    <a:pt x="7087" y="3344"/>
                  </a:cubicBezTo>
                  <a:cubicBezTo>
                    <a:pt x="7087" y="2912"/>
                    <a:pt x="7405" y="2525"/>
                    <a:pt x="7837" y="2434"/>
                  </a:cubicBezTo>
                  <a:cubicBezTo>
                    <a:pt x="7849" y="2423"/>
                    <a:pt x="7860" y="2411"/>
                    <a:pt x="7860" y="2400"/>
                  </a:cubicBezTo>
                  <a:lnTo>
                    <a:pt x="7860" y="2366"/>
                  </a:lnTo>
                  <a:cubicBezTo>
                    <a:pt x="7860" y="2354"/>
                    <a:pt x="7860" y="2332"/>
                    <a:pt x="7860" y="2309"/>
                  </a:cubicBezTo>
                  <a:lnTo>
                    <a:pt x="7860" y="2298"/>
                  </a:lnTo>
                  <a:cubicBezTo>
                    <a:pt x="7860" y="2275"/>
                    <a:pt x="7860" y="2252"/>
                    <a:pt x="7860" y="2229"/>
                  </a:cubicBezTo>
                  <a:lnTo>
                    <a:pt x="7860" y="2207"/>
                  </a:lnTo>
                  <a:cubicBezTo>
                    <a:pt x="7860" y="2207"/>
                    <a:pt x="7860" y="2195"/>
                    <a:pt x="7860" y="2184"/>
                  </a:cubicBezTo>
                  <a:cubicBezTo>
                    <a:pt x="7860" y="2161"/>
                    <a:pt x="7871" y="2138"/>
                    <a:pt x="7871" y="2116"/>
                  </a:cubicBezTo>
                  <a:lnTo>
                    <a:pt x="7883" y="2104"/>
                  </a:lnTo>
                  <a:cubicBezTo>
                    <a:pt x="7883" y="2104"/>
                    <a:pt x="7883" y="2093"/>
                    <a:pt x="7883" y="2093"/>
                  </a:cubicBezTo>
                  <a:cubicBezTo>
                    <a:pt x="7894" y="2070"/>
                    <a:pt x="7917" y="2059"/>
                    <a:pt x="7940" y="2047"/>
                  </a:cubicBezTo>
                  <a:cubicBezTo>
                    <a:pt x="7974" y="2047"/>
                    <a:pt x="7997" y="2059"/>
                    <a:pt x="8019" y="2082"/>
                  </a:cubicBezTo>
                  <a:cubicBezTo>
                    <a:pt x="8019" y="2082"/>
                    <a:pt x="8019" y="2082"/>
                    <a:pt x="8019" y="2093"/>
                  </a:cubicBezTo>
                  <a:lnTo>
                    <a:pt x="8042" y="2116"/>
                  </a:lnTo>
                  <a:cubicBezTo>
                    <a:pt x="8053" y="2138"/>
                    <a:pt x="8065" y="2161"/>
                    <a:pt x="8076" y="2195"/>
                  </a:cubicBezTo>
                  <a:cubicBezTo>
                    <a:pt x="8076" y="2229"/>
                    <a:pt x="8088" y="2275"/>
                    <a:pt x="8088" y="2309"/>
                  </a:cubicBezTo>
                  <a:cubicBezTo>
                    <a:pt x="8088" y="2332"/>
                    <a:pt x="8088" y="2354"/>
                    <a:pt x="8088" y="2377"/>
                  </a:cubicBezTo>
                  <a:cubicBezTo>
                    <a:pt x="8088" y="2400"/>
                    <a:pt x="8099" y="2411"/>
                    <a:pt x="8122" y="2411"/>
                  </a:cubicBezTo>
                  <a:cubicBezTo>
                    <a:pt x="8599" y="2457"/>
                    <a:pt x="8963" y="2855"/>
                    <a:pt x="8963" y="3344"/>
                  </a:cubicBezTo>
                  <a:cubicBezTo>
                    <a:pt x="8963" y="3640"/>
                    <a:pt x="8827" y="3901"/>
                    <a:pt x="8599" y="4083"/>
                  </a:cubicBezTo>
                  <a:cubicBezTo>
                    <a:pt x="8588" y="4095"/>
                    <a:pt x="8577" y="4106"/>
                    <a:pt x="8588" y="4129"/>
                  </a:cubicBezTo>
                  <a:cubicBezTo>
                    <a:pt x="8611" y="4174"/>
                    <a:pt x="8622" y="4231"/>
                    <a:pt x="8645" y="4288"/>
                  </a:cubicBezTo>
                  <a:cubicBezTo>
                    <a:pt x="8668" y="4356"/>
                    <a:pt x="8679" y="4436"/>
                    <a:pt x="8679" y="4504"/>
                  </a:cubicBezTo>
                  <a:cubicBezTo>
                    <a:pt x="8679" y="4527"/>
                    <a:pt x="8690" y="4538"/>
                    <a:pt x="8702" y="4538"/>
                  </a:cubicBezTo>
                  <a:cubicBezTo>
                    <a:pt x="8759" y="4561"/>
                    <a:pt x="8827" y="4584"/>
                    <a:pt x="8884" y="4584"/>
                  </a:cubicBezTo>
                  <a:cubicBezTo>
                    <a:pt x="8907" y="4587"/>
                    <a:pt x="8930" y="4589"/>
                    <a:pt x="8953" y="4589"/>
                  </a:cubicBezTo>
                  <a:cubicBezTo>
                    <a:pt x="9089" y="4589"/>
                    <a:pt x="9220" y="4533"/>
                    <a:pt x="9327" y="4436"/>
                  </a:cubicBezTo>
                  <a:cubicBezTo>
                    <a:pt x="9452" y="4311"/>
                    <a:pt x="9532" y="4163"/>
                    <a:pt x="9566" y="3970"/>
                  </a:cubicBezTo>
                  <a:cubicBezTo>
                    <a:pt x="9566" y="3913"/>
                    <a:pt x="9566" y="3844"/>
                    <a:pt x="9566" y="3788"/>
                  </a:cubicBezTo>
                  <a:cubicBezTo>
                    <a:pt x="9566" y="3753"/>
                    <a:pt x="9566" y="3708"/>
                    <a:pt x="9566" y="3674"/>
                  </a:cubicBezTo>
                  <a:cubicBezTo>
                    <a:pt x="9566" y="3628"/>
                    <a:pt x="9566" y="3583"/>
                    <a:pt x="9555" y="3537"/>
                  </a:cubicBezTo>
                  <a:cubicBezTo>
                    <a:pt x="9555" y="3480"/>
                    <a:pt x="9543" y="3435"/>
                    <a:pt x="9543" y="3390"/>
                  </a:cubicBezTo>
                  <a:cubicBezTo>
                    <a:pt x="9543" y="3390"/>
                    <a:pt x="9543" y="3390"/>
                    <a:pt x="9543" y="3378"/>
                  </a:cubicBezTo>
                  <a:cubicBezTo>
                    <a:pt x="9543" y="3355"/>
                    <a:pt x="9532" y="3333"/>
                    <a:pt x="9521" y="3310"/>
                  </a:cubicBezTo>
                  <a:cubicBezTo>
                    <a:pt x="9509" y="3242"/>
                    <a:pt x="9487" y="3173"/>
                    <a:pt x="9487" y="3105"/>
                  </a:cubicBezTo>
                  <a:cubicBezTo>
                    <a:pt x="9487" y="3094"/>
                    <a:pt x="9487" y="3071"/>
                    <a:pt x="9509" y="3060"/>
                  </a:cubicBezTo>
                  <a:cubicBezTo>
                    <a:pt x="9516" y="3056"/>
                    <a:pt x="9524" y="3055"/>
                    <a:pt x="9532" y="3055"/>
                  </a:cubicBezTo>
                  <a:cubicBezTo>
                    <a:pt x="9551" y="3055"/>
                    <a:pt x="9573" y="3063"/>
                    <a:pt x="9589" y="3071"/>
                  </a:cubicBezTo>
                  <a:cubicBezTo>
                    <a:pt x="9634" y="3117"/>
                    <a:pt x="9669" y="3173"/>
                    <a:pt x="9703" y="3242"/>
                  </a:cubicBezTo>
                  <a:cubicBezTo>
                    <a:pt x="9714" y="3264"/>
                    <a:pt x="9725" y="3287"/>
                    <a:pt x="9737" y="3310"/>
                  </a:cubicBezTo>
                  <a:cubicBezTo>
                    <a:pt x="9771" y="3344"/>
                    <a:pt x="9794" y="3390"/>
                    <a:pt x="9805" y="3435"/>
                  </a:cubicBezTo>
                  <a:cubicBezTo>
                    <a:pt x="9862" y="3594"/>
                    <a:pt x="9896" y="3731"/>
                    <a:pt x="9885" y="3856"/>
                  </a:cubicBezTo>
                  <a:cubicBezTo>
                    <a:pt x="9885" y="3867"/>
                    <a:pt x="9885" y="3867"/>
                    <a:pt x="9885" y="3879"/>
                  </a:cubicBezTo>
                  <a:lnTo>
                    <a:pt x="9885" y="3890"/>
                  </a:lnTo>
                  <a:cubicBezTo>
                    <a:pt x="9885" y="3913"/>
                    <a:pt x="9896" y="3924"/>
                    <a:pt x="9907" y="3924"/>
                  </a:cubicBezTo>
                  <a:cubicBezTo>
                    <a:pt x="9941" y="3935"/>
                    <a:pt x="9987" y="3958"/>
                    <a:pt x="10021" y="3970"/>
                  </a:cubicBezTo>
                  <a:cubicBezTo>
                    <a:pt x="10088" y="3986"/>
                    <a:pt x="10160" y="3997"/>
                    <a:pt x="10235" y="3997"/>
                  </a:cubicBezTo>
                  <a:cubicBezTo>
                    <a:pt x="10262" y="3997"/>
                    <a:pt x="10289" y="3995"/>
                    <a:pt x="10317" y="3992"/>
                  </a:cubicBezTo>
                  <a:cubicBezTo>
                    <a:pt x="10522" y="3970"/>
                    <a:pt x="10726" y="3856"/>
                    <a:pt x="10874" y="3685"/>
                  </a:cubicBezTo>
                  <a:cubicBezTo>
                    <a:pt x="11113" y="3401"/>
                    <a:pt x="11215" y="2969"/>
                    <a:pt x="11147" y="2514"/>
                  </a:cubicBezTo>
                  <a:cubicBezTo>
                    <a:pt x="11090" y="2127"/>
                    <a:pt x="10931" y="1752"/>
                    <a:pt x="10669" y="1388"/>
                  </a:cubicBezTo>
                  <a:cubicBezTo>
                    <a:pt x="10431" y="1069"/>
                    <a:pt x="10112" y="762"/>
                    <a:pt x="9703" y="478"/>
                  </a:cubicBezTo>
                  <a:cubicBezTo>
                    <a:pt x="9509" y="341"/>
                    <a:pt x="9305" y="216"/>
                    <a:pt x="9077" y="68"/>
                  </a:cubicBezTo>
                  <a:cubicBezTo>
                    <a:pt x="9043" y="46"/>
                    <a:pt x="9009" y="23"/>
                    <a:pt x="897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7"/>
          <p:cNvSpPr txBox="1"/>
          <p:nvPr>
            <p:ph type="title"/>
          </p:nvPr>
        </p:nvSpPr>
        <p:spPr>
          <a:xfrm rot="-22097">
            <a:off x="1661067" y="2952127"/>
            <a:ext cx="5600816" cy="74131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Geospatial Data</a:t>
            </a:r>
            <a:endParaRPr/>
          </a:p>
        </p:txBody>
      </p:sp>
      <p:sp>
        <p:nvSpPr>
          <p:cNvPr id="571" name="Google Shape;571;p37"/>
          <p:cNvSpPr txBox="1"/>
          <p:nvPr>
            <p:ph idx="2" type="title"/>
          </p:nvPr>
        </p:nvSpPr>
        <p:spPr>
          <a:xfrm rot="-21855">
            <a:off x="3423310" y="2257600"/>
            <a:ext cx="2076342" cy="74131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01</a:t>
            </a:r>
            <a:endParaRPr>
              <a:solidFill>
                <a:schemeClr val="accent4"/>
              </a:solidFill>
            </a:endParaRPr>
          </a:p>
        </p:txBody>
      </p:sp>
      <p:grpSp>
        <p:nvGrpSpPr>
          <p:cNvPr id="572" name="Google Shape;572;p37"/>
          <p:cNvGrpSpPr/>
          <p:nvPr/>
        </p:nvGrpSpPr>
        <p:grpSpPr>
          <a:xfrm>
            <a:off x="3495686" y="306349"/>
            <a:ext cx="2305028" cy="1877147"/>
            <a:chOff x="1666325" y="2431875"/>
            <a:chExt cx="510425" cy="415675"/>
          </a:xfrm>
        </p:grpSpPr>
        <p:sp>
          <p:nvSpPr>
            <p:cNvPr id="573" name="Google Shape;573;p37"/>
            <p:cNvSpPr/>
            <p:nvPr/>
          </p:nvSpPr>
          <p:spPr>
            <a:xfrm>
              <a:off x="1685950" y="2449825"/>
              <a:ext cx="472600" cy="379850"/>
            </a:xfrm>
            <a:custGeom>
              <a:rect b="b" l="l" r="r" t="t"/>
              <a:pathLst>
                <a:path extrusionOk="0" h="15194" w="18904">
                  <a:moveTo>
                    <a:pt x="15951" y="1"/>
                  </a:moveTo>
                  <a:cubicBezTo>
                    <a:pt x="15911" y="1"/>
                    <a:pt x="15872" y="3"/>
                    <a:pt x="15832" y="8"/>
                  </a:cubicBezTo>
                  <a:cubicBezTo>
                    <a:pt x="15594" y="31"/>
                    <a:pt x="15366" y="111"/>
                    <a:pt x="15173" y="259"/>
                  </a:cubicBezTo>
                  <a:cubicBezTo>
                    <a:pt x="15082" y="327"/>
                    <a:pt x="15002" y="418"/>
                    <a:pt x="14957" y="520"/>
                  </a:cubicBezTo>
                  <a:cubicBezTo>
                    <a:pt x="14911" y="611"/>
                    <a:pt x="14888" y="691"/>
                    <a:pt x="14888" y="782"/>
                  </a:cubicBezTo>
                  <a:lnTo>
                    <a:pt x="14877" y="782"/>
                  </a:lnTo>
                  <a:cubicBezTo>
                    <a:pt x="14593" y="782"/>
                    <a:pt x="14308" y="907"/>
                    <a:pt x="14126" y="1134"/>
                  </a:cubicBezTo>
                  <a:cubicBezTo>
                    <a:pt x="13751" y="1601"/>
                    <a:pt x="13762" y="2397"/>
                    <a:pt x="14229" y="2806"/>
                  </a:cubicBezTo>
                  <a:cubicBezTo>
                    <a:pt x="14104" y="2863"/>
                    <a:pt x="13978" y="2897"/>
                    <a:pt x="13853" y="2920"/>
                  </a:cubicBezTo>
                  <a:cubicBezTo>
                    <a:pt x="13626" y="2977"/>
                    <a:pt x="13398" y="3000"/>
                    <a:pt x="13160" y="3022"/>
                  </a:cubicBezTo>
                  <a:cubicBezTo>
                    <a:pt x="13003" y="3037"/>
                    <a:pt x="12844" y="3043"/>
                    <a:pt x="12686" y="3043"/>
                  </a:cubicBezTo>
                  <a:cubicBezTo>
                    <a:pt x="12339" y="3043"/>
                    <a:pt x="11990" y="3012"/>
                    <a:pt x="11647" y="2966"/>
                  </a:cubicBezTo>
                  <a:cubicBezTo>
                    <a:pt x="11510" y="2943"/>
                    <a:pt x="11374" y="2920"/>
                    <a:pt x="11237" y="2897"/>
                  </a:cubicBezTo>
                  <a:cubicBezTo>
                    <a:pt x="11226" y="2897"/>
                    <a:pt x="11215" y="2897"/>
                    <a:pt x="11203" y="2886"/>
                  </a:cubicBezTo>
                  <a:cubicBezTo>
                    <a:pt x="10896" y="2749"/>
                    <a:pt x="10589" y="2624"/>
                    <a:pt x="10271" y="2533"/>
                  </a:cubicBezTo>
                  <a:cubicBezTo>
                    <a:pt x="9626" y="2337"/>
                    <a:pt x="8953" y="2237"/>
                    <a:pt x="8278" y="2237"/>
                  </a:cubicBezTo>
                  <a:cubicBezTo>
                    <a:pt x="7822" y="2237"/>
                    <a:pt x="7365" y="2282"/>
                    <a:pt x="6915" y="2374"/>
                  </a:cubicBezTo>
                  <a:cubicBezTo>
                    <a:pt x="5903" y="2579"/>
                    <a:pt x="4948" y="3034"/>
                    <a:pt x="4140" y="3659"/>
                  </a:cubicBezTo>
                  <a:cubicBezTo>
                    <a:pt x="3355" y="4274"/>
                    <a:pt x="2684" y="5047"/>
                    <a:pt x="2275" y="5957"/>
                  </a:cubicBezTo>
                  <a:cubicBezTo>
                    <a:pt x="1865" y="6855"/>
                    <a:pt x="1683" y="7879"/>
                    <a:pt x="1968" y="8834"/>
                  </a:cubicBezTo>
                  <a:cubicBezTo>
                    <a:pt x="1991" y="8903"/>
                    <a:pt x="2025" y="8960"/>
                    <a:pt x="2047" y="9028"/>
                  </a:cubicBezTo>
                  <a:lnTo>
                    <a:pt x="2036" y="9028"/>
                  </a:lnTo>
                  <a:cubicBezTo>
                    <a:pt x="1706" y="9153"/>
                    <a:pt x="1456" y="9426"/>
                    <a:pt x="1422" y="9778"/>
                  </a:cubicBezTo>
                  <a:cubicBezTo>
                    <a:pt x="1411" y="9835"/>
                    <a:pt x="1411" y="9881"/>
                    <a:pt x="1422" y="9938"/>
                  </a:cubicBezTo>
                  <a:cubicBezTo>
                    <a:pt x="1138" y="9972"/>
                    <a:pt x="876" y="10074"/>
                    <a:pt x="660" y="10256"/>
                  </a:cubicBezTo>
                  <a:cubicBezTo>
                    <a:pt x="125" y="10677"/>
                    <a:pt x="0" y="11462"/>
                    <a:pt x="319" y="12053"/>
                  </a:cubicBezTo>
                  <a:cubicBezTo>
                    <a:pt x="421" y="12224"/>
                    <a:pt x="546" y="12394"/>
                    <a:pt x="694" y="12531"/>
                  </a:cubicBezTo>
                  <a:cubicBezTo>
                    <a:pt x="793" y="12641"/>
                    <a:pt x="955" y="12782"/>
                    <a:pt x="1119" y="12782"/>
                  </a:cubicBezTo>
                  <a:cubicBezTo>
                    <a:pt x="1125" y="12782"/>
                    <a:pt x="1131" y="12782"/>
                    <a:pt x="1138" y="12781"/>
                  </a:cubicBezTo>
                  <a:lnTo>
                    <a:pt x="1138" y="12781"/>
                  </a:lnTo>
                  <a:cubicBezTo>
                    <a:pt x="1092" y="13145"/>
                    <a:pt x="1149" y="13509"/>
                    <a:pt x="1331" y="13828"/>
                  </a:cubicBezTo>
                  <a:cubicBezTo>
                    <a:pt x="1624" y="14328"/>
                    <a:pt x="2179" y="14645"/>
                    <a:pt x="2748" y="14645"/>
                  </a:cubicBezTo>
                  <a:cubicBezTo>
                    <a:pt x="2929" y="14645"/>
                    <a:pt x="3111" y="14613"/>
                    <a:pt x="3287" y="14544"/>
                  </a:cubicBezTo>
                  <a:cubicBezTo>
                    <a:pt x="3333" y="14533"/>
                    <a:pt x="3390" y="14510"/>
                    <a:pt x="3435" y="14487"/>
                  </a:cubicBezTo>
                  <a:cubicBezTo>
                    <a:pt x="3446" y="14510"/>
                    <a:pt x="3458" y="14544"/>
                    <a:pt x="3469" y="14567"/>
                  </a:cubicBezTo>
                  <a:cubicBezTo>
                    <a:pt x="3526" y="14669"/>
                    <a:pt x="3617" y="14760"/>
                    <a:pt x="3697" y="14828"/>
                  </a:cubicBezTo>
                  <a:cubicBezTo>
                    <a:pt x="3867" y="14976"/>
                    <a:pt x="4072" y="15090"/>
                    <a:pt x="4299" y="15147"/>
                  </a:cubicBezTo>
                  <a:cubicBezTo>
                    <a:pt x="4413" y="15179"/>
                    <a:pt x="4527" y="15194"/>
                    <a:pt x="4642" y="15194"/>
                  </a:cubicBezTo>
                  <a:cubicBezTo>
                    <a:pt x="4766" y="15194"/>
                    <a:pt x="4891" y="15177"/>
                    <a:pt x="5016" y="15147"/>
                  </a:cubicBezTo>
                  <a:cubicBezTo>
                    <a:pt x="5232" y="15090"/>
                    <a:pt x="5494" y="14976"/>
                    <a:pt x="5642" y="14794"/>
                  </a:cubicBezTo>
                  <a:cubicBezTo>
                    <a:pt x="5664" y="14783"/>
                    <a:pt x="5676" y="14760"/>
                    <a:pt x="5676" y="14737"/>
                  </a:cubicBezTo>
                  <a:cubicBezTo>
                    <a:pt x="5858" y="14897"/>
                    <a:pt x="6074" y="15010"/>
                    <a:pt x="6301" y="15090"/>
                  </a:cubicBezTo>
                  <a:cubicBezTo>
                    <a:pt x="6463" y="15143"/>
                    <a:pt x="6632" y="15168"/>
                    <a:pt x="6802" y="15168"/>
                  </a:cubicBezTo>
                  <a:cubicBezTo>
                    <a:pt x="7145" y="15168"/>
                    <a:pt x="7490" y="15064"/>
                    <a:pt x="7780" y="14874"/>
                  </a:cubicBezTo>
                  <a:cubicBezTo>
                    <a:pt x="7825" y="14840"/>
                    <a:pt x="7859" y="14806"/>
                    <a:pt x="7905" y="14783"/>
                  </a:cubicBezTo>
                  <a:cubicBezTo>
                    <a:pt x="7996" y="14897"/>
                    <a:pt x="8144" y="14976"/>
                    <a:pt x="8269" y="15033"/>
                  </a:cubicBezTo>
                  <a:cubicBezTo>
                    <a:pt x="8451" y="15113"/>
                    <a:pt x="8644" y="15158"/>
                    <a:pt x="8849" y="15158"/>
                  </a:cubicBezTo>
                  <a:cubicBezTo>
                    <a:pt x="9042" y="15158"/>
                    <a:pt x="9236" y="15101"/>
                    <a:pt x="9418" y="15010"/>
                  </a:cubicBezTo>
                  <a:cubicBezTo>
                    <a:pt x="9497" y="14976"/>
                    <a:pt x="9577" y="14919"/>
                    <a:pt x="9656" y="14863"/>
                  </a:cubicBezTo>
                  <a:cubicBezTo>
                    <a:pt x="9679" y="14840"/>
                    <a:pt x="9713" y="14817"/>
                    <a:pt x="9736" y="14783"/>
                  </a:cubicBezTo>
                  <a:cubicBezTo>
                    <a:pt x="9895" y="14919"/>
                    <a:pt x="10077" y="15022"/>
                    <a:pt x="10282" y="15079"/>
                  </a:cubicBezTo>
                  <a:cubicBezTo>
                    <a:pt x="10382" y="15104"/>
                    <a:pt x="10485" y="15117"/>
                    <a:pt x="10588" y="15117"/>
                  </a:cubicBezTo>
                  <a:cubicBezTo>
                    <a:pt x="10939" y="15117"/>
                    <a:pt x="11289" y="14972"/>
                    <a:pt x="11545" y="14726"/>
                  </a:cubicBezTo>
                  <a:cubicBezTo>
                    <a:pt x="11590" y="14681"/>
                    <a:pt x="11647" y="14624"/>
                    <a:pt x="11681" y="14567"/>
                  </a:cubicBezTo>
                  <a:lnTo>
                    <a:pt x="11692" y="14567"/>
                  </a:lnTo>
                  <a:cubicBezTo>
                    <a:pt x="11795" y="14612"/>
                    <a:pt x="11886" y="14635"/>
                    <a:pt x="11999" y="14646"/>
                  </a:cubicBezTo>
                  <a:cubicBezTo>
                    <a:pt x="12036" y="14651"/>
                    <a:pt x="12073" y="14653"/>
                    <a:pt x="12110" y="14653"/>
                  </a:cubicBezTo>
                  <a:cubicBezTo>
                    <a:pt x="12258" y="14653"/>
                    <a:pt x="12409" y="14617"/>
                    <a:pt x="12545" y="14544"/>
                  </a:cubicBezTo>
                  <a:cubicBezTo>
                    <a:pt x="12705" y="14464"/>
                    <a:pt x="12841" y="14328"/>
                    <a:pt x="12932" y="14180"/>
                  </a:cubicBezTo>
                  <a:cubicBezTo>
                    <a:pt x="12989" y="14100"/>
                    <a:pt x="13023" y="14021"/>
                    <a:pt x="13046" y="13930"/>
                  </a:cubicBezTo>
                  <a:cubicBezTo>
                    <a:pt x="13228" y="13998"/>
                    <a:pt x="13433" y="14021"/>
                    <a:pt x="13626" y="14021"/>
                  </a:cubicBezTo>
                  <a:cubicBezTo>
                    <a:pt x="14092" y="13998"/>
                    <a:pt x="14559" y="13793"/>
                    <a:pt x="14888" y="13452"/>
                  </a:cubicBezTo>
                  <a:cubicBezTo>
                    <a:pt x="15218" y="13100"/>
                    <a:pt x="15377" y="12633"/>
                    <a:pt x="15332" y="12156"/>
                  </a:cubicBezTo>
                  <a:cubicBezTo>
                    <a:pt x="15275" y="11678"/>
                    <a:pt x="15025" y="11246"/>
                    <a:pt x="14604" y="11018"/>
                  </a:cubicBezTo>
                  <a:cubicBezTo>
                    <a:pt x="14479" y="10950"/>
                    <a:pt x="14354" y="10904"/>
                    <a:pt x="14217" y="10870"/>
                  </a:cubicBezTo>
                  <a:cubicBezTo>
                    <a:pt x="14251" y="10677"/>
                    <a:pt x="14206" y="10450"/>
                    <a:pt x="14138" y="10279"/>
                  </a:cubicBezTo>
                  <a:cubicBezTo>
                    <a:pt x="14047" y="10063"/>
                    <a:pt x="13922" y="9858"/>
                    <a:pt x="13740" y="9699"/>
                  </a:cubicBezTo>
                  <a:cubicBezTo>
                    <a:pt x="13671" y="9642"/>
                    <a:pt x="13603" y="9585"/>
                    <a:pt x="13524" y="9540"/>
                  </a:cubicBezTo>
                  <a:cubicBezTo>
                    <a:pt x="13535" y="9506"/>
                    <a:pt x="13546" y="9460"/>
                    <a:pt x="13558" y="9426"/>
                  </a:cubicBezTo>
                  <a:cubicBezTo>
                    <a:pt x="13580" y="9346"/>
                    <a:pt x="13603" y="9255"/>
                    <a:pt x="13615" y="9164"/>
                  </a:cubicBezTo>
                  <a:cubicBezTo>
                    <a:pt x="13649" y="8994"/>
                    <a:pt x="13671" y="8812"/>
                    <a:pt x="13671" y="8630"/>
                  </a:cubicBezTo>
                  <a:cubicBezTo>
                    <a:pt x="13671" y="8277"/>
                    <a:pt x="13615" y="7925"/>
                    <a:pt x="13512" y="7595"/>
                  </a:cubicBezTo>
                  <a:cubicBezTo>
                    <a:pt x="13478" y="7470"/>
                    <a:pt x="13433" y="7344"/>
                    <a:pt x="13376" y="7231"/>
                  </a:cubicBezTo>
                  <a:cubicBezTo>
                    <a:pt x="13501" y="7197"/>
                    <a:pt x="13626" y="7140"/>
                    <a:pt x="13740" y="7072"/>
                  </a:cubicBezTo>
                  <a:cubicBezTo>
                    <a:pt x="13978" y="6935"/>
                    <a:pt x="14217" y="6776"/>
                    <a:pt x="14433" y="6605"/>
                  </a:cubicBezTo>
                  <a:cubicBezTo>
                    <a:pt x="14877" y="6264"/>
                    <a:pt x="15241" y="5820"/>
                    <a:pt x="15446" y="5297"/>
                  </a:cubicBezTo>
                  <a:cubicBezTo>
                    <a:pt x="15491" y="5149"/>
                    <a:pt x="15537" y="5013"/>
                    <a:pt x="15548" y="4865"/>
                  </a:cubicBezTo>
                  <a:cubicBezTo>
                    <a:pt x="15559" y="4820"/>
                    <a:pt x="15571" y="4774"/>
                    <a:pt x="15571" y="4729"/>
                  </a:cubicBezTo>
                  <a:cubicBezTo>
                    <a:pt x="15855" y="4706"/>
                    <a:pt x="16128" y="4581"/>
                    <a:pt x="16333" y="4387"/>
                  </a:cubicBezTo>
                  <a:cubicBezTo>
                    <a:pt x="16356" y="4353"/>
                    <a:pt x="16378" y="4330"/>
                    <a:pt x="16412" y="4296"/>
                  </a:cubicBezTo>
                  <a:cubicBezTo>
                    <a:pt x="16469" y="4387"/>
                    <a:pt x="16549" y="4467"/>
                    <a:pt x="16629" y="4524"/>
                  </a:cubicBezTo>
                  <a:cubicBezTo>
                    <a:pt x="16793" y="4647"/>
                    <a:pt x="17022" y="4696"/>
                    <a:pt x="17232" y="4696"/>
                  </a:cubicBezTo>
                  <a:cubicBezTo>
                    <a:pt x="17255" y="4696"/>
                    <a:pt x="17278" y="4696"/>
                    <a:pt x="17300" y="4694"/>
                  </a:cubicBezTo>
                  <a:cubicBezTo>
                    <a:pt x="17811" y="4672"/>
                    <a:pt x="18312" y="4365"/>
                    <a:pt x="18482" y="3864"/>
                  </a:cubicBezTo>
                  <a:cubicBezTo>
                    <a:pt x="18528" y="3728"/>
                    <a:pt x="18539" y="3580"/>
                    <a:pt x="18528" y="3432"/>
                  </a:cubicBezTo>
                  <a:cubicBezTo>
                    <a:pt x="18517" y="3364"/>
                    <a:pt x="18505" y="3295"/>
                    <a:pt x="18482" y="3227"/>
                  </a:cubicBezTo>
                  <a:cubicBezTo>
                    <a:pt x="18573" y="3182"/>
                    <a:pt x="18664" y="3113"/>
                    <a:pt x="18733" y="3022"/>
                  </a:cubicBezTo>
                  <a:cubicBezTo>
                    <a:pt x="18858" y="2863"/>
                    <a:pt x="18903" y="2670"/>
                    <a:pt x="18869" y="2477"/>
                  </a:cubicBezTo>
                  <a:cubicBezTo>
                    <a:pt x="18846" y="2283"/>
                    <a:pt x="18721" y="2113"/>
                    <a:pt x="18562" y="2010"/>
                  </a:cubicBezTo>
                  <a:cubicBezTo>
                    <a:pt x="18471" y="1953"/>
                    <a:pt x="18369" y="1919"/>
                    <a:pt x="18278" y="1908"/>
                  </a:cubicBezTo>
                  <a:cubicBezTo>
                    <a:pt x="18346" y="1794"/>
                    <a:pt x="18391" y="1669"/>
                    <a:pt x="18414" y="1533"/>
                  </a:cubicBezTo>
                  <a:cubicBezTo>
                    <a:pt x="18414" y="1521"/>
                    <a:pt x="18414" y="1521"/>
                    <a:pt x="18414" y="1510"/>
                  </a:cubicBezTo>
                  <a:cubicBezTo>
                    <a:pt x="18414" y="1498"/>
                    <a:pt x="18414" y="1487"/>
                    <a:pt x="18414" y="1476"/>
                  </a:cubicBezTo>
                  <a:cubicBezTo>
                    <a:pt x="18426" y="1385"/>
                    <a:pt x="18414" y="1282"/>
                    <a:pt x="18380" y="1180"/>
                  </a:cubicBezTo>
                  <a:cubicBezTo>
                    <a:pt x="18289" y="907"/>
                    <a:pt x="18084" y="668"/>
                    <a:pt x="17811" y="566"/>
                  </a:cubicBezTo>
                  <a:cubicBezTo>
                    <a:pt x="17683" y="512"/>
                    <a:pt x="17549" y="487"/>
                    <a:pt x="17415" y="487"/>
                  </a:cubicBezTo>
                  <a:cubicBezTo>
                    <a:pt x="17239" y="487"/>
                    <a:pt x="17063" y="529"/>
                    <a:pt x="16902" y="600"/>
                  </a:cubicBezTo>
                  <a:cubicBezTo>
                    <a:pt x="16867" y="623"/>
                    <a:pt x="16833" y="634"/>
                    <a:pt x="16799" y="657"/>
                  </a:cubicBezTo>
                  <a:cubicBezTo>
                    <a:pt x="16737" y="254"/>
                    <a:pt x="16346" y="1"/>
                    <a:pt x="15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1666325" y="2431875"/>
              <a:ext cx="510425" cy="415675"/>
            </a:xfrm>
            <a:custGeom>
              <a:rect b="b" l="l" r="r" t="t"/>
              <a:pathLst>
                <a:path extrusionOk="0" h="16627" w="20417">
                  <a:moveTo>
                    <a:pt x="16713" y="1419"/>
                  </a:moveTo>
                  <a:cubicBezTo>
                    <a:pt x="16802" y="1419"/>
                    <a:pt x="16869" y="1467"/>
                    <a:pt x="16879" y="1477"/>
                  </a:cubicBezTo>
                  <a:lnTo>
                    <a:pt x="17038" y="2535"/>
                  </a:lnTo>
                  <a:lnTo>
                    <a:pt x="17948" y="1978"/>
                  </a:lnTo>
                  <a:cubicBezTo>
                    <a:pt x="17960" y="1966"/>
                    <a:pt x="17971" y="1966"/>
                    <a:pt x="17982" y="1955"/>
                  </a:cubicBezTo>
                  <a:cubicBezTo>
                    <a:pt x="18046" y="1923"/>
                    <a:pt x="18114" y="1909"/>
                    <a:pt x="18179" y="1909"/>
                  </a:cubicBezTo>
                  <a:cubicBezTo>
                    <a:pt x="18230" y="1909"/>
                    <a:pt x="18279" y="1917"/>
                    <a:pt x="18323" y="1932"/>
                  </a:cubicBezTo>
                  <a:cubicBezTo>
                    <a:pt x="18392" y="1966"/>
                    <a:pt x="18460" y="2023"/>
                    <a:pt x="18483" y="2103"/>
                  </a:cubicBezTo>
                  <a:cubicBezTo>
                    <a:pt x="18483" y="2125"/>
                    <a:pt x="18483" y="2137"/>
                    <a:pt x="18483" y="2148"/>
                  </a:cubicBezTo>
                  <a:lnTo>
                    <a:pt x="18483" y="2160"/>
                  </a:lnTo>
                  <a:cubicBezTo>
                    <a:pt x="18483" y="2182"/>
                    <a:pt x="18471" y="2205"/>
                    <a:pt x="18460" y="2228"/>
                  </a:cubicBezTo>
                  <a:lnTo>
                    <a:pt x="17834" y="3160"/>
                  </a:lnTo>
                  <a:lnTo>
                    <a:pt x="18915" y="3320"/>
                  </a:lnTo>
                  <a:lnTo>
                    <a:pt x="18358" y="3581"/>
                  </a:lnTo>
                  <a:lnTo>
                    <a:pt x="18596" y="4195"/>
                  </a:lnTo>
                  <a:cubicBezTo>
                    <a:pt x="18596" y="4207"/>
                    <a:pt x="18596" y="4218"/>
                    <a:pt x="18608" y="4230"/>
                  </a:cubicBezTo>
                  <a:cubicBezTo>
                    <a:pt x="18608" y="4275"/>
                    <a:pt x="18596" y="4321"/>
                    <a:pt x="18585" y="4355"/>
                  </a:cubicBezTo>
                  <a:cubicBezTo>
                    <a:pt x="18528" y="4548"/>
                    <a:pt x="18301" y="4696"/>
                    <a:pt x="18050" y="4707"/>
                  </a:cubicBezTo>
                  <a:cubicBezTo>
                    <a:pt x="17937" y="4707"/>
                    <a:pt x="17857" y="4684"/>
                    <a:pt x="17823" y="4662"/>
                  </a:cubicBezTo>
                  <a:cubicBezTo>
                    <a:pt x="17812" y="4650"/>
                    <a:pt x="17789" y="4628"/>
                    <a:pt x="17789" y="4628"/>
                  </a:cubicBezTo>
                  <a:lnTo>
                    <a:pt x="17277" y="3854"/>
                  </a:lnTo>
                  <a:lnTo>
                    <a:pt x="16663" y="4548"/>
                  </a:lnTo>
                  <a:cubicBezTo>
                    <a:pt x="16652" y="4559"/>
                    <a:pt x="16640" y="4571"/>
                    <a:pt x="16617" y="4582"/>
                  </a:cubicBezTo>
                  <a:cubicBezTo>
                    <a:pt x="16526" y="4673"/>
                    <a:pt x="16413" y="4730"/>
                    <a:pt x="16299" y="4741"/>
                  </a:cubicBezTo>
                  <a:lnTo>
                    <a:pt x="15696" y="4775"/>
                  </a:lnTo>
                  <a:lnTo>
                    <a:pt x="15651" y="5390"/>
                  </a:lnTo>
                  <a:cubicBezTo>
                    <a:pt x="15639" y="5412"/>
                    <a:pt x="15639" y="5447"/>
                    <a:pt x="15639" y="5469"/>
                  </a:cubicBezTo>
                  <a:cubicBezTo>
                    <a:pt x="15617" y="5572"/>
                    <a:pt x="15594" y="5663"/>
                    <a:pt x="15560" y="5754"/>
                  </a:cubicBezTo>
                  <a:cubicBezTo>
                    <a:pt x="15423" y="6129"/>
                    <a:pt x="15162" y="6459"/>
                    <a:pt x="14786" y="6766"/>
                  </a:cubicBezTo>
                  <a:cubicBezTo>
                    <a:pt x="14593" y="6902"/>
                    <a:pt x="14400" y="7039"/>
                    <a:pt x="14172" y="7164"/>
                  </a:cubicBezTo>
                  <a:cubicBezTo>
                    <a:pt x="14092" y="7209"/>
                    <a:pt x="14036" y="7244"/>
                    <a:pt x="14001" y="7244"/>
                  </a:cubicBezTo>
                  <a:lnTo>
                    <a:pt x="13171" y="7437"/>
                  </a:lnTo>
                  <a:lnTo>
                    <a:pt x="13512" y="8222"/>
                  </a:lnTo>
                  <a:cubicBezTo>
                    <a:pt x="13546" y="8324"/>
                    <a:pt x="13592" y="8415"/>
                    <a:pt x="13615" y="8517"/>
                  </a:cubicBezTo>
                  <a:cubicBezTo>
                    <a:pt x="13706" y="8790"/>
                    <a:pt x="13740" y="9075"/>
                    <a:pt x="13740" y="9336"/>
                  </a:cubicBezTo>
                  <a:cubicBezTo>
                    <a:pt x="13740" y="9473"/>
                    <a:pt x="13728" y="9609"/>
                    <a:pt x="13706" y="9757"/>
                  </a:cubicBezTo>
                  <a:cubicBezTo>
                    <a:pt x="13694" y="9825"/>
                    <a:pt x="13672" y="9894"/>
                    <a:pt x="13660" y="9962"/>
                  </a:cubicBezTo>
                  <a:cubicBezTo>
                    <a:pt x="13649" y="9985"/>
                    <a:pt x="13637" y="10007"/>
                    <a:pt x="13637" y="10030"/>
                  </a:cubicBezTo>
                  <a:lnTo>
                    <a:pt x="13456" y="10576"/>
                  </a:lnTo>
                  <a:lnTo>
                    <a:pt x="13956" y="10872"/>
                  </a:lnTo>
                  <a:cubicBezTo>
                    <a:pt x="13990" y="10895"/>
                    <a:pt x="14024" y="10917"/>
                    <a:pt x="14058" y="10940"/>
                  </a:cubicBezTo>
                  <a:cubicBezTo>
                    <a:pt x="14138" y="11020"/>
                    <a:pt x="14206" y="11122"/>
                    <a:pt x="14252" y="11247"/>
                  </a:cubicBezTo>
                  <a:cubicBezTo>
                    <a:pt x="14297" y="11350"/>
                    <a:pt x="14309" y="11452"/>
                    <a:pt x="14309" y="11497"/>
                  </a:cubicBezTo>
                  <a:lnTo>
                    <a:pt x="14229" y="12134"/>
                  </a:lnTo>
                  <a:lnTo>
                    <a:pt x="14843" y="12282"/>
                  </a:lnTo>
                  <a:cubicBezTo>
                    <a:pt x="14923" y="12294"/>
                    <a:pt x="14991" y="12316"/>
                    <a:pt x="15048" y="12350"/>
                  </a:cubicBezTo>
                  <a:cubicBezTo>
                    <a:pt x="15241" y="12464"/>
                    <a:pt x="15378" y="12680"/>
                    <a:pt x="15412" y="12953"/>
                  </a:cubicBezTo>
                  <a:cubicBezTo>
                    <a:pt x="15435" y="13215"/>
                    <a:pt x="15344" y="13476"/>
                    <a:pt x="15162" y="13681"/>
                  </a:cubicBezTo>
                  <a:cubicBezTo>
                    <a:pt x="14968" y="13874"/>
                    <a:pt x="14672" y="14011"/>
                    <a:pt x="14388" y="14022"/>
                  </a:cubicBezTo>
                  <a:cubicBezTo>
                    <a:pt x="14274" y="14022"/>
                    <a:pt x="14172" y="14011"/>
                    <a:pt x="14092" y="13977"/>
                  </a:cubicBezTo>
                  <a:lnTo>
                    <a:pt x="13387" y="13704"/>
                  </a:lnTo>
                  <a:lnTo>
                    <a:pt x="13160" y="14432"/>
                  </a:lnTo>
                  <a:lnTo>
                    <a:pt x="13160" y="14455"/>
                  </a:lnTo>
                  <a:cubicBezTo>
                    <a:pt x="13148" y="14477"/>
                    <a:pt x="13137" y="14500"/>
                    <a:pt x="13126" y="14523"/>
                  </a:cubicBezTo>
                  <a:cubicBezTo>
                    <a:pt x="13092" y="14568"/>
                    <a:pt x="13057" y="14614"/>
                    <a:pt x="13012" y="14625"/>
                  </a:cubicBezTo>
                  <a:cubicBezTo>
                    <a:pt x="12978" y="14651"/>
                    <a:pt x="12937" y="14664"/>
                    <a:pt x="12900" y="14664"/>
                  </a:cubicBezTo>
                  <a:cubicBezTo>
                    <a:pt x="12888" y="14664"/>
                    <a:pt x="12875" y="14662"/>
                    <a:pt x="12864" y="14659"/>
                  </a:cubicBezTo>
                  <a:cubicBezTo>
                    <a:pt x="12841" y="14659"/>
                    <a:pt x="12819" y="14659"/>
                    <a:pt x="12796" y="14648"/>
                  </a:cubicBezTo>
                  <a:lnTo>
                    <a:pt x="12239" y="14364"/>
                  </a:lnTo>
                  <a:lnTo>
                    <a:pt x="11886" y="14875"/>
                  </a:lnTo>
                  <a:cubicBezTo>
                    <a:pt x="11875" y="14898"/>
                    <a:pt x="11852" y="14921"/>
                    <a:pt x="11829" y="14944"/>
                  </a:cubicBezTo>
                  <a:cubicBezTo>
                    <a:pt x="11716" y="15056"/>
                    <a:pt x="11551" y="15123"/>
                    <a:pt x="11393" y="15123"/>
                  </a:cubicBezTo>
                  <a:cubicBezTo>
                    <a:pt x="11343" y="15123"/>
                    <a:pt x="11295" y="15116"/>
                    <a:pt x="11249" y="15103"/>
                  </a:cubicBezTo>
                  <a:cubicBezTo>
                    <a:pt x="11158" y="15080"/>
                    <a:pt x="11067" y="15035"/>
                    <a:pt x="10987" y="14966"/>
                  </a:cubicBezTo>
                  <a:lnTo>
                    <a:pt x="10476" y="14523"/>
                  </a:lnTo>
                  <a:lnTo>
                    <a:pt x="10009" y="15012"/>
                  </a:lnTo>
                  <a:lnTo>
                    <a:pt x="9998" y="15023"/>
                  </a:lnTo>
                  <a:cubicBezTo>
                    <a:pt x="9952" y="15057"/>
                    <a:pt x="9918" y="15080"/>
                    <a:pt x="9884" y="15091"/>
                  </a:cubicBezTo>
                  <a:cubicBezTo>
                    <a:pt x="9793" y="15137"/>
                    <a:pt x="9702" y="15160"/>
                    <a:pt x="9623" y="15160"/>
                  </a:cubicBezTo>
                  <a:cubicBezTo>
                    <a:pt x="9607" y="15162"/>
                    <a:pt x="9591" y="15163"/>
                    <a:pt x="9576" y="15163"/>
                  </a:cubicBezTo>
                  <a:cubicBezTo>
                    <a:pt x="9500" y="15163"/>
                    <a:pt x="9425" y="15141"/>
                    <a:pt x="9350" y="15103"/>
                  </a:cubicBezTo>
                  <a:cubicBezTo>
                    <a:pt x="9281" y="15069"/>
                    <a:pt x="9247" y="15046"/>
                    <a:pt x="9236" y="15035"/>
                  </a:cubicBezTo>
                  <a:lnTo>
                    <a:pt x="8815" y="14500"/>
                  </a:lnTo>
                  <a:lnTo>
                    <a:pt x="8258" y="14932"/>
                  </a:lnTo>
                  <a:cubicBezTo>
                    <a:pt x="8224" y="14955"/>
                    <a:pt x="8201" y="14978"/>
                    <a:pt x="8167" y="15000"/>
                  </a:cubicBezTo>
                  <a:cubicBezTo>
                    <a:pt x="7988" y="15117"/>
                    <a:pt x="7778" y="15175"/>
                    <a:pt x="7580" y="15175"/>
                  </a:cubicBezTo>
                  <a:cubicBezTo>
                    <a:pt x="7487" y="15175"/>
                    <a:pt x="7397" y="15162"/>
                    <a:pt x="7314" y="15137"/>
                  </a:cubicBezTo>
                  <a:cubicBezTo>
                    <a:pt x="7166" y="15091"/>
                    <a:pt x="7041" y="15012"/>
                    <a:pt x="6938" y="14921"/>
                  </a:cubicBezTo>
                  <a:lnTo>
                    <a:pt x="6154" y="14227"/>
                  </a:lnTo>
                  <a:lnTo>
                    <a:pt x="5846" y="15091"/>
                  </a:lnTo>
                  <a:cubicBezTo>
                    <a:pt x="5801" y="15114"/>
                    <a:pt x="5721" y="15148"/>
                    <a:pt x="5619" y="15182"/>
                  </a:cubicBezTo>
                  <a:cubicBezTo>
                    <a:pt x="5562" y="15194"/>
                    <a:pt x="5502" y="15200"/>
                    <a:pt x="5443" y="15200"/>
                  </a:cubicBezTo>
                  <a:cubicBezTo>
                    <a:pt x="5383" y="15200"/>
                    <a:pt x="5323" y="15194"/>
                    <a:pt x="5266" y="15182"/>
                  </a:cubicBezTo>
                  <a:cubicBezTo>
                    <a:pt x="5153" y="15148"/>
                    <a:pt x="5050" y="15091"/>
                    <a:pt x="4948" y="15012"/>
                  </a:cubicBezTo>
                  <a:cubicBezTo>
                    <a:pt x="4914" y="14978"/>
                    <a:pt x="4891" y="14955"/>
                    <a:pt x="4891" y="14944"/>
                  </a:cubicBezTo>
                  <a:lnTo>
                    <a:pt x="4607" y="14204"/>
                  </a:lnTo>
                  <a:lnTo>
                    <a:pt x="3902" y="14557"/>
                  </a:lnTo>
                  <a:cubicBezTo>
                    <a:pt x="3879" y="14568"/>
                    <a:pt x="3845" y="14591"/>
                    <a:pt x="3811" y="14602"/>
                  </a:cubicBezTo>
                  <a:cubicBezTo>
                    <a:pt x="3722" y="14636"/>
                    <a:pt x="3629" y="14652"/>
                    <a:pt x="3536" y="14652"/>
                  </a:cubicBezTo>
                  <a:cubicBezTo>
                    <a:pt x="3223" y="14652"/>
                    <a:pt x="2905" y="14471"/>
                    <a:pt x="2730" y="14182"/>
                  </a:cubicBezTo>
                  <a:cubicBezTo>
                    <a:pt x="2605" y="13965"/>
                    <a:pt x="2605" y="13738"/>
                    <a:pt x="2628" y="13590"/>
                  </a:cubicBezTo>
                  <a:lnTo>
                    <a:pt x="2741" y="12737"/>
                  </a:lnTo>
                  <a:lnTo>
                    <a:pt x="2741" y="12737"/>
                  </a:lnTo>
                  <a:lnTo>
                    <a:pt x="2014" y="12783"/>
                  </a:lnTo>
                  <a:cubicBezTo>
                    <a:pt x="2002" y="12771"/>
                    <a:pt x="1991" y="12760"/>
                    <a:pt x="1968" y="12737"/>
                  </a:cubicBezTo>
                  <a:cubicBezTo>
                    <a:pt x="1877" y="12646"/>
                    <a:pt x="1797" y="12532"/>
                    <a:pt x="1729" y="12419"/>
                  </a:cubicBezTo>
                  <a:cubicBezTo>
                    <a:pt x="1570" y="12123"/>
                    <a:pt x="1638" y="11725"/>
                    <a:pt x="1888" y="11520"/>
                  </a:cubicBezTo>
                  <a:cubicBezTo>
                    <a:pt x="2002" y="11429"/>
                    <a:pt x="2139" y="11372"/>
                    <a:pt x="2286" y="11350"/>
                  </a:cubicBezTo>
                  <a:lnTo>
                    <a:pt x="3026" y="11270"/>
                  </a:lnTo>
                  <a:lnTo>
                    <a:pt x="2912" y="10553"/>
                  </a:lnTo>
                  <a:cubicBezTo>
                    <a:pt x="2923" y="10474"/>
                    <a:pt x="3014" y="10428"/>
                    <a:pt x="3060" y="10405"/>
                  </a:cubicBezTo>
                  <a:lnTo>
                    <a:pt x="3833" y="10121"/>
                  </a:lnTo>
                  <a:lnTo>
                    <a:pt x="3458" y="9405"/>
                  </a:lnTo>
                  <a:cubicBezTo>
                    <a:pt x="3447" y="9370"/>
                    <a:pt x="3435" y="9348"/>
                    <a:pt x="3435" y="9336"/>
                  </a:cubicBezTo>
                  <a:cubicBezTo>
                    <a:pt x="3231" y="8643"/>
                    <a:pt x="3322" y="7801"/>
                    <a:pt x="3697" y="6959"/>
                  </a:cubicBezTo>
                  <a:cubicBezTo>
                    <a:pt x="4049" y="6209"/>
                    <a:pt x="4618" y="5503"/>
                    <a:pt x="5357" y="4935"/>
                  </a:cubicBezTo>
                  <a:cubicBezTo>
                    <a:pt x="6097" y="4366"/>
                    <a:pt x="6950" y="3968"/>
                    <a:pt x="7837" y="3786"/>
                  </a:cubicBezTo>
                  <a:cubicBezTo>
                    <a:pt x="8251" y="3702"/>
                    <a:pt x="8669" y="3660"/>
                    <a:pt x="9084" y="3660"/>
                  </a:cubicBezTo>
                  <a:cubicBezTo>
                    <a:pt x="9683" y="3660"/>
                    <a:pt x="10275" y="3748"/>
                    <a:pt x="10840" y="3922"/>
                  </a:cubicBezTo>
                  <a:cubicBezTo>
                    <a:pt x="11113" y="4002"/>
                    <a:pt x="11397" y="4116"/>
                    <a:pt x="11693" y="4252"/>
                  </a:cubicBezTo>
                  <a:lnTo>
                    <a:pt x="11784" y="4286"/>
                  </a:lnTo>
                  <a:lnTo>
                    <a:pt x="11920" y="4309"/>
                  </a:lnTo>
                  <a:cubicBezTo>
                    <a:pt x="11977" y="4321"/>
                    <a:pt x="12045" y="4332"/>
                    <a:pt x="12102" y="4343"/>
                  </a:cubicBezTo>
                  <a:cubicBezTo>
                    <a:pt x="12182" y="4355"/>
                    <a:pt x="12250" y="4366"/>
                    <a:pt x="12330" y="4377"/>
                  </a:cubicBezTo>
                  <a:cubicBezTo>
                    <a:pt x="12716" y="4438"/>
                    <a:pt x="13093" y="4463"/>
                    <a:pt x="13459" y="4463"/>
                  </a:cubicBezTo>
                  <a:cubicBezTo>
                    <a:pt x="13643" y="4463"/>
                    <a:pt x="13823" y="4457"/>
                    <a:pt x="14001" y="4446"/>
                  </a:cubicBezTo>
                  <a:cubicBezTo>
                    <a:pt x="14240" y="4423"/>
                    <a:pt x="14513" y="4400"/>
                    <a:pt x="14798" y="4332"/>
                  </a:cubicBezTo>
                  <a:cubicBezTo>
                    <a:pt x="14991" y="4286"/>
                    <a:pt x="15139" y="4230"/>
                    <a:pt x="15275" y="4173"/>
                  </a:cubicBezTo>
                  <a:lnTo>
                    <a:pt x="16322" y="3740"/>
                  </a:lnTo>
                  <a:lnTo>
                    <a:pt x="15480" y="2990"/>
                  </a:lnTo>
                  <a:cubicBezTo>
                    <a:pt x="15309" y="2842"/>
                    <a:pt x="15309" y="2489"/>
                    <a:pt x="15457" y="2296"/>
                  </a:cubicBezTo>
                  <a:cubicBezTo>
                    <a:pt x="15503" y="2239"/>
                    <a:pt x="15571" y="2205"/>
                    <a:pt x="15639" y="2205"/>
                  </a:cubicBezTo>
                  <a:lnTo>
                    <a:pt x="16413" y="2205"/>
                  </a:lnTo>
                  <a:lnTo>
                    <a:pt x="16390" y="1534"/>
                  </a:lnTo>
                  <a:cubicBezTo>
                    <a:pt x="16390" y="1534"/>
                    <a:pt x="16390" y="1534"/>
                    <a:pt x="16390" y="1523"/>
                  </a:cubicBezTo>
                  <a:cubicBezTo>
                    <a:pt x="16470" y="1477"/>
                    <a:pt x="16572" y="1432"/>
                    <a:pt x="16686" y="1420"/>
                  </a:cubicBezTo>
                  <a:cubicBezTo>
                    <a:pt x="16695" y="1419"/>
                    <a:pt x="16704" y="1419"/>
                    <a:pt x="16713" y="1419"/>
                  </a:cubicBezTo>
                  <a:close/>
                  <a:moveTo>
                    <a:pt x="16718" y="0"/>
                  </a:moveTo>
                  <a:cubicBezTo>
                    <a:pt x="16659" y="0"/>
                    <a:pt x="16599" y="4"/>
                    <a:pt x="16538" y="10"/>
                  </a:cubicBezTo>
                  <a:cubicBezTo>
                    <a:pt x="16151" y="55"/>
                    <a:pt x="15798" y="192"/>
                    <a:pt x="15526" y="419"/>
                  </a:cubicBezTo>
                  <a:cubicBezTo>
                    <a:pt x="15355" y="544"/>
                    <a:pt x="15218" y="704"/>
                    <a:pt x="15127" y="874"/>
                  </a:cubicBezTo>
                  <a:cubicBezTo>
                    <a:pt x="14832" y="977"/>
                    <a:pt x="14559" y="1159"/>
                    <a:pt x="14365" y="1409"/>
                  </a:cubicBezTo>
                  <a:cubicBezTo>
                    <a:pt x="13990" y="1864"/>
                    <a:pt x="13865" y="2467"/>
                    <a:pt x="13967" y="3024"/>
                  </a:cubicBezTo>
                  <a:cubicBezTo>
                    <a:pt x="13945" y="3024"/>
                    <a:pt x="13910" y="3035"/>
                    <a:pt x="13888" y="3035"/>
                  </a:cubicBezTo>
                  <a:cubicBezTo>
                    <a:pt x="13757" y="3046"/>
                    <a:pt x="13624" y="3051"/>
                    <a:pt x="13487" y="3051"/>
                  </a:cubicBezTo>
                  <a:cubicBezTo>
                    <a:pt x="13183" y="3051"/>
                    <a:pt x="12864" y="3026"/>
                    <a:pt x="12534" y="2978"/>
                  </a:cubicBezTo>
                  <a:cubicBezTo>
                    <a:pt x="12477" y="2967"/>
                    <a:pt x="12420" y="2956"/>
                    <a:pt x="12352" y="2944"/>
                  </a:cubicBezTo>
                  <a:cubicBezTo>
                    <a:pt x="12307" y="2944"/>
                    <a:pt x="12250" y="2933"/>
                    <a:pt x="12193" y="2922"/>
                  </a:cubicBezTo>
                  <a:cubicBezTo>
                    <a:pt x="11875" y="2785"/>
                    <a:pt x="11567" y="2660"/>
                    <a:pt x="11260" y="2569"/>
                  </a:cubicBezTo>
                  <a:cubicBezTo>
                    <a:pt x="10559" y="2353"/>
                    <a:pt x="9823" y="2245"/>
                    <a:pt x="9083" y="2245"/>
                  </a:cubicBezTo>
                  <a:cubicBezTo>
                    <a:pt x="8574" y="2245"/>
                    <a:pt x="8064" y="2296"/>
                    <a:pt x="7564" y="2398"/>
                  </a:cubicBezTo>
                  <a:cubicBezTo>
                    <a:pt x="6461" y="2626"/>
                    <a:pt x="5403" y="3115"/>
                    <a:pt x="4482" y="3820"/>
                  </a:cubicBezTo>
                  <a:cubicBezTo>
                    <a:pt x="3572" y="4537"/>
                    <a:pt x="2855" y="5424"/>
                    <a:pt x="2412" y="6379"/>
                  </a:cubicBezTo>
                  <a:cubicBezTo>
                    <a:pt x="2070" y="7130"/>
                    <a:pt x="1741" y="8244"/>
                    <a:pt x="1991" y="9439"/>
                  </a:cubicBezTo>
                  <a:cubicBezTo>
                    <a:pt x="1797" y="9621"/>
                    <a:pt x="1661" y="9837"/>
                    <a:pt x="1570" y="10087"/>
                  </a:cubicBezTo>
                  <a:cubicBezTo>
                    <a:pt x="1365" y="10167"/>
                    <a:pt x="1172" y="10280"/>
                    <a:pt x="1001" y="10417"/>
                  </a:cubicBezTo>
                  <a:cubicBezTo>
                    <a:pt x="216" y="11042"/>
                    <a:pt x="0" y="12203"/>
                    <a:pt x="489" y="13101"/>
                  </a:cubicBezTo>
                  <a:cubicBezTo>
                    <a:pt x="615" y="13340"/>
                    <a:pt x="785" y="13567"/>
                    <a:pt x="979" y="13761"/>
                  </a:cubicBezTo>
                  <a:cubicBezTo>
                    <a:pt x="1013" y="13806"/>
                    <a:pt x="1092" y="13874"/>
                    <a:pt x="1206" y="13954"/>
                  </a:cubicBezTo>
                  <a:cubicBezTo>
                    <a:pt x="1229" y="14295"/>
                    <a:pt x="1331" y="14614"/>
                    <a:pt x="1502" y="14898"/>
                  </a:cubicBezTo>
                  <a:cubicBezTo>
                    <a:pt x="1937" y="15644"/>
                    <a:pt x="2735" y="16076"/>
                    <a:pt x="3538" y="16076"/>
                  </a:cubicBezTo>
                  <a:cubicBezTo>
                    <a:pt x="3679" y="16076"/>
                    <a:pt x="3820" y="16063"/>
                    <a:pt x="3958" y="16035"/>
                  </a:cubicBezTo>
                  <a:cubicBezTo>
                    <a:pt x="3981" y="16047"/>
                    <a:pt x="3993" y="16070"/>
                    <a:pt x="4015" y="16081"/>
                  </a:cubicBezTo>
                  <a:cubicBezTo>
                    <a:pt x="4277" y="16308"/>
                    <a:pt x="4584" y="16479"/>
                    <a:pt x="4914" y="16559"/>
                  </a:cubicBezTo>
                  <a:cubicBezTo>
                    <a:pt x="5084" y="16604"/>
                    <a:pt x="5255" y="16627"/>
                    <a:pt x="5437" y="16627"/>
                  </a:cubicBezTo>
                  <a:cubicBezTo>
                    <a:pt x="5619" y="16627"/>
                    <a:pt x="5801" y="16604"/>
                    <a:pt x="5983" y="16547"/>
                  </a:cubicBezTo>
                  <a:cubicBezTo>
                    <a:pt x="6108" y="16513"/>
                    <a:pt x="6313" y="16456"/>
                    <a:pt x="6518" y="16343"/>
                  </a:cubicBezTo>
                  <a:cubicBezTo>
                    <a:pt x="6620" y="16399"/>
                    <a:pt x="6734" y="16445"/>
                    <a:pt x="6859" y="16479"/>
                  </a:cubicBezTo>
                  <a:cubicBezTo>
                    <a:pt x="7096" y="16558"/>
                    <a:pt x="7346" y="16597"/>
                    <a:pt x="7597" y="16597"/>
                  </a:cubicBezTo>
                  <a:cubicBezTo>
                    <a:pt x="7961" y="16597"/>
                    <a:pt x="8326" y="16515"/>
                    <a:pt x="8656" y="16354"/>
                  </a:cubicBezTo>
                  <a:cubicBezTo>
                    <a:pt x="8690" y="16365"/>
                    <a:pt x="8724" y="16377"/>
                    <a:pt x="8747" y="16388"/>
                  </a:cubicBezTo>
                  <a:cubicBezTo>
                    <a:pt x="9021" y="16515"/>
                    <a:pt x="9296" y="16583"/>
                    <a:pt x="9579" y="16583"/>
                  </a:cubicBezTo>
                  <a:cubicBezTo>
                    <a:pt x="9601" y="16583"/>
                    <a:pt x="9623" y="16582"/>
                    <a:pt x="9645" y="16581"/>
                  </a:cubicBezTo>
                  <a:cubicBezTo>
                    <a:pt x="9941" y="16581"/>
                    <a:pt x="10237" y="16513"/>
                    <a:pt x="10510" y="16365"/>
                  </a:cubicBezTo>
                  <a:cubicBezTo>
                    <a:pt x="10521" y="16365"/>
                    <a:pt x="10532" y="16365"/>
                    <a:pt x="10544" y="16354"/>
                  </a:cubicBezTo>
                  <a:cubicBezTo>
                    <a:pt x="10658" y="16411"/>
                    <a:pt x="10771" y="16456"/>
                    <a:pt x="10885" y="16479"/>
                  </a:cubicBezTo>
                  <a:cubicBezTo>
                    <a:pt x="11051" y="16524"/>
                    <a:pt x="11222" y="16546"/>
                    <a:pt x="11392" y="16546"/>
                  </a:cubicBezTo>
                  <a:cubicBezTo>
                    <a:pt x="11861" y="16546"/>
                    <a:pt x="12326" y="16379"/>
                    <a:pt x="12693" y="16070"/>
                  </a:cubicBezTo>
                  <a:lnTo>
                    <a:pt x="12705" y="16070"/>
                  </a:lnTo>
                  <a:cubicBezTo>
                    <a:pt x="12767" y="16076"/>
                    <a:pt x="12829" y="16079"/>
                    <a:pt x="12890" y="16079"/>
                  </a:cubicBezTo>
                  <a:cubicBezTo>
                    <a:pt x="13157" y="16079"/>
                    <a:pt x="13420" y="16019"/>
                    <a:pt x="13660" y="15899"/>
                  </a:cubicBezTo>
                  <a:cubicBezTo>
                    <a:pt x="13876" y="15785"/>
                    <a:pt x="14058" y="15637"/>
                    <a:pt x="14206" y="15444"/>
                  </a:cubicBezTo>
                  <a:lnTo>
                    <a:pt x="14445" y="15444"/>
                  </a:lnTo>
                  <a:cubicBezTo>
                    <a:pt x="15105" y="15410"/>
                    <a:pt x="15742" y="15126"/>
                    <a:pt x="16185" y="14659"/>
                  </a:cubicBezTo>
                  <a:cubicBezTo>
                    <a:pt x="16674" y="14159"/>
                    <a:pt x="16902" y="13476"/>
                    <a:pt x="16822" y="12794"/>
                  </a:cubicBezTo>
                  <a:cubicBezTo>
                    <a:pt x="16743" y="12066"/>
                    <a:pt x="16333" y="11440"/>
                    <a:pt x="15730" y="11111"/>
                  </a:cubicBezTo>
                  <a:cubicBezTo>
                    <a:pt x="15719" y="11099"/>
                    <a:pt x="15696" y="11088"/>
                    <a:pt x="15685" y="11088"/>
                  </a:cubicBezTo>
                  <a:cubicBezTo>
                    <a:pt x="15662" y="10940"/>
                    <a:pt x="15617" y="10826"/>
                    <a:pt x="15582" y="10747"/>
                  </a:cubicBezTo>
                  <a:cubicBezTo>
                    <a:pt x="15480" y="10451"/>
                    <a:pt x="15309" y="10189"/>
                    <a:pt x="15105" y="9985"/>
                  </a:cubicBezTo>
                  <a:cubicBezTo>
                    <a:pt x="15150" y="9769"/>
                    <a:pt x="15162" y="9564"/>
                    <a:pt x="15162" y="9359"/>
                  </a:cubicBezTo>
                  <a:cubicBezTo>
                    <a:pt x="15173" y="9007"/>
                    <a:pt x="15127" y="8654"/>
                    <a:pt x="15036" y="8313"/>
                  </a:cubicBezTo>
                  <a:cubicBezTo>
                    <a:pt x="15264" y="8176"/>
                    <a:pt x="15469" y="8028"/>
                    <a:pt x="15662" y="7881"/>
                  </a:cubicBezTo>
                  <a:cubicBezTo>
                    <a:pt x="16253" y="7414"/>
                    <a:pt x="16663" y="6880"/>
                    <a:pt x="16890" y="6265"/>
                  </a:cubicBezTo>
                  <a:cubicBezTo>
                    <a:pt x="16924" y="6186"/>
                    <a:pt x="16947" y="6106"/>
                    <a:pt x="16970" y="6027"/>
                  </a:cubicBezTo>
                  <a:cubicBezTo>
                    <a:pt x="17038" y="6004"/>
                    <a:pt x="17106" y="5970"/>
                    <a:pt x="17175" y="5936"/>
                  </a:cubicBezTo>
                  <a:cubicBezTo>
                    <a:pt x="17439" y="6062"/>
                    <a:pt x="17732" y="6130"/>
                    <a:pt x="18046" y="6130"/>
                  </a:cubicBezTo>
                  <a:cubicBezTo>
                    <a:pt x="18070" y="6130"/>
                    <a:pt x="18094" y="6130"/>
                    <a:pt x="18119" y="6129"/>
                  </a:cubicBezTo>
                  <a:cubicBezTo>
                    <a:pt x="18960" y="6083"/>
                    <a:pt x="19688" y="5560"/>
                    <a:pt x="19939" y="4810"/>
                  </a:cubicBezTo>
                  <a:cubicBezTo>
                    <a:pt x="20007" y="4628"/>
                    <a:pt x="20030" y="4434"/>
                    <a:pt x="20030" y="4241"/>
                  </a:cubicBezTo>
                  <a:cubicBezTo>
                    <a:pt x="20052" y="4218"/>
                    <a:pt x="20075" y="4195"/>
                    <a:pt x="20086" y="4173"/>
                  </a:cubicBezTo>
                  <a:cubicBezTo>
                    <a:pt x="20314" y="3866"/>
                    <a:pt x="20416" y="3467"/>
                    <a:pt x="20359" y="3081"/>
                  </a:cubicBezTo>
                  <a:cubicBezTo>
                    <a:pt x="20314" y="2774"/>
                    <a:pt x="20155" y="2478"/>
                    <a:pt x="19916" y="2273"/>
                  </a:cubicBezTo>
                  <a:cubicBezTo>
                    <a:pt x="19916" y="2251"/>
                    <a:pt x="19916" y="2239"/>
                    <a:pt x="19916" y="2228"/>
                  </a:cubicBezTo>
                  <a:cubicBezTo>
                    <a:pt x="19916" y="2205"/>
                    <a:pt x="19916" y="2194"/>
                    <a:pt x="19916" y="2182"/>
                  </a:cubicBezTo>
                  <a:cubicBezTo>
                    <a:pt x="19916" y="2012"/>
                    <a:pt x="19893" y="1852"/>
                    <a:pt x="19836" y="1693"/>
                  </a:cubicBezTo>
                  <a:cubicBezTo>
                    <a:pt x="19688" y="1204"/>
                    <a:pt x="19336" y="817"/>
                    <a:pt x="18858" y="624"/>
                  </a:cubicBezTo>
                  <a:cubicBezTo>
                    <a:pt x="18645" y="534"/>
                    <a:pt x="18420" y="491"/>
                    <a:pt x="18188" y="491"/>
                  </a:cubicBezTo>
                  <a:cubicBezTo>
                    <a:pt x="18098" y="491"/>
                    <a:pt x="18006" y="498"/>
                    <a:pt x="17914" y="510"/>
                  </a:cubicBezTo>
                  <a:cubicBezTo>
                    <a:pt x="17621" y="197"/>
                    <a:pt x="17193" y="0"/>
                    <a:pt x="16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1739400" y="2513525"/>
              <a:ext cx="328450" cy="172525"/>
            </a:xfrm>
            <a:custGeom>
              <a:rect b="b" l="l" r="r" t="t"/>
              <a:pathLst>
                <a:path extrusionOk="0" h="6901" w="13138">
                  <a:moveTo>
                    <a:pt x="6463" y="349"/>
                  </a:moveTo>
                  <a:cubicBezTo>
                    <a:pt x="6565" y="349"/>
                    <a:pt x="6667" y="353"/>
                    <a:pt x="6768" y="361"/>
                  </a:cubicBezTo>
                  <a:cubicBezTo>
                    <a:pt x="7064" y="383"/>
                    <a:pt x="7359" y="418"/>
                    <a:pt x="7632" y="486"/>
                  </a:cubicBezTo>
                  <a:cubicBezTo>
                    <a:pt x="7791" y="520"/>
                    <a:pt x="7917" y="565"/>
                    <a:pt x="8042" y="600"/>
                  </a:cubicBezTo>
                  <a:cubicBezTo>
                    <a:pt x="8155" y="645"/>
                    <a:pt x="8303" y="702"/>
                    <a:pt x="8417" y="782"/>
                  </a:cubicBezTo>
                  <a:cubicBezTo>
                    <a:pt x="8440" y="793"/>
                    <a:pt x="8440" y="816"/>
                    <a:pt x="8428" y="816"/>
                  </a:cubicBezTo>
                  <a:cubicBezTo>
                    <a:pt x="8428" y="838"/>
                    <a:pt x="8406" y="850"/>
                    <a:pt x="8383" y="850"/>
                  </a:cubicBezTo>
                  <a:cubicBezTo>
                    <a:pt x="8303" y="827"/>
                    <a:pt x="8212" y="804"/>
                    <a:pt x="8121" y="782"/>
                  </a:cubicBezTo>
                  <a:cubicBezTo>
                    <a:pt x="8076" y="770"/>
                    <a:pt x="8019" y="747"/>
                    <a:pt x="7973" y="747"/>
                  </a:cubicBezTo>
                  <a:lnTo>
                    <a:pt x="7814" y="702"/>
                  </a:lnTo>
                  <a:cubicBezTo>
                    <a:pt x="7735" y="679"/>
                    <a:pt x="7655" y="668"/>
                    <a:pt x="7575" y="645"/>
                  </a:cubicBezTo>
                  <a:cubicBezTo>
                    <a:pt x="7302" y="588"/>
                    <a:pt x="7018" y="543"/>
                    <a:pt x="6756" y="531"/>
                  </a:cubicBezTo>
                  <a:cubicBezTo>
                    <a:pt x="6620" y="520"/>
                    <a:pt x="6472" y="509"/>
                    <a:pt x="6324" y="509"/>
                  </a:cubicBezTo>
                  <a:cubicBezTo>
                    <a:pt x="6188" y="509"/>
                    <a:pt x="6063" y="520"/>
                    <a:pt x="5926" y="520"/>
                  </a:cubicBezTo>
                  <a:cubicBezTo>
                    <a:pt x="5812" y="531"/>
                    <a:pt x="5699" y="543"/>
                    <a:pt x="5596" y="554"/>
                  </a:cubicBezTo>
                  <a:cubicBezTo>
                    <a:pt x="5437" y="577"/>
                    <a:pt x="5278" y="588"/>
                    <a:pt x="5119" y="588"/>
                  </a:cubicBezTo>
                  <a:lnTo>
                    <a:pt x="5107" y="588"/>
                  </a:lnTo>
                  <a:cubicBezTo>
                    <a:pt x="5346" y="452"/>
                    <a:pt x="5630" y="418"/>
                    <a:pt x="5915" y="383"/>
                  </a:cubicBezTo>
                  <a:cubicBezTo>
                    <a:pt x="6091" y="361"/>
                    <a:pt x="6277" y="349"/>
                    <a:pt x="6463" y="349"/>
                  </a:cubicBezTo>
                  <a:close/>
                  <a:moveTo>
                    <a:pt x="6053" y="778"/>
                  </a:moveTo>
                  <a:cubicBezTo>
                    <a:pt x="6102" y="778"/>
                    <a:pt x="6151" y="779"/>
                    <a:pt x="6199" y="782"/>
                  </a:cubicBezTo>
                  <a:cubicBezTo>
                    <a:pt x="6461" y="782"/>
                    <a:pt x="6711" y="838"/>
                    <a:pt x="6916" y="941"/>
                  </a:cubicBezTo>
                  <a:cubicBezTo>
                    <a:pt x="6927" y="941"/>
                    <a:pt x="6916" y="964"/>
                    <a:pt x="6916" y="964"/>
                  </a:cubicBezTo>
                  <a:cubicBezTo>
                    <a:pt x="6916" y="964"/>
                    <a:pt x="6916" y="975"/>
                    <a:pt x="6904" y="975"/>
                  </a:cubicBezTo>
                  <a:cubicBezTo>
                    <a:pt x="6847" y="975"/>
                    <a:pt x="6791" y="964"/>
                    <a:pt x="6745" y="964"/>
                  </a:cubicBezTo>
                  <a:cubicBezTo>
                    <a:pt x="6677" y="952"/>
                    <a:pt x="6609" y="941"/>
                    <a:pt x="6540" y="941"/>
                  </a:cubicBezTo>
                  <a:cubicBezTo>
                    <a:pt x="6483" y="941"/>
                    <a:pt x="6427" y="929"/>
                    <a:pt x="6370" y="929"/>
                  </a:cubicBezTo>
                  <a:cubicBezTo>
                    <a:pt x="6313" y="929"/>
                    <a:pt x="6256" y="918"/>
                    <a:pt x="6199" y="918"/>
                  </a:cubicBezTo>
                  <a:lnTo>
                    <a:pt x="5903" y="918"/>
                  </a:lnTo>
                  <a:cubicBezTo>
                    <a:pt x="5825" y="925"/>
                    <a:pt x="5746" y="931"/>
                    <a:pt x="5667" y="931"/>
                  </a:cubicBezTo>
                  <a:cubicBezTo>
                    <a:pt x="5609" y="931"/>
                    <a:pt x="5552" y="928"/>
                    <a:pt x="5494" y="918"/>
                  </a:cubicBezTo>
                  <a:cubicBezTo>
                    <a:pt x="5494" y="918"/>
                    <a:pt x="5494" y="918"/>
                    <a:pt x="5483" y="907"/>
                  </a:cubicBezTo>
                  <a:cubicBezTo>
                    <a:pt x="5483" y="907"/>
                    <a:pt x="5483" y="895"/>
                    <a:pt x="5494" y="884"/>
                  </a:cubicBezTo>
                  <a:cubicBezTo>
                    <a:pt x="5650" y="801"/>
                    <a:pt x="5850" y="778"/>
                    <a:pt x="6053" y="778"/>
                  </a:cubicBezTo>
                  <a:close/>
                  <a:moveTo>
                    <a:pt x="6279" y="1157"/>
                  </a:moveTo>
                  <a:cubicBezTo>
                    <a:pt x="6324" y="1157"/>
                    <a:pt x="6370" y="1157"/>
                    <a:pt x="6404" y="1168"/>
                  </a:cubicBezTo>
                  <a:lnTo>
                    <a:pt x="6427" y="1168"/>
                  </a:lnTo>
                  <a:cubicBezTo>
                    <a:pt x="6483" y="1168"/>
                    <a:pt x="6540" y="1168"/>
                    <a:pt x="6586" y="1202"/>
                  </a:cubicBezTo>
                  <a:cubicBezTo>
                    <a:pt x="6597" y="1202"/>
                    <a:pt x="6597" y="1214"/>
                    <a:pt x="6597" y="1225"/>
                  </a:cubicBezTo>
                  <a:cubicBezTo>
                    <a:pt x="6597" y="1225"/>
                    <a:pt x="6597" y="1237"/>
                    <a:pt x="6586" y="1248"/>
                  </a:cubicBezTo>
                  <a:cubicBezTo>
                    <a:pt x="6540" y="1271"/>
                    <a:pt x="6483" y="1271"/>
                    <a:pt x="6427" y="1282"/>
                  </a:cubicBezTo>
                  <a:lnTo>
                    <a:pt x="6222" y="1282"/>
                  </a:lnTo>
                  <a:cubicBezTo>
                    <a:pt x="6154" y="1282"/>
                    <a:pt x="6097" y="1282"/>
                    <a:pt x="6029" y="1271"/>
                  </a:cubicBezTo>
                  <a:lnTo>
                    <a:pt x="5926" y="1271"/>
                  </a:lnTo>
                  <a:cubicBezTo>
                    <a:pt x="5903" y="1259"/>
                    <a:pt x="5881" y="1259"/>
                    <a:pt x="5869" y="1248"/>
                  </a:cubicBezTo>
                  <a:lnTo>
                    <a:pt x="5858" y="1248"/>
                  </a:lnTo>
                  <a:cubicBezTo>
                    <a:pt x="5847" y="1237"/>
                    <a:pt x="5835" y="1237"/>
                    <a:pt x="5824" y="1225"/>
                  </a:cubicBezTo>
                  <a:cubicBezTo>
                    <a:pt x="5824" y="1214"/>
                    <a:pt x="5824" y="1214"/>
                    <a:pt x="5824" y="1214"/>
                  </a:cubicBezTo>
                  <a:cubicBezTo>
                    <a:pt x="5835" y="1202"/>
                    <a:pt x="5847" y="1202"/>
                    <a:pt x="5858" y="1191"/>
                  </a:cubicBezTo>
                  <a:lnTo>
                    <a:pt x="5869" y="1191"/>
                  </a:lnTo>
                  <a:cubicBezTo>
                    <a:pt x="5881" y="1180"/>
                    <a:pt x="5903" y="1180"/>
                    <a:pt x="5926" y="1168"/>
                  </a:cubicBezTo>
                  <a:lnTo>
                    <a:pt x="6029" y="1168"/>
                  </a:lnTo>
                  <a:cubicBezTo>
                    <a:pt x="6097" y="1157"/>
                    <a:pt x="6154" y="1157"/>
                    <a:pt x="6222" y="1157"/>
                  </a:cubicBezTo>
                  <a:close/>
                  <a:moveTo>
                    <a:pt x="6313" y="1532"/>
                  </a:moveTo>
                  <a:cubicBezTo>
                    <a:pt x="6324" y="1532"/>
                    <a:pt x="6336" y="1532"/>
                    <a:pt x="6347" y="1544"/>
                  </a:cubicBezTo>
                  <a:lnTo>
                    <a:pt x="6381" y="1544"/>
                  </a:lnTo>
                  <a:cubicBezTo>
                    <a:pt x="6392" y="1555"/>
                    <a:pt x="6404" y="1555"/>
                    <a:pt x="6415" y="1555"/>
                  </a:cubicBezTo>
                  <a:cubicBezTo>
                    <a:pt x="6427" y="1566"/>
                    <a:pt x="6427" y="1578"/>
                    <a:pt x="6427" y="1589"/>
                  </a:cubicBezTo>
                  <a:cubicBezTo>
                    <a:pt x="6427" y="1600"/>
                    <a:pt x="6427" y="1600"/>
                    <a:pt x="6415" y="1612"/>
                  </a:cubicBezTo>
                  <a:cubicBezTo>
                    <a:pt x="6404" y="1623"/>
                    <a:pt x="6392" y="1623"/>
                    <a:pt x="6381" y="1623"/>
                  </a:cubicBezTo>
                  <a:lnTo>
                    <a:pt x="6358" y="1623"/>
                  </a:lnTo>
                  <a:cubicBezTo>
                    <a:pt x="6358" y="1623"/>
                    <a:pt x="6347" y="1623"/>
                    <a:pt x="6347" y="1635"/>
                  </a:cubicBezTo>
                  <a:lnTo>
                    <a:pt x="6199" y="1635"/>
                  </a:lnTo>
                  <a:cubicBezTo>
                    <a:pt x="6154" y="1635"/>
                    <a:pt x="6119" y="1635"/>
                    <a:pt x="6074" y="1623"/>
                  </a:cubicBezTo>
                  <a:cubicBezTo>
                    <a:pt x="6040" y="1623"/>
                    <a:pt x="6017" y="1623"/>
                    <a:pt x="5994" y="1600"/>
                  </a:cubicBezTo>
                  <a:lnTo>
                    <a:pt x="5972" y="1600"/>
                  </a:lnTo>
                  <a:lnTo>
                    <a:pt x="5960" y="1623"/>
                  </a:lnTo>
                  <a:lnTo>
                    <a:pt x="5960" y="1589"/>
                  </a:lnTo>
                  <a:cubicBezTo>
                    <a:pt x="5960" y="1578"/>
                    <a:pt x="5960" y="1578"/>
                    <a:pt x="5960" y="1578"/>
                  </a:cubicBezTo>
                  <a:lnTo>
                    <a:pt x="5972" y="1578"/>
                  </a:lnTo>
                  <a:cubicBezTo>
                    <a:pt x="5983" y="1578"/>
                    <a:pt x="5983" y="1566"/>
                    <a:pt x="5994" y="1566"/>
                  </a:cubicBezTo>
                  <a:cubicBezTo>
                    <a:pt x="6006" y="1555"/>
                    <a:pt x="6040" y="1544"/>
                    <a:pt x="6074" y="1544"/>
                  </a:cubicBezTo>
                  <a:cubicBezTo>
                    <a:pt x="6119" y="1532"/>
                    <a:pt x="6154" y="1532"/>
                    <a:pt x="6199" y="1532"/>
                  </a:cubicBezTo>
                  <a:close/>
                  <a:moveTo>
                    <a:pt x="3788" y="964"/>
                  </a:moveTo>
                  <a:cubicBezTo>
                    <a:pt x="3799" y="964"/>
                    <a:pt x="3811" y="975"/>
                    <a:pt x="3811" y="975"/>
                  </a:cubicBezTo>
                  <a:cubicBezTo>
                    <a:pt x="3811" y="986"/>
                    <a:pt x="3811" y="998"/>
                    <a:pt x="3799" y="1009"/>
                  </a:cubicBezTo>
                  <a:cubicBezTo>
                    <a:pt x="3777" y="1043"/>
                    <a:pt x="3742" y="1066"/>
                    <a:pt x="3708" y="1077"/>
                  </a:cubicBezTo>
                  <a:cubicBezTo>
                    <a:pt x="3697" y="1089"/>
                    <a:pt x="3686" y="1100"/>
                    <a:pt x="3674" y="1100"/>
                  </a:cubicBezTo>
                  <a:cubicBezTo>
                    <a:pt x="3651" y="1111"/>
                    <a:pt x="3629" y="1134"/>
                    <a:pt x="3606" y="1146"/>
                  </a:cubicBezTo>
                  <a:cubicBezTo>
                    <a:pt x="3583" y="1157"/>
                    <a:pt x="3572" y="1180"/>
                    <a:pt x="3538" y="1191"/>
                  </a:cubicBezTo>
                  <a:cubicBezTo>
                    <a:pt x="3435" y="1259"/>
                    <a:pt x="3356" y="1305"/>
                    <a:pt x="3276" y="1362"/>
                  </a:cubicBezTo>
                  <a:cubicBezTo>
                    <a:pt x="3208" y="1407"/>
                    <a:pt x="3151" y="1453"/>
                    <a:pt x="3083" y="1498"/>
                  </a:cubicBezTo>
                  <a:cubicBezTo>
                    <a:pt x="3060" y="1509"/>
                    <a:pt x="3037" y="1532"/>
                    <a:pt x="3014" y="1555"/>
                  </a:cubicBezTo>
                  <a:cubicBezTo>
                    <a:pt x="2969" y="1578"/>
                    <a:pt x="2923" y="1612"/>
                    <a:pt x="2889" y="1646"/>
                  </a:cubicBezTo>
                  <a:cubicBezTo>
                    <a:pt x="2855" y="1669"/>
                    <a:pt x="2810" y="1703"/>
                    <a:pt x="2764" y="1703"/>
                  </a:cubicBezTo>
                  <a:lnTo>
                    <a:pt x="2753" y="1703"/>
                  </a:lnTo>
                  <a:cubicBezTo>
                    <a:pt x="2753" y="1703"/>
                    <a:pt x="2753" y="1691"/>
                    <a:pt x="2753" y="1691"/>
                  </a:cubicBezTo>
                  <a:cubicBezTo>
                    <a:pt x="2764" y="1646"/>
                    <a:pt x="2810" y="1589"/>
                    <a:pt x="2821" y="1555"/>
                  </a:cubicBezTo>
                  <a:cubicBezTo>
                    <a:pt x="2867" y="1521"/>
                    <a:pt x="2901" y="1475"/>
                    <a:pt x="2935" y="1441"/>
                  </a:cubicBezTo>
                  <a:cubicBezTo>
                    <a:pt x="3014" y="1362"/>
                    <a:pt x="3117" y="1293"/>
                    <a:pt x="3196" y="1237"/>
                  </a:cubicBezTo>
                  <a:cubicBezTo>
                    <a:pt x="3287" y="1168"/>
                    <a:pt x="3378" y="1111"/>
                    <a:pt x="3481" y="1066"/>
                  </a:cubicBezTo>
                  <a:cubicBezTo>
                    <a:pt x="3504" y="1043"/>
                    <a:pt x="3549" y="1032"/>
                    <a:pt x="3583" y="1020"/>
                  </a:cubicBezTo>
                  <a:cubicBezTo>
                    <a:pt x="3595" y="1020"/>
                    <a:pt x="3617" y="1009"/>
                    <a:pt x="3640" y="998"/>
                  </a:cubicBezTo>
                  <a:lnTo>
                    <a:pt x="3651" y="998"/>
                  </a:lnTo>
                  <a:cubicBezTo>
                    <a:pt x="3697" y="975"/>
                    <a:pt x="3742" y="964"/>
                    <a:pt x="3788" y="964"/>
                  </a:cubicBezTo>
                  <a:close/>
                  <a:moveTo>
                    <a:pt x="6222" y="1851"/>
                  </a:moveTo>
                  <a:cubicBezTo>
                    <a:pt x="6233" y="1851"/>
                    <a:pt x="6256" y="1862"/>
                    <a:pt x="6279" y="1862"/>
                  </a:cubicBezTo>
                  <a:cubicBezTo>
                    <a:pt x="6290" y="1862"/>
                    <a:pt x="6290" y="1862"/>
                    <a:pt x="6301" y="1873"/>
                  </a:cubicBezTo>
                  <a:cubicBezTo>
                    <a:pt x="6313" y="1873"/>
                    <a:pt x="6324" y="1873"/>
                    <a:pt x="6336" y="1885"/>
                  </a:cubicBezTo>
                  <a:lnTo>
                    <a:pt x="6347" y="1896"/>
                  </a:lnTo>
                  <a:lnTo>
                    <a:pt x="6358" y="1896"/>
                  </a:lnTo>
                  <a:cubicBezTo>
                    <a:pt x="6381" y="1908"/>
                    <a:pt x="6392" y="1919"/>
                    <a:pt x="6392" y="1930"/>
                  </a:cubicBezTo>
                  <a:cubicBezTo>
                    <a:pt x="6404" y="1942"/>
                    <a:pt x="6404" y="1953"/>
                    <a:pt x="6392" y="1953"/>
                  </a:cubicBezTo>
                  <a:cubicBezTo>
                    <a:pt x="6392" y="1964"/>
                    <a:pt x="6392" y="1976"/>
                    <a:pt x="6381" y="1976"/>
                  </a:cubicBezTo>
                  <a:lnTo>
                    <a:pt x="6324" y="1976"/>
                  </a:lnTo>
                  <a:lnTo>
                    <a:pt x="6313" y="1964"/>
                  </a:lnTo>
                  <a:cubicBezTo>
                    <a:pt x="6313" y="1964"/>
                    <a:pt x="6313" y="1964"/>
                    <a:pt x="6301" y="1976"/>
                  </a:cubicBezTo>
                  <a:lnTo>
                    <a:pt x="6279" y="1976"/>
                  </a:lnTo>
                  <a:cubicBezTo>
                    <a:pt x="6267" y="1976"/>
                    <a:pt x="6267" y="1976"/>
                    <a:pt x="6256" y="1964"/>
                  </a:cubicBezTo>
                  <a:lnTo>
                    <a:pt x="6199" y="1964"/>
                  </a:lnTo>
                  <a:lnTo>
                    <a:pt x="6176" y="1953"/>
                  </a:lnTo>
                  <a:cubicBezTo>
                    <a:pt x="6154" y="1953"/>
                    <a:pt x="6131" y="1953"/>
                    <a:pt x="6119" y="1942"/>
                  </a:cubicBezTo>
                  <a:lnTo>
                    <a:pt x="6097" y="1942"/>
                  </a:lnTo>
                  <a:cubicBezTo>
                    <a:pt x="6085" y="1930"/>
                    <a:pt x="6085" y="1930"/>
                    <a:pt x="6085" y="1919"/>
                  </a:cubicBezTo>
                  <a:cubicBezTo>
                    <a:pt x="6085" y="1908"/>
                    <a:pt x="6085" y="1896"/>
                    <a:pt x="6097" y="1896"/>
                  </a:cubicBezTo>
                  <a:cubicBezTo>
                    <a:pt x="6108" y="1896"/>
                    <a:pt x="6108" y="1885"/>
                    <a:pt x="6108" y="1885"/>
                  </a:cubicBezTo>
                  <a:cubicBezTo>
                    <a:pt x="6119" y="1885"/>
                    <a:pt x="6119" y="1885"/>
                    <a:pt x="6131" y="1873"/>
                  </a:cubicBezTo>
                  <a:lnTo>
                    <a:pt x="6142" y="1862"/>
                  </a:lnTo>
                  <a:lnTo>
                    <a:pt x="6154" y="1862"/>
                  </a:lnTo>
                  <a:cubicBezTo>
                    <a:pt x="6165" y="1862"/>
                    <a:pt x="6188" y="1862"/>
                    <a:pt x="6210" y="1851"/>
                  </a:cubicBezTo>
                  <a:close/>
                  <a:moveTo>
                    <a:pt x="11306" y="2567"/>
                  </a:moveTo>
                  <a:cubicBezTo>
                    <a:pt x="11317" y="2567"/>
                    <a:pt x="11329" y="2579"/>
                    <a:pt x="11340" y="2579"/>
                  </a:cubicBezTo>
                  <a:lnTo>
                    <a:pt x="11351" y="2579"/>
                  </a:lnTo>
                  <a:cubicBezTo>
                    <a:pt x="11374" y="2579"/>
                    <a:pt x="11408" y="2601"/>
                    <a:pt x="11431" y="2624"/>
                  </a:cubicBezTo>
                  <a:cubicBezTo>
                    <a:pt x="11465" y="2635"/>
                    <a:pt x="11488" y="2658"/>
                    <a:pt x="11511" y="2681"/>
                  </a:cubicBezTo>
                  <a:cubicBezTo>
                    <a:pt x="11533" y="2704"/>
                    <a:pt x="11556" y="2726"/>
                    <a:pt x="11579" y="2761"/>
                  </a:cubicBezTo>
                  <a:cubicBezTo>
                    <a:pt x="11602" y="2783"/>
                    <a:pt x="11613" y="2817"/>
                    <a:pt x="11613" y="2840"/>
                  </a:cubicBezTo>
                  <a:cubicBezTo>
                    <a:pt x="11613" y="2852"/>
                    <a:pt x="11624" y="2852"/>
                    <a:pt x="11624" y="2863"/>
                  </a:cubicBezTo>
                  <a:cubicBezTo>
                    <a:pt x="11624" y="2874"/>
                    <a:pt x="11636" y="2886"/>
                    <a:pt x="11636" y="2897"/>
                  </a:cubicBezTo>
                  <a:cubicBezTo>
                    <a:pt x="11636" y="2908"/>
                    <a:pt x="11636" y="2931"/>
                    <a:pt x="11636" y="2943"/>
                  </a:cubicBezTo>
                  <a:cubicBezTo>
                    <a:pt x="11636" y="2954"/>
                    <a:pt x="11624" y="2977"/>
                    <a:pt x="11613" y="2988"/>
                  </a:cubicBezTo>
                  <a:cubicBezTo>
                    <a:pt x="11602" y="2994"/>
                    <a:pt x="11590" y="2997"/>
                    <a:pt x="11580" y="2997"/>
                  </a:cubicBezTo>
                  <a:cubicBezTo>
                    <a:pt x="11570" y="2997"/>
                    <a:pt x="11562" y="2994"/>
                    <a:pt x="11556" y="2988"/>
                  </a:cubicBezTo>
                  <a:cubicBezTo>
                    <a:pt x="11545" y="2977"/>
                    <a:pt x="11533" y="2965"/>
                    <a:pt x="11522" y="2954"/>
                  </a:cubicBezTo>
                  <a:lnTo>
                    <a:pt x="11511" y="2943"/>
                  </a:lnTo>
                  <a:cubicBezTo>
                    <a:pt x="11511" y="2931"/>
                    <a:pt x="11511" y="2931"/>
                    <a:pt x="11499" y="2920"/>
                  </a:cubicBezTo>
                  <a:lnTo>
                    <a:pt x="11488" y="2908"/>
                  </a:lnTo>
                  <a:cubicBezTo>
                    <a:pt x="11488" y="2908"/>
                    <a:pt x="11477" y="2897"/>
                    <a:pt x="11477" y="2897"/>
                  </a:cubicBezTo>
                  <a:lnTo>
                    <a:pt x="11465" y="2886"/>
                  </a:lnTo>
                  <a:cubicBezTo>
                    <a:pt x="11454" y="2863"/>
                    <a:pt x="11442" y="2852"/>
                    <a:pt x="11431" y="2840"/>
                  </a:cubicBezTo>
                  <a:cubicBezTo>
                    <a:pt x="11420" y="2829"/>
                    <a:pt x="11408" y="2817"/>
                    <a:pt x="11408" y="2817"/>
                  </a:cubicBezTo>
                  <a:cubicBezTo>
                    <a:pt x="11397" y="2806"/>
                    <a:pt x="11397" y="2795"/>
                    <a:pt x="11386" y="2795"/>
                  </a:cubicBezTo>
                  <a:cubicBezTo>
                    <a:pt x="11363" y="2772"/>
                    <a:pt x="11340" y="2749"/>
                    <a:pt x="11329" y="2726"/>
                  </a:cubicBezTo>
                  <a:lnTo>
                    <a:pt x="11317" y="2726"/>
                  </a:lnTo>
                  <a:cubicBezTo>
                    <a:pt x="11306" y="2715"/>
                    <a:pt x="11295" y="2704"/>
                    <a:pt x="11283" y="2692"/>
                  </a:cubicBezTo>
                  <a:cubicBezTo>
                    <a:pt x="11283" y="2681"/>
                    <a:pt x="11283" y="2681"/>
                    <a:pt x="11272" y="2681"/>
                  </a:cubicBezTo>
                  <a:lnTo>
                    <a:pt x="11260" y="2670"/>
                  </a:lnTo>
                  <a:cubicBezTo>
                    <a:pt x="11260" y="2670"/>
                    <a:pt x="11249" y="2658"/>
                    <a:pt x="11249" y="2658"/>
                  </a:cubicBezTo>
                  <a:cubicBezTo>
                    <a:pt x="11238" y="2647"/>
                    <a:pt x="11238" y="2635"/>
                    <a:pt x="11238" y="2613"/>
                  </a:cubicBezTo>
                  <a:cubicBezTo>
                    <a:pt x="11238" y="2601"/>
                    <a:pt x="11238" y="2601"/>
                    <a:pt x="11249" y="2579"/>
                  </a:cubicBezTo>
                  <a:cubicBezTo>
                    <a:pt x="11260" y="2567"/>
                    <a:pt x="11283" y="2567"/>
                    <a:pt x="11306" y="2567"/>
                  </a:cubicBezTo>
                  <a:close/>
                  <a:moveTo>
                    <a:pt x="10885" y="2715"/>
                  </a:moveTo>
                  <a:cubicBezTo>
                    <a:pt x="10931" y="2715"/>
                    <a:pt x="10976" y="2738"/>
                    <a:pt x="11010" y="2749"/>
                  </a:cubicBezTo>
                  <a:cubicBezTo>
                    <a:pt x="11067" y="2783"/>
                    <a:pt x="11135" y="2817"/>
                    <a:pt x="11192" y="2874"/>
                  </a:cubicBezTo>
                  <a:cubicBezTo>
                    <a:pt x="11249" y="2920"/>
                    <a:pt x="11295" y="2977"/>
                    <a:pt x="11340" y="3056"/>
                  </a:cubicBezTo>
                  <a:cubicBezTo>
                    <a:pt x="11351" y="3068"/>
                    <a:pt x="11363" y="3079"/>
                    <a:pt x="11363" y="3090"/>
                  </a:cubicBezTo>
                  <a:cubicBezTo>
                    <a:pt x="11363" y="3102"/>
                    <a:pt x="11363" y="3113"/>
                    <a:pt x="11363" y="3113"/>
                  </a:cubicBezTo>
                  <a:lnTo>
                    <a:pt x="11374" y="3136"/>
                  </a:lnTo>
                  <a:cubicBezTo>
                    <a:pt x="11374" y="3147"/>
                    <a:pt x="11374" y="3159"/>
                    <a:pt x="11386" y="3159"/>
                  </a:cubicBezTo>
                  <a:cubicBezTo>
                    <a:pt x="11386" y="3159"/>
                    <a:pt x="11386" y="3159"/>
                    <a:pt x="11386" y="3170"/>
                  </a:cubicBezTo>
                  <a:cubicBezTo>
                    <a:pt x="11397" y="3216"/>
                    <a:pt x="11397" y="3250"/>
                    <a:pt x="11386" y="3284"/>
                  </a:cubicBezTo>
                  <a:cubicBezTo>
                    <a:pt x="11386" y="3284"/>
                    <a:pt x="11386" y="3295"/>
                    <a:pt x="11386" y="3295"/>
                  </a:cubicBezTo>
                  <a:cubicBezTo>
                    <a:pt x="11386" y="3329"/>
                    <a:pt x="11386" y="3352"/>
                    <a:pt x="11374" y="3375"/>
                  </a:cubicBezTo>
                  <a:cubicBezTo>
                    <a:pt x="11363" y="3375"/>
                    <a:pt x="11351" y="3386"/>
                    <a:pt x="11340" y="3386"/>
                  </a:cubicBezTo>
                  <a:cubicBezTo>
                    <a:pt x="11317" y="3375"/>
                    <a:pt x="11306" y="3363"/>
                    <a:pt x="11283" y="3329"/>
                  </a:cubicBezTo>
                  <a:lnTo>
                    <a:pt x="11272" y="3329"/>
                  </a:lnTo>
                  <a:cubicBezTo>
                    <a:pt x="11249" y="3307"/>
                    <a:pt x="11226" y="3284"/>
                    <a:pt x="11215" y="3250"/>
                  </a:cubicBezTo>
                  <a:lnTo>
                    <a:pt x="11192" y="3227"/>
                  </a:lnTo>
                  <a:cubicBezTo>
                    <a:pt x="11192" y="3227"/>
                    <a:pt x="11192" y="3227"/>
                    <a:pt x="11192" y="3216"/>
                  </a:cubicBezTo>
                  <a:lnTo>
                    <a:pt x="11169" y="3204"/>
                  </a:lnTo>
                  <a:cubicBezTo>
                    <a:pt x="11158" y="3204"/>
                    <a:pt x="11158" y="3193"/>
                    <a:pt x="11147" y="3181"/>
                  </a:cubicBezTo>
                  <a:lnTo>
                    <a:pt x="11147" y="3170"/>
                  </a:lnTo>
                  <a:cubicBezTo>
                    <a:pt x="11135" y="3159"/>
                    <a:pt x="11124" y="3147"/>
                    <a:pt x="11113" y="3125"/>
                  </a:cubicBezTo>
                  <a:lnTo>
                    <a:pt x="11101" y="3102"/>
                  </a:lnTo>
                  <a:cubicBezTo>
                    <a:pt x="11078" y="3079"/>
                    <a:pt x="11056" y="3056"/>
                    <a:pt x="11033" y="3034"/>
                  </a:cubicBezTo>
                  <a:cubicBezTo>
                    <a:pt x="11010" y="3011"/>
                    <a:pt x="10987" y="2988"/>
                    <a:pt x="10965" y="2965"/>
                  </a:cubicBezTo>
                  <a:cubicBezTo>
                    <a:pt x="10953" y="2965"/>
                    <a:pt x="10953" y="2954"/>
                    <a:pt x="10942" y="2954"/>
                  </a:cubicBezTo>
                  <a:lnTo>
                    <a:pt x="10896" y="2920"/>
                  </a:lnTo>
                  <a:cubicBezTo>
                    <a:pt x="10874" y="2897"/>
                    <a:pt x="10840" y="2874"/>
                    <a:pt x="10817" y="2852"/>
                  </a:cubicBezTo>
                  <a:cubicBezTo>
                    <a:pt x="10817" y="2840"/>
                    <a:pt x="10817" y="2840"/>
                    <a:pt x="10817" y="2840"/>
                  </a:cubicBezTo>
                  <a:lnTo>
                    <a:pt x="10805" y="2840"/>
                  </a:lnTo>
                  <a:cubicBezTo>
                    <a:pt x="10805" y="2829"/>
                    <a:pt x="10794" y="2829"/>
                    <a:pt x="10794" y="2829"/>
                  </a:cubicBezTo>
                  <a:cubicBezTo>
                    <a:pt x="10783" y="2817"/>
                    <a:pt x="10771" y="2806"/>
                    <a:pt x="10771" y="2806"/>
                  </a:cubicBezTo>
                  <a:cubicBezTo>
                    <a:pt x="10771" y="2795"/>
                    <a:pt x="10771" y="2795"/>
                    <a:pt x="10760" y="2795"/>
                  </a:cubicBezTo>
                  <a:cubicBezTo>
                    <a:pt x="10760" y="2783"/>
                    <a:pt x="10749" y="2783"/>
                    <a:pt x="10737" y="2761"/>
                  </a:cubicBezTo>
                  <a:cubicBezTo>
                    <a:pt x="10737" y="2761"/>
                    <a:pt x="10737" y="2761"/>
                    <a:pt x="10737" y="2749"/>
                  </a:cubicBezTo>
                  <a:cubicBezTo>
                    <a:pt x="10737" y="2749"/>
                    <a:pt x="10749" y="2738"/>
                    <a:pt x="10749" y="2738"/>
                  </a:cubicBezTo>
                  <a:cubicBezTo>
                    <a:pt x="10760" y="2738"/>
                    <a:pt x="10771" y="2726"/>
                    <a:pt x="10783" y="2726"/>
                  </a:cubicBezTo>
                  <a:lnTo>
                    <a:pt x="10794" y="2726"/>
                  </a:lnTo>
                  <a:cubicBezTo>
                    <a:pt x="10805" y="2715"/>
                    <a:pt x="10817" y="2715"/>
                    <a:pt x="10828" y="2715"/>
                  </a:cubicBezTo>
                  <a:cubicBezTo>
                    <a:pt x="10840" y="2726"/>
                    <a:pt x="10851" y="2726"/>
                    <a:pt x="10851" y="2726"/>
                  </a:cubicBezTo>
                  <a:lnTo>
                    <a:pt x="10862" y="2715"/>
                  </a:lnTo>
                  <a:close/>
                  <a:moveTo>
                    <a:pt x="10294" y="2817"/>
                  </a:moveTo>
                  <a:cubicBezTo>
                    <a:pt x="10328" y="2817"/>
                    <a:pt x="10373" y="2829"/>
                    <a:pt x="10419" y="2852"/>
                  </a:cubicBezTo>
                  <a:cubicBezTo>
                    <a:pt x="10476" y="2874"/>
                    <a:pt x="10521" y="2897"/>
                    <a:pt x="10578" y="2931"/>
                  </a:cubicBezTo>
                  <a:cubicBezTo>
                    <a:pt x="10692" y="2999"/>
                    <a:pt x="10794" y="3079"/>
                    <a:pt x="10874" y="3170"/>
                  </a:cubicBezTo>
                  <a:cubicBezTo>
                    <a:pt x="10976" y="3272"/>
                    <a:pt x="11056" y="3386"/>
                    <a:pt x="11124" y="3489"/>
                  </a:cubicBezTo>
                  <a:cubicBezTo>
                    <a:pt x="11158" y="3534"/>
                    <a:pt x="11169" y="3579"/>
                    <a:pt x="11192" y="3636"/>
                  </a:cubicBezTo>
                  <a:lnTo>
                    <a:pt x="11204" y="3670"/>
                  </a:lnTo>
                  <a:cubicBezTo>
                    <a:pt x="11226" y="3727"/>
                    <a:pt x="11249" y="3784"/>
                    <a:pt x="11238" y="3841"/>
                  </a:cubicBezTo>
                  <a:lnTo>
                    <a:pt x="11238" y="3852"/>
                  </a:lnTo>
                  <a:cubicBezTo>
                    <a:pt x="11249" y="3898"/>
                    <a:pt x="11238" y="3921"/>
                    <a:pt x="11238" y="3955"/>
                  </a:cubicBezTo>
                  <a:cubicBezTo>
                    <a:pt x="11238" y="3966"/>
                    <a:pt x="11226" y="3978"/>
                    <a:pt x="11215" y="3978"/>
                  </a:cubicBezTo>
                  <a:cubicBezTo>
                    <a:pt x="11212" y="3981"/>
                    <a:pt x="11207" y="3982"/>
                    <a:pt x="11203" y="3982"/>
                  </a:cubicBezTo>
                  <a:cubicBezTo>
                    <a:pt x="11191" y="3982"/>
                    <a:pt x="11177" y="3974"/>
                    <a:pt x="11169" y="3966"/>
                  </a:cubicBezTo>
                  <a:cubicBezTo>
                    <a:pt x="11147" y="3943"/>
                    <a:pt x="11124" y="3921"/>
                    <a:pt x="11113" y="3898"/>
                  </a:cubicBezTo>
                  <a:lnTo>
                    <a:pt x="11101" y="3898"/>
                  </a:lnTo>
                  <a:cubicBezTo>
                    <a:pt x="11067" y="3864"/>
                    <a:pt x="11044" y="3830"/>
                    <a:pt x="11022" y="3784"/>
                  </a:cubicBezTo>
                  <a:lnTo>
                    <a:pt x="11010" y="3761"/>
                  </a:lnTo>
                  <a:cubicBezTo>
                    <a:pt x="10987" y="3739"/>
                    <a:pt x="10976" y="3716"/>
                    <a:pt x="10965" y="3693"/>
                  </a:cubicBezTo>
                  <a:cubicBezTo>
                    <a:pt x="10942" y="3670"/>
                    <a:pt x="10919" y="3636"/>
                    <a:pt x="10908" y="3614"/>
                  </a:cubicBezTo>
                  <a:cubicBezTo>
                    <a:pt x="10840" y="3511"/>
                    <a:pt x="10794" y="3443"/>
                    <a:pt x="10703" y="3341"/>
                  </a:cubicBezTo>
                  <a:cubicBezTo>
                    <a:pt x="10612" y="3238"/>
                    <a:pt x="10521" y="3159"/>
                    <a:pt x="10442" y="3090"/>
                  </a:cubicBezTo>
                  <a:cubicBezTo>
                    <a:pt x="10396" y="3056"/>
                    <a:pt x="10351" y="3022"/>
                    <a:pt x="10305" y="2988"/>
                  </a:cubicBezTo>
                  <a:cubicBezTo>
                    <a:pt x="10260" y="2954"/>
                    <a:pt x="10225" y="2920"/>
                    <a:pt x="10203" y="2863"/>
                  </a:cubicBezTo>
                  <a:cubicBezTo>
                    <a:pt x="10203" y="2863"/>
                    <a:pt x="10203" y="2852"/>
                    <a:pt x="10203" y="2840"/>
                  </a:cubicBezTo>
                  <a:cubicBezTo>
                    <a:pt x="10214" y="2840"/>
                    <a:pt x="10214" y="2829"/>
                    <a:pt x="10225" y="2829"/>
                  </a:cubicBezTo>
                  <a:cubicBezTo>
                    <a:pt x="10248" y="2817"/>
                    <a:pt x="10271" y="2817"/>
                    <a:pt x="10294" y="2817"/>
                  </a:cubicBezTo>
                  <a:close/>
                  <a:moveTo>
                    <a:pt x="2127" y="4194"/>
                  </a:moveTo>
                  <a:cubicBezTo>
                    <a:pt x="2139" y="4205"/>
                    <a:pt x="2139" y="4205"/>
                    <a:pt x="2139" y="4216"/>
                  </a:cubicBezTo>
                  <a:cubicBezTo>
                    <a:pt x="2139" y="4228"/>
                    <a:pt x="2127" y="4228"/>
                    <a:pt x="2127" y="4239"/>
                  </a:cubicBezTo>
                  <a:cubicBezTo>
                    <a:pt x="2127" y="4239"/>
                    <a:pt x="2127" y="4251"/>
                    <a:pt x="2127" y="4251"/>
                  </a:cubicBezTo>
                  <a:cubicBezTo>
                    <a:pt x="2127" y="4262"/>
                    <a:pt x="2116" y="4273"/>
                    <a:pt x="2116" y="4273"/>
                  </a:cubicBezTo>
                  <a:lnTo>
                    <a:pt x="2105" y="4307"/>
                  </a:lnTo>
                  <a:cubicBezTo>
                    <a:pt x="2093" y="4307"/>
                    <a:pt x="2093" y="4319"/>
                    <a:pt x="2082" y="4330"/>
                  </a:cubicBezTo>
                  <a:cubicBezTo>
                    <a:pt x="2082" y="4342"/>
                    <a:pt x="2082" y="4342"/>
                    <a:pt x="2070" y="4353"/>
                  </a:cubicBezTo>
                  <a:cubicBezTo>
                    <a:pt x="2070" y="4364"/>
                    <a:pt x="2059" y="4364"/>
                    <a:pt x="2059" y="4376"/>
                  </a:cubicBezTo>
                  <a:cubicBezTo>
                    <a:pt x="2048" y="4387"/>
                    <a:pt x="2048" y="4387"/>
                    <a:pt x="2036" y="4398"/>
                  </a:cubicBezTo>
                  <a:cubicBezTo>
                    <a:pt x="2036" y="4410"/>
                    <a:pt x="2036" y="4410"/>
                    <a:pt x="2025" y="4433"/>
                  </a:cubicBezTo>
                  <a:cubicBezTo>
                    <a:pt x="2025" y="4433"/>
                    <a:pt x="2014" y="4433"/>
                    <a:pt x="2014" y="4444"/>
                  </a:cubicBezTo>
                  <a:cubicBezTo>
                    <a:pt x="2014" y="4444"/>
                    <a:pt x="2002" y="4455"/>
                    <a:pt x="2002" y="4455"/>
                  </a:cubicBezTo>
                  <a:cubicBezTo>
                    <a:pt x="2002" y="4455"/>
                    <a:pt x="1991" y="4467"/>
                    <a:pt x="1991" y="4478"/>
                  </a:cubicBezTo>
                  <a:cubicBezTo>
                    <a:pt x="1991" y="4478"/>
                    <a:pt x="1979" y="4489"/>
                    <a:pt x="1979" y="4501"/>
                  </a:cubicBezTo>
                  <a:lnTo>
                    <a:pt x="1968" y="4512"/>
                  </a:lnTo>
                  <a:cubicBezTo>
                    <a:pt x="1957" y="4524"/>
                    <a:pt x="1945" y="4524"/>
                    <a:pt x="1934" y="4524"/>
                  </a:cubicBezTo>
                  <a:cubicBezTo>
                    <a:pt x="1934" y="4524"/>
                    <a:pt x="1923" y="4512"/>
                    <a:pt x="1923" y="4501"/>
                  </a:cubicBezTo>
                  <a:lnTo>
                    <a:pt x="1923" y="4489"/>
                  </a:lnTo>
                  <a:cubicBezTo>
                    <a:pt x="1923" y="4489"/>
                    <a:pt x="1923" y="4489"/>
                    <a:pt x="1923" y="4478"/>
                  </a:cubicBezTo>
                  <a:cubicBezTo>
                    <a:pt x="1923" y="4478"/>
                    <a:pt x="1923" y="4478"/>
                    <a:pt x="1923" y="4467"/>
                  </a:cubicBezTo>
                  <a:cubicBezTo>
                    <a:pt x="1923" y="4467"/>
                    <a:pt x="1923" y="4455"/>
                    <a:pt x="1923" y="4455"/>
                  </a:cubicBezTo>
                  <a:cubicBezTo>
                    <a:pt x="1923" y="4444"/>
                    <a:pt x="1934" y="4444"/>
                    <a:pt x="1934" y="4433"/>
                  </a:cubicBezTo>
                  <a:cubicBezTo>
                    <a:pt x="1934" y="4421"/>
                    <a:pt x="1934" y="4421"/>
                    <a:pt x="1934" y="4421"/>
                  </a:cubicBezTo>
                  <a:cubicBezTo>
                    <a:pt x="1934" y="4421"/>
                    <a:pt x="1934" y="4410"/>
                    <a:pt x="1934" y="4410"/>
                  </a:cubicBezTo>
                  <a:cubicBezTo>
                    <a:pt x="1934" y="4398"/>
                    <a:pt x="1934" y="4398"/>
                    <a:pt x="1934" y="4387"/>
                  </a:cubicBezTo>
                  <a:cubicBezTo>
                    <a:pt x="1945" y="4387"/>
                    <a:pt x="1945" y="4376"/>
                    <a:pt x="1945" y="4376"/>
                  </a:cubicBezTo>
                  <a:cubicBezTo>
                    <a:pt x="1957" y="4353"/>
                    <a:pt x="1957" y="4330"/>
                    <a:pt x="1968" y="4319"/>
                  </a:cubicBezTo>
                  <a:cubicBezTo>
                    <a:pt x="1979" y="4296"/>
                    <a:pt x="2002" y="4262"/>
                    <a:pt x="2025" y="4239"/>
                  </a:cubicBezTo>
                  <a:cubicBezTo>
                    <a:pt x="2048" y="4228"/>
                    <a:pt x="2059" y="4216"/>
                    <a:pt x="2070" y="4205"/>
                  </a:cubicBezTo>
                  <a:lnTo>
                    <a:pt x="2093" y="4205"/>
                  </a:lnTo>
                  <a:cubicBezTo>
                    <a:pt x="2093" y="4194"/>
                    <a:pt x="2105" y="4194"/>
                    <a:pt x="2116" y="4194"/>
                  </a:cubicBezTo>
                  <a:close/>
                  <a:moveTo>
                    <a:pt x="1923" y="3909"/>
                  </a:moveTo>
                  <a:cubicBezTo>
                    <a:pt x="1945" y="3909"/>
                    <a:pt x="1945" y="3943"/>
                    <a:pt x="1945" y="3955"/>
                  </a:cubicBezTo>
                  <a:lnTo>
                    <a:pt x="1945" y="3966"/>
                  </a:lnTo>
                  <a:cubicBezTo>
                    <a:pt x="1945" y="3966"/>
                    <a:pt x="1945" y="3978"/>
                    <a:pt x="1945" y="3978"/>
                  </a:cubicBezTo>
                  <a:cubicBezTo>
                    <a:pt x="1945" y="3989"/>
                    <a:pt x="1934" y="4000"/>
                    <a:pt x="1934" y="4000"/>
                  </a:cubicBezTo>
                  <a:cubicBezTo>
                    <a:pt x="1934" y="4012"/>
                    <a:pt x="1934" y="4012"/>
                    <a:pt x="1934" y="4012"/>
                  </a:cubicBezTo>
                  <a:cubicBezTo>
                    <a:pt x="1934" y="4023"/>
                    <a:pt x="1934" y="4023"/>
                    <a:pt x="1934" y="4034"/>
                  </a:cubicBezTo>
                  <a:lnTo>
                    <a:pt x="1923" y="4046"/>
                  </a:lnTo>
                  <a:cubicBezTo>
                    <a:pt x="1923" y="4057"/>
                    <a:pt x="1911" y="4080"/>
                    <a:pt x="1900" y="4091"/>
                  </a:cubicBezTo>
                  <a:cubicBezTo>
                    <a:pt x="1888" y="4103"/>
                    <a:pt x="1888" y="4114"/>
                    <a:pt x="1877" y="4114"/>
                  </a:cubicBezTo>
                  <a:lnTo>
                    <a:pt x="1832" y="4194"/>
                  </a:lnTo>
                  <a:cubicBezTo>
                    <a:pt x="1820" y="4228"/>
                    <a:pt x="1797" y="4251"/>
                    <a:pt x="1786" y="4273"/>
                  </a:cubicBezTo>
                  <a:lnTo>
                    <a:pt x="1729" y="4364"/>
                  </a:lnTo>
                  <a:cubicBezTo>
                    <a:pt x="1729" y="4376"/>
                    <a:pt x="1718" y="4387"/>
                    <a:pt x="1718" y="4398"/>
                  </a:cubicBezTo>
                  <a:cubicBezTo>
                    <a:pt x="1706" y="4410"/>
                    <a:pt x="1695" y="4433"/>
                    <a:pt x="1684" y="4444"/>
                  </a:cubicBezTo>
                  <a:cubicBezTo>
                    <a:pt x="1672" y="4467"/>
                    <a:pt x="1661" y="4489"/>
                    <a:pt x="1650" y="4512"/>
                  </a:cubicBezTo>
                  <a:lnTo>
                    <a:pt x="1638" y="4512"/>
                  </a:lnTo>
                  <a:cubicBezTo>
                    <a:pt x="1627" y="4535"/>
                    <a:pt x="1604" y="4569"/>
                    <a:pt x="1581" y="4580"/>
                  </a:cubicBezTo>
                  <a:cubicBezTo>
                    <a:pt x="1581" y="4592"/>
                    <a:pt x="1581" y="4592"/>
                    <a:pt x="1570" y="4592"/>
                  </a:cubicBezTo>
                  <a:cubicBezTo>
                    <a:pt x="1570" y="4592"/>
                    <a:pt x="1570" y="4580"/>
                    <a:pt x="1570" y="4580"/>
                  </a:cubicBezTo>
                  <a:cubicBezTo>
                    <a:pt x="1559" y="4524"/>
                    <a:pt x="1570" y="4467"/>
                    <a:pt x="1581" y="4398"/>
                  </a:cubicBezTo>
                  <a:cubicBezTo>
                    <a:pt x="1581" y="4398"/>
                    <a:pt x="1593" y="4387"/>
                    <a:pt x="1593" y="4387"/>
                  </a:cubicBezTo>
                  <a:lnTo>
                    <a:pt x="1593" y="4364"/>
                  </a:lnTo>
                  <a:cubicBezTo>
                    <a:pt x="1593" y="4353"/>
                    <a:pt x="1593" y="4353"/>
                    <a:pt x="1593" y="4353"/>
                  </a:cubicBezTo>
                  <a:lnTo>
                    <a:pt x="1593" y="4342"/>
                  </a:lnTo>
                  <a:cubicBezTo>
                    <a:pt x="1604" y="4330"/>
                    <a:pt x="1604" y="4307"/>
                    <a:pt x="1615" y="4296"/>
                  </a:cubicBezTo>
                  <a:cubicBezTo>
                    <a:pt x="1627" y="4262"/>
                    <a:pt x="1638" y="4228"/>
                    <a:pt x="1650" y="4194"/>
                  </a:cubicBezTo>
                  <a:cubicBezTo>
                    <a:pt x="1695" y="4125"/>
                    <a:pt x="1729" y="4069"/>
                    <a:pt x="1763" y="4023"/>
                  </a:cubicBezTo>
                  <a:cubicBezTo>
                    <a:pt x="1820" y="3955"/>
                    <a:pt x="1854" y="3921"/>
                    <a:pt x="1923" y="3909"/>
                  </a:cubicBezTo>
                  <a:close/>
                  <a:moveTo>
                    <a:pt x="1706" y="3386"/>
                  </a:moveTo>
                  <a:cubicBezTo>
                    <a:pt x="1706" y="3386"/>
                    <a:pt x="1706" y="3386"/>
                    <a:pt x="1718" y="3398"/>
                  </a:cubicBezTo>
                  <a:cubicBezTo>
                    <a:pt x="1729" y="3409"/>
                    <a:pt x="1741" y="3432"/>
                    <a:pt x="1741" y="3443"/>
                  </a:cubicBezTo>
                  <a:cubicBezTo>
                    <a:pt x="1741" y="3477"/>
                    <a:pt x="1718" y="3511"/>
                    <a:pt x="1706" y="3545"/>
                  </a:cubicBezTo>
                  <a:cubicBezTo>
                    <a:pt x="1695" y="3568"/>
                    <a:pt x="1684" y="3591"/>
                    <a:pt x="1672" y="3614"/>
                  </a:cubicBezTo>
                  <a:cubicBezTo>
                    <a:pt x="1650" y="3682"/>
                    <a:pt x="1627" y="3739"/>
                    <a:pt x="1593" y="3784"/>
                  </a:cubicBezTo>
                  <a:cubicBezTo>
                    <a:pt x="1547" y="3898"/>
                    <a:pt x="1490" y="4012"/>
                    <a:pt x="1445" y="4114"/>
                  </a:cubicBezTo>
                  <a:cubicBezTo>
                    <a:pt x="1422" y="4182"/>
                    <a:pt x="1388" y="4251"/>
                    <a:pt x="1365" y="4319"/>
                  </a:cubicBezTo>
                  <a:cubicBezTo>
                    <a:pt x="1354" y="4364"/>
                    <a:pt x="1331" y="4398"/>
                    <a:pt x="1320" y="4444"/>
                  </a:cubicBezTo>
                  <a:cubicBezTo>
                    <a:pt x="1297" y="4501"/>
                    <a:pt x="1274" y="4558"/>
                    <a:pt x="1252" y="4615"/>
                  </a:cubicBezTo>
                  <a:cubicBezTo>
                    <a:pt x="1229" y="4660"/>
                    <a:pt x="1206" y="4694"/>
                    <a:pt x="1183" y="4728"/>
                  </a:cubicBezTo>
                  <a:cubicBezTo>
                    <a:pt x="1172" y="4740"/>
                    <a:pt x="1161" y="4762"/>
                    <a:pt x="1149" y="4774"/>
                  </a:cubicBezTo>
                  <a:cubicBezTo>
                    <a:pt x="1149" y="4779"/>
                    <a:pt x="1149" y="4782"/>
                    <a:pt x="1148" y="4782"/>
                  </a:cubicBezTo>
                  <a:cubicBezTo>
                    <a:pt x="1146" y="4782"/>
                    <a:pt x="1143" y="4779"/>
                    <a:pt x="1138" y="4774"/>
                  </a:cubicBezTo>
                  <a:cubicBezTo>
                    <a:pt x="1138" y="4774"/>
                    <a:pt x="1126" y="4774"/>
                    <a:pt x="1126" y="4762"/>
                  </a:cubicBezTo>
                  <a:lnTo>
                    <a:pt x="1126" y="4728"/>
                  </a:lnTo>
                  <a:cubicBezTo>
                    <a:pt x="1126" y="4683"/>
                    <a:pt x="1115" y="4626"/>
                    <a:pt x="1126" y="4580"/>
                  </a:cubicBezTo>
                  <a:lnTo>
                    <a:pt x="1126" y="4558"/>
                  </a:lnTo>
                  <a:cubicBezTo>
                    <a:pt x="1138" y="4501"/>
                    <a:pt x="1149" y="4444"/>
                    <a:pt x="1161" y="4387"/>
                  </a:cubicBezTo>
                  <a:cubicBezTo>
                    <a:pt x="1183" y="4273"/>
                    <a:pt x="1229" y="4160"/>
                    <a:pt x="1286" y="4034"/>
                  </a:cubicBezTo>
                  <a:cubicBezTo>
                    <a:pt x="1343" y="3898"/>
                    <a:pt x="1399" y="3784"/>
                    <a:pt x="1456" y="3682"/>
                  </a:cubicBezTo>
                  <a:cubicBezTo>
                    <a:pt x="1490" y="3636"/>
                    <a:pt x="1513" y="3591"/>
                    <a:pt x="1547" y="3557"/>
                  </a:cubicBezTo>
                  <a:lnTo>
                    <a:pt x="1570" y="3523"/>
                  </a:lnTo>
                  <a:cubicBezTo>
                    <a:pt x="1581" y="3511"/>
                    <a:pt x="1593" y="3500"/>
                    <a:pt x="1593" y="3489"/>
                  </a:cubicBezTo>
                  <a:cubicBezTo>
                    <a:pt x="1627" y="3454"/>
                    <a:pt x="1650" y="3420"/>
                    <a:pt x="1684" y="3398"/>
                  </a:cubicBezTo>
                  <a:cubicBezTo>
                    <a:pt x="1684" y="3398"/>
                    <a:pt x="1695" y="3386"/>
                    <a:pt x="1706" y="3386"/>
                  </a:cubicBezTo>
                  <a:close/>
                  <a:moveTo>
                    <a:pt x="9691" y="5008"/>
                  </a:moveTo>
                  <a:cubicBezTo>
                    <a:pt x="9698" y="5008"/>
                    <a:pt x="9706" y="5013"/>
                    <a:pt x="9714" y="5013"/>
                  </a:cubicBezTo>
                  <a:cubicBezTo>
                    <a:pt x="9759" y="5047"/>
                    <a:pt x="9793" y="5092"/>
                    <a:pt x="9816" y="5138"/>
                  </a:cubicBezTo>
                  <a:cubicBezTo>
                    <a:pt x="9827" y="5172"/>
                    <a:pt x="9827" y="5195"/>
                    <a:pt x="9839" y="5229"/>
                  </a:cubicBezTo>
                  <a:cubicBezTo>
                    <a:pt x="9839" y="5251"/>
                    <a:pt x="9850" y="5286"/>
                    <a:pt x="9839" y="5308"/>
                  </a:cubicBezTo>
                  <a:cubicBezTo>
                    <a:pt x="9839" y="5365"/>
                    <a:pt x="9839" y="5422"/>
                    <a:pt x="9805" y="5456"/>
                  </a:cubicBezTo>
                  <a:cubicBezTo>
                    <a:pt x="9805" y="5456"/>
                    <a:pt x="9800" y="5461"/>
                    <a:pt x="9793" y="5461"/>
                  </a:cubicBezTo>
                  <a:cubicBezTo>
                    <a:pt x="9789" y="5461"/>
                    <a:pt x="9786" y="5460"/>
                    <a:pt x="9782" y="5456"/>
                  </a:cubicBezTo>
                  <a:cubicBezTo>
                    <a:pt x="9770" y="5456"/>
                    <a:pt x="9770" y="5445"/>
                    <a:pt x="9759" y="5445"/>
                  </a:cubicBezTo>
                  <a:cubicBezTo>
                    <a:pt x="9759" y="5422"/>
                    <a:pt x="9759" y="5411"/>
                    <a:pt x="9759" y="5388"/>
                  </a:cubicBezTo>
                  <a:lnTo>
                    <a:pt x="9759" y="5377"/>
                  </a:lnTo>
                  <a:cubicBezTo>
                    <a:pt x="9759" y="5354"/>
                    <a:pt x="9759" y="5342"/>
                    <a:pt x="9759" y="5331"/>
                  </a:cubicBezTo>
                  <a:lnTo>
                    <a:pt x="9759" y="5320"/>
                  </a:lnTo>
                  <a:cubicBezTo>
                    <a:pt x="9759" y="5320"/>
                    <a:pt x="9759" y="5320"/>
                    <a:pt x="9759" y="5308"/>
                  </a:cubicBezTo>
                  <a:lnTo>
                    <a:pt x="9748" y="5308"/>
                  </a:lnTo>
                  <a:cubicBezTo>
                    <a:pt x="9748" y="5297"/>
                    <a:pt x="9748" y="5297"/>
                    <a:pt x="9748" y="5286"/>
                  </a:cubicBezTo>
                  <a:cubicBezTo>
                    <a:pt x="9748" y="5274"/>
                    <a:pt x="9736" y="5251"/>
                    <a:pt x="9736" y="5251"/>
                  </a:cubicBezTo>
                  <a:cubicBezTo>
                    <a:pt x="9736" y="5229"/>
                    <a:pt x="9725" y="5206"/>
                    <a:pt x="9725" y="5183"/>
                  </a:cubicBezTo>
                  <a:lnTo>
                    <a:pt x="9702" y="5138"/>
                  </a:lnTo>
                  <a:lnTo>
                    <a:pt x="9702" y="5126"/>
                  </a:lnTo>
                  <a:cubicBezTo>
                    <a:pt x="9702" y="5126"/>
                    <a:pt x="9702" y="5115"/>
                    <a:pt x="9702" y="5115"/>
                  </a:cubicBezTo>
                  <a:lnTo>
                    <a:pt x="9679" y="5081"/>
                  </a:lnTo>
                  <a:lnTo>
                    <a:pt x="9679" y="5069"/>
                  </a:lnTo>
                  <a:lnTo>
                    <a:pt x="9668" y="5058"/>
                  </a:lnTo>
                  <a:cubicBezTo>
                    <a:pt x="9668" y="5035"/>
                    <a:pt x="9657" y="5024"/>
                    <a:pt x="9679" y="5013"/>
                  </a:cubicBezTo>
                  <a:cubicBezTo>
                    <a:pt x="9683" y="5009"/>
                    <a:pt x="9687" y="5008"/>
                    <a:pt x="9691" y="5008"/>
                  </a:cubicBezTo>
                  <a:close/>
                  <a:moveTo>
                    <a:pt x="9958" y="4674"/>
                  </a:moveTo>
                  <a:cubicBezTo>
                    <a:pt x="9964" y="4674"/>
                    <a:pt x="9970" y="4677"/>
                    <a:pt x="9975" y="4683"/>
                  </a:cubicBezTo>
                  <a:cubicBezTo>
                    <a:pt x="10009" y="4694"/>
                    <a:pt x="10043" y="4717"/>
                    <a:pt x="10066" y="4751"/>
                  </a:cubicBezTo>
                  <a:cubicBezTo>
                    <a:pt x="10089" y="4785"/>
                    <a:pt x="10112" y="4819"/>
                    <a:pt x="10134" y="4853"/>
                  </a:cubicBezTo>
                  <a:cubicBezTo>
                    <a:pt x="10169" y="4910"/>
                    <a:pt x="10203" y="4978"/>
                    <a:pt x="10225" y="5069"/>
                  </a:cubicBezTo>
                  <a:cubicBezTo>
                    <a:pt x="10248" y="5138"/>
                    <a:pt x="10282" y="5229"/>
                    <a:pt x="10271" y="5320"/>
                  </a:cubicBezTo>
                  <a:lnTo>
                    <a:pt x="10271" y="5331"/>
                  </a:lnTo>
                  <a:lnTo>
                    <a:pt x="10271" y="5354"/>
                  </a:lnTo>
                  <a:cubicBezTo>
                    <a:pt x="10260" y="5377"/>
                    <a:pt x="10260" y="5388"/>
                    <a:pt x="10260" y="5411"/>
                  </a:cubicBezTo>
                  <a:lnTo>
                    <a:pt x="10248" y="5422"/>
                  </a:lnTo>
                  <a:cubicBezTo>
                    <a:pt x="10248" y="5433"/>
                    <a:pt x="10248" y="5445"/>
                    <a:pt x="10248" y="5456"/>
                  </a:cubicBezTo>
                  <a:cubicBezTo>
                    <a:pt x="10237" y="5479"/>
                    <a:pt x="10237" y="5502"/>
                    <a:pt x="10225" y="5513"/>
                  </a:cubicBezTo>
                  <a:cubicBezTo>
                    <a:pt x="10214" y="5524"/>
                    <a:pt x="10203" y="5536"/>
                    <a:pt x="10191" y="5536"/>
                  </a:cubicBezTo>
                  <a:cubicBezTo>
                    <a:pt x="10180" y="5536"/>
                    <a:pt x="10180" y="5524"/>
                    <a:pt x="10169" y="5513"/>
                  </a:cubicBezTo>
                  <a:cubicBezTo>
                    <a:pt x="10157" y="5502"/>
                    <a:pt x="10157" y="5479"/>
                    <a:pt x="10146" y="5468"/>
                  </a:cubicBezTo>
                  <a:cubicBezTo>
                    <a:pt x="10146" y="5456"/>
                    <a:pt x="10146" y="5445"/>
                    <a:pt x="10134" y="5433"/>
                  </a:cubicBezTo>
                  <a:cubicBezTo>
                    <a:pt x="10134" y="5422"/>
                    <a:pt x="10134" y="5422"/>
                    <a:pt x="10123" y="5411"/>
                  </a:cubicBezTo>
                  <a:cubicBezTo>
                    <a:pt x="10123" y="5399"/>
                    <a:pt x="10123" y="5388"/>
                    <a:pt x="10112" y="5365"/>
                  </a:cubicBezTo>
                  <a:cubicBezTo>
                    <a:pt x="10112" y="5365"/>
                    <a:pt x="10112" y="5354"/>
                    <a:pt x="10112" y="5342"/>
                  </a:cubicBezTo>
                  <a:cubicBezTo>
                    <a:pt x="10089" y="5297"/>
                    <a:pt x="10078" y="5251"/>
                    <a:pt x="10066" y="5206"/>
                  </a:cubicBezTo>
                  <a:cubicBezTo>
                    <a:pt x="10066" y="5172"/>
                    <a:pt x="10055" y="5149"/>
                    <a:pt x="10055" y="5126"/>
                  </a:cubicBezTo>
                  <a:cubicBezTo>
                    <a:pt x="10032" y="5047"/>
                    <a:pt x="9998" y="4978"/>
                    <a:pt x="9975" y="4922"/>
                  </a:cubicBezTo>
                  <a:lnTo>
                    <a:pt x="9964" y="4876"/>
                  </a:lnTo>
                  <a:cubicBezTo>
                    <a:pt x="9952" y="4865"/>
                    <a:pt x="9952" y="4842"/>
                    <a:pt x="9941" y="4819"/>
                  </a:cubicBezTo>
                  <a:cubicBezTo>
                    <a:pt x="9930" y="4796"/>
                    <a:pt x="9930" y="4762"/>
                    <a:pt x="9918" y="4740"/>
                  </a:cubicBezTo>
                  <a:lnTo>
                    <a:pt x="9918" y="4728"/>
                  </a:lnTo>
                  <a:cubicBezTo>
                    <a:pt x="9918" y="4705"/>
                    <a:pt x="9918" y="4683"/>
                    <a:pt x="9941" y="4683"/>
                  </a:cubicBezTo>
                  <a:cubicBezTo>
                    <a:pt x="9947" y="4677"/>
                    <a:pt x="9952" y="4674"/>
                    <a:pt x="9958" y="4674"/>
                  </a:cubicBezTo>
                  <a:close/>
                  <a:moveTo>
                    <a:pt x="2230" y="2090"/>
                  </a:moveTo>
                  <a:cubicBezTo>
                    <a:pt x="2241" y="2090"/>
                    <a:pt x="2252" y="2101"/>
                    <a:pt x="2252" y="2101"/>
                  </a:cubicBezTo>
                  <a:cubicBezTo>
                    <a:pt x="2264" y="2112"/>
                    <a:pt x="2275" y="2135"/>
                    <a:pt x="2252" y="2158"/>
                  </a:cubicBezTo>
                  <a:lnTo>
                    <a:pt x="2207" y="2203"/>
                  </a:lnTo>
                  <a:cubicBezTo>
                    <a:pt x="2014" y="2397"/>
                    <a:pt x="1820" y="2613"/>
                    <a:pt x="1638" y="2829"/>
                  </a:cubicBezTo>
                  <a:cubicBezTo>
                    <a:pt x="1308" y="3238"/>
                    <a:pt x="1058" y="3727"/>
                    <a:pt x="888" y="4239"/>
                  </a:cubicBezTo>
                  <a:cubicBezTo>
                    <a:pt x="808" y="4512"/>
                    <a:pt x="751" y="4762"/>
                    <a:pt x="717" y="5013"/>
                  </a:cubicBezTo>
                  <a:cubicBezTo>
                    <a:pt x="706" y="5138"/>
                    <a:pt x="694" y="5274"/>
                    <a:pt x="694" y="5422"/>
                  </a:cubicBezTo>
                  <a:cubicBezTo>
                    <a:pt x="694" y="5445"/>
                    <a:pt x="694" y="5468"/>
                    <a:pt x="694" y="5490"/>
                  </a:cubicBezTo>
                  <a:cubicBezTo>
                    <a:pt x="694" y="5593"/>
                    <a:pt x="683" y="5706"/>
                    <a:pt x="649" y="5797"/>
                  </a:cubicBezTo>
                  <a:cubicBezTo>
                    <a:pt x="649" y="5809"/>
                    <a:pt x="649" y="5809"/>
                    <a:pt x="637" y="5809"/>
                  </a:cubicBezTo>
                  <a:cubicBezTo>
                    <a:pt x="603" y="5752"/>
                    <a:pt x="592" y="5695"/>
                    <a:pt x="580" y="5638"/>
                  </a:cubicBezTo>
                  <a:lnTo>
                    <a:pt x="569" y="5604"/>
                  </a:lnTo>
                  <a:cubicBezTo>
                    <a:pt x="558" y="5513"/>
                    <a:pt x="558" y="5433"/>
                    <a:pt x="558" y="5365"/>
                  </a:cubicBezTo>
                  <a:cubicBezTo>
                    <a:pt x="558" y="5217"/>
                    <a:pt x="558" y="5069"/>
                    <a:pt x="580" y="4899"/>
                  </a:cubicBezTo>
                  <a:cubicBezTo>
                    <a:pt x="649" y="4342"/>
                    <a:pt x="819" y="3807"/>
                    <a:pt x="1092" y="3318"/>
                  </a:cubicBezTo>
                  <a:cubicBezTo>
                    <a:pt x="1411" y="2749"/>
                    <a:pt x="1786" y="2328"/>
                    <a:pt x="2207" y="2090"/>
                  </a:cubicBezTo>
                  <a:close/>
                  <a:moveTo>
                    <a:pt x="9839" y="3830"/>
                  </a:moveTo>
                  <a:cubicBezTo>
                    <a:pt x="9987" y="3966"/>
                    <a:pt x="10146" y="4103"/>
                    <a:pt x="10294" y="4285"/>
                  </a:cubicBezTo>
                  <a:cubicBezTo>
                    <a:pt x="10419" y="4455"/>
                    <a:pt x="10533" y="4626"/>
                    <a:pt x="10612" y="4796"/>
                  </a:cubicBezTo>
                  <a:cubicBezTo>
                    <a:pt x="10817" y="5240"/>
                    <a:pt x="10840" y="5638"/>
                    <a:pt x="10658" y="5968"/>
                  </a:cubicBezTo>
                  <a:cubicBezTo>
                    <a:pt x="10658" y="5974"/>
                    <a:pt x="10652" y="5977"/>
                    <a:pt x="10646" y="5977"/>
                  </a:cubicBezTo>
                  <a:cubicBezTo>
                    <a:pt x="10641" y="5977"/>
                    <a:pt x="10635" y="5974"/>
                    <a:pt x="10635" y="5968"/>
                  </a:cubicBezTo>
                  <a:cubicBezTo>
                    <a:pt x="10623" y="5968"/>
                    <a:pt x="10612" y="5968"/>
                    <a:pt x="10612" y="5945"/>
                  </a:cubicBezTo>
                  <a:cubicBezTo>
                    <a:pt x="10646" y="5581"/>
                    <a:pt x="10578" y="5172"/>
                    <a:pt x="10419" y="4842"/>
                  </a:cubicBezTo>
                  <a:cubicBezTo>
                    <a:pt x="10339" y="4671"/>
                    <a:pt x="10237" y="4512"/>
                    <a:pt x="10134" y="4364"/>
                  </a:cubicBezTo>
                  <a:lnTo>
                    <a:pt x="10123" y="4342"/>
                  </a:lnTo>
                  <a:cubicBezTo>
                    <a:pt x="10032" y="4194"/>
                    <a:pt x="9918" y="4023"/>
                    <a:pt x="9816" y="3841"/>
                  </a:cubicBezTo>
                  <a:cubicBezTo>
                    <a:pt x="9816" y="3841"/>
                    <a:pt x="9816" y="3841"/>
                    <a:pt x="9816" y="3830"/>
                  </a:cubicBezTo>
                  <a:close/>
                  <a:moveTo>
                    <a:pt x="6142" y="1"/>
                  </a:moveTo>
                  <a:cubicBezTo>
                    <a:pt x="5588" y="1"/>
                    <a:pt x="5033" y="72"/>
                    <a:pt x="4493" y="213"/>
                  </a:cubicBezTo>
                  <a:cubicBezTo>
                    <a:pt x="3572" y="463"/>
                    <a:pt x="2696" y="918"/>
                    <a:pt x="1968" y="1544"/>
                  </a:cubicBezTo>
                  <a:cubicBezTo>
                    <a:pt x="1195" y="2203"/>
                    <a:pt x="626" y="2988"/>
                    <a:pt x="308" y="3818"/>
                  </a:cubicBezTo>
                  <a:cubicBezTo>
                    <a:pt x="126" y="4285"/>
                    <a:pt x="35" y="4740"/>
                    <a:pt x="12" y="5172"/>
                  </a:cubicBezTo>
                  <a:cubicBezTo>
                    <a:pt x="0" y="5411"/>
                    <a:pt x="12" y="5638"/>
                    <a:pt x="46" y="5854"/>
                  </a:cubicBezTo>
                  <a:cubicBezTo>
                    <a:pt x="69" y="5991"/>
                    <a:pt x="103" y="6139"/>
                    <a:pt x="137" y="6275"/>
                  </a:cubicBezTo>
                  <a:lnTo>
                    <a:pt x="171" y="6423"/>
                  </a:lnTo>
                  <a:cubicBezTo>
                    <a:pt x="171" y="6434"/>
                    <a:pt x="194" y="6446"/>
                    <a:pt x="205" y="6446"/>
                  </a:cubicBezTo>
                  <a:lnTo>
                    <a:pt x="330" y="6446"/>
                  </a:lnTo>
                  <a:cubicBezTo>
                    <a:pt x="421" y="6446"/>
                    <a:pt x="489" y="6457"/>
                    <a:pt x="569" y="6480"/>
                  </a:cubicBezTo>
                  <a:cubicBezTo>
                    <a:pt x="592" y="6491"/>
                    <a:pt x="626" y="6503"/>
                    <a:pt x="649" y="6514"/>
                  </a:cubicBezTo>
                  <a:cubicBezTo>
                    <a:pt x="671" y="6514"/>
                    <a:pt x="683" y="6514"/>
                    <a:pt x="694" y="6503"/>
                  </a:cubicBezTo>
                  <a:cubicBezTo>
                    <a:pt x="888" y="6150"/>
                    <a:pt x="1263" y="5922"/>
                    <a:pt x="1706" y="5888"/>
                  </a:cubicBezTo>
                  <a:cubicBezTo>
                    <a:pt x="1741" y="5885"/>
                    <a:pt x="1776" y="5884"/>
                    <a:pt x="1811" y="5884"/>
                  </a:cubicBezTo>
                  <a:cubicBezTo>
                    <a:pt x="2049" y="5884"/>
                    <a:pt x="2283" y="5950"/>
                    <a:pt x="2491" y="6059"/>
                  </a:cubicBezTo>
                  <a:cubicBezTo>
                    <a:pt x="2673" y="6161"/>
                    <a:pt x="2810" y="6298"/>
                    <a:pt x="2901" y="6434"/>
                  </a:cubicBezTo>
                  <a:cubicBezTo>
                    <a:pt x="2901" y="6446"/>
                    <a:pt x="2912" y="6446"/>
                    <a:pt x="2923" y="6446"/>
                  </a:cubicBezTo>
                  <a:cubicBezTo>
                    <a:pt x="2935" y="6446"/>
                    <a:pt x="2946" y="6446"/>
                    <a:pt x="2958" y="6434"/>
                  </a:cubicBezTo>
                  <a:lnTo>
                    <a:pt x="2969" y="6423"/>
                  </a:lnTo>
                  <a:cubicBezTo>
                    <a:pt x="2980" y="6400"/>
                    <a:pt x="2992" y="6389"/>
                    <a:pt x="3003" y="6366"/>
                  </a:cubicBezTo>
                  <a:cubicBezTo>
                    <a:pt x="3319" y="5995"/>
                    <a:pt x="3789" y="5788"/>
                    <a:pt x="4268" y="5788"/>
                  </a:cubicBezTo>
                  <a:cubicBezTo>
                    <a:pt x="4478" y="5788"/>
                    <a:pt x="4690" y="5828"/>
                    <a:pt x="4891" y="5911"/>
                  </a:cubicBezTo>
                  <a:cubicBezTo>
                    <a:pt x="5221" y="6048"/>
                    <a:pt x="5494" y="6275"/>
                    <a:pt x="5687" y="6582"/>
                  </a:cubicBezTo>
                  <a:cubicBezTo>
                    <a:pt x="5710" y="6616"/>
                    <a:pt x="5721" y="6650"/>
                    <a:pt x="5744" y="6685"/>
                  </a:cubicBezTo>
                  <a:cubicBezTo>
                    <a:pt x="5744" y="6696"/>
                    <a:pt x="5756" y="6696"/>
                    <a:pt x="5767" y="6707"/>
                  </a:cubicBezTo>
                  <a:cubicBezTo>
                    <a:pt x="5778" y="6707"/>
                    <a:pt x="5790" y="6696"/>
                    <a:pt x="5790" y="6696"/>
                  </a:cubicBezTo>
                  <a:cubicBezTo>
                    <a:pt x="5824" y="6662"/>
                    <a:pt x="5858" y="6628"/>
                    <a:pt x="5903" y="6594"/>
                  </a:cubicBezTo>
                  <a:cubicBezTo>
                    <a:pt x="6006" y="6525"/>
                    <a:pt x="6108" y="6468"/>
                    <a:pt x="6233" y="6423"/>
                  </a:cubicBezTo>
                  <a:cubicBezTo>
                    <a:pt x="6368" y="6376"/>
                    <a:pt x="6514" y="6353"/>
                    <a:pt x="6661" y="6353"/>
                  </a:cubicBezTo>
                  <a:cubicBezTo>
                    <a:pt x="6977" y="6353"/>
                    <a:pt x="7301" y="6457"/>
                    <a:pt x="7541" y="6650"/>
                  </a:cubicBezTo>
                  <a:cubicBezTo>
                    <a:pt x="7553" y="6650"/>
                    <a:pt x="7553" y="6662"/>
                    <a:pt x="7564" y="6662"/>
                  </a:cubicBezTo>
                  <a:cubicBezTo>
                    <a:pt x="7575" y="6650"/>
                    <a:pt x="7587" y="6650"/>
                    <a:pt x="7587" y="6639"/>
                  </a:cubicBezTo>
                  <a:cubicBezTo>
                    <a:pt x="7598" y="6628"/>
                    <a:pt x="7609" y="6605"/>
                    <a:pt x="7632" y="6582"/>
                  </a:cubicBezTo>
                  <a:cubicBezTo>
                    <a:pt x="7723" y="6468"/>
                    <a:pt x="7826" y="6355"/>
                    <a:pt x="7962" y="6264"/>
                  </a:cubicBezTo>
                  <a:cubicBezTo>
                    <a:pt x="8321" y="6005"/>
                    <a:pt x="8754" y="5868"/>
                    <a:pt x="9162" y="5868"/>
                  </a:cubicBezTo>
                  <a:cubicBezTo>
                    <a:pt x="9309" y="5868"/>
                    <a:pt x="9453" y="5886"/>
                    <a:pt x="9588" y="5922"/>
                  </a:cubicBezTo>
                  <a:cubicBezTo>
                    <a:pt x="9827" y="5991"/>
                    <a:pt x="10055" y="6127"/>
                    <a:pt x="10225" y="6298"/>
                  </a:cubicBezTo>
                  <a:cubicBezTo>
                    <a:pt x="10316" y="6389"/>
                    <a:pt x="10396" y="6491"/>
                    <a:pt x="10442" y="6594"/>
                  </a:cubicBezTo>
                  <a:cubicBezTo>
                    <a:pt x="10476" y="6650"/>
                    <a:pt x="10521" y="6741"/>
                    <a:pt x="10544" y="6821"/>
                  </a:cubicBezTo>
                  <a:cubicBezTo>
                    <a:pt x="10544" y="6832"/>
                    <a:pt x="10567" y="6844"/>
                    <a:pt x="10578" y="6844"/>
                  </a:cubicBezTo>
                  <a:cubicBezTo>
                    <a:pt x="10616" y="6841"/>
                    <a:pt x="10655" y="6840"/>
                    <a:pt x="10693" y="6840"/>
                  </a:cubicBezTo>
                  <a:cubicBezTo>
                    <a:pt x="10825" y="6840"/>
                    <a:pt x="10958" y="6857"/>
                    <a:pt x="11090" y="6901"/>
                  </a:cubicBezTo>
                  <a:lnTo>
                    <a:pt x="11113" y="6901"/>
                  </a:lnTo>
                  <a:cubicBezTo>
                    <a:pt x="11113" y="6889"/>
                    <a:pt x="11124" y="6878"/>
                    <a:pt x="11124" y="6878"/>
                  </a:cubicBezTo>
                  <a:cubicBezTo>
                    <a:pt x="11169" y="6741"/>
                    <a:pt x="11204" y="6605"/>
                    <a:pt x="11226" y="6468"/>
                  </a:cubicBezTo>
                  <a:cubicBezTo>
                    <a:pt x="11249" y="6309"/>
                    <a:pt x="11260" y="6127"/>
                    <a:pt x="11249" y="5934"/>
                  </a:cubicBezTo>
                  <a:cubicBezTo>
                    <a:pt x="11226" y="5320"/>
                    <a:pt x="11022" y="4705"/>
                    <a:pt x="10635" y="4160"/>
                  </a:cubicBezTo>
                  <a:cubicBezTo>
                    <a:pt x="10464" y="3921"/>
                    <a:pt x="10271" y="3693"/>
                    <a:pt x="10055" y="3477"/>
                  </a:cubicBezTo>
                  <a:cubicBezTo>
                    <a:pt x="9941" y="3375"/>
                    <a:pt x="9827" y="3272"/>
                    <a:pt x="9714" y="3181"/>
                  </a:cubicBezTo>
                  <a:lnTo>
                    <a:pt x="9668" y="3136"/>
                  </a:lnTo>
                  <a:cubicBezTo>
                    <a:pt x="9566" y="3045"/>
                    <a:pt x="9463" y="2965"/>
                    <a:pt x="9384" y="2863"/>
                  </a:cubicBezTo>
                  <a:cubicBezTo>
                    <a:pt x="9372" y="2863"/>
                    <a:pt x="9372" y="2852"/>
                    <a:pt x="9384" y="2852"/>
                  </a:cubicBezTo>
                  <a:cubicBezTo>
                    <a:pt x="9384" y="2840"/>
                    <a:pt x="9384" y="2840"/>
                    <a:pt x="9395" y="2840"/>
                  </a:cubicBezTo>
                  <a:cubicBezTo>
                    <a:pt x="9577" y="2874"/>
                    <a:pt x="9748" y="2977"/>
                    <a:pt x="9884" y="3079"/>
                  </a:cubicBezTo>
                  <a:cubicBezTo>
                    <a:pt x="10021" y="3170"/>
                    <a:pt x="10157" y="3284"/>
                    <a:pt x="10305" y="3420"/>
                  </a:cubicBezTo>
                  <a:cubicBezTo>
                    <a:pt x="10623" y="3716"/>
                    <a:pt x="10885" y="4046"/>
                    <a:pt x="11078" y="4421"/>
                  </a:cubicBezTo>
                  <a:cubicBezTo>
                    <a:pt x="11090" y="4433"/>
                    <a:pt x="11101" y="4433"/>
                    <a:pt x="11113" y="4433"/>
                  </a:cubicBezTo>
                  <a:cubicBezTo>
                    <a:pt x="11124" y="4433"/>
                    <a:pt x="11147" y="4433"/>
                    <a:pt x="11158" y="4421"/>
                  </a:cubicBezTo>
                  <a:cubicBezTo>
                    <a:pt x="11295" y="4376"/>
                    <a:pt x="11431" y="4296"/>
                    <a:pt x="11556" y="4228"/>
                  </a:cubicBezTo>
                  <a:cubicBezTo>
                    <a:pt x="11875" y="4023"/>
                    <a:pt x="12352" y="3705"/>
                    <a:pt x="12694" y="3261"/>
                  </a:cubicBezTo>
                  <a:cubicBezTo>
                    <a:pt x="12853" y="3045"/>
                    <a:pt x="12966" y="2817"/>
                    <a:pt x="13046" y="2601"/>
                  </a:cubicBezTo>
                  <a:cubicBezTo>
                    <a:pt x="13080" y="2476"/>
                    <a:pt x="13114" y="2351"/>
                    <a:pt x="13126" y="2237"/>
                  </a:cubicBezTo>
                  <a:cubicBezTo>
                    <a:pt x="13137" y="2215"/>
                    <a:pt x="13137" y="2192"/>
                    <a:pt x="13137" y="2169"/>
                  </a:cubicBezTo>
                  <a:cubicBezTo>
                    <a:pt x="13137" y="2146"/>
                    <a:pt x="13126" y="2135"/>
                    <a:pt x="13114" y="2135"/>
                  </a:cubicBezTo>
                  <a:cubicBezTo>
                    <a:pt x="12875" y="2090"/>
                    <a:pt x="12671" y="1976"/>
                    <a:pt x="12512" y="1828"/>
                  </a:cubicBezTo>
                  <a:cubicBezTo>
                    <a:pt x="12295" y="1623"/>
                    <a:pt x="12182" y="1316"/>
                    <a:pt x="12204" y="1020"/>
                  </a:cubicBezTo>
                  <a:cubicBezTo>
                    <a:pt x="12216" y="804"/>
                    <a:pt x="12284" y="588"/>
                    <a:pt x="12386" y="452"/>
                  </a:cubicBezTo>
                  <a:cubicBezTo>
                    <a:pt x="12398" y="440"/>
                    <a:pt x="12398" y="429"/>
                    <a:pt x="12398" y="418"/>
                  </a:cubicBezTo>
                  <a:cubicBezTo>
                    <a:pt x="12386" y="406"/>
                    <a:pt x="12386" y="406"/>
                    <a:pt x="12375" y="395"/>
                  </a:cubicBezTo>
                  <a:cubicBezTo>
                    <a:pt x="12352" y="395"/>
                    <a:pt x="12330" y="383"/>
                    <a:pt x="12307" y="372"/>
                  </a:cubicBezTo>
                  <a:cubicBezTo>
                    <a:pt x="12295" y="366"/>
                    <a:pt x="12287" y="364"/>
                    <a:pt x="12280" y="364"/>
                  </a:cubicBezTo>
                  <a:cubicBezTo>
                    <a:pt x="12273" y="364"/>
                    <a:pt x="12267" y="366"/>
                    <a:pt x="12261" y="372"/>
                  </a:cubicBezTo>
                  <a:cubicBezTo>
                    <a:pt x="12148" y="509"/>
                    <a:pt x="11977" y="588"/>
                    <a:pt x="11749" y="645"/>
                  </a:cubicBezTo>
                  <a:cubicBezTo>
                    <a:pt x="11415" y="731"/>
                    <a:pt x="11028" y="771"/>
                    <a:pt x="10604" y="771"/>
                  </a:cubicBezTo>
                  <a:cubicBezTo>
                    <a:pt x="10466" y="771"/>
                    <a:pt x="10325" y="767"/>
                    <a:pt x="10180" y="759"/>
                  </a:cubicBezTo>
                  <a:cubicBezTo>
                    <a:pt x="10089" y="747"/>
                    <a:pt x="9987" y="736"/>
                    <a:pt x="9873" y="725"/>
                  </a:cubicBezTo>
                  <a:cubicBezTo>
                    <a:pt x="9861" y="725"/>
                    <a:pt x="9850" y="736"/>
                    <a:pt x="9839" y="747"/>
                  </a:cubicBezTo>
                  <a:cubicBezTo>
                    <a:pt x="9839" y="759"/>
                    <a:pt x="9850" y="782"/>
                    <a:pt x="9861" y="782"/>
                  </a:cubicBezTo>
                  <a:cubicBezTo>
                    <a:pt x="10032" y="884"/>
                    <a:pt x="10191" y="986"/>
                    <a:pt x="10339" y="1089"/>
                  </a:cubicBezTo>
                  <a:cubicBezTo>
                    <a:pt x="10521" y="1214"/>
                    <a:pt x="10703" y="1362"/>
                    <a:pt x="10874" y="1498"/>
                  </a:cubicBezTo>
                  <a:lnTo>
                    <a:pt x="10987" y="1589"/>
                  </a:lnTo>
                  <a:cubicBezTo>
                    <a:pt x="11022" y="1612"/>
                    <a:pt x="11010" y="1646"/>
                    <a:pt x="10999" y="1657"/>
                  </a:cubicBezTo>
                  <a:cubicBezTo>
                    <a:pt x="10980" y="1676"/>
                    <a:pt x="10954" y="1694"/>
                    <a:pt x="10927" y="1694"/>
                  </a:cubicBezTo>
                  <a:cubicBezTo>
                    <a:pt x="10920" y="1694"/>
                    <a:pt x="10914" y="1694"/>
                    <a:pt x="10908" y="1691"/>
                  </a:cubicBezTo>
                  <a:lnTo>
                    <a:pt x="10896" y="1680"/>
                  </a:lnTo>
                  <a:cubicBezTo>
                    <a:pt x="10794" y="1612"/>
                    <a:pt x="10680" y="1555"/>
                    <a:pt x="10567" y="1498"/>
                  </a:cubicBezTo>
                  <a:cubicBezTo>
                    <a:pt x="10351" y="1384"/>
                    <a:pt x="10146" y="1259"/>
                    <a:pt x="9941" y="1146"/>
                  </a:cubicBezTo>
                  <a:cubicBezTo>
                    <a:pt x="9691" y="1009"/>
                    <a:pt x="9429" y="861"/>
                    <a:pt x="9168" y="736"/>
                  </a:cubicBezTo>
                  <a:cubicBezTo>
                    <a:pt x="8667" y="486"/>
                    <a:pt x="8167" y="304"/>
                    <a:pt x="7689" y="190"/>
                  </a:cubicBezTo>
                  <a:cubicBezTo>
                    <a:pt x="7183" y="63"/>
                    <a:pt x="6663" y="1"/>
                    <a:pt x="614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2038800" y="2457275"/>
              <a:ext cx="112925" cy="103375"/>
            </a:xfrm>
            <a:custGeom>
              <a:rect b="b" l="l" r="r" t="t"/>
              <a:pathLst>
                <a:path extrusionOk="0" h="4135" w="4517">
                  <a:moveTo>
                    <a:pt x="1812" y="0"/>
                  </a:moveTo>
                  <a:cubicBezTo>
                    <a:pt x="1781" y="0"/>
                    <a:pt x="1749" y="2"/>
                    <a:pt x="1718" y="6"/>
                  </a:cubicBezTo>
                  <a:cubicBezTo>
                    <a:pt x="1548" y="29"/>
                    <a:pt x="1377" y="86"/>
                    <a:pt x="1252" y="177"/>
                  </a:cubicBezTo>
                  <a:cubicBezTo>
                    <a:pt x="1127" y="268"/>
                    <a:pt x="1081" y="393"/>
                    <a:pt x="1036" y="518"/>
                  </a:cubicBezTo>
                  <a:cubicBezTo>
                    <a:pt x="1025" y="529"/>
                    <a:pt x="1025" y="541"/>
                    <a:pt x="1036" y="541"/>
                  </a:cubicBezTo>
                  <a:cubicBezTo>
                    <a:pt x="1036" y="552"/>
                    <a:pt x="1047" y="563"/>
                    <a:pt x="1047" y="563"/>
                  </a:cubicBezTo>
                  <a:cubicBezTo>
                    <a:pt x="1104" y="575"/>
                    <a:pt x="1138" y="598"/>
                    <a:pt x="1172" y="609"/>
                  </a:cubicBezTo>
                  <a:cubicBezTo>
                    <a:pt x="1286" y="666"/>
                    <a:pt x="1400" y="768"/>
                    <a:pt x="1411" y="905"/>
                  </a:cubicBezTo>
                  <a:cubicBezTo>
                    <a:pt x="1411" y="927"/>
                    <a:pt x="1400" y="939"/>
                    <a:pt x="1389" y="950"/>
                  </a:cubicBezTo>
                  <a:cubicBezTo>
                    <a:pt x="1377" y="962"/>
                    <a:pt x="1354" y="962"/>
                    <a:pt x="1343" y="962"/>
                  </a:cubicBezTo>
                  <a:cubicBezTo>
                    <a:pt x="1286" y="950"/>
                    <a:pt x="1229" y="916"/>
                    <a:pt x="1172" y="882"/>
                  </a:cubicBezTo>
                  <a:cubicBezTo>
                    <a:pt x="1127" y="859"/>
                    <a:pt x="1081" y="836"/>
                    <a:pt x="1036" y="825"/>
                  </a:cubicBezTo>
                  <a:cubicBezTo>
                    <a:pt x="940" y="790"/>
                    <a:pt x="851" y="775"/>
                    <a:pt x="764" y="775"/>
                  </a:cubicBezTo>
                  <a:cubicBezTo>
                    <a:pt x="737" y="775"/>
                    <a:pt x="710" y="777"/>
                    <a:pt x="683" y="780"/>
                  </a:cubicBezTo>
                  <a:cubicBezTo>
                    <a:pt x="217" y="859"/>
                    <a:pt x="1" y="1348"/>
                    <a:pt x="58" y="1758"/>
                  </a:cubicBezTo>
                  <a:cubicBezTo>
                    <a:pt x="81" y="1997"/>
                    <a:pt x="206" y="2213"/>
                    <a:pt x="365" y="2338"/>
                  </a:cubicBezTo>
                  <a:cubicBezTo>
                    <a:pt x="466" y="2412"/>
                    <a:pt x="603" y="2450"/>
                    <a:pt x="738" y="2450"/>
                  </a:cubicBezTo>
                  <a:cubicBezTo>
                    <a:pt x="831" y="2450"/>
                    <a:pt x="923" y="2432"/>
                    <a:pt x="1002" y="2395"/>
                  </a:cubicBezTo>
                  <a:cubicBezTo>
                    <a:pt x="1015" y="2386"/>
                    <a:pt x="1028" y="2382"/>
                    <a:pt x="1040" y="2382"/>
                  </a:cubicBezTo>
                  <a:cubicBezTo>
                    <a:pt x="1060" y="2382"/>
                    <a:pt x="1079" y="2392"/>
                    <a:pt x="1093" y="2406"/>
                  </a:cubicBezTo>
                  <a:cubicBezTo>
                    <a:pt x="1116" y="2429"/>
                    <a:pt x="1116" y="2474"/>
                    <a:pt x="1093" y="2508"/>
                  </a:cubicBezTo>
                  <a:cubicBezTo>
                    <a:pt x="990" y="2633"/>
                    <a:pt x="854" y="2702"/>
                    <a:pt x="695" y="2702"/>
                  </a:cubicBezTo>
                  <a:cubicBezTo>
                    <a:pt x="683" y="2702"/>
                    <a:pt x="672" y="2713"/>
                    <a:pt x="672" y="2724"/>
                  </a:cubicBezTo>
                  <a:cubicBezTo>
                    <a:pt x="627" y="2793"/>
                    <a:pt x="581" y="2861"/>
                    <a:pt x="547" y="2952"/>
                  </a:cubicBezTo>
                  <a:cubicBezTo>
                    <a:pt x="490" y="3066"/>
                    <a:pt x="479" y="3191"/>
                    <a:pt x="479" y="3316"/>
                  </a:cubicBezTo>
                  <a:cubicBezTo>
                    <a:pt x="490" y="3759"/>
                    <a:pt x="865" y="4123"/>
                    <a:pt x="1343" y="4135"/>
                  </a:cubicBezTo>
                  <a:lnTo>
                    <a:pt x="1366" y="4135"/>
                  </a:lnTo>
                  <a:cubicBezTo>
                    <a:pt x="1593" y="4135"/>
                    <a:pt x="1798" y="4055"/>
                    <a:pt x="1969" y="3907"/>
                  </a:cubicBezTo>
                  <a:cubicBezTo>
                    <a:pt x="2060" y="3828"/>
                    <a:pt x="2128" y="3737"/>
                    <a:pt x="2196" y="3634"/>
                  </a:cubicBezTo>
                  <a:cubicBezTo>
                    <a:pt x="2219" y="3589"/>
                    <a:pt x="2230" y="3555"/>
                    <a:pt x="2253" y="3509"/>
                  </a:cubicBezTo>
                  <a:cubicBezTo>
                    <a:pt x="2287" y="3452"/>
                    <a:pt x="2310" y="3396"/>
                    <a:pt x="2344" y="3350"/>
                  </a:cubicBezTo>
                  <a:cubicBezTo>
                    <a:pt x="2344" y="3339"/>
                    <a:pt x="2344" y="3339"/>
                    <a:pt x="2344" y="3339"/>
                  </a:cubicBezTo>
                  <a:cubicBezTo>
                    <a:pt x="2367" y="3270"/>
                    <a:pt x="2389" y="3202"/>
                    <a:pt x="2412" y="3123"/>
                  </a:cubicBezTo>
                  <a:cubicBezTo>
                    <a:pt x="2424" y="3088"/>
                    <a:pt x="2446" y="3077"/>
                    <a:pt x="2480" y="3077"/>
                  </a:cubicBezTo>
                  <a:cubicBezTo>
                    <a:pt x="2492" y="3077"/>
                    <a:pt x="2526" y="3088"/>
                    <a:pt x="2526" y="3123"/>
                  </a:cubicBezTo>
                  <a:cubicBezTo>
                    <a:pt x="2537" y="3179"/>
                    <a:pt x="2537" y="3236"/>
                    <a:pt x="2537" y="3305"/>
                  </a:cubicBezTo>
                  <a:lnTo>
                    <a:pt x="2537" y="3373"/>
                  </a:lnTo>
                  <a:cubicBezTo>
                    <a:pt x="2537" y="3464"/>
                    <a:pt x="2537" y="3543"/>
                    <a:pt x="2492" y="3634"/>
                  </a:cubicBezTo>
                  <a:cubicBezTo>
                    <a:pt x="2480" y="3668"/>
                    <a:pt x="2458" y="3703"/>
                    <a:pt x="2446" y="3737"/>
                  </a:cubicBezTo>
                  <a:cubicBezTo>
                    <a:pt x="2435" y="3748"/>
                    <a:pt x="2446" y="3759"/>
                    <a:pt x="2446" y="3771"/>
                  </a:cubicBezTo>
                  <a:cubicBezTo>
                    <a:pt x="2480" y="3816"/>
                    <a:pt x="2503" y="3862"/>
                    <a:pt x="2549" y="3896"/>
                  </a:cubicBezTo>
                  <a:cubicBezTo>
                    <a:pt x="2617" y="3976"/>
                    <a:pt x="2708" y="4032"/>
                    <a:pt x="2822" y="4067"/>
                  </a:cubicBezTo>
                  <a:cubicBezTo>
                    <a:pt x="2912" y="4097"/>
                    <a:pt x="3010" y="4111"/>
                    <a:pt x="3112" y="4111"/>
                  </a:cubicBezTo>
                  <a:cubicBezTo>
                    <a:pt x="3240" y="4111"/>
                    <a:pt x="3376" y="4088"/>
                    <a:pt x="3515" y="4044"/>
                  </a:cubicBezTo>
                  <a:cubicBezTo>
                    <a:pt x="3754" y="3953"/>
                    <a:pt x="3948" y="3782"/>
                    <a:pt x="4050" y="3577"/>
                  </a:cubicBezTo>
                  <a:cubicBezTo>
                    <a:pt x="4107" y="3464"/>
                    <a:pt x="4130" y="3339"/>
                    <a:pt x="4130" y="3214"/>
                  </a:cubicBezTo>
                  <a:cubicBezTo>
                    <a:pt x="4118" y="3157"/>
                    <a:pt x="4107" y="3100"/>
                    <a:pt x="4096" y="3043"/>
                  </a:cubicBezTo>
                  <a:lnTo>
                    <a:pt x="4096" y="3032"/>
                  </a:lnTo>
                  <a:cubicBezTo>
                    <a:pt x="4084" y="3009"/>
                    <a:pt x="4084" y="2997"/>
                    <a:pt x="4084" y="2975"/>
                  </a:cubicBezTo>
                  <a:cubicBezTo>
                    <a:pt x="4084" y="2963"/>
                    <a:pt x="4073" y="2952"/>
                    <a:pt x="4050" y="2952"/>
                  </a:cubicBezTo>
                  <a:cubicBezTo>
                    <a:pt x="3970" y="2941"/>
                    <a:pt x="3902" y="2918"/>
                    <a:pt x="3834" y="2884"/>
                  </a:cubicBezTo>
                  <a:cubicBezTo>
                    <a:pt x="3777" y="2861"/>
                    <a:pt x="3754" y="2827"/>
                    <a:pt x="3720" y="2804"/>
                  </a:cubicBezTo>
                  <a:cubicBezTo>
                    <a:pt x="3709" y="2781"/>
                    <a:pt x="3697" y="2759"/>
                    <a:pt x="3675" y="2724"/>
                  </a:cubicBezTo>
                  <a:cubicBezTo>
                    <a:pt x="3675" y="2724"/>
                    <a:pt x="3663" y="2713"/>
                    <a:pt x="3663" y="2702"/>
                  </a:cubicBezTo>
                  <a:cubicBezTo>
                    <a:pt x="3663" y="2690"/>
                    <a:pt x="3663" y="2690"/>
                    <a:pt x="3663" y="2679"/>
                  </a:cubicBezTo>
                  <a:lnTo>
                    <a:pt x="3686" y="2679"/>
                  </a:lnTo>
                  <a:cubicBezTo>
                    <a:pt x="3709" y="2702"/>
                    <a:pt x="3743" y="2702"/>
                    <a:pt x="3777" y="2713"/>
                  </a:cubicBezTo>
                  <a:lnTo>
                    <a:pt x="3811" y="2724"/>
                  </a:lnTo>
                  <a:lnTo>
                    <a:pt x="3845" y="2724"/>
                  </a:lnTo>
                  <a:cubicBezTo>
                    <a:pt x="3868" y="2736"/>
                    <a:pt x="3891" y="2747"/>
                    <a:pt x="3902" y="2747"/>
                  </a:cubicBezTo>
                  <a:cubicBezTo>
                    <a:pt x="3948" y="2747"/>
                    <a:pt x="3982" y="2759"/>
                    <a:pt x="4027" y="2759"/>
                  </a:cubicBezTo>
                  <a:cubicBezTo>
                    <a:pt x="4050" y="2759"/>
                    <a:pt x="4073" y="2759"/>
                    <a:pt x="4096" y="2747"/>
                  </a:cubicBezTo>
                  <a:lnTo>
                    <a:pt x="4141" y="2747"/>
                  </a:lnTo>
                  <a:cubicBezTo>
                    <a:pt x="4175" y="2736"/>
                    <a:pt x="4209" y="2724"/>
                    <a:pt x="4243" y="2713"/>
                  </a:cubicBezTo>
                  <a:lnTo>
                    <a:pt x="4255" y="2713"/>
                  </a:lnTo>
                  <a:lnTo>
                    <a:pt x="4277" y="2702"/>
                  </a:lnTo>
                  <a:cubicBezTo>
                    <a:pt x="4300" y="2690"/>
                    <a:pt x="4312" y="2679"/>
                    <a:pt x="4323" y="2668"/>
                  </a:cubicBezTo>
                  <a:lnTo>
                    <a:pt x="4334" y="2668"/>
                  </a:lnTo>
                  <a:cubicBezTo>
                    <a:pt x="4334" y="2668"/>
                    <a:pt x="4346" y="2656"/>
                    <a:pt x="4346" y="2656"/>
                  </a:cubicBezTo>
                  <a:cubicBezTo>
                    <a:pt x="4346" y="2656"/>
                    <a:pt x="4357" y="2645"/>
                    <a:pt x="4357" y="2645"/>
                  </a:cubicBezTo>
                  <a:cubicBezTo>
                    <a:pt x="4380" y="2633"/>
                    <a:pt x="4391" y="2622"/>
                    <a:pt x="4403" y="2611"/>
                  </a:cubicBezTo>
                  <a:lnTo>
                    <a:pt x="4414" y="2588"/>
                  </a:lnTo>
                  <a:cubicBezTo>
                    <a:pt x="4425" y="2565"/>
                    <a:pt x="4437" y="2554"/>
                    <a:pt x="4448" y="2531"/>
                  </a:cubicBezTo>
                  <a:cubicBezTo>
                    <a:pt x="4459" y="2520"/>
                    <a:pt x="4471" y="2497"/>
                    <a:pt x="4482" y="2486"/>
                  </a:cubicBezTo>
                  <a:cubicBezTo>
                    <a:pt x="4482" y="2474"/>
                    <a:pt x="4482" y="2474"/>
                    <a:pt x="4482" y="2463"/>
                  </a:cubicBezTo>
                  <a:cubicBezTo>
                    <a:pt x="4482" y="2463"/>
                    <a:pt x="4482" y="2451"/>
                    <a:pt x="4482" y="2451"/>
                  </a:cubicBezTo>
                  <a:cubicBezTo>
                    <a:pt x="4494" y="2417"/>
                    <a:pt x="4505" y="2395"/>
                    <a:pt x="4505" y="2361"/>
                  </a:cubicBezTo>
                  <a:lnTo>
                    <a:pt x="4505" y="2349"/>
                  </a:lnTo>
                  <a:cubicBezTo>
                    <a:pt x="4505" y="2349"/>
                    <a:pt x="4516" y="2338"/>
                    <a:pt x="4516" y="2326"/>
                  </a:cubicBezTo>
                  <a:cubicBezTo>
                    <a:pt x="4516" y="2315"/>
                    <a:pt x="4516" y="2315"/>
                    <a:pt x="4516" y="2304"/>
                  </a:cubicBezTo>
                  <a:lnTo>
                    <a:pt x="4516" y="2258"/>
                  </a:lnTo>
                  <a:cubicBezTo>
                    <a:pt x="4516" y="2247"/>
                    <a:pt x="4516" y="2247"/>
                    <a:pt x="4516" y="2235"/>
                  </a:cubicBezTo>
                  <a:cubicBezTo>
                    <a:pt x="4516" y="2235"/>
                    <a:pt x="4505" y="2224"/>
                    <a:pt x="4505" y="2224"/>
                  </a:cubicBezTo>
                  <a:cubicBezTo>
                    <a:pt x="4505" y="2201"/>
                    <a:pt x="4505" y="2190"/>
                    <a:pt x="4494" y="2167"/>
                  </a:cubicBezTo>
                  <a:cubicBezTo>
                    <a:pt x="4494" y="2156"/>
                    <a:pt x="4494" y="2144"/>
                    <a:pt x="4482" y="2122"/>
                  </a:cubicBezTo>
                  <a:lnTo>
                    <a:pt x="4471" y="2110"/>
                  </a:lnTo>
                  <a:cubicBezTo>
                    <a:pt x="4471" y="2099"/>
                    <a:pt x="4471" y="2088"/>
                    <a:pt x="4459" y="2088"/>
                  </a:cubicBezTo>
                  <a:cubicBezTo>
                    <a:pt x="4459" y="2076"/>
                    <a:pt x="4448" y="2053"/>
                    <a:pt x="4437" y="2042"/>
                  </a:cubicBezTo>
                  <a:lnTo>
                    <a:pt x="4425" y="2031"/>
                  </a:lnTo>
                  <a:cubicBezTo>
                    <a:pt x="4425" y="2031"/>
                    <a:pt x="4414" y="2019"/>
                    <a:pt x="4414" y="2019"/>
                  </a:cubicBezTo>
                  <a:cubicBezTo>
                    <a:pt x="4403" y="1997"/>
                    <a:pt x="4380" y="1985"/>
                    <a:pt x="4368" y="1974"/>
                  </a:cubicBezTo>
                  <a:cubicBezTo>
                    <a:pt x="4357" y="1962"/>
                    <a:pt x="4357" y="1962"/>
                    <a:pt x="4346" y="1951"/>
                  </a:cubicBezTo>
                  <a:cubicBezTo>
                    <a:pt x="4312" y="1928"/>
                    <a:pt x="4289" y="1917"/>
                    <a:pt x="4243" y="1894"/>
                  </a:cubicBezTo>
                  <a:lnTo>
                    <a:pt x="4232" y="1894"/>
                  </a:lnTo>
                  <a:lnTo>
                    <a:pt x="4209" y="1883"/>
                  </a:lnTo>
                  <a:cubicBezTo>
                    <a:pt x="4198" y="1871"/>
                    <a:pt x="4175" y="1871"/>
                    <a:pt x="4164" y="1871"/>
                  </a:cubicBezTo>
                  <a:cubicBezTo>
                    <a:pt x="4152" y="1871"/>
                    <a:pt x="4141" y="1860"/>
                    <a:pt x="4130" y="1860"/>
                  </a:cubicBezTo>
                  <a:lnTo>
                    <a:pt x="4050" y="1860"/>
                  </a:lnTo>
                  <a:cubicBezTo>
                    <a:pt x="4039" y="1860"/>
                    <a:pt x="4016" y="1849"/>
                    <a:pt x="4005" y="1849"/>
                  </a:cubicBezTo>
                  <a:lnTo>
                    <a:pt x="3959" y="1849"/>
                  </a:lnTo>
                  <a:cubicBezTo>
                    <a:pt x="3936" y="1837"/>
                    <a:pt x="3925" y="1837"/>
                    <a:pt x="3914" y="1826"/>
                  </a:cubicBezTo>
                  <a:cubicBezTo>
                    <a:pt x="3902" y="1826"/>
                    <a:pt x="3891" y="1826"/>
                    <a:pt x="3879" y="1837"/>
                  </a:cubicBezTo>
                  <a:cubicBezTo>
                    <a:pt x="3834" y="1860"/>
                    <a:pt x="3800" y="1871"/>
                    <a:pt x="3766" y="1894"/>
                  </a:cubicBezTo>
                  <a:cubicBezTo>
                    <a:pt x="3697" y="1917"/>
                    <a:pt x="3641" y="1928"/>
                    <a:pt x="3561" y="1940"/>
                  </a:cubicBezTo>
                  <a:cubicBezTo>
                    <a:pt x="3504" y="1940"/>
                    <a:pt x="3470" y="1917"/>
                    <a:pt x="3424" y="1906"/>
                  </a:cubicBezTo>
                  <a:cubicBezTo>
                    <a:pt x="3413" y="1894"/>
                    <a:pt x="3402" y="1883"/>
                    <a:pt x="3390" y="1883"/>
                  </a:cubicBezTo>
                  <a:cubicBezTo>
                    <a:pt x="3345" y="1871"/>
                    <a:pt x="3333" y="1837"/>
                    <a:pt x="3333" y="1815"/>
                  </a:cubicBezTo>
                  <a:cubicBezTo>
                    <a:pt x="3345" y="1792"/>
                    <a:pt x="3356" y="1758"/>
                    <a:pt x="3402" y="1758"/>
                  </a:cubicBezTo>
                  <a:cubicBezTo>
                    <a:pt x="3413" y="1758"/>
                    <a:pt x="3436" y="1746"/>
                    <a:pt x="3447" y="1735"/>
                  </a:cubicBezTo>
                  <a:cubicBezTo>
                    <a:pt x="3459" y="1735"/>
                    <a:pt x="3470" y="1724"/>
                    <a:pt x="3493" y="1724"/>
                  </a:cubicBezTo>
                  <a:cubicBezTo>
                    <a:pt x="3504" y="1724"/>
                    <a:pt x="3515" y="1712"/>
                    <a:pt x="3527" y="1712"/>
                  </a:cubicBezTo>
                  <a:cubicBezTo>
                    <a:pt x="3538" y="1712"/>
                    <a:pt x="3561" y="1712"/>
                    <a:pt x="3572" y="1701"/>
                  </a:cubicBezTo>
                  <a:cubicBezTo>
                    <a:pt x="3629" y="1689"/>
                    <a:pt x="3675" y="1667"/>
                    <a:pt x="3709" y="1644"/>
                  </a:cubicBezTo>
                  <a:cubicBezTo>
                    <a:pt x="3811" y="1598"/>
                    <a:pt x="3891" y="1519"/>
                    <a:pt x="3948" y="1428"/>
                  </a:cubicBezTo>
                  <a:cubicBezTo>
                    <a:pt x="4050" y="1269"/>
                    <a:pt x="4050" y="1053"/>
                    <a:pt x="3959" y="859"/>
                  </a:cubicBezTo>
                  <a:cubicBezTo>
                    <a:pt x="3857" y="666"/>
                    <a:pt x="3686" y="529"/>
                    <a:pt x="3459" y="484"/>
                  </a:cubicBezTo>
                  <a:cubicBezTo>
                    <a:pt x="3401" y="471"/>
                    <a:pt x="3340" y="465"/>
                    <a:pt x="3278" y="465"/>
                  </a:cubicBezTo>
                  <a:cubicBezTo>
                    <a:pt x="3118" y="465"/>
                    <a:pt x="2949" y="508"/>
                    <a:pt x="2810" y="598"/>
                  </a:cubicBezTo>
                  <a:cubicBezTo>
                    <a:pt x="2719" y="654"/>
                    <a:pt x="2640" y="723"/>
                    <a:pt x="2571" y="814"/>
                  </a:cubicBezTo>
                  <a:cubicBezTo>
                    <a:pt x="2549" y="848"/>
                    <a:pt x="2526" y="871"/>
                    <a:pt x="2515" y="905"/>
                  </a:cubicBezTo>
                  <a:cubicBezTo>
                    <a:pt x="2469" y="962"/>
                    <a:pt x="2435" y="1018"/>
                    <a:pt x="2378" y="1053"/>
                  </a:cubicBezTo>
                  <a:lnTo>
                    <a:pt x="2344" y="1053"/>
                  </a:lnTo>
                  <a:cubicBezTo>
                    <a:pt x="2333" y="1053"/>
                    <a:pt x="2321" y="1041"/>
                    <a:pt x="2321" y="1030"/>
                  </a:cubicBezTo>
                  <a:cubicBezTo>
                    <a:pt x="2242" y="893"/>
                    <a:pt x="2355" y="711"/>
                    <a:pt x="2435" y="609"/>
                  </a:cubicBezTo>
                  <a:lnTo>
                    <a:pt x="2446" y="609"/>
                  </a:lnTo>
                  <a:lnTo>
                    <a:pt x="2458" y="598"/>
                  </a:lnTo>
                  <a:cubicBezTo>
                    <a:pt x="2469" y="586"/>
                    <a:pt x="2469" y="563"/>
                    <a:pt x="2458" y="552"/>
                  </a:cubicBezTo>
                  <a:cubicBezTo>
                    <a:pt x="2446" y="552"/>
                    <a:pt x="2435" y="541"/>
                    <a:pt x="2435" y="529"/>
                  </a:cubicBezTo>
                  <a:cubicBezTo>
                    <a:pt x="2435" y="529"/>
                    <a:pt x="2435" y="518"/>
                    <a:pt x="2435" y="518"/>
                  </a:cubicBezTo>
                  <a:cubicBezTo>
                    <a:pt x="2412" y="495"/>
                    <a:pt x="2401" y="461"/>
                    <a:pt x="2401" y="427"/>
                  </a:cubicBezTo>
                  <a:cubicBezTo>
                    <a:pt x="2389" y="313"/>
                    <a:pt x="2333" y="211"/>
                    <a:pt x="2230" y="131"/>
                  </a:cubicBezTo>
                  <a:cubicBezTo>
                    <a:pt x="2126" y="46"/>
                    <a:pt x="1967" y="0"/>
                    <a:pt x="181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697325" y="2665125"/>
              <a:ext cx="365400" cy="157125"/>
            </a:xfrm>
            <a:custGeom>
              <a:rect b="b" l="l" r="r" t="t"/>
              <a:pathLst>
                <a:path extrusionOk="0" h="6285" w="14616">
                  <a:moveTo>
                    <a:pt x="6490" y="1585"/>
                  </a:moveTo>
                  <a:cubicBezTo>
                    <a:pt x="6541" y="1585"/>
                    <a:pt x="6592" y="1589"/>
                    <a:pt x="6642" y="1599"/>
                  </a:cubicBezTo>
                  <a:cubicBezTo>
                    <a:pt x="6870" y="1633"/>
                    <a:pt x="7086" y="1792"/>
                    <a:pt x="7177" y="1997"/>
                  </a:cubicBezTo>
                  <a:cubicBezTo>
                    <a:pt x="7279" y="2224"/>
                    <a:pt x="7257" y="2463"/>
                    <a:pt x="7131" y="2656"/>
                  </a:cubicBezTo>
                  <a:cubicBezTo>
                    <a:pt x="7075" y="2736"/>
                    <a:pt x="6972" y="2838"/>
                    <a:pt x="6858" y="2873"/>
                  </a:cubicBezTo>
                  <a:cubicBezTo>
                    <a:pt x="6816" y="2888"/>
                    <a:pt x="6767" y="2897"/>
                    <a:pt x="6718" y="2897"/>
                  </a:cubicBezTo>
                  <a:cubicBezTo>
                    <a:pt x="6661" y="2897"/>
                    <a:pt x="6605" y="2886"/>
                    <a:pt x="6563" y="2861"/>
                  </a:cubicBezTo>
                  <a:cubicBezTo>
                    <a:pt x="6551" y="2850"/>
                    <a:pt x="6540" y="2838"/>
                    <a:pt x="6540" y="2827"/>
                  </a:cubicBezTo>
                  <a:cubicBezTo>
                    <a:pt x="6540" y="2804"/>
                    <a:pt x="6551" y="2793"/>
                    <a:pt x="6563" y="2782"/>
                  </a:cubicBezTo>
                  <a:cubicBezTo>
                    <a:pt x="6586" y="2770"/>
                    <a:pt x="6597" y="2759"/>
                    <a:pt x="6620" y="2747"/>
                  </a:cubicBezTo>
                  <a:cubicBezTo>
                    <a:pt x="6642" y="2736"/>
                    <a:pt x="6665" y="2725"/>
                    <a:pt x="6688" y="2702"/>
                  </a:cubicBezTo>
                  <a:cubicBezTo>
                    <a:pt x="6722" y="2679"/>
                    <a:pt x="6767" y="2645"/>
                    <a:pt x="6790" y="2622"/>
                  </a:cubicBezTo>
                  <a:cubicBezTo>
                    <a:pt x="6881" y="2554"/>
                    <a:pt x="6938" y="2486"/>
                    <a:pt x="6961" y="2395"/>
                  </a:cubicBezTo>
                  <a:cubicBezTo>
                    <a:pt x="6984" y="2315"/>
                    <a:pt x="6984" y="2224"/>
                    <a:pt x="6949" y="2145"/>
                  </a:cubicBezTo>
                  <a:cubicBezTo>
                    <a:pt x="6915" y="2054"/>
                    <a:pt x="6847" y="1974"/>
                    <a:pt x="6756" y="1929"/>
                  </a:cubicBezTo>
                  <a:cubicBezTo>
                    <a:pt x="6676" y="1872"/>
                    <a:pt x="6586" y="1849"/>
                    <a:pt x="6495" y="1849"/>
                  </a:cubicBezTo>
                  <a:cubicBezTo>
                    <a:pt x="6369" y="1849"/>
                    <a:pt x="6244" y="1883"/>
                    <a:pt x="6142" y="1963"/>
                  </a:cubicBezTo>
                  <a:cubicBezTo>
                    <a:pt x="6051" y="2020"/>
                    <a:pt x="5983" y="2099"/>
                    <a:pt x="5926" y="2190"/>
                  </a:cubicBezTo>
                  <a:cubicBezTo>
                    <a:pt x="5914" y="2213"/>
                    <a:pt x="5903" y="2247"/>
                    <a:pt x="5892" y="2270"/>
                  </a:cubicBezTo>
                  <a:cubicBezTo>
                    <a:pt x="5846" y="2372"/>
                    <a:pt x="5801" y="2440"/>
                    <a:pt x="5721" y="2440"/>
                  </a:cubicBezTo>
                  <a:cubicBezTo>
                    <a:pt x="5698" y="2440"/>
                    <a:pt x="5676" y="2429"/>
                    <a:pt x="5664" y="2418"/>
                  </a:cubicBezTo>
                  <a:cubicBezTo>
                    <a:pt x="5630" y="2383"/>
                    <a:pt x="5619" y="2338"/>
                    <a:pt x="5619" y="2281"/>
                  </a:cubicBezTo>
                  <a:cubicBezTo>
                    <a:pt x="5630" y="2224"/>
                    <a:pt x="5664" y="2145"/>
                    <a:pt x="5698" y="2088"/>
                  </a:cubicBezTo>
                  <a:cubicBezTo>
                    <a:pt x="5755" y="1974"/>
                    <a:pt x="5835" y="1872"/>
                    <a:pt x="5926" y="1792"/>
                  </a:cubicBezTo>
                  <a:cubicBezTo>
                    <a:pt x="6089" y="1656"/>
                    <a:pt x="6289" y="1585"/>
                    <a:pt x="6490" y="1585"/>
                  </a:cubicBezTo>
                  <a:close/>
                  <a:moveTo>
                    <a:pt x="3664" y="1842"/>
                  </a:moveTo>
                  <a:cubicBezTo>
                    <a:pt x="3698" y="1842"/>
                    <a:pt x="3732" y="1845"/>
                    <a:pt x="3765" y="1849"/>
                  </a:cubicBezTo>
                  <a:cubicBezTo>
                    <a:pt x="3913" y="1872"/>
                    <a:pt x="4038" y="1951"/>
                    <a:pt x="4117" y="2065"/>
                  </a:cubicBezTo>
                  <a:cubicBezTo>
                    <a:pt x="4152" y="2099"/>
                    <a:pt x="4186" y="2167"/>
                    <a:pt x="4186" y="2247"/>
                  </a:cubicBezTo>
                  <a:cubicBezTo>
                    <a:pt x="4197" y="2304"/>
                    <a:pt x="4163" y="2349"/>
                    <a:pt x="4117" y="2383"/>
                  </a:cubicBezTo>
                  <a:lnTo>
                    <a:pt x="4106" y="2383"/>
                  </a:lnTo>
                  <a:cubicBezTo>
                    <a:pt x="4049" y="2349"/>
                    <a:pt x="4026" y="2327"/>
                    <a:pt x="3981" y="2270"/>
                  </a:cubicBezTo>
                  <a:cubicBezTo>
                    <a:pt x="3958" y="2247"/>
                    <a:pt x="3924" y="2201"/>
                    <a:pt x="3879" y="2179"/>
                  </a:cubicBezTo>
                  <a:cubicBezTo>
                    <a:pt x="3820" y="2137"/>
                    <a:pt x="3742" y="2113"/>
                    <a:pt x="3654" y="2113"/>
                  </a:cubicBezTo>
                  <a:cubicBezTo>
                    <a:pt x="3624" y="2113"/>
                    <a:pt x="3592" y="2116"/>
                    <a:pt x="3560" y="2122"/>
                  </a:cubicBezTo>
                  <a:cubicBezTo>
                    <a:pt x="3230" y="2190"/>
                    <a:pt x="2878" y="2497"/>
                    <a:pt x="2866" y="2884"/>
                  </a:cubicBezTo>
                  <a:cubicBezTo>
                    <a:pt x="2866" y="3077"/>
                    <a:pt x="2946" y="3271"/>
                    <a:pt x="3094" y="3373"/>
                  </a:cubicBezTo>
                  <a:cubicBezTo>
                    <a:pt x="3162" y="3430"/>
                    <a:pt x="3242" y="3453"/>
                    <a:pt x="3333" y="3464"/>
                  </a:cubicBezTo>
                  <a:cubicBezTo>
                    <a:pt x="3355" y="3475"/>
                    <a:pt x="3378" y="3475"/>
                    <a:pt x="3389" y="3475"/>
                  </a:cubicBezTo>
                  <a:cubicBezTo>
                    <a:pt x="3435" y="3475"/>
                    <a:pt x="3469" y="3487"/>
                    <a:pt x="3503" y="3487"/>
                  </a:cubicBezTo>
                  <a:cubicBezTo>
                    <a:pt x="3515" y="3487"/>
                    <a:pt x="3526" y="3475"/>
                    <a:pt x="3537" y="3464"/>
                  </a:cubicBezTo>
                  <a:cubicBezTo>
                    <a:pt x="3560" y="3407"/>
                    <a:pt x="3583" y="3350"/>
                    <a:pt x="3606" y="3305"/>
                  </a:cubicBezTo>
                  <a:cubicBezTo>
                    <a:pt x="3657" y="3212"/>
                    <a:pt x="3746" y="3120"/>
                    <a:pt x="3846" y="3120"/>
                  </a:cubicBezTo>
                  <a:cubicBezTo>
                    <a:pt x="3857" y="3120"/>
                    <a:pt x="3868" y="3121"/>
                    <a:pt x="3879" y="3123"/>
                  </a:cubicBezTo>
                  <a:cubicBezTo>
                    <a:pt x="3890" y="3123"/>
                    <a:pt x="3901" y="3134"/>
                    <a:pt x="3901" y="3146"/>
                  </a:cubicBezTo>
                  <a:cubicBezTo>
                    <a:pt x="3913" y="3180"/>
                    <a:pt x="3901" y="3225"/>
                    <a:pt x="3890" y="3282"/>
                  </a:cubicBezTo>
                  <a:cubicBezTo>
                    <a:pt x="3879" y="3316"/>
                    <a:pt x="3856" y="3350"/>
                    <a:pt x="3844" y="3384"/>
                  </a:cubicBezTo>
                  <a:cubicBezTo>
                    <a:pt x="3833" y="3407"/>
                    <a:pt x="3822" y="3418"/>
                    <a:pt x="3822" y="3441"/>
                  </a:cubicBezTo>
                  <a:cubicBezTo>
                    <a:pt x="3776" y="3532"/>
                    <a:pt x="3753" y="3635"/>
                    <a:pt x="3753" y="3726"/>
                  </a:cubicBezTo>
                  <a:cubicBezTo>
                    <a:pt x="3753" y="3885"/>
                    <a:pt x="3822" y="4044"/>
                    <a:pt x="3947" y="4135"/>
                  </a:cubicBezTo>
                  <a:cubicBezTo>
                    <a:pt x="4057" y="4225"/>
                    <a:pt x="4254" y="4262"/>
                    <a:pt x="4417" y="4262"/>
                  </a:cubicBezTo>
                  <a:cubicBezTo>
                    <a:pt x="4439" y="4262"/>
                    <a:pt x="4461" y="4262"/>
                    <a:pt x="4481" y="4260"/>
                  </a:cubicBezTo>
                  <a:cubicBezTo>
                    <a:pt x="4641" y="4260"/>
                    <a:pt x="4766" y="4169"/>
                    <a:pt x="4845" y="4010"/>
                  </a:cubicBezTo>
                  <a:cubicBezTo>
                    <a:pt x="4857" y="3987"/>
                    <a:pt x="4879" y="3930"/>
                    <a:pt x="4891" y="3885"/>
                  </a:cubicBezTo>
                  <a:cubicBezTo>
                    <a:pt x="4891" y="3851"/>
                    <a:pt x="4902" y="3828"/>
                    <a:pt x="4902" y="3794"/>
                  </a:cubicBezTo>
                  <a:cubicBezTo>
                    <a:pt x="4902" y="3782"/>
                    <a:pt x="4914" y="3760"/>
                    <a:pt x="4914" y="3737"/>
                  </a:cubicBezTo>
                  <a:cubicBezTo>
                    <a:pt x="4925" y="3691"/>
                    <a:pt x="4925" y="3646"/>
                    <a:pt x="4925" y="3600"/>
                  </a:cubicBezTo>
                  <a:cubicBezTo>
                    <a:pt x="4925" y="3578"/>
                    <a:pt x="4925" y="3555"/>
                    <a:pt x="4925" y="3544"/>
                  </a:cubicBezTo>
                  <a:cubicBezTo>
                    <a:pt x="4914" y="3509"/>
                    <a:pt x="4914" y="3498"/>
                    <a:pt x="4914" y="3475"/>
                  </a:cubicBezTo>
                  <a:cubicBezTo>
                    <a:pt x="4914" y="3453"/>
                    <a:pt x="4936" y="3430"/>
                    <a:pt x="4948" y="3430"/>
                  </a:cubicBezTo>
                  <a:cubicBezTo>
                    <a:pt x="4951" y="3426"/>
                    <a:pt x="4955" y="3425"/>
                    <a:pt x="4959" y="3425"/>
                  </a:cubicBezTo>
                  <a:cubicBezTo>
                    <a:pt x="4967" y="3425"/>
                    <a:pt x="4974" y="3430"/>
                    <a:pt x="4982" y="3430"/>
                  </a:cubicBezTo>
                  <a:cubicBezTo>
                    <a:pt x="5027" y="3464"/>
                    <a:pt x="5061" y="3532"/>
                    <a:pt x="5096" y="3589"/>
                  </a:cubicBezTo>
                  <a:cubicBezTo>
                    <a:pt x="5130" y="3669"/>
                    <a:pt x="5152" y="3737"/>
                    <a:pt x="5164" y="3794"/>
                  </a:cubicBezTo>
                  <a:cubicBezTo>
                    <a:pt x="5175" y="3930"/>
                    <a:pt x="5141" y="4078"/>
                    <a:pt x="5073" y="4203"/>
                  </a:cubicBezTo>
                  <a:cubicBezTo>
                    <a:pt x="4936" y="4431"/>
                    <a:pt x="4697" y="4556"/>
                    <a:pt x="4447" y="4556"/>
                  </a:cubicBezTo>
                  <a:cubicBezTo>
                    <a:pt x="4299" y="4556"/>
                    <a:pt x="3935" y="4522"/>
                    <a:pt x="3708" y="4306"/>
                  </a:cubicBezTo>
                  <a:cubicBezTo>
                    <a:pt x="3571" y="4158"/>
                    <a:pt x="3492" y="3953"/>
                    <a:pt x="3480" y="3748"/>
                  </a:cubicBezTo>
                  <a:cubicBezTo>
                    <a:pt x="3480" y="3737"/>
                    <a:pt x="3480" y="3726"/>
                    <a:pt x="3469" y="3726"/>
                  </a:cubicBezTo>
                  <a:cubicBezTo>
                    <a:pt x="3469" y="3714"/>
                    <a:pt x="3458" y="3714"/>
                    <a:pt x="3458" y="3714"/>
                  </a:cubicBezTo>
                  <a:lnTo>
                    <a:pt x="3446" y="3714"/>
                  </a:lnTo>
                  <a:cubicBezTo>
                    <a:pt x="3389" y="3737"/>
                    <a:pt x="3333" y="3737"/>
                    <a:pt x="3276" y="3737"/>
                  </a:cubicBezTo>
                  <a:cubicBezTo>
                    <a:pt x="3117" y="3714"/>
                    <a:pt x="2969" y="3646"/>
                    <a:pt x="2855" y="3532"/>
                  </a:cubicBezTo>
                  <a:cubicBezTo>
                    <a:pt x="2627" y="3327"/>
                    <a:pt x="2593" y="3077"/>
                    <a:pt x="2593" y="2907"/>
                  </a:cubicBezTo>
                  <a:cubicBezTo>
                    <a:pt x="2593" y="2622"/>
                    <a:pt x="2730" y="2327"/>
                    <a:pt x="2957" y="2133"/>
                  </a:cubicBezTo>
                  <a:cubicBezTo>
                    <a:pt x="3176" y="1944"/>
                    <a:pt x="3429" y="1842"/>
                    <a:pt x="3664" y="1842"/>
                  </a:cubicBezTo>
                  <a:close/>
                  <a:moveTo>
                    <a:pt x="10384" y="1735"/>
                  </a:moveTo>
                  <a:cubicBezTo>
                    <a:pt x="10589" y="1747"/>
                    <a:pt x="10782" y="1838"/>
                    <a:pt x="10919" y="1974"/>
                  </a:cubicBezTo>
                  <a:cubicBezTo>
                    <a:pt x="10987" y="2054"/>
                    <a:pt x="11044" y="2145"/>
                    <a:pt x="11067" y="2236"/>
                  </a:cubicBezTo>
                  <a:cubicBezTo>
                    <a:pt x="11090" y="2281"/>
                    <a:pt x="11090" y="2338"/>
                    <a:pt x="11101" y="2383"/>
                  </a:cubicBezTo>
                  <a:cubicBezTo>
                    <a:pt x="11101" y="2395"/>
                    <a:pt x="11112" y="2406"/>
                    <a:pt x="11124" y="2406"/>
                  </a:cubicBezTo>
                  <a:cubicBezTo>
                    <a:pt x="11180" y="2418"/>
                    <a:pt x="11226" y="2429"/>
                    <a:pt x="11271" y="2452"/>
                  </a:cubicBezTo>
                  <a:cubicBezTo>
                    <a:pt x="11567" y="2554"/>
                    <a:pt x="11761" y="2827"/>
                    <a:pt x="11772" y="3157"/>
                  </a:cubicBezTo>
                  <a:cubicBezTo>
                    <a:pt x="11772" y="3453"/>
                    <a:pt x="11635" y="3760"/>
                    <a:pt x="11408" y="3964"/>
                  </a:cubicBezTo>
                  <a:cubicBezTo>
                    <a:pt x="11231" y="4124"/>
                    <a:pt x="11019" y="4214"/>
                    <a:pt x="10800" y="4214"/>
                  </a:cubicBezTo>
                  <a:cubicBezTo>
                    <a:pt x="10738" y="4214"/>
                    <a:pt x="10675" y="4207"/>
                    <a:pt x="10612" y="4192"/>
                  </a:cubicBezTo>
                  <a:cubicBezTo>
                    <a:pt x="10600" y="4192"/>
                    <a:pt x="10589" y="4192"/>
                    <a:pt x="10578" y="4203"/>
                  </a:cubicBezTo>
                  <a:cubicBezTo>
                    <a:pt x="10578" y="4203"/>
                    <a:pt x="10566" y="4215"/>
                    <a:pt x="10566" y="4226"/>
                  </a:cubicBezTo>
                  <a:cubicBezTo>
                    <a:pt x="10566" y="4362"/>
                    <a:pt x="10509" y="4510"/>
                    <a:pt x="10407" y="4613"/>
                  </a:cubicBezTo>
                  <a:cubicBezTo>
                    <a:pt x="10260" y="4779"/>
                    <a:pt x="10041" y="4866"/>
                    <a:pt x="9821" y="4866"/>
                  </a:cubicBezTo>
                  <a:cubicBezTo>
                    <a:pt x="9650" y="4866"/>
                    <a:pt x="9477" y="4813"/>
                    <a:pt x="9338" y="4704"/>
                  </a:cubicBezTo>
                  <a:cubicBezTo>
                    <a:pt x="9167" y="4579"/>
                    <a:pt x="9054" y="4397"/>
                    <a:pt x="9031" y="4169"/>
                  </a:cubicBezTo>
                  <a:cubicBezTo>
                    <a:pt x="9019" y="4067"/>
                    <a:pt x="9031" y="3964"/>
                    <a:pt x="9054" y="3885"/>
                  </a:cubicBezTo>
                  <a:cubicBezTo>
                    <a:pt x="9099" y="3771"/>
                    <a:pt x="9133" y="3714"/>
                    <a:pt x="9224" y="3703"/>
                  </a:cubicBezTo>
                  <a:cubicBezTo>
                    <a:pt x="9236" y="3703"/>
                    <a:pt x="9247" y="3714"/>
                    <a:pt x="9247" y="3714"/>
                  </a:cubicBezTo>
                  <a:cubicBezTo>
                    <a:pt x="9281" y="3771"/>
                    <a:pt x="9270" y="3839"/>
                    <a:pt x="9270" y="3908"/>
                  </a:cubicBezTo>
                  <a:cubicBezTo>
                    <a:pt x="9258" y="3930"/>
                    <a:pt x="9258" y="3953"/>
                    <a:pt x="9258" y="3976"/>
                  </a:cubicBezTo>
                  <a:cubicBezTo>
                    <a:pt x="9258" y="4090"/>
                    <a:pt x="9270" y="4181"/>
                    <a:pt x="9304" y="4272"/>
                  </a:cubicBezTo>
                  <a:cubicBezTo>
                    <a:pt x="9372" y="4431"/>
                    <a:pt x="9520" y="4544"/>
                    <a:pt x="9702" y="4590"/>
                  </a:cubicBezTo>
                  <a:cubicBezTo>
                    <a:pt x="9743" y="4601"/>
                    <a:pt x="9784" y="4606"/>
                    <a:pt x="9825" y="4606"/>
                  </a:cubicBezTo>
                  <a:cubicBezTo>
                    <a:pt x="9956" y="4606"/>
                    <a:pt x="10084" y="4554"/>
                    <a:pt x="10180" y="4476"/>
                  </a:cubicBezTo>
                  <a:cubicBezTo>
                    <a:pt x="10282" y="4374"/>
                    <a:pt x="10362" y="4272"/>
                    <a:pt x="10407" y="4146"/>
                  </a:cubicBezTo>
                  <a:cubicBezTo>
                    <a:pt x="10418" y="4135"/>
                    <a:pt x="10407" y="4112"/>
                    <a:pt x="10396" y="4112"/>
                  </a:cubicBezTo>
                  <a:cubicBezTo>
                    <a:pt x="10339" y="4078"/>
                    <a:pt x="10305" y="4044"/>
                    <a:pt x="10259" y="4010"/>
                  </a:cubicBezTo>
                  <a:cubicBezTo>
                    <a:pt x="10145" y="3908"/>
                    <a:pt x="10077" y="3782"/>
                    <a:pt x="10077" y="3669"/>
                  </a:cubicBezTo>
                  <a:cubicBezTo>
                    <a:pt x="10077" y="3635"/>
                    <a:pt x="10100" y="3612"/>
                    <a:pt x="10123" y="3600"/>
                  </a:cubicBezTo>
                  <a:cubicBezTo>
                    <a:pt x="10132" y="3596"/>
                    <a:pt x="10144" y="3593"/>
                    <a:pt x="10155" y="3593"/>
                  </a:cubicBezTo>
                  <a:cubicBezTo>
                    <a:pt x="10172" y="3593"/>
                    <a:pt x="10189" y="3599"/>
                    <a:pt x="10202" y="3612"/>
                  </a:cubicBezTo>
                  <a:cubicBezTo>
                    <a:pt x="10225" y="3635"/>
                    <a:pt x="10248" y="3669"/>
                    <a:pt x="10271" y="3691"/>
                  </a:cubicBezTo>
                  <a:cubicBezTo>
                    <a:pt x="10316" y="3748"/>
                    <a:pt x="10373" y="3805"/>
                    <a:pt x="10441" y="3851"/>
                  </a:cubicBezTo>
                  <a:cubicBezTo>
                    <a:pt x="10532" y="3908"/>
                    <a:pt x="10646" y="3953"/>
                    <a:pt x="10737" y="3953"/>
                  </a:cubicBezTo>
                  <a:cubicBezTo>
                    <a:pt x="10749" y="3954"/>
                    <a:pt x="10761" y="3954"/>
                    <a:pt x="10773" y="3954"/>
                  </a:cubicBezTo>
                  <a:cubicBezTo>
                    <a:pt x="10953" y="3954"/>
                    <a:pt x="11122" y="3876"/>
                    <a:pt x="11260" y="3748"/>
                  </a:cubicBezTo>
                  <a:cubicBezTo>
                    <a:pt x="11419" y="3578"/>
                    <a:pt x="11510" y="3350"/>
                    <a:pt x="11499" y="3123"/>
                  </a:cubicBezTo>
                  <a:cubicBezTo>
                    <a:pt x="11488" y="2918"/>
                    <a:pt x="11340" y="2736"/>
                    <a:pt x="11124" y="2691"/>
                  </a:cubicBezTo>
                  <a:cubicBezTo>
                    <a:pt x="11093" y="2683"/>
                    <a:pt x="11062" y="2680"/>
                    <a:pt x="11031" y="2680"/>
                  </a:cubicBezTo>
                  <a:cubicBezTo>
                    <a:pt x="10914" y="2680"/>
                    <a:pt x="10797" y="2725"/>
                    <a:pt x="10680" y="2770"/>
                  </a:cubicBezTo>
                  <a:cubicBezTo>
                    <a:pt x="10635" y="2793"/>
                    <a:pt x="10589" y="2816"/>
                    <a:pt x="10544" y="2827"/>
                  </a:cubicBezTo>
                  <a:cubicBezTo>
                    <a:pt x="10540" y="2831"/>
                    <a:pt x="10536" y="2832"/>
                    <a:pt x="10532" y="2832"/>
                  </a:cubicBezTo>
                  <a:cubicBezTo>
                    <a:pt x="10525" y="2832"/>
                    <a:pt x="10517" y="2827"/>
                    <a:pt x="10509" y="2827"/>
                  </a:cubicBezTo>
                  <a:cubicBezTo>
                    <a:pt x="10509" y="2816"/>
                    <a:pt x="10498" y="2804"/>
                    <a:pt x="10498" y="2793"/>
                  </a:cubicBezTo>
                  <a:cubicBezTo>
                    <a:pt x="10509" y="2622"/>
                    <a:pt x="10646" y="2509"/>
                    <a:pt x="10782" y="2452"/>
                  </a:cubicBezTo>
                  <a:cubicBezTo>
                    <a:pt x="10794" y="2452"/>
                    <a:pt x="10794" y="2452"/>
                    <a:pt x="10794" y="2440"/>
                  </a:cubicBezTo>
                  <a:lnTo>
                    <a:pt x="10805" y="2440"/>
                  </a:lnTo>
                  <a:cubicBezTo>
                    <a:pt x="10817" y="2440"/>
                    <a:pt x="10828" y="2429"/>
                    <a:pt x="10828" y="2418"/>
                  </a:cubicBezTo>
                  <a:lnTo>
                    <a:pt x="10828" y="2395"/>
                  </a:lnTo>
                  <a:lnTo>
                    <a:pt x="10828" y="2383"/>
                  </a:lnTo>
                  <a:cubicBezTo>
                    <a:pt x="10828" y="2372"/>
                    <a:pt x="10828" y="2372"/>
                    <a:pt x="10828" y="2361"/>
                  </a:cubicBezTo>
                  <a:lnTo>
                    <a:pt x="10828" y="2349"/>
                  </a:lnTo>
                  <a:cubicBezTo>
                    <a:pt x="10817" y="2338"/>
                    <a:pt x="10817" y="2327"/>
                    <a:pt x="10817" y="2304"/>
                  </a:cubicBezTo>
                  <a:cubicBezTo>
                    <a:pt x="10794" y="2270"/>
                    <a:pt x="10748" y="2190"/>
                    <a:pt x="10714" y="2156"/>
                  </a:cubicBezTo>
                  <a:cubicBezTo>
                    <a:pt x="10669" y="2099"/>
                    <a:pt x="10623" y="2065"/>
                    <a:pt x="10555" y="2042"/>
                  </a:cubicBezTo>
                  <a:cubicBezTo>
                    <a:pt x="10544" y="2031"/>
                    <a:pt x="10498" y="2020"/>
                    <a:pt x="10475" y="2008"/>
                  </a:cubicBezTo>
                  <a:cubicBezTo>
                    <a:pt x="10441" y="2008"/>
                    <a:pt x="10407" y="1997"/>
                    <a:pt x="10362" y="1997"/>
                  </a:cubicBezTo>
                  <a:lnTo>
                    <a:pt x="10350" y="1997"/>
                  </a:lnTo>
                  <a:cubicBezTo>
                    <a:pt x="10202" y="1997"/>
                    <a:pt x="10054" y="2054"/>
                    <a:pt x="9952" y="2156"/>
                  </a:cubicBezTo>
                  <a:cubicBezTo>
                    <a:pt x="9895" y="2213"/>
                    <a:pt x="9861" y="2270"/>
                    <a:pt x="9827" y="2315"/>
                  </a:cubicBezTo>
                  <a:cubicBezTo>
                    <a:pt x="9816" y="2327"/>
                    <a:pt x="9804" y="2338"/>
                    <a:pt x="9804" y="2349"/>
                  </a:cubicBezTo>
                  <a:cubicBezTo>
                    <a:pt x="9782" y="2372"/>
                    <a:pt x="9770" y="2395"/>
                    <a:pt x="9747" y="2418"/>
                  </a:cubicBezTo>
                  <a:lnTo>
                    <a:pt x="9736" y="2429"/>
                  </a:lnTo>
                  <a:cubicBezTo>
                    <a:pt x="9713" y="2440"/>
                    <a:pt x="9702" y="2463"/>
                    <a:pt x="9679" y="2474"/>
                  </a:cubicBezTo>
                  <a:cubicBezTo>
                    <a:pt x="9679" y="2474"/>
                    <a:pt x="9669" y="2480"/>
                    <a:pt x="9659" y="2480"/>
                  </a:cubicBezTo>
                  <a:cubicBezTo>
                    <a:pt x="9654" y="2480"/>
                    <a:pt x="9649" y="2478"/>
                    <a:pt x="9645" y="2474"/>
                  </a:cubicBezTo>
                  <a:cubicBezTo>
                    <a:pt x="9622" y="2440"/>
                    <a:pt x="9600" y="2395"/>
                    <a:pt x="9600" y="2349"/>
                  </a:cubicBezTo>
                  <a:cubicBezTo>
                    <a:pt x="9600" y="2315"/>
                    <a:pt x="9600" y="2270"/>
                    <a:pt x="9622" y="2213"/>
                  </a:cubicBezTo>
                  <a:cubicBezTo>
                    <a:pt x="9645" y="2122"/>
                    <a:pt x="9713" y="2031"/>
                    <a:pt x="9793" y="1963"/>
                  </a:cubicBezTo>
                  <a:cubicBezTo>
                    <a:pt x="9952" y="1815"/>
                    <a:pt x="10168" y="1735"/>
                    <a:pt x="10384" y="1735"/>
                  </a:cubicBezTo>
                  <a:close/>
                  <a:moveTo>
                    <a:pt x="5932" y="0"/>
                  </a:moveTo>
                  <a:cubicBezTo>
                    <a:pt x="5777" y="0"/>
                    <a:pt x="5621" y="25"/>
                    <a:pt x="5471" y="75"/>
                  </a:cubicBezTo>
                  <a:cubicBezTo>
                    <a:pt x="5221" y="166"/>
                    <a:pt x="4982" y="348"/>
                    <a:pt x="4811" y="575"/>
                  </a:cubicBezTo>
                  <a:cubicBezTo>
                    <a:pt x="4732" y="689"/>
                    <a:pt x="4663" y="814"/>
                    <a:pt x="4618" y="939"/>
                  </a:cubicBezTo>
                  <a:cubicBezTo>
                    <a:pt x="4606" y="973"/>
                    <a:pt x="4584" y="1019"/>
                    <a:pt x="4572" y="1053"/>
                  </a:cubicBezTo>
                  <a:cubicBezTo>
                    <a:pt x="4538" y="1166"/>
                    <a:pt x="4504" y="1269"/>
                    <a:pt x="4424" y="1348"/>
                  </a:cubicBezTo>
                  <a:lnTo>
                    <a:pt x="4413" y="1348"/>
                  </a:lnTo>
                  <a:cubicBezTo>
                    <a:pt x="4413" y="1348"/>
                    <a:pt x="4402" y="1348"/>
                    <a:pt x="4402" y="1337"/>
                  </a:cubicBezTo>
                  <a:cubicBezTo>
                    <a:pt x="4311" y="1212"/>
                    <a:pt x="4311" y="1030"/>
                    <a:pt x="4402" y="791"/>
                  </a:cubicBezTo>
                  <a:cubicBezTo>
                    <a:pt x="4413" y="757"/>
                    <a:pt x="4424" y="723"/>
                    <a:pt x="4447" y="689"/>
                  </a:cubicBezTo>
                  <a:cubicBezTo>
                    <a:pt x="4447" y="677"/>
                    <a:pt x="4447" y="666"/>
                    <a:pt x="4447" y="655"/>
                  </a:cubicBezTo>
                  <a:cubicBezTo>
                    <a:pt x="4345" y="439"/>
                    <a:pt x="4129" y="279"/>
                    <a:pt x="3947" y="211"/>
                  </a:cubicBezTo>
                  <a:cubicBezTo>
                    <a:pt x="3801" y="149"/>
                    <a:pt x="3644" y="118"/>
                    <a:pt x="3490" y="118"/>
                  </a:cubicBezTo>
                  <a:cubicBezTo>
                    <a:pt x="3223" y="118"/>
                    <a:pt x="2963" y="209"/>
                    <a:pt x="2775" y="382"/>
                  </a:cubicBezTo>
                  <a:cubicBezTo>
                    <a:pt x="2639" y="518"/>
                    <a:pt x="2548" y="712"/>
                    <a:pt x="2536" y="894"/>
                  </a:cubicBezTo>
                  <a:cubicBezTo>
                    <a:pt x="2536" y="1007"/>
                    <a:pt x="2548" y="1087"/>
                    <a:pt x="2582" y="1189"/>
                  </a:cubicBezTo>
                  <a:cubicBezTo>
                    <a:pt x="2582" y="1201"/>
                    <a:pt x="2582" y="1212"/>
                    <a:pt x="2593" y="1235"/>
                  </a:cubicBezTo>
                  <a:cubicBezTo>
                    <a:pt x="2605" y="1257"/>
                    <a:pt x="2616" y="1292"/>
                    <a:pt x="2616" y="1326"/>
                  </a:cubicBezTo>
                  <a:cubicBezTo>
                    <a:pt x="2616" y="1337"/>
                    <a:pt x="2627" y="1348"/>
                    <a:pt x="2627" y="1360"/>
                  </a:cubicBezTo>
                  <a:cubicBezTo>
                    <a:pt x="2627" y="1394"/>
                    <a:pt x="2639" y="1428"/>
                    <a:pt x="2662" y="1462"/>
                  </a:cubicBezTo>
                  <a:cubicBezTo>
                    <a:pt x="2673" y="1496"/>
                    <a:pt x="2662" y="1530"/>
                    <a:pt x="2650" y="1542"/>
                  </a:cubicBezTo>
                  <a:cubicBezTo>
                    <a:pt x="2642" y="1550"/>
                    <a:pt x="2629" y="1563"/>
                    <a:pt x="2610" y="1563"/>
                  </a:cubicBezTo>
                  <a:cubicBezTo>
                    <a:pt x="2602" y="1563"/>
                    <a:pt x="2593" y="1560"/>
                    <a:pt x="2582" y="1553"/>
                  </a:cubicBezTo>
                  <a:cubicBezTo>
                    <a:pt x="2559" y="1542"/>
                    <a:pt x="2548" y="1530"/>
                    <a:pt x="2536" y="1530"/>
                  </a:cubicBezTo>
                  <a:cubicBezTo>
                    <a:pt x="2491" y="1496"/>
                    <a:pt x="2434" y="1474"/>
                    <a:pt x="2400" y="1428"/>
                  </a:cubicBezTo>
                  <a:cubicBezTo>
                    <a:pt x="2343" y="1383"/>
                    <a:pt x="2309" y="1303"/>
                    <a:pt x="2286" y="1235"/>
                  </a:cubicBezTo>
                  <a:cubicBezTo>
                    <a:pt x="2252" y="1110"/>
                    <a:pt x="2229" y="962"/>
                    <a:pt x="2252" y="814"/>
                  </a:cubicBezTo>
                  <a:cubicBezTo>
                    <a:pt x="2252" y="791"/>
                    <a:pt x="2263" y="768"/>
                    <a:pt x="2263" y="746"/>
                  </a:cubicBezTo>
                  <a:lnTo>
                    <a:pt x="2263" y="734"/>
                  </a:lnTo>
                  <a:cubicBezTo>
                    <a:pt x="2275" y="723"/>
                    <a:pt x="2263" y="712"/>
                    <a:pt x="2241" y="700"/>
                  </a:cubicBezTo>
                  <a:cubicBezTo>
                    <a:pt x="2207" y="689"/>
                    <a:pt x="2172" y="677"/>
                    <a:pt x="2127" y="666"/>
                  </a:cubicBezTo>
                  <a:cubicBezTo>
                    <a:pt x="2104" y="666"/>
                    <a:pt x="2093" y="655"/>
                    <a:pt x="2070" y="655"/>
                  </a:cubicBezTo>
                  <a:lnTo>
                    <a:pt x="2036" y="655"/>
                  </a:lnTo>
                  <a:cubicBezTo>
                    <a:pt x="2013" y="655"/>
                    <a:pt x="1991" y="650"/>
                    <a:pt x="1964" y="650"/>
                  </a:cubicBezTo>
                  <a:cubicBezTo>
                    <a:pt x="1951" y="650"/>
                    <a:pt x="1937" y="651"/>
                    <a:pt x="1922" y="655"/>
                  </a:cubicBezTo>
                  <a:lnTo>
                    <a:pt x="1831" y="655"/>
                  </a:lnTo>
                  <a:cubicBezTo>
                    <a:pt x="1797" y="666"/>
                    <a:pt x="1763" y="677"/>
                    <a:pt x="1718" y="689"/>
                  </a:cubicBezTo>
                  <a:cubicBezTo>
                    <a:pt x="1706" y="689"/>
                    <a:pt x="1695" y="700"/>
                    <a:pt x="1672" y="700"/>
                  </a:cubicBezTo>
                  <a:lnTo>
                    <a:pt x="1638" y="723"/>
                  </a:lnTo>
                  <a:cubicBezTo>
                    <a:pt x="1604" y="734"/>
                    <a:pt x="1570" y="746"/>
                    <a:pt x="1547" y="768"/>
                  </a:cubicBezTo>
                  <a:cubicBezTo>
                    <a:pt x="1479" y="803"/>
                    <a:pt x="1456" y="825"/>
                    <a:pt x="1388" y="894"/>
                  </a:cubicBezTo>
                  <a:cubicBezTo>
                    <a:pt x="1354" y="928"/>
                    <a:pt x="1308" y="1007"/>
                    <a:pt x="1285" y="1064"/>
                  </a:cubicBezTo>
                  <a:cubicBezTo>
                    <a:pt x="1251" y="1155"/>
                    <a:pt x="1240" y="1223"/>
                    <a:pt x="1251" y="1314"/>
                  </a:cubicBezTo>
                  <a:cubicBezTo>
                    <a:pt x="1251" y="1314"/>
                    <a:pt x="1251" y="1314"/>
                    <a:pt x="1251" y="1326"/>
                  </a:cubicBezTo>
                  <a:cubicBezTo>
                    <a:pt x="1251" y="1337"/>
                    <a:pt x="1263" y="1348"/>
                    <a:pt x="1274" y="1360"/>
                  </a:cubicBezTo>
                  <a:cubicBezTo>
                    <a:pt x="1376" y="1371"/>
                    <a:pt x="1479" y="1383"/>
                    <a:pt x="1558" y="1417"/>
                  </a:cubicBezTo>
                  <a:cubicBezTo>
                    <a:pt x="1752" y="1485"/>
                    <a:pt x="1843" y="1599"/>
                    <a:pt x="1854" y="1769"/>
                  </a:cubicBezTo>
                  <a:cubicBezTo>
                    <a:pt x="1854" y="1792"/>
                    <a:pt x="1843" y="1803"/>
                    <a:pt x="1831" y="1815"/>
                  </a:cubicBezTo>
                  <a:cubicBezTo>
                    <a:pt x="1820" y="1820"/>
                    <a:pt x="1809" y="1823"/>
                    <a:pt x="1799" y="1823"/>
                  </a:cubicBezTo>
                  <a:cubicBezTo>
                    <a:pt x="1789" y="1823"/>
                    <a:pt x="1780" y="1820"/>
                    <a:pt x="1774" y="1815"/>
                  </a:cubicBezTo>
                  <a:cubicBezTo>
                    <a:pt x="1729" y="1792"/>
                    <a:pt x="1683" y="1769"/>
                    <a:pt x="1638" y="1758"/>
                  </a:cubicBezTo>
                  <a:cubicBezTo>
                    <a:pt x="1604" y="1747"/>
                    <a:pt x="1581" y="1735"/>
                    <a:pt x="1547" y="1724"/>
                  </a:cubicBezTo>
                  <a:cubicBezTo>
                    <a:pt x="1490" y="1690"/>
                    <a:pt x="1422" y="1667"/>
                    <a:pt x="1354" y="1656"/>
                  </a:cubicBezTo>
                  <a:cubicBezTo>
                    <a:pt x="1276" y="1641"/>
                    <a:pt x="1199" y="1632"/>
                    <a:pt x="1119" y="1632"/>
                  </a:cubicBezTo>
                  <a:cubicBezTo>
                    <a:pt x="1069" y="1632"/>
                    <a:pt x="1019" y="1635"/>
                    <a:pt x="967" y="1644"/>
                  </a:cubicBezTo>
                  <a:cubicBezTo>
                    <a:pt x="444" y="1724"/>
                    <a:pt x="57" y="2133"/>
                    <a:pt x="23" y="2656"/>
                  </a:cubicBezTo>
                  <a:cubicBezTo>
                    <a:pt x="0" y="2918"/>
                    <a:pt x="68" y="3168"/>
                    <a:pt x="239" y="3418"/>
                  </a:cubicBezTo>
                  <a:cubicBezTo>
                    <a:pt x="330" y="3544"/>
                    <a:pt x="410" y="3657"/>
                    <a:pt x="501" y="3737"/>
                  </a:cubicBezTo>
                  <a:cubicBezTo>
                    <a:pt x="546" y="3771"/>
                    <a:pt x="580" y="3805"/>
                    <a:pt x="626" y="3839"/>
                  </a:cubicBezTo>
                  <a:cubicBezTo>
                    <a:pt x="660" y="3862"/>
                    <a:pt x="694" y="3885"/>
                    <a:pt x="717" y="3908"/>
                  </a:cubicBezTo>
                  <a:cubicBezTo>
                    <a:pt x="728" y="3919"/>
                    <a:pt x="739" y="3919"/>
                    <a:pt x="751" y="3919"/>
                  </a:cubicBezTo>
                  <a:cubicBezTo>
                    <a:pt x="762" y="3919"/>
                    <a:pt x="774" y="3908"/>
                    <a:pt x="774" y="3896"/>
                  </a:cubicBezTo>
                  <a:cubicBezTo>
                    <a:pt x="808" y="3771"/>
                    <a:pt x="865" y="3657"/>
                    <a:pt x="921" y="3566"/>
                  </a:cubicBezTo>
                  <a:cubicBezTo>
                    <a:pt x="967" y="3487"/>
                    <a:pt x="1024" y="3407"/>
                    <a:pt x="1092" y="3339"/>
                  </a:cubicBezTo>
                  <a:cubicBezTo>
                    <a:pt x="1160" y="3271"/>
                    <a:pt x="1240" y="3236"/>
                    <a:pt x="1319" y="3225"/>
                  </a:cubicBezTo>
                  <a:cubicBezTo>
                    <a:pt x="1319" y="3221"/>
                    <a:pt x="1321" y="3220"/>
                    <a:pt x="1322" y="3220"/>
                  </a:cubicBezTo>
                  <a:cubicBezTo>
                    <a:pt x="1326" y="3220"/>
                    <a:pt x="1331" y="3225"/>
                    <a:pt x="1331" y="3225"/>
                  </a:cubicBezTo>
                  <a:cubicBezTo>
                    <a:pt x="1331" y="3225"/>
                    <a:pt x="1331" y="3236"/>
                    <a:pt x="1331" y="3236"/>
                  </a:cubicBezTo>
                  <a:lnTo>
                    <a:pt x="1331" y="3248"/>
                  </a:lnTo>
                  <a:cubicBezTo>
                    <a:pt x="1308" y="3327"/>
                    <a:pt x="1274" y="3396"/>
                    <a:pt x="1228" y="3475"/>
                  </a:cubicBezTo>
                  <a:cubicBezTo>
                    <a:pt x="1183" y="3544"/>
                    <a:pt x="1137" y="3623"/>
                    <a:pt x="1092" y="3726"/>
                  </a:cubicBezTo>
                  <a:cubicBezTo>
                    <a:pt x="1012" y="3908"/>
                    <a:pt x="967" y="4078"/>
                    <a:pt x="956" y="4237"/>
                  </a:cubicBezTo>
                  <a:cubicBezTo>
                    <a:pt x="921" y="4579"/>
                    <a:pt x="1001" y="4897"/>
                    <a:pt x="1194" y="5159"/>
                  </a:cubicBezTo>
                  <a:cubicBezTo>
                    <a:pt x="1365" y="5409"/>
                    <a:pt x="1627" y="5602"/>
                    <a:pt x="1922" y="5693"/>
                  </a:cubicBezTo>
                  <a:cubicBezTo>
                    <a:pt x="2041" y="5730"/>
                    <a:pt x="2164" y="5748"/>
                    <a:pt x="2288" y="5748"/>
                  </a:cubicBezTo>
                  <a:cubicBezTo>
                    <a:pt x="2473" y="5748"/>
                    <a:pt x="2657" y="5707"/>
                    <a:pt x="2821" y="5625"/>
                  </a:cubicBezTo>
                  <a:cubicBezTo>
                    <a:pt x="2969" y="5557"/>
                    <a:pt x="3094" y="5466"/>
                    <a:pt x="3208" y="5352"/>
                  </a:cubicBezTo>
                  <a:lnTo>
                    <a:pt x="3230" y="5329"/>
                  </a:lnTo>
                  <a:cubicBezTo>
                    <a:pt x="3344" y="5227"/>
                    <a:pt x="3446" y="5125"/>
                    <a:pt x="3526" y="4999"/>
                  </a:cubicBezTo>
                  <a:cubicBezTo>
                    <a:pt x="3543" y="4974"/>
                    <a:pt x="3566" y="4961"/>
                    <a:pt x="3587" y="4961"/>
                  </a:cubicBezTo>
                  <a:cubicBezTo>
                    <a:pt x="3593" y="4961"/>
                    <a:pt x="3600" y="4962"/>
                    <a:pt x="3606" y="4965"/>
                  </a:cubicBezTo>
                  <a:cubicBezTo>
                    <a:pt x="3640" y="4977"/>
                    <a:pt x="3651" y="4999"/>
                    <a:pt x="3651" y="5045"/>
                  </a:cubicBezTo>
                  <a:cubicBezTo>
                    <a:pt x="3606" y="5193"/>
                    <a:pt x="3526" y="5420"/>
                    <a:pt x="3344" y="5579"/>
                  </a:cubicBezTo>
                  <a:cubicBezTo>
                    <a:pt x="3310" y="5625"/>
                    <a:pt x="3264" y="5659"/>
                    <a:pt x="3196" y="5705"/>
                  </a:cubicBezTo>
                  <a:cubicBezTo>
                    <a:pt x="3196" y="5705"/>
                    <a:pt x="3185" y="5716"/>
                    <a:pt x="3185" y="5727"/>
                  </a:cubicBezTo>
                  <a:cubicBezTo>
                    <a:pt x="3185" y="5739"/>
                    <a:pt x="3185" y="5750"/>
                    <a:pt x="3196" y="5750"/>
                  </a:cubicBezTo>
                  <a:lnTo>
                    <a:pt x="3208" y="5761"/>
                  </a:lnTo>
                  <a:cubicBezTo>
                    <a:pt x="3230" y="5784"/>
                    <a:pt x="3253" y="5818"/>
                    <a:pt x="3287" y="5841"/>
                  </a:cubicBezTo>
                  <a:cubicBezTo>
                    <a:pt x="3321" y="5887"/>
                    <a:pt x="3367" y="5932"/>
                    <a:pt x="3401" y="5978"/>
                  </a:cubicBezTo>
                  <a:cubicBezTo>
                    <a:pt x="3537" y="6103"/>
                    <a:pt x="3708" y="6194"/>
                    <a:pt x="3890" y="6251"/>
                  </a:cubicBezTo>
                  <a:cubicBezTo>
                    <a:pt x="3992" y="6273"/>
                    <a:pt x="4095" y="6285"/>
                    <a:pt x="4197" y="6285"/>
                  </a:cubicBezTo>
                  <a:cubicBezTo>
                    <a:pt x="4288" y="6285"/>
                    <a:pt x="4390" y="6273"/>
                    <a:pt x="4481" y="6251"/>
                  </a:cubicBezTo>
                  <a:cubicBezTo>
                    <a:pt x="4686" y="6194"/>
                    <a:pt x="4845" y="6091"/>
                    <a:pt x="5005" y="5966"/>
                  </a:cubicBezTo>
                  <a:lnTo>
                    <a:pt x="5016" y="5966"/>
                  </a:lnTo>
                  <a:cubicBezTo>
                    <a:pt x="5027" y="5955"/>
                    <a:pt x="5027" y="5955"/>
                    <a:pt x="5039" y="5955"/>
                  </a:cubicBezTo>
                  <a:cubicBezTo>
                    <a:pt x="5050" y="5943"/>
                    <a:pt x="5050" y="5943"/>
                    <a:pt x="5061" y="5932"/>
                  </a:cubicBezTo>
                  <a:cubicBezTo>
                    <a:pt x="5061" y="5921"/>
                    <a:pt x="5061" y="5909"/>
                    <a:pt x="5050" y="5898"/>
                  </a:cubicBezTo>
                  <a:cubicBezTo>
                    <a:pt x="4914" y="5739"/>
                    <a:pt x="4868" y="5579"/>
                    <a:pt x="4891" y="5454"/>
                  </a:cubicBezTo>
                  <a:cubicBezTo>
                    <a:pt x="4891" y="5443"/>
                    <a:pt x="4914" y="5432"/>
                    <a:pt x="4914" y="5432"/>
                  </a:cubicBezTo>
                  <a:cubicBezTo>
                    <a:pt x="4919" y="5426"/>
                    <a:pt x="4928" y="5423"/>
                    <a:pt x="4936" y="5423"/>
                  </a:cubicBezTo>
                  <a:cubicBezTo>
                    <a:pt x="4945" y="5423"/>
                    <a:pt x="4953" y="5426"/>
                    <a:pt x="4959" y="5432"/>
                  </a:cubicBezTo>
                  <a:cubicBezTo>
                    <a:pt x="5039" y="5477"/>
                    <a:pt x="5084" y="5545"/>
                    <a:pt x="5141" y="5614"/>
                  </a:cubicBezTo>
                  <a:cubicBezTo>
                    <a:pt x="5152" y="5636"/>
                    <a:pt x="5175" y="5670"/>
                    <a:pt x="5198" y="5693"/>
                  </a:cubicBezTo>
                  <a:cubicBezTo>
                    <a:pt x="5278" y="5784"/>
                    <a:pt x="5357" y="5864"/>
                    <a:pt x="5460" y="5943"/>
                  </a:cubicBezTo>
                  <a:cubicBezTo>
                    <a:pt x="5711" y="6151"/>
                    <a:pt x="6034" y="6260"/>
                    <a:pt x="6355" y="6260"/>
                  </a:cubicBezTo>
                  <a:cubicBezTo>
                    <a:pt x="6456" y="6260"/>
                    <a:pt x="6556" y="6250"/>
                    <a:pt x="6654" y="6228"/>
                  </a:cubicBezTo>
                  <a:cubicBezTo>
                    <a:pt x="6870" y="6182"/>
                    <a:pt x="7075" y="6091"/>
                    <a:pt x="7257" y="5955"/>
                  </a:cubicBezTo>
                  <a:cubicBezTo>
                    <a:pt x="7336" y="5887"/>
                    <a:pt x="7416" y="5807"/>
                    <a:pt x="7484" y="5727"/>
                  </a:cubicBezTo>
                  <a:cubicBezTo>
                    <a:pt x="7518" y="5693"/>
                    <a:pt x="7552" y="5659"/>
                    <a:pt x="7598" y="5625"/>
                  </a:cubicBezTo>
                  <a:cubicBezTo>
                    <a:pt x="7632" y="5579"/>
                    <a:pt x="7677" y="5545"/>
                    <a:pt x="7712" y="5500"/>
                  </a:cubicBezTo>
                  <a:cubicBezTo>
                    <a:pt x="7729" y="5483"/>
                    <a:pt x="7746" y="5477"/>
                    <a:pt x="7761" y="5477"/>
                  </a:cubicBezTo>
                  <a:cubicBezTo>
                    <a:pt x="7777" y="5477"/>
                    <a:pt x="7791" y="5483"/>
                    <a:pt x="7802" y="5488"/>
                  </a:cubicBezTo>
                  <a:cubicBezTo>
                    <a:pt x="7837" y="5500"/>
                    <a:pt x="7859" y="5534"/>
                    <a:pt x="7848" y="5579"/>
                  </a:cubicBezTo>
                  <a:lnTo>
                    <a:pt x="7837" y="5602"/>
                  </a:lnTo>
                  <a:cubicBezTo>
                    <a:pt x="7825" y="5659"/>
                    <a:pt x="7802" y="5727"/>
                    <a:pt x="7768" y="5784"/>
                  </a:cubicBezTo>
                  <a:cubicBezTo>
                    <a:pt x="7734" y="5841"/>
                    <a:pt x="7689" y="5887"/>
                    <a:pt x="7655" y="5932"/>
                  </a:cubicBezTo>
                  <a:cubicBezTo>
                    <a:pt x="7643" y="5943"/>
                    <a:pt x="7643" y="5955"/>
                    <a:pt x="7643" y="5955"/>
                  </a:cubicBezTo>
                  <a:cubicBezTo>
                    <a:pt x="7643" y="5966"/>
                    <a:pt x="7655" y="5978"/>
                    <a:pt x="7655" y="5978"/>
                  </a:cubicBezTo>
                  <a:lnTo>
                    <a:pt x="7677" y="5989"/>
                  </a:lnTo>
                  <a:cubicBezTo>
                    <a:pt x="7689" y="6000"/>
                    <a:pt x="7700" y="6012"/>
                    <a:pt x="7712" y="6023"/>
                  </a:cubicBezTo>
                  <a:cubicBezTo>
                    <a:pt x="7768" y="6069"/>
                    <a:pt x="7848" y="6114"/>
                    <a:pt x="7928" y="6148"/>
                  </a:cubicBezTo>
                  <a:cubicBezTo>
                    <a:pt x="8064" y="6216"/>
                    <a:pt x="8212" y="6251"/>
                    <a:pt x="8371" y="6251"/>
                  </a:cubicBezTo>
                  <a:cubicBezTo>
                    <a:pt x="8519" y="6251"/>
                    <a:pt x="8667" y="6216"/>
                    <a:pt x="8803" y="6148"/>
                  </a:cubicBezTo>
                  <a:cubicBezTo>
                    <a:pt x="8872" y="6103"/>
                    <a:pt x="8940" y="6069"/>
                    <a:pt x="8997" y="6023"/>
                  </a:cubicBezTo>
                  <a:cubicBezTo>
                    <a:pt x="9008" y="6012"/>
                    <a:pt x="9019" y="6012"/>
                    <a:pt x="9031" y="6000"/>
                  </a:cubicBezTo>
                  <a:cubicBezTo>
                    <a:pt x="9042" y="5978"/>
                    <a:pt x="9065" y="5966"/>
                    <a:pt x="9076" y="5955"/>
                  </a:cubicBezTo>
                  <a:cubicBezTo>
                    <a:pt x="9099" y="5943"/>
                    <a:pt x="9099" y="5932"/>
                    <a:pt x="9088" y="5909"/>
                  </a:cubicBezTo>
                  <a:lnTo>
                    <a:pt x="9088" y="5898"/>
                  </a:lnTo>
                  <a:cubicBezTo>
                    <a:pt x="9076" y="5898"/>
                    <a:pt x="9076" y="5887"/>
                    <a:pt x="9076" y="5887"/>
                  </a:cubicBezTo>
                  <a:cubicBezTo>
                    <a:pt x="9042" y="5830"/>
                    <a:pt x="8974" y="5705"/>
                    <a:pt x="9031" y="5625"/>
                  </a:cubicBezTo>
                  <a:cubicBezTo>
                    <a:pt x="9042" y="5602"/>
                    <a:pt x="9065" y="5602"/>
                    <a:pt x="9065" y="5602"/>
                  </a:cubicBezTo>
                  <a:cubicBezTo>
                    <a:pt x="9133" y="5602"/>
                    <a:pt x="9224" y="5716"/>
                    <a:pt x="9247" y="5750"/>
                  </a:cubicBezTo>
                  <a:cubicBezTo>
                    <a:pt x="9327" y="5841"/>
                    <a:pt x="9406" y="5932"/>
                    <a:pt x="9486" y="5989"/>
                  </a:cubicBezTo>
                  <a:cubicBezTo>
                    <a:pt x="9668" y="6125"/>
                    <a:pt x="9884" y="6205"/>
                    <a:pt x="10100" y="6205"/>
                  </a:cubicBezTo>
                  <a:cubicBezTo>
                    <a:pt x="10117" y="6206"/>
                    <a:pt x="10134" y="6206"/>
                    <a:pt x="10151" y="6206"/>
                  </a:cubicBezTo>
                  <a:cubicBezTo>
                    <a:pt x="10371" y="6206"/>
                    <a:pt x="10580" y="6138"/>
                    <a:pt x="10760" y="6012"/>
                  </a:cubicBezTo>
                  <a:cubicBezTo>
                    <a:pt x="10862" y="5943"/>
                    <a:pt x="10942" y="5852"/>
                    <a:pt x="10999" y="5761"/>
                  </a:cubicBezTo>
                  <a:cubicBezTo>
                    <a:pt x="11021" y="5727"/>
                    <a:pt x="11044" y="5682"/>
                    <a:pt x="11067" y="5648"/>
                  </a:cubicBezTo>
                  <a:cubicBezTo>
                    <a:pt x="11078" y="5625"/>
                    <a:pt x="11078" y="5602"/>
                    <a:pt x="11090" y="5579"/>
                  </a:cubicBezTo>
                  <a:cubicBezTo>
                    <a:pt x="11112" y="5557"/>
                    <a:pt x="11124" y="5523"/>
                    <a:pt x="11146" y="5500"/>
                  </a:cubicBezTo>
                  <a:cubicBezTo>
                    <a:pt x="11146" y="5500"/>
                    <a:pt x="11146" y="5488"/>
                    <a:pt x="11146" y="5488"/>
                  </a:cubicBezTo>
                  <a:cubicBezTo>
                    <a:pt x="11146" y="5488"/>
                    <a:pt x="11146" y="5477"/>
                    <a:pt x="11146" y="5477"/>
                  </a:cubicBezTo>
                  <a:cubicBezTo>
                    <a:pt x="11146" y="5454"/>
                    <a:pt x="11158" y="5443"/>
                    <a:pt x="11158" y="5420"/>
                  </a:cubicBezTo>
                  <a:cubicBezTo>
                    <a:pt x="11158" y="5398"/>
                    <a:pt x="11180" y="5375"/>
                    <a:pt x="11203" y="5375"/>
                  </a:cubicBezTo>
                  <a:cubicBezTo>
                    <a:pt x="11209" y="5372"/>
                    <a:pt x="11215" y="5370"/>
                    <a:pt x="11219" y="5370"/>
                  </a:cubicBezTo>
                  <a:cubicBezTo>
                    <a:pt x="11232" y="5370"/>
                    <a:pt x="11240" y="5381"/>
                    <a:pt x="11249" y="5398"/>
                  </a:cubicBezTo>
                  <a:cubicBezTo>
                    <a:pt x="11306" y="5500"/>
                    <a:pt x="11328" y="5579"/>
                    <a:pt x="11317" y="5670"/>
                  </a:cubicBezTo>
                  <a:cubicBezTo>
                    <a:pt x="11317" y="5682"/>
                    <a:pt x="11328" y="5693"/>
                    <a:pt x="11340" y="5693"/>
                  </a:cubicBezTo>
                  <a:cubicBezTo>
                    <a:pt x="11385" y="5716"/>
                    <a:pt x="11442" y="5727"/>
                    <a:pt x="11499" y="5739"/>
                  </a:cubicBezTo>
                  <a:cubicBezTo>
                    <a:pt x="11534" y="5745"/>
                    <a:pt x="11571" y="5747"/>
                    <a:pt x="11608" y="5747"/>
                  </a:cubicBezTo>
                  <a:cubicBezTo>
                    <a:pt x="11715" y="5747"/>
                    <a:pt x="11824" y="5724"/>
                    <a:pt x="11908" y="5682"/>
                  </a:cubicBezTo>
                  <a:cubicBezTo>
                    <a:pt x="12034" y="5625"/>
                    <a:pt x="12136" y="5534"/>
                    <a:pt x="12216" y="5420"/>
                  </a:cubicBezTo>
                  <a:cubicBezTo>
                    <a:pt x="12261" y="5352"/>
                    <a:pt x="12272" y="5307"/>
                    <a:pt x="12295" y="5227"/>
                  </a:cubicBezTo>
                  <a:cubicBezTo>
                    <a:pt x="12306" y="5204"/>
                    <a:pt x="12318" y="5170"/>
                    <a:pt x="12329" y="5159"/>
                  </a:cubicBezTo>
                  <a:cubicBezTo>
                    <a:pt x="12329" y="5136"/>
                    <a:pt x="12329" y="5125"/>
                    <a:pt x="12318" y="5113"/>
                  </a:cubicBezTo>
                  <a:cubicBezTo>
                    <a:pt x="12250" y="5068"/>
                    <a:pt x="12193" y="4999"/>
                    <a:pt x="12147" y="4943"/>
                  </a:cubicBezTo>
                  <a:cubicBezTo>
                    <a:pt x="12113" y="4897"/>
                    <a:pt x="12079" y="4829"/>
                    <a:pt x="12056" y="4772"/>
                  </a:cubicBezTo>
                  <a:cubicBezTo>
                    <a:pt x="12045" y="4738"/>
                    <a:pt x="12045" y="4692"/>
                    <a:pt x="12045" y="4658"/>
                  </a:cubicBezTo>
                  <a:lnTo>
                    <a:pt x="12045" y="4624"/>
                  </a:lnTo>
                  <a:cubicBezTo>
                    <a:pt x="12045" y="4590"/>
                    <a:pt x="12056" y="4567"/>
                    <a:pt x="12079" y="4567"/>
                  </a:cubicBezTo>
                  <a:cubicBezTo>
                    <a:pt x="12088" y="4563"/>
                    <a:pt x="12100" y="4560"/>
                    <a:pt x="12111" y="4560"/>
                  </a:cubicBezTo>
                  <a:cubicBezTo>
                    <a:pt x="12126" y="4560"/>
                    <a:pt x="12141" y="4565"/>
                    <a:pt x="12147" y="4579"/>
                  </a:cubicBezTo>
                  <a:cubicBezTo>
                    <a:pt x="12170" y="4590"/>
                    <a:pt x="12181" y="4613"/>
                    <a:pt x="12204" y="4624"/>
                  </a:cubicBezTo>
                  <a:cubicBezTo>
                    <a:pt x="12227" y="4647"/>
                    <a:pt x="12250" y="4670"/>
                    <a:pt x="12272" y="4692"/>
                  </a:cubicBezTo>
                  <a:cubicBezTo>
                    <a:pt x="12295" y="4726"/>
                    <a:pt x="12329" y="4761"/>
                    <a:pt x="12352" y="4783"/>
                  </a:cubicBezTo>
                  <a:lnTo>
                    <a:pt x="12375" y="4806"/>
                  </a:lnTo>
                  <a:cubicBezTo>
                    <a:pt x="12454" y="4886"/>
                    <a:pt x="12534" y="4954"/>
                    <a:pt x="12636" y="4999"/>
                  </a:cubicBezTo>
                  <a:cubicBezTo>
                    <a:pt x="12788" y="5075"/>
                    <a:pt x="12957" y="5097"/>
                    <a:pt x="13100" y="5097"/>
                  </a:cubicBezTo>
                  <a:cubicBezTo>
                    <a:pt x="13191" y="5097"/>
                    <a:pt x="13272" y="5088"/>
                    <a:pt x="13330" y="5079"/>
                  </a:cubicBezTo>
                  <a:cubicBezTo>
                    <a:pt x="13717" y="5011"/>
                    <a:pt x="14069" y="4806"/>
                    <a:pt x="14297" y="4510"/>
                  </a:cubicBezTo>
                  <a:cubicBezTo>
                    <a:pt x="14524" y="4215"/>
                    <a:pt x="14615" y="3817"/>
                    <a:pt x="14536" y="3441"/>
                  </a:cubicBezTo>
                  <a:cubicBezTo>
                    <a:pt x="14456" y="3077"/>
                    <a:pt x="14217" y="2782"/>
                    <a:pt x="13899" y="2634"/>
                  </a:cubicBezTo>
                  <a:cubicBezTo>
                    <a:pt x="13750" y="2574"/>
                    <a:pt x="13601" y="2541"/>
                    <a:pt x="13437" y="2541"/>
                  </a:cubicBezTo>
                  <a:cubicBezTo>
                    <a:pt x="13413" y="2541"/>
                    <a:pt x="13389" y="2541"/>
                    <a:pt x="13364" y="2543"/>
                  </a:cubicBezTo>
                  <a:cubicBezTo>
                    <a:pt x="13285" y="2543"/>
                    <a:pt x="13216" y="2554"/>
                    <a:pt x="13137" y="2565"/>
                  </a:cubicBezTo>
                  <a:lnTo>
                    <a:pt x="13103" y="2577"/>
                  </a:lnTo>
                  <a:cubicBezTo>
                    <a:pt x="13069" y="2577"/>
                    <a:pt x="13046" y="2588"/>
                    <a:pt x="13012" y="2588"/>
                  </a:cubicBezTo>
                  <a:cubicBezTo>
                    <a:pt x="13000" y="2600"/>
                    <a:pt x="12989" y="2600"/>
                    <a:pt x="12978" y="2600"/>
                  </a:cubicBezTo>
                  <a:cubicBezTo>
                    <a:pt x="12955" y="2611"/>
                    <a:pt x="12943" y="2611"/>
                    <a:pt x="12932" y="2611"/>
                  </a:cubicBezTo>
                  <a:cubicBezTo>
                    <a:pt x="12909" y="2611"/>
                    <a:pt x="12875" y="2611"/>
                    <a:pt x="12841" y="2634"/>
                  </a:cubicBezTo>
                  <a:cubicBezTo>
                    <a:pt x="12835" y="2636"/>
                    <a:pt x="12828" y="2637"/>
                    <a:pt x="12821" y="2637"/>
                  </a:cubicBezTo>
                  <a:cubicBezTo>
                    <a:pt x="12791" y="2637"/>
                    <a:pt x="12759" y="2618"/>
                    <a:pt x="12750" y="2600"/>
                  </a:cubicBezTo>
                  <a:cubicBezTo>
                    <a:pt x="12739" y="2577"/>
                    <a:pt x="12739" y="2554"/>
                    <a:pt x="12761" y="2531"/>
                  </a:cubicBezTo>
                  <a:cubicBezTo>
                    <a:pt x="12784" y="2509"/>
                    <a:pt x="12796" y="2497"/>
                    <a:pt x="12818" y="2474"/>
                  </a:cubicBezTo>
                  <a:cubicBezTo>
                    <a:pt x="12841" y="2452"/>
                    <a:pt x="12864" y="2429"/>
                    <a:pt x="12898" y="2406"/>
                  </a:cubicBezTo>
                  <a:cubicBezTo>
                    <a:pt x="12943" y="2372"/>
                    <a:pt x="12989" y="2349"/>
                    <a:pt x="13046" y="2327"/>
                  </a:cubicBezTo>
                  <a:cubicBezTo>
                    <a:pt x="13148" y="2281"/>
                    <a:pt x="13273" y="2258"/>
                    <a:pt x="13421" y="2247"/>
                  </a:cubicBezTo>
                  <a:cubicBezTo>
                    <a:pt x="13444" y="2247"/>
                    <a:pt x="13455" y="2236"/>
                    <a:pt x="13455" y="2224"/>
                  </a:cubicBezTo>
                  <a:lnTo>
                    <a:pt x="13455" y="2213"/>
                  </a:lnTo>
                  <a:cubicBezTo>
                    <a:pt x="13455" y="2145"/>
                    <a:pt x="13455" y="2076"/>
                    <a:pt x="13455" y="2008"/>
                  </a:cubicBezTo>
                  <a:cubicBezTo>
                    <a:pt x="13432" y="1906"/>
                    <a:pt x="13410" y="1803"/>
                    <a:pt x="13364" y="1701"/>
                  </a:cubicBezTo>
                  <a:cubicBezTo>
                    <a:pt x="13205" y="1348"/>
                    <a:pt x="12898" y="1098"/>
                    <a:pt x="12523" y="1053"/>
                  </a:cubicBezTo>
                  <a:cubicBezTo>
                    <a:pt x="12466" y="1042"/>
                    <a:pt x="12409" y="1037"/>
                    <a:pt x="12351" y="1037"/>
                  </a:cubicBezTo>
                  <a:cubicBezTo>
                    <a:pt x="12221" y="1037"/>
                    <a:pt x="12087" y="1062"/>
                    <a:pt x="11954" y="1110"/>
                  </a:cubicBezTo>
                  <a:cubicBezTo>
                    <a:pt x="11863" y="1144"/>
                    <a:pt x="11772" y="1189"/>
                    <a:pt x="11704" y="1223"/>
                  </a:cubicBezTo>
                  <a:cubicBezTo>
                    <a:pt x="11692" y="1235"/>
                    <a:pt x="11681" y="1246"/>
                    <a:pt x="11670" y="1246"/>
                  </a:cubicBezTo>
                  <a:cubicBezTo>
                    <a:pt x="11601" y="1292"/>
                    <a:pt x="11533" y="1326"/>
                    <a:pt x="11453" y="1337"/>
                  </a:cubicBezTo>
                  <a:cubicBezTo>
                    <a:pt x="11442" y="1337"/>
                    <a:pt x="11419" y="1337"/>
                    <a:pt x="11408" y="1326"/>
                  </a:cubicBezTo>
                  <a:cubicBezTo>
                    <a:pt x="11408" y="1326"/>
                    <a:pt x="11397" y="1314"/>
                    <a:pt x="11408" y="1303"/>
                  </a:cubicBezTo>
                  <a:cubicBezTo>
                    <a:pt x="11419" y="1064"/>
                    <a:pt x="11738" y="916"/>
                    <a:pt x="11931" y="848"/>
                  </a:cubicBezTo>
                  <a:cubicBezTo>
                    <a:pt x="11943" y="848"/>
                    <a:pt x="11954" y="825"/>
                    <a:pt x="11954" y="814"/>
                  </a:cubicBezTo>
                  <a:cubicBezTo>
                    <a:pt x="11943" y="791"/>
                    <a:pt x="11943" y="768"/>
                    <a:pt x="11931" y="757"/>
                  </a:cubicBezTo>
                  <a:cubicBezTo>
                    <a:pt x="11908" y="712"/>
                    <a:pt x="11886" y="655"/>
                    <a:pt x="11852" y="609"/>
                  </a:cubicBezTo>
                  <a:cubicBezTo>
                    <a:pt x="11806" y="518"/>
                    <a:pt x="11726" y="439"/>
                    <a:pt x="11647" y="359"/>
                  </a:cubicBezTo>
                  <a:cubicBezTo>
                    <a:pt x="11435" y="177"/>
                    <a:pt x="11151" y="81"/>
                    <a:pt x="10841" y="81"/>
                  </a:cubicBezTo>
                  <a:cubicBezTo>
                    <a:pt x="10686" y="81"/>
                    <a:pt x="10525" y="105"/>
                    <a:pt x="10362" y="154"/>
                  </a:cubicBezTo>
                  <a:cubicBezTo>
                    <a:pt x="10123" y="222"/>
                    <a:pt x="9907" y="325"/>
                    <a:pt x="9725" y="461"/>
                  </a:cubicBezTo>
                  <a:cubicBezTo>
                    <a:pt x="9634" y="541"/>
                    <a:pt x="9565" y="609"/>
                    <a:pt x="9509" y="689"/>
                  </a:cubicBezTo>
                  <a:cubicBezTo>
                    <a:pt x="9486" y="723"/>
                    <a:pt x="9463" y="757"/>
                    <a:pt x="9440" y="803"/>
                  </a:cubicBezTo>
                  <a:cubicBezTo>
                    <a:pt x="9440" y="803"/>
                    <a:pt x="9440" y="825"/>
                    <a:pt x="9440" y="825"/>
                  </a:cubicBezTo>
                  <a:cubicBezTo>
                    <a:pt x="9520" y="950"/>
                    <a:pt x="9565" y="1098"/>
                    <a:pt x="9588" y="1246"/>
                  </a:cubicBezTo>
                  <a:cubicBezTo>
                    <a:pt x="9611" y="1462"/>
                    <a:pt x="9520" y="1712"/>
                    <a:pt x="9327" y="1781"/>
                  </a:cubicBezTo>
                  <a:cubicBezTo>
                    <a:pt x="9304" y="1781"/>
                    <a:pt x="9292" y="1781"/>
                    <a:pt x="9281" y="1769"/>
                  </a:cubicBezTo>
                  <a:cubicBezTo>
                    <a:pt x="9270" y="1758"/>
                    <a:pt x="9258" y="1747"/>
                    <a:pt x="9258" y="1735"/>
                  </a:cubicBezTo>
                  <a:cubicBezTo>
                    <a:pt x="9258" y="1678"/>
                    <a:pt x="9270" y="1621"/>
                    <a:pt x="9281" y="1565"/>
                  </a:cubicBezTo>
                  <a:cubicBezTo>
                    <a:pt x="9292" y="1417"/>
                    <a:pt x="9315" y="1257"/>
                    <a:pt x="9258" y="1110"/>
                  </a:cubicBezTo>
                  <a:cubicBezTo>
                    <a:pt x="9201" y="928"/>
                    <a:pt x="9031" y="768"/>
                    <a:pt x="8815" y="666"/>
                  </a:cubicBezTo>
                  <a:cubicBezTo>
                    <a:pt x="8662" y="604"/>
                    <a:pt x="8502" y="575"/>
                    <a:pt x="8348" y="575"/>
                  </a:cubicBezTo>
                  <a:cubicBezTo>
                    <a:pt x="8249" y="575"/>
                    <a:pt x="8153" y="587"/>
                    <a:pt x="8064" y="609"/>
                  </a:cubicBezTo>
                  <a:cubicBezTo>
                    <a:pt x="7962" y="643"/>
                    <a:pt x="7859" y="689"/>
                    <a:pt x="7768" y="746"/>
                  </a:cubicBezTo>
                  <a:cubicBezTo>
                    <a:pt x="7723" y="780"/>
                    <a:pt x="7677" y="825"/>
                    <a:pt x="7632" y="859"/>
                  </a:cubicBezTo>
                  <a:cubicBezTo>
                    <a:pt x="7609" y="882"/>
                    <a:pt x="7586" y="905"/>
                    <a:pt x="7564" y="928"/>
                  </a:cubicBezTo>
                  <a:cubicBezTo>
                    <a:pt x="7552" y="928"/>
                    <a:pt x="7552" y="939"/>
                    <a:pt x="7552" y="950"/>
                  </a:cubicBezTo>
                  <a:cubicBezTo>
                    <a:pt x="7598" y="1155"/>
                    <a:pt x="7586" y="1337"/>
                    <a:pt x="7518" y="1496"/>
                  </a:cubicBezTo>
                  <a:cubicBezTo>
                    <a:pt x="7518" y="1519"/>
                    <a:pt x="7495" y="1519"/>
                    <a:pt x="7484" y="1519"/>
                  </a:cubicBezTo>
                  <a:cubicBezTo>
                    <a:pt x="7461" y="1519"/>
                    <a:pt x="7427" y="1508"/>
                    <a:pt x="7427" y="1485"/>
                  </a:cubicBezTo>
                  <a:cubicBezTo>
                    <a:pt x="7393" y="1383"/>
                    <a:pt x="7359" y="1292"/>
                    <a:pt x="7336" y="1189"/>
                  </a:cubicBezTo>
                  <a:cubicBezTo>
                    <a:pt x="7325" y="1132"/>
                    <a:pt x="7302" y="1064"/>
                    <a:pt x="7279" y="1007"/>
                  </a:cubicBezTo>
                  <a:cubicBezTo>
                    <a:pt x="7234" y="837"/>
                    <a:pt x="7154" y="689"/>
                    <a:pt x="7063" y="552"/>
                  </a:cubicBezTo>
                  <a:cubicBezTo>
                    <a:pt x="6810" y="198"/>
                    <a:pt x="6376" y="0"/>
                    <a:pt x="5932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036050" y="2457350"/>
              <a:ext cx="68350" cy="95575"/>
            </a:xfrm>
            <a:custGeom>
              <a:rect b="b" l="l" r="r" t="t"/>
              <a:pathLst>
                <a:path extrusionOk="0" h="3823" w="2734">
                  <a:moveTo>
                    <a:pt x="1931" y="1"/>
                  </a:moveTo>
                  <a:cubicBezTo>
                    <a:pt x="1908" y="1"/>
                    <a:pt x="1885" y="2"/>
                    <a:pt x="1863" y="3"/>
                  </a:cubicBezTo>
                  <a:cubicBezTo>
                    <a:pt x="1521" y="26"/>
                    <a:pt x="1146" y="265"/>
                    <a:pt x="1055" y="617"/>
                  </a:cubicBezTo>
                  <a:cubicBezTo>
                    <a:pt x="1044" y="640"/>
                    <a:pt x="1044" y="663"/>
                    <a:pt x="1055" y="686"/>
                  </a:cubicBezTo>
                  <a:cubicBezTo>
                    <a:pt x="953" y="686"/>
                    <a:pt x="850" y="720"/>
                    <a:pt x="771" y="742"/>
                  </a:cubicBezTo>
                  <a:cubicBezTo>
                    <a:pt x="498" y="845"/>
                    <a:pt x="293" y="1050"/>
                    <a:pt x="179" y="1311"/>
                  </a:cubicBezTo>
                  <a:cubicBezTo>
                    <a:pt x="1" y="1746"/>
                    <a:pt x="194" y="2597"/>
                    <a:pt x="771" y="2597"/>
                  </a:cubicBezTo>
                  <a:cubicBezTo>
                    <a:pt x="782" y="2597"/>
                    <a:pt x="793" y="2597"/>
                    <a:pt x="805" y="2596"/>
                  </a:cubicBezTo>
                  <a:lnTo>
                    <a:pt x="805" y="2596"/>
                  </a:lnTo>
                  <a:cubicBezTo>
                    <a:pt x="452" y="2915"/>
                    <a:pt x="247" y="3574"/>
                    <a:pt x="680" y="3813"/>
                  </a:cubicBezTo>
                  <a:cubicBezTo>
                    <a:pt x="689" y="3820"/>
                    <a:pt x="699" y="3822"/>
                    <a:pt x="707" y="3822"/>
                  </a:cubicBezTo>
                  <a:cubicBezTo>
                    <a:pt x="730" y="3822"/>
                    <a:pt x="748" y="3804"/>
                    <a:pt x="748" y="3779"/>
                  </a:cubicBezTo>
                  <a:cubicBezTo>
                    <a:pt x="771" y="3495"/>
                    <a:pt x="771" y="3233"/>
                    <a:pt x="907" y="2983"/>
                  </a:cubicBezTo>
                  <a:cubicBezTo>
                    <a:pt x="1021" y="2790"/>
                    <a:pt x="1157" y="2676"/>
                    <a:pt x="1191" y="2448"/>
                  </a:cubicBezTo>
                  <a:cubicBezTo>
                    <a:pt x="1191" y="2437"/>
                    <a:pt x="1169" y="2414"/>
                    <a:pt x="1157" y="2414"/>
                  </a:cubicBezTo>
                  <a:cubicBezTo>
                    <a:pt x="1078" y="2426"/>
                    <a:pt x="998" y="2460"/>
                    <a:pt x="919" y="2505"/>
                  </a:cubicBezTo>
                  <a:cubicBezTo>
                    <a:pt x="919" y="2494"/>
                    <a:pt x="919" y="2483"/>
                    <a:pt x="907" y="2471"/>
                  </a:cubicBezTo>
                  <a:cubicBezTo>
                    <a:pt x="680" y="2107"/>
                    <a:pt x="293" y="1732"/>
                    <a:pt x="646" y="1288"/>
                  </a:cubicBezTo>
                  <a:cubicBezTo>
                    <a:pt x="805" y="1084"/>
                    <a:pt x="998" y="1061"/>
                    <a:pt x="1214" y="959"/>
                  </a:cubicBezTo>
                  <a:cubicBezTo>
                    <a:pt x="1260" y="936"/>
                    <a:pt x="1385" y="902"/>
                    <a:pt x="1351" y="822"/>
                  </a:cubicBezTo>
                  <a:cubicBezTo>
                    <a:pt x="1339" y="777"/>
                    <a:pt x="1305" y="742"/>
                    <a:pt x="1271" y="720"/>
                  </a:cubicBezTo>
                  <a:cubicBezTo>
                    <a:pt x="1453" y="538"/>
                    <a:pt x="1612" y="356"/>
                    <a:pt x="1908" y="344"/>
                  </a:cubicBezTo>
                  <a:cubicBezTo>
                    <a:pt x="1916" y="344"/>
                    <a:pt x="1925" y="344"/>
                    <a:pt x="1933" y="344"/>
                  </a:cubicBezTo>
                  <a:cubicBezTo>
                    <a:pt x="2181" y="344"/>
                    <a:pt x="2359" y="507"/>
                    <a:pt x="2579" y="606"/>
                  </a:cubicBezTo>
                  <a:cubicBezTo>
                    <a:pt x="2595" y="613"/>
                    <a:pt x="2611" y="616"/>
                    <a:pt x="2627" y="616"/>
                  </a:cubicBezTo>
                  <a:cubicBezTo>
                    <a:pt x="2687" y="616"/>
                    <a:pt x="2734" y="567"/>
                    <a:pt x="2716" y="504"/>
                  </a:cubicBezTo>
                  <a:cubicBezTo>
                    <a:pt x="2652" y="153"/>
                    <a:pt x="2261" y="1"/>
                    <a:pt x="1931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2095850" y="2468800"/>
              <a:ext cx="50475" cy="20950"/>
            </a:xfrm>
            <a:custGeom>
              <a:rect b="b" l="l" r="r" t="t"/>
              <a:pathLst>
                <a:path extrusionOk="0" h="838" w="2019">
                  <a:moveTo>
                    <a:pt x="985" y="1"/>
                  </a:moveTo>
                  <a:cubicBezTo>
                    <a:pt x="639" y="1"/>
                    <a:pt x="298" y="141"/>
                    <a:pt x="85" y="410"/>
                  </a:cubicBezTo>
                  <a:cubicBezTo>
                    <a:pt x="0" y="513"/>
                    <a:pt x="71" y="671"/>
                    <a:pt x="188" y="671"/>
                  </a:cubicBezTo>
                  <a:cubicBezTo>
                    <a:pt x="213" y="671"/>
                    <a:pt x="239" y="664"/>
                    <a:pt x="267" y="648"/>
                  </a:cubicBezTo>
                  <a:cubicBezTo>
                    <a:pt x="485" y="512"/>
                    <a:pt x="710" y="398"/>
                    <a:pt x="960" y="398"/>
                  </a:cubicBezTo>
                  <a:cubicBezTo>
                    <a:pt x="1023" y="398"/>
                    <a:pt x="1087" y="405"/>
                    <a:pt x="1154" y="421"/>
                  </a:cubicBezTo>
                  <a:cubicBezTo>
                    <a:pt x="1438" y="478"/>
                    <a:pt x="1632" y="705"/>
                    <a:pt x="1882" y="830"/>
                  </a:cubicBezTo>
                  <a:cubicBezTo>
                    <a:pt x="1896" y="835"/>
                    <a:pt x="1910" y="837"/>
                    <a:pt x="1924" y="837"/>
                  </a:cubicBezTo>
                  <a:cubicBezTo>
                    <a:pt x="1976" y="837"/>
                    <a:pt x="2018" y="805"/>
                    <a:pt x="2018" y="751"/>
                  </a:cubicBezTo>
                  <a:cubicBezTo>
                    <a:pt x="2018" y="330"/>
                    <a:pt x="1586" y="91"/>
                    <a:pt x="1222" y="23"/>
                  </a:cubicBezTo>
                  <a:cubicBezTo>
                    <a:pt x="1144" y="8"/>
                    <a:pt x="1064" y="1"/>
                    <a:pt x="985" y="1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2124125" y="2500750"/>
              <a:ext cx="25850" cy="10175"/>
            </a:xfrm>
            <a:custGeom>
              <a:rect b="b" l="l" r="r" t="t"/>
              <a:pathLst>
                <a:path extrusionOk="0" h="407" w="1034">
                  <a:moveTo>
                    <a:pt x="442" y="0"/>
                  </a:moveTo>
                  <a:cubicBezTo>
                    <a:pt x="281" y="0"/>
                    <a:pt x="105" y="44"/>
                    <a:pt x="23" y="189"/>
                  </a:cubicBezTo>
                  <a:cubicBezTo>
                    <a:pt x="0" y="235"/>
                    <a:pt x="23" y="303"/>
                    <a:pt x="80" y="314"/>
                  </a:cubicBezTo>
                  <a:cubicBezTo>
                    <a:pt x="103" y="318"/>
                    <a:pt x="126" y="320"/>
                    <a:pt x="150" y="320"/>
                  </a:cubicBezTo>
                  <a:cubicBezTo>
                    <a:pt x="253" y="320"/>
                    <a:pt x="360" y="290"/>
                    <a:pt x="462" y="290"/>
                  </a:cubicBezTo>
                  <a:cubicBezTo>
                    <a:pt x="475" y="290"/>
                    <a:pt x="488" y="291"/>
                    <a:pt x="501" y="292"/>
                  </a:cubicBezTo>
                  <a:cubicBezTo>
                    <a:pt x="648" y="314"/>
                    <a:pt x="819" y="360"/>
                    <a:pt x="955" y="405"/>
                  </a:cubicBezTo>
                  <a:cubicBezTo>
                    <a:pt x="959" y="406"/>
                    <a:pt x="963" y="407"/>
                    <a:pt x="967" y="407"/>
                  </a:cubicBezTo>
                  <a:cubicBezTo>
                    <a:pt x="1007" y="407"/>
                    <a:pt x="1033" y="356"/>
                    <a:pt x="1012" y="314"/>
                  </a:cubicBezTo>
                  <a:cubicBezTo>
                    <a:pt x="921" y="110"/>
                    <a:pt x="774" y="30"/>
                    <a:pt x="557" y="7"/>
                  </a:cubicBezTo>
                  <a:cubicBezTo>
                    <a:pt x="521" y="3"/>
                    <a:pt x="482" y="0"/>
                    <a:pt x="44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1786875" y="2745600"/>
              <a:ext cx="27625" cy="30375"/>
            </a:xfrm>
            <a:custGeom>
              <a:rect b="b" l="l" r="r" t="t"/>
              <a:pathLst>
                <a:path extrusionOk="0" h="1215" w="1105">
                  <a:moveTo>
                    <a:pt x="249" y="0"/>
                  </a:moveTo>
                  <a:cubicBezTo>
                    <a:pt x="223" y="0"/>
                    <a:pt x="199" y="9"/>
                    <a:pt x="183" y="29"/>
                  </a:cubicBezTo>
                  <a:cubicBezTo>
                    <a:pt x="1" y="279"/>
                    <a:pt x="92" y="654"/>
                    <a:pt x="274" y="882"/>
                  </a:cubicBezTo>
                  <a:cubicBezTo>
                    <a:pt x="397" y="1048"/>
                    <a:pt x="627" y="1215"/>
                    <a:pt x="852" y="1215"/>
                  </a:cubicBezTo>
                  <a:cubicBezTo>
                    <a:pt x="918" y="1215"/>
                    <a:pt x="985" y="1200"/>
                    <a:pt x="1047" y="1166"/>
                  </a:cubicBezTo>
                  <a:cubicBezTo>
                    <a:pt x="1104" y="1132"/>
                    <a:pt x="1104" y="1041"/>
                    <a:pt x="1047" y="1007"/>
                  </a:cubicBezTo>
                  <a:cubicBezTo>
                    <a:pt x="865" y="882"/>
                    <a:pt x="638" y="871"/>
                    <a:pt x="490" y="677"/>
                  </a:cubicBezTo>
                  <a:cubicBezTo>
                    <a:pt x="353" y="495"/>
                    <a:pt x="399" y="290"/>
                    <a:pt x="365" y="74"/>
                  </a:cubicBezTo>
                  <a:cubicBezTo>
                    <a:pt x="350" y="30"/>
                    <a:pt x="297" y="0"/>
                    <a:pt x="249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757300" y="2710250"/>
              <a:ext cx="70550" cy="69375"/>
            </a:xfrm>
            <a:custGeom>
              <a:rect b="b" l="l" r="r" t="t"/>
              <a:pathLst>
                <a:path extrusionOk="0" h="2775" w="2822">
                  <a:moveTo>
                    <a:pt x="1257" y="1"/>
                  </a:moveTo>
                  <a:cubicBezTo>
                    <a:pt x="994" y="1"/>
                    <a:pt x="745" y="126"/>
                    <a:pt x="547" y="294"/>
                  </a:cubicBezTo>
                  <a:cubicBezTo>
                    <a:pt x="126" y="658"/>
                    <a:pt x="1" y="1352"/>
                    <a:pt x="445" y="1750"/>
                  </a:cubicBezTo>
                  <a:cubicBezTo>
                    <a:pt x="558" y="1864"/>
                    <a:pt x="706" y="1943"/>
                    <a:pt x="877" y="1955"/>
                  </a:cubicBezTo>
                  <a:cubicBezTo>
                    <a:pt x="897" y="1958"/>
                    <a:pt x="916" y="1959"/>
                    <a:pt x="934" y="1959"/>
                  </a:cubicBezTo>
                  <a:cubicBezTo>
                    <a:pt x="978" y="1959"/>
                    <a:pt x="1019" y="1951"/>
                    <a:pt x="1059" y="1943"/>
                  </a:cubicBezTo>
                  <a:cubicBezTo>
                    <a:pt x="1059" y="2148"/>
                    <a:pt x="1150" y="2364"/>
                    <a:pt x="1298" y="2512"/>
                  </a:cubicBezTo>
                  <a:cubicBezTo>
                    <a:pt x="1491" y="2705"/>
                    <a:pt x="1798" y="2774"/>
                    <a:pt x="2048" y="2774"/>
                  </a:cubicBezTo>
                  <a:cubicBezTo>
                    <a:pt x="2059" y="2774"/>
                    <a:pt x="2069" y="2774"/>
                    <a:pt x="2080" y="2774"/>
                  </a:cubicBezTo>
                  <a:cubicBezTo>
                    <a:pt x="2340" y="2774"/>
                    <a:pt x="2577" y="2639"/>
                    <a:pt x="2708" y="2410"/>
                  </a:cubicBezTo>
                  <a:cubicBezTo>
                    <a:pt x="2788" y="2285"/>
                    <a:pt x="2822" y="2137"/>
                    <a:pt x="2799" y="1989"/>
                  </a:cubicBezTo>
                  <a:cubicBezTo>
                    <a:pt x="2788" y="1909"/>
                    <a:pt x="2765" y="1841"/>
                    <a:pt x="2731" y="1773"/>
                  </a:cubicBezTo>
                  <a:cubicBezTo>
                    <a:pt x="2697" y="1704"/>
                    <a:pt x="2662" y="1648"/>
                    <a:pt x="2606" y="1602"/>
                  </a:cubicBezTo>
                  <a:cubicBezTo>
                    <a:pt x="2592" y="1594"/>
                    <a:pt x="2578" y="1590"/>
                    <a:pt x="2566" y="1590"/>
                  </a:cubicBezTo>
                  <a:cubicBezTo>
                    <a:pt x="2529" y="1590"/>
                    <a:pt x="2500" y="1625"/>
                    <a:pt x="2492" y="1659"/>
                  </a:cubicBezTo>
                  <a:cubicBezTo>
                    <a:pt x="2492" y="1704"/>
                    <a:pt x="2503" y="1750"/>
                    <a:pt x="2503" y="1795"/>
                  </a:cubicBezTo>
                  <a:cubicBezTo>
                    <a:pt x="2503" y="1841"/>
                    <a:pt x="2503" y="1886"/>
                    <a:pt x="2492" y="1932"/>
                  </a:cubicBezTo>
                  <a:cubicBezTo>
                    <a:pt x="2480" y="1977"/>
                    <a:pt x="2480" y="2023"/>
                    <a:pt x="2469" y="2068"/>
                  </a:cubicBezTo>
                  <a:cubicBezTo>
                    <a:pt x="2458" y="2114"/>
                    <a:pt x="2435" y="2171"/>
                    <a:pt x="2424" y="2194"/>
                  </a:cubicBezTo>
                  <a:cubicBezTo>
                    <a:pt x="2355" y="2330"/>
                    <a:pt x="2242" y="2421"/>
                    <a:pt x="2094" y="2432"/>
                  </a:cubicBezTo>
                  <a:cubicBezTo>
                    <a:pt x="1923" y="2432"/>
                    <a:pt x="1696" y="2398"/>
                    <a:pt x="1571" y="2307"/>
                  </a:cubicBezTo>
                  <a:cubicBezTo>
                    <a:pt x="1445" y="2216"/>
                    <a:pt x="1389" y="2068"/>
                    <a:pt x="1389" y="1921"/>
                  </a:cubicBezTo>
                  <a:cubicBezTo>
                    <a:pt x="1389" y="1830"/>
                    <a:pt x="1411" y="1739"/>
                    <a:pt x="1457" y="1648"/>
                  </a:cubicBezTo>
                  <a:cubicBezTo>
                    <a:pt x="1480" y="1591"/>
                    <a:pt x="1502" y="1545"/>
                    <a:pt x="1525" y="1488"/>
                  </a:cubicBezTo>
                  <a:cubicBezTo>
                    <a:pt x="1536" y="1443"/>
                    <a:pt x="1548" y="1375"/>
                    <a:pt x="1536" y="1329"/>
                  </a:cubicBezTo>
                  <a:cubicBezTo>
                    <a:pt x="1536" y="1306"/>
                    <a:pt x="1514" y="1284"/>
                    <a:pt x="1480" y="1284"/>
                  </a:cubicBezTo>
                  <a:cubicBezTo>
                    <a:pt x="1469" y="1282"/>
                    <a:pt x="1458" y="1281"/>
                    <a:pt x="1447" y="1281"/>
                  </a:cubicBezTo>
                  <a:cubicBezTo>
                    <a:pt x="1335" y="1281"/>
                    <a:pt x="1236" y="1384"/>
                    <a:pt x="1184" y="1477"/>
                  </a:cubicBezTo>
                  <a:cubicBezTo>
                    <a:pt x="1150" y="1534"/>
                    <a:pt x="1127" y="1591"/>
                    <a:pt x="1116" y="1648"/>
                  </a:cubicBezTo>
                  <a:cubicBezTo>
                    <a:pt x="1059" y="1648"/>
                    <a:pt x="1002" y="1636"/>
                    <a:pt x="945" y="1625"/>
                  </a:cubicBezTo>
                  <a:cubicBezTo>
                    <a:pt x="865" y="1613"/>
                    <a:pt x="786" y="1591"/>
                    <a:pt x="718" y="1545"/>
                  </a:cubicBezTo>
                  <a:cubicBezTo>
                    <a:pt x="570" y="1431"/>
                    <a:pt x="501" y="1250"/>
                    <a:pt x="501" y="1079"/>
                  </a:cubicBezTo>
                  <a:cubicBezTo>
                    <a:pt x="513" y="726"/>
                    <a:pt x="831" y="419"/>
                    <a:pt x="1172" y="351"/>
                  </a:cubicBezTo>
                  <a:cubicBezTo>
                    <a:pt x="1205" y="344"/>
                    <a:pt x="1237" y="340"/>
                    <a:pt x="1269" y="340"/>
                  </a:cubicBezTo>
                  <a:cubicBezTo>
                    <a:pt x="1339" y="340"/>
                    <a:pt x="1406" y="358"/>
                    <a:pt x="1468" y="396"/>
                  </a:cubicBezTo>
                  <a:cubicBezTo>
                    <a:pt x="1502" y="419"/>
                    <a:pt x="1536" y="453"/>
                    <a:pt x="1559" y="487"/>
                  </a:cubicBezTo>
                  <a:cubicBezTo>
                    <a:pt x="1605" y="533"/>
                    <a:pt x="1627" y="567"/>
                    <a:pt x="1684" y="601"/>
                  </a:cubicBezTo>
                  <a:cubicBezTo>
                    <a:pt x="1690" y="607"/>
                    <a:pt x="1698" y="610"/>
                    <a:pt x="1707" y="610"/>
                  </a:cubicBezTo>
                  <a:cubicBezTo>
                    <a:pt x="1716" y="610"/>
                    <a:pt x="1724" y="607"/>
                    <a:pt x="1730" y="601"/>
                  </a:cubicBezTo>
                  <a:cubicBezTo>
                    <a:pt x="1787" y="556"/>
                    <a:pt x="1832" y="510"/>
                    <a:pt x="1821" y="442"/>
                  </a:cubicBezTo>
                  <a:cubicBezTo>
                    <a:pt x="1821" y="362"/>
                    <a:pt x="1798" y="294"/>
                    <a:pt x="1753" y="237"/>
                  </a:cubicBezTo>
                  <a:cubicBezTo>
                    <a:pt x="1662" y="112"/>
                    <a:pt x="1525" y="44"/>
                    <a:pt x="1377" y="10"/>
                  </a:cubicBezTo>
                  <a:cubicBezTo>
                    <a:pt x="1337" y="4"/>
                    <a:pt x="1297" y="1"/>
                    <a:pt x="12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836925" y="2703900"/>
              <a:ext cx="43250" cy="34625"/>
            </a:xfrm>
            <a:custGeom>
              <a:rect b="b" l="l" r="r" t="t"/>
              <a:pathLst>
                <a:path extrusionOk="0" h="1385" w="1730">
                  <a:moveTo>
                    <a:pt x="918" y="1"/>
                  </a:moveTo>
                  <a:cubicBezTo>
                    <a:pt x="701" y="1"/>
                    <a:pt x="497" y="80"/>
                    <a:pt x="330" y="218"/>
                  </a:cubicBezTo>
                  <a:cubicBezTo>
                    <a:pt x="228" y="309"/>
                    <a:pt x="148" y="412"/>
                    <a:pt x="80" y="525"/>
                  </a:cubicBezTo>
                  <a:cubicBezTo>
                    <a:pt x="46" y="594"/>
                    <a:pt x="12" y="662"/>
                    <a:pt x="12" y="730"/>
                  </a:cubicBezTo>
                  <a:cubicBezTo>
                    <a:pt x="1" y="810"/>
                    <a:pt x="46" y="923"/>
                    <a:pt x="137" y="923"/>
                  </a:cubicBezTo>
                  <a:cubicBezTo>
                    <a:pt x="285" y="923"/>
                    <a:pt x="319" y="753"/>
                    <a:pt x="376" y="662"/>
                  </a:cubicBezTo>
                  <a:cubicBezTo>
                    <a:pt x="421" y="571"/>
                    <a:pt x="490" y="491"/>
                    <a:pt x="569" y="434"/>
                  </a:cubicBezTo>
                  <a:cubicBezTo>
                    <a:pt x="667" y="369"/>
                    <a:pt x="787" y="330"/>
                    <a:pt x="906" y="330"/>
                  </a:cubicBezTo>
                  <a:cubicBezTo>
                    <a:pt x="995" y="330"/>
                    <a:pt x="1083" y="352"/>
                    <a:pt x="1161" y="400"/>
                  </a:cubicBezTo>
                  <a:cubicBezTo>
                    <a:pt x="1240" y="446"/>
                    <a:pt x="1297" y="525"/>
                    <a:pt x="1343" y="605"/>
                  </a:cubicBezTo>
                  <a:cubicBezTo>
                    <a:pt x="1365" y="685"/>
                    <a:pt x="1377" y="764"/>
                    <a:pt x="1343" y="844"/>
                  </a:cubicBezTo>
                  <a:cubicBezTo>
                    <a:pt x="1320" y="923"/>
                    <a:pt x="1263" y="992"/>
                    <a:pt x="1195" y="1049"/>
                  </a:cubicBezTo>
                  <a:cubicBezTo>
                    <a:pt x="1161" y="1071"/>
                    <a:pt x="1115" y="1105"/>
                    <a:pt x="1081" y="1128"/>
                  </a:cubicBezTo>
                  <a:cubicBezTo>
                    <a:pt x="1047" y="1162"/>
                    <a:pt x="1002" y="1174"/>
                    <a:pt x="956" y="1208"/>
                  </a:cubicBezTo>
                  <a:cubicBezTo>
                    <a:pt x="911" y="1242"/>
                    <a:pt x="911" y="1310"/>
                    <a:pt x="956" y="1344"/>
                  </a:cubicBezTo>
                  <a:cubicBezTo>
                    <a:pt x="1002" y="1373"/>
                    <a:pt x="1058" y="1384"/>
                    <a:pt x="1117" y="1384"/>
                  </a:cubicBezTo>
                  <a:cubicBezTo>
                    <a:pt x="1175" y="1384"/>
                    <a:pt x="1235" y="1373"/>
                    <a:pt x="1286" y="1356"/>
                  </a:cubicBezTo>
                  <a:cubicBezTo>
                    <a:pt x="1400" y="1322"/>
                    <a:pt x="1502" y="1219"/>
                    <a:pt x="1570" y="1128"/>
                  </a:cubicBezTo>
                  <a:cubicBezTo>
                    <a:pt x="1718" y="923"/>
                    <a:pt x="1729" y="662"/>
                    <a:pt x="1627" y="446"/>
                  </a:cubicBezTo>
                  <a:cubicBezTo>
                    <a:pt x="1525" y="218"/>
                    <a:pt x="1309" y="59"/>
                    <a:pt x="1070" y="14"/>
                  </a:cubicBezTo>
                  <a:cubicBezTo>
                    <a:pt x="1019" y="5"/>
                    <a:pt x="968" y="1"/>
                    <a:pt x="91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921950" y="2707900"/>
              <a:ext cx="70550" cy="79800"/>
            </a:xfrm>
            <a:custGeom>
              <a:rect b="b" l="l" r="r" t="t"/>
              <a:pathLst>
                <a:path extrusionOk="0" h="3192" w="2822">
                  <a:moveTo>
                    <a:pt x="1361" y="0"/>
                  </a:moveTo>
                  <a:cubicBezTo>
                    <a:pt x="1146" y="0"/>
                    <a:pt x="935" y="89"/>
                    <a:pt x="785" y="229"/>
                  </a:cubicBezTo>
                  <a:cubicBezTo>
                    <a:pt x="706" y="297"/>
                    <a:pt x="637" y="388"/>
                    <a:pt x="603" y="490"/>
                  </a:cubicBezTo>
                  <a:cubicBezTo>
                    <a:pt x="580" y="547"/>
                    <a:pt x="569" y="593"/>
                    <a:pt x="580" y="638"/>
                  </a:cubicBezTo>
                  <a:cubicBezTo>
                    <a:pt x="580" y="684"/>
                    <a:pt x="592" y="752"/>
                    <a:pt x="626" y="775"/>
                  </a:cubicBezTo>
                  <a:cubicBezTo>
                    <a:pt x="639" y="788"/>
                    <a:pt x="656" y="794"/>
                    <a:pt x="673" y="794"/>
                  </a:cubicBezTo>
                  <a:cubicBezTo>
                    <a:pt x="685" y="794"/>
                    <a:pt x="696" y="791"/>
                    <a:pt x="706" y="786"/>
                  </a:cubicBezTo>
                  <a:cubicBezTo>
                    <a:pt x="728" y="775"/>
                    <a:pt x="762" y="741"/>
                    <a:pt x="785" y="729"/>
                  </a:cubicBezTo>
                  <a:cubicBezTo>
                    <a:pt x="819" y="695"/>
                    <a:pt x="831" y="661"/>
                    <a:pt x="865" y="627"/>
                  </a:cubicBezTo>
                  <a:cubicBezTo>
                    <a:pt x="899" y="570"/>
                    <a:pt x="933" y="525"/>
                    <a:pt x="990" y="468"/>
                  </a:cubicBezTo>
                  <a:cubicBezTo>
                    <a:pt x="1092" y="365"/>
                    <a:pt x="1229" y="320"/>
                    <a:pt x="1377" y="320"/>
                  </a:cubicBezTo>
                  <a:cubicBezTo>
                    <a:pt x="1411" y="320"/>
                    <a:pt x="1445" y="331"/>
                    <a:pt x="1479" y="331"/>
                  </a:cubicBezTo>
                  <a:cubicBezTo>
                    <a:pt x="1513" y="343"/>
                    <a:pt x="1547" y="354"/>
                    <a:pt x="1559" y="354"/>
                  </a:cubicBezTo>
                  <a:cubicBezTo>
                    <a:pt x="1627" y="388"/>
                    <a:pt x="1661" y="422"/>
                    <a:pt x="1706" y="468"/>
                  </a:cubicBezTo>
                  <a:cubicBezTo>
                    <a:pt x="1741" y="502"/>
                    <a:pt x="1786" y="570"/>
                    <a:pt x="1797" y="604"/>
                  </a:cubicBezTo>
                  <a:cubicBezTo>
                    <a:pt x="1797" y="627"/>
                    <a:pt x="1809" y="638"/>
                    <a:pt x="1809" y="661"/>
                  </a:cubicBezTo>
                  <a:cubicBezTo>
                    <a:pt x="1809" y="661"/>
                    <a:pt x="1809" y="672"/>
                    <a:pt x="1809" y="672"/>
                  </a:cubicBezTo>
                  <a:lnTo>
                    <a:pt x="1809" y="684"/>
                  </a:lnTo>
                  <a:lnTo>
                    <a:pt x="1809" y="707"/>
                  </a:lnTo>
                  <a:lnTo>
                    <a:pt x="1786" y="707"/>
                  </a:lnTo>
                  <a:cubicBezTo>
                    <a:pt x="1638" y="775"/>
                    <a:pt x="1490" y="911"/>
                    <a:pt x="1479" y="1082"/>
                  </a:cubicBezTo>
                  <a:cubicBezTo>
                    <a:pt x="1479" y="1121"/>
                    <a:pt x="1513" y="1152"/>
                    <a:pt x="1552" y="1152"/>
                  </a:cubicBezTo>
                  <a:cubicBezTo>
                    <a:pt x="1558" y="1152"/>
                    <a:pt x="1564" y="1152"/>
                    <a:pt x="1570" y="1150"/>
                  </a:cubicBezTo>
                  <a:cubicBezTo>
                    <a:pt x="1712" y="1103"/>
                    <a:pt x="1870" y="1000"/>
                    <a:pt x="2037" y="1000"/>
                  </a:cubicBezTo>
                  <a:cubicBezTo>
                    <a:pt x="2071" y="1000"/>
                    <a:pt x="2105" y="1004"/>
                    <a:pt x="2139" y="1014"/>
                  </a:cubicBezTo>
                  <a:cubicBezTo>
                    <a:pt x="2332" y="1059"/>
                    <a:pt x="2468" y="1218"/>
                    <a:pt x="2480" y="1423"/>
                  </a:cubicBezTo>
                  <a:cubicBezTo>
                    <a:pt x="2502" y="1811"/>
                    <a:pt x="2190" y="2209"/>
                    <a:pt x="1785" y="2209"/>
                  </a:cubicBezTo>
                  <a:cubicBezTo>
                    <a:pt x="1774" y="2209"/>
                    <a:pt x="1763" y="2209"/>
                    <a:pt x="1752" y="2208"/>
                  </a:cubicBezTo>
                  <a:cubicBezTo>
                    <a:pt x="1661" y="2208"/>
                    <a:pt x="1559" y="2162"/>
                    <a:pt x="1468" y="2106"/>
                  </a:cubicBezTo>
                  <a:cubicBezTo>
                    <a:pt x="1377" y="2049"/>
                    <a:pt x="1320" y="1958"/>
                    <a:pt x="1240" y="1878"/>
                  </a:cubicBezTo>
                  <a:cubicBezTo>
                    <a:pt x="1219" y="1857"/>
                    <a:pt x="1195" y="1848"/>
                    <a:pt x="1171" y="1848"/>
                  </a:cubicBezTo>
                  <a:cubicBezTo>
                    <a:pt x="1118" y="1848"/>
                    <a:pt x="1066" y="1895"/>
                    <a:pt x="1058" y="1958"/>
                  </a:cubicBezTo>
                  <a:cubicBezTo>
                    <a:pt x="1058" y="2106"/>
                    <a:pt x="1149" y="2242"/>
                    <a:pt x="1251" y="2322"/>
                  </a:cubicBezTo>
                  <a:cubicBezTo>
                    <a:pt x="1297" y="2367"/>
                    <a:pt x="1342" y="2401"/>
                    <a:pt x="1399" y="2424"/>
                  </a:cubicBezTo>
                  <a:cubicBezTo>
                    <a:pt x="1342" y="2549"/>
                    <a:pt x="1263" y="2651"/>
                    <a:pt x="1172" y="2731"/>
                  </a:cubicBezTo>
                  <a:cubicBezTo>
                    <a:pt x="1077" y="2817"/>
                    <a:pt x="957" y="2857"/>
                    <a:pt x="835" y="2857"/>
                  </a:cubicBezTo>
                  <a:cubicBezTo>
                    <a:pt x="796" y="2857"/>
                    <a:pt x="756" y="2853"/>
                    <a:pt x="717" y="2845"/>
                  </a:cubicBezTo>
                  <a:cubicBezTo>
                    <a:pt x="546" y="2811"/>
                    <a:pt x="421" y="2697"/>
                    <a:pt x="353" y="2538"/>
                  </a:cubicBezTo>
                  <a:cubicBezTo>
                    <a:pt x="319" y="2447"/>
                    <a:pt x="307" y="2367"/>
                    <a:pt x="307" y="2276"/>
                  </a:cubicBezTo>
                  <a:cubicBezTo>
                    <a:pt x="307" y="2174"/>
                    <a:pt x="342" y="2083"/>
                    <a:pt x="296" y="1992"/>
                  </a:cubicBezTo>
                  <a:cubicBezTo>
                    <a:pt x="285" y="1980"/>
                    <a:pt x="262" y="1958"/>
                    <a:pt x="239" y="1958"/>
                  </a:cubicBezTo>
                  <a:cubicBezTo>
                    <a:pt x="125" y="1980"/>
                    <a:pt x="80" y="2060"/>
                    <a:pt x="46" y="2162"/>
                  </a:cubicBezTo>
                  <a:cubicBezTo>
                    <a:pt x="12" y="2253"/>
                    <a:pt x="0" y="2367"/>
                    <a:pt x="12" y="2470"/>
                  </a:cubicBezTo>
                  <a:cubicBezTo>
                    <a:pt x="46" y="2686"/>
                    <a:pt x="148" y="2890"/>
                    <a:pt x="330" y="3027"/>
                  </a:cubicBezTo>
                  <a:cubicBezTo>
                    <a:pt x="475" y="3137"/>
                    <a:pt x="653" y="3192"/>
                    <a:pt x="832" y="3192"/>
                  </a:cubicBezTo>
                  <a:cubicBezTo>
                    <a:pt x="1059" y="3192"/>
                    <a:pt x="1286" y="3103"/>
                    <a:pt x="1445" y="2924"/>
                  </a:cubicBezTo>
                  <a:cubicBezTo>
                    <a:pt x="1547" y="2811"/>
                    <a:pt x="1615" y="2663"/>
                    <a:pt x="1615" y="2515"/>
                  </a:cubicBezTo>
                  <a:lnTo>
                    <a:pt x="1627" y="2515"/>
                  </a:lnTo>
                  <a:cubicBezTo>
                    <a:pt x="1689" y="2529"/>
                    <a:pt x="1751" y="2536"/>
                    <a:pt x="1813" y="2536"/>
                  </a:cubicBezTo>
                  <a:cubicBezTo>
                    <a:pt x="2044" y="2536"/>
                    <a:pt x="2266" y="2440"/>
                    <a:pt x="2446" y="2288"/>
                  </a:cubicBezTo>
                  <a:cubicBezTo>
                    <a:pt x="2673" y="2071"/>
                    <a:pt x="2821" y="1753"/>
                    <a:pt x="2810" y="1446"/>
                  </a:cubicBezTo>
                  <a:cubicBezTo>
                    <a:pt x="2810" y="1116"/>
                    <a:pt x="2605" y="820"/>
                    <a:pt x="2298" y="707"/>
                  </a:cubicBezTo>
                  <a:cubicBezTo>
                    <a:pt x="2241" y="684"/>
                    <a:pt x="2195" y="672"/>
                    <a:pt x="2139" y="672"/>
                  </a:cubicBezTo>
                  <a:cubicBezTo>
                    <a:pt x="2139" y="616"/>
                    <a:pt x="2127" y="559"/>
                    <a:pt x="2116" y="513"/>
                  </a:cubicBezTo>
                  <a:cubicBezTo>
                    <a:pt x="2082" y="422"/>
                    <a:pt x="2025" y="331"/>
                    <a:pt x="1957" y="252"/>
                  </a:cubicBezTo>
                  <a:cubicBezTo>
                    <a:pt x="1809" y="92"/>
                    <a:pt x="1604" y="13"/>
                    <a:pt x="1399" y="1"/>
                  </a:cubicBezTo>
                  <a:cubicBezTo>
                    <a:pt x="1387" y="1"/>
                    <a:pt x="1374" y="0"/>
                    <a:pt x="13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685950" y="2449600"/>
              <a:ext cx="472600" cy="380075"/>
            </a:xfrm>
            <a:custGeom>
              <a:rect b="b" l="l" r="r" t="t"/>
              <a:pathLst>
                <a:path extrusionOk="0" h="15203" w="18904">
                  <a:moveTo>
                    <a:pt x="15918" y="330"/>
                  </a:moveTo>
                  <a:cubicBezTo>
                    <a:pt x="16165" y="330"/>
                    <a:pt x="16450" y="460"/>
                    <a:pt x="16481" y="734"/>
                  </a:cubicBezTo>
                  <a:cubicBezTo>
                    <a:pt x="16481" y="779"/>
                    <a:pt x="16492" y="814"/>
                    <a:pt x="16515" y="848"/>
                  </a:cubicBezTo>
                  <a:cubicBezTo>
                    <a:pt x="16526" y="859"/>
                    <a:pt x="16526" y="870"/>
                    <a:pt x="16538" y="882"/>
                  </a:cubicBezTo>
                  <a:cubicBezTo>
                    <a:pt x="16538" y="882"/>
                    <a:pt x="16526" y="893"/>
                    <a:pt x="16526" y="893"/>
                  </a:cubicBezTo>
                  <a:cubicBezTo>
                    <a:pt x="16435" y="1018"/>
                    <a:pt x="16321" y="1200"/>
                    <a:pt x="16401" y="1360"/>
                  </a:cubicBezTo>
                  <a:cubicBezTo>
                    <a:pt x="16416" y="1382"/>
                    <a:pt x="16440" y="1394"/>
                    <a:pt x="16467" y="1394"/>
                  </a:cubicBezTo>
                  <a:cubicBezTo>
                    <a:pt x="16483" y="1394"/>
                    <a:pt x="16499" y="1390"/>
                    <a:pt x="16515" y="1382"/>
                  </a:cubicBezTo>
                  <a:cubicBezTo>
                    <a:pt x="16594" y="1325"/>
                    <a:pt x="16640" y="1223"/>
                    <a:pt x="16708" y="1143"/>
                  </a:cubicBezTo>
                  <a:cubicBezTo>
                    <a:pt x="16776" y="1064"/>
                    <a:pt x="16845" y="984"/>
                    <a:pt x="16936" y="927"/>
                  </a:cubicBezTo>
                  <a:cubicBezTo>
                    <a:pt x="17079" y="843"/>
                    <a:pt x="17241" y="796"/>
                    <a:pt x="17404" y="796"/>
                  </a:cubicBezTo>
                  <a:cubicBezTo>
                    <a:pt x="17460" y="796"/>
                    <a:pt x="17517" y="802"/>
                    <a:pt x="17573" y="814"/>
                  </a:cubicBezTo>
                  <a:cubicBezTo>
                    <a:pt x="17777" y="859"/>
                    <a:pt x="17948" y="996"/>
                    <a:pt x="18039" y="1189"/>
                  </a:cubicBezTo>
                  <a:cubicBezTo>
                    <a:pt x="18130" y="1348"/>
                    <a:pt x="18130" y="1553"/>
                    <a:pt x="18039" y="1723"/>
                  </a:cubicBezTo>
                  <a:cubicBezTo>
                    <a:pt x="17982" y="1814"/>
                    <a:pt x="17902" y="1883"/>
                    <a:pt x="17811" y="1928"/>
                  </a:cubicBezTo>
                  <a:cubicBezTo>
                    <a:pt x="17766" y="1951"/>
                    <a:pt x="17720" y="1962"/>
                    <a:pt x="17675" y="1974"/>
                  </a:cubicBezTo>
                  <a:cubicBezTo>
                    <a:pt x="17652" y="1985"/>
                    <a:pt x="17618" y="1985"/>
                    <a:pt x="17595" y="1996"/>
                  </a:cubicBezTo>
                  <a:cubicBezTo>
                    <a:pt x="17550" y="2008"/>
                    <a:pt x="17527" y="2031"/>
                    <a:pt x="17504" y="2031"/>
                  </a:cubicBezTo>
                  <a:cubicBezTo>
                    <a:pt x="17402" y="2042"/>
                    <a:pt x="17379" y="2178"/>
                    <a:pt x="17482" y="2213"/>
                  </a:cubicBezTo>
                  <a:cubicBezTo>
                    <a:pt x="17550" y="2247"/>
                    <a:pt x="17595" y="2269"/>
                    <a:pt x="17675" y="2269"/>
                  </a:cubicBezTo>
                  <a:cubicBezTo>
                    <a:pt x="17755" y="2269"/>
                    <a:pt x="17823" y="2258"/>
                    <a:pt x="17891" y="2224"/>
                  </a:cubicBezTo>
                  <a:cubicBezTo>
                    <a:pt x="17925" y="2213"/>
                    <a:pt x="17971" y="2190"/>
                    <a:pt x="18005" y="2167"/>
                  </a:cubicBezTo>
                  <a:cubicBezTo>
                    <a:pt x="18028" y="2178"/>
                    <a:pt x="18039" y="2178"/>
                    <a:pt x="18062" y="2178"/>
                  </a:cubicBezTo>
                  <a:cubicBezTo>
                    <a:pt x="18073" y="2190"/>
                    <a:pt x="18084" y="2190"/>
                    <a:pt x="18107" y="2190"/>
                  </a:cubicBezTo>
                  <a:cubicBezTo>
                    <a:pt x="18119" y="2190"/>
                    <a:pt x="18141" y="2190"/>
                    <a:pt x="18153" y="2201"/>
                  </a:cubicBezTo>
                  <a:lnTo>
                    <a:pt x="18232" y="2201"/>
                  </a:lnTo>
                  <a:cubicBezTo>
                    <a:pt x="18244" y="2201"/>
                    <a:pt x="18255" y="2201"/>
                    <a:pt x="18266" y="2213"/>
                  </a:cubicBezTo>
                  <a:cubicBezTo>
                    <a:pt x="18278" y="2213"/>
                    <a:pt x="18301" y="2213"/>
                    <a:pt x="18312" y="2224"/>
                  </a:cubicBezTo>
                  <a:lnTo>
                    <a:pt x="18335" y="2224"/>
                  </a:lnTo>
                  <a:cubicBezTo>
                    <a:pt x="18335" y="2235"/>
                    <a:pt x="18335" y="2235"/>
                    <a:pt x="18346" y="2235"/>
                  </a:cubicBezTo>
                  <a:cubicBezTo>
                    <a:pt x="18380" y="2247"/>
                    <a:pt x="18403" y="2258"/>
                    <a:pt x="18437" y="2281"/>
                  </a:cubicBezTo>
                  <a:cubicBezTo>
                    <a:pt x="18448" y="2292"/>
                    <a:pt x="18448" y="2292"/>
                    <a:pt x="18460" y="2304"/>
                  </a:cubicBezTo>
                  <a:cubicBezTo>
                    <a:pt x="18471" y="2315"/>
                    <a:pt x="18482" y="2326"/>
                    <a:pt x="18505" y="2349"/>
                  </a:cubicBezTo>
                  <a:cubicBezTo>
                    <a:pt x="18505" y="2349"/>
                    <a:pt x="18517" y="2372"/>
                    <a:pt x="18517" y="2372"/>
                  </a:cubicBezTo>
                  <a:lnTo>
                    <a:pt x="18551" y="2406"/>
                  </a:lnTo>
                  <a:cubicBezTo>
                    <a:pt x="18551" y="2417"/>
                    <a:pt x="18562" y="2440"/>
                    <a:pt x="18562" y="2440"/>
                  </a:cubicBezTo>
                  <a:cubicBezTo>
                    <a:pt x="18573" y="2451"/>
                    <a:pt x="18573" y="2474"/>
                    <a:pt x="18573" y="2486"/>
                  </a:cubicBezTo>
                  <a:cubicBezTo>
                    <a:pt x="18585" y="2497"/>
                    <a:pt x="18585" y="2520"/>
                    <a:pt x="18585" y="2531"/>
                  </a:cubicBezTo>
                  <a:lnTo>
                    <a:pt x="18585" y="2542"/>
                  </a:lnTo>
                  <a:cubicBezTo>
                    <a:pt x="18596" y="2542"/>
                    <a:pt x="18596" y="2554"/>
                    <a:pt x="18596" y="2565"/>
                  </a:cubicBezTo>
                  <a:cubicBezTo>
                    <a:pt x="18596" y="2577"/>
                    <a:pt x="18596" y="2599"/>
                    <a:pt x="18596" y="2611"/>
                  </a:cubicBezTo>
                  <a:cubicBezTo>
                    <a:pt x="18596" y="2611"/>
                    <a:pt x="18585" y="2656"/>
                    <a:pt x="18585" y="2656"/>
                  </a:cubicBezTo>
                  <a:cubicBezTo>
                    <a:pt x="18585" y="2679"/>
                    <a:pt x="18573" y="2713"/>
                    <a:pt x="18562" y="2747"/>
                  </a:cubicBezTo>
                  <a:cubicBezTo>
                    <a:pt x="18562" y="2747"/>
                    <a:pt x="18562" y="2770"/>
                    <a:pt x="18562" y="2770"/>
                  </a:cubicBezTo>
                  <a:cubicBezTo>
                    <a:pt x="18551" y="2793"/>
                    <a:pt x="18539" y="2804"/>
                    <a:pt x="18528" y="2827"/>
                  </a:cubicBezTo>
                  <a:cubicBezTo>
                    <a:pt x="18528" y="2838"/>
                    <a:pt x="18517" y="2849"/>
                    <a:pt x="18505" y="2872"/>
                  </a:cubicBezTo>
                  <a:cubicBezTo>
                    <a:pt x="18494" y="2872"/>
                    <a:pt x="18494" y="2884"/>
                    <a:pt x="18494" y="2884"/>
                  </a:cubicBezTo>
                  <a:cubicBezTo>
                    <a:pt x="18482" y="2895"/>
                    <a:pt x="18471" y="2906"/>
                    <a:pt x="18448" y="2929"/>
                  </a:cubicBezTo>
                  <a:cubicBezTo>
                    <a:pt x="18448" y="2929"/>
                    <a:pt x="18437" y="2929"/>
                    <a:pt x="18437" y="2940"/>
                  </a:cubicBezTo>
                  <a:cubicBezTo>
                    <a:pt x="18437" y="2940"/>
                    <a:pt x="18426" y="2940"/>
                    <a:pt x="18426" y="2952"/>
                  </a:cubicBezTo>
                  <a:cubicBezTo>
                    <a:pt x="18414" y="2952"/>
                    <a:pt x="18391" y="2963"/>
                    <a:pt x="18380" y="2975"/>
                  </a:cubicBezTo>
                  <a:cubicBezTo>
                    <a:pt x="18369" y="2975"/>
                    <a:pt x="18369" y="2986"/>
                    <a:pt x="18357" y="2986"/>
                  </a:cubicBezTo>
                  <a:lnTo>
                    <a:pt x="18346" y="2986"/>
                  </a:lnTo>
                  <a:cubicBezTo>
                    <a:pt x="18312" y="2997"/>
                    <a:pt x="18278" y="3009"/>
                    <a:pt x="18244" y="3020"/>
                  </a:cubicBezTo>
                  <a:lnTo>
                    <a:pt x="18210" y="3020"/>
                  </a:lnTo>
                  <a:cubicBezTo>
                    <a:pt x="18187" y="3020"/>
                    <a:pt x="18164" y="3020"/>
                    <a:pt x="18141" y="3031"/>
                  </a:cubicBezTo>
                  <a:cubicBezTo>
                    <a:pt x="18096" y="3031"/>
                    <a:pt x="18062" y="3020"/>
                    <a:pt x="18028" y="3020"/>
                  </a:cubicBezTo>
                  <a:cubicBezTo>
                    <a:pt x="17993" y="3009"/>
                    <a:pt x="17959" y="2997"/>
                    <a:pt x="17925" y="2997"/>
                  </a:cubicBezTo>
                  <a:cubicBezTo>
                    <a:pt x="17891" y="2986"/>
                    <a:pt x="17846" y="2975"/>
                    <a:pt x="17811" y="2952"/>
                  </a:cubicBezTo>
                  <a:cubicBezTo>
                    <a:pt x="17803" y="2948"/>
                    <a:pt x="17795" y="2946"/>
                    <a:pt x="17787" y="2946"/>
                  </a:cubicBezTo>
                  <a:cubicBezTo>
                    <a:pt x="17752" y="2946"/>
                    <a:pt x="17725" y="2983"/>
                    <a:pt x="17743" y="3020"/>
                  </a:cubicBezTo>
                  <a:cubicBezTo>
                    <a:pt x="17766" y="3054"/>
                    <a:pt x="17789" y="3088"/>
                    <a:pt x="17811" y="3122"/>
                  </a:cubicBezTo>
                  <a:cubicBezTo>
                    <a:pt x="17846" y="3168"/>
                    <a:pt x="17880" y="3191"/>
                    <a:pt x="17925" y="3213"/>
                  </a:cubicBezTo>
                  <a:cubicBezTo>
                    <a:pt x="18005" y="3259"/>
                    <a:pt x="18084" y="3282"/>
                    <a:pt x="18164" y="3293"/>
                  </a:cubicBezTo>
                  <a:cubicBezTo>
                    <a:pt x="18164" y="3304"/>
                    <a:pt x="18164" y="3327"/>
                    <a:pt x="18175" y="3350"/>
                  </a:cubicBezTo>
                  <a:cubicBezTo>
                    <a:pt x="18187" y="3407"/>
                    <a:pt x="18198" y="3464"/>
                    <a:pt x="18210" y="3521"/>
                  </a:cubicBezTo>
                  <a:cubicBezTo>
                    <a:pt x="18210" y="3634"/>
                    <a:pt x="18187" y="3759"/>
                    <a:pt x="18130" y="3862"/>
                  </a:cubicBezTo>
                  <a:cubicBezTo>
                    <a:pt x="18028" y="4078"/>
                    <a:pt x="17834" y="4237"/>
                    <a:pt x="17618" y="4317"/>
                  </a:cubicBezTo>
                  <a:cubicBezTo>
                    <a:pt x="17498" y="4361"/>
                    <a:pt x="17370" y="4384"/>
                    <a:pt x="17243" y="4384"/>
                  </a:cubicBezTo>
                  <a:cubicBezTo>
                    <a:pt x="17143" y="4384"/>
                    <a:pt x="17043" y="4370"/>
                    <a:pt x="16947" y="4339"/>
                  </a:cubicBezTo>
                  <a:cubicBezTo>
                    <a:pt x="16845" y="4305"/>
                    <a:pt x="16754" y="4248"/>
                    <a:pt x="16685" y="4180"/>
                  </a:cubicBezTo>
                  <a:cubicBezTo>
                    <a:pt x="16640" y="4135"/>
                    <a:pt x="16617" y="4101"/>
                    <a:pt x="16583" y="4055"/>
                  </a:cubicBezTo>
                  <a:cubicBezTo>
                    <a:pt x="16606" y="4021"/>
                    <a:pt x="16617" y="3987"/>
                    <a:pt x="16640" y="3953"/>
                  </a:cubicBezTo>
                  <a:cubicBezTo>
                    <a:pt x="16674" y="3850"/>
                    <a:pt x="16685" y="3771"/>
                    <a:pt x="16685" y="3668"/>
                  </a:cubicBezTo>
                  <a:cubicBezTo>
                    <a:pt x="16685" y="3589"/>
                    <a:pt x="16685" y="3509"/>
                    <a:pt x="16674" y="3418"/>
                  </a:cubicBezTo>
                  <a:cubicBezTo>
                    <a:pt x="16663" y="3374"/>
                    <a:pt x="16625" y="3354"/>
                    <a:pt x="16587" y="3354"/>
                  </a:cubicBezTo>
                  <a:cubicBezTo>
                    <a:pt x="16546" y="3354"/>
                    <a:pt x="16504" y="3377"/>
                    <a:pt x="16492" y="3418"/>
                  </a:cubicBezTo>
                  <a:cubicBezTo>
                    <a:pt x="16481" y="3486"/>
                    <a:pt x="16458" y="3555"/>
                    <a:pt x="16435" y="3623"/>
                  </a:cubicBezTo>
                  <a:cubicBezTo>
                    <a:pt x="16367" y="3714"/>
                    <a:pt x="16333" y="3828"/>
                    <a:pt x="16276" y="3919"/>
                  </a:cubicBezTo>
                  <a:cubicBezTo>
                    <a:pt x="16219" y="4021"/>
                    <a:pt x="16151" y="4112"/>
                    <a:pt x="16060" y="4180"/>
                  </a:cubicBezTo>
                  <a:cubicBezTo>
                    <a:pt x="15889" y="4339"/>
                    <a:pt x="15673" y="4408"/>
                    <a:pt x="15457" y="4408"/>
                  </a:cubicBezTo>
                  <a:cubicBezTo>
                    <a:pt x="15013" y="4385"/>
                    <a:pt x="14638" y="4066"/>
                    <a:pt x="14627" y="3623"/>
                  </a:cubicBezTo>
                  <a:cubicBezTo>
                    <a:pt x="14615" y="3498"/>
                    <a:pt x="14638" y="3373"/>
                    <a:pt x="14684" y="3259"/>
                  </a:cubicBezTo>
                  <a:cubicBezTo>
                    <a:pt x="14718" y="3179"/>
                    <a:pt x="14763" y="3111"/>
                    <a:pt x="14809" y="3031"/>
                  </a:cubicBezTo>
                  <a:cubicBezTo>
                    <a:pt x="14968" y="3031"/>
                    <a:pt x="15116" y="2963"/>
                    <a:pt x="15230" y="2827"/>
                  </a:cubicBezTo>
                  <a:cubicBezTo>
                    <a:pt x="15286" y="2752"/>
                    <a:pt x="15241" y="2653"/>
                    <a:pt x="15160" y="2653"/>
                  </a:cubicBezTo>
                  <a:cubicBezTo>
                    <a:pt x="15143" y="2653"/>
                    <a:pt x="15124" y="2658"/>
                    <a:pt x="15104" y="2668"/>
                  </a:cubicBezTo>
                  <a:cubicBezTo>
                    <a:pt x="15029" y="2701"/>
                    <a:pt x="14939" y="2718"/>
                    <a:pt x="14849" y="2718"/>
                  </a:cubicBezTo>
                  <a:cubicBezTo>
                    <a:pt x="14723" y="2718"/>
                    <a:pt x="14595" y="2684"/>
                    <a:pt x="14502" y="2611"/>
                  </a:cubicBezTo>
                  <a:cubicBezTo>
                    <a:pt x="14320" y="2486"/>
                    <a:pt x="14229" y="2269"/>
                    <a:pt x="14195" y="2065"/>
                  </a:cubicBezTo>
                  <a:cubicBezTo>
                    <a:pt x="14138" y="1644"/>
                    <a:pt x="14365" y="1189"/>
                    <a:pt x="14797" y="1121"/>
                  </a:cubicBezTo>
                  <a:cubicBezTo>
                    <a:pt x="14829" y="1114"/>
                    <a:pt x="14861" y="1112"/>
                    <a:pt x="14892" y="1112"/>
                  </a:cubicBezTo>
                  <a:cubicBezTo>
                    <a:pt x="14974" y="1112"/>
                    <a:pt x="15053" y="1130"/>
                    <a:pt x="15127" y="1155"/>
                  </a:cubicBezTo>
                  <a:cubicBezTo>
                    <a:pt x="15241" y="1189"/>
                    <a:pt x="15332" y="1269"/>
                    <a:pt x="15446" y="1291"/>
                  </a:cubicBezTo>
                  <a:cubicBezTo>
                    <a:pt x="15451" y="1293"/>
                    <a:pt x="15458" y="1293"/>
                    <a:pt x="15464" y="1293"/>
                  </a:cubicBezTo>
                  <a:cubicBezTo>
                    <a:pt x="15507" y="1293"/>
                    <a:pt x="15558" y="1260"/>
                    <a:pt x="15548" y="1200"/>
                  </a:cubicBezTo>
                  <a:cubicBezTo>
                    <a:pt x="15548" y="1064"/>
                    <a:pt x="15423" y="950"/>
                    <a:pt x="15298" y="882"/>
                  </a:cubicBezTo>
                  <a:cubicBezTo>
                    <a:pt x="15264" y="859"/>
                    <a:pt x="15218" y="848"/>
                    <a:pt x="15173" y="836"/>
                  </a:cubicBezTo>
                  <a:cubicBezTo>
                    <a:pt x="15218" y="711"/>
                    <a:pt x="15264" y="597"/>
                    <a:pt x="15377" y="506"/>
                  </a:cubicBezTo>
                  <a:cubicBezTo>
                    <a:pt x="15503" y="415"/>
                    <a:pt x="15673" y="359"/>
                    <a:pt x="15832" y="336"/>
                  </a:cubicBezTo>
                  <a:cubicBezTo>
                    <a:pt x="15860" y="332"/>
                    <a:pt x="15889" y="330"/>
                    <a:pt x="15918" y="330"/>
                  </a:cubicBezTo>
                  <a:close/>
                  <a:moveTo>
                    <a:pt x="8294" y="2590"/>
                  </a:moveTo>
                  <a:cubicBezTo>
                    <a:pt x="8804" y="2590"/>
                    <a:pt x="9315" y="2650"/>
                    <a:pt x="9816" y="2770"/>
                  </a:cubicBezTo>
                  <a:cubicBezTo>
                    <a:pt x="10328" y="2895"/>
                    <a:pt x="10817" y="3088"/>
                    <a:pt x="11294" y="3316"/>
                  </a:cubicBezTo>
                  <a:cubicBezTo>
                    <a:pt x="11772" y="3555"/>
                    <a:pt x="12216" y="3839"/>
                    <a:pt x="12682" y="4078"/>
                  </a:cubicBezTo>
                  <a:cubicBezTo>
                    <a:pt x="12807" y="4135"/>
                    <a:pt x="12921" y="4203"/>
                    <a:pt x="13034" y="4271"/>
                  </a:cubicBezTo>
                  <a:cubicBezTo>
                    <a:pt x="13048" y="4278"/>
                    <a:pt x="13062" y="4281"/>
                    <a:pt x="13075" y="4281"/>
                  </a:cubicBezTo>
                  <a:cubicBezTo>
                    <a:pt x="13152" y="4281"/>
                    <a:pt x="13216" y="4181"/>
                    <a:pt x="13148" y="4123"/>
                  </a:cubicBezTo>
                  <a:cubicBezTo>
                    <a:pt x="12932" y="3953"/>
                    <a:pt x="12716" y="3771"/>
                    <a:pt x="12489" y="3612"/>
                  </a:cubicBezTo>
                  <a:cubicBezTo>
                    <a:pt x="12341" y="3509"/>
                    <a:pt x="12170" y="3407"/>
                    <a:pt x="12011" y="3316"/>
                  </a:cubicBezTo>
                  <a:lnTo>
                    <a:pt x="12011" y="3316"/>
                  </a:lnTo>
                  <a:cubicBezTo>
                    <a:pt x="12113" y="3327"/>
                    <a:pt x="12216" y="3339"/>
                    <a:pt x="12307" y="3339"/>
                  </a:cubicBezTo>
                  <a:cubicBezTo>
                    <a:pt x="12451" y="3348"/>
                    <a:pt x="12598" y="3353"/>
                    <a:pt x="12745" y="3353"/>
                  </a:cubicBezTo>
                  <a:cubicBezTo>
                    <a:pt x="13130" y="3353"/>
                    <a:pt x="13517" y="3318"/>
                    <a:pt x="13887" y="3236"/>
                  </a:cubicBezTo>
                  <a:cubicBezTo>
                    <a:pt x="14104" y="3179"/>
                    <a:pt x="14286" y="3100"/>
                    <a:pt x="14422" y="2952"/>
                  </a:cubicBezTo>
                  <a:cubicBezTo>
                    <a:pt x="14445" y="2963"/>
                    <a:pt x="14479" y="2975"/>
                    <a:pt x="14502" y="2986"/>
                  </a:cubicBezTo>
                  <a:cubicBezTo>
                    <a:pt x="14377" y="3157"/>
                    <a:pt x="14320" y="3384"/>
                    <a:pt x="14308" y="3566"/>
                  </a:cubicBezTo>
                  <a:cubicBezTo>
                    <a:pt x="14286" y="3873"/>
                    <a:pt x="14399" y="4192"/>
                    <a:pt x="14627" y="4408"/>
                  </a:cubicBezTo>
                  <a:cubicBezTo>
                    <a:pt x="14797" y="4567"/>
                    <a:pt x="15013" y="4681"/>
                    <a:pt x="15241" y="4726"/>
                  </a:cubicBezTo>
                  <a:cubicBezTo>
                    <a:pt x="15241" y="4749"/>
                    <a:pt x="15241" y="4772"/>
                    <a:pt x="15230" y="4794"/>
                  </a:cubicBezTo>
                  <a:cubicBezTo>
                    <a:pt x="15218" y="4908"/>
                    <a:pt x="15184" y="5022"/>
                    <a:pt x="15150" y="5136"/>
                  </a:cubicBezTo>
                  <a:cubicBezTo>
                    <a:pt x="15070" y="5374"/>
                    <a:pt x="14945" y="5602"/>
                    <a:pt x="14797" y="5795"/>
                  </a:cubicBezTo>
                  <a:cubicBezTo>
                    <a:pt x="14502" y="6193"/>
                    <a:pt x="14092" y="6489"/>
                    <a:pt x="13671" y="6751"/>
                  </a:cubicBezTo>
                  <a:cubicBezTo>
                    <a:pt x="13546" y="6830"/>
                    <a:pt x="13421" y="6910"/>
                    <a:pt x="13285" y="6944"/>
                  </a:cubicBezTo>
                  <a:cubicBezTo>
                    <a:pt x="13273" y="6955"/>
                    <a:pt x="13262" y="6955"/>
                    <a:pt x="13239" y="6955"/>
                  </a:cubicBezTo>
                  <a:cubicBezTo>
                    <a:pt x="13034" y="6580"/>
                    <a:pt x="12773" y="6239"/>
                    <a:pt x="12454" y="5955"/>
                  </a:cubicBezTo>
                  <a:cubicBezTo>
                    <a:pt x="12329" y="5829"/>
                    <a:pt x="12181" y="5704"/>
                    <a:pt x="12034" y="5602"/>
                  </a:cubicBezTo>
                  <a:cubicBezTo>
                    <a:pt x="11886" y="5500"/>
                    <a:pt x="11715" y="5397"/>
                    <a:pt x="11533" y="5363"/>
                  </a:cubicBezTo>
                  <a:cubicBezTo>
                    <a:pt x="11488" y="5363"/>
                    <a:pt x="11465" y="5409"/>
                    <a:pt x="11488" y="5443"/>
                  </a:cubicBezTo>
                  <a:cubicBezTo>
                    <a:pt x="11590" y="5556"/>
                    <a:pt x="11704" y="5659"/>
                    <a:pt x="11817" y="5750"/>
                  </a:cubicBezTo>
                  <a:cubicBezTo>
                    <a:pt x="11931" y="5852"/>
                    <a:pt x="12056" y="5955"/>
                    <a:pt x="12170" y="6057"/>
                  </a:cubicBezTo>
                  <a:cubicBezTo>
                    <a:pt x="12386" y="6262"/>
                    <a:pt x="12580" y="6489"/>
                    <a:pt x="12750" y="6739"/>
                  </a:cubicBezTo>
                  <a:cubicBezTo>
                    <a:pt x="13103" y="7262"/>
                    <a:pt x="13330" y="7865"/>
                    <a:pt x="13353" y="8491"/>
                  </a:cubicBezTo>
                  <a:cubicBezTo>
                    <a:pt x="13364" y="8673"/>
                    <a:pt x="13353" y="8855"/>
                    <a:pt x="13330" y="9025"/>
                  </a:cubicBezTo>
                  <a:cubicBezTo>
                    <a:pt x="13307" y="9162"/>
                    <a:pt x="13273" y="9298"/>
                    <a:pt x="13228" y="9424"/>
                  </a:cubicBezTo>
                  <a:cubicBezTo>
                    <a:pt x="13086" y="9386"/>
                    <a:pt x="12945" y="9364"/>
                    <a:pt x="12804" y="9364"/>
                  </a:cubicBezTo>
                  <a:cubicBezTo>
                    <a:pt x="12775" y="9364"/>
                    <a:pt x="12745" y="9365"/>
                    <a:pt x="12716" y="9367"/>
                  </a:cubicBezTo>
                  <a:cubicBezTo>
                    <a:pt x="12693" y="9287"/>
                    <a:pt x="12636" y="9196"/>
                    <a:pt x="12614" y="9128"/>
                  </a:cubicBezTo>
                  <a:cubicBezTo>
                    <a:pt x="12557" y="9025"/>
                    <a:pt x="12477" y="8923"/>
                    <a:pt x="12386" y="8832"/>
                  </a:cubicBezTo>
                  <a:cubicBezTo>
                    <a:pt x="12216" y="8650"/>
                    <a:pt x="11977" y="8525"/>
                    <a:pt x="11738" y="8457"/>
                  </a:cubicBezTo>
                  <a:cubicBezTo>
                    <a:pt x="11594" y="8416"/>
                    <a:pt x="11444" y="8396"/>
                    <a:pt x="11294" y="8396"/>
                  </a:cubicBezTo>
                  <a:cubicBezTo>
                    <a:pt x="10862" y="8396"/>
                    <a:pt x="10423" y="8553"/>
                    <a:pt x="10077" y="8798"/>
                  </a:cubicBezTo>
                  <a:cubicBezTo>
                    <a:pt x="9952" y="8889"/>
                    <a:pt x="9838" y="8991"/>
                    <a:pt x="9736" y="9116"/>
                  </a:cubicBezTo>
                  <a:cubicBezTo>
                    <a:pt x="9725" y="9139"/>
                    <a:pt x="9713" y="9162"/>
                    <a:pt x="9702" y="9185"/>
                  </a:cubicBezTo>
                  <a:cubicBezTo>
                    <a:pt x="9453" y="8983"/>
                    <a:pt x="9120" y="8876"/>
                    <a:pt x="8795" y="8876"/>
                  </a:cubicBezTo>
                  <a:cubicBezTo>
                    <a:pt x="8645" y="8876"/>
                    <a:pt x="8497" y="8899"/>
                    <a:pt x="8360" y="8946"/>
                  </a:cubicBezTo>
                  <a:cubicBezTo>
                    <a:pt x="8235" y="8991"/>
                    <a:pt x="8121" y="9048"/>
                    <a:pt x="8019" y="9128"/>
                  </a:cubicBezTo>
                  <a:cubicBezTo>
                    <a:pt x="7985" y="9162"/>
                    <a:pt x="7939" y="9196"/>
                    <a:pt x="7905" y="9230"/>
                  </a:cubicBezTo>
                  <a:cubicBezTo>
                    <a:pt x="7882" y="9196"/>
                    <a:pt x="7871" y="9162"/>
                    <a:pt x="7848" y="9128"/>
                  </a:cubicBezTo>
                  <a:cubicBezTo>
                    <a:pt x="7655" y="8809"/>
                    <a:pt x="7370" y="8570"/>
                    <a:pt x="7029" y="8434"/>
                  </a:cubicBezTo>
                  <a:cubicBezTo>
                    <a:pt x="6829" y="8355"/>
                    <a:pt x="6618" y="8316"/>
                    <a:pt x="6407" y="8316"/>
                  </a:cubicBezTo>
                  <a:cubicBezTo>
                    <a:pt x="5923" y="8316"/>
                    <a:pt x="5443" y="8520"/>
                    <a:pt x="5118" y="8900"/>
                  </a:cubicBezTo>
                  <a:cubicBezTo>
                    <a:pt x="5096" y="8923"/>
                    <a:pt x="5084" y="8946"/>
                    <a:pt x="5061" y="8980"/>
                  </a:cubicBezTo>
                  <a:cubicBezTo>
                    <a:pt x="4959" y="8809"/>
                    <a:pt x="4800" y="8684"/>
                    <a:pt x="4641" y="8593"/>
                  </a:cubicBezTo>
                  <a:cubicBezTo>
                    <a:pt x="4432" y="8474"/>
                    <a:pt x="4189" y="8407"/>
                    <a:pt x="3949" y="8407"/>
                  </a:cubicBezTo>
                  <a:cubicBezTo>
                    <a:pt x="3914" y="8407"/>
                    <a:pt x="3879" y="8408"/>
                    <a:pt x="3844" y="8411"/>
                  </a:cubicBezTo>
                  <a:cubicBezTo>
                    <a:pt x="3412" y="8445"/>
                    <a:pt x="3003" y="8673"/>
                    <a:pt x="2798" y="9037"/>
                  </a:cubicBezTo>
                  <a:cubicBezTo>
                    <a:pt x="2764" y="9025"/>
                    <a:pt x="2741" y="9014"/>
                    <a:pt x="2707" y="9003"/>
                  </a:cubicBezTo>
                  <a:cubicBezTo>
                    <a:pt x="2627" y="8980"/>
                    <a:pt x="2548" y="8969"/>
                    <a:pt x="2468" y="8969"/>
                  </a:cubicBezTo>
                  <a:lnTo>
                    <a:pt x="2332" y="8969"/>
                  </a:lnTo>
                  <a:cubicBezTo>
                    <a:pt x="2298" y="8775"/>
                    <a:pt x="2241" y="8593"/>
                    <a:pt x="2218" y="8400"/>
                  </a:cubicBezTo>
                  <a:cubicBezTo>
                    <a:pt x="2184" y="8172"/>
                    <a:pt x="2173" y="7956"/>
                    <a:pt x="2173" y="7729"/>
                  </a:cubicBezTo>
                  <a:cubicBezTo>
                    <a:pt x="2195" y="7262"/>
                    <a:pt x="2298" y="6808"/>
                    <a:pt x="2468" y="6387"/>
                  </a:cubicBezTo>
                  <a:cubicBezTo>
                    <a:pt x="2809" y="5500"/>
                    <a:pt x="3401" y="4738"/>
                    <a:pt x="4117" y="4123"/>
                  </a:cubicBezTo>
                  <a:cubicBezTo>
                    <a:pt x="4845" y="3509"/>
                    <a:pt x="5710" y="3043"/>
                    <a:pt x="6642" y="2804"/>
                  </a:cubicBezTo>
                  <a:cubicBezTo>
                    <a:pt x="7182" y="2662"/>
                    <a:pt x="7738" y="2590"/>
                    <a:pt x="8294" y="2590"/>
                  </a:cubicBezTo>
                  <a:close/>
                  <a:moveTo>
                    <a:pt x="6387" y="8642"/>
                  </a:moveTo>
                  <a:cubicBezTo>
                    <a:pt x="6811" y="8642"/>
                    <a:pt x="7236" y="8834"/>
                    <a:pt x="7495" y="9185"/>
                  </a:cubicBezTo>
                  <a:cubicBezTo>
                    <a:pt x="7586" y="9321"/>
                    <a:pt x="7666" y="9469"/>
                    <a:pt x="7712" y="9628"/>
                  </a:cubicBezTo>
                  <a:cubicBezTo>
                    <a:pt x="7757" y="9787"/>
                    <a:pt x="7791" y="9947"/>
                    <a:pt x="7848" y="10106"/>
                  </a:cubicBezTo>
                  <a:cubicBezTo>
                    <a:pt x="7862" y="10140"/>
                    <a:pt x="7905" y="10167"/>
                    <a:pt x="7944" y="10167"/>
                  </a:cubicBezTo>
                  <a:cubicBezTo>
                    <a:pt x="7970" y="10167"/>
                    <a:pt x="7994" y="10156"/>
                    <a:pt x="8007" y="10129"/>
                  </a:cubicBezTo>
                  <a:cubicBezTo>
                    <a:pt x="8087" y="9947"/>
                    <a:pt x="8087" y="9753"/>
                    <a:pt x="8041" y="9560"/>
                  </a:cubicBezTo>
                  <a:cubicBezTo>
                    <a:pt x="8110" y="9503"/>
                    <a:pt x="8167" y="9435"/>
                    <a:pt x="8235" y="9389"/>
                  </a:cubicBezTo>
                  <a:cubicBezTo>
                    <a:pt x="8326" y="9333"/>
                    <a:pt x="8417" y="9287"/>
                    <a:pt x="8519" y="9253"/>
                  </a:cubicBezTo>
                  <a:cubicBezTo>
                    <a:pt x="8606" y="9228"/>
                    <a:pt x="8697" y="9217"/>
                    <a:pt x="8789" y="9217"/>
                  </a:cubicBezTo>
                  <a:cubicBezTo>
                    <a:pt x="8950" y="9217"/>
                    <a:pt x="9113" y="9252"/>
                    <a:pt x="9258" y="9310"/>
                  </a:cubicBezTo>
                  <a:cubicBezTo>
                    <a:pt x="9440" y="9389"/>
                    <a:pt x="9622" y="9537"/>
                    <a:pt x="9691" y="9731"/>
                  </a:cubicBezTo>
                  <a:cubicBezTo>
                    <a:pt x="9759" y="9935"/>
                    <a:pt x="9691" y="10140"/>
                    <a:pt x="9679" y="10345"/>
                  </a:cubicBezTo>
                  <a:cubicBezTo>
                    <a:pt x="9679" y="10385"/>
                    <a:pt x="9725" y="10426"/>
                    <a:pt x="9767" y="10426"/>
                  </a:cubicBezTo>
                  <a:cubicBezTo>
                    <a:pt x="9772" y="10426"/>
                    <a:pt x="9777" y="10426"/>
                    <a:pt x="9782" y="10424"/>
                  </a:cubicBezTo>
                  <a:cubicBezTo>
                    <a:pt x="10020" y="10345"/>
                    <a:pt x="10089" y="10072"/>
                    <a:pt x="10066" y="9856"/>
                  </a:cubicBezTo>
                  <a:cubicBezTo>
                    <a:pt x="10055" y="9696"/>
                    <a:pt x="10009" y="9549"/>
                    <a:pt x="9929" y="9424"/>
                  </a:cubicBezTo>
                  <a:cubicBezTo>
                    <a:pt x="9941" y="9389"/>
                    <a:pt x="9964" y="9355"/>
                    <a:pt x="9998" y="9310"/>
                  </a:cubicBezTo>
                  <a:cubicBezTo>
                    <a:pt x="10055" y="9230"/>
                    <a:pt x="10123" y="9162"/>
                    <a:pt x="10202" y="9105"/>
                  </a:cubicBezTo>
                  <a:cubicBezTo>
                    <a:pt x="10384" y="8957"/>
                    <a:pt x="10600" y="8855"/>
                    <a:pt x="10828" y="8787"/>
                  </a:cubicBezTo>
                  <a:cubicBezTo>
                    <a:pt x="10977" y="8746"/>
                    <a:pt x="11133" y="8723"/>
                    <a:pt x="11288" y="8723"/>
                  </a:cubicBezTo>
                  <a:cubicBezTo>
                    <a:pt x="11571" y="8723"/>
                    <a:pt x="11851" y="8800"/>
                    <a:pt x="12079" y="8991"/>
                  </a:cubicBezTo>
                  <a:cubicBezTo>
                    <a:pt x="12159" y="9060"/>
                    <a:pt x="12227" y="9139"/>
                    <a:pt x="12284" y="9230"/>
                  </a:cubicBezTo>
                  <a:cubicBezTo>
                    <a:pt x="12307" y="9276"/>
                    <a:pt x="12341" y="9321"/>
                    <a:pt x="12352" y="9378"/>
                  </a:cubicBezTo>
                  <a:cubicBezTo>
                    <a:pt x="12363" y="9389"/>
                    <a:pt x="12363" y="9412"/>
                    <a:pt x="12375" y="9435"/>
                  </a:cubicBezTo>
                  <a:cubicBezTo>
                    <a:pt x="12159" y="9503"/>
                    <a:pt x="11840" y="9662"/>
                    <a:pt x="11829" y="9913"/>
                  </a:cubicBezTo>
                  <a:cubicBezTo>
                    <a:pt x="11829" y="9960"/>
                    <a:pt x="11860" y="9984"/>
                    <a:pt x="11897" y="9984"/>
                  </a:cubicBezTo>
                  <a:cubicBezTo>
                    <a:pt x="11905" y="9984"/>
                    <a:pt x="11912" y="9983"/>
                    <a:pt x="11920" y="9981"/>
                  </a:cubicBezTo>
                  <a:cubicBezTo>
                    <a:pt x="12011" y="9969"/>
                    <a:pt x="12102" y="9913"/>
                    <a:pt x="12181" y="9867"/>
                  </a:cubicBezTo>
                  <a:cubicBezTo>
                    <a:pt x="12261" y="9822"/>
                    <a:pt x="12341" y="9776"/>
                    <a:pt x="12420" y="9753"/>
                  </a:cubicBezTo>
                  <a:cubicBezTo>
                    <a:pt x="12546" y="9706"/>
                    <a:pt x="12677" y="9681"/>
                    <a:pt x="12806" y="9681"/>
                  </a:cubicBezTo>
                  <a:cubicBezTo>
                    <a:pt x="12864" y="9681"/>
                    <a:pt x="12921" y="9686"/>
                    <a:pt x="12978" y="9696"/>
                  </a:cubicBezTo>
                  <a:cubicBezTo>
                    <a:pt x="13342" y="9753"/>
                    <a:pt x="13649" y="10004"/>
                    <a:pt x="13797" y="10333"/>
                  </a:cubicBezTo>
                  <a:cubicBezTo>
                    <a:pt x="13831" y="10436"/>
                    <a:pt x="13865" y="10527"/>
                    <a:pt x="13876" y="10629"/>
                  </a:cubicBezTo>
                  <a:cubicBezTo>
                    <a:pt x="13887" y="10697"/>
                    <a:pt x="13876" y="10766"/>
                    <a:pt x="13876" y="10845"/>
                  </a:cubicBezTo>
                  <a:cubicBezTo>
                    <a:pt x="13740" y="10845"/>
                    <a:pt x="13615" y="10857"/>
                    <a:pt x="13489" y="10913"/>
                  </a:cubicBezTo>
                  <a:cubicBezTo>
                    <a:pt x="13444" y="10936"/>
                    <a:pt x="13387" y="10959"/>
                    <a:pt x="13342" y="10993"/>
                  </a:cubicBezTo>
                  <a:cubicBezTo>
                    <a:pt x="13285" y="11027"/>
                    <a:pt x="13251" y="11084"/>
                    <a:pt x="13194" y="11130"/>
                  </a:cubicBezTo>
                  <a:cubicBezTo>
                    <a:pt x="13127" y="11197"/>
                    <a:pt x="13197" y="11288"/>
                    <a:pt x="13275" y="11288"/>
                  </a:cubicBezTo>
                  <a:cubicBezTo>
                    <a:pt x="13289" y="11288"/>
                    <a:pt x="13304" y="11285"/>
                    <a:pt x="13319" y="11277"/>
                  </a:cubicBezTo>
                  <a:cubicBezTo>
                    <a:pt x="13353" y="11255"/>
                    <a:pt x="13398" y="11266"/>
                    <a:pt x="13444" y="11255"/>
                  </a:cubicBezTo>
                  <a:cubicBezTo>
                    <a:pt x="13478" y="11243"/>
                    <a:pt x="13524" y="11232"/>
                    <a:pt x="13569" y="11221"/>
                  </a:cubicBezTo>
                  <a:cubicBezTo>
                    <a:pt x="13649" y="11209"/>
                    <a:pt x="13740" y="11198"/>
                    <a:pt x="13819" y="11198"/>
                  </a:cubicBezTo>
                  <a:cubicBezTo>
                    <a:pt x="13848" y="11196"/>
                    <a:pt x="13877" y="11195"/>
                    <a:pt x="13905" y="11195"/>
                  </a:cubicBezTo>
                  <a:cubicBezTo>
                    <a:pt x="14055" y="11195"/>
                    <a:pt x="14199" y="11222"/>
                    <a:pt x="14342" y="11289"/>
                  </a:cubicBezTo>
                  <a:cubicBezTo>
                    <a:pt x="14661" y="11425"/>
                    <a:pt x="14888" y="11721"/>
                    <a:pt x="14968" y="12074"/>
                  </a:cubicBezTo>
                  <a:cubicBezTo>
                    <a:pt x="15036" y="12426"/>
                    <a:pt x="14957" y="12824"/>
                    <a:pt x="14729" y="13109"/>
                  </a:cubicBezTo>
                  <a:cubicBezTo>
                    <a:pt x="14502" y="13404"/>
                    <a:pt x="14149" y="13598"/>
                    <a:pt x="13785" y="13666"/>
                  </a:cubicBezTo>
                  <a:cubicBezTo>
                    <a:pt x="13715" y="13677"/>
                    <a:pt x="13641" y="13683"/>
                    <a:pt x="13565" y="13683"/>
                  </a:cubicBezTo>
                  <a:cubicBezTo>
                    <a:pt x="13406" y="13683"/>
                    <a:pt x="13241" y="13656"/>
                    <a:pt x="13103" y="13586"/>
                  </a:cubicBezTo>
                  <a:cubicBezTo>
                    <a:pt x="13012" y="13541"/>
                    <a:pt x="12932" y="13484"/>
                    <a:pt x="12852" y="13404"/>
                  </a:cubicBezTo>
                  <a:cubicBezTo>
                    <a:pt x="12818" y="13370"/>
                    <a:pt x="12784" y="13336"/>
                    <a:pt x="12750" y="13291"/>
                  </a:cubicBezTo>
                  <a:cubicBezTo>
                    <a:pt x="12716" y="13245"/>
                    <a:pt x="12671" y="13222"/>
                    <a:pt x="12636" y="13177"/>
                  </a:cubicBezTo>
                  <a:cubicBezTo>
                    <a:pt x="12617" y="13154"/>
                    <a:pt x="12592" y="13144"/>
                    <a:pt x="12567" y="13144"/>
                  </a:cubicBezTo>
                  <a:cubicBezTo>
                    <a:pt x="12516" y="13144"/>
                    <a:pt x="12466" y="13184"/>
                    <a:pt x="12466" y="13245"/>
                  </a:cubicBezTo>
                  <a:cubicBezTo>
                    <a:pt x="12466" y="13291"/>
                    <a:pt x="12466" y="13359"/>
                    <a:pt x="12489" y="13404"/>
                  </a:cubicBezTo>
                  <a:cubicBezTo>
                    <a:pt x="12500" y="13473"/>
                    <a:pt x="12545" y="13529"/>
                    <a:pt x="12580" y="13586"/>
                  </a:cubicBezTo>
                  <a:cubicBezTo>
                    <a:pt x="12636" y="13655"/>
                    <a:pt x="12693" y="13711"/>
                    <a:pt x="12750" y="13757"/>
                  </a:cubicBezTo>
                  <a:cubicBezTo>
                    <a:pt x="12739" y="13780"/>
                    <a:pt x="12727" y="13814"/>
                    <a:pt x="12727" y="13837"/>
                  </a:cubicBezTo>
                  <a:cubicBezTo>
                    <a:pt x="12705" y="13916"/>
                    <a:pt x="12682" y="13950"/>
                    <a:pt x="12648" y="14019"/>
                  </a:cubicBezTo>
                  <a:cubicBezTo>
                    <a:pt x="12568" y="14132"/>
                    <a:pt x="12477" y="14223"/>
                    <a:pt x="12352" y="14280"/>
                  </a:cubicBezTo>
                  <a:cubicBezTo>
                    <a:pt x="12269" y="14313"/>
                    <a:pt x="12161" y="14335"/>
                    <a:pt x="12065" y="14335"/>
                  </a:cubicBezTo>
                  <a:cubicBezTo>
                    <a:pt x="12030" y="14335"/>
                    <a:pt x="11996" y="14332"/>
                    <a:pt x="11965" y="14326"/>
                  </a:cubicBezTo>
                  <a:cubicBezTo>
                    <a:pt x="11908" y="14314"/>
                    <a:pt x="11852" y="14303"/>
                    <a:pt x="11806" y="14280"/>
                  </a:cubicBezTo>
                  <a:cubicBezTo>
                    <a:pt x="11817" y="14189"/>
                    <a:pt x="11783" y="14087"/>
                    <a:pt x="11738" y="13996"/>
                  </a:cubicBezTo>
                  <a:cubicBezTo>
                    <a:pt x="11721" y="13967"/>
                    <a:pt x="11697" y="13954"/>
                    <a:pt x="11672" y="13954"/>
                  </a:cubicBezTo>
                  <a:cubicBezTo>
                    <a:pt x="11629" y="13954"/>
                    <a:pt x="11586" y="13991"/>
                    <a:pt x="11579" y="14041"/>
                  </a:cubicBezTo>
                  <a:lnTo>
                    <a:pt x="11579" y="14087"/>
                  </a:lnTo>
                  <a:cubicBezTo>
                    <a:pt x="11567" y="14098"/>
                    <a:pt x="11567" y="14098"/>
                    <a:pt x="11567" y="14098"/>
                  </a:cubicBezTo>
                  <a:cubicBezTo>
                    <a:pt x="11556" y="14132"/>
                    <a:pt x="11533" y="14155"/>
                    <a:pt x="11522" y="14189"/>
                  </a:cubicBezTo>
                  <a:cubicBezTo>
                    <a:pt x="11488" y="14246"/>
                    <a:pt x="11465" y="14303"/>
                    <a:pt x="11431" y="14360"/>
                  </a:cubicBezTo>
                  <a:cubicBezTo>
                    <a:pt x="11374" y="14451"/>
                    <a:pt x="11283" y="14542"/>
                    <a:pt x="11192" y="14599"/>
                  </a:cubicBezTo>
                  <a:cubicBezTo>
                    <a:pt x="11023" y="14725"/>
                    <a:pt x="10815" y="14793"/>
                    <a:pt x="10604" y="14793"/>
                  </a:cubicBezTo>
                  <a:cubicBezTo>
                    <a:pt x="10588" y="14793"/>
                    <a:pt x="10571" y="14793"/>
                    <a:pt x="10555" y="14792"/>
                  </a:cubicBezTo>
                  <a:cubicBezTo>
                    <a:pt x="10339" y="14792"/>
                    <a:pt x="10134" y="14712"/>
                    <a:pt x="9964" y="14587"/>
                  </a:cubicBezTo>
                  <a:cubicBezTo>
                    <a:pt x="9873" y="14519"/>
                    <a:pt x="9793" y="14439"/>
                    <a:pt x="9725" y="14348"/>
                  </a:cubicBezTo>
                  <a:cubicBezTo>
                    <a:pt x="9690" y="14296"/>
                    <a:pt x="9603" y="14185"/>
                    <a:pt x="9523" y="14185"/>
                  </a:cubicBezTo>
                  <a:cubicBezTo>
                    <a:pt x="9498" y="14185"/>
                    <a:pt x="9473" y="14196"/>
                    <a:pt x="9452" y="14223"/>
                  </a:cubicBezTo>
                  <a:cubicBezTo>
                    <a:pt x="9395" y="14303"/>
                    <a:pt x="9452" y="14439"/>
                    <a:pt x="9497" y="14519"/>
                  </a:cubicBezTo>
                  <a:cubicBezTo>
                    <a:pt x="9509" y="14530"/>
                    <a:pt x="9509" y="14542"/>
                    <a:pt x="9520" y="14553"/>
                  </a:cubicBezTo>
                  <a:cubicBezTo>
                    <a:pt x="9486" y="14564"/>
                    <a:pt x="9463" y="14599"/>
                    <a:pt x="9429" y="14621"/>
                  </a:cubicBezTo>
                  <a:cubicBezTo>
                    <a:pt x="9372" y="14667"/>
                    <a:pt x="9315" y="14701"/>
                    <a:pt x="9247" y="14735"/>
                  </a:cubicBezTo>
                  <a:cubicBezTo>
                    <a:pt x="9111" y="14803"/>
                    <a:pt x="8963" y="14837"/>
                    <a:pt x="8815" y="14837"/>
                  </a:cubicBezTo>
                  <a:cubicBezTo>
                    <a:pt x="8678" y="14837"/>
                    <a:pt x="8519" y="14803"/>
                    <a:pt x="8394" y="14746"/>
                  </a:cubicBezTo>
                  <a:cubicBezTo>
                    <a:pt x="8314" y="14701"/>
                    <a:pt x="8257" y="14667"/>
                    <a:pt x="8189" y="14621"/>
                  </a:cubicBezTo>
                  <a:cubicBezTo>
                    <a:pt x="8167" y="14599"/>
                    <a:pt x="8155" y="14587"/>
                    <a:pt x="8132" y="14576"/>
                  </a:cubicBezTo>
                  <a:cubicBezTo>
                    <a:pt x="8178" y="14530"/>
                    <a:pt x="8212" y="14473"/>
                    <a:pt x="8246" y="14417"/>
                  </a:cubicBezTo>
                  <a:cubicBezTo>
                    <a:pt x="8292" y="14348"/>
                    <a:pt x="8314" y="14280"/>
                    <a:pt x="8326" y="14200"/>
                  </a:cubicBezTo>
                  <a:cubicBezTo>
                    <a:pt x="8350" y="14128"/>
                    <a:pt x="8288" y="14061"/>
                    <a:pt x="8222" y="14061"/>
                  </a:cubicBezTo>
                  <a:cubicBezTo>
                    <a:pt x="8195" y="14061"/>
                    <a:pt x="8167" y="14072"/>
                    <a:pt x="8144" y="14098"/>
                  </a:cubicBezTo>
                  <a:cubicBezTo>
                    <a:pt x="8076" y="14178"/>
                    <a:pt x="7996" y="14246"/>
                    <a:pt x="7916" y="14326"/>
                  </a:cubicBezTo>
                  <a:cubicBezTo>
                    <a:pt x="7848" y="14405"/>
                    <a:pt x="7768" y="14485"/>
                    <a:pt x="7689" y="14542"/>
                  </a:cubicBezTo>
                  <a:cubicBezTo>
                    <a:pt x="7507" y="14678"/>
                    <a:pt x="7313" y="14769"/>
                    <a:pt x="7097" y="14815"/>
                  </a:cubicBezTo>
                  <a:cubicBezTo>
                    <a:pt x="7003" y="14836"/>
                    <a:pt x="6907" y="14846"/>
                    <a:pt x="6811" y="14846"/>
                  </a:cubicBezTo>
                  <a:cubicBezTo>
                    <a:pt x="6494" y="14846"/>
                    <a:pt x="6179" y="14734"/>
                    <a:pt x="5926" y="14542"/>
                  </a:cubicBezTo>
                  <a:cubicBezTo>
                    <a:pt x="5835" y="14462"/>
                    <a:pt x="5755" y="14382"/>
                    <a:pt x="5676" y="14291"/>
                  </a:cubicBezTo>
                  <a:cubicBezTo>
                    <a:pt x="5596" y="14189"/>
                    <a:pt x="5539" y="14087"/>
                    <a:pt x="5425" y="14019"/>
                  </a:cubicBezTo>
                  <a:cubicBezTo>
                    <a:pt x="5413" y="14012"/>
                    <a:pt x="5400" y="14010"/>
                    <a:pt x="5388" y="14010"/>
                  </a:cubicBezTo>
                  <a:cubicBezTo>
                    <a:pt x="5353" y="14010"/>
                    <a:pt x="5320" y="14031"/>
                    <a:pt x="5312" y="14064"/>
                  </a:cubicBezTo>
                  <a:cubicBezTo>
                    <a:pt x="5278" y="14235"/>
                    <a:pt x="5369" y="14405"/>
                    <a:pt x="5482" y="14542"/>
                  </a:cubicBezTo>
                  <a:cubicBezTo>
                    <a:pt x="5471" y="14542"/>
                    <a:pt x="5460" y="14553"/>
                    <a:pt x="5448" y="14553"/>
                  </a:cubicBezTo>
                  <a:cubicBezTo>
                    <a:pt x="5289" y="14678"/>
                    <a:pt x="5130" y="14781"/>
                    <a:pt x="4925" y="14837"/>
                  </a:cubicBezTo>
                  <a:cubicBezTo>
                    <a:pt x="4834" y="14860"/>
                    <a:pt x="4737" y="14872"/>
                    <a:pt x="4641" y="14872"/>
                  </a:cubicBezTo>
                  <a:cubicBezTo>
                    <a:pt x="4544" y="14872"/>
                    <a:pt x="4447" y="14860"/>
                    <a:pt x="4356" y="14837"/>
                  </a:cubicBezTo>
                  <a:cubicBezTo>
                    <a:pt x="4174" y="14781"/>
                    <a:pt x="4015" y="14690"/>
                    <a:pt x="3879" y="14564"/>
                  </a:cubicBezTo>
                  <a:cubicBezTo>
                    <a:pt x="3810" y="14496"/>
                    <a:pt x="3753" y="14428"/>
                    <a:pt x="3685" y="14360"/>
                  </a:cubicBezTo>
                  <a:lnTo>
                    <a:pt x="3674" y="14348"/>
                  </a:lnTo>
                  <a:cubicBezTo>
                    <a:pt x="3731" y="14314"/>
                    <a:pt x="3776" y="14269"/>
                    <a:pt x="3822" y="14223"/>
                  </a:cubicBezTo>
                  <a:cubicBezTo>
                    <a:pt x="3981" y="14075"/>
                    <a:pt x="4083" y="13871"/>
                    <a:pt x="4129" y="13666"/>
                  </a:cubicBezTo>
                  <a:cubicBezTo>
                    <a:pt x="4151" y="13599"/>
                    <a:pt x="4096" y="13552"/>
                    <a:pt x="4040" y="13552"/>
                  </a:cubicBezTo>
                  <a:cubicBezTo>
                    <a:pt x="4009" y="13552"/>
                    <a:pt x="3978" y="13566"/>
                    <a:pt x="3958" y="13598"/>
                  </a:cubicBezTo>
                  <a:cubicBezTo>
                    <a:pt x="3867" y="13723"/>
                    <a:pt x="3765" y="13837"/>
                    <a:pt x="3640" y="13939"/>
                  </a:cubicBezTo>
                  <a:cubicBezTo>
                    <a:pt x="3526" y="14053"/>
                    <a:pt x="3412" y="14144"/>
                    <a:pt x="3264" y="14212"/>
                  </a:cubicBezTo>
                  <a:cubicBezTo>
                    <a:pt x="3101" y="14294"/>
                    <a:pt x="2920" y="14335"/>
                    <a:pt x="2741" y="14335"/>
                  </a:cubicBezTo>
                  <a:cubicBezTo>
                    <a:pt x="2622" y="14335"/>
                    <a:pt x="2502" y="14316"/>
                    <a:pt x="2389" y="14280"/>
                  </a:cubicBezTo>
                  <a:cubicBezTo>
                    <a:pt x="2104" y="14200"/>
                    <a:pt x="1843" y="14007"/>
                    <a:pt x="1672" y="13768"/>
                  </a:cubicBezTo>
                  <a:cubicBezTo>
                    <a:pt x="1490" y="13495"/>
                    <a:pt x="1411" y="13188"/>
                    <a:pt x="1445" y="12858"/>
                  </a:cubicBezTo>
                  <a:cubicBezTo>
                    <a:pt x="1456" y="12688"/>
                    <a:pt x="1513" y="12517"/>
                    <a:pt x="1581" y="12358"/>
                  </a:cubicBezTo>
                  <a:cubicBezTo>
                    <a:pt x="1615" y="12278"/>
                    <a:pt x="1661" y="12187"/>
                    <a:pt x="1706" y="12108"/>
                  </a:cubicBezTo>
                  <a:cubicBezTo>
                    <a:pt x="1763" y="12028"/>
                    <a:pt x="1786" y="11948"/>
                    <a:pt x="1820" y="11869"/>
                  </a:cubicBezTo>
                  <a:cubicBezTo>
                    <a:pt x="1830" y="11839"/>
                    <a:pt x="1806" y="11810"/>
                    <a:pt x="1777" y="11810"/>
                  </a:cubicBezTo>
                  <a:cubicBezTo>
                    <a:pt x="1772" y="11810"/>
                    <a:pt x="1768" y="11810"/>
                    <a:pt x="1763" y="11812"/>
                  </a:cubicBezTo>
                  <a:cubicBezTo>
                    <a:pt x="1672" y="11835"/>
                    <a:pt x="1592" y="11869"/>
                    <a:pt x="1524" y="11937"/>
                  </a:cubicBezTo>
                  <a:cubicBezTo>
                    <a:pt x="1456" y="12005"/>
                    <a:pt x="1399" y="12085"/>
                    <a:pt x="1354" y="12165"/>
                  </a:cubicBezTo>
                  <a:cubicBezTo>
                    <a:pt x="1285" y="12278"/>
                    <a:pt x="1240" y="12392"/>
                    <a:pt x="1194" y="12506"/>
                  </a:cubicBezTo>
                  <a:cubicBezTo>
                    <a:pt x="1126" y="12449"/>
                    <a:pt x="1047" y="12403"/>
                    <a:pt x="978" y="12335"/>
                  </a:cubicBezTo>
                  <a:cubicBezTo>
                    <a:pt x="887" y="12244"/>
                    <a:pt x="796" y="12130"/>
                    <a:pt x="717" y="12017"/>
                  </a:cubicBezTo>
                  <a:cubicBezTo>
                    <a:pt x="569" y="11789"/>
                    <a:pt x="489" y="11550"/>
                    <a:pt x="501" y="11277"/>
                  </a:cubicBezTo>
                  <a:cubicBezTo>
                    <a:pt x="546" y="10766"/>
                    <a:pt x="933" y="10368"/>
                    <a:pt x="1433" y="10299"/>
                  </a:cubicBezTo>
                  <a:cubicBezTo>
                    <a:pt x="1484" y="10289"/>
                    <a:pt x="1540" y="10283"/>
                    <a:pt x="1597" y="10283"/>
                  </a:cubicBezTo>
                  <a:cubicBezTo>
                    <a:pt x="1667" y="10283"/>
                    <a:pt x="1740" y="10292"/>
                    <a:pt x="1809" y="10311"/>
                  </a:cubicBezTo>
                  <a:cubicBezTo>
                    <a:pt x="1865" y="10322"/>
                    <a:pt x="1934" y="10345"/>
                    <a:pt x="1991" y="10368"/>
                  </a:cubicBezTo>
                  <a:cubicBezTo>
                    <a:pt x="2059" y="10402"/>
                    <a:pt x="2138" y="10424"/>
                    <a:pt x="2207" y="10459"/>
                  </a:cubicBezTo>
                  <a:cubicBezTo>
                    <a:pt x="2222" y="10468"/>
                    <a:pt x="2239" y="10472"/>
                    <a:pt x="2255" y="10472"/>
                  </a:cubicBezTo>
                  <a:cubicBezTo>
                    <a:pt x="2300" y="10472"/>
                    <a:pt x="2343" y="10440"/>
                    <a:pt x="2343" y="10390"/>
                  </a:cubicBezTo>
                  <a:cubicBezTo>
                    <a:pt x="2320" y="10186"/>
                    <a:pt x="2207" y="10072"/>
                    <a:pt x="2025" y="10004"/>
                  </a:cubicBezTo>
                  <a:cubicBezTo>
                    <a:pt x="1934" y="9969"/>
                    <a:pt x="1831" y="9958"/>
                    <a:pt x="1740" y="9947"/>
                  </a:cubicBezTo>
                  <a:cubicBezTo>
                    <a:pt x="1740" y="9935"/>
                    <a:pt x="1740" y="9935"/>
                    <a:pt x="1740" y="9924"/>
                  </a:cubicBezTo>
                  <a:cubicBezTo>
                    <a:pt x="1729" y="9844"/>
                    <a:pt x="1740" y="9787"/>
                    <a:pt x="1774" y="9696"/>
                  </a:cubicBezTo>
                  <a:cubicBezTo>
                    <a:pt x="1786" y="9651"/>
                    <a:pt x="1843" y="9571"/>
                    <a:pt x="1877" y="9537"/>
                  </a:cubicBezTo>
                  <a:cubicBezTo>
                    <a:pt x="1934" y="9469"/>
                    <a:pt x="1956" y="9446"/>
                    <a:pt x="2025" y="9412"/>
                  </a:cubicBezTo>
                  <a:cubicBezTo>
                    <a:pt x="2047" y="9401"/>
                    <a:pt x="2082" y="9378"/>
                    <a:pt x="2104" y="9367"/>
                  </a:cubicBezTo>
                  <a:cubicBezTo>
                    <a:pt x="2116" y="9367"/>
                    <a:pt x="2116" y="9355"/>
                    <a:pt x="2127" y="9355"/>
                  </a:cubicBezTo>
                  <a:lnTo>
                    <a:pt x="2138" y="9355"/>
                  </a:lnTo>
                  <a:cubicBezTo>
                    <a:pt x="2161" y="9344"/>
                    <a:pt x="2173" y="9344"/>
                    <a:pt x="2184" y="9333"/>
                  </a:cubicBezTo>
                  <a:cubicBezTo>
                    <a:pt x="2229" y="9321"/>
                    <a:pt x="2264" y="9310"/>
                    <a:pt x="2298" y="9310"/>
                  </a:cubicBezTo>
                  <a:cubicBezTo>
                    <a:pt x="2309" y="9310"/>
                    <a:pt x="2309" y="9310"/>
                    <a:pt x="2320" y="9298"/>
                  </a:cubicBezTo>
                  <a:lnTo>
                    <a:pt x="2525" y="9298"/>
                  </a:lnTo>
                  <a:cubicBezTo>
                    <a:pt x="2537" y="9310"/>
                    <a:pt x="2559" y="9310"/>
                    <a:pt x="2582" y="9310"/>
                  </a:cubicBezTo>
                  <a:cubicBezTo>
                    <a:pt x="2616" y="9321"/>
                    <a:pt x="2650" y="9333"/>
                    <a:pt x="2684" y="9344"/>
                  </a:cubicBezTo>
                  <a:lnTo>
                    <a:pt x="2696" y="9344"/>
                  </a:lnTo>
                  <a:cubicBezTo>
                    <a:pt x="2684" y="9378"/>
                    <a:pt x="2684" y="9401"/>
                    <a:pt x="2673" y="9424"/>
                  </a:cubicBezTo>
                  <a:cubicBezTo>
                    <a:pt x="2662" y="9571"/>
                    <a:pt x="2662" y="9719"/>
                    <a:pt x="2718" y="9867"/>
                  </a:cubicBezTo>
                  <a:cubicBezTo>
                    <a:pt x="2741" y="9935"/>
                    <a:pt x="2775" y="10015"/>
                    <a:pt x="2832" y="10072"/>
                  </a:cubicBezTo>
                  <a:cubicBezTo>
                    <a:pt x="2878" y="10117"/>
                    <a:pt x="2957" y="10151"/>
                    <a:pt x="3014" y="10197"/>
                  </a:cubicBezTo>
                  <a:cubicBezTo>
                    <a:pt x="3028" y="10205"/>
                    <a:pt x="3042" y="10208"/>
                    <a:pt x="3055" y="10208"/>
                  </a:cubicBezTo>
                  <a:cubicBezTo>
                    <a:pt x="3121" y="10208"/>
                    <a:pt x="3177" y="10126"/>
                    <a:pt x="3139" y="10060"/>
                  </a:cubicBezTo>
                  <a:cubicBezTo>
                    <a:pt x="3117" y="10015"/>
                    <a:pt x="3117" y="9981"/>
                    <a:pt x="3105" y="9935"/>
                  </a:cubicBezTo>
                  <a:cubicBezTo>
                    <a:pt x="3094" y="9878"/>
                    <a:pt x="3082" y="9833"/>
                    <a:pt x="3060" y="9787"/>
                  </a:cubicBezTo>
                  <a:cubicBezTo>
                    <a:pt x="3037" y="9696"/>
                    <a:pt x="3026" y="9617"/>
                    <a:pt x="3026" y="9515"/>
                  </a:cubicBezTo>
                  <a:cubicBezTo>
                    <a:pt x="3037" y="9333"/>
                    <a:pt x="3117" y="9151"/>
                    <a:pt x="3253" y="9025"/>
                  </a:cubicBezTo>
                  <a:cubicBezTo>
                    <a:pt x="3437" y="8848"/>
                    <a:pt x="3692" y="8764"/>
                    <a:pt x="3946" y="8764"/>
                  </a:cubicBezTo>
                  <a:cubicBezTo>
                    <a:pt x="4100" y="8764"/>
                    <a:pt x="4253" y="8795"/>
                    <a:pt x="4390" y="8855"/>
                  </a:cubicBezTo>
                  <a:cubicBezTo>
                    <a:pt x="4584" y="8934"/>
                    <a:pt x="4789" y="9094"/>
                    <a:pt x="4868" y="9287"/>
                  </a:cubicBezTo>
                  <a:cubicBezTo>
                    <a:pt x="4857" y="9321"/>
                    <a:pt x="4845" y="9355"/>
                    <a:pt x="4823" y="9389"/>
                  </a:cubicBezTo>
                  <a:cubicBezTo>
                    <a:pt x="4754" y="9571"/>
                    <a:pt x="4709" y="9799"/>
                    <a:pt x="4834" y="9969"/>
                  </a:cubicBezTo>
                  <a:cubicBezTo>
                    <a:pt x="4841" y="9984"/>
                    <a:pt x="4857" y="9993"/>
                    <a:pt x="4873" y="9993"/>
                  </a:cubicBezTo>
                  <a:cubicBezTo>
                    <a:pt x="4883" y="9993"/>
                    <a:pt x="4894" y="9990"/>
                    <a:pt x="4902" y="9981"/>
                  </a:cubicBezTo>
                  <a:cubicBezTo>
                    <a:pt x="5016" y="9867"/>
                    <a:pt x="5039" y="9708"/>
                    <a:pt x="5096" y="9560"/>
                  </a:cubicBezTo>
                  <a:cubicBezTo>
                    <a:pt x="5152" y="9435"/>
                    <a:pt x="5221" y="9321"/>
                    <a:pt x="5300" y="9207"/>
                  </a:cubicBezTo>
                  <a:cubicBezTo>
                    <a:pt x="5460" y="8991"/>
                    <a:pt x="5676" y="8809"/>
                    <a:pt x="5937" y="8718"/>
                  </a:cubicBezTo>
                  <a:cubicBezTo>
                    <a:pt x="6082" y="8667"/>
                    <a:pt x="6235" y="8642"/>
                    <a:pt x="6387" y="8642"/>
                  </a:cubicBezTo>
                  <a:close/>
                  <a:moveTo>
                    <a:pt x="15930" y="1"/>
                  </a:moveTo>
                  <a:cubicBezTo>
                    <a:pt x="15898" y="1"/>
                    <a:pt x="15865" y="3"/>
                    <a:pt x="15832" y="6"/>
                  </a:cubicBezTo>
                  <a:cubicBezTo>
                    <a:pt x="15594" y="29"/>
                    <a:pt x="15355" y="120"/>
                    <a:pt x="15173" y="268"/>
                  </a:cubicBezTo>
                  <a:cubicBezTo>
                    <a:pt x="15082" y="336"/>
                    <a:pt x="15002" y="427"/>
                    <a:pt x="14957" y="529"/>
                  </a:cubicBezTo>
                  <a:cubicBezTo>
                    <a:pt x="14911" y="620"/>
                    <a:pt x="14888" y="700"/>
                    <a:pt x="14888" y="791"/>
                  </a:cubicBezTo>
                  <a:lnTo>
                    <a:pt x="14877" y="791"/>
                  </a:lnTo>
                  <a:cubicBezTo>
                    <a:pt x="14581" y="791"/>
                    <a:pt x="14308" y="916"/>
                    <a:pt x="14126" y="1143"/>
                  </a:cubicBezTo>
                  <a:cubicBezTo>
                    <a:pt x="13740" y="1610"/>
                    <a:pt x="13762" y="2395"/>
                    <a:pt x="14217" y="2815"/>
                  </a:cubicBezTo>
                  <a:cubicBezTo>
                    <a:pt x="14104" y="2861"/>
                    <a:pt x="13967" y="2906"/>
                    <a:pt x="13842" y="2929"/>
                  </a:cubicBezTo>
                  <a:cubicBezTo>
                    <a:pt x="13626" y="2986"/>
                    <a:pt x="13387" y="3009"/>
                    <a:pt x="13160" y="3031"/>
                  </a:cubicBezTo>
                  <a:cubicBezTo>
                    <a:pt x="13005" y="3042"/>
                    <a:pt x="12849" y="3047"/>
                    <a:pt x="12692" y="3047"/>
                  </a:cubicBezTo>
                  <a:cubicBezTo>
                    <a:pt x="12343" y="3047"/>
                    <a:pt x="11992" y="3022"/>
                    <a:pt x="11647" y="2975"/>
                  </a:cubicBezTo>
                  <a:cubicBezTo>
                    <a:pt x="11510" y="2952"/>
                    <a:pt x="11374" y="2918"/>
                    <a:pt x="11237" y="2906"/>
                  </a:cubicBezTo>
                  <a:cubicBezTo>
                    <a:pt x="11226" y="2895"/>
                    <a:pt x="11215" y="2895"/>
                    <a:pt x="11203" y="2895"/>
                  </a:cubicBezTo>
                  <a:cubicBezTo>
                    <a:pt x="10896" y="2758"/>
                    <a:pt x="10578" y="2633"/>
                    <a:pt x="10259" y="2542"/>
                  </a:cubicBezTo>
                  <a:cubicBezTo>
                    <a:pt x="9621" y="2341"/>
                    <a:pt x="8956" y="2243"/>
                    <a:pt x="8291" y="2243"/>
                  </a:cubicBezTo>
                  <a:cubicBezTo>
                    <a:pt x="7829" y="2243"/>
                    <a:pt x="7367" y="2290"/>
                    <a:pt x="6915" y="2383"/>
                  </a:cubicBezTo>
                  <a:cubicBezTo>
                    <a:pt x="5903" y="2588"/>
                    <a:pt x="4948" y="3043"/>
                    <a:pt x="4129" y="3668"/>
                  </a:cubicBezTo>
                  <a:cubicBezTo>
                    <a:pt x="3355" y="4283"/>
                    <a:pt x="2684" y="5067"/>
                    <a:pt x="2275" y="5966"/>
                  </a:cubicBezTo>
                  <a:cubicBezTo>
                    <a:pt x="1865" y="6864"/>
                    <a:pt x="1683" y="7888"/>
                    <a:pt x="1968" y="8843"/>
                  </a:cubicBezTo>
                  <a:cubicBezTo>
                    <a:pt x="1991" y="8912"/>
                    <a:pt x="2025" y="8969"/>
                    <a:pt x="2047" y="9037"/>
                  </a:cubicBezTo>
                  <a:lnTo>
                    <a:pt x="2036" y="9037"/>
                  </a:lnTo>
                  <a:cubicBezTo>
                    <a:pt x="1706" y="9173"/>
                    <a:pt x="1456" y="9435"/>
                    <a:pt x="1422" y="9787"/>
                  </a:cubicBezTo>
                  <a:cubicBezTo>
                    <a:pt x="1411" y="9844"/>
                    <a:pt x="1411" y="9890"/>
                    <a:pt x="1422" y="9947"/>
                  </a:cubicBezTo>
                  <a:cubicBezTo>
                    <a:pt x="1138" y="9981"/>
                    <a:pt x="876" y="10095"/>
                    <a:pt x="660" y="10265"/>
                  </a:cubicBezTo>
                  <a:cubicBezTo>
                    <a:pt x="125" y="10686"/>
                    <a:pt x="0" y="11471"/>
                    <a:pt x="319" y="12062"/>
                  </a:cubicBezTo>
                  <a:cubicBezTo>
                    <a:pt x="421" y="12233"/>
                    <a:pt x="546" y="12403"/>
                    <a:pt x="683" y="12540"/>
                  </a:cubicBezTo>
                  <a:cubicBezTo>
                    <a:pt x="792" y="12650"/>
                    <a:pt x="955" y="12791"/>
                    <a:pt x="1119" y="12791"/>
                  </a:cubicBezTo>
                  <a:cubicBezTo>
                    <a:pt x="1125" y="12791"/>
                    <a:pt x="1131" y="12791"/>
                    <a:pt x="1138" y="12790"/>
                  </a:cubicBezTo>
                  <a:lnTo>
                    <a:pt x="1138" y="12790"/>
                  </a:lnTo>
                  <a:cubicBezTo>
                    <a:pt x="1081" y="13154"/>
                    <a:pt x="1149" y="13518"/>
                    <a:pt x="1331" y="13837"/>
                  </a:cubicBezTo>
                  <a:cubicBezTo>
                    <a:pt x="1624" y="14337"/>
                    <a:pt x="2173" y="14654"/>
                    <a:pt x="2743" y="14654"/>
                  </a:cubicBezTo>
                  <a:cubicBezTo>
                    <a:pt x="2925" y="14654"/>
                    <a:pt x="3109" y="14622"/>
                    <a:pt x="3287" y="14553"/>
                  </a:cubicBezTo>
                  <a:cubicBezTo>
                    <a:pt x="3333" y="14542"/>
                    <a:pt x="3390" y="14519"/>
                    <a:pt x="3435" y="14496"/>
                  </a:cubicBezTo>
                  <a:cubicBezTo>
                    <a:pt x="3446" y="14519"/>
                    <a:pt x="3458" y="14553"/>
                    <a:pt x="3469" y="14576"/>
                  </a:cubicBezTo>
                  <a:cubicBezTo>
                    <a:pt x="3526" y="14678"/>
                    <a:pt x="3617" y="14769"/>
                    <a:pt x="3697" y="14837"/>
                  </a:cubicBezTo>
                  <a:cubicBezTo>
                    <a:pt x="3867" y="14985"/>
                    <a:pt x="4072" y="15110"/>
                    <a:pt x="4299" y="15156"/>
                  </a:cubicBezTo>
                  <a:cubicBezTo>
                    <a:pt x="4413" y="15188"/>
                    <a:pt x="4527" y="15203"/>
                    <a:pt x="4642" y="15203"/>
                  </a:cubicBezTo>
                  <a:cubicBezTo>
                    <a:pt x="4766" y="15203"/>
                    <a:pt x="4891" y="15186"/>
                    <a:pt x="5016" y="15156"/>
                  </a:cubicBezTo>
                  <a:cubicBezTo>
                    <a:pt x="5232" y="15099"/>
                    <a:pt x="5494" y="14985"/>
                    <a:pt x="5642" y="14803"/>
                  </a:cubicBezTo>
                  <a:cubicBezTo>
                    <a:pt x="5664" y="14792"/>
                    <a:pt x="5676" y="14769"/>
                    <a:pt x="5676" y="14746"/>
                  </a:cubicBezTo>
                  <a:cubicBezTo>
                    <a:pt x="5858" y="14906"/>
                    <a:pt x="6074" y="15031"/>
                    <a:pt x="6301" y="15099"/>
                  </a:cubicBezTo>
                  <a:cubicBezTo>
                    <a:pt x="6463" y="15155"/>
                    <a:pt x="6632" y="15182"/>
                    <a:pt x="6802" y="15182"/>
                  </a:cubicBezTo>
                  <a:cubicBezTo>
                    <a:pt x="7145" y="15182"/>
                    <a:pt x="7491" y="15073"/>
                    <a:pt x="7780" y="14883"/>
                  </a:cubicBezTo>
                  <a:cubicBezTo>
                    <a:pt x="7825" y="14849"/>
                    <a:pt x="7871" y="14826"/>
                    <a:pt x="7905" y="14792"/>
                  </a:cubicBezTo>
                  <a:cubicBezTo>
                    <a:pt x="7996" y="14906"/>
                    <a:pt x="8155" y="14985"/>
                    <a:pt x="8269" y="15042"/>
                  </a:cubicBezTo>
                  <a:cubicBezTo>
                    <a:pt x="8451" y="15122"/>
                    <a:pt x="8644" y="15167"/>
                    <a:pt x="8849" y="15167"/>
                  </a:cubicBezTo>
                  <a:cubicBezTo>
                    <a:pt x="9042" y="15167"/>
                    <a:pt x="9236" y="15110"/>
                    <a:pt x="9418" y="15031"/>
                  </a:cubicBezTo>
                  <a:cubicBezTo>
                    <a:pt x="9497" y="14985"/>
                    <a:pt x="9577" y="14928"/>
                    <a:pt x="9656" y="14872"/>
                  </a:cubicBezTo>
                  <a:cubicBezTo>
                    <a:pt x="9679" y="14849"/>
                    <a:pt x="9713" y="14826"/>
                    <a:pt x="9736" y="14792"/>
                  </a:cubicBezTo>
                  <a:cubicBezTo>
                    <a:pt x="9895" y="14928"/>
                    <a:pt x="10077" y="15031"/>
                    <a:pt x="10282" y="15088"/>
                  </a:cubicBezTo>
                  <a:cubicBezTo>
                    <a:pt x="10382" y="15113"/>
                    <a:pt x="10485" y="15126"/>
                    <a:pt x="10588" y="15126"/>
                  </a:cubicBezTo>
                  <a:cubicBezTo>
                    <a:pt x="10939" y="15126"/>
                    <a:pt x="11289" y="14981"/>
                    <a:pt x="11545" y="14735"/>
                  </a:cubicBezTo>
                  <a:cubicBezTo>
                    <a:pt x="11590" y="14690"/>
                    <a:pt x="11647" y="14633"/>
                    <a:pt x="11681" y="14576"/>
                  </a:cubicBezTo>
                  <a:lnTo>
                    <a:pt x="11704" y="14576"/>
                  </a:lnTo>
                  <a:cubicBezTo>
                    <a:pt x="11795" y="14633"/>
                    <a:pt x="11897" y="14644"/>
                    <a:pt x="11999" y="14667"/>
                  </a:cubicBezTo>
                  <a:cubicBezTo>
                    <a:pt x="12023" y="14668"/>
                    <a:pt x="12047" y="14669"/>
                    <a:pt x="12070" y="14669"/>
                  </a:cubicBezTo>
                  <a:cubicBezTo>
                    <a:pt x="12237" y="14669"/>
                    <a:pt x="12396" y="14633"/>
                    <a:pt x="12545" y="14553"/>
                  </a:cubicBezTo>
                  <a:cubicBezTo>
                    <a:pt x="12705" y="14473"/>
                    <a:pt x="12841" y="14348"/>
                    <a:pt x="12943" y="14189"/>
                  </a:cubicBezTo>
                  <a:cubicBezTo>
                    <a:pt x="12989" y="14121"/>
                    <a:pt x="13023" y="14030"/>
                    <a:pt x="13046" y="13939"/>
                  </a:cubicBezTo>
                  <a:lnTo>
                    <a:pt x="13057" y="13939"/>
                  </a:lnTo>
                  <a:cubicBezTo>
                    <a:pt x="13239" y="14007"/>
                    <a:pt x="13433" y="14030"/>
                    <a:pt x="13626" y="14030"/>
                  </a:cubicBezTo>
                  <a:cubicBezTo>
                    <a:pt x="14092" y="14007"/>
                    <a:pt x="14559" y="13802"/>
                    <a:pt x="14888" y="13461"/>
                  </a:cubicBezTo>
                  <a:cubicBezTo>
                    <a:pt x="15218" y="13120"/>
                    <a:pt x="15377" y="12642"/>
                    <a:pt x="15332" y="12165"/>
                  </a:cubicBezTo>
                  <a:cubicBezTo>
                    <a:pt x="15275" y="11698"/>
                    <a:pt x="15025" y="11255"/>
                    <a:pt x="14604" y="11027"/>
                  </a:cubicBezTo>
                  <a:cubicBezTo>
                    <a:pt x="14479" y="10959"/>
                    <a:pt x="14354" y="10913"/>
                    <a:pt x="14229" y="10879"/>
                  </a:cubicBezTo>
                  <a:cubicBezTo>
                    <a:pt x="14251" y="10686"/>
                    <a:pt x="14206" y="10470"/>
                    <a:pt x="14138" y="10288"/>
                  </a:cubicBezTo>
                  <a:cubicBezTo>
                    <a:pt x="14047" y="10072"/>
                    <a:pt x="13922" y="9867"/>
                    <a:pt x="13740" y="9708"/>
                  </a:cubicBezTo>
                  <a:cubicBezTo>
                    <a:pt x="13671" y="9651"/>
                    <a:pt x="13603" y="9594"/>
                    <a:pt x="13524" y="9549"/>
                  </a:cubicBezTo>
                  <a:cubicBezTo>
                    <a:pt x="13535" y="9515"/>
                    <a:pt x="13546" y="9480"/>
                    <a:pt x="13558" y="9435"/>
                  </a:cubicBezTo>
                  <a:cubicBezTo>
                    <a:pt x="13580" y="9355"/>
                    <a:pt x="13603" y="9264"/>
                    <a:pt x="13615" y="9173"/>
                  </a:cubicBezTo>
                  <a:cubicBezTo>
                    <a:pt x="13649" y="9003"/>
                    <a:pt x="13671" y="8821"/>
                    <a:pt x="13671" y="8639"/>
                  </a:cubicBezTo>
                  <a:cubicBezTo>
                    <a:pt x="13671" y="8298"/>
                    <a:pt x="13615" y="7934"/>
                    <a:pt x="13512" y="7604"/>
                  </a:cubicBezTo>
                  <a:cubicBezTo>
                    <a:pt x="13478" y="7479"/>
                    <a:pt x="13433" y="7353"/>
                    <a:pt x="13376" y="7240"/>
                  </a:cubicBezTo>
                  <a:cubicBezTo>
                    <a:pt x="13501" y="7206"/>
                    <a:pt x="13626" y="7149"/>
                    <a:pt x="13740" y="7081"/>
                  </a:cubicBezTo>
                  <a:cubicBezTo>
                    <a:pt x="13990" y="6944"/>
                    <a:pt x="14217" y="6785"/>
                    <a:pt x="14445" y="6614"/>
                  </a:cubicBezTo>
                  <a:cubicBezTo>
                    <a:pt x="14877" y="6273"/>
                    <a:pt x="15241" y="5829"/>
                    <a:pt x="15446" y="5306"/>
                  </a:cubicBezTo>
                  <a:cubicBezTo>
                    <a:pt x="15491" y="5158"/>
                    <a:pt x="15537" y="5022"/>
                    <a:pt x="15559" y="4874"/>
                  </a:cubicBezTo>
                  <a:cubicBezTo>
                    <a:pt x="15559" y="4829"/>
                    <a:pt x="15571" y="4783"/>
                    <a:pt x="15571" y="4738"/>
                  </a:cubicBezTo>
                  <a:cubicBezTo>
                    <a:pt x="15855" y="4715"/>
                    <a:pt x="16128" y="4590"/>
                    <a:pt x="16333" y="4396"/>
                  </a:cubicBezTo>
                  <a:cubicBezTo>
                    <a:pt x="16356" y="4362"/>
                    <a:pt x="16390" y="4339"/>
                    <a:pt x="16412" y="4305"/>
                  </a:cubicBezTo>
                  <a:cubicBezTo>
                    <a:pt x="16469" y="4396"/>
                    <a:pt x="16549" y="4476"/>
                    <a:pt x="16629" y="4533"/>
                  </a:cubicBezTo>
                  <a:cubicBezTo>
                    <a:pt x="16793" y="4656"/>
                    <a:pt x="17022" y="4705"/>
                    <a:pt x="17232" y="4705"/>
                  </a:cubicBezTo>
                  <a:cubicBezTo>
                    <a:pt x="17255" y="4705"/>
                    <a:pt x="17278" y="4705"/>
                    <a:pt x="17300" y="4703"/>
                  </a:cubicBezTo>
                  <a:cubicBezTo>
                    <a:pt x="17811" y="4681"/>
                    <a:pt x="18312" y="4374"/>
                    <a:pt x="18482" y="3873"/>
                  </a:cubicBezTo>
                  <a:cubicBezTo>
                    <a:pt x="18528" y="3737"/>
                    <a:pt x="18539" y="3589"/>
                    <a:pt x="18528" y="3441"/>
                  </a:cubicBezTo>
                  <a:cubicBezTo>
                    <a:pt x="18517" y="3373"/>
                    <a:pt x="18505" y="3304"/>
                    <a:pt x="18482" y="3236"/>
                  </a:cubicBezTo>
                  <a:cubicBezTo>
                    <a:pt x="18585" y="3191"/>
                    <a:pt x="18664" y="3122"/>
                    <a:pt x="18733" y="3031"/>
                  </a:cubicBezTo>
                  <a:cubicBezTo>
                    <a:pt x="18858" y="2872"/>
                    <a:pt x="18903" y="2668"/>
                    <a:pt x="18869" y="2474"/>
                  </a:cubicBezTo>
                  <a:cubicBezTo>
                    <a:pt x="18846" y="2281"/>
                    <a:pt x="18721" y="2122"/>
                    <a:pt x="18551" y="2019"/>
                  </a:cubicBezTo>
                  <a:cubicBezTo>
                    <a:pt x="18471" y="1962"/>
                    <a:pt x="18369" y="1928"/>
                    <a:pt x="18266" y="1917"/>
                  </a:cubicBezTo>
                  <a:cubicBezTo>
                    <a:pt x="18414" y="1701"/>
                    <a:pt x="18448" y="1439"/>
                    <a:pt x="18380" y="1189"/>
                  </a:cubicBezTo>
                  <a:cubicBezTo>
                    <a:pt x="18289" y="905"/>
                    <a:pt x="18073" y="677"/>
                    <a:pt x="17800" y="563"/>
                  </a:cubicBezTo>
                  <a:cubicBezTo>
                    <a:pt x="17677" y="514"/>
                    <a:pt x="17544" y="491"/>
                    <a:pt x="17409" y="491"/>
                  </a:cubicBezTo>
                  <a:cubicBezTo>
                    <a:pt x="17231" y="491"/>
                    <a:pt x="17052" y="531"/>
                    <a:pt x="16890" y="609"/>
                  </a:cubicBezTo>
                  <a:cubicBezTo>
                    <a:pt x="16856" y="620"/>
                    <a:pt x="16822" y="643"/>
                    <a:pt x="16788" y="666"/>
                  </a:cubicBezTo>
                  <a:cubicBezTo>
                    <a:pt x="16725" y="256"/>
                    <a:pt x="16331" y="1"/>
                    <a:pt x="159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1993600" y="2583075"/>
              <a:ext cx="27900" cy="30675"/>
            </a:xfrm>
            <a:custGeom>
              <a:rect b="b" l="l" r="r" t="t"/>
              <a:pathLst>
                <a:path extrusionOk="0" h="1227" w="1116">
                  <a:moveTo>
                    <a:pt x="124" y="1"/>
                  </a:moveTo>
                  <a:cubicBezTo>
                    <a:pt x="100" y="1"/>
                    <a:pt x="74" y="5"/>
                    <a:pt x="46" y="13"/>
                  </a:cubicBezTo>
                  <a:cubicBezTo>
                    <a:pt x="23" y="24"/>
                    <a:pt x="1" y="58"/>
                    <a:pt x="12" y="92"/>
                  </a:cubicBezTo>
                  <a:cubicBezTo>
                    <a:pt x="35" y="149"/>
                    <a:pt x="69" y="195"/>
                    <a:pt x="126" y="240"/>
                  </a:cubicBezTo>
                  <a:cubicBezTo>
                    <a:pt x="171" y="274"/>
                    <a:pt x="205" y="297"/>
                    <a:pt x="251" y="343"/>
                  </a:cubicBezTo>
                  <a:cubicBezTo>
                    <a:pt x="342" y="411"/>
                    <a:pt x="433" y="502"/>
                    <a:pt x="512" y="581"/>
                  </a:cubicBezTo>
                  <a:cubicBezTo>
                    <a:pt x="592" y="672"/>
                    <a:pt x="649" y="741"/>
                    <a:pt x="717" y="854"/>
                  </a:cubicBezTo>
                  <a:cubicBezTo>
                    <a:pt x="751" y="911"/>
                    <a:pt x="785" y="945"/>
                    <a:pt x="808" y="991"/>
                  </a:cubicBezTo>
                  <a:cubicBezTo>
                    <a:pt x="842" y="1048"/>
                    <a:pt x="876" y="1093"/>
                    <a:pt x="910" y="1139"/>
                  </a:cubicBezTo>
                  <a:cubicBezTo>
                    <a:pt x="933" y="1161"/>
                    <a:pt x="956" y="1184"/>
                    <a:pt x="979" y="1207"/>
                  </a:cubicBezTo>
                  <a:cubicBezTo>
                    <a:pt x="991" y="1220"/>
                    <a:pt x="1011" y="1226"/>
                    <a:pt x="1030" y="1226"/>
                  </a:cubicBezTo>
                  <a:cubicBezTo>
                    <a:pt x="1063" y="1226"/>
                    <a:pt x="1097" y="1208"/>
                    <a:pt x="1104" y="1173"/>
                  </a:cubicBezTo>
                  <a:cubicBezTo>
                    <a:pt x="1104" y="1139"/>
                    <a:pt x="1104" y="1105"/>
                    <a:pt x="1104" y="1070"/>
                  </a:cubicBezTo>
                  <a:cubicBezTo>
                    <a:pt x="1115" y="1002"/>
                    <a:pt x="1092" y="934"/>
                    <a:pt x="1058" y="877"/>
                  </a:cubicBezTo>
                  <a:cubicBezTo>
                    <a:pt x="1036" y="809"/>
                    <a:pt x="1013" y="752"/>
                    <a:pt x="979" y="695"/>
                  </a:cubicBezTo>
                  <a:cubicBezTo>
                    <a:pt x="910" y="581"/>
                    <a:pt x="831" y="468"/>
                    <a:pt x="728" y="377"/>
                  </a:cubicBezTo>
                  <a:cubicBezTo>
                    <a:pt x="637" y="274"/>
                    <a:pt x="535" y="195"/>
                    <a:pt x="421" y="126"/>
                  </a:cubicBezTo>
                  <a:cubicBezTo>
                    <a:pt x="365" y="92"/>
                    <a:pt x="319" y="58"/>
                    <a:pt x="262" y="35"/>
                  </a:cubicBezTo>
                  <a:cubicBezTo>
                    <a:pt x="211" y="13"/>
                    <a:pt x="169" y="1"/>
                    <a:pt x="1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2006675" y="2580525"/>
              <a:ext cx="18525" cy="18350"/>
            </a:xfrm>
            <a:custGeom>
              <a:rect b="b" l="l" r="r" t="t"/>
              <a:pathLst>
                <a:path extrusionOk="0" h="734" w="741">
                  <a:moveTo>
                    <a:pt x="137" y="1"/>
                  </a:moveTo>
                  <a:cubicBezTo>
                    <a:pt x="114" y="1"/>
                    <a:pt x="103" y="12"/>
                    <a:pt x="80" y="12"/>
                  </a:cubicBezTo>
                  <a:cubicBezTo>
                    <a:pt x="69" y="24"/>
                    <a:pt x="58" y="24"/>
                    <a:pt x="35" y="35"/>
                  </a:cubicBezTo>
                  <a:cubicBezTo>
                    <a:pt x="12" y="46"/>
                    <a:pt x="1" y="81"/>
                    <a:pt x="12" y="103"/>
                  </a:cubicBezTo>
                  <a:cubicBezTo>
                    <a:pt x="35" y="115"/>
                    <a:pt x="46" y="126"/>
                    <a:pt x="46" y="137"/>
                  </a:cubicBezTo>
                  <a:cubicBezTo>
                    <a:pt x="58" y="149"/>
                    <a:pt x="69" y="172"/>
                    <a:pt x="92" y="183"/>
                  </a:cubicBezTo>
                  <a:cubicBezTo>
                    <a:pt x="92" y="183"/>
                    <a:pt x="103" y="183"/>
                    <a:pt x="103" y="194"/>
                  </a:cubicBezTo>
                  <a:cubicBezTo>
                    <a:pt x="126" y="217"/>
                    <a:pt x="171" y="251"/>
                    <a:pt x="205" y="274"/>
                  </a:cubicBezTo>
                  <a:cubicBezTo>
                    <a:pt x="217" y="285"/>
                    <a:pt x="217" y="285"/>
                    <a:pt x="217" y="285"/>
                  </a:cubicBezTo>
                  <a:cubicBezTo>
                    <a:pt x="228" y="297"/>
                    <a:pt x="240" y="308"/>
                    <a:pt x="251" y="319"/>
                  </a:cubicBezTo>
                  <a:cubicBezTo>
                    <a:pt x="274" y="331"/>
                    <a:pt x="296" y="354"/>
                    <a:pt x="319" y="376"/>
                  </a:cubicBezTo>
                  <a:cubicBezTo>
                    <a:pt x="342" y="399"/>
                    <a:pt x="365" y="433"/>
                    <a:pt x="387" y="456"/>
                  </a:cubicBezTo>
                  <a:cubicBezTo>
                    <a:pt x="387" y="456"/>
                    <a:pt x="399" y="467"/>
                    <a:pt x="399" y="467"/>
                  </a:cubicBezTo>
                  <a:cubicBezTo>
                    <a:pt x="410" y="479"/>
                    <a:pt x="422" y="490"/>
                    <a:pt x="422" y="513"/>
                  </a:cubicBezTo>
                  <a:cubicBezTo>
                    <a:pt x="433" y="524"/>
                    <a:pt x="444" y="536"/>
                    <a:pt x="456" y="547"/>
                  </a:cubicBezTo>
                  <a:cubicBezTo>
                    <a:pt x="467" y="558"/>
                    <a:pt x="467" y="558"/>
                    <a:pt x="478" y="570"/>
                  </a:cubicBezTo>
                  <a:cubicBezTo>
                    <a:pt x="478" y="570"/>
                    <a:pt x="490" y="581"/>
                    <a:pt x="490" y="581"/>
                  </a:cubicBezTo>
                  <a:cubicBezTo>
                    <a:pt x="513" y="615"/>
                    <a:pt x="535" y="649"/>
                    <a:pt x="569" y="672"/>
                  </a:cubicBezTo>
                  <a:cubicBezTo>
                    <a:pt x="581" y="695"/>
                    <a:pt x="604" y="718"/>
                    <a:pt x="638" y="729"/>
                  </a:cubicBezTo>
                  <a:cubicBezTo>
                    <a:pt x="644" y="732"/>
                    <a:pt x="651" y="734"/>
                    <a:pt x="658" y="734"/>
                  </a:cubicBezTo>
                  <a:cubicBezTo>
                    <a:pt x="674" y="734"/>
                    <a:pt x="690" y="726"/>
                    <a:pt x="706" y="718"/>
                  </a:cubicBezTo>
                  <a:cubicBezTo>
                    <a:pt x="729" y="683"/>
                    <a:pt x="729" y="649"/>
                    <a:pt x="729" y="615"/>
                  </a:cubicBezTo>
                  <a:cubicBezTo>
                    <a:pt x="740" y="570"/>
                    <a:pt x="740" y="524"/>
                    <a:pt x="729" y="479"/>
                  </a:cubicBezTo>
                  <a:cubicBezTo>
                    <a:pt x="729" y="479"/>
                    <a:pt x="717" y="433"/>
                    <a:pt x="706" y="433"/>
                  </a:cubicBezTo>
                  <a:cubicBezTo>
                    <a:pt x="706" y="424"/>
                    <a:pt x="706" y="417"/>
                    <a:pt x="706" y="410"/>
                  </a:cubicBezTo>
                  <a:cubicBezTo>
                    <a:pt x="695" y="388"/>
                    <a:pt x="683" y="376"/>
                    <a:pt x="683" y="354"/>
                  </a:cubicBezTo>
                  <a:cubicBezTo>
                    <a:pt x="638" y="285"/>
                    <a:pt x="592" y="228"/>
                    <a:pt x="524" y="172"/>
                  </a:cubicBezTo>
                  <a:cubicBezTo>
                    <a:pt x="467" y="115"/>
                    <a:pt x="399" y="81"/>
                    <a:pt x="331" y="46"/>
                  </a:cubicBezTo>
                  <a:cubicBezTo>
                    <a:pt x="293" y="28"/>
                    <a:pt x="256" y="9"/>
                    <a:pt x="213" y="9"/>
                  </a:cubicBezTo>
                  <a:cubicBezTo>
                    <a:pt x="203" y="9"/>
                    <a:pt x="193" y="10"/>
                    <a:pt x="183" y="12"/>
                  </a:cubicBezTo>
                  <a:lnTo>
                    <a:pt x="160" y="12"/>
                  </a:lnTo>
                  <a:cubicBezTo>
                    <a:pt x="160" y="12"/>
                    <a:pt x="149" y="12"/>
                    <a:pt x="13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2019475" y="2577025"/>
              <a:ext cx="11675" cy="12100"/>
            </a:xfrm>
            <a:custGeom>
              <a:rect b="b" l="l" r="r" t="t"/>
              <a:pathLst>
                <a:path extrusionOk="0" h="484" w="467">
                  <a:moveTo>
                    <a:pt x="83" y="0"/>
                  </a:moveTo>
                  <a:cubicBezTo>
                    <a:pt x="63" y="0"/>
                    <a:pt x="40" y="11"/>
                    <a:pt x="23" y="27"/>
                  </a:cubicBezTo>
                  <a:cubicBezTo>
                    <a:pt x="12" y="39"/>
                    <a:pt x="1" y="50"/>
                    <a:pt x="1" y="73"/>
                  </a:cubicBezTo>
                  <a:cubicBezTo>
                    <a:pt x="1" y="95"/>
                    <a:pt x="1" y="118"/>
                    <a:pt x="23" y="141"/>
                  </a:cubicBezTo>
                  <a:cubicBezTo>
                    <a:pt x="35" y="152"/>
                    <a:pt x="35" y="152"/>
                    <a:pt x="46" y="152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52" y="169"/>
                    <a:pt x="60" y="178"/>
                    <a:pt x="69" y="186"/>
                  </a:cubicBezTo>
                  <a:lnTo>
                    <a:pt x="69" y="186"/>
                  </a:lnTo>
                  <a:cubicBezTo>
                    <a:pt x="103" y="209"/>
                    <a:pt x="137" y="243"/>
                    <a:pt x="160" y="266"/>
                  </a:cubicBezTo>
                  <a:cubicBezTo>
                    <a:pt x="171" y="289"/>
                    <a:pt x="183" y="300"/>
                    <a:pt x="194" y="312"/>
                  </a:cubicBezTo>
                  <a:cubicBezTo>
                    <a:pt x="205" y="334"/>
                    <a:pt x="217" y="346"/>
                    <a:pt x="239" y="357"/>
                  </a:cubicBezTo>
                  <a:cubicBezTo>
                    <a:pt x="239" y="357"/>
                    <a:pt x="239" y="368"/>
                    <a:pt x="239" y="368"/>
                  </a:cubicBezTo>
                  <a:cubicBezTo>
                    <a:pt x="251" y="380"/>
                    <a:pt x="262" y="391"/>
                    <a:pt x="274" y="391"/>
                  </a:cubicBezTo>
                  <a:lnTo>
                    <a:pt x="285" y="425"/>
                  </a:lnTo>
                  <a:cubicBezTo>
                    <a:pt x="296" y="437"/>
                    <a:pt x="319" y="459"/>
                    <a:pt x="330" y="471"/>
                  </a:cubicBezTo>
                  <a:cubicBezTo>
                    <a:pt x="350" y="477"/>
                    <a:pt x="370" y="484"/>
                    <a:pt x="387" y="484"/>
                  </a:cubicBezTo>
                  <a:cubicBezTo>
                    <a:pt x="400" y="484"/>
                    <a:pt x="412" y="480"/>
                    <a:pt x="421" y="471"/>
                  </a:cubicBezTo>
                  <a:cubicBezTo>
                    <a:pt x="456" y="459"/>
                    <a:pt x="467" y="425"/>
                    <a:pt x="467" y="391"/>
                  </a:cubicBezTo>
                  <a:cubicBezTo>
                    <a:pt x="467" y="380"/>
                    <a:pt x="467" y="357"/>
                    <a:pt x="456" y="346"/>
                  </a:cubicBezTo>
                  <a:cubicBezTo>
                    <a:pt x="456" y="334"/>
                    <a:pt x="456" y="323"/>
                    <a:pt x="444" y="300"/>
                  </a:cubicBezTo>
                  <a:cubicBezTo>
                    <a:pt x="444" y="266"/>
                    <a:pt x="421" y="232"/>
                    <a:pt x="399" y="198"/>
                  </a:cubicBezTo>
                  <a:cubicBezTo>
                    <a:pt x="376" y="175"/>
                    <a:pt x="353" y="141"/>
                    <a:pt x="330" y="118"/>
                  </a:cubicBezTo>
                  <a:cubicBezTo>
                    <a:pt x="308" y="95"/>
                    <a:pt x="274" y="73"/>
                    <a:pt x="251" y="50"/>
                  </a:cubicBezTo>
                  <a:cubicBezTo>
                    <a:pt x="217" y="39"/>
                    <a:pt x="183" y="16"/>
                    <a:pt x="148" y="16"/>
                  </a:cubicBezTo>
                  <a:cubicBezTo>
                    <a:pt x="137" y="4"/>
                    <a:pt x="114" y="4"/>
                    <a:pt x="103" y="4"/>
                  </a:cubicBezTo>
                  <a:cubicBezTo>
                    <a:pt x="97" y="1"/>
                    <a:pt x="90" y="0"/>
                    <a:pt x="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1752475" y="2564700"/>
              <a:ext cx="45025" cy="94850"/>
            </a:xfrm>
            <a:custGeom>
              <a:rect b="b" l="l" r="r" t="t"/>
              <a:pathLst>
                <a:path extrusionOk="0" h="3794" w="1801">
                  <a:moveTo>
                    <a:pt x="1696" y="1"/>
                  </a:moveTo>
                  <a:cubicBezTo>
                    <a:pt x="1685" y="1"/>
                    <a:pt x="1673" y="3"/>
                    <a:pt x="1661" y="8"/>
                  </a:cubicBezTo>
                  <a:cubicBezTo>
                    <a:pt x="1172" y="304"/>
                    <a:pt x="808" y="770"/>
                    <a:pt x="535" y="1260"/>
                  </a:cubicBezTo>
                  <a:cubicBezTo>
                    <a:pt x="262" y="1749"/>
                    <a:pt x="92" y="2295"/>
                    <a:pt x="23" y="2852"/>
                  </a:cubicBezTo>
                  <a:cubicBezTo>
                    <a:pt x="12" y="3000"/>
                    <a:pt x="1" y="3159"/>
                    <a:pt x="1" y="3318"/>
                  </a:cubicBezTo>
                  <a:cubicBezTo>
                    <a:pt x="1" y="3398"/>
                    <a:pt x="1" y="3477"/>
                    <a:pt x="23" y="3557"/>
                  </a:cubicBezTo>
                  <a:cubicBezTo>
                    <a:pt x="35" y="3637"/>
                    <a:pt x="35" y="3705"/>
                    <a:pt x="80" y="3773"/>
                  </a:cubicBezTo>
                  <a:cubicBezTo>
                    <a:pt x="90" y="3787"/>
                    <a:pt x="103" y="3794"/>
                    <a:pt x="117" y="3794"/>
                  </a:cubicBezTo>
                  <a:cubicBezTo>
                    <a:pt x="135" y="3794"/>
                    <a:pt x="153" y="3782"/>
                    <a:pt x="160" y="3762"/>
                  </a:cubicBezTo>
                  <a:cubicBezTo>
                    <a:pt x="205" y="3648"/>
                    <a:pt x="194" y="3500"/>
                    <a:pt x="205" y="3375"/>
                  </a:cubicBezTo>
                  <a:cubicBezTo>
                    <a:pt x="205" y="3239"/>
                    <a:pt x="217" y="3102"/>
                    <a:pt x="228" y="2966"/>
                  </a:cubicBezTo>
                  <a:cubicBezTo>
                    <a:pt x="262" y="2704"/>
                    <a:pt x="319" y="2454"/>
                    <a:pt x="399" y="2204"/>
                  </a:cubicBezTo>
                  <a:cubicBezTo>
                    <a:pt x="558" y="1692"/>
                    <a:pt x="808" y="1214"/>
                    <a:pt x="1149" y="805"/>
                  </a:cubicBezTo>
                  <a:cubicBezTo>
                    <a:pt x="1331" y="566"/>
                    <a:pt x="1547" y="350"/>
                    <a:pt x="1752" y="122"/>
                  </a:cubicBezTo>
                  <a:cubicBezTo>
                    <a:pt x="1800" y="74"/>
                    <a:pt x="1759" y="1"/>
                    <a:pt x="16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1807350" y="2536750"/>
              <a:ext cx="28750" cy="20200"/>
            </a:xfrm>
            <a:custGeom>
              <a:rect b="b" l="l" r="r" t="t"/>
              <a:pathLst>
                <a:path extrusionOk="0" h="808" w="1150">
                  <a:moveTo>
                    <a:pt x="1070" y="0"/>
                  </a:moveTo>
                  <a:cubicBezTo>
                    <a:pt x="1013" y="12"/>
                    <a:pt x="956" y="23"/>
                    <a:pt x="911" y="46"/>
                  </a:cubicBezTo>
                  <a:cubicBezTo>
                    <a:pt x="854" y="69"/>
                    <a:pt x="797" y="80"/>
                    <a:pt x="751" y="103"/>
                  </a:cubicBezTo>
                  <a:cubicBezTo>
                    <a:pt x="649" y="160"/>
                    <a:pt x="558" y="217"/>
                    <a:pt x="456" y="285"/>
                  </a:cubicBezTo>
                  <a:cubicBezTo>
                    <a:pt x="365" y="342"/>
                    <a:pt x="285" y="410"/>
                    <a:pt x="194" y="489"/>
                  </a:cubicBezTo>
                  <a:cubicBezTo>
                    <a:pt x="160" y="524"/>
                    <a:pt x="126" y="569"/>
                    <a:pt x="80" y="615"/>
                  </a:cubicBezTo>
                  <a:cubicBezTo>
                    <a:pt x="58" y="649"/>
                    <a:pt x="12" y="706"/>
                    <a:pt x="1" y="751"/>
                  </a:cubicBezTo>
                  <a:cubicBezTo>
                    <a:pt x="1" y="785"/>
                    <a:pt x="23" y="808"/>
                    <a:pt x="58" y="808"/>
                  </a:cubicBezTo>
                  <a:cubicBezTo>
                    <a:pt x="103" y="797"/>
                    <a:pt x="149" y="774"/>
                    <a:pt x="183" y="740"/>
                  </a:cubicBezTo>
                  <a:cubicBezTo>
                    <a:pt x="228" y="706"/>
                    <a:pt x="274" y="683"/>
                    <a:pt x="308" y="649"/>
                  </a:cubicBezTo>
                  <a:cubicBezTo>
                    <a:pt x="399" y="580"/>
                    <a:pt x="490" y="524"/>
                    <a:pt x="581" y="455"/>
                  </a:cubicBezTo>
                  <a:cubicBezTo>
                    <a:pt x="660" y="398"/>
                    <a:pt x="751" y="353"/>
                    <a:pt x="842" y="296"/>
                  </a:cubicBezTo>
                  <a:cubicBezTo>
                    <a:pt x="888" y="262"/>
                    <a:pt x="933" y="228"/>
                    <a:pt x="979" y="205"/>
                  </a:cubicBezTo>
                  <a:cubicBezTo>
                    <a:pt x="1024" y="171"/>
                    <a:pt x="1070" y="148"/>
                    <a:pt x="1115" y="114"/>
                  </a:cubicBezTo>
                  <a:cubicBezTo>
                    <a:pt x="1149" y="69"/>
                    <a:pt x="1127" y="0"/>
                    <a:pt x="10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1865650" y="2521500"/>
              <a:ext cx="86000" cy="13925"/>
            </a:xfrm>
            <a:custGeom>
              <a:rect b="b" l="l" r="r" t="t"/>
              <a:pathLst>
                <a:path extrusionOk="0" h="557" w="3440">
                  <a:moveTo>
                    <a:pt x="1406" y="1"/>
                  </a:moveTo>
                  <a:cubicBezTo>
                    <a:pt x="1225" y="1"/>
                    <a:pt x="1045" y="9"/>
                    <a:pt x="865" y="30"/>
                  </a:cubicBezTo>
                  <a:cubicBezTo>
                    <a:pt x="580" y="64"/>
                    <a:pt x="285" y="110"/>
                    <a:pt x="34" y="235"/>
                  </a:cubicBezTo>
                  <a:cubicBezTo>
                    <a:pt x="0" y="258"/>
                    <a:pt x="23" y="303"/>
                    <a:pt x="57" y="303"/>
                  </a:cubicBezTo>
                  <a:cubicBezTo>
                    <a:pt x="82" y="304"/>
                    <a:pt x="106" y="305"/>
                    <a:pt x="130" y="305"/>
                  </a:cubicBezTo>
                  <a:cubicBezTo>
                    <a:pt x="379" y="305"/>
                    <a:pt x="628" y="256"/>
                    <a:pt x="876" y="235"/>
                  </a:cubicBezTo>
                  <a:cubicBezTo>
                    <a:pt x="989" y="230"/>
                    <a:pt x="1104" y="228"/>
                    <a:pt x="1220" y="228"/>
                  </a:cubicBezTo>
                  <a:cubicBezTo>
                    <a:pt x="1383" y="228"/>
                    <a:pt x="1547" y="233"/>
                    <a:pt x="1706" y="246"/>
                  </a:cubicBezTo>
                  <a:cubicBezTo>
                    <a:pt x="1979" y="258"/>
                    <a:pt x="2252" y="303"/>
                    <a:pt x="2525" y="360"/>
                  </a:cubicBezTo>
                  <a:cubicBezTo>
                    <a:pt x="2650" y="394"/>
                    <a:pt x="2787" y="428"/>
                    <a:pt x="2912" y="451"/>
                  </a:cubicBezTo>
                  <a:cubicBezTo>
                    <a:pt x="3049" y="485"/>
                    <a:pt x="3196" y="531"/>
                    <a:pt x="3333" y="554"/>
                  </a:cubicBezTo>
                  <a:cubicBezTo>
                    <a:pt x="3340" y="556"/>
                    <a:pt x="3346" y="557"/>
                    <a:pt x="3352" y="557"/>
                  </a:cubicBezTo>
                  <a:cubicBezTo>
                    <a:pt x="3409" y="557"/>
                    <a:pt x="3440" y="471"/>
                    <a:pt x="3378" y="440"/>
                  </a:cubicBezTo>
                  <a:cubicBezTo>
                    <a:pt x="3265" y="360"/>
                    <a:pt x="3128" y="303"/>
                    <a:pt x="3003" y="258"/>
                  </a:cubicBezTo>
                  <a:cubicBezTo>
                    <a:pt x="2867" y="201"/>
                    <a:pt x="2730" y="167"/>
                    <a:pt x="2594" y="133"/>
                  </a:cubicBezTo>
                  <a:cubicBezTo>
                    <a:pt x="2309" y="64"/>
                    <a:pt x="2014" y="30"/>
                    <a:pt x="1718" y="8"/>
                  </a:cubicBezTo>
                  <a:cubicBezTo>
                    <a:pt x="1614" y="3"/>
                    <a:pt x="1510" y="1"/>
                    <a:pt x="140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1983775" y="2608500"/>
              <a:ext cx="28050" cy="55125"/>
            </a:xfrm>
            <a:custGeom>
              <a:rect b="b" l="l" r="r" t="t"/>
              <a:pathLst>
                <a:path extrusionOk="0" h="2205" w="1122">
                  <a:moveTo>
                    <a:pt x="52" y="1"/>
                  </a:moveTo>
                  <a:cubicBezTo>
                    <a:pt x="24" y="1"/>
                    <a:pt x="0" y="29"/>
                    <a:pt x="18" y="65"/>
                  </a:cubicBezTo>
                  <a:cubicBezTo>
                    <a:pt x="109" y="235"/>
                    <a:pt x="212" y="395"/>
                    <a:pt x="325" y="554"/>
                  </a:cubicBezTo>
                  <a:cubicBezTo>
                    <a:pt x="428" y="725"/>
                    <a:pt x="530" y="884"/>
                    <a:pt x="610" y="1054"/>
                  </a:cubicBezTo>
                  <a:cubicBezTo>
                    <a:pt x="769" y="1384"/>
                    <a:pt x="837" y="1782"/>
                    <a:pt x="803" y="2146"/>
                  </a:cubicBezTo>
                  <a:cubicBezTo>
                    <a:pt x="803" y="2182"/>
                    <a:pt x="839" y="2205"/>
                    <a:pt x="872" y="2205"/>
                  </a:cubicBezTo>
                  <a:cubicBezTo>
                    <a:pt x="891" y="2205"/>
                    <a:pt x="908" y="2197"/>
                    <a:pt x="917" y="2180"/>
                  </a:cubicBezTo>
                  <a:cubicBezTo>
                    <a:pt x="1121" y="1794"/>
                    <a:pt x="1042" y="1373"/>
                    <a:pt x="860" y="986"/>
                  </a:cubicBezTo>
                  <a:cubicBezTo>
                    <a:pt x="780" y="804"/>
                    <a:pt x="667" y="622"/>
                    <a:pt x="541" y="463"/>
                  </a:cubicBezTo>
                  <a:cubicBezTo>
                    <a:pt x="405" y="292"/>
                    <a:pt x="246" y="156"/>
                    <a:pt x="75" y="8"/>
                  </a:cubicBezTo>
                  <a:cubicBezTo>
                    <a:pt x="68" y="3"/>
                    <a:pt x="60" y="1"/>
                    <a:pt x="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1986275" y="2629475"/>
              <a:ext cx="10775" cy="23100"/>
            </a:xfrm>
            <a:custGeom>
              <a:rect b="b" l="l" r="r" t="t"/>
              <a:pathLst>
                <a:path extrusionOk="0" h="924" w="431">
                  <a:moveTo>
                    <a:pt x="76" y="0"/>
                  </a:moveTo>
                  <a:cubicBezTo>
                    <a:pt x="34" y="0"/>
                    <a:pt x="0" y="45"/>
                    <a:pt x="9" y="90"/>
                  </a:cubicBezTo>
                  <a:cubicBezTo>
                    <a:pt x="21" y="124"/>
                    <a:pt x="21" y="158"/>
                    <a:pt x="32" y="193"/>
                  </a:cubicBezTo>
                  <a:cubicBezTo>
                    <a:pt x="55" y="227"/>
                    <a:pt x="66" y="261"/>
                    <a:pt x="77" y="284"/>
                  </a:cubicBezTo>
                  <a:cubicBezTo>
                    <a:pt x="100" y="352"/>
                    <a:pt x="123" y="420"/>
                    <a:pt x="146" y="488"/>
                  </a:cubicBezTo>
                  <a:cubicBezTo>
                    <a:pt x="168" y="557"/>
                    <a:pt x="180" y="636"/>
                    <a:pt x="203" y="704"/>
                  </a:cubicBezTo>
                  <a:cubicBezTo>
                    <a:pt x="203" y="704"/>
                    <a:pt x="214" y="739"/>
                    <a:pt x="214" y="739"/>
                  </a:cubicBezTo>
                  <a:cubicBezTo>
                    <a:pt x="214" y="761"/>
                    <a:pt x="225" y="784"/>
                    <a:pt x="237" y="807"/>
                  </a:cubicBezTo>
                  <a:cubicBezTo>
                    <a:pt x="248" y="841"/>
                    <a:pt x="248" y="864"/>
                    <a:pt x="271" y="898"/>
                  </a:cubicBezTo>
                  <a:cubicBezTo>
                    <a:pt x="282" y="915"/>
                    <a:pt x="302" y="923"/>
                    <a:pt x="322" y="923"/>
                  </a:cubicBezTo>
                  <a:cubicBezTo>
                    <a:pt x="342" y="923"/>
                    <a:pt x="362" y="915"/>
                    <a:pt x="373" y="898"/>
                  </a:cubicBezTo>
                  <a:cubicBezTo>
                    <a:pt x="396" y="864"/>
                    <a:pt x="396" y="830"/>
                    <a:pt x="407" y="795"/>
                  </a:cubicBezTo>
                  <a:cubicBezTo>
                    <a:pt x="407" y="773"/>
                    <a:pt x="419" y="750"/>
                    <a:pt x="419" y="727"/>
                  </a:cubicBezTo>
                  <a:lnTo>
                    <a:pt x="419" y="693"/>
                  </a:lnTo>
                  <a:cubicBezTo>
                    <a:pt x="419" y="689"/>
                    <a:pt x="419" y="685"/>
                    <a:pt x="419" y="682"/>
                  </a:cubicBezTo>
                  <a:cubicBezTo>
                    <a:pt x="430" y="591"/>
                    <a:pt x="407" y="500"/>
                    <a:pt x="385" y="420"/>
                  </a:cubicBezTo>
                  <a:cubicBezTo>
                    <a:pt x="350" y="340"/>
                    <a:pt x="328" y="261"/>
                    <a:pt x="282" y="193"/>
                  </a:cubicBezTo>
                  <a:cubicBezTo>
                    <a:pt x="259" y="158"/>
                    <a:pt x="237" y="124"/>
                    <a:pt x="214" y="90"/>
                  </a:cubicBezTo>
                  <a:cubicBezTo>
                    <a:pt x="180" y="56"/>
                    <a:pt x="157" y="33"/>
                    <a:pt x="112" y="11"/>
                  </a:cubicBezTo>
                  <a:cubicBezTo>
                    <a:pt x="100" y="3"/>
                    <a:pt x="88" y="0"/>
                    <a:pt x="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1979950" y="2637925"/>
              <a:ext cx="6575" cy="13000"/>
            </a:xfrm>
            <a:custGeom>
              <a:rect b="b" l="l" r="r" t="t"/>
              <a:pathLst>
                <a:path extrusionOk="0" h="520" w="263">
                  <a:moveTo>
                    <a:pt x="68" y="1"/>
                  </a:moveTo>
                  <a:cubicBezTo>
                    <a:pt x="56" y="1"/>
                    <a:pt x="44" y="4"/>
                    <a:pt x="35" y="14"/>
                  </a:cubicBezTo>
                  <a:cubicBezTo>
                    <a:pt x="12" y="37"/>
                    <a:pt x="1" y="71"/>
                    <a:pt x="12" y="93"/>
                  </a:cubicBezTo>
                  <a:lnTo>
                    <a:pt x="23" y="116"/>
                  </a:lnTo>
                  <a:cubicBezTo>
                    <a:pt x="23" y="116"/>
                    <a:pt x="23" y="116"/>
                    <a:pt x="35" y="128"/>
                  </a:cubicBezTo>
                  <a:cubicBezTo>
                    <a:pt x="35" y="139"/>
                    <a:pt x="46" y="150"/>
                    <a:pt x="46" y="162"/>
                  </a:cubicBezTo>
                  <a:cubicBezTo>
                    <a:pt x="57" y="173"/>
                    <a:pt x="57" y="173"/>
                    <a:pt x="57" y="184"/>
                  </a:cubicBezTo>
                  <a:cubicBezTo>
                    <a:pt x="57" y="196"/>
                    <a:pt x="69" y="207"/>
                    <a:pt x="69" y="219"/>
                  </a:cubicBezTo>
                  <a:cubicBezTo>
                    <a:pt x="80" y="241"/>
                    <a:pt x="80" y="264"/>
                    <a:pt x="92" y="287"/>
                  </a:cubicBezTo>
                  <a:cubicBezTo>
                    <a:pt x="92" y="287"/>
                    <a:pt x="92" y="310"/>
                    <a:pt x="92" y="310"/>
                  </a:cubicBezTo>
                  <a:cubicBezTo>
                    <a:pt x="92" y="332"/>
                    <a:pt x="103" y="344"/>
                    <a:pt x="103" y="355"/>
                  </a:cubicBezTo>
                  <a:cubicBezTo>
                    <a:pt x="103" y="355"/>
                    <a:pt x="103" y="355"/>
                    <a:pt x="103" y="366"/>
                  </a:cubicBezTo>
                  <a:cubicBezTo>
                    <a:pt x="103" y="378"/>
                    <a:pt x="103" y="389"/>
                    <a:pt x="103" y="401"/>
                  </a:cubicBezTo>
                  <a:cubicBezTo>
                    <a:pt x="103" y="423"/>
                    <a:pt x="103" y="446"/>
                    <a:pt x="114" y="480"/>
                  </a:cubicBezTo>
                  <a:cubicBezTo>
                    <a:pt x="122" y="502"/>
                    <a:pt x="144" y="520"/>
                    <a:pt x="167" y="520"/>
                  </a:cubicBezTo>
                  <a:cubicBezTo>
                    <a:pt x="180" y="520"/>
                    <a:pt x="193" y="515"/>
                    <a:pt x="205" y="503"/>
                  </a:cubicBezTo>
                  <a:cubicBezTo>
                    <a:pt x="239" y="457"/>
                    <a:pt x="251" y="389"/>
                    <a:pt x="251" y="332"/>
                  </a:cubicBezTo>
                  <a:cubicBezTo>
                    <a:pt x="262" y="310"/>
                    <a:pt x="251" y="275"/>
                    <a:pt x="251" y="241"/>
                  </a:cubicBezTo>
                  <a:cubicBezTo>
                    <a:pt x="239" y="207"/>
                    <a:pt x="228" y="184"/>
                    <a:pt x="217" y="150"/>
                  </a:cubicBezTo>
                  <a:cubicBezTo>
                    <a:pt x="194" y="105"/>
                    <a:pt x="160" y="48"/>
                    <a:pt x="114" y="14"/>
                  </a:cubicBezTo>
                  <a:cubicBezTo>
                    <a:pt x="101" y="7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766400" y="2597500"/>
              <a:ext cx="17600" cy="36375"/>
            </a:xfrm>
            <a:custGeom>
              <a:rect b="b" l="l" r="r" t="t"/>
              <a:pathLst>
                <a:path extrusionOk="0" h="1455" w="704">
                  <a:moveTo>
                    <a:pt x="621" y="1"/>
                  </a:moveTo>
                  <a:cubicBezTo>
                    <a:pt x="608" y="1"/>
                    <a:pt x="594" y="5"/>
                    <a:pt x="581" y="16"/>
                  </a:cubicBezTo>
                  <a:cubicBezTo>
                    <a:pt x="535" y="50"/>
                    <a:pt x="501" y="95"/>
                    <a:pt x="467" y="152"/>
                  </a:cubicBezTo>
                  <a:cubicBezTo>
                    <a:pt x="422" y="198"/>
                    <a:pt x="388" y="243"/>
                    <a:pt x="354" y="300"/>
                  </a:cubicBezTo>
                  <a:cubicBezTo>
                    <a:pt x="285" y="414"/>
                    <a:pt x="228" y="539"/>
                    <a:pt x="172" y="664"/>
                  </a:cubicBezTo>
                  <a:cubicBezTo>
                    <a:pt x="126" y="778"/>
                    <a:pt x="81" y="903"/>
                    <a:pt x="46" y="1028"/>
                  </a:cubicBezTo>
                  <a:cubicBezTo>
                    <a:pt x="35" y="1085"/>
                    <a:pt x="24" y="1153"/>
                    <a:pt x="12" y="1210"/>
                  </a:cubicBezTo>
                  <a:cubicBezTo>
                    <a:pt x="1" y="1278"/>
                    <a:pt x="12" y="1346"/>
                    <a:pt x="24" y="1415"/>
                  </a:cubicBezTo>
                  <a:cubicBezTo>
                    <a:pt x="24" y="1437"/>
                    <a:pt x="48" y="1454"/>
                    <a:pt x="71" y="1454"/>
                  </a:cubicBezTo>
                  <a:cubicBezTo>
                    <a:pt x="83" y="1454"/>
                    <a:pt x="95" y="1449"/>
                    <a:pt x="103" y="1437"/>
                  </a:cubicBezTo>
                  <a:cubicBezTo>
                    <a:pt x="137" y="1381"/>
                    <a:pt x="172" y="1335"/>
                    <a:pt x="194" y="1278"/>
                  </a:cubicBezTo>
                  <a:cubicBezTo>
                    <a:pt x="217" y="1221"/>
                    <a:pt x="251" y="1165"/>
                    <a:pt x="274" y="1096"/>
                  </a:cubicBezTo>
                  <a:cubicBezTo>
                    <a:pt x="308" y="994"/>
                    <a:pt x="354" y="880"/>
                    <a:pt x="399" y="778"/>
                  </a:cubicBezTo>
                  <a:cubicBezTo>
                    <a:pt x="445" y="664"/>
                    <a:pt x="490" y="550"/>
                    <a:pt x="547" y="448"/>
                  </a:cubicBezTo>
                  <a:cubicBezTo>
                    <a:pt x="570" y="391"/>
                    <a:pt x="592" y="323"/>
                    <a:pt x="615" y="266"/>
                  </a:cubicBezTo>
                  <a:cubicBezTo>
                    <a:pt x="638" y="209"/>
                    <a:pt x="683" y="152"/>
                    <a:pt x="695" y="95"/>
                  </a:cubicBezTo>
                  <a:cubicBezTo>
                    <a:pt x="703" y="52"/>
                    <a:pt x="665" y="1"/>
                    <a:pt x="62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777500" y="2610400"/>
              <a:ext cx="11400" cy="18500"/>
            </a:xfrm>
            <a:custGeom>
              <a:rect b="b" l="l" r="r" t="t"/>
              <a:pathLst>
                <a:path extrusionOk="0" h="740" w="456">
                  <a:moveTo>
                    <a:pt x="399" y="0"/>
                  </a:moveTo>
                  <a:cubicBezTo>
                    <a:pt x="319" y="12"/>
                    <a:pt x="273" y="68"/>
                    <a:pt x="228" y="125"/>
                  </a:cubicBezTo>
                  <a:cubicBezTo>
                    <a:pt x="182" y="182"/>
                    <a:pt x="137" y="239"/>
                    <a:pt x="103" y="307"/>
                  </a:cubicBezTo>
                  <a:cubicBezTo>
                    <a:pt x="91" y="341"/>
                    <a:pt x="69" y="376"/>
                    <a:pt x="57" y="410"/>
                  </a:cubicBezTo>
                  <a:cubicBezTo>
                    <a:pt x="57" y="421"/>
                    <a:pt x="46" y="444"/>
                    <a:pt x="46" y="455"/>
                  </a:cubicBezTo>
                  <a:cubicBezTo>
                    <a:pt x="46" y="467"/>
                    <a:pt x="35" y="467"/>
                    <a:pt x="35" y="478"/>
                  </a:cubicBezTo>
                  <a:cubicBezTo>
                    <a:pt x="35" y="478"/>
                    <a:pt x="35" y="489"/>
                    <a:pt x="35" y="501"/>
                  </a:cubicBezTo>
                  <a:cubicBezTo>
                    <a:pt x="12" y="569"/>
                    <a:pt x="1" y="637"/>
                    <a:pt x="12" y="705"/>
                  </a:cubicBezTo>
                  <a:cubicBezTo>
                    <a:pt x="19" y="727"/>
                    <a:pt x="41" y="740"/>
                    <a:pt x="61" y="740"/>
                  </a:cubicBezTo>
                  <a:cubicBezTo>
                    <a:pt x="73" y="740"/>
                    <a:pt x="83" y="736"/>
                    <a:pt x="91" y="728"/>
                  </a:cubicBezTo>
                  <a:cubicBezTo>
                    <a:pt x="114" y="705"/>
                    <a:pt x="126" y="683"/>
                    <a:pt x="148" y="660"/>
                  </a:cubicBezTo>
                  <a:cubicBezTo>
                    <a:pt x="160" y="626"/>
                    <a:pt x="182" y="603"/>
                    <a:pt x="194" y="580"/>
                  </a:cubicBezTo>
                  <a:cubicBezTo>
                    <a:pt x="205" y="558"/>
                    <a:pt x="228" y="523"/>
                    <a:pt x="239" y="501"/>
                  </a:cubicBezTo>
                  <a:cubicBezTo>
                    <a:pt x="262" y="467"/>
                    <a:pt x="273" y="444"/>
                    <a:pt x="285" y="410"/>
                  </a:cubicBezTo>
                  <a:cubicBezTo>
                    <a:pt x="319" y="364"/>
                    <a:pt x="353" y="307"/>
                    <a:pt x="387" y="262"/>
                  </a:cubicBezTo>
                  <a:cubicBezTo>
                    <a:pt x="399" y="228"/>
                    <a:pt x="421" y="205"/>
                    <a:pt x="433" y="182"/>
                  </a:cubicBezTo>
                  <a:cubicBezTo>
                    <a:pt x="433" y="171"/>
                    <a:pt x="444" y="159"/>
                    <a:pt x="444" y="148"/>
                  </a:cubicBezTo>
                  <a:cubicBezTo>
                    <a:pt x="455" y="137"/>
                    <a:pt x="455" y="125"/>
                    <a:pt x="455" y="114"/>
                  </a:cubicBezTo>
                  <a:cubicBezTo>
                    <a:pt x="455" y="114"/>
                    <a:pt x="455" y="103"/>
                    <a:pt x="455" y="91"/>
                  </a:cubicBezTo>
                  <a:cubicBezTo>
                    <a:pt x="455" y="91"/>
                    <a:pt x="455" y="80"/>
                    <a:pt x="455" y="68"/>
                  </a:cubicBezTo>
                  <a:cubicBezTo>
                    <a:pt x="455" y="34"/>
                    <a:pt x="433" y="0"/>
                    <a:pt x="39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786600" y="2617450"/>
              <a:ext cx="7125" cy="10075"/>
            </a:xfrm>
            <a:custGeom>
              <a:rect b="b" l="l" r="r" t="t"/>
              <a:pathLst>
                <a:path extrusionOk="0" h="403" w="285">
                  <a:moveTo>
                    <a:pt x="234" y="0"/>
                  </a:moveTo>
                  <a:cubicBezTo>
                    <a:pt x="228" y="0"/>
                    <a:pt x="223" y="1"/>
                    <a:pt x="217" y="3"/>
                  </a:cubicBezTo>
                  <a:cubicBezTo>
                    <a:pt x="205" y="3"/>
                    <a:pt x="194" y="3"/>
                    <a:pt x="182" y="14"/>
                  </a:cubicBezTo>
                  <a:cubicBezTo>
                    <a:pt x="160" y="25"/>
                    <a:pt x="137" y="37"/>
                    <a:pt x="126" y="59"/>
                  </a:cubicBezTo>
                  <a:cubicBezTo>
                    <a:pt x="91" y="82"/>
                    <a:pt x="69" y="116"/>
                    <a:pt x="57" y="139"/>
                  </a:cubicBezTo>
                  <a:cubicBezTo>
                    <a:pt x="46" y="162"/>
                    <a:pt x="35" y="185"/>
                    <a:pt x="35" y="196"/>
                  </a:cubicBezTo>
                  <a:cubicBezTo>
                    <a:pt x="23" y="207"/>
                    <a:pt x="23" y="219"/>
                    <a:pt x="23" y="219"/>
                  </a:cubicBezTo>
                  <a:cubicBezTo>
                    <a:pt x="23" y="230"/>
                    <a:pt x="23" y="230"/>
                    <a:pt x="23" y="241"/>
                  </a:cubicBezTo>
                  <a:cubicBezTo>
                    <a:pt x="12" y="241"/>
                    <a:pt x="23" y="241"/>
                    <a:pt x="23" y="253"/>
                  </a:cubicBezTo>
                  <a:lnTo>
                    <a:pt x="12" y="264"/>
                  </a:lnTo>
                  <a:lnTo>
                    <a:pt x="12" y="287"/>
                  </a:lnTo>
                  <a:cubicBezTo>
                    <a:pt x="12" y="298"/>
                    <a:pt x="12" y="298"/>
                    <a:pt x="12" y="310"/>
                  </a:cubicBezTo>
                  <a:cubicBezTo>
                    <a:pt x="0" y="321"/>
                    <a:pt x="12" y="321"/>
                    <a:pt x="12" y="332"/>
                  </a:cubicBezTo>
                  <a:lnTo>
                    <a:pt x="12" y="344"/>
                  </a:lnTo>
                  <a:cubicBezTo>
                    <a:pt x="12" y="380"/>
                    <a:pt x="39" y="402"/>
                    <a:pt x="68" y="402"/>
                  </a:cubicBezTo>
                  <a:cubicBezTo>
                    <a:pt x="85" y="402"/>
                    <a:pt x="102" y="395"/>
                    <a:pt x="114" y="378"/>
                  </a:cubicBezTo>
                  <a:cubicBezTo>
                    <a:pt x="114" y="367"/>
                    <a:pt x="114" y="367"/>
                    <a:pt x="114" y="355"/>
                  </a:cubicBezTo>
                  <a:cubicBezTo>
                    <a:pt x="126" y="355"/>
                    <a:pt x="137" y="344"/>
                    <a:pt x="137" y="332"/>
                  </a:cubicBezTo>
                  <a:cubicBezTo>
                    <a:pt x="148" y="321"/>
                    <a:pt x="148" y="310"/>
                    <a:pt x="148" y="310"/>
                  </a:cubicBezTo>
                  <a:lnTo>
                    <a:pt x="160" y="310"/>
                  </a:lnTo>
                  <a:cubicBezTo>
                    <a:pt x="160" y="298"/>
                    <a:pt x="171" y="287"/>
                    <a:pt x="171" y="287"/>
                  </a:cubicBezTo>
                  <a:cubicBezTo>
                    <a:pt x="171" y="276"/>
                    <a:pt x="182" y="264"/>
                    <a:pt x="182" y="253"/>
                  </a:cubicBezTo>
                  <a:cubicBezTo>
                    <a:pt x="194" y="241"/>
                    <a:pt x="205" y="230"/>
                    <a:pt x="217" y="207"/>
                  </a:cubicBezTo>
                  <a:lnTo>
                    <a:pt x="251" y="162"/>
                  </a:lnTo>
                  <a:cubicBezTo>
                    <a:pt x="251" y="150"/>
                    <a:pt x="251" y="139"/>
                    <a:pt x="262" y="139"/>
                  </a:cubicBezTo>
                  <a:cubicBezTo>
                    <a:pt x="262" y="128"/>
                    <a:pt x="273" y="116"/>
                    <a:pt x="273" y="105"/>
                  </a:cubicBezTo>
                  <a:lnTo>
                    <a:pt x="273" y="94"/>
                  </a:lnTo>
                  <a:cubicBezTo>
                    <a:pt x="273" y="82"/>
                    <a:pt x="285" y="71"/>
                    <a:pt x="285" y="59"/>
                  </a:cubicBezTo>
                  <a:cubicBezTo>
                    <a:pt x="285" y="30"/>
                    <a:pt x="268" y="0"/>
                    <a:pt x="23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875600" y="2532200"/>
              <a:ext cx="38125" cy="6575"/>
            </a:xfrm>
            <a:custGeom>
              <a:rect b="b" l="l" r="r" t="t"/>
              <a:pathLst>
                <a:path extrusionOk="0" h="263" w="1525">
                  <a:moveTo>
                    <a:pt x="643" y="0"/>
                  </a:moveTo>
                  <a:cubicBezTo>
                    <a:pt x="438" y="0"/>
                    <a:pt x="208" y="8"/>
                    <a:pt x="35" y="114"/>
                  </a:cubicBezTo>
                  <a:cubicBezTo>
                    <a:pt x="0" y="137"/>
                    <a:pt x="0" y="194"/>
                    <a:pt x="35" y="205"/>
                  </a:cubicBezTo>
                  <a:cubicBezTo>
                    <a:pt x="102" y="215"/>
                    <a:pt x="170" y="218"/>
                    <a:pt x="237" y="218"/>
                  </a:cubicBezTo>
                  <a:cubicBezTo>
                    <a:pt x="380" y="218"/>
                    <a:pt x="522" y="203"/>
                    <a:pt x="660" y="203"/>
                  </a:cubicBezTo>
                  <a:cubicBezTo>
                    <a:pt x="687" y="203"/>
                    <a:pt x="713" y="204"/>
                    <a:pt x="740" y="205"/>
                  </a:cubicBezTo>
                  <a:cubicBezTo>
                    <a:pt x="853" y="205"/>
                    <a:pt x="979" y="217"/>
                    <a:pt x="1092" y="228"/>
                  </a:cubicBezTo>
                  <a:cubicBezTo>
                    <a:pt x="1217" y="228"/>
                    <a:pt x="1331" y="251"/>
                    <a:pt x="1456" y="262"/>
                  </a:cubicBezTo>
                  <a:cubicBezTo>
                    <a:pt x="1502" y="262"/>
                    <a:pt x="1525" y="182"/>
                    <a:pt x="1479" y="160"/>
                  </a:cubicBezTo>
                  <a:cubicBezTo>
                    <a:pt x="1263" y="57"/>
                    <a:pt x="1001" y="12"/>
                    <a:pt x="751" y="0"/>
                  </a:cubicBezTo>
                  <a:cubicBezTo>
                    <a:pt x="716" y="0"/>
                    <a:pt x="680" y="0"/>
                    <a:pt x="64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884125" y="2541575"/>
              <a:ext cx="21075" cy="4800"/>
            </a:xfrm>
            <a:custGeom>
              <a:rect b="b" l="l" r="r" t="t"/>
              <a:pathLst>
                <a:path extrusionOk="0" h="192" w="843">
                  <a:moveTo>
                    <a:pt x="433" y="1"/>
                  </a:moveTo>
                  <a:cubicBezTo>
                    <a:pt x="365" y="1"/>
                    <a:pt x="308" y="1"/>
                    <a:pt x="240" y="12"/>
                  </a:cubicBezTo>
                  <a:lnTo>
                    <a:pt x="149" y="12"/>
                  </a:lnTo>
                  <a:cubicBezTo>
                    <a:pt x="114" y="24"/>
                    <a:pt x="80" y="24"/>
                    <a:pt x="58" y="35"/>
                  </a:cubicBezTo>
                  <a:cubicBezTo>
                    <a:pt x="46" y="46"/>
                    <a:pt x="35" y="46"/>
                    <a:pt x="23" y="58"/>
                  </a:cubicBezTo>
                  <a:cubicBezTo>
                    <a:pt x="1" y="69"/>
                    <a:pt x="1" y="115"/>
                    <a:pt x="23" y="137"/>
                  </a:cubicBezTo>
                  <a:cubicBezTo>
                    <a:pt x="35" y="137"/>
                    <a:pt x="46" y="149"/>
                    <a:pt x="58" y="149"/>
                  </a:cubicBezTo>
                  <a:cubicBezTo>
                    <a:pt x="80" y="171"/>
                    <a:pt x="114" y="171"/>
                    <a:pt x="149" y="171"/>
                  </a:cubicBezTo>
                  <a:cubicBezTo>
                    <a:pt x="183" y="183"/>
                    <a:pt x="205" y="183"/>
                    <a:pt x="240" y="183"/>
                  </a:cubicBezTo>
                  <a:lnTo>
                    <a:pt x="433" y="183"/>
                  </a:lnTo>
                  <a:cubicBezTo>
                    <a:pt x="461" y="188"/>
                    <a:pt x="493" y="191"/>
                    <a:pt x="524" y="191"/>
                  </a:cubicBezTo>
                  <a:cubicBezTo>
                    <a:pt x="555" y="191"/>
                    <a:pt x="586" y="188"/>
                    <a:pt x="615" y="183"/>
                  </a:cubicBezTo>
                  <a:cubicBezTo>
                    <a:pt x="683" y="183"/>
                    <a:pt x="751" y="171"/>
                    <a:pt x="808" y="149"/>
                  </a:cubicBezTo>
                  <a:cubicBezTo>
                    <a:pt x="842" y="126"/>
                    <a:pt x="842" y="69"/>
                    <a:pt x="808" y="46"/>
                  </a:cubicBezTo>
                  <a:cubicBezTo>
                    <a:pt x="751" y="12"/>
                    <a:pt x="683" y="12"/>
                    <a:pt x="615" y="12"/>
                  </a:cubicBezTo>
                  <a:cubicBezTo>
                    <a:pt x="558" y="1"/>
                    <a:pt x="490" y="1"/>
                    <a:pt x="43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887550" y="2550975"/>
              <a:ext cx="13675" cy="4275"/>
            </a:xfrm>
            <a:custGeom>
              <a:rect b="b" l="l" r="r" t="t"/>
              <a:pathLst>
                <a:path extrusionOk="0" h="171" w="547">
                  <a:moveTo>
                    <a:pt x="273" y="0"/>
                  </a:moveTo>
                  <a:cubicBezTo>
                    <a:pt x="228" y="0"/>
                    <a:pt x="193" y="0"/>
                    <a:pt x="148" y="11"/>
                  </a:cubicBezTo>
                  <a:cubicBezTo>
                    <a:pt x="114" y="11"/>
                    <a:pt x="68" y="23"/>
                    <a:pt x="46" y="46"/>
                  </a:cubicBezTo>
                  <a:lnTo>
                    <a:pt x="34" y="46"/>
                  </a:lnTo>
                  <a:cubicBezTo>
                    <a:pt x="0" y="46"/>
                    <a:pt x="0" y="114"/>
                    <a:pt x="34" y="125"/>
                  </a:cubicBezTo>
                  <a:lnTo>
                    <a:pt x="46" y="125"/>
                  </a:lnTo>
                  <a:cubicBezTo>
                    <a:pt x="68" y="148"/>
                    <a:pt x="103" y="148"/>
                    <a:pt x="148" y="159"/>
                  </a:cubicBezTo>
                  <a:cubicBezTo>
                    <a:pt x="182" y="159"/>
                    <a:pt x="228" y="171"/>
                    <a:pt x="273" y="171"/>
                  </a:cubicBezTo>
                  <a:lnTo>
                    <a:pt x="387" y="171"/>
                  </a:lnTo>
                  <a:cubicBezTo>
                    <a:pt x="410" y="171"/>
                    <a:pt x="421" y="159"/>
                    <a:pt x="432" y="159"/>
                  </a:cubicBezTo>
                  <a:lnTo>
                    <a:pt x="444" y="159"/>
                  </a:lnTo>
                  <a:cubicBezTo>
                    <a:pt x="466" y="148"/>
                    <a:pt x="489" y="148"/>
                    <a:pt x="512" y="137"/>
                  </a:cubicBezTo>
                  <a:cubicBezTo>
                    <a:pt x="546" y="114"/>
                    <a:pt x="546" y="68"/>
                    <a:pt x="512" y="34"/>
                  </a:cubicBezTo>
                  <a:cubicBezTo>
                    <a:pt x="489" y="23"/>
                    <a:pt x="466" y="23"/>
                    <a:pt x="444" y="11"/>
                  </a:cubicBezTo>
                  <a:lnTo>
                    <a:pt x="432" y="11"/>
                  </a:lnTo>
                  <a:cubicBezTo>
                    <a:pt x="421" y="11"/>
                    <a:pt x="410" y="0"/>
                    <a:pt x="38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890375" y="2559200"/>
              <a:ext cx="9975" cy="4575"/>
            </a:xfrm>
            <a:custGeom>
              <a:rect b="b" l="l" r="r" t="t"/>
              <a:pathLst>
                <a:path extrusionOk="0" h="183" w="399">
                  <a:moveTo>
                    <a:pt x="171" y="1"/>
                  </a:moveTo>
                  <a:cubicBezTo>
                    <a:pt x="149" y="1"/>
                    <a:pt x="126" y="1"/>
                    <a:pt x="103" y="12"/>
                  </a:cubicBezTo>
                  <a:lnTo>
                    <a:pt x="80" y="12"/>
                  </a:lnTo>
                  <a:cubicBezTo>
                    <a:pt x="69" y="24"/>
                    <a:pt x="58" y="24"/>
                    <a:pt x="46" y="35"/>
                  </a:cubicBezTo>
                  <a:cubicBezTo>
                    <a:pt x="46" y="35"/>
                    <a:pt x="35" y="46"/>
                    <a:pt x="35" y="46"/>
                  </a:cubicBezTo>
                  <a:cubicBezTo>
                    <a:pt x="12" y="58"/>
                    <a:pt x="1" y="81"/>
                    <a:pt x="12" y="103"/>
                  </a:cubicBezTo>
                  <a:cubicBezTo>
                    <a:pt x="12" y="115"/>
                    <a:pt x="24" y="137"/>
                    <a:pt x="46" y="149"/>
                  </a:cubicBezTo>
                  <a:lnTo>
                    <a:pt x="69" y="149"/>
                  </a:lnTo>
                  <a:cubicBezTo>
                    <a:pt x="80" y="160"/>
                    <a:pt x="103" y="160"/>
                    <a:pt x="126" y="172"/>
                  </a:cubicBezTo>
                  <a:lnTo>
                    <a:pt x="206" y="172"/>
                  </a:lnTo>
                  <a:cubicBezTo>
                    <a:pt x="217" y="172"/>
                    <a:pt x="228" y="183"/>
                    <a:pt x="240" y="183"/>
                  </a:cubicBezTo>
                  <a:cubicBezTo>
                    <a:pt x="251" y="183"/>
                    <a:pt x="262" y="183"/>
                    <a:pt x="274" y="172"/>
                  </a:cubicBezTo>
                  <a:cubicBezTo>
                    <a:pt x="274" y="172"/>
                    <a:pt x="274" y="172"/>
                    <a:pt x="285" y="183"/>
                  </a:cubicBezTo>
                  <a:lnTo>
                    <a:pt x="342" y="183"/>
                  </a:lnTo>
                  <a:cubicBezTo>
                    <a:pt x="388" y="172"/>
                    <a:pt x="399" y="126"/>
                    <a:pt x="388" y="92"/>
                  </a:cubicBezTo>
                  <a:cubicBezTo>
                    <a:pt x="376" y="69"/>
                    <a:pt x="353" y="58"/>
                    <a:pt x="342" y="46"/>
                  </a:cubicBezTo>
                  <a:lnTo>
                    <a:pt x="319" y="35"/>
                  </a:lnTo>
                  <a:lnTo>
                    <a:pt x="308" y="35"/>
                  </a:lnTo>
                  <a:cubicBezTo>
                    <a:pt x="297" y="24"/>
                    <a:pt x="285" y="12"/>
                    <a:pt x="274" y="12"/>
                  </a:cubicBezTo>
                  <a:lnTo>
                    <a:pt x="251" y="12"/>
                  </a:lnTo>
                  <a:cubicBezTo>
                    <a:pt x="228" y="1"/>
                    <a:pt x="194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2" name="Google Shape;602;p37"/>
          <p:cNvSpPr txBox="1"/>
          <p:nvPr/>
        </p:nvSpPr>
        <p:spPr>
          <a:xfrm>
            <a:off x="3308875" y="3711425"/>
            <a:ext cx="2305200" cy="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Γεωχωρικά δεδομένα ή </a:t>
            </a:r>
            <a:r>
              <a:rPr lang="en" sz="1050">
                <a:solidFill>
                  <a:srgbClr val="333333"/>
                </a:solidFill>
              </a:rPr>
              <a:t>G</a:t>
            </a:r>
            <a:r>
              <a:rPr lang="en" sz="1050">
                <a:solidFill>
                  <a:srgbClr val="333333"/>
                </a:solidFill>
              </a:rPr>
              <a:t>eodata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38"/>
          <p:cNvGrpSpPr/>
          <p:nvPr/>
        </p:nvGrpSpPr>
        <p:grpSpPr>
          <a:xfrm rot="403416">
            <a:off x="242468" y="678009"/>
            <a:ext cx="2890718" cy="3787356"/>
            <a:chOff x="2583900" y="2025250"/>
            <a:chExt cx="501325" cy="656825"/>
          </a:xfrm>
        </p:grpSpPr>
        <p:sp>
          <p:nvSpPr>
            <p:cNvPr id="608" name="Google Shape;608;p38"/>
            <p:cNvSpPr/>
            <p:nvPr/>
          </p:nvSpPr>
          <p:spPr>
            <a:xfrm>
              <a:off x="2601800" y="2043025"/>
              <a:ext cx="465500" cy="621125"/>
            </a:xfrm>
            <a:custGeom>
              <a:rect b="b" l="l" r="r" t="t"/>
              <a:pathLst>
                <a:path extrusionOk="0" h="24845" w="18620">
                  <a:moveTo>
                    <a:pt x="9783" y="0"/>
                  </a:moveTo>
                  <a:cubicBezTo>
                    <a:pt x="9655" y="0"/>
                    <a:pt x="9533" y="66"/>
                    <a:pt x="9464" y="175"/>
                  </a:cubicBezTo>
                  <a:lnTo>
                    <a:pt x="8656" y="1392"/>
                  </a:lnTo>
                  <a:cubicBezTo>
                    <a:pt x="8645" y="1415"/>
                    <a:pt x="8634" y="1415"/>
                    <a:pt x="8611" y="1415"/>
                  </a:cubicBezTo>
                  <a:lnTo>
                    <a:pt x="7155" y="1449"/>
                  </a:lnTo>
                  <a:cubicBezTo>
                    <a:pt x="7007" y="1449"/>
                    <a:pt x="6871" y="1540"/>
                    <a:pt x="6814" y="1665"/>
                  </a:cubicBezTo>
                  <a:cubicBezTo>
                    <a:pt x="6746" y="1802"/>
                    <a:pt x="6768" y="1961"/>
                    <a:pt x="6859" y="2075"/>
                  </a:cubicBezTo>
                  <a:lnTo>
                    <a:pt x="7769" y="3212"/>
                  </a:lnTo>
                  <a:cubicBezTo>
                    <a:pt x="7781" y="3235"/>
                    <a:pt x="7792" y="3257"/>
                    <a:pt x="7781" y="3269"/>
                  </a:cubicBezTo>
                  <a:lnTo>
                    <a:pt x="7360" y="4668"/>
                  </a:lnTo>
                  <a:cubicBezTo>
                    <a:pt x="7314" y="4816"/>
                    <a:pt x="7360" y="4964"/>
                    <a:pt x="7462" y="5066"/>
                  </a:cubicBezTo>
                  <a:cubicBezTo>
                    <a:pt x="7539" y="5135"/>
                    <a:pt x="7631" y="5168"/>
                    <a:pt x="7725" y="5168"/>
                  </a:cubicBezTo>
                  <a:cubicBezTo>
                    <a:pt x="7770" y="5168"/>
                    <a:pt x="7816" y="5160"/>
                    <a:pt x="7860" y="5146"/>
                  </a:cubicBezTo>
                  <a:lnTo>
                    <a:pt x="8361" y="4952"/>
                  </a:lnTo>
                  <a:lnTo>
                    <a:pt x="8361" y="4952"/>
                  </a:lnTo>
                  <a:cubicBezTo>
                    <a:pt x="8247" y="5055"/>
                    <a:pt x="8145" y="5146"/>
                    <a:pt x="8031" y="5225"/>
                  </a:cubicBezTo>
                  <a:cubicBezTo>
                    <a:pt x="7712" y="5453"/>
                    <a:pt x="7383" y="5635"/>
                    <a:pt x="7064" y="5839"/>
                  </a:cubicBezTo>
                  <a:cubicBezTo>
                    <a:pt x="6427" y="6226"/>
                    <a:pt x="5767" y="6715"/>
                    <a:pt x="5574" y="7466"/>
                  </a:cubicBezTo>
                  <a:cubicBezTo>
                    <a:pt x="5529" y="7648"/>
                    <a:pt x="5517" y="7830"/>
                    <a:pt x="5540" y="8012"/>
                  </a:cubicBezTo>
                  <a:cubicBezTo>
                    <a:pt x="5540" y="8023"/>
                    <a:pt x="5540" y="8023"/>
                    <a:pt x="5540" y="8034"/>
                  </a:cubicBezTo>
                  <a:cubicBezTo>
                    <a:pt x="5540" y="8046"/>
                    <a:pt x="5540" y="8057"/>
                    <a:pt x="5540" y="8069"/>
                  </a:cubicBezTo>
                  <a:cubicBezTo>
                    <a:pt x="5551" y="8080"/>
                    <a:pt x="5551" y="8103"/>
                    <a:pt x="5551" y="8114"/>
                  </a:cubicBezTo>
                  <a:cubicBezTo>
                    <a:pt x="5551" y="8114"/>
                    <a:pt x="5551" y="8125"/>
                    <a:pt x="5563" y="8125"/>
                  </a:cubicBezTo>
                  <a:cubicBezTo>
                    <a:pt x="5563" y="8137"/>
                    <a:pt x="5563" y="8148"/>
                    <a:pt x="5563" y="8148"/>
                  </a:cubicBezTo>
                  <a:cubicBezTo>
                    <a:pt x="5585" y="8262"/>
                    <a:pt x="5620" y="8364"/>
                    <a:pt x="5665" y="8455"/>
                  </a:cubicBezTo>
                  <a:cubicBezTo>
                    <a:pt x="5597" y="8489"/>
                    <a:pt x="5517" y="8524"/>
                    <a:pt x="5449" y="8569"/>
                  </a:cubicBezTo>
                  <a:cubicBezTo>
                    <a:pt x="5176" y="8705"/>
                    <a:pt x="4926" y="8876"/>
                    <a:pt x="4687" y="9058"/>
                  </a:cubicBezTo>
                  <a:cubicBezTo>
                    <a:pt x="3936" y="9650"/>
                    <a:pt x="3288" y="10514"/>
                    <a:pt x="3311" y="11515"/>
                  </a:cubicBezTo>
                  <a:cubicBezTo>
                    <a:pt x="3322" y="12027"/>
                    <a:pt x="3527" y="12561"/>
                    <a:pt x="3982" y="12834"/>
                  </a:cubicBezTo>
                  <a:cubicBezTo>
                    <a:pt x="3993" y="12846"/>
                    <a:pt x="4005" y="12846"/>
                    <a:pt x="4016" y="12857"/>
                  </a:cubicBezTo>
                  <a:cubicBezTo>
                    <a:pt x="3834" y="12937"/>
                    <a:pt x="3663" y="13039"/>
                    <a:pt x="3504" y="13141"/>
                  </a:cubicBezTo>
                  <a:cubicBezTo>
                    <a:pt x="3129" y="13403"/>
                    <a:pt x="2776" y="13710"/>
                    <a:pt x="2492" y="14074"/>
                  </a:cubicBezTo>
                  <a:cubicBezTo>
                    <a:pt x="2185" y="14438"/>
                    <a:pt x="1946" y="14847"/>
                    <a:pt x="1775" y="15291"/>
                  </a:cubicBezTo>
                  <a:cubicBezTo>
                    <a:pt x="1593" y="15734"/>
                    <a:pt x="1514" y="16224"/>
                    <a:pt x="1730" y="16667"/>
                  </a:cubicBezTo>
                  <a:cubicBezTo>
                    <a:pt x="1775" y="16747"/>
                    <a:pt x="1821" y="16815"/>
                    <a:pt x="1878" y="16883"/>
                  </a:cubicBezTo>
                  <a:cubicBezTo>
                    <a:pt x="1832" y="16929"/>
                    <a:pt x="1775" y="16963"/>
                    <a:pt x="1730" y="17008"/>
                  </a:cubicBezTo>
                  <a:cubicBezTo>
                    <a:pt x="1502" y="17202"/>
                    <a:pt x="1286" y="17406"/>
                    <a:pt x="1081" y="17634"/>
                  </a:cubicBezTo>
                  <a:cubicBezTo>
                    <a:pt x="456" y="18362"/>
                    <a:pt x="1" y="19329"/>
                    <a:pt x="217" y="20318"/>
                  </a:cubicBezTo>
                  <a:cubicBezTo>
                    <a:pt x="319" y="20807"/>
                    <a:pt x="627" y="21296"/>
                    <a:pt x="1116" y="21478"/>
                  </a:cubicBezTo>
                  <a:cubicBezTo>
                    <a:pt x="1242" y="21525"/>
                    <a:pt x="1379" y="21548"/>
                    <a:pt x="1515" y="21548"/>
                  </a:cubicBezTo>
                  <a:cubicBezTo>
                    <a:pt x="1612" y="21548"/>
                    <a:pt x="1708" y="21536"/>
                    <a:pt x="1798" y="21512"/>
                  </a:cubicBezTo>
                  <a:cubicBezTo>
                    <a:pt x="1912" y="21478"/>
                    <a:pt x="2014" y="21433"/>
                    <a:pt x="2116" y="21364"/>
                  </a:cubicBezTo>
                  <a:cubicBezTo>
                    <a:pt x="2196" y="21501"/>
                    <a:pt x="2310" y="21626"/>
                    <a:pt x="2446" y="21717"/>
                  </a:cubicBezTo>
                  <a:cubicBezTo>
                    <a:pt x="2592" y="21825"/>
                    <a:pt x="2770" y="21886"/>
                    <a:pt x="2950" y="21886"/>
                  </a:cubicBezTo>
                  <a:cubicBezTo>
                    <a:pt x="3037" y="21886"/>
                    <a:pt x="3124" y="21872"/>
                    <a:pt x="3208" y="21842"/>
                  </a:cubicBezTo>
                  <a:cubicBezTo>
                    <a:pt x="3265" y="21819"/>
                    <a:pt x="3333" y="21785"/>
                    <a:pt x="3390" y="21751"/>
                  </a:cubicBezTo>
                  <a:cubicBezTo>
                    <a:pt x="3527" y="22047"/>
                    <a:pt x="3800" y="22286"/>
                    <a:pt x="4107" y="22388"/>
                  </a:cubicBezTo>
                  <a:cubicBezTo>
                    <a:pt x="4221" y="22428"/>
                    <a:pt x="4341" y="22447"/>
                    <a:pt x="4461" y="22447"/>
                  </a:cubicBezTo>
                  <a:cubicBezTo>
                    <a:pt x="4650" y="22447"/>
                    <a:pt x="4838" y="22399"/>
                    <a:pt x="5005" y="22309"/>
                  </a:cubicBezTo>
                  <a:cubicBezTo>
                    <a:pt x="5051" y="22399"/>
                    <a:pt x="5108" y="22490"/>
                    <a:pt x="5176" y="22570"/>
                  </a:cubicBezTo>
                  <a:cubicBezTo>
                    <a:pt x="5324" y="22729"/>
                    <a:pt x="5540" y="22854"/>
                    <a:pt x="5756" y="22911"/>
                  </a:cubicBezTo>
                  <a:cubicBezTo>
                    <a:pt x="5841" y="22930"/>
                    <a:pt x="5926" y="22938"/>
                    <a:pt x="6011" y="22938"/>
                  </a:cubicBezTo>
                  <a:cubicBezTo>
                    <a:pt x="6344" y="22938"/>
                    <a:pt x="6667" y="22804"/>
                    <a:pt x="6939" y="22604"/>
                  </a:cubicBezTo>
                  <a:lnTo>
                    <a:pt x="6939" y="22604"/>
                  </a:lnTo>
                  <a:cubicBezTo>
                    <a:pt x="6939" y="22616"/>
                    <a:pt x="6928" y="22627"/>
                    <a:pt x="6928" y="22638"/>
                  </a:cubicBezTo>
                  <a:cubicBezTo>
                    <a:pt x="6871" y="22775"/>
                    <a:pt x="6814" y="22900"/>
                    <a:pt x="6768" y="23036"/>
                  </a:cubicBezTo>
                  <a:cubicBezTo>
                    <a:pt x="6677" y="23264"/>
                    <a:pt x="6586" y="23503"/>
                    <a:pt x="6495" y="23742"/>
                  </a:cubicBezTo>
                  <a:cubicBezTo>
                    <a:pt x="6461" y="23844"/>
                    <a:pt x="6382" y="23980"/>
                    <a:pt x="6382" y="24094"/>
                  </a:cubicBezTo>
                  <a:cubicBezTo>
                    <a:pt x="6382" y="24231"/>
                    <a:pt x="6484" y="24310"/>
                    <a:pt x="6586" y="24379"/>
                  </a:cubicBezTo>
                  <a:cubicBezTo>
                    <a:pt x="6768" y="24492"/>
                    <a:pt x="6984" y="24572"/>
                    <a:pt x="7201" y="24629"/>
                  </a:cubicBezTo>
                  <a:cubicBezTo>
                    <a:pt x="7656" y="24742"/>
                    <a:pt x="8133" y="24799"/>
                    <a:pt x="8600" y="24833"/>
                  </a:cubicBezTo>
                  <a:cubicBezTo>
                    <a:pt x="8744" y="24841"/>
                    <a:pt x="8889" y="24844"/>
                    <a:pt x="9035" y="24844"/>
                  </a:cubicBezTo>
                  <a:cubicBezTo>
                    <a:pt x="9350" y="24844"/>
                    <a:pt x="9668" y="24827"/>
                    <a:pt x="9987" y="24788"/>
                  </a:cubicBezTo>
                  <a:cubicBezTo>
                    <a:pt x="10522" y="24720"/>
                    <a:pt x="11034" y="24583"/>
                    <a:pt x="11534" y="24379"/>
                  </a:cubicBezTo>
                  <a:cubicBezTo>
                    <a:pt x="11614" y="24344"/>
                    <a:pt x="11670" y="24276"/>
                    <a:pt x="11648" y="24185"/>
                  </a:cubicBezTo>
                  <a:cubicBezTo>
                    <a:pt x="11534" y="23764"/>
                    <a:pt x="11420" y="23344"/>
                    <a:pt x="11318" y="22923"/>
                  </a:cubicBezTo>
                  <a:cubicBezTo>
                    <a:pt x="11352" y="22923"/>
                    <a:pt x="11386" y="22911"/>
                    <a:pt x="11432" y="22900"/>
                  </a:cubicBezTo>
                  <a:cubicBezTo>
                    <a:pt x="11648" y="22854"/>
                    <a:pt x="11864" y="22729"/>
                    <a:pt x="12012" y="22570"/>
                  </a:cubicBezTo>
                  <a:cubicBezTo>
                    <a:pt x="12091" y="22479"/>
                    <a:pt x="12160" y="22377"/>
                    <a:pt x="12205" y="22263"/>
                  </a:cubicBezTo>
                  <a:cubicBezTo>
                    <a:pt x="12353" y="22343"/>
                    <a:pt x="12512" y="22388"/>
                    <a:pt x="12671" y="22388"/>
                  </a:cubicBezTo>
                  <a:cubicBezTo>
                    <a:pt x="12684" y="22389"/>
                    <a:pt x="12696" y="22389"/>
                    <a:pt x="12709" y="22389"/>
                  </a:cubicBezTo>
                  <a:cubicBezTo>
                    <a:pt x="12946" y="22389"/>
                    <a:pt x="13180" y="22287"/>
                    <a:pt x="13342" y="22104"/>
                  </a:cubicBezTo>
                  <a:cubicBezTo>
                    <a:pt x="13399" y="22161"/>
                    <a:pt x="13467" y="22218"/>
                    <a:pt x="13536" y="22252"/>
                  </a:cubicBezTo>
                  <a:cubicBezTo>
                    <a:pt x="13722" y="22378"/>
                    <a:pt x="13942" y="22446"/>
                    <a:pt x="14162" y="22446"/>
                  </a:cubicBezTo>
                  <a:cubicBezTo>
                    <a:pt x="14277" y="22446"/>
                    <a:pt x="14393" y="22427"/>
                    <a:pt x="14502" y="22388"/>
                  </a:cubicBezTo>
                  <a:cubicBezTo>
                    <a:pt x="14821" y="22286"/>
                    <a:pt x="15083" y="22047"/>
                    <a:pt x="15219" y="21751"/>
                  </a:cubicBezTo>
                  <a:cubicBezTo>
                    <a:pt x="15276" y="21785"/>
                    <a:pt x="15344" y="21819"/>
                    <a:pt x="15412" y="21842"/>
                  </a:cubicBezTo>
                  <a:cubicBezTo>
                    <a:pt x="15493" y="21868"/>
                    <a:pt x="15578" y="21881"/>
                    <a:pt x="15662" y="21881"/>
                  </a:cubicBezTo>
                  <a:cubicBezTo>
                    <a:pt x="15840" y="21881"/>
                    <a:pt x="16020" y="21825"/>
                    <a:pt x="16174" y="21717"/>
                  </a:cubicBezTo>
                  <a:cubicBezTo>
                    <a:pt x="16300" y="21626"/>
                    <a:pt x="16413" y="21501"/>
                    <a:pt x="16493" y="21364"/>
                  </a:cubicBezTo>
                  <a:cubicBezTo>
                    <a:pt x="16595" y="21433"/>
                    <a:pt x="16698" y="21478"/>
                    <a:pt x="16811" y="21512"/>
                  </a:cubicBezTo>
                  <a:cubicBezTo>
                    <a:pt x="16906" y="21536"/>
                    <a:pt x="17003" y="21548"/>
                    <a:pt x="17099" y="21548"/>
                  </a:cubicBezTo>
                  <a:cubicBezTo>
                    <a:pt x="17234" y="21548"/>
                    <a:pt x="17368" y="21525"/>
                    <a:pt x="17494" y="21478"/>
                  </a:cubicBezTo>
                  <a:cubicBezTo>
                    <a:pt x="17983" y="21296"/>
                    <a:pt x="18290" y="20807"/>
                    <a:pt x="18404" y="20307"/>
                  </a:cubicBezTo>
                  <a:cubicBezTo>
                    <a:pt x="18620" y="19329"/>
                    <a:pt x="18165" y="18362"/>
                    <a:pt x="17528" y="17634"/>
                  </a:cubicBezTo>
                  <a:cubicBezTo>
                    <a:pt x="17335" y="17406"/>
                    <a:pt x="17118" y="17202"/>
                    <a:pt x="16891" y="17008"/>
                  </a:cubicBezTo>
                  <a:cubicBezTo>
                    <a:pt x="16834" y="16963"/>
                    <a:pt x="16789" y="16929"/>
                    <a:pt x="16732" y="16883"/>
                  </a:cubicBezTo>
                  <a:cubicBezTo>
                    <a:pt x="16789" y="16815"/>
                    <a:pt x="16845" y="16747"/>
                    <a:pt x="16880" y="16667"/>
                  </a:cubicBezTo>
                  <a:cubicBezTo>
                    <a:pt x="17096" y="16224"/>
                    <a:pt x="17016" y="15734"/>
                    <a:pt x="16845" y="15291"/>
                  </a:cubicBezTo>
                  <a:cubicBezTo>
                    <a:pt x="16664" y="14847"/>
                    <a:pt x="16425" y="14438"/>
                    <a:pt x="16129" y="14074"/>
                  </a:cubicBezTo>
                  <a:cubicBezTo>
                    <a:pt x="15833" y="13710"/>
                    <a:pt x="15492" y="13403"/>
                    <a:pt x="15105" y="13141"/>
                  </a:cubicBezTo>
                  <a:cubicBezTo>
                    <a:pt x="14912" y="13016"/>
                    <a:pt x="14719" y="12902"/>
                    <a:pt x="14514" y="12811"/>
                  </a:cubicBezTo>
                  <a:cubicBezTo>
                    <a:pt x="14935" y="12538"/>
                    <a:pt x="15128" y="12015"/>
                    <a:pt x="15139" y="11515"/>
                  </a:cubicBezTo>
                  <a:cubicBezTo>
                    <a:pt x="15151" y="10514"/>
                    <a:pt x="14514" y="9650"/>
                    <a:pt x="13752" y="9058"/>
                  </a:cubicBezTo>
                  <a:cubicBezTo>
                    <a:pt x="13524" y="8876"/>
                    <a:pt x="13263" y="8705"/>
                    <a:pt x="13001" y="8569"/>
                  </a:cubicBezTo>
                  <a:cubicBezTo>
                    <a:pt x="12887" y="8512"/>
                    <a:pt x="12774" y="8455"/>
                    <a:pt x="12660" y="8398"/>
                  </a:cubicBezTo>
                  <a:cubicBezTo>
                    <a:pt x="12740" y="7989"/>
                    <a:pt x="12455" y="7477"/>
                    <a:pt x="12182" y="7193"/>
                  </a:cubicBezTo>
                  <a:cubicBezTo>
                    <a:pt x="11921" y="6908"/>
                    <a:pt x="11591" y="6704"/>
                    <a:pt x="11295" y="6465"/>
                  </a:cubicBezTo>
                  <a:cubicBezTo>
                    <a:pt x="10965" y="6203"/>
                    <a:pt x="10670" y="5919"/>
                    <a:pt x="10419" y="5589"/>
                  </a:cubicBezTo>
                  <a:cubicBezTo>
                    <a:pt x="10340" y="5487"/>
                    <a:pt x="10271" y="5384"/>
                    <a:pt x="10203" y="5271"/>
                  </a:cubicBezTo>
                  <a:lnTo>
                    <a:pt x="10203" y="5271"/>
                  </a:lnTo>
                  <a:lnTo>
                    <a:pt x="10488" y="5475"/>
                  </a:lnTo>
                  <a:cubicBezTo>
                    <a:pt x="10556" y="5521"/>
                    <a:pt x="10624" y="5544"/>
                    <a:pt x="10704" y="5544"/>
                  </a:cubicBezTo>
                  <a:cubicBezTo>
                    <a:pt x="10772" y="5544"/>
                    <a:pt x="10829" y="5521"/>
                    <a:pt x="10886" y="5487"/>
                  </a:cubicBezTo>
                  <a:cubicBezTo>
                    <a:pt x="11022" y="5418"/>
                    <a:pt x="11102" y="5282"/>
                    <a:pt x="11090" y="5134"/>
                  </a:cubicBezTo>
                  <a:lnTo>
                    <a:pt x="11022" y="3678"/>
                  </a:lnTo>
                  <a:cubicBezTo>
                    <a:pt x="11022" y="3667"/>
                    <a:pt x="11022" y="3667"/>
                    <a:pt x="11022" y="3656"/>
                  </a:cubicBezTo>
                  <a:cubicBezTo>
                    <a:pt x="11034" y="3656"/>
                    <a:pt x="11034" y="3644"/>
                    <a:pt x="11045" y="3633"/>
                  </a:cubicBezTo>
                  <a:lnTo>
                    <a:pt x="11045" y="3621"/>
                  </a:lnTo>
                  <a:lnTo>
                    <a:pt x="12216" y="2746"/>
                  </a:lnTo>
                  <a:cubicBezTo>
                    <a:pt x="12330" y="2655"/>
                    <a:pt x="12387" y="2507"/>
                    <a:pt x="12353" y="2370"/>
                  </a:cubicBezTo>
                  <a:cubicBezTo>
                    <a:pt x="12330" y="2222"/>
                    <a:pt x="12228" y="2109"/>
                    <a:pt x="12080" y="2063"/>
                  </a:cubicBezTo>
                  <a:lnTo>
                    <a:pt x="10670" y="1677"/>
                  </a:lnTo>
                  <a:cubicBezTo>
                    <a:pt x="10647" y="1677"/>
                    <a:pt x="10635" y="1654"/>
                    <a:pt x="10624" y="1642"/>
                  </a:cubicBezTo>
                  <a:lnTo>
                    <a:pt x="10146" y="255"/>
                  </a:lnTo>
                  <a:cubicBezTo>
                    <a:pt x="10101" y="118"/>
                    <a:pt x="9976" y="16"/>
                    <a:pt x="9839" y="5"/>
                  </a:cubicBezTo>
                  <a:cubicBezTo>
                    <a:pt x="9820" y="2"/>
                    <a:pt x="9801" y="0"/>
                    <a:pt x="97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2583900" y="2025250"/>
              <a:ext cx="501325" cy="656825"/>
            </a:xfrm>
            <a:custGeom>
              <a:rect b="b" l="l" r="r" t="t"/>
              <a:pathLst>
                <a:path extrusionOk="0" h="26273" w="20053">
                  <a:moveTo>
                    <a:pt x="11886" y="8359"/>
                  </a:moveTo>
                  <a:cubicBezTo>
                    <a:pt x="11499" y="8359"/>
                    <a:pt x="11181" y="8677"/>
                    <a:pt x="11181" y="9075"/>
                  </a:cubicBezTo>
                  <a:cubicBezTo>
                    <a:pt x="11181" y="9462"/>
                    <a:pt x="11499" y="9780"/>
                    <a:pt x="11886" y="9780"/>
                  </a:cubicBezTo>
                  <a:cubicBezTo>
                    <a:pt x="12284" y="9780"/>
                    <a:pt x="12603" y="9462"/>
                    <a:pt x="12603" y="9075"/>
                  </a:cubicBezTo>
                  <a:cubicBezTo>
                    <a:pt x="12603" y="8677"/>
                    <a:pt x="12284" y="8359"/>
                    <a:pt x="11886" y="8359"/>
                  </a:cubicBezTo>
                  <a:close/>
                  <a:moveTo>
                    <a:pt x="4379" y="15103"/>
                  </a:moveTo>
                  <a:cubicBezTo>
                    <a:pt x="3981" y="15103"/>
                    <a:pt x="3663" y="15422"/>
                    <a:pt x="3663" y="15809"/>
                  </a:cubicBezTo>
                  <a:cubicBezTo>
                    <a:pt x="3663" y="16207"/>
                    <a:pt x="3981" y="16525"/>
                    <a:pt x="4379" y="16525"/>
                  </a:cubicBezTo>
                  <a:cubicBezTo>
                    <a:pt x="4766" y="16525"/>
                    <a:pt x="5084" y="16207"/>
                    <a:pt x="5084" y="15809"/>
                  </a:cubicBezTo>
                  <a:cubicBezTo>
                    <a:pt x="5084" y="15422"/>
                    <a:pt x="4766" y="15103"/>
                    <a:pt x="4379" y="15103"/>
                  </a:cubicBezTo>
                  <a:close/>
                  <a:moveTo>
                    <a:pt x="4493" y="17117"/>
                  </a:moveTo>
                  <a:cubicBezTo>
                    <a:pt x="4106" y="17117"/>
                    <a:pt x="3788" y="17435"/>
                    <a:pt x="3788" y="17822"/>
                  </a:cubicBezTo>
                  <a:cubicBezTo>
                    <a:pt x="3788" y="18208"/>
                    <a:pt x="4106" y="18538"/>
                    <a:pt x="4493" y="18538"/>
                  </a:cubicBezTo>
                  <a:cubicBezTo>
                    <a:pt x="4891" y="18538"/>
                    <a:pt x="5210" y="18208"/>
                    <a:pt x="5210" y="17822"/>
                  </a:cubicBezTo>
                  <a:cubicBezTo>
                    <a:pt x="5210" y="17435"/>
                    <a:pt x="4891" y="17117"/>
                    <a:pt x="4493" y="17117"/>
                  </a:cubicBezTo>
                  <a:close/>
                  <a:moveTo>
                    <a:pt x="10419" y="1830"/>
                  </a:moveTo>
                  <a:lnTo>
                    <a:pt x="10680" y="2581"/>
                  </a:lnTo>
                  <a:cubicBezTo>
                    <a:pt x="10760" y="2820"/>
                    <a:pt x="10953" y="3013"/>
                    <a:pt x="11204" y="3081"/>
                  </a:cubicBezTo>
                  <a:lnTo>
                    <a:pt x="11966" y="3286"/>
                  </a:lnTo>
                  <a:lnTo>
                    <a:pt x="11329" y="3775"/>
                  </a:lnTo>
                  <a:cubicBezTo>
                    <a:pt x="11295" y="3798"/>
                    <a:pt x="11260" y="3832"/>
                    <a:pt x="11226" y="3866"/>
                  </a:cubicBezTo>
                  <a:cubicBezTo>
                    <a:pt x="11192" y="3912"/>
                    <a:pt x="11158" y="3957"/>
                    <a:pt x="11124" y="4014"/>
                  </a:cubicBezTo>
                  <a:cubicBezTo>
                    <a:pt x="11090" y="4059"/>
                    <a:pt x="11067" y="4128"/>
                    <a:pt x="11056" y="4185"/>
                  </a:cubicBezTo>
                  <a:cubicBezTo>
                    <a:pt x="11033" y="4264"/>
                    <a:pt x="11022" y="4344"/>
                    <a:pt x="11022" y="4423"/>
                  </a:cubicBezTo>
                  <a:lnTo>
                    <a:pt x="11067" y="5288"/>
                  </a:lnTo>
                  <a:cubicBezTo>
                    <a:pt x="11017" y="5278"/>
                    <a:pt x="10967" y="5273"/>
                    <a:pt x="10916" y="5273"/>
                  </a:cubicBezTo>
                  <a:cubicBezTo>
                    <a:pt x="10737" y="5273"/>
                    <a:pt x="10561" y="5337"/>
                    <a:pt x="10419" y="5470"/>
                  </a:cubicBezTo>
                  <a:cubicBezTo>
                    <a:pt x="10180" y="5709"/>
                    <a:pt x="10134" y="6084"/>
                    <a:pt x="10316" y="6368"/>
                  </a:cubicBezTo>
                  <a:cubicBezTo>
                    <a:pt x="10407" y="6505"/>
                    <a:pt x="10487" y="6619"/>
                    <a:pt x="10578" y="6732"/>
                  </a:cubicBezTo>
                  <a:cubicBezTo>
                    <a:pt x="10862" y="7108"/>
                    <a:pt x="11192" y="7449"/>
                    <a:pt x="11568" y="7733"/>
                  </a:cubicBezTo>
                  <a:cubicBezTo>
                    <a:pt x="11659" y="7801"/>
                    <a:pt x="11738" y="7870"/>
                    <a:pt x="11829" y="7938"/>
                  </a:cubicBezTo>
                  <a:cubicBezTo>
                    <a:pt x="12034" y="8086"/>
                    <a:pt x="12227" y="8234"/>
                    <a:pt x="12386" y="8393"/>
                  </a:cubicBezTo>
                  <a:cubicBezTo>
                    <a:pt x="12568" y="8598"/>
                    <a:pt x="12694" y="8882"/>
                    <a:pt x="12682" y="8984"/>
                  </a:cubicBezTo>
                  <a:cubicBezTo>
                    <a:pt x="12614" y="9314"/>
                    <a:pt x="12796" y="9655"/>
                    <a:pt x="13114" y="9780"/>
                  </a:cubicBezTo>
                  <a:cubicBezTo>
                    <a:pt x="13205" y="9815"/>
                    <a:pt x="13296" y="9860"/>
                    <a:pt x="13387" y="9906"/>
                  </a:cubicBezTo>
                  <a:cubicBezTo>
                    <a:pt x="13615" y="10031"/>
                    <a:pt x="13831" y="10179"/>
                    <a:pt x="14036" y="10338"/>
                  </a:cubicBezTo>
                  <a:cubicBezTo>
                    <a:pt x="14377" y="10599"/>
                    <a:pt x="15162" y="11305"/>
                    <a:pt x="15139" y="12214"/>
                  </a:cubicBezTo>
                  <a:cubicBezTo>
                    <a:pt x="15139" y="12465"/>
                    <a:pt x="15048" y="12783"/>
                    <a:pt x="14832" y="12931"/>
                  </a:cubicBezTo>
                  <a:cubicBezTo>
                    <a:pt x="14616" y="13079"/>
                    <a:pt x="14491" y="13329"/>
                    <a:pt x="14513" y="13591"/>
                  </a:cubicBezTo>
                  <a:cubicBezTo>
                    <a:pt x="14547" y="13852"/>
                    <a:pt x="14707" y="14080"/>
                    <a:pt x="14957" y="14182"/>
                  </a:cubicBezTo>
                  <a:cubicBezTo>
                    <a:pt x="15105" y="14250"/>
                    <a:pt x="15264" y="14330"/>
                    <a:pt x="15423" y="14444"/>
                  </a:cubicBezTo>
                  <a:cubicBezTo>
                    <a:pt x="15764" y="14671"/>
                    <a:pt x="16049" y="14933"/>
                    <a:pt x="16288" y="15228"/>
                  </a:cubicBezTo>
                  <a:cubicBezTo>
                    <a:pt x="16549" y="15547"/>
                    <a:pt x="16754" y="15900"/>
                    <a:pt x="16902" y="16263"/>
                  </a:cubicBezTo>
                  <a:cubicBezTo>
                    <a:pt x="17038" y="16605"/>
                    <a:pt x="17061" y="16878"/>
                    <a:pt x="16959" y="17060"/>
                  </a:cubicBezTo>
                  <a:cubicBezTo>
                    <a:pt x="16947" y="17082"/>
                    <a:pt x="16936" y="17105"/>
                    <a:pt x="16913" y="17128"/>
                  </a:cubicBezTo>
                  <a:cubicBezTo>
                    <a:pt x="16788" y="17276"/>
                    <a:pt x="16720" y="17469"/>
                    <a:pt x="16743" y="17674"/>
                  </a:cubicBezTo>
                  <a:cubicBezTo>
                    <a:pt x="16765" y="17867"/>
                    <a:pt x="16868" y="18049"/>
                    <a:pt x="17016" y="18163"/>
                  </a:cubicBezTo>
                  <a:cubicBezTo>
                    <a:pt x="17061" y="18197"/>
                    <a:pt x="17107" y="18231"/>
                    <a:pt x="17152" y="18265"/>
                  </a:cubicBezTo>
                  <a:cubicBezTo>
                    <a:pt x="17357" y="18436"/>
                    <a:pt x="17539" y="18618"/>
                    <a:pt x="17709" y="18811"/>
                  </a:cubicBezTo>
                  <a:cubicBezTo>
                    <a:pt x="17994" y="19130"/>
                    <a:pt x="18619" y="19983"/>
                    <a:pt x="18426" y="20870"/>
                  </a:cubicBezTo>
                  <a:cubicBezTo>
                    <a:pt x="18369" y="21131"/>
                    <a:pt x="18221" y="21427"/>
                    <a:pt x="17960" y="21530"/>
                  </a:cubicBezTo>
                  <a:cubicBezTo>
                    <a:pt x="17917" y="21544"/>
                    <a:pt x="17862" y="21553"/>
                    <a:pt x="17810" y="21553"/>
                  </a:cubicBezTo>
                  <a:cubicBezTo>
                    <a:pt x="17778" y="21553"/>
                    <a:pt x="17747" y="21550"/>
                    <a:pt x="17721" y="21541"/>
                  </a:cubicBezTo>
                  <a:cubicBezTo>
                    <a:pt x="17687" y="21530"/>
                    <a:pt x="17652" y="21518"/>
                    <a:pt x="17630" y="21495"/>
                  </a:cubicBezTo>
                  <a:cubicBezTo>
                    <a:pt x="17503" y="21411"/>
                    <a:pt x="17358" y="21364"/>
                    <a:pt x="17212" y="21364"/>
                  </a:cubicBezTo>
                  <a:cubicBezTo>
                    <a:pt x="17162" y="21364"/>
                    <a:pt x="17111" y="21370"/>
                    <a:pt x="17061" y="21382"/>
                  </a:cubicBezTo>
                  <a:cubicBezTo>
                    <a:pt x="16868" y="21427"/>
                    <a:pt x="16708" y="21552"/>
                    <a:pt x="16606" y="21723"/>
                  </a:cubicBezTo>
                  <a:cubicBezTo>
                    <a:pt x="16572" y="21780"/>
                    <a:pt x="16526" y="21825"/>
                    <a:pt x="16481" y="21859"/>
                  </a:cubicBezTo>
                  <a:cubicBezTo>
                    <a:pt x="16448" y="21876"/>
                    <a:pt x="16414" y="21887"/>
                    <a:pt x="16386" y="21887"/>
                  </a:cubicBezTo>
                  <a:cubicBezTo>
                    <a:pt x="16375" y="21887"/>
                    <a:pt x="16365" y="21885"/>
                    <a:pt x="16356" y="21882"/>
                  </a:cubicBezTo>
                  <a:cubicBezTo>
                    <a:pt x="16333" y="21882"/>
                    <a:pt x="16333" y="21871"/>
                    <a:pt x="16333" y="21871"/>
                  </a:cubicBezTo>
                  <a:cubicBezTo>
                    <a:pt x="16214" y="21794"/>
                    <a:pt x="16069" y="21756"/>
                    <a:pt x="15927" y="21756"/>
                  </a:cubicBezTo>
                  <a:cubicBezTo>
                    <a:pt x="15880" y="21756"/>
                    <a:pt x="15833" y="21760"/>
                    <a:pt x="15787" y="21768"/>
                  </a:cubicBezTo>
                  <a:cubicBezTo>
                    <a:pt x="15605" y="21814"/>
                    <a:pt x="15435" y="21928"/>
                    <a:pt x="15344" y="22087"/>
                  </a:cubicBezTo>
                  <a:cubicBezTo>
                    <a:pt x="15321" y="22121"/>
                    <a:pt x="15309" y="22144"/>
                    <a:pt x="15298" y="22178"/>
                  </a:cubicBezTo>
                  <a:cubicBezTo>
                    <a:pt x="15241" y="22292"/>
                    <a:pt x="15128" y="22394"/>
                    <a:pt x="15002" y="22428"/>
                  </a:cubicBezTo>
                  <a:cubicBezTo>
                    <a:pt x="14962" y="22444"/>
                    <a:pt x="14919" y="22452"/>
                    <a:pt x="14875" y="22452"/>
                  </a:cubicBezTo>
                  <a:cubicBezTo>
                    <a:pt x="14795" y="22452"/>
                    <a:pt x="14712" y="22427"/>
                    <a:pt x="14638" y="22383"/>
                  </a:cubicBezTo>
                  <a:cubicBezTo>
                    <a:pt x="14616" y="22360"/>
                    <a:pt x="14582" y="22337"/>
                    <a:pt x="14559" y="22314"/>
                  </a:cubicBezTo>
                  <a:cubicBezTo>
                    <a:pt x="14422" y="22188"/>
                    <a:pt x="14255" y="22120"/>
                    <a:pt x="14077" y="22120"/>
                  </a:cubicBezTo>
                  <a:cubicBezTo>
                    <a:pt x="14063" y="22120"/>
                    <a:pt x="14050" y="22120"/>
                    <a:pt x="14036" y="22121"/>
                  </a:cubicBezTo>
                  <a:cubicBezTo>
                    <a:pt x="13842" y="22121"/>
                    <a:pt x="13660" y="22212"/>
                    <a:pt x="13535" y="22348"/>
                  </a:cubicBezTo>
                  <a:cubicBezTo>
                    <a:pt x="13512" y="22383"/>
                    <a:pt x="13467" y="22394"/>
                    <a:pt x="13421" y="22394"/>
                  </a:cubicBezTo>
                  <a:cubicBezTo>
                    <a:pt x="13365" y="22394"/>
                    <a:pt x="13296" y="22383"/>
                    <a:pt x="13239" y="22348"/>
                  </a:cubicBezTo>
                  <a:cubicBezTo>
                    <a:pt x="13142" y="22296"/>
                    <a:pt x="13033" y="22270"/>
                    <a:pt x="12922" y="22270"/>
                  </a:cubicBezTo>
                  <a:cubicBezTo>
                    <a:pt x="12839" y="22270"/>
                    <a:pt x="12754" y="22285"/>
                    <a:pt x="12671" y="22314"/>
                  </a:cubicBezTo>
                  <a:cubicBezTo>
                    <a:pt x="12489" y="22394"/>
                    <a:pt x="12341" y="22530"/>
                    <a:pt x="12261" y="22724"/>
                  </a:cubicBezTo>
                  <a:cubicBezTo>
                    <a:pt x="12250" y="22747"/>
                    <a:pt x="12239" y="22781"/>
                    <a:pt x="12216" y="22803"/>
                  </a:cubicBezTo>
                  <a:cubicBezTo>
                    <a:pt x="12159" y="22860"/>
                    <a:pt x="12079" y="22906"/>
                    <a:pt x="12000" y="22929"/>
                  </a:cubicBezTo>
                  <a:lnTo>
                    <a:pt x="11954" y="22929"/>
                  </a:lnTo>
                  <a:cubicBezTo>
                    <a:pt x="11750" y="22963"/>
                    <a:pt x="11556" y="23065"/>
                    <a:pt x="11442" y="23236"/>
                  </a:cubicBezTo>
                  <a:cubicBezTo>
                    <a:pt x="11329" y="23406"/>
                    <a:pt x="11295" y="23622"/>
                    <a:pt x="11351" y="23827"/>
                  </a:cubicBezTo>
                  <a:lnTo>
                    <a:pt x="11556" y="24600"/>
                  </a:lnTo>
                  <a:cubicBezTo>
                    <a:pt x="11260" y="24691"/>
                    <a:pt x="10942" y="24748"/>
                    <a:pt x="10612" y="24794"/>
                  </a:cubicBezTo>
                  <a:cubicBezTo>
                    <a:pt x="10340" y="24833"/>
                    <a:pt x="10057" y="24850"/>
                    <a:pt x="9768" y="24850"/>
                  </a:cubicBezTo>
                  <a:cubicBezTo>
                    <a:pt x="9634" y="24850"/>
                    <a:pt x="9498" y="24847"/>
                    <a:pt x="9361" y="24839"/>
                  </a:cubicBezTo>
                  <a:cubicBezTo>
                    <a:pt x="8861" y="24805"/>
                    <a:pt x="8451" y="24748"/>
                    <a:pt x="8099" y="24657"/>
                  </a:cubicBezTo>
                  <a:cubicBezTo>
                    <a:pt x="8030" y="24635"/>
                    <a:pt x="7973" y="24623"/>
                    <a:pt x="7917" y="24600"/>
                  </a:cubicBezTo>
                  <a:cubicBezTo>
                    <a:pt x="7996" y="24407"/>
                    <a:pt x="8076" y="24202"/>
                    <a:pt x="8144" y="23998"/>
                  </a:cubicBezTo>
                  <a:cubicBezTo>
                    <a:pt x="8201" y="23873"/>
                    <a:pt x="8246" y="23759"/>
                    <a:pt x="8292" y="23634"/>
                  </a:cubicBezTo>
                  <a:lnTo>
                    <a:pt x="8315" y="23600"/>
                  </a:lnTo>
                  <a:cubicBezTo>
                    <a:pt x="8440" y="23304"/>
                    <a:pt x="8349" y="22963"/>
                    <a:pt x="8099" y="22769"/>
                  </a:cubicBezTo>
                  <a:cubicBezTo>
                    <a:pt x="7968" y="22663"/>
                    <a:pt x="7810" y="22608"/>
                    <a:pt x="7651" y="22608"/>
                  </a:cubicBezTo>
                  <a:cubicBezTo>
                    <a:pt x="7505" y="22608"/>
                    <a:pt x="7359" y="22654"/>
                    <a:pt x="7234" y="22747"/>
                  </a:cubicBezTo>
                  <a:cubicBezTo>
                    <a:pt x="7156" y="22805"/>
                    <a:pt x="6951" y="22940"/>
                    <a:pt x="6736" y="22940"/>
                  </a:cubicBezTo>
                  <a:cubicBezTo>
                    <a:pt x="6701" y="22940"/>
                    <a:pt x="6666" y="22936"/>
                    <a:pt x="6631" y="22929"/>
                  </a:cubicBezTo>
                  <a:cubicBezTo>
                    <a:pt x="6552" y="22906"/>
                    <a:pt x="6472" y="22860"/>
                    <a:pt x="6415" y="22803"/>
                  </a:cubicBezTo>
                  <a:cubicBezTo>
                    <a:pt x="6404" y="22781"/>
                    <a:pt x="6381" y="22758"/>
                    <a:pt x="6370" y="22724"/>
                  </a:cubicBezTo>
                  <a:cubicBezTo>
                    <a:pt x="6290" y="22542"/>
                    <a:pt x="6142" y="22405"/>
                    <a:pt x="5949" y="22348"/>
                  </a:cubicBezTo>
                  <a:cubicBezTo>
                    <a:pt x="5881" y="22326"/>
                    <a:pt x="5824" y="22314"/>
                    <a:pt x="5756" y="22314"/>
                  </a:cubicBezTo>
                  <a:cubicBezTo>
                    <a:pt x="5858" y="22189"/>
                    <a:pt x="5915" y="22019"/>
                    <a:pt x="5915" y="21859"/>
                  </a:cubicBezTo>
                  <a:cubicBezTo>
                    <a:pt x="5915" y="21803"/>
                    <a:pt x="5915" y="21746"/>
                    <a:pt x="5903" y="21677"/>
                  </a:cubicBezTo>
                  <a:cubicBezTo>
                    <a:pt x="5816" y="21358"/>
                    <a:pt x="5523" y="21146"/>
                    <a:pt x="5206" y="21146"/>
                  </a:cubicBezTo>
                  <a:cubicBezTo>
                    <a:pt x="5151" y="21146"/>
                    <a:pt x="5095" y="21152"/>
                    <a:pt x="5039" y="21166"/>
                  </a:cubicBezTo>
                  <a:cubicBezTo>
                    <a:pt x="4709" y="21245"/>
                    <a:pt x="4493" y="21530"/>
                    <a:pt x="4493" y="21848"/>
                  </a:cubicBezTo>
                  <a:lnTo>
                    <a:pt x="4493" y="21871"/>
                  </a:lnTo>
                  <a:cubicBezTo>
                    <a:pt x="4425" y="21825"/>
                    <a:pt x="4345" y="21791"/>
                    <a:pt x="4266" y="21768"/>
                  </a:cubicBezTo>
                  <a:cubicBezTo>
                    <a:pt x="4217" y="21760"/>
                    <a:pt x="4169" y="21756"/>
                    <a:pt x="4121" y="21756"/>
                  </a:cubicBezTo>
                  <a:cubicBezTo>
                    <a:pt x="3978" y="21756"/>
                    <a:pt x="3839" y="21794"/>
                    <a:pt x="3720" y="21871"/>
                  </a:cubicBezTo>
                  <a:cubicBezTo>
                    <a:pt x="3720" y="21871"/>
                    <a:pt x="3708" y="21871"/>
                    <a:pt x="3697" y="21882"/>
                  </a:cubicBezTo>
                  <a:cubicBezTo>
                    <a:pt x="3688" y="21885"/>
                    <a:pt x="3679" y="21886"/>
                    <a:pt x="3669" y="21886"/>
                  </a:cubicBezTo>
                  <a:cubicBezTo>
                    <a:pt x="3640" y="21886"/>
                    <a:pt x="3606" y="21874"/>
                    <a:pt x="3572" y="21848"/>
                  </a:cubicBezTo>
                  <a:cubicBezTo>
                    <a:pt x="3526" y="21814"/>
                    <a:pt x="3481" y="21780"/>
                    <a:pt x="3447" y="21723"/>
                  </a:cubicBezTo>
                  <a:cubicBezTo>
                    <a:pt x="3344" y="21541"/>
                    <a:pt x="3185" y="21427"/>
                    <a:pt x="2992" y="21382"/>
                  </a:cubicBezTo>
                  <a:cubicBezTo>
                    <a:pt x="2939" y="21370"/>
                    <a:pt x="2887" y="21364"/>
                    <a:pt x="2836" y="21364"/>
                  </a:cubicBezTo>
                  <a:cubicBezTo>
                    <a:pt x="2689" y="21364"/>
                    <a:pt x="2550" y="21411"/>
                    <a:pt x="2423" y="21495"/>
                  </a:cubicBezTo>
                  <a:cubicBezTo>
                    <a:pt x="2400" y="21518"/>
                    <a:pt x="2366" y="21530"/>
                    <a:pt x="2332" y="21541"/>
                  </a:cubicBezTo>
                  <a:cubicBezTo>
                    <a:pt x="2306" y="21550"/>
                    <a:pt x="2275" y="21553"/>
                    <a:pt x="2243" y="21553"/>
                  </a:cubicBezTo>
                  <a:cubicBezTo>
                    <a:pt x="2191" y="21553"/>
                    <a:pt x="2135" y="21544"/>
                    <a:pt x="2093" y="21530"/>
                  </a:cubicBezTo>
                  <a:cubicBezTo>
                    <a:pt x="1832" y="21427"/>
                    <a:pt x="1684" y="21131"/>
                    <a:pt x="1627" y="20870"/>
                  </a:cubicBezTo>
                  <a:cubicBezTo>
                    <a:pt x="1434" y="19983"/>
                    <a:pt x="2059" y="19130"/>
                    <a:pt x="2343" y="18811"/>
                  </a:cubicBezTo>
                  <a:cubicBezTo>
                    <a:pt x="2514" y="18618"/>
                    <a:pt x="2696" y="18436"/>
                    <a:pt x="2901" y="18265"/>
                  </a:cubicBezTo>
                  <a:cubicBezTo>
                    <a:pt x="2946" y="18231"/>
                    <a:pt x="2992" y="18197"/>
                    <a:pt x="3037" y="18163"/>
                  </a:cubicBezTo>
                  <a:cubicBezTo>
                    <a:pt x="3185" y="18038"/>
                    <a:pt x="3287" y="17867"/>
                    <a:pt x="3310" y="17662"/>
                  </a:cubicBezTo>
                  <a:cubicBezTo>
                    <a:pt x="3333" y="17469"/>
                    <a:pt x="3265" y="17276"/>
                    <a:pt x="3140" y="17128"/>
                  </a:cubicBezTo>
                  <a:cubicBezTo>
                    <a:pt x="3117" y="17105"/>
                    <a:pt x="3105" y="17082"/>
                    <a:pt x="3094" y="17060"/>
                  </a:cubicBezTo>
                  <a:cubicBezTo>
                    <a:pt x="2992" y="16878"/>
                    <a:pt x="3014" y="16605"/>
                    <a:pt x="3151" y="16263"/>
                  </a:cubicBezTo>
                  <a:cubicBezTo>
                    <a:pt x="3299" y="15900"/>
                    <a:pt x="3504" y="15547"/>
                    <a:pt x="3765" y="15228"/>
                  </a:cubicBezTo>
                  <a:cubicBezTo>
                    <a:pt x="4004" y="14933"/>
                    <a:pt x="4288" y="14671"/>
                    <a:pt x="4630" y="14444"/>
                  </a:cubicBezTo>
                  <a:cubicBezTo>
                    <a:pt x="4766" y="14353"/>
                    <a:pt x="4903" y="14273"/>
                    <a:pt x="5028" y="14216"/>
                  </a:cubicBezTo>
                  <a:cubicBezTo>
                    <a:pt x="5266" y="14102"/>
                    <a:pt x="5426" y="13864"/>
                    <a:pt x="5437" y="13602"/>
                  </a:cubicBezTo>
                  <a:cubicBezTo>
                    <a:pt x="5448" y="13329"/>
                    <a:pt x="5312" y="13079"/>
                    <a:pt x="5084" y="12954"/>
                  </a:cubicBezTo>
                  <a:lnTo>
                    <a:pt x="5062" y="12942"/>
                  </a:lnTo>
                  <a:cubicBezTo>
                    <a:pt x="4834" y="12795"/>
                    <a:pt x="4755" y="12476"/>
                    <a:pt x="4743" y="12214"/>
                  </a:cubicBezTo>
                  <a:cubicBezTo>
                    <a:pt x="4721" y="11305"/>
                    <a:pt x="5505" y="10588"/>
                    <a:pt x="5847" y="10326"/>
                  </a:cubicBezTo>
                  <a:cubicBezTo>
                    <a:pt x="6051" y="10167"/>
                    <a:pt x="6267" y="10031"/>
                    <a:pt x="6506" y="9906"/>
                  </a:cubicBezTo>
                  <a:cubicBezTo>
                    <a:pt x="6563" y="9871"/>
                    <a:pt x="6631" y="9837"/>
                    <a:pt x="6688" y="9815"/>
                  </a:cubicBezTo>
                  <a:cubicBezTo>
                    <a:pt x="6859" y="9735"/>
                    <a:pt x="6995" y="9587"/>
                    <a:pt x="7052" y="9405"/>
                  </a:cubicBezTo>
                  <a:cubicBezTo>
                    <a:pt x="7120" y="9235"/>
                    <a:pt x="7109" y="9030"/>
                    <a:pt x="7029" y="8859"/>
                  </a:cubicBezTo>
                  <a:cubicBezTo>
                    <a:pt x="7007" y="8814"/>
                    <a:pt x="6984" y="8757"/>
                    <a:pt x="6973" y="8700"/>
                  </a:cubicBezTo>
                  <a:cubicBezTo>
                    <a:pt x="6973" y="8689"/>
                    <a:pt x="6973" y="8689"/>
                    <a:pt x="6973" y="8689"/>
                  </a:cubicBezTo>
                  <a:lnTo>
                    <a:pt x="6973" y="8666"/>
                  </a:lnTo>
                  <a:cubicBezTo>
                    <a:pt x="6973" y="8666"/>
                    <a:pt x="6961" y="8654"/>
                    <a:pt x="6961" y="8654"/>
                  </a:cubicBezTo>
                  <a:cubicBezTo>
                    <a:pt x="6961" y="8654"/>
                    <a:pt x="6961" y="8632"/>
                    <a:pt x="6961" y="8632"/>
                  </a:cubicBezTo>
                  <a:lnTo>
                    <a:pt x="6961" y="8620"/>
                  </a:lnTo>
                  <a:cubicBezTo>
                    <a:pt x="6950" y="8541"/>
                    <a:pt x="6961" y="8450"/>
                    <a:pt x="6984" y="8359"/>
                  </a:cubicBezTo>
                  <a:cubicBezTo>
                    <a:pt x="7120" y="7847"/>
                    <a:pt x="7644" y="7460"/>
                    <a:pt x="8144" y="7153"/>
                  </a:cubicBezTo>
                  <a:lnTo>
                    <a:pt x="8349" y="7039"/>
                  </a:lnTo>
                  <a:cubicBezTo>
                    <a:pt x="8610" y="6880"/>
                    <a:pt x="8883" y="6710"/>
                    <a:pt x="9156" y="6516"/>
                  </a:cubicBezTo>
                  <a:cubicBezTo>
                    <a:pt x="9316" y="6414"/>
                    <a:pt x="9441" y="6289"/>
                    <a:pt x="9554" y="6198"/>
                  </a:cubicBezTo>
                  <a:cubicBezTo>
                    <a:pt x="9805" y="5970"/>
                    <a:pt x="9861" y="5595"/>
                    <a:pt x="9679" y="5299"/>
                  </a:cubicBezTo>
                  <a:cubicBezTo>
                    <a:pt x="9546" y="5079"/>
                    <a:pt x="9315" y="4956"/>
                    <a:pt x="9076" y="4956"/>
                  </a:cubicBezTo>
                  <a:cubicBezTo>
                    <a:pt x="9031" y="4956"/>
                    <a:pt x="8986" y="4960"/>
                    <a:pt x="8940" y="4969"/>
                  </a:cubicBezTo>
                  <a:lnTo>
                    <a:pt x="9179" y="4196"/>
                  </a:lnTo>
                  <a:cubicBezTo>
                    <a:pt x="9247" y="3946"/>
                    <a:pt x="9202" y="3684"/>
                    <a:pt x="9043" y="3479"/>
                  </a:cubicBezTo>
                  <a:lnTo>
                    <a:pt x="8542" y="2854"/>
                  </a:lnTo>
                  <a:lnTo>
                    <a:pt x="9338" y="2842"/>
                  </a:lnTo>
                  <a:cubicBezTo>
                    <a:pt x="9600" y="2842"/>
                    <a:pt x="9827" y="2706"/>
                    <a:pt x="9975" y="2501"/>
                  </a:cubicBezTo>
                  <a:lnTo>
                    <a:pt x="10419" y="1830"/>
                  </a:lnTo>
                  <a:close/>
                  <a:moveTo>
                    <a:pt x="10493" y="1"/>
                  </a:moveTo>
                  <a:cubicBezTo>
                    <a:pt x="10133" y="1"/>
                    <a:pt x="9790" y="188"/>
                    <a:pt x="9588" y="499"/>
                  </a:cubicBezTo>
                  <a:lnTo>
                    <a:pt x="8974" y="1432"/>
                  </a:lnTo>
                  <a:lnTo>
                    <a:pt x="7848" y="1455"/>
                  </a:lnTo>
                  <a:cubicBezTo>
                    <a:pt x="7427" y="1455"/>
                    <a:pt x="7064" y="1705"/>
                    <a:pt x="6882" y="2080"/>
                  </a:cubicBezTo>
                  <a:cubicBezTo>
                    <a:pt x="6700" y="2456"/>
                    <a:pt x="6756" y="2899"/>
                    <a:pt x="7018" y="3229"/>
                  </a:cubicBezTo>
                  <a:lnTo>
                    <a:pt x="7712" y="4105"/>
                  </a:lnTo>
                  <a:lnTo>
                    <a:pt x="7393" y="5174"/>
                  </a:lnTo>
                  <a:cubicBezTo>
                    <a:pt x="7314" y="5424"/>
                    <a:pt x="7325" y="5697"/>
                    <a:pt x="7427" y="5925"/>
                  </a:cubicBezTo>
                  <a:lnTo>
                    <a:pt x="7405" y="5936"/>
                  </a:lnTo>
                  <a:cubicBezTo>
                    <a:pt x="6700" y="6368"/>
                    <a:pt x="5858" y="6994"/>
                    <a:pt x="5596" y="8006"/>
                  </a:cubicBezTo>
                  <a:cubicBezTo>
                    <a:pt x="5528" y="8279"/>
                    <a:pt x="5517" y="8552"/>
                    <a:pt x="5551" y="8814"/>
                  </a:cubicBezTo>
                  <a:cubicBezTo>
                    <a:pt x="5346" y="8939"/>
                    <a:pt x="5153" y="9064"/>
                    <a:pt x="4971" y="9212"/>
                  </a:cubicBezTo>
                  <a:cubicBezTo>
                    <a:pt x="3879" y="10053"/>
                    <a:pt x="3299" y="11134"/>
                    <a:pt x="3322" y="12237"/>
                  </a:cubicBezTo>
                  <a:cubicBezTo>
                    <a:pt x="3333" y="12669"/>
                    <a:pt x="3435" y="13067"/>
                    <a:pt x="3617" y="13409"/>
                  </a:cubicBezTo>
                  <a:cubicBezTo>
                    <a:pt x="3253" y="13682"/>
                    <a:pt x="2923" y="13989"/>
                    <a:pt x="2651" y="14341"/>
                  </a:cubicBezTo>
                  <a:cubicBezTo>
                    <a:pt x="2309" y="14762"/>
                    <a:pt x="2036" y="15240"/>
                    <a:pt x="1832" y="15740"/>
                  </a:cubicBezTo>
                  <a:cubicBezTo>
                    <a:pt x="1581" y="16354"/>
                    <a:pt x="1536" y="16923"/>
                    <a:pt x="1706" y="17424"/>
                  </a:cubicBezTo>
                  <a:cubicBezTo>
                    <a:pt x="1547" y="17571"/>
                    <a:pt x="1399" y="17719"/>
                    <a:pt x="1263" y="17879"/>
                  </a:cubicBezTo>
                  <a:cubicBezTo>
                    <a:pt x="364" y="18925"/>
                    <a:pt x="0" y="20096"/>
                    <a:pt x="239" y="21177"/>
                  </a:cubicBezTo>
                  <a:cubicBezTo>
                    <a:pt x="410" y="21984"/>
                    <a:pt x="922" y="22610"/>
                    <a:pt x="1593" y="22860"/>
                  </a:cubicBezTo>
                  <a:cubicBezTo>
                    <a:pt x="1794" y="22937"/>
                    <a:pt x="2013" y="22975"/>
                    <a:pt x="2230" y="22975"/>
                  </a:cubicBezTo>
                  <a:cubicBezTo>
                    <a:pt x="2369" y="22975"/>
                    <a:pt x="2506" y="22959"/>
                    <a:pt x="2639" y="22929"/>
                  </a:cubicBezTo>
                  <a:cubicBezTo>
                    <a:pt x="2673" y="22963"/>
                    <a:pt x="2719" y="22985"/>
                    <a:pt x="2753" y="23020"/>
                  </a:cubicBezTo>
                  <a:cubicBezTo>
                    <a:pt x="3028" y="23216"/>
                    <a:pt x="3354" y="23311"/>
                    <a:pt x="3680" y="23311"/>
                  </a:cubicBezTo>
                  <a:cubicBezTo>
                    <a:pt x="3731" y="23311"/>
                    <a:pt x="3783" y="23308"/>
                    <a:pt x="3833" y="23304"/>
                  </a:cubicBezTo>
                  <a:cubicBezTo>
                    <a:pt x="4038" y="23520"/>
                    <a:pt x="4311" y="23679"/>
                    <a:pt x="4595" y="23782"/>
                  </a:cubicBezTo>
                  <a:cubicBezTo>
                    <a:pt x="4785" y="23842"/>
                    <a:pt x="4975" y="23873"/>
                    <a:pt x="5167" y="23873"/>
                  </a:cubicBezTo>
                  <a:cubicBezTo>
                    <a:pt x="5264" y="23873"/>
                    <a:pt x="5361" y="23865"/>
                    <a:pt x="5460" y="23850"/>
                  </a:cubicBezTo>
                  <a:cubicBezTo>
                    <a:pt x="5699" y="24077"/>
                    <a:pt x="5994" y="24236"/>
                    <a:pt x="6324" y="24316"/>
                  </a:cubicBezTo>
                  <a:cubicBezTo>
                    <a:pt x="6381" y="24327"/>
                    <a:pt x="6438" y="24339"/>
                    <a:pt x="6495" y="24339"/>
                  </a:cubicBezTo>
                  <a:cubicBezTo>
                    <a:pt x="6449" y="24464"/>
                    <a:pt x="6392" y="24612"/>
                    <a:pt x="6392" y="24794"/>
                  </a:cubicBezTo>
                  <a:cubicBezTo>
                    <a:pt x="6381" y="25146"/>
                    <a:pt x="6552" y="25453"/>
                    <a:pt x="6916" y="25681"/>
                  </a:cubicBezTo>
                  <a:cubicBezTo>
                    <a:pt x="7143" y="25840"/>
                    <a:pt x="7416" y="25954"/>
                    <a:pt x="7735" y="26034"/>
                  </a:cubicBezTo>
                  <a:cubicBezTo>
                    <a:pt x="8178" y="26147"/>
                    <a:pt x="8679" y="26216"/>
                    <a:pt x="9270" y="26250"/>
                  </a:cubicBezTo>
                  <a:cubicBezTo>
                    <a:pt x="9441" y="26261"/>
                    <a:pt x="9611" y="26272"/>
                    <a:pt x="9782" y="26272"/>
                  </a:cubicBezTo>
                  <a:cubicBezTo>
                    <a:pt x="10134" y="26272"/>
                    <a:pt x="10464" y="26250"/>
                    <a:pt x="10794" y="26204"/>
                  </a:cubicBezTo>
                  <a:cubicBezTo>
                    <a:pt x="11408" y="26125"/>
                    <a:pt x="11988" y="25977"/>
                    <a:pt x="12512" y="25761"/>
                  </a:cubicBezTo>
                  <a:cubicBezTo>
                    <a:pt x="12944" y="25579"/>
                    <a:pt x="13160" y="25146"/>
                    <a:pt x="13046" y="24714"/>
                  </a:cubicBezTo>
                  <a:lnTo>
                    <a:pt x="12876" y="24077"/>
                  </a:lnTo>
                  <a:cubicBezTo>
                    <a:pt x="13001" y="23998"/>
                    <a:pt x="13114" y="23907"/>
                    <a:pt x="13217" y="23804"/>
                  </a:cubicBezTo>
                  <a:cubicBezTo>
                    <a:pt x="13262" y="23816"/>
                    <a:pt x="13319" y="23816"/>
                    <a:pt x="13365" y="23816"/>
                  </a:cubicBezTo>
                  <a:cubicBezTo>
                    <a:pt x="13388" y="23817"/>
                    <a:pt x="13412" y="23817"/>
                    <a:pt x="13436" y="23817"/>
                  </a:cubicBezTo>
                  <a:cubicBezTo>
                    <a:pt x="13651" y="23817"/>
                    <a:pt x="13864" y="23771"/>
                    <a:pt x="14058" y="23679"/>
                  </a:cubicBezTo>
                  <a:cubicBezTo>
                    <a:pt x="14315" y="23807"/>
                    <a:pt x="14596" y="23872"/>
                    <a:pt x="14877" y="23872"/>
                  </a:cubicBezTo>
                  <a:cubicBezTo>
                    <a:pt x="15069" y="23872"/>
                    <a:pt x="15261" y="23842"/>
                    <a:pt x="15446" y="23782"/>
                  </a:cubicBezTo>
                  <a:cubicBezTo>
                    <a:pt x="15742" y="23679"/>
                    <a:pt x="16003" y="23520"/>
                    <a:pt x="16219" y="23304"/>
                  </a:cubicBezTo>
                  <a:cubicBezTo>
                    <a:pt x="16269" y="23308"/>
                    <a:pt x="16318" y="23311"/>
                    <a:pt x="16368" y="23311"/>
                  </a:cubicBezTo>
                  <a:cubicBezTo>
                    <a:pt x="16687" y="23311"/>
                    <a:pt x="17013" y="23216"/>
                    <a:pt x="17289" y="23020"/>
                  </a:cubicBezTo>
                  <a:cubicBezTo>
                    <a:pt x="17334" y="22985"/>
                    <a:pt x="17368" y="22963"/>
                    <a:pt x="17414" y="22929"/>
                  </a:cubicBezTo>
                  <a:cubicBezTo>
                    <a:pt x="17546" y="22959"/>
                    <a:pt x="17682" y="22975"/>
                    <a:pt x="17819" y="22975"/>
                  </a:cubicBezTo>
                  <a:cubicBezTo>
                    <a:pt x="18034" y="22975"/>
                    <a:pt x="18251" y="22937"/>
                    <a:pt x="18460" y="22860"/>
                  </a:cubicBezTo>
                  <a:cubicBezTo>
                    <a:pt x="19131" y="22610"/>
                    <a:pt x="19632" y="21984"/>
                    <a:pt x="19813" y="21177"/>
                  </a:cubicBezTo>
                  <a:cubicBezTo>
                    <a:pt x="20052" y="20096"/>
                    <a:pt x="19688" y="18925"/>
                    <a:pt x="18778" y="17879"/>
                  </a:cubicBezTo>
                  <a:cubicBezTo>
                    <a:pt x="18642" y="17719"/>
                    <a:pt x="18494" y="17571"/>
                    <a:pt x="18346" y="17424"/>
                  </a:cubicBezTo>
                  <a:cubicBezTo>
                    <a:pt x="18506" y="16923"/>
                    <a:pt x="18460" y="16354"/>
                    <a:pt x="18210" y="15740"/>
                  </a:cubicBezTo>
                  <a:cubicBezTo>
                    <a:pt x="18016" y="15240"/>
                    <a:pt x="17743" y="14762"/>
                    <a:pt x="17391" y="14341"/>
                  </a:cubicBezTo>
                  <a:cubicBezTo>
                    <a:pt x="17084" y="13955"/>
                    <a:pt x="16720" y="13613"/>
                    <a:pt x="16299" y="13318"/>
                  </a:cubicBezTo>
                  <a:cubicBezTo>
                    <a:pt x="16458" y="12999"/>
                    <a:pt x="16549" y="12635"/>
                    <a:pt x="16561" y="12249"/>
                  </a:cubicBezTo>
                  <a:cubicBezTo>
                    <a:pt x="16583" y="11134"/>
                    <a:pt x="15992" y="10053"/>
                    <a:pt x="14911" y="9212"/>
                  </a:cubicBezTo>
                  <a:cubicBezTo>
                    <a:pt x="14650" y="9007"/>
                    <a:pt x="14365" y="8825"/>
                    <a:pt x="14070" y="8666"/>
                  </a:cubicBezTo>
                  <a:cubicBezTo>
                    <a:pt x="13979" y="8165"/>
                    <a:pt x="13694" y="7710"/>
                    <a:pt x="13410" y="7415"/>
                  </a:cubicBezTo>
                  <a:cubicBezTo>
                    <a:pt x="13171" y="7164"/>
                    <a:pt x="12921" y="6971"/>
                    <a:pt x="12671" y="6789"/>
                  </a:cubicBezTo>
                  <a:cubicBezTo>
                    <a:pt x="12591" y="6732"/>
                    <a:pt x="12523" y="6675"/>
                    <a:pt x="12443" y="6619"/>
                  </a:cubicBezTo>
                  <a:cubicBezTo>
                    <a:pt x="12398" y="6584"/>
                    <a:pt x="12352" y="6539"/>
                    <a:pt x="12307" y="6505"/>
                  </a:cubicBezTo>
                  <a:cubicBezTo>
                    <a:pt x="12443" y="6311"/>
                    <a:pt x="12523" y="6073"/>
                    <a:pt x="12512" y="5811"/>
                  </a:cubicBezTo>
                  <a:lnTo>
                    <a:pt x="12455" y="4696"/>
                  </a:lnTo>
                  <a:lnTo>
                    <a:pt x="13353" y="4025"/>
                  </a:lnTo>
                  <a:cubicBezTo>
                    <a:pt x="13683" y="3764"/>
                    <a:pt x="13842" y="3354"/>
                    <a:pt x="13763" y="2945"/>
                  </a:cubicBezTo>
                  <a:cubicBezTo>
                    <a:pt x="13683" y="2524"/>
                    <a:pt x="13387" y="2206"/>
                    <a:pt x="12978" y="2092"/>
                  </a:cubicBezTo>
                  <a:lnTo>
                    <a:pt x="11897" y="1796"/>
                  </a:lnTo>
                  <a:lnTo>
                    <a:pt x="11533" y="738"/>
                  </a:lnTo>
                  <a:cubicBezTo>
                    <a:pt x="11397" y="340"/>
                    <a:pt x="11056" y="67"/>
                    <a:pt x="10635" y="10"/>
                  </a:cubicBezTo>
                  <a:cubicBezTo>
                    <a:pt x="10587" y="4"/>
                    <a:pt x="10540" y="1"/>
                    <a:pt x="10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2838375" y="2124450"/>
              <a:ext cx="25900" cy="46100"/>
            </a:xfrm>
            <a:custGeom>
              <a:rect b="b" l="l" r="r" t="t"/>
              <a:pathLst>
                <a:path extrusionOk="0" h="1844" w="1036">
                  <a:moveTo>
                    <a:pt x="160" y="0"/>
                  </a:moveTo>
                  <a:cubicBezTo>
                    <a:pt x="149" y="0"/>
                    <a:pt x="137" y="12"/>
                    <a:pt x="137" y="35"/>
                  </a:cubicBezTo>
                  <a:lnTo>
                    <a:pt x="126" y="103"/>
                  </a:lnTo>
                  <a:cubicBezTo>
                    <a:pt x="115" y="228"/>
                    <a:pt x="103" y="364"/>
                    <a:pt x="81" y="490"/>
                  </a:cubicBezTo>
                  <a:cubicBezTo>
                    <a:pt x="69" y="626"/>
                    <a:pt x="46" y="751"/>
                    <a:pt x="35" y="888"/>
                  </a:cubicBezTo>
                  <a:lnTo>
                    <a:pt x="1" y="1104"/>
                  </a:lnTo>
                  <a:cubicBezTo>
                    <a:pt x="1" y="1104"/>
                    <a:pt x="1" y="1115"/>
                    <a:pt x="1" y="1126"/>
                  </a:cubicBezTo>
                  <a:cubicBezTo>
                    <a:pt x="1" y="1138"/>
                    <a:pt x="1" y="1149"/>
                    <a:pt x="12" y="1149"/>
                  </a:cubicBezTo>
                  <a:lnTo>
                    <a:pt x="990" y="1832"/>
                  </a:lnTo>
                  <a:cubicBezTo>
                    <a:pt x="990" y="1832"/>
                    <a:pt x="1002" y="1843"/>
                    <a:pt x="1002" y="1843"/>
                  </a:cubicBezTo>
                  <a:cubicBezTo>
                    <a:pt x="1013" y="1843"/>
                    <a:pt x="1025" y="1832"/>
                    <a:pt x="1025" y="1832"/>
                  </a:cubicBezTo>
                  <a:cubicBezTo>
                    <a:pt x="1036" y="1820"/>
                    <a:pt x="1036" y="1809"/>
                    <a:pt x="1036" y="1786"/>
                  </a:cubicBezTo>
                  <a:cubicBezTo>
                    <a:pt x="979" y="1684"/>
                    <a:pt x="934" y="1581"/>
                    <a:pt x="877" y="1479"/>
                  </a:cubicBezTo>
                  <a:cubicBezTo>
                    <a:pt x="786" y="1274"/>
                    <a:pt x="683" y="1081"/>
                    <a:pt x="592" y="876"/>
                  </a:cubicBezTo>
                  <a:cubicBezTo>
                    <a:pt x="490" y="660"/>
                    <a:pt x="399" y="455"/>
                    <a:pt x="297" y="251"/>
                  </a:cubicBezTo>
                  <a:cubicBezTo>
                    <a:pt x="263" y="182"/>
                    <a:pt x="228" y="103"/>
                    <a:pt x="194" y="23"/>
                  </a:cubicBezTo>
                  <a:cubicBezTo>
                    <a:pt x="194" y="12"/>
                    <a:pt x="172" y="0"/>
                    <a:pt x="160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2787200" y="2085200"/>
              <a:ext cx="49500" cy="25350"/>
            </a:xfrm>
            <a:custGeom>
              <a:rect b="b" l="l" r="r" t="t"/>
              <a:pathLst>
                <a:path extrusionOk="0" h="1014" w="1980">
                  <a:moveTo>
                    <a:pt x="1320" y="1"/>
                  </a:moveTo>
                  <a:cubicBezTo>
                    <a:pt x="1286" y="12"/>
                    <a:pt x="1240" y="24"/>
                    <a:pt x="1206" y="24"/>
                  </a:cubicBezTo>
                  <a:lnTo>
                    <a:pt x="35" y="46"/>
                  </a:lnTo>
                  <a:cubicBezTo>
                    <a:pt x="23" y="46"/>
                    <a:pt x="12" y="58"/>
                    <a:pt x="1" y="69"/>
                  </a:cubicBezTo>
                  <a:cubicBezTo>
                    <a:pt x="1" y="92"/>
                    <a:pt x="12" y="103"/>
                    <a:pt x="23" y="103"/>
                  </a:cubicBezTo>
                  <a:lnTo>
                    <a:pt x="69" y="126"/>
                  </a:lnTo>
                  <a:cubicBezTo>
                    <a:pt x="126" y="160"/>
                    <a:pt x="183" y="194"/>
                    <a:pt x="240" y="217"/>
                  </a:cubicBezTo>
                  <a:cubicBezTo>
                    <a:pt x="444" y="319"/>
                    <a:pt x="660" y="422"/>
                    <a:pt x="911" y="535"/>
                  </a:cubicBezTo>
                  <a:lnTo>
                    <a:pt x="1036" y="592"/>
                  </a:lnTo>
                  <a:cubicBezTo>
                    <a:pt x="1218" y="672"/>
                    <a:pt x="1411" y="752"/>
                    <a:pt x="1582" y="831"/>
                  </a:cubicBezTo>
                  <a:cubicBezTo>
                    <a:pt x="1707" y="888"/>
                    <a:pt x="1809" y="945"/>
                    <a:pt x="1911" y="990"/>
                  </a:cubicBezTo>
                  <a:lnTo>
                    <a:pt x="1934" y="1013"/>
                  </a:lnTo>
                  <a:lnTo>
                    <a:pt x="1946" y="1013"/>
                  </a:lnTo>
                  <a:cubicBezTo>
                    <a:pt x="1957" y="1013"/>
                    <a:pt x="1968" y="1013"/>
                    <a:pt x="1968" y="1002"/>
                  </a:cubicBezTo>
                  <a:cubicBezTo>
                    <a:pt x="1980" y="990"/>
                    <a:pt x="1980" y="979"/>
                    <a:pt x="1980" y="968"/>
                  </a:cubicBezTo>
                  <a:cubicBezTo>
                    <a:pt x="1968" y="945"/>
                    <a:pt x="1957" y="934"/>
                    <a:pt x="1957" y="922"/>
                  </a:cubicBezTo>
                  <a:cubicBezTo>
                    <a:pt x="1889" y="820"/>
                    <a:pt x="1832" y="729"/>
                    <a:pt x="1764" y="638"/>
                  </a:cubicBezTo>
                  <a:lnTo>
                    <a:pt x="1695" y="524"/>
                  </a:lnTo>
                  <a:cubicBezTo>
                    <a:pt x="1616" y="422"/>
                    <a:pt x="1547" y="308"/>
                    <a:pt x="1479" y="194"/>
                  </a:cubicBezTo>
                  <a:lnTo>
                    <a:pt x="1456" y="160"/>
                  </a:lnTo>
                  <a:cubicBezTo>
                    <a:pt x="1422" y="115"/>
                    <a:pt x="1388" y="69"/>
                    <a:pt x="1366" y="12"/>
                  </a:cubicBezTo>
                  <a:cubicBezTo>
                    <a:pt x="1354" y="1"/>
                    <a:pt x="1343" y="1"/>
                    <a:pt x="132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2824175" y="2053650"/>
              <a:ext cx="19925" cy="50075"/>
            </a:xfrm>
            <a:custGeom>
              <a:rect b="b" l="l" r="r" t="t"/>
              <a:pathLst>
                <a:path extrusionOk="0" h="2003" w="797">
                  <a:moveTo>
                    <a:pt x="785" y="0"/>
                  </a:moveTo>
                  <a:cubicBezTo>
                    <a:pt x="762" y="0"/>
                    <a:pt x="751" y="0"/>
                    <a:pt x="740" y="12"/>
                  </a:cubicBezTo>
                  <a:lnTo>
                    <a:pt x="12" y="1126"/>
                  </a:lnTo>
                  <a:cubicBezTo>
                    <a:pt x="0" y="1138"/>
                    <a:pt x="0" y="1149"/>
                    <a:pt x="12" y="1161"/>
                  </a:cubicBezTo>
                  <a:cubicBezTo>
                    <a:pt x="46" y="1206"/>
                    <a:pt x="80" y="1263"/>
                    <a:pt x="114" y="1308"/>
                  </a:cubicBezTo>
                  <a:cubicBezTo>
                    <a:pt x="125" y="1331"/>
                    <a:pt x="148" y="1354"/>
                    <a:pt x="159" y="1377"/>
                  </a:cubicBezTo>
                  <a:cubicBezTo>
                    <a:pt x="228" y="1479"/>
                    <a:pt x="307" y="1581"/>
                    <a:pt x="376" y="1695"/>
                  </a:cubicBezTo>
                  <a:lnTo>
                    <a:pt x="410" y="1741"/>
                  </a:lnTo>
                  <a:cubicBezTo>
                    <a:pt x="467" y="1820"/>
                    <a:pt x="523" y="1900"/>
                    <a:pt x="569" y="1991"/>
                  </a:cubicBezTo>
                  <a:cubicBezTo>
                    <a:pt x="580" y="2002"/>
                    <a:pt x="592" y="2002"/>
                    <a:pt x="603" y="2002"/>
                  </a:cubicBezTo>
                  <a:cubicBezTo>
                    <a:pt x="626" y="2002"/>
                    <a:pt x="626" y="1991"/>
                    <a:pt x="637" y="1968"/>
                  </a:cubicBezTo>
                  <a:cubicBezTo>
                    <a:pt x="671" y="1627"/>
                    <a:pt x="694" y="1343"/>
                    <a:pt x="717" y="1081"/>
                  </a:cubicBezTo>
                  <a:cubicBezTo>
                    <a:pt x="740" y="842"/>
                    <a:pt x="751" y="615"/>
                    <a:pt x="774" y="387"/>
                  </a:cubicBezTo>
                  <a:cubicBezTo>
                    <a:pt x="785" y="262"/>
                    <a:pt x="785" y="148"/>
                    <a:pt x="796" y="57"/>
                  </a:cubicBezTo>
                  <a:lnTo>
                    <a:pt x="796" y="35"/>
                  </a:lnTo>
                  <a:cubicBezTo>
                    <a:pt x="796" y="23"/>
                    <a:pt x="796" y="12"/>
                    <a:pt x="785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2845200" y="2056100"/>
              <a:ext cx="16800" cy="49325"/>
            </a:xfrm>
            <a:custGeom>
              <a:rect b="b" l="l" r="r" t="t"/>
              <a:pathLst>
                <a:path extrusionOk="0" h="1973" w="672">
                  <a:moveTo>
                    <a:pt x="187" y="0"/>
                  </a:moveTo>
                  <a:cubicBezTo>
                    <a:pt x="183" y="0"/>
                    <a:pt x="178" y="2"/>
                    <a:pt x="172" y="5"/>
                  </a:cubicBezTo>
                  <a:cubicBezTo>
                    <a:pt x="160" y="5"/>
                    <a:pt x="149" y="16"/>
                    <a:pt x="149" y="28"/>
                  </a:cubicBezTo>
                  <a:cubicBezTo>
                    <a:pt x="149" y="107"/>
                    <a:pt x="149" y="175"/>
                    <a:pt x="137" y="244"/>
                  </a:cubicBezTo>
                  <a:cubicBezTo>
                    <a:pt x="126" y="471"/>
                    <a:pt x="115" y="710"/>
                    <a:pt x="92" y="937"/>
                  </a:cubicBezTo>
                  <a:cubicBezTo>
                    <a:pt x="69" y="1233"/>
                    <a:pt x="46" y="1552"/>
                    <a:pt x="1" y="1938"/>
                  </a:cubicBezTo>
                  <a:cubicBezTo>
                    <a:pt x="1" y="1950"/>
                    <a:pt x="12" y="1961"/>
                    <a:pt x="24" y="1972"/>
                  </a:cubicBezTo>
                  <a:lnTo>
                    <a:pt x="35" y="1972"/>
                  </a:lnTo>
                  <a:cubicBezTo>
                    <a:pt x="46" y="1972"/>
                    <a:pt x="58" y="1972"/>
                    <a:pt x="58" y="1961"/>
                  </a:cubicBezTo>
                  <a:cubicBezTo>
                    <a:pt x="149" y="1870"/>
                    <a:pt x="217" y="1779"/>
                    <a:pt x="297" y="1699"/>
                  </a:cubicBezTo>
                  <a:cubicBezTo>
                    <a:pt x="388" y="1608"/>
                    <a:pt x="479" y="1517"/>
                    <a:pt x="558" y="1438"/>
                  </a:cubicBezTo>
                  <a:cubicBezTo>
                    <a:pt x="592" y="1404"/>
                    <a:pt x="626" y="1370"/>
                    <a:pt x="661" y="1336"/>
                  </a:cubicBezTo>
                  <a:cubicBezTo>
                    <a:pt x="672" y="1324"/>
                    <a:pt x="672" y="1313"/>
                    <a:pt x="661" y="1290"/>
                  </a:cubicBezTo>
                  <a:cubicBezTo>
                    <a:pt x="649" y="1267"/>
                    <a:pt x="626" y="1233"/>
                    <a:pt x="626" y="1210"/>
                  </a:cubicBezTo>
                  <a:lnTo>
                    <a:pt x="206" y="28"/>
                  </a:lnTo>
                  <a:cubicBezTo>
                    <a:pt x="206" y="11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2847475" y="2120475"/>
              <a:ext cx="24200" cy="48075"/>
            </a:xfrm>
            <a:custGeom>
              <a:rect b="b" l="l" r="r" t="t"/>
              <a:pathLst>
                <a:path extrusionOk="0" h="1923" w="968">
                  <a:moveTo>
                    <a:pt x="46" y="0"/>
                  </a:moveTo>
                  <a:cubicBezTo>
                    <a:pt x="35" y="0"/>
                    <a:pt x="24" y="0"/>
                    <a:pt x="12" y="12"/>
                  </a:cubicBezTo>
                  <a:cubicBezTo>
                    <a:pt x="1" y="12"/>
                    <a:pt x="1" y="34"/>
                    <a:pt x="1" y="46"/>
                  </a:cubicBezTo>
                  <a:cubicBezTo>
                    <a:pt x="35" y="114"/>
                    <a:pt x="69" y="171"/>
                    <a:pt x="103" y="239"/>
                  </a:cubicBezTo>
                  <a:lnTo>
                    <a:pt x="149" y="341"/>
                  </a:lnTo>
                  <a:cubicBezTo>
                    <a:pt x="217" y="478"/>
                    <a:pt x="274" y="603"/>
                    <a:pt x="342" y="740"/>
                  </a:cubicBezTo>
                  <a:lnTo>
                    <a:pt x="433" y="944"/>
                  </a:lnTo>
                  <a:cubicBezTo>
                    <a:pt x="535" y="1149"/>
                    <a:pt x="638" y="1354"/>
                    <a:pt x="729" y="1558"/>
                  </a:cubicBezTo>
                  <a:cubicBezTo>
                    <a:pt x="786" y="1661"/>
                    <a:pt x="831" y="1763"/>
                    <a:pt x="877" y="1854"/>
                  </a:cubicBezTo>
                  <a:cubicBezTo>
                    <a:pt x="888" y="1877"/>
                    <a:pt x="899" y="1888"/>
                    <a:pt x="899" y="1900"/>
                  </a:cubicBezTo>
                  <a:cubicBezTo>
                    <a:pt x="911" y="1911"/>
                    <a:pt x="922" y="1922"/>
                    <a:pt x="934" y="1922"/>
                  </a:cubicBezTo>
                  <a:cubicBezTo>
                    <a:pt x="934" y="1922"/>
                    <a:pt x="934" y="1922"/>
                    <a:pt x="945" y="1911"/>
                  </a:cubicBezTo>
                  <a:cubicBezTo>
                    <a:pt x="956" y="1911"/>
                    <a:pt x="968" y="1900"/>
                    <a:pt x="968" y="1888"/>
                  </a:cubicBezTo>
                  <a:lnTo>
                    <a:pt x="911" y="592"/>
                  </a:lnTo>
                  <a:cubicBezTo>
                    <a:pt x="899" y="569"/>
                    <a:pt x="911" y="546"/>
                    <a:pt x="911" y="512"/>
                  </a:cubicBezTo>
                  <a:cubicBezTo>
                    <a:pt x="911" y="501"/>
                    <a:pt x="911" y="489"/>
                    <a:pt x="899" y="478"/>
                  </a:cubicBezTo>
                  <a:cubicBezTo>
                    <a:pt x="888" y="478"/>
                    <a:pt x="865" y="467"/>
                    <a:pt x="854" y="455"/>
                  </a:cubicBezTo>
                  <a:cubicBezTo>
                    <a:pt x="831" y="432"/>
                    <a:pt x="797" y="421"/>
                    <a:pt x="774" y="398"/>
                  </a:cubicBezTo>
                  <a:cubicBezTo>
                    <a:pt x="661" y="341"/>
                    <a:pt x="558" y="285"/>
                    <a:pt x="444" y="216"/>
                  </a:cubicBezTo>
                  <a:lnTo>
                    <a:pt x="353" y="171"/>
                  </a:lnTo>
                  <a:cubicBezTo>
                    <a:pt x="274" y="125"/>
                    <a:pt x="194" y="91"/>
                    <a:pt x="115" y="46"/>
                  </a:cubicBezTo>
                  <a:cubicBezTo>
                    <a:pt x="92" y="23"/>
                    <a:pt x="69" y="12"/>
                    <a:pt x="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2848625" y="2091925"/>
              <a:ext cx="47225" cy="18900"/>
            </a:xfrm>
            <a:custGeom>
              <a:rect b="b" l="l" r="r" t="t"/>
              <a:pathLst>
                <a:path extrusionOk="0" h="756" w="1889">
                  <a:moveTo>
                    <a:pt x="707" y="0"/>
                  </a:moveTo>
                  <a:cubicBezTo>
                    <a:pt x="699" y="0"/>
                    <a:pt x="691" y="8"/>
                    <a:pt x="683" y="16"/>
                  </a:cubicBezTo>
                  <a:cubicBezTo>
                    <a:pt x="649" y="50"/>
                    <a:pt x="603" y="96"/>
                    <a:pt x="558" y="141"/>
                  </a:cubicBezTo>
                  <a:cubicBezTo>
                    <a:pt x="467" y="221"/>
                    <a:pt x="387" y="312"/>
                    <a:pt x="296" y="392"/>
                  </a:cubicBezTo>
                  <a:cubicBezTo>
                    <a:pt x="216" y="483"/>
                    <a:pt x="125" y="574"/>
                    <a:pt x="46" y="665"/>
                  </a:cubicBezTo>
                  <a:lnTo>
                    <a:pt x="12" y="699"/>
                  </a:lnTo>
                  <a:cubicBezTo>
                    <a:pt x="0" y="710"/>
                    <a:pt x="0" y="721"/>
                    <a:pt x="0" y="744"/>
                  </a:cubicBezTo>
                  <a:cubicBezTo>
                    <a:pt x="12" y="744"/>
                    <a:pt x="23" y="756"/>
                    <a:pt x="35" y="756"/>
                  </a:cubicBezTo>
                  <a:lnTo>
                    <a:pt x="46" y="756"/>
                  </a:lnTo>
                  <a:cubicBezTo>
                    <a:pt x="114" y="733"/>
                    <a:pt x="194" y="710"/>
                    <a:pt x="273" y="699"/>
                  </a:cubicBezTo>
                  <a:cubicBezTo>
                    <a:pt x="478" y="653"/>
                    <a:pt x="683" y="608"/>
                    <a:pt x="888" y="562"/>
                  </a:cubicBezTo>
                  <a:cubicBezTo>
                    <a:pt x="1195" y="494"/>
                    <a:pt x="1502" y="437"/>
                    <a:pt x="1854" y="380"/>
                  </a:cubicBezTo>
                  <a:cubicBezTo>
                    <a:pt x="1877" y="380"/>
                    <a:pt x="1877" y="357"/>
                    <a:pt x="1888" y="346"/>
                  </a:cubicBezTo>
                  <a:cubicBezTo>
                    <a:pt x="1888" y="335"/>
                    <a:pt x="1877" y="323"/>
                    <a:pt x="1866" y="312"/>
                  </a:cubicBezTo>
                  <a:lnTo>
                    <a:pt x="717" y="5"/>
                  </a:lnTo>
                  <a:cubicBezTo>
                    <a:pt x="714" y="2"/>
                    <a:pt x="710" y="0"/>
                    <a:pt x="707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2851175" y="2105975"/>
              <a:ext cx="49800" cy="22200"/>
            </a:xfrm>
            <a:custGeom>
              <a:rect b="b" l="l" r="r" t="t"/>
              <a:pathLst>
                <a:path extrusionOk="0" h="888" w="1992">
                  <a:moveTo>
                    <a:pt x="1946" y="0"/>
                  </a:moveTo>
                  <a:lnTo>
                    <a:pt x="1786" y="34"/>
                  </a:lnTo>
                  <a:cubicBezTo>
                    <a:pt x="1422" y="91"/>
                    <a:pt x="1059" y="171"/>
                    <a:pt x="695" y="250"/>
                  </a:cubicBezTo>
                  <a:cubicBezTo>
                    <a:pt x="524" y="285"/>
                    <a:pt x="342" y="319"/>
                    <a:pt x="171" y="364"/>
                  </a:cubicBezTo>
                  <a:cubicBezTo>
                    <a:pt x="126" y="376"/>
                    <a:pt x="80" y="376"/>
                    <a:pt x="46" y="387"/>
                  </a:cubicBezTo>
                  <a:lnTo>
                    <a:pt x="23" y="398"/>
                  </a:lnTo>
                  <a:cubicBezTo>
                    <a:pt x="12" y="398"/>
                    <a:pt x="1" y="410"/>
                    <a:pt x="1" y="421"/>
                  </a:cubicBezTo>
                  <a:cubicBezTo>
                    <a:pt x="1" y="432"/>
                    <a:pt x="1" y="444"/>
                    <a:pt x="23" y="455"/>
                  </a:cubicBezTo>
                  <a:lnTo>
                    <a:pt x="58" y="467"/>
                  </a:lnTo>
                  <a:cubicBezTo>
                    <a:pt x="160" y="512"/>
                    <a:pt x="262" y="557"/>
                    <a:pt x="399" y="626"/>
                  </a:cubicBezTo>
                  <a:cubicBezTo>
                    <a:pt x="501" y="683"/>
                    <a:pt x="615" y="751"/>
                    <a:pt x="729" y="808"/>
                  </a:cubicBezTo>
                  <a:cubicBezTo>
                    <a:pt x="763" y="830"/>
                    <a:pt x="808" y="865"/>
                    <a:pt x="854" y="887"/>
                  </a:cubicBezTo>
                  <a:lnTo>
                    <a:pt x="888" y="887"/>
                  </a:lnTo>
                  <a:lnTo>
                    <a:pt x="1980" y="57"/>
                  </a:lnTo>
                  <a:cubicBezTo>
                    <a:pt x="1991" y="57"/>
                    <a:pt x="1991" y="34"/>
                    <a:pt x="1991" y="23"/>
                  </a:cubicBezTo>
                  <a:cubicBezTo>
                    <a:pt x="1980" y="12"/>
                    <a:pt x="1968" y="0"/>
                    <a:pt x="19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2778400" y="2088400"/>
              <a:ext cx="54050" cy="32375"/>
            </a:xfrm>
            <a:custGeom>
              <a:rect b="b" l="l" r="r" t="t"/>
              <a:pathLst>
                <a:path extrusionOk="0" h="1295" w="2162">
                  <a:moveTo>
                    <a:pt x="34" y="1"/>
                  </a:moveTo>
                  <a:cubicBezTo>
                    <a:pt x="26" y="1"/>
                    <a:pt x="17" y="4"/>
                    <a:pt x="11" y="9"/>
                  </a:cubicBezTo>
                  <a:cubicBezTo>
                    <a:pt x="0" y="21"/>
                    <a:pt x="0" y="32"/>
                    <a:pt x="0" y="44"/>
                  </a:cubicBezTo>
                  <a:cubicBezTo>
                    <a:pt x="11" y="55"/>
                    <a:pt x="11" y="66"/>
                    <a:pt x="23" y="78"/>
                  </a:cubicBezTo>
                  <a:lnTo>
                    <a:pt x="933" y="1215"/>
                  </a:lnTo>
                  <a:cubicBezTo>
                    <a:pt x="944" y="1238"/>
                    <a:pt x="955" y="1249"/>
                    <a:pt x="967" y="1272"/>
                  </a:cubicBezTo>
                  <a:cubicBezTo>
                    <a:pt x="978" y="1283"/>
                    <a:pt x="990" y="1295"/>
                    <a:pt x="1001" y="1295"/>
                  </a:cubicBezTo>
                  <a:lnTo>
                    <a:pt x="1012" y="1295"/>
                  </a:lnTo>
                  <a:cubicBezTo>
                    <a:pt x="1069" y="1272"/>
                    <a:pt x="1149" y="1260"/>
                    <a:pt x="1217" y="1260"/>
                  </a:cubicBezTo>
                  <a:cubicBezTo>
                    <a:pt x="1251" y="1249"/>
                    <a:pt x="1274" y="1249"/>
                    <a:pt x="1308" y="1249"/>
                  </a:cubicBezTo>
                  <a:lnTo>
                    <a:pt x="1445" y="1226"/>
                  </a:lnTo>
                  <a:cubicBezTo>
                    <a:pt x="1536" y="1215"/>
                    <a:pt x="1627" y="1204"/>
                    <a:pt x="1718" y="1181"/>
                  </a:cubicBezTo>
                  <a:lnTo>
                    <a:pt x="1808" y="1170"/>
                  </a:lnTo>
                  <a:cubicBezTo>
                    <a:pt x="1911" y="1158"/>
                    <a:pt x="2013" y="1147"/>
                    <a:pt x="2116" y="1124"/>
                  </a:cubicBezTo>
                  <a:lnTo>
                    <a:pt x="2127" y="1124"/>
                  </a:lnTo>
                  <a:cubicBezTo>
                    <a:pt x="2138" y="1124"/>
                    <a:pt x="2150" y="1113"/>
                    <a:pt x="2150" y="1101"/>
                  </a:cubicBezTo>
                  <a:cubicBezTo>
                    <a:pt x="2161" y="1079"/>
                    <a:pt x="2150" y="1067"/>
                    <a:pt x="2138" y="1067"/>
                  </a:cubicBezTo>
                  <a:cubicBezTo>
                    <a:pt x="2036" y="1010"/>
                    <a:pt x="1934" y="965"/>
                    <a:pt x="1820" y="908"/>
                  </a:cubicBezTo>
                  <a:cubicBezTo>
                    <a:pt x="1661" y="840"/>
                    <a:pt x="1513" y="771"/>
                    <a:pt x="1365" y="703"/>
                  </a:cubicBezTo>
                  <a:cubicBezTo>
                    <a:pt x="1285" y="669"/>
                    <a:pt x="1217" y="635"/>
                    <a:pt x="1137" y="601"/>
                  </a:cubicBezTo>
                  <a:cubicBezTo>
                    <a:pt x="921" y="498"/>
                    <a:pt x="694" y="407"/>
                    <a:pt x="478" y="282"/>
                  </a:cubicBezTo>
                  <a:cubicBezTo>
                    <a:pt x="375" y="225"/>
                    <a:pt x="273" y="169"/>
                    <a:pt x="171" y="100"/>
                  </a:cubicBezTo>
                  <a:cubicBezTo>
                    <a:pt x="159" y="89"/>
                    <a:pt x="148" y="78"/>
                    <a:pt x="137" y="66"/>
                  </a:cubicBezTo>
                  <a:cubicBezTo>
                    <a:pt x="102" y="55"/>
                    <a:pt x="80" y="32"/>
                    <a:pt x="57" y="9"/>
                  </a:cubicBezTo>
                  <a:cubicBezTo>
                    <a:pt x="51" y="4"/>
                    <a:pt x="43" y="1"/>
                    <a:pt x="34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2802000" y="2125175"/>
              <a:ext cx="36125" cy="36825"/>
            </a:xfrm>
            <a:custGeom>
              <a:rect b="b" l="l" r="r" t="t"/>
              <a:pathLst>
                <a:path extrusionOk="0" h="1473" w="1445">
                  <a:moveTo>
                    <a:pt x="1410" y="1"/>
                  </a:moveTo>
                  <a:cubicBezTo>
                    <a:pt x="1399" y="1"/>
                    <a:pt x="1388" y="9"/>
                    <a:pt x="1388" y="17"/>
                  </a:cubicBezTo>
                  <a:cubicBezTo>
                    <a:pt x="1160" y="256"/>
                    <a:pt x="933" y="495"/>
                    <a:pt x="728" y="699"/>
                  </a:cubicBezTo>
                  <a:cubicBezTo>
                    <a:pt x="580" y="847"/>
                    <a:pt x="432" y="1006"/>
                    <a:pt x="284" y="1154"/>
                  </a:cubicBezTo>
                  <a:cubicBezTo>
                    <a:pt x="205" y="1234"/>
                    <a:pt x="125" y="1314"/>
                    <a:pt x="46" y="1382"/>
                  </a:cubicBezTo>
                  <a:cubicBezTo>
                    <a:pt x="34" y="1393"/>
                    <a:pt x="23" y="1405"/>
                    <a:pt x="11" y="1416"/>
                  </a:cubicBezTo>
                  <a:cubicBezTo>
                    <a:pt x="0" y="1427"/>
                    <a:pt x="0" y="1450"/>
                    <a:pt x="11" y="1461"/>
                  </a:cubicBezTo>
                  <a:cubicBezTo>
                    <a:pt x="11" y="1473"/>
                    <a:pt x="23" y="1473"/>
                    <a:pt x="34" y="1473"/>
                  </a:cubicBezTo>
                  <a:lnTo>
                    <a:pt x="46" y="1473"/>
                  </a:lnTo>
                  <a:lnTo>
                    <a:pt x="1115" y="1075"/>
                  </a:lnTo>
                  <a:cubicBezTo>
                    <a:pt x="1149" y="1052"/>
                    <a:pt x="1183" y="1052"/>
                    <a:pt x="1228" y="1052"/>
                  </a:cubicBezTo>
                  <a:cubicBezTo>
                    <a:pt x="1240" y="1052"/>
                    <a:pt x="1251" y="1041"/>
                    <a:pt x="1263" y="1018"/>
                  </a:cubicBezTo>
                  <a:lnTo>
                    <a:pt x="1285" y="825"/>
                  </a:lnTo>
                  <a:cubicBezTo>
                    <a:pt x="1308" y="699"/>
                    <a:pt x="1331" y="563"/>
                    <a:pt x="1354" y="438"/>
                  </a:cubicBezTo>
                  <a:cubicBezTo>
                    <a:pt x="1376" y="324"/>
                    <a:pt x="1399" y="188"/>
                    <a:pt x="1433" y="51"/>
                  </a:cubicBezTo>
                  <a:lnTo>
                    <a:pt x="1433" y="40"/>
                  </a:lnTo>
                  <a:cubicBezTo>
                    <a:pt x="1445" y="28"/>
                    <a:pt x="1433" y="17"/>
                    <a:pt x="1422" y="6"/>
                  </a:cubicBezTo>
                  <a:cubicBezTo>
                    <a:pt x="1418" y="2"/>
                    <a:pt x="1414" y="1"/>
                    <a:pt x="141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2793450" y="2122450"/>
              <a:ext cx="36150" cy="37575"/>
            </a:xfrm>
            <a:custGeom>
              <a:rect b="b" l="l" r="r" t="t"/>
              <a:pathLst>
                <a:path extrusionOk="0" h="1503" w="1446">
                  <a:moveTo>
                    <a:pt x="1400" y="1"/>
                  </a:moveTo>
                  <a:cubicBezTo>
                    <a:pt x="1343" y="12"/>
                    <a:pt x="1286" y="24"/>
                    <a:pt x="1218" y="35"/>
                  </a:cubicBezTo>
                  <a:lnTo>
                    <a:pt x="1184" y="35"/>
                  </a:lnTo>
                  <a:cubicBezTo>
                    <a:pt x="1070" y="46"/>
                    <a:pt x="968" y="69"/>
                    <a:pt x="865" y="80"/>
                  </a:cubicBezTo>
                  <a:lnTo>
                    <a:pt x="752" y="92"/>
                  </a:lnTo>
                  <a:cubicBezTo>
                    <a:pt x="717" y="92"/>
                    <a:pt x="683" y="103"/>
                    <a:pt x="649" y="103"/>
                  </a:cubicBezTo>
                  <a:cubicBezTo>
                    <a:pt x="599" y="120"/>
                    <a:pt x="543" y="130"/>
                    <a:pt x="490" y="130"/>
                  </a:cubicBezTo>
                  <a:cubicBezTo>
                    <a:pt x="470" y="130"/>
                    <a:pt x="451" y="129"/>
                    <a:pt x="433" y="126"/>
                  </a:cubicBezTo>
                  <a:cubicBezTo>
                    <a:pt x="410" y="126"/>
                    <a:pt x="399" y="137"/>
                    <a:pt x="399" y="160"/>
                  </a:cubicBezTo>
                  <a:lnTo>
                    <a:pt x="399" y="183"/>
                  </a:lnTo>
                  <a:lnTo>
                    <a:pt x="1" y="1468"/>
                  </a:lnTo>
                  <a:cubicBezTo>
                    <a:pt x="1" y="1479"/>
                    <a:pt x="12" y="1491"/>
                    <a:pt x="24" y="1502"/>
                  </a:cubicBezTo>
                  <a:lnTo>
                    <a:pt x="35" y="1502"/>
                  </a:lnTo>
                  <a:cubicBezTo>
                    <a:pt x="46" y="1502"/>
                    <a:pt x="58" y="1502"/>
                    <a:pt x="58" y="1491"/>
                  </a:cubicBezTo>
                  <a:cubicBezTo>
                    <a:pt x="92" y="1445"/>
                    <a:pt x="137" y="1400"/>
                    <a:pt x="183" y="1354"/>
                  </a:cubicBezTo>
                  <a:cubicBezTo>
                    <a:pt x="194" y="1343"/>
                    <a:pt x="217" y="1332"/>
                    <a:pt x="228" y="1309"/>
                  </a:cubicBezTo>
                  <a:lnTo>
                    <a:pt x="240" y="1297"/>
                  </a:lnTo>
                  <a:cubicBezTo>
                    <a:pt x="308" y="1229"/>
                    <a:pt x="376" y="1161"/>
                    <a:pt x="444" y="1093"/>
                  </a:cubicBezTo>
                  <a:cubicBezTo>
                    <a:pt x="592" y="934"/>
                    <a:pt x="752" y="786"/>
                    <a:pt x="899" y="626"/>
                  </a:cubicBezTo>
                  <a:cubicBezTo>
                    <a:pt x="1081" y="444"/>
                    <a:pt x="1275" y="240"/>
                    <a:pt x="1434" y="58"/>
                  </a:cubicBezTo>
                  <a:cubicBezTo>
                    <a:pt x="1445" y="46"/>
                    <a:pt x="1445" y="35"/>
                    <a:pt x="1434" y="24"/>
                  </a:cubicBezTo>
                  <a:cubicBezTo>
                    <a:pt x="1434" y="12"/>
                    <a:pt x="1423" y="1"/>
                    <a:pt x="140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2832425" y="2210900"/>
              <a:ext cx="33850" cy="33850"/>
            </a:xfrm>
            <a:custGeom>
              <a:rect b="b" l="l" r="r" t="t"/>
              <a:pathLst>
                <a:path extrusionOk="0" h="1354" w="1354">
                  <a:moveTo>
                    <a:pt x="683" y="0"/>
                  </a:moveTo>
                  <a:cubicBezTo>
                    <a:pt x="307" y="0"/>
                    <a:pt x="0" y="307"/>
                    <a:pt x="0" y="683"/>
                  </a:cubicBezTo>
                  <a:cubicBezTo>
                    <a:pt x="0" y="1046"/>
                    <a:pt x="307" y="1354"/>
                    <a:pt x="683" y="1354"/>
                  </a:cubicBezTo>
                  <a:cubicBezTo>
                    <a:pt x="1058" y="1354"/>
                    <a:pt x="1354" y="1046"/>
                    <a:pt x="1354" y="683"/>
                  </a:cubicBezTo>
                  <a:cubicBezTo>
                    <a:pt x="1354" y="307"/>
                    <a:pt x="1058" y="0"/>
                    <a:pt x="68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2876200" y="2327175"/>
              <a:ext cx="33875" cy="33875"/>
            </a:xfrm>
            <a:custGeom>
              <a:rect b="b" l="l" r="r" t="t"/>
              <a:pathLst>
                <a:path extrusionOk="0" h="1355" w="1355">
                  <a:moveTo>
                    <a:pt x="672" y="1"/>
                  </a:moveTo>
                  <a:cubicBezTo>
                    <a:pt x="296" y="1"/>
                    <a:pt x="1" y="297"/>
                    <a:pt x="1" y="672"/>
                  </a:cubicBezTo>
                  <a:cubicBezTo>
                    <a:pt x="1" y="1047"/>
                    <a:pt x="296" y="1354"/>
                    <a:pt x="672" y="1354"/>
                  </a:cubicBezTo>
                  <a:cubicBezTo>
                    <a:pt x="1047" y="1354"/>
                    <a:pt x="1354" y="1047"/>
                    <a:pt x="1354" y="672"/>
                  </a:cubicBezTo>
                  <a:cubicBezTo>
                    <a:pt x="1354" y="297"/>
                    <a:pt x="1047" y="1"/>
                    <a:pt x="67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2961500" y="2511150"/>
              <a:ext cx="34150" cy="33875"/>
            </a:xfrm>
            <a:custGeom>
              <a:rect b="b" l="l" r="r" t="t"/>
              <a:pathLst>
                <a:path extrusionOk="0" h="1355" w="1366">
                  <a:moveTo>
                    <a:pt x="683" y="1"/>
                  </a:moveTo>
                  <a:cubicBezTo>
                    <a:pt x="308" y="1"/>
                    <a:pt x="1" y="308"/>
                    <a:pt x="1" y="672"/>
                  </a:cubicBezTo>
                  <a:cubicBezTo>
                    <a:pt x="1" y="1047"/>
                    <a:pt x="308" y="1354"/>
                    <a:pt x="683" y="1354"/>
                  </a:cubicBezTo>
                  <a:cubicBezTo>
                    <a:pt x="1059" y="1354"/>
                    <a:pt x="1366" y="1047"/>
                    <a:pt x="1366" y="672"/>
                  </a:cubicBezTo>
                  <a:cubicBezTo>
                    <a:pt x="1366" y="308"/>
                    <a:pt x="1059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2722650" y="2430400"/>
              <a:ext cx="33875" cy="33875"/>
            </a:xfrm>
            <a:custGeom>
              <a:rect b="b" l="l" r="r" t="t"/>
              <a:pathLst>
                <a:path extrusionOk="0" h="1355" w="1355">
                  <a:moveTo>
                    <a:pt x="683" y="1"/>
                  </a:moveTo>
                  <a:cubicBezTo>
                    <a:pt x="308" y="1"/>
                    <a:pt x="1" y="308"/>
                    <a:pt x="1" y="672"/>
                  </a:cubicBezTo>
                  <a:cubicBezTo>
                    <a:pt x="1" y="1047"/>
                    <a:pt x="308" y="1354"/>
                    <a:pt x="683" y="1354"/>
                  </a:cubicBezTo>
                  <a:cubicBezTo>
                    <a:pt x="1059" y="1354"/>
                    <a:pt x="1354" y="1047"/>
                    <a:pt x="1354" y="672"/>
                  </a:cubicBezTo>
                  <a:cubicBezTo>
                    <a:pt x="1354" y="308"/>
                    <a:pt x="1059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2913175" y="2401400"/>
              <a:ext cx="33850" cy="33850"/>
            </a:xfrm>
            <a:custGeom>
              <a:rect b="b" l="l" r="r" t="t"/>
              <a:pathLst>
                <a:path extrusionOk="0" h="1354" w="1354">
                  <a:moveTo>
                    <a:pt x="683" y="1"/>
                  </a:moveTo>
                  <a:cubicBezTo>
                    <a:pt x="307" y="1"/>
                    <a:pt x="0" y="308"/>
                    <a:pt x="0" y="672"/>
                  </a:cubicBezTo>
                  <a:cubicBezTo>
                    <a:pt x="0" y="1047"/>
                    <a:pt x="307" y="1354"/>
                    <a:pt x="683" y="1354"/>
                  </a:cubicBezTo>
                  <a:cubicBezTo>
                    <a:pt x="1058" y="1354"/>
                    <a:pt x="1354" y="1047"/>
                    <a:pt x="1354" y="672"/>
                  </a:cubicBezTo>
                  <a:cubicBezTo>
                    <a:pt x="1354" y="308"/>
                    <a:pt x="1058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2775550" y="2469725"/>
              <a:ext cx="279250" cy="143250"/>
            </a:xfrm>
            <a:custGeom>
              <a:rect b="b" l="l" r="r" t="t"/>
              <a:pathLst>
                <a:path extrusionOk="0" h="5730" w="11170">
                  <a:moveTo>
                    <a:pt x="9577" y="1692"/>
                  </a:moveTo>
                  <a:cubicBezTo>
                    <a:pt x="9588" y="1692"/>
                    <a:pt x="9600" y="1692"/>
                    <a:pt x="9600" y="1703"/>
                  </a:cubicBezTo>
                  <a:cubicBezTo>
                    <a:pt x="9611" y="1703"/>
                    <a:pt x="9623" y="1715"/>
                    <a:pt x="9623" y="1715"/>
                  </a:cubicBezTo>
                  <a:cubicBezTo>
                    <a:pt x="9645" y="1737"/>
                    <a:pt x="9657" y="1749"/>
                    <a:pt x="9657" y="1760"/>
                  </a:cubicBezTo>
                  <a:cubicBezTo>
                    <a:pt x="9679" y="1806"/>
                    <a:pt x="9691" y="1840"/>
                    <a:pt x="9702" y="1863"/>
                  </a:cubicBezTo>
                  <a:cubicBezTo>
                    <a:pt x="9714" y="1885"/>
                    <a:pt x="9714" y="1908"/>
                    <a:pt x="9714" y="1919"/>
                  </a:cubicBezTo>
                  <a:lnTo>
                    <a:pt x="9714" y="1931"/>
                  </a:lnTo>
                  <a:cubicBezTo>
                    <a:pt x="9714" y="1953"/>
                    <a:pt x="9714" y="1976"/>
                    <a:pt x="9714" y="1988"/>
                  </a:cubicBezTo>
                  <a:cubicBezTo>
                    <a:pt x="9714" y="2010"/>
                    <a:pt x="9702" y="2067"/>
                    <a:pt x="9679" y="2079"/>
                  </a:cubicBezTo>
                  <a:cubicBezTo>
                    <a:pt x="9668" y="2090"/>
                    <a:pt x="9668" y="2090"/>
                    <a:pt x="9657" y="2090"/>
                  </a:cubicBezTo>
                  <a:cubicBezTo>
                    <a:pt x="9657" y="2090"/>
                    <a:pt x="9645" y="2090"/>
                    <a:pt x="9645" y="2079"/>
                  </a:cubicBezTo>
                  <a:cubicBezTo>
                    <a:pt x="9634" y="2067"/>
                    <a:pt x="9634" y="2044"/>
                    <a:pt x="9623" y="2022"/>
                  </a:cubicBezTo>
                  <a:cubicBezTo>
                    <a:pt x="9623" y="2010"/>
                    <a:pt x="9623" y="1999"/>
                    <a:pt x="9623" y="1988"/>
                  </a:cubicBezTo>
                  <a:cubicBezTo>
                    <a:pt x="9623" y="1976"/>
                    <a:pt x="9611" y="1976"/>
                    <a:pt x="9611" y="1965"/>
                  </a:cubicBezTo>
                  <a:cubicBezTo>
                    <a:pt x="9611" y="1965"/>
                    <a:pt x="9611" y="1953"/>
                    <a:pt x="9611" y="1953"/>
                  </a:cubicBezTo>
                  <a:lnTo>
                    <a:pt x="9611" y="1942"/>
                  </a:lnTo>
                  <a:cubicBezTo>
                    <a:pt x="9611" y="1931"/>
                    <a:pt x="9611" y="1919"/>
                    <a:pt x="9611" y="1919"/>
                  </a:cubicBezTo>
                  <a:lnTo>
                    <a:pt x="9600" y="1897"/>
                  </a:lnTo>
                  <a:cubicBezTo>
                    <a:pt x="9588" y="1863"/>
                    <a:pt x="9577" y="1828"/>
                    <a:pt x="9566" y="1794"/>
                  </a:cubicBezTo>
                  <a:lnTo>
                    <a:pt x="9566" y="1783"/>
                  </a:lnTo>
                  <a:cubicBezTo>
                    <a:pt x="9566" y="1783"/>
                    <a:pt x="9566" y="1772"/>
                    <a:pt x="9566" y="1772"/>
                  </a:cubicBezTo>
                  <a:cubicBezTo>
                    <a:pt x="9554" y="1760"/>
                    <a:pt x="9554" y="1760"/>
                    <a:pt x="9554" y="1749"/>
                  </a:cubicBezTo>
                  <a:cubicBezTo>
                    <a:pt x="9554" y="1737"/>
                    <a:pt x="9554" y="1726"/>
                    <a:pt x="9554" y="1715"/>
                  </a:cubicBezTo>
                  <a:cubicBezTo>
                    <a:pt x="9554" y="1703"/>
                    <a:pt x="9566" y="1692"/>
                    <a:pt x="9577" y="1692"/>
                  </a:cubicBezTo>
                  <a:close/>
                  <a:moveTo>
                    <a:pt x="9679" y="1334"/>
                  </a:moveTo>
                  <a:cubicBezTo>
                    <a:pt x="9683" y="1334"/>
                    <a:pt x="9687" y="1336"/>
                    <a:pt x="9691" y="1339"/>
                  </a:cubicBezTo>
                  <a:cubicBezTo>
                    <a:pt x="9827" y="1430"/>
                    <a:pt x="9918" y="1567"/>
                    <a:pt x="9964" y="1669"/>
                  </a:cubicBezTo>
                  <a:cubicBezTo>
                    <a:pt x="9998" y="1749"/>
                    <a:pt x="10021" y="1817"/>
                    <a:pt x="10043" y="1897"/>
                  </a:cubicBezTo>
                  <a:cubicBezTo>
                    <a:pt x="10043" y="1919"/>
                    <a:pt x="10043" y="1953"/>
                    <a:pt x="10043" y="1988"/>
                  </a:cubicBezTo>
                  <a:lnTo>
                    <a:pt x="10043" y="2010"/>
                  </a:lnTo>
                  <a:cubicBezTo>
                    <a:pt x="10055" y="2044"/>
                    <a:pt x="10043" y="2079"/>
                    <a:pt x="10043" y="2101"/>
                  </a:cubicBezTo>
                  <a:cubicBezTo>
                    <a:pt x="10043" y="2135"/>
                    <a:pt x="10032" y="2158"/>
                    <a:pt x="10032" y="2192"/>
                  </a:cubicBezTo>
                  <a:cubicBezTo>
                    <a:pt x="10021" y="2204"/>
                    <a:pt x="10021" y="2204"/>
                    <a:pt x="10009" y="2204"/>
                  </a:cubicBezTo>
                  <a:cubicBezTo>
                    <a:pt x="9998" y="2204"/>
                    <a:pt x="9986" y="2204"/>
                    <a:pt x="9975" y="2192"/>
                  </a:cubicBezTo>
                  <a:lnTo>
                    <a:pt x="9975" y="2170"/>
                  </a:lnTo>
                  <a:cubicBezTo>
                    <a:pt x="9975" y="2158"/>
                    <a:pt x="9964" y="2135"/>
                    <a:pt x="9952" y="2113"/>
                  </a:cubicBezTo>
                  <a:lnTo>
                    <a:pt x="9952" y="2101"/>
                  </a:lnTo>
                  <a:cubicBezTo>
                    <a:pt x="9941" y="2090"/>
                    <a:pt x="9930" y="2056"/>
                    <a:pt x="9918" y="2022"/>
                  </a:cubicBezTo>
                  <a:cubicBezTo>
                    <a:pt x="9918" y="2010"/>
                    <a:pt x="9907" y="1988"/>
                    <a:pt x="9907" y="1976"/>
                  </a:cubicBezTo>
                  <a:cubicBezTo>
                    <a:pt x="9895" y="1965"/>
                    <a:pt x="9895" y="1942"/>
                    <a:pt x="9884" y="1931"/>
                  </a:cubicBezTo>
                  <a:cubicBezTo>
                    <a:pt x="9861" y="1863"/>
                    <a:pt x="9839" y="1794"/>
                    <a:pt x="9816" y="1737"/>
                  </a:cubicBezTo>
                  <a:cubicBezTo>
                    <a:pt x="9793" y="1658"/>
                    <a:pt x="9759" y="1590"/>
                    <a:pt x="9725" y="1521"/>
                  </a:cubicBezTo>
                  <a:cubicBezTo>
                    <a:pt x="9702" y="1476"/>
                    <a:pt x="9679" y="1419"/>
                    <a:pt x="9657" y="1362"/>
                  </a:cubicBezTo>
                  <a:cubicBezTo>
                    <a:pt x="9657" y="1362"/>
                    <a:pt x="9657" y="1351"/>
                    <a:pt x="9657" y="1339"/>
                  </a:cubicBezTo>
                  <a:cubicBezTo>
                    <a:pt x="9664" y="1339"/>
                    <a:pt x="9672" y="1334"/>
                    <a:pt x="9679" y="1334"/>
                  </a:cubicBezTo>
                  <a:close/>
                  <a:moveTo>
                    <a:pt x="9588" y="600"/>
                  </a:moveTo>
                  <a:cubicBezTo>
                    <a:pt x="9759" y="725"/>
                    <a:pt x="9907" y="884"/>
                    <a:pt x="10021" y="1021"/>
                  </a:cubicBezTo>
                  <a:cubicBezTo>
                    <a:pt x="10134" y="1157"/>
                    <a:pt x="10271" y="1317"/>
                    <a:pt x="10373" y="1510"/>
                  </a:cubicBezTo>
                  <a:cubicBezTo>
                    <a:pt x="10487" y="1726"/>
                    <a:pt x="10555" y="1908"/>
                    <a:pt x="10567" y="2067"/>
                  </a:cubicBezTo>
                  <a:cubicBezTo>
                    <a:pt x="10589" y="2283"/>
                    <a:pt x="10555" y="2488"/>
                    <a:pt x="10487" y="2625"/>
                  </a:cubicBezTo>
                  <a:cubicBezTo>
                    <a:pt x="10480" y="2638"/>
                    <a:pt x="10474" y="2643"/>
                    <a:pt x="10467" y="2643"/>
                  </a:cubicBezTo>
                  <a:cubicBezTo>
                    <a:pt x="10462" y="2643"/>
                    <a:pt x="10458" y="2641"/>
                    <a:pt x="10453" y="2636"/>
                  </a:cubicBezTo>
                  <a:cubicBezTo>
                    <a:pt x="10441" y="2636"/>
                    <a:pt x="10430" y="2625"/>
                    <a:pt x="10430" y="2613"/>
                  </a:cubicBezTo>
                  <a:cubicBezTo>
                    <a:pt x="10430" y="2579"/>
                    <a:pt x="10430" y="2556"/>
                    <a:pt x="10441" y="2522"/>
                  </a:cubicBezTo>
                  <a:cubicBezTo>
                    <a:pt x="10441" y="2465"/>
                    <a:pt x="10441" y="2397"/>
                    <a:pt x="10430" y="2340"/>
                  </a:cubicBezTo>
                  <a:cubicBezTo>
                    <a:pt x="10430" y="2272"/>
                    <a:pt x="10407" y="2204"/>
                    <a:pt x="10396" y="2135"/>
                  </a:cubicBezTo>
                  <a:lnTo>
                    <a:pt x="10373" y="2067"/>
                  </a:lnTo>
                  <a:cubicBezTo>
                    <a:pt x="10339" y="1874"/>
                    <a:pt x="10271" y="1703"/>
                    <a:pt x="10191" y="1555"/>
                  </a:cubicBezTo>
                  <a:cubicBezTo>
                    <a:pt x="10112" y="1385"/>
                    <a:pt x="10009" y="1226"/>
                    <a:pt x="9895" y="1078"/>
                  </a:cubicBezTo>
                  <a:cubicBezTo>
                    <a:pt x="9861" y="1044"/>
                    <a:pt x="9839" y="1009"/>
                    <a:pt x="9816" y="987"/>
                  </a:cubicBezTo>
                  <a:cubicBezTo>
                    <a:pt x="9725" y="873"/>
                    <a:pt x="9634" y="759"/>
                    <a:pt x="9566" y="634"/>
                  </a:cubicBezTo>
                  <a:cubicBezTo>
                    <a:pt x="9554" y="623"/>
                    <a:pt x="9566" y="611"/>
                    <a:pt x="9566" y="611"/>
                  </a:cubicBezTo>
                  <a:cubicBezTo>
                    <a:pt x="9577" y="600"/>
                    <a:pt x="9577" y="600"/>
                    <a:pt x="9577" y="600"/>
                  </a:cubicBezTo>
                  <a:close/>
                  <a:moveTo>
                    <a:pt x="10396" y="3057"/>
                  </a:moveTo>
                  <a:cubicBezTo>
                    <a:pt x="10430" y="3057"/>
                    <a:pt x="10464" y="3079"/>
                    <a:pt x="10464" y="3182"/>
                  </a:cubicBezTo>
                  <a:cubicBezTo>
                    <a:pt x="10464" y="3182"/>
                    <a:pt x="10464" y="3193"/>
                    <a:pt x="10464" y="3193"/>
                  </a:cubicBezTo>
                  <a:cubicBezTo>
                    <a:pt x="10476" y="3205"/>
                    <a:pt x="10476" y="3205"/>
                    <a:pt x="10476" y="3216"/>
                  </a:cubicBezTo>
                  <a:cubicBezTo>
                    <a:pt x="10476" y="3261"/>
                    <a:pt x="10453" y="3307"/>
                    <a:pt x="10430" y="3375"/>
                  </a:cubicBezTo>
                  <a:cubicBezTo>
                    <a:pt x="10407" y="3409"/>
                    <a:pt x="10385" y="3455"/>
                    <a:pt x="10350" y="3489"/>
                  </a:cubicBezTo>
                  <a:cubicBezTo>
                    <a:pt x="10328" y="3523"/>
                    <a:pt x="10294" y="3546"/>
                    <a:pt x="10248" y="3580"/>
                  </a:cubicBezTo>
                  <a:lnTo>
                    <a:pt x="10225" y="3591"/>
                  </a:lnTo>
                  <a:lnTo>
                    <a:pt x="10214" y="3591"/>
                  </a:lnTo>
                  <a:cubicBezTo>
                    <a:pt x="10203" y="3591"/>
                    <a:pt x="10191" y="3591"/>
                    <a:pt x="10191" y="3603"/>
                  </a:cubicBezTo>
                  <a:lnTo>
                    <a:pt x="10168" y="3603"/>
                  </a:lnTo>
                  <a:lnTo>
                    <a:pt x="10157" y="3614"/>
                  </a:lnTo>
                  <a:cubicBezTo>
                    <a:pt x="10146" y="3614"/>
                    <a:pt x="10134" y="3625"/>
                    <a:pt x="10123" y="3625"/>
                  </a:cubicBezTo>
                  <a:cubicBezTo>
                    <a:pt x="10119" y="3628"/>
                    <a:pt x="10114" y="3629"/>
                    <a:pt x="10110" y="3629"/>
                  </a:cubicBezTo>
                  <a:cubicBezTo>
                    <a:pt x="10092" y="3629"/>
                    <a:pt x="10075" y="3612"/>
                    <a:pt x="10066" y="3603"/>
                  </a:cubicBezTo>
                  <a:lnTo>
                    <a:pt x="10055" y="3603"/>
                  </a:lnTo>
                  <a:cubicBezTo>
                    <a:pt x="10055" y="3591"/>
                    <a:pt x="10055" y="3591"/>
                    <a:pt x="10055" y="3591"/>
                  </a:cubicBezTo>
                  <a:cubicBezTo>
                    <a:pt x="10055" y="3580"/>
                    <a:pt x="10055" y="3580"/>
                    <a:pt x="10055" y="3569"/>
                  </a:cubicBezTo>
                  <a:cubicBezTo>
                    <a:pt x="10055" y="3546"/>
                    <a:pt x="10055" y="3534"/>
                    <a:pt x="10077" y="3523"/>
                  </a:cubicBezTo>
                  <a:cubicBezTo>
                    <a:pt x="10077" y="3523"/>
                    <a:pt x="10077" y="3512"/>
                    <a:pt x="10077" y="3512"/>
                  </a:cubicBezTo>
                  <a:cubicBezTo>
                    <a:pt x="10089" y="3512"/>
                    <a:pt x="10089" y="3512"/>
                    <a:pt x="10100" y="3500"/>
                  </a:cubicBezTo>
                  <a:cubicBezTo>
                    <a:pt x="10100" y="3489"/>
                    <a:pt x="10100" y="3489"/>
                    <a:pt x="10112" y="3489"/>
                  </a:cubicBezTo>
                  <a:cubicBezTo>
                    <a:pt x="10112" y="3478"/>
                    <a:pt x="10123" y="3466"/>
                    <a:pt x="10134" y="3455"/>
                  </a:cubicBezTo>
                  <a:cubicBezTo>
                    <a:pt x="10134" y="3443"/>
                    <a:pt x="10146" y="3443"/>
                    <a:pt x="10157" y="3432"/>
                  </a:cubicBezTo>
                  <a:cubicBezTo>
                    <a:pt x="10157" y="3421"/>
                    <a:pt x="10157" y="3421"/>
                    <a:pt x="10157" y="3421"/>
                  </a:cubicBezTo>
                  <a:lnTo>
                    <a:pt x="10191" y="3375"/>
                  </a:lnTo>
                  <a:cubicBezTo>
                    <a:pt x="10214" y="3352"/>
                    <a:pt x="10237" y="3318"/>
                    <a:pt x="10259" y="3273"/>
                  </a:cubicBezTo>
                  <a:lnTo>
                    <a:pt x="10259" y="3261"/>
                  </a:lnTo>
                  <a:cubicBezTo>
                    <a:pt x="10259" y="3250"/>
                    <a:pt x="10271" y="3250"/>
                    <a:pt x="10271" y="3239"/>
                  </a:cubicBezTo>
                  <a:cubicBezTo>
                    <a:pt x="10271" y="3239"/>
                    <a:pt x="10271" y="3227"/>
                    <a:pt x="10282" y="3216"/>
                  </a:cubicBezTo>
                  <a:cubicBezTo>
                    <a:pt x="10282" y="3205"/>
                    <a:pt x="10294" y="3182"/>
                    <a:pt x="10294" y="3170"/>
                  </a:cubicBezTo>
                  <a:lnTo>
                    <a:pt x="10305" y="3159"/>
                  </a:lnTo>
                  <a:lnTo>
                    <a:pt x="10305" y="3148"/>
                  </a:lnTo>
                  <a:lnTo>
                    <a:pt x="10316" y="3125"/>
                  </a:lnTo>
                  <a:cubicBezTo>
                    <a:pt x="10328" y="3091"/>
                    <a:pt x="10350" y="3057"/>
                    <a:pt x="10396" y="3057"/>
                  </a:cubicBezTo>
                  <a:close/>
                  <a:moveTo>
                    <a:pt x="6859" y="3898"/>
                  </a:moveTo>
                  <a:cubicBezTo>
                    <a:pt x="6859" y="3898"/>
                    <a:pt x="6870" y="3898"/>
                    <a:pt x="6870" y="3910"/>
                  </a:cubicBezTo>
                  <a:lnTo>
                    <a:pt x="6881" y="3910"/>
                  </a:lnTo>
                  <a:cubicBezTo>
                    <a:pt x="6881" y="3921"/>
                    <a:pt x="6881" y="3921"/>
                    <a:pt x="6881" y="3921"/>
                  </a:cubicBezTo>
                  <a:cubicBezTo>
                    <a:pt x="6893" y="3933"/>
                    <a:pt x="6893" y="3944"/>
                    <a:pt x="6904" y="3944"/>
                  </a:cubicBezTo>
                  <a:cubicBezTo>
                    <a:pt x="6904" y="3955"/>
                    <a:pt x="6904" y="3955"/>
                    <a:pt x="6904" y="3967"/>
                  </a:cubicBezTo>
                  <a:lnTo>
                    <a:pt x="6916" y="3989"/>
                  </a:lnTo>
                  <a:lnTo>
                    <a:pt x="6927" y="4001"/>
                  </a:lnTo>
                  <a:cubicBezTo>
                    <a:pt x="6927" y="4012"/>
                    <a:pt x="6927" y="4012"/>
                    <a:pt x="6927" y="4012"/>
                  </a:cubicBezTo>
                  <a:lnTo>
                    <a:pt x="6938" y="4024"/>
                  </a:lnTo>
                  <a:cubicBezTo>
                    <a:pt x="6938" y="4024"/>
                    <a:pt x="6938" y="4024"/>
                    <a:pt x="6938" y="4035"/>
                  </a:cubicBezTo>
                  <a:cubicBezTo>
                    <a:pt x="6950" y="4035"/>
                    <a:pt x="6950" y="4046"/>
                    <a:pt x="6950" y="4046"/>
                  </a:cubicBezTo>
                  <a:lnTo>
                    <a:pt x="6961" y="4058"/>
                  </a:lnTo>
                  <a:lnTo>
                    <a:pt x="6961" y="4069"/>
                  </a:lnTo>
                  <a:lnTo>
                    <a:pt x="6972" y="4080"/>
                  </a:lnTo>
                  <a:lnTo>
                    <a:pt x="6984" y="4092"/>
                  </a:lnTo>
                  <a:cubicBezTo>
                    <a:pt x="6995" y="4103"/>
                    <a:pt x="6995" y="4103"/>
                    <a:pt x="6995" y="4115"/>
                  </a:cubicBezTo>
                  <a:cubicBezTo>
                    <a:pt x="7029" y="4149"/>
                    <a:pt x="7063" y="4171"/>
                    <a:pt x="7098" y="4205"/>
                  </a:cubicBezTo>
                  <a:lnTo>
                    <a:pt x="7120" y="4228"/>
                  </a:lnTo>
                  <a:cubicBezTo>
                    <a:pt x="7132" y="4228"/>
                    <a:pt x="7143" y="4228"/>
                    <a:pt x="7143" y="4240"/>
                  </a:cubicBezTo>
                  <a:cubicBezTo>
                    <a:pt x="7154" y="4240"/>
                    <a:pt x="7154" y="4251"/>
                    <a:pt x="7166" y="4251"/>
                  </a:cubicBezTo>
                  <a:cubicBezTo>
                    <a:pt x="7166" y="4262"/>
                    <a:pt x="7166" y="4262"/>
                    <a:pt x="7177" y="4262"/>
                  </a:cubicBezTo>
                  <a:cubicBezTo>
                    <a:pt x="7189" y="4274"/>
                    <a:pt x="7189" y="4285"/>
                    <a:pt x="7200" y="4285"/>
                  </a:cubicBezTo>
                  <a:cubicBezTo>
                    <a:pt x="7211" y="4296"/>
                    <a:pt x="7223" y="4331"/>
                    <a:pt x="7211" y="4342"/>
                  </a:cubicBezTo>
                  <a:cubicBezTo>
                    <a:pt x="7200" y="4365"/>
                    <a:pt x="7189" y="4376"/>
                    <a:pt x="7166" y="4376"/>
                  </a:cubicBezTo>
                  <a:lnTo>
                    <a:pt x="7120" y="4376"/>
                  </a:lnTo>
                  <a:lnTo>
                    <a:pt x="7109" y="4365"/>
                  </a:lnTo>
                  <a:lnTo>
                    <a:pt x="7086" y="4365"/>
                  </a:lnTo>
                  <a:cubicBezTo>
                    <a:pt x="7075" y="4365"/>
                    <a:pt x="7063" y="4353"/>
                    <a:pt x="7063" y="4353"/>
                  </a:cubicBezTo>
                  <a:cubicBezTo>
                    <a:pt x="7052" y="4353"/>
                    <a:pt x="7041" y="4342"/>
                    <a:pt x="7041" y="4342"/>
                  </a:cubicBezTo>
                  <a:cubicBezTo>
                    <a:pt x="6995" y="4319"/>
                    <a:pt x="6972" y="4285"/>
                    <a:pt x="6938" y="4262"/>
                  </a:cubicBezTo>
                  <a:cubicBezTo>
                    <a:pt x="6916" y="4228"/>
                    <a:pt x="6893" y="4194"/>
                    <a:pt x="6870" y="4160"/>
                  </a:cubicBezTo>
                  <a:cubicBezTo>
                    <a:pt x="6859" y="4137"/>
                    <a:pt x="6859" y="4115"/>
                    <a:pt x="6847" y="4092"/>
                  </a:cubicBezTo>
                  <a:cubicBezTo>
                    <a:pt x="6847" y="4092"/>
                    <a:pt x="6836" y="4080"/>
                    <a:pt x="6836" y="4069"/>
                  </a:cubicBezTo>
                  <a:cubicBezTo>
                    <a:pt x="6836" y="4069"/>
                    <a:pt x="6836" y="4058"/>
                    <a:pt x="6836" y="4046"/>
                  </a:cubicBezTo>
                  <a:cubicBezTo>
                    <a:pt x="6836" y="4024"/>
                    <a:pt x="6825" y="4001"/>
                    <a:pt x="6825" y="3978"/>
                  </a:cubicBezTo>
                  <a:cubicBezTo>
                    <a:pt x="6825" y="3955"/>
                    <a:pt x="6825" y="3933"/>
                    <a:pt x="6847" y="3910"/>
                  </a:cubicBezTo>
                  <a:cubicBezTo>
                    <a:pt x="6847" y="3910"/>
                    <a:pt x="6847" y="3898"/>
                    <a:pt x="6859" y="3898"/>
                  </a:cubicBezTo>
                  <a:close/>
                  <a:moveTo>
                    <a:pt x="6540" y="3705"/>
                  </a:moveTo>
                  <a:cubicBezTo>
                    <a:pt x="6552" y="3739"/>
                    <a:pt x="6563" y="3773"/>
                    <a:pt x="6563" y="3807"/>
                  </a:cubicBezTo>
                  <a:cubicBezTo>
                    <a:pt x="6563" y="3819"/>
                    <a:pt x="6563" y="3842"/>
                    <a:pt x="6563" y="3853"/>
                  </a:cubicBezTo>
                  <a:cubicBezTo>
                    <a:pt x="6574" y="3910"/>
                    <a:pt x="6586" y="3967"/>
                    <a:pt x="6597" y="4012"/>
                  </a:cubicBezTo>
                  <a:cubicBezTo>
                    <a:pt x="6620" y="4115"/>
                    <a:pt x="6665" y="4205"/>
                    <a:pt x="6722" y="4285"/>
                  </a:cubicBezTo>
                  <a:cubicBezTo>
                    <a:pt x="6779" y="4365"/>
                    <a:pt x="6859" y="4433"/>
                    <a:pt x="6961" y="4478"/>
                  </a:cubicBezTo>
                  <a:cubicBezTo>
                    <a:pt x="6995" y="4490"/>
                    <a:pt x="7041" y="4513"/>
                    <a:pt x="7086" y="4535"/>
                  </a:cubicBezTo>
                  <a:cubicBezTo>
                    <a:pt x="7109" y="4535"/>
                    <a:pt x="7120" y="4547"/>
                    <a:pt x="7143" y="4547"/>
                  </a:cubicBezTo>
                  <a:cubicBezTo>
                    <a:pt x="7166" y="4558"/>
                    <a:pt x="7189" y="4569"/>
                    <a:pt x="7211" y="4581"/>
                  </a:cubicBezTo>
                  <a:lnTo>
                    <a:pt x="7223" y="4581"/>
                  </a:lnTo>
                  <a:lnTo>
                    <a:pt x="7257" y="4592"/>
                  </a:lnTo>
                  <a:cubicBezTo>
                    <a:pt x="7268" y="4592"/>
                    <a:pt x="7280" y="4604"/>
                    <a:pt x="7302" y="4604"/>
                  </a:cubicBezTo>
                  <a:cubicBezTo>
                    <a:pt x="7314" y="4615"/>
                    <a:pt x="7325" y="4626"/>
                    <a:pt x="7325" y="4649"/>
                  </a:cubicBezTo>
                  <a:cubicBezTo>
                    <a:pt x="7325" y="4649"/>
                    <a:pt x="7325" y="4660"/>
                    <a:pt x="7314" y="4672"/>
                  </a:cubicBezTo>
                  <a:cubicBezTo>
                    <a:pt x="7291" y="4672"/>
                    <a:pt x="7280" y="4683"/>
                    <a:pt x="7257" y="4683"/>
                  </a:cubicBezTo>
                  <a:cubicBezTo>
                    <a:pt x="7245" y="4683"/>
                    <a:pt x="7234" y="4695"/>
                    <a:pt x="7223" y="4695"/>
                  </a:cubicBezTo>
                  <a:cubicBezTo>
                    <a:pt x="7189" y="4706"/>
                    <a:pt x="7166" y="4706"/>
                    <a:pt x="7132" y="4706"/>
                  </a:cubicBezTo>
                  <a:cubicBezTo>
                    <a:pt x="7052" y="4706"/>
                    <a:pt x="6995" y="4695"/>
                    <a:pt x="6938" y="4672"/>
                  </a:cubicBezTo>
                  <a:cubicBezTo>
                    <a:pt x="6813" y="4615"/>
                    <a:pt x="6699" y="4535"/>
                    <a:pt x="6620" y="4444"/>
                  </a:cubicBezTo>
                  <a:cubicBezTo>
                    <a:pt x="6517" y="4331"/>
                    <a:pt x="6461" y="4194"/>
                    <a:pt x="6449" y="4080"/>
                  </a:cubicBezTo>
                  <a:cubicBezTo>
                    <a:pt x="6438" y="4012"/>
                    <a:pt x="6426" y="3944"/>
                    <a:pt x="6438" y="3876"/>
                  </a:cubicBezTo>
                  <a:lnTo>
                    <a:pt x="6438" y="3864"/>
                  </a:lnTo>
                  <a:cubicBezTo>
                    <a:pt x="6449" y="3819"/>
                    <a:pt x="6461" y="3739"/>
                    <a:pt x="6506" y="3705"/>
                  </a:cubicBezTo>
                  <a:close/>
                  <a:moveTo>
                    <a:pt x="3219" y="4353"/>
                  </a:moveTo>
                  <a:cubicBezTo>
                    <a:pt x="3230" y="4353"/>
                    <a:pt x="3242" y="4353"/>
                    <a:pt x="3242" y="4365"/>
                  </a:cubicBezTo>
                  <a:lnTo>
                    <a:pt x="3253" y="4376"/>
                  </a:lnTo>
                  <a:cubicBezTo>
                    <a:pt x="3253" y="4376"/>
                    <a:pt x="3253" y="4387"/>
                    <a:pt x="3253" y="4387"/>
                  </a:cubicBezTo>
                  <a:cubicBezTo>
                    <a:pt x="3265" y="4387"/>
                    <a:pt x="3265" y="4399"/>
                    <a:pt x="3265" y="4399"/>
                  </a:cubicBezTo>
                  <a:cubicBezTo>
                    <a:pt x="3276" y="4410"/>
                    <a:pt x="3287" y="4433"/>
                    <a:pt x="3287" y="4456"/>
                  </a:cubicBezTo>
                  <a:cubicBezTo>
                    <a:pt x="3287" y="4467"/>
                    <a:pt x="3299" y="4478"/>
                    <a:pt x="3299" y="4490"/>
                  </a:cubicBezTo>
                  <a:cubicBezTo>
                    <a:pt x="3299" y="4490"/>
                    <a:pt x="3299" y="4501"/>
                    <a:pt x="3299" y="4513"/>
                  </a:cubicBezTo>
                  <a:cubicBezTo>
                    <a:pt x="3299" y="4513"/>
                    <a:pt x="3299" y="4513"/>
                    <a:pt x="3299" y="4524"/>
                  </a:cubicBezTo>
                  <a:cubicBezTo>
                    <a:pt x="3299" y="4535"/>
                    <a:pt x="3299" y="4535"/>
                    <a:pt x="3299" y="4547"/>
                  </a:cubicBezTo>
                  <a:cubicBezTo>
                    <a:pt x="3299" y="4581"/>
                    <a:pt x="3287" y="4615"/>
                    <a:pt x="3276" y="4649"/>
                  </a:cubicBezTo>
                  <a:cubicBezTo>
                    <a:pt x="3265" y="4683"/>
                    <a:pt x="3253" y="4717"/>
                    <a:pt x="3230" y="4751"/>
                  </a:cubicBezTo>
                  <a:cubicBezTo>
                    <a:pt x="3208" y="4786"/>
                    <a:pt x="3174" y="4820"/>
                    <a:pt x="3139" y="4831"/>
                  </a:cubicBezTo>
                  <a:lnTo>
                    <a:pt x="3128" y="4831"/>
                  </a:lnTo>
                  <a:cubicBezTo>
                    <a:pt x="3094" y="4854"/>
                    <a:pt x="3071" y="4865"/>
                    <a:pt x="3048" y="4865"/>
                  </a:cubicBezTo>
                  <a:cubicBezTo>
                    <a:pt x="3037" y="4854"/>
                    <a:pt x="3026" y="4842"/>
                    <a:pt x="3026" y="4842"/>
                  </a:cubicBezTo>
                  <a:cubicBezTo>
                    <a:pt x="3026" y="4831"/>
                    <a:pt x="3026" y="4820"/>
                    <a:pt x="3037" y="4808"/>
                  </a:cubicBezTo>
                  <a:cubicBezTo>
                    <a:pt x="3037" y="4797"/>
                    <a:pt x="3037" y="4797"/>
                    <a:pt x="3037" y="4797"/>
                  </a:cubicBezTo>
                  <a:lnTo>
                    <a:pt x="3048" y="4774"/>
                  </a:lnTo>
                  <a:cubicBezTo>
                    <a:pt x="3048" y="4774"/>
                    <a:pt x="3060" y="4763"/>
                    <a:pt x="3060" y="4763"/>
                  </a:cubicBezTo>
                  <a:cubicBezTo>
                    <a:pt x="3060" y="4763"/>
                    <a:pt x="3060" y="4751"/>
                    <a:pt x="3060" y="4751"/>
                  </a:cubicBezTo>
                  <a:cubicBezTo>
                    <a:pt x="3060" y="4740"/>
                    <a:pt x="3060" y="4729"/>
                    <a:pt x="3071" y="4729"/>
                  </a:cubicBezTo>
                  <a:lnTo>
                    <a:pt x="3071" y="4717"/>
                  </a:lnTo>
                  <a:lnTo>
                    <a:pt x="3083" y="4683"/>
                  </a:lnTo>
                  <a:lnTo>
                    <a:pt x="3094" y="4683"/>
                  </a:lnTo>
                  <a:cubicBezTo>
                    <a:pt x="3094" y="4672"/>
                    <a:pt x="3094" y="4672"/>
                    <a:pt x="3094" y="4672"/>
                  </a:cubicBezTo>
                  <a:cubicBezTo>
                    <a:pt x="3094" y="4649"/>
                    <a:pt x="3105" y="4638"/>
                    <a:pt x="3117" y="4615"/>
                  </a:cubicBezTo>
                  <a:lnTo>
                    <a:pt x="3128" y="4581"/>
                  </a:lnTo>
                  <a:cubicBezTo>
                    <a:pt x="3139" y="4558"/>
                    <a:pt x="3139" y="4535"/>
                    <a:pt x="3151" y="4524"/>
                  </a:cubicBezTo>
                  <a:cubicBezTo>
                    <a:pt x="3151" y="4513"/>
                    <a:pt x="3151" y="4501"/>
                    <a:pt x="3162" y="4490"/>
                  </a:cubicBezTo>
                  <a:lnTo>
                    <a:pt x="3162" y="4467"/>
                  </a:lnTo>
                  <a:cubicBezTo>
                    <a:pt x="3162" y="4456"/>
                    <a:pt x="3174" y="4433"/>
                    <a:pt x="3174" y="4422"/>
                  </a:cubicBezTo>
                  <a:cubicBezTo>
                    <a:pt x="3174" y="4422"/>
                    <a:pt x="3185" y="4399"/>
                    <a:pt x="3185" y="4387"/>
                  </a:cubicBezTo>
                  <a:cubicBezTo>
                    <a:pt x="3196" y="4387"/>
                    <a:pt x="3196" y="4387"/>
                    <a:pt x="3196" y="4376"/>
                  </a:cubicBezTo>
                  <a:lnTo>
                    <a:pt x="3196" y="4365"/>
                  </a:lnTo>
                  <a:cubicBezTo>
                    <a:pt x="3196" y="4365"/>
                    <a:pt x="3208" y="4353"/>
                    <a:pt x="3219" y="4353"/>
                  </a:cubicBezTo>
                  <a:close/>
                  <a:moveTo>
                    <a:pt x="2355" y="4672"/>
                  </a:moveTo>
                  <a:cubicBezTo>
                    <a:pt x="2355" y="4683"/>
                    <a:pt x="2366" y="4683"/>
                    <a:pt x="2366" y="4695"/>
                  </a:cubicBezTo>
                  <a:lnTo>
                    <a:pt x="2377" y="4695"/>
                  </a:lnTo>
                  <a:cubicBezTo>
                    <a:pt x="2377" y="4695"/>
                    <a:pt x="2377" y="4695"/>
                    <a:pt x="2377" y="4706"/>
                  </a:cubicBezTo>
                  <a:cubicBezTo>
                    <a:pt x="2389" y="4706"/>
                    <a:pt x="2389" y="4706"/>
                    <a:pt x="2389" y="4717"/>
                  </a:cubicBezTo>
                  <a:cubicBezTo>
                    <a:pt x="2400" y="4717"/>
                    <a:pt x="2412" y="4729"/>
                    <a:pt x="2412" y="4740"/>
                  </a:cubicBezTo>
                  <a:lnTo>
                    <a:pt x="2423" y="4751"/>
                  </a:lnTo>
                  <a:cubicBezTo>
                    <a:pt x="2423" y="4763"/>
                    <a:pt x="2434" y="4763"/>
                    <a:pt x="2434" y="4763"/>
                  </a:cubicBezTo>
                  <a:cubicBezTo>
                    <a:pt x="2446" y="4763"/>
                    <a:pt x="2446" y="4774"/>
                    <a:pt x="2446" y="4774"/>
                  </a:cubicBezTo>
                  <a:cubicBezTo>
                    <a:pt x="2457" y="4786"/>
                    <a:pt x="2468" y="4797"/>
                    <a:pt x="2480" y="4808"/>
                  </a:cubicBezTo>
                  <a:cubicBezTo>
                    <a:pt x="2503" y="4820"/>
                    <a:pt x="2525" y="4831"/>
                    <a:pt x="2548" y="4842"/>
                  </a:cubicBezTo>
                  <a:cubicBezTo>
                    <a:pt x="2559" y="4842"/>
                    <a:pt x="2559" y="4842"/>
                    <a:pt x="2571" y="4854"/>
                  </a:cubicBezTo>
                  <a:cubicBezTo>
                    <a:pt x="2582" y="4854"/>
                    <a:pt x="2594" y="4854"/>
                    <a:pt x="2594" y="4865"/>
                  </a:cubicBezTo>
                  <a:lnTo>
                    <a:pt x="2605" y="4865"/>
                  </a:lnTo>
                  <a:cubicBezTo>
                    <a:pt x="2605" y="4865"/>
                    <a:pt x="2616" y="4865"/>
                    <a:pt x="2616" y="4877"/>
                  </a:cubicBezTo>
                  <a:cubicBezTo>
                    <a:pt x="2628" y="4877"/>
                    <a:pt x="2628" y="4877"/>
                    <a:pt x="2639" y="4888"/>
                  </a:cubicBezTo>
                  <a:cubicBezTo>
                    <a:pt x="2650" y="4888"/>
                    <a:pt x="2662" y="4899"/>
                    <a:pt x="2662" y="4911"/>
                  </a:cubicBezTo>
                  <a:cubicBezTo>
                    <a:pt x="2662" y="4922"/>
                    <a:pt x="2662" y="4933"/>
                    <a:pt x="2662" y="4945"/>
                  </a:cubicBezTo>
                  <a:cubicBezTo>
                    <a:pt x="2662" y="4968"/>
                    <a:pt x="2639" y="4979"/>
                    <a:pt x="2616" y="4979"/>
                  </a:cubicBezTo>
                  <a:cubicBezTo>
                    <a:pt x="2605" y="4990"/>
                    <a:pt x="2605" y="4990"/>
                    <a:pt x="2594" y="4990"/>
                  </a:cubicBezTo>
                  <a:lnTo>
                    <a:pt x="2537" y="4990"/>
                  </a:lnTo>
                  <a:cubicBezTo>
                    <a:pt x="2514" y="4990"/>
                    <a:pt x="2503" y="4979"/>
                    <a:pt x="2480" y="4968"/>
                  </a:cubicBezTo>
                  <a:cubicBezTo>
                    <a:pt x="2468" y="4968"/>
                    <a:pt x="2446" y="4956"/>
                    <a:pt x="2434" y="4945"/>
                  </a:cubicBezTo>
                  <a:cubicBezTo>
                    <a:pt x="2412" y="4922"/>
                    <a:pt x="2400" y="4911"/>
                    <a:pt x="2377" y="4888"/>
                  </a:cubicBezTo>
                  <a:cubicBezTo>
                    <a:pt x="2366" y="4877"/>
                    <a:pt x="2355" y="4865"/>
                    <a:pt x="2355" y="4854"/>
                  </a:cubicBezTo>
                  <a:cubicBezTo>
                    <a:pt x="2343" y="4842"/>
                    <a:pt x="2343" y="4831"/>
                    <a:pt x="2332" y="4820"/>
                  </a:cubicBezTo>
                  <a:cubicBezTo>
                    <a:pt x="2321" y="4786"/>
                    <a:pt x="2321" y="4763"/>
                    <a:pt x="2321" y="4740"/>
                  </a:cubicBezTo>
                  <a:cubicBezTo>
                    <a:pt x="2321" y="4740"/>
                    <a:pt x="2321" y="4729"/>
                    <a:pt x="2321" y="4729"/>
                  </a:cubicBezTo>
                  <a:cubicBezTo>
                    <a:pt x="2321" y="4729"/>
                    <a:pt x="2321" y="4717"/>
                    <a:pt x="2321" y="4717"/>
                  </a:cubicBezTo>
                  <a:cubicBezTo>
                    <a:pt x="2321" y="4717"/>
                    <a:pt x="2332" y="4717"/>
                    <a:pt x="2332" y="4706"/>
                  </a:cubicBezTo>
                  <a:cubicBezTo>
                    <a:pt x="2332" y="4706"/>
                    <a:pt x="2332" y="4706"/>
                    <a:pt x="2332" y="4695"/>
                  </a:cubicBezTo>
                  <a:cubicBezTo>
                    <a:pt x="2343" y="4695"/>
                    <a:pt x="2343" y="4683"/>
                    <a:pt x="2343" y="4683"/>
                  </a:cubicBezTo>
                  <a:cubicBezTo>
                    <a:pt x="2343" y="4672"/>
                    <a:pt x="2343" y="4672"/>
                    <a:pt x="2343" y="4672"/>
                  </a:cubicBezTo>
                  <a:close/>
                  <a:moveTo>
                    <a:pt x="2002" y="4558"/>
                  </a:moveTo>
                  <a:cubicBezTo>
                    <a:pt x="2002" y="4558"/>
                    <a:pt x="2013" y="4569"/>
                    <a:pt x="2013" y="4581"/>
                  </a:cubicBezTo>
                  <a:cubicBezTo>
                    <a:pt x="2025" y="4592"/>
                    <a:pt x="2025" y="4604"/>
                    <a:pt x="2025" y="4615"/>
                  </a:cubicBezTo>
                  <a:cubicBezTo>
                    <a:pt x="2025" y="4626"/>
                    <a:pt x="2025" y="4638"/>
                    <a:pt x="2036" y="4649"/>
                  </a:cubicBezTo>
                  <a:cubicBezTo>
                    <a:pt x="2036" y="4672"/>
                    <a:pt x="2036" y="4683"/>
                    <a:pt x="2048" y="4706"/>
                  </a:cubicBezTo>
                  <a:cubicBezTo>
                    <a:pt x="2048" y="4717"/>
                    <a:pt x="2059" y="4729"/>
                    <a:pt x="2059" y="4740"/>
                  </a:cubicBezTo>
                  <a:cubicBezTo>
                    <a:pt x="2070" y="4786"/>
                    <a:pt x="2093" y="4831"/>
                    <a:pt x="2116" y="4888"/>
                  </a:cubicBezTo>
                  <a:cubicBezTo>
                    <a:pt x="2184" y="4990"/>
                    <a:pt x="2252" y="5070"/>
                    <a:pt x="2332" y="5115"/>
                  </a:cubicBezTo>
                  <a:cubicBezTo>
                    <a:pt x="2434" y="5172"/>
                    <a:pt x="2525" y="5195"/>
                    <a:pt x="2650" y="5195"/>
                  </a:cubicBezTo>
                  <a:cubicBezTo>
                    <a:pt x="2658" y="5199"/>
                    <a:pt x="2667" y="5200"/>
                    <a:pt x="2676" y="5200"/>
                  </a:cubicBezTo>
                  <a:cubicBezTo>
                    <a:pt x="2695" y="5200"/>
                    <a:pt x="2715" y="5195"/>
                    <a:pt x="2730" y="5195"/>
                  </a:cubicBezTo>
                  <a:lnTo>
                    <a:pt x="2764" y="5195"/>
                  </a:lnTo>
                  <a:cubicBezTo>
                    <a:pt x="2787" y="5195"/>
                    <a:pt x="2798" y="5195"/>
                    <a:pt x="2821" y="5184"/>
                  </a:cubicBezTo>
                  <a:lnTo>
                    <a:pt x="2844" y="5184"/>
                  </a:lnTo>
                  <a:cubicBezTo>
                    <a:pt x="2867" y="5172"/>
                    <a:pt x="2889" y="5172"/>
                    <a:pt x="2901" y="5172"/>
                  </a:cubicBezTo>
                  <a:cubicBezTo>
                    <a:pt x="2910" y="5177"/>
                    <a:pt x="2919" y="5180"/>
                    <a:pt x="2928" y="5180"/>
                  </a:cubicBezTo>
                  <a:cubicBezTo>
                    <a:pt x="2940" y="5180"/>
                    <a:pt x="2951" y="5174"/>
                    <a:pt x="2958" y="5161"/>
                  </a:cubicBezTo>
                  <a:lnTo>
                    <a:pt x="2992" y="5161"/>
                  </a:lnTo>
                  <a:cubicBezTo>
                    <a:pt x="2995" y="5158"/>
                    <a:pt x="2999" y="5156"/>
                    <a:pt x="3004" y="5156"/>
                  </a:cubicBezTo>
                  <a:cubicBezTo>
                    <a:pt x="3014" y="5156"/>
                    <a:pt x="3026" y="5164"/>
                    <a:pt x="3026" y="5172"/>
                  </a:cubicBezTo>
                  <a:cubicBezTo>
                    <a:pt x="3037" y="5184"/>
                    <a:pt x="3037" y="5195"/>
                    <a:pt x="3026" y="5206"/>
                  </a:cubicBezTo>
                  <a:cubicBezTo>
                    <a:pt x="3014" y="5218"/>
                    <a:pt x="3003" y="5229"/>
                    <a:pt x="2992" y="5241"/>
                  </a:cubicBezTo>
                  <a:cubicBezTo>
                    <a:pt x="2980" y="5252"/>
                    <a:pt x="2980" y="5252"/>
                    <a:pt x="2969" y="5263"/>
                  </a:cubicBezTo>
                  <a:cubicBezTo>
                    <a:pt x="2935" y="5297"/>
                    <a:pt x="2912" y="5309"/>
                    <a:pt x="2878" y="5331"/>
                  </a:cubicBezTo>
                  <a:cubicBezTo>
                    <a:pt x="2867" y="5331"/>
                    <a:pt x="2855" y="5343"/>
                    <a:pt x="2844" y="5343"/>
                  </a:cubicBezTo>
                  <a:cubicBezTo>
                    <a:pt x="2821" y="5354"/>
                    <a:pt x="2798" y="5366"/>
                    <a:pt x="2776" y="5377"/>
                  </a:cubicBezTo>
                  <a:cubicBezTo>
                    <a:pt x="2730" y="5377"/>
                    <a:pt x="2685" y="5388"/>
                    <a:pt x="2650" y="5388"/>
                  </a:cubicBezTo>
                  <a:cubicBezTo>
                    <a:pt x="2514" y="5388"/>
                    <a:pt x="2366" y="5343"/>
                    <a:pt x="2252" y="5275"/>
                  </a:cubicBezTo>
                  <a:cubicBezTo>
                    <a:pt x="2127" y="5184"/>
                    <a:pt x="2036" y="5070"/>
                    <a:pt x="1991" y="4945"/>
                  </a:cubicBezTo>
                  <a:cubicBezTo>
                    <a:pt x="1968" y="4888"/>
                    <a:pt x="1957" y="4820"/>
                    <a:pt x="1957" y="4751"/>
                  </a:cubicBezTo>
                  <a:cubicBezTo>
                    <a:pt x="1945" y="4695"/>
                    <a:pt x="1957" y="4615"/>
                    <a:pt x="1991" y="4569"/>
                  </a:cubicBezTo>
                  <a:cubicBezTo>
                    <a:pt x="1991" y="4569"/>
                    <a:pt x="1991" y="4558"/>
                    <a:pt x="2002" y="4558"/>
                  </a:cubicBezTo>
                  <a:close/>
                  <a:moveTo>
                    <a:pt x="9514" y="0"/>
                  </a:moveTo>
                  <a:cubicBezTo>
                    <a:pt x="9509" y="0"/>
                    <a:pt x="9503" y="3"/>
                    <a:pt x="9497" y="9"/>
                  </a:cubicBezTo>
                  <a:cubicBezTo>
                    <a:pt x="9441" y="31"/>
                    <a:pt x="9395" y="43"/>
                    <a:pt x="9338" y="54"/>
                  </a:cubicBezTo>
                  <a:cubicBezTo>
                    <a:pt x="9255" y="71"/>
                    <a:pt x="9184" y="81"/>
                    <a:pt x="9125" y="81"/>
                  </a:cubicBezTo>
                  <a:cubicBezTo>
                    <a:pt x="9103" y="81"/>
                    <a:pt x="9083" y="80"/>
                    <a:pt x="9065" y="77"/>
                  </a:cubicBezTo>
                  <a:lnTo>
                    <a:pt x="9042" y="77"/>
                  </a:lnTo>
                  <a:cubicBezTo>
                    <a:pt x="9031" y="88"/>
                    <a:pt x="9031" y="100"/>
                    <a:pt x="9031" y="111"/>
                  </a:cubicBezTo>
                  <a:cubicBezTo>
                    <a:pt x="9054" y="361"/>
                    <a:pt x="9008" y="611"/>
                    <a:pt x="8917" y="839"/>
                  </a:cubicBezTo>
                  <a:cubicBezTo>
                    <a:pt x="8815" y="1078"/>
                    <a:pt x="8633" y="1271"/>
                    <a:pt x="8406" y="1385"/>
                  </a:cubicBezTo>
                  <a:cubicBezTo>
                    <a:pt x="8394" y="1385"/>
                    <a:pt x="8383" y="1396"/>
                    <a:pt x="8383" y="1419"/>
                  </a:cubicBezTo>
                  <a:cubicBezTo>
                    <a:pt x="8383" y="1430"/>
                    <a:pt x="8394" y="1442"/>
                    <a:pt x="8406" y="1442"/>
                  </a:cubicBezTo>
                  <a:cubicBezTo>
                    <a:pt x="8792" y="1567"/>
                    <a:pt x="9054" y="1931"/>
                    <a:pt x="9054" y="2340"/>
                  </a:cubicBezTo>
                  <a:cubicBezTo>
                    <a:pt x="9054" y="2852"/>
                    <a:pt x="8644" y="3273"/>
                    <a:pt x="8121" y="3273"/>
                  </a:cubicBezTo>
                  <a:cubicBezTo>
                    <a:pt x="7609" y="3273"/>
                    <a:pt x="7189" y="2852"/>
                    <a:pt x="7189" y="2340"/>
                  </a:cubicBezTo>
                  <a:cubicBezTo>
                    <a:pt x="7189" y="2010"/>
                    <a:pt x="7359" y="1703"/>
                    <a:pt x="7643" y="1533"/>
                  </a:cubicBezTo>
                  <a:cubicBezTo>
                    <a:pt x="7655" y="1521"/>
                    <a:pt x="7666" y="1510"/>
                    <a:pt x="7655" y="1499"/>
                  </a:cubicBezTo>
                  <a:cubicBezTo>
                    <a:pt x="7655" y="1487"/>
                    <a:pt x="7643" y="1476"/>
                    <a:pt x="7632" y="1464"/>
                  </a:cubicBezTo>
                  <a:cubicBezTo>
                    <a:pt x="7496" y="1442"/>
                    <a:pt x="7371" y="1396"/>
                    <a:pt x="7268" y="1317"/>
                  </a:cubicBezTo>
                  <a:lnTo>
                    <a:pt x="7234" y="1317"/>
                  </a:lnTo>
                  <a:cubicBezTo>
                    <a:pt x="7234" y="1317"/>
                    <a:pt x="7223" y="1328"/>
                    <a:pt x="7223" y="1339"/>
                  </a:cubicBezTo>
                  <a:cubicBezTo>
                    <a:pt x="7189" y="1396"/>
                    <a:pt x="7154" y="1453"/>
                    <a:pt x="7109" y="1499"/>
                  </a:cubicBezTo>
                  <a:cubicBezTo>
                    <a:pt x="6968" y="1694"/>
                    <a:pt x="6723" y="1806"/>
                    <a:pt x="6474" y="1806"/>
                  </a:cubicBezTo>
                  <a:cubicBezTo>
                    <a:pt x="6462" y="1806"/>
                    <a:pt x="6450" y="1806"/>
                    <a:pt x="6438" y="1806"/>
                  </a:cubicBezTo>
                  <a:cubicBezTo>
                    <a:pt x="6279" y="1806"/>
                    <a:pt x="6131" y="1760"/>
                    <a:pt x="5983" y="1692"/>
                  </a:cubicBezTo>
                  <a:cubicBezTo>
                    <a:pt x="5977" y="1686"/>
                    <a:pt x="5972" y="1683"/>
                    <a:pt x="5967" y="1683"/>
                  </a:cubicBezTo>
                  <a:cubicBezTo>
                    <a:pt x="5963" y="1683"/>
                    <a:pt x="5960" y="1686"/>
                    <a:pt x="5960" y="1692"/>
                  </a:cubicBezTo>
                  <a:cubicBezTo>
                    <a:pt x="5949" y="1692"/>
                    <a:pt x="5937" y="1692"/>
                    <a:pt x="5937" y="1703"/>
                  </a:cubicBezTo>
                  <a:cubicBezTo>
                    <a:pt x="5892" y="1817"/>
                    <a:pt x="5835" y="1908"/>
                    <a:pt x="5755" y="1999"/>
                  </a:cubicBezTo>
                  <a:cubicBezTo>
                    <a:pt x="5608" y="2158"/>
                    <a:pt x="5403" y="2272"/>
                    <a:pt x="5187" y="2317"/>
                  </a:cubicBezTo>
                  <a:cubicBezTo>
                    <a:pt x="5102" y="2338"/>
                    <a:pt x="5015" y="2348"/>
                    <a:pt x="4927" y="2348"/>
                  </a:cubicBezTo>
                  <a:cubicBezTo>
                    <a:pt x="4671" y="2348"/>
                    <a:pt x="4405" y="2265"/>
                    <a:pt x="4152" y="2113"/>
                  </a:cubicBezTo>
                  <a:cubicBezTo>
                    <a:pt x="4146" y="2107"/>
                    <a:pt x="4140" y="2104"/>
                    <a:pt x="4135" y="2104"/>
                  </a:cubicBezTo>
                  <a:cubicBezTo>
                    <a:pt x="4129" y="2104"/>
                    <a:pt x="4123" y="2107"/>
                    <a:pt x="4118" y="2113"/>
                  </a:cubicBezTo>
                  <a:cubicBezTo>
                    <a:pt x="3947" y="2317"/>
                    <a:pt x="3742" y="2454"/>
                    <a:pt x="3515" y="2511"/>
                  </a:cubicBezTo>
                  <a:cubicBezTo>
                    <a:pt x="3456" y="2521"/>
                    <a:pt x="3399" y="2526"/>
                    <a:pt x="3344" y="2526"/>
                  </a:cubicBezTo>
                  <a:cubicBezTo>
                    <a:pt x="3046" y="2526"/>
                    <a:pt x="2802" y="2385"/>
                    <a:pt x="2639" y="2261"/>
                  </a:cubicBezTo>
                  <a:cubicBezTo>
                    <a:pt x="2491" y="2135"/>
                    <a:pt x="2366" y="1976"/>
                    <a:pt x="2264" y="1794"/>
                  </a:cubicBezTo>
                  <a:cubicBezTo>
                    <a:pt x="2264" y="1783"/>
                    <a:pt x="2252" y="1772"/>
                    <a:pt x="2241" y="1772"/>
                  </a:cubicBezTo>
                  <a:cubicBezTo>
                    <a:pt x="2230" y="1772"/>
                    <a:pt x="2230" y="1772"/>
                    <a:pt x="2218" y="1783"/>
                  </a:cubicBezTo>
                  <a:cubicBezTo>
                    <a:pt x="2116" y="1885"/>
                    <a:pt x="1979" y="1965"/>
                    <a:pt x="1809" y="2033"/>
                  </a:cubicBezTo>
                  <a:cubicBezTo>
                    <a:pt x="1702" y="2071"/>
                    <a:pt x="1589" y="2088"/>
                    <a:pt x="1474" y="2088"/>
                  </a:cubicBezTo>
                  <a:cubicBezTo>
                    <a:pt x="1381" y="2088"/>
                    <a:pt x="1287" y="2076"/>
                    <a:pt x="1195" y="2056"/>
                  </a:cubicBezTo>
                  <a:cubicBezTo>
                    <a:pt x="1081" y="2033"/>
                    <a:pt x="978" y="1976"/>
                    <a:pt x="887" y="1897"/>
                  </a:cubicBezTo>
                  <a:cubicBezTo>
                    <a:pt x="882" y="1891"/>
                    <a:pt x="873" y="1888"/>
                    <a:pt x="865" y="1888"/>
                  </a:cubicBezTo>
                  <a:cubicBezTo>
                    <a:pt x="856" y="1888"/>
                    <a:pt x="848" y="1891"/>
                    <a:pt x="842" y="1897"/>
                  </a:cubicBezTo>
                  <a:cubicBezTo>
                    <a:pt x="660" y="2079"/>
                    <a:pt x="444" y="2204"/>
                    <a:pt x="216" y="2283"/>
                  </a:cubicBezTo>
                  <a:cubicBezTo>
                    <a:pt x="216" y="2283"/>
                    <a:pt x="205" y="2295"/>
                    <a:pt x="205" y="2295"/>
                  </a:cubicBezTo>
                  <a:cubicBezTo>
                    <a:pt x="194" y="2306"/>
                    <a:pt x="194" y="2317"/>
                    <a:pt x="205" y="2329"/>
                  </a:cubicBezTo>
                  <a:cubicBezTo>
                    <a:pt x="239" y="2386"/>
                    <a:pt x="239" y="2465"/>
                    <a:pt x="239" y="2534"/>
                  </a:cubicBezTo>
                  <a:cubicBezTo>
                    <a:pt x="239" y="2545"/>
                    <a:pt x="239" y="2556"/>
                    <a:pt x="239" y="2568"/>
                  </a:cubicBezTo>
                  <a:cubicBezTo>
                    <a:pt x="239" y="2602"/>
                    <a:pt x="239" y="2636"/>
                    <a:pt x="239" y="2670"/>
                  </a:cubicBezTo>
                  <a:cubicBezTo>
                    <a:pt x="239" y="2693"/>
                    <a:pt x="251" y="2704"/>
                    <a:pt x="273" y="2704"/>
                  </a:cubicBezTo>
                  <a:cubicBezTo>
                    <a:pt x="728" y="2784"/>
                    <a:pt x="1047" y="3170"/>
                    <a:pt x="1047" y="3625"/>
                  </a:cubicBezTo>
                  <a:cubicBezTo>
                    <a:pt x="1047" y="4149"/>
                    <a:pt x="626" y="4569"/>
                    <a:pt x="114" y="4569"/>
                  </a:cubicBezTo>
                  <a:cubicBezTo>
                    <a:pt x="91" y="4569"/>
                    <a:pt x="57" y="4569"/>
                    <a:pt x="34" y="4558"/>
                  </a:cubicBezTo>
                  <a:cubicBezTo>
                    <a:pt x="23" y="4558"/>
                    <a:pt x="12" y="4569"/>
                    <a:pt x="0" y="4581"/>
                  </a:cubicBezTo>
                  <a:cubicBezTo>
                    <a:pt x="0" y="4581"/>
                    <a:pt x="0" y="4604"/>
                    <a:pt x="0" y="4604"/>
                  </a:cubicBezTo>
                  <a:cubicBezTo>
                    <a:pt x="34" y="4660"/>
                    <a:pt x="57" y="4729"/>
                    <a:pt x="80" y="4786"/>
                  </a:cubicBezTo>
                  <a:cubicBezTo>
                    <a:pt x="171" y="5002"/>
                    <a:pt x="273" y="5241"/>
                    <a:pt x="558" y="5297"/>
                  </a:cubicBezTo>
                  <a:cubicBezTo>
                    <a:pt x="608" y="5307"/>
                    <a:pt x="659" y="5312"/>
                    <a:pt x="708" y="5312"/>
                  </a:cubicBezTo>
                  <a:cubicBezTo>
                    <a:pt x="829" y="5312"/>
                    <a:pt x="944" y="5287"/>
                    <a:pt x="1024" y="5263"/>
                  </a:cubicBezTo>
                  <a:cubicBezTo>
                    <a:pt x="1183" y="5206"/>
                    <a:pt x="1286" y="5104"/>
                    <a:pt x="1388" y="5002"/>
                  </a:cubicBezTo>
                  <a:cubicBezTo>
                    <a:pt x="1399" y="4990"/>
                    <a:pt x="1411" y="4979"/>
                    <a:pt x="1422" y="4979"/>
                  </a:cubicBezTo>
                  <a:cubicBezTo>
                    <a:pt x="1433" y="4968"/>
                    <a:pt x="1433" y="4956"/>
                    <a:pt x="1433" y="4945"/>
                  </a:cubicBezTo>
                  <a:cubicBezTo>
                    <a:pt x="1399" y="4786"/>
                    <a:pt x="1377" y="4638"/>
                    <a:pt x="1388" y="4501"/>
                  </a:cubicBezTo>
                  <a:cubicBezTo>
                    <a:pt x="1399" y="4217"/>
                    <a:pt x="1479" y="4115"/>
                    <a:pt x="1536" y="4092"/>
                  </a:cubicBezTo>
                  <a:cubicBezTo>
                    <a:pt x="1541" y="4086"/>
                    <a:pt x="1547" y="4083"/>
                    <a:pt x="1551" y="4083"/>
                  </a:cubicBezTo>
                  <a:cubicBezTo>
                    <a:pt x="1556" y="4083"/>
                    <a:pt x="1559" y="4086"/>
                    <a:pt x="1559" y="4092"/>
                  </a:cubicBezTo>
                  <a:cubicBezTo>
                    <a:pt x="1604" y="4137"/>
                    <a:pt x="1604" y="4205"/>
                    <a:pt x="1615" y="4262"/>
                  </a:cubicBezTo>
                  <a:lnTo>
                    <a:pt x="1615" y="4285"/>
                  </a:lnTo>
                  <a:cubicBezTo>
                    <a:pt x="1615" y="4353"/>
                    <a:pt x="1627" y="4433"/>
                    <a:pt x="1627" y="4513"/>
                  </a:cubicBezTo>
                  <a:cubicBezTo>
                    <a:pt x="1638" y="4695"/>
                    <a:pt x="1672" y="4854"/>
                    <a:pt x="1718" y="5002"/>
                  </a:cubicBezTo>
                  <a:cubicBezTo>
                    <a:pt x="1866" y="5388"/>
                    <a:pt x="2230" y="5730"/>
                    <a:pt x="2616" y="5730"/>
                  </a:cubicBezTo>
                  <a:cubicBezTo>
                    <a:pt x="2685" y="5730"/>
                    <a:pt x="2753" y="5718"/>
                    <a:pt x="2832" y="5695"/>
                  </a:cubicBezTo>
                  <a:cubicBezTo>
                    <a:pt x="3321" y="5525"/>
                    <a:pt x="3401" y="4979"/>
                    <a:pt x="3469" y="4535"/>
                  </a:cubicBezTo>
                  <a:lnTo>
                    <a:pt x="3481" y="4433"/>
                  </a:lnTo>
                  <a:cubicBezTo>
                    <a:pt x="3481" y="4410"/>
                    <a:pt x="3492" y="4399"/>
                    <a:pt x="3515" y="4399"/>
                  </a:cubicBezTo>
                  <a:cubicBezTo>
                    <a:pt x="3549" y="4399"/>
                    <a:pt x="3583" y="4422"/>
                    <a:pt x="3594" y="4444"/>
                  </a:cubicBezTo>
                  <a:cubicBezTo>
                    <a:pt x="3697" y="4706"/>
                    <a:pt x="3697" y="5002"/>
                    <a:pt x="3594" y="5286"/>
                  </a:cubicBezTo>
                  <a:cubicBezTo>
                    <a:pt x="3583" y="5297"/>
                    <a:pt x="3594" y="5320"/>
                    <a:pt x="3606" y="5320"/>
                  </a:cubicBezTo>
                  <a:cubicBezTo>
                    <a:pt x="3788" y="5445"/>
                    <a:pt x="3970" y="5513"/>
                    <a:pt x="4152" y="5525"/>
                  </a:cubicBezTo>
                  <a:cubicBezTo>
                    <a:pt x="4184" y="5528"/>
                    <a:pt x="4217" y="5530"/>
                    <a:pt x="4248" y="5530"/>
                  </a:cubicBezTo>
                  <a:cubicBezTo>
                    <a:pt x="4440" y="5530"/>
                    <a:pt x="4620" y="5471"/>
                    <a:pt x="4766" y="5354"/>
                  </a:cubicBezTo>
                  <a:cubicBezTo>
                    <a:pt x="4800" y="5331"/>
                    <a:pt x="4846" y="5286"/>
                    <a:pt x="4880" y="5252"/>
                  </a:cubicBezTo>
                  <a:cubicBezTo>
                    <a:pt x="4880" y="5241"/>
                    <a:pt x="4880" y="5229"/>
                    <a:pt x="4880" y="5218"/>
                  </a:cubicBezTo>
                  <a:cubicBezTo>
                    <a:pt x="4868" y="5206"/>
                    <a:pt x="4857" y="5195"/>
                    <a:pt x="4846" y="5195"/>
                  </a:cubicBezTo>
                  <a:cubicBezTo>
                    <a:pt x="4789" y="5206"/>
                    <a:pt x="4743" y="5206"/>
                    <a:pt x="4698" y="5206"/>
                  </a:cubicBezTo>
                  <a:cubicBezTo>
                    <a:pt x="4186" y="5206"/>
                    <a:pt x="3765" y="4797"/>
                    <a:pt x="3765" y="4274"/>
                  </a:cubicBezTo>
                  <a:cubicBezTo>
                    <a:pt x="3765" y="3830"/>
                    <a:pt x="4072" y="3443"/>
                    <a:pt x="4504" y="3352"/>
                  </a:cubicBezTo>
                  <a:cubicBezTo>
                    <a:pt x="4527" y="3352"/>
                    <a:pt x="4538" y="3341"/>
                    <a:pt x="4538" y="3318"/>
                  </a:cubicBezTo>
                  <a:lnTo>
                    <a:pt x="4527" y="3159"/>
                  </a:lnTo>
                  <a:cubicBezTo>
                    <a:pt x="4516" y="3125"/>
                    <a:pt x="4516" y="3091"/>
                    <a:pt x="4516" y="3057"/>
                  </a:cubicBezTo>
                  <a:cubicBezTo>
                    <a:pt x="4527" y="3011"/>
                    <a:pt x="4527" y="2954"/>
                    <a:pt x="4550" y="2909"/>
                  </a:cubicBezTo>
                  <a:cubicBezTo>
                    <a:pt x="4573" y="2886"/>
                    <a:pt x="4607" y="2863"/>
                    <a:pt x="4641" y="2863"/>
                  </a:cubicBezTo>
                  <a:cubicBezTo>
                    <a:pt x="4652" y="2863"/>
                    <a:pt x="4686" y="2863"/>
                    <a:pt x="4709" y="2886"/>
                  </a:cubicBezTo>
                  <a:cubicBezTo>
                    <a:pt x="4720" y="2909"/>
                    <a:pt x="4732" y="2920"/>
                    <a:pt x="4743" y="2943"/>
                  </a:cubicBezTo>
                  <a:cubicBezTo>
                    <a:pt x="4743" y="2954"/>
                    <a:pt x="4755" y="2966"/>
                    <a:pt x="4755" y="2977"/>
                  </a:cubicBezTo>
                  <a:cubicBezTo>
                    <a:pt x="4755" y="2989"/>
                    <a:pt x="4766" y="3011"/>
                    <a:pt x="4766" y="3034"/>
                  </a:cubicBezTo>
                  <a:cubicBezTo>
                    <a:pt x="4777" y="3068"/>
                    <a:pt x="4777" y="3114"/>
                    <a:pt x="4777" y="3148"/>
                  </a:cubicBezTo>
                  <a:lnTo>
                    <a:pt x="4800" y="3318"/>
                  </a:lnTo>
                  <a:cubicBezTo>
                    <a:pt x="4800" y="3330"/>
                    <a:pt x="4811" y="3341"/>
                    <a:pt x="4823" y="3341"/>
                  </a:cubicBezTo>
                  <a:cubicBezTo>
                    <a:pt x="5289" y="3409"/>
                    <a:pt x="5642" y="3807"/>
                    <a:pt x="5642" y="4274"/>
                  </a:cubicBezTo>
                  <a:cubicBezTo>
                    <a:pt x="5642" y="4490"/>
                    <a:pt x="5562" y="4695"/>
                    <a:pt x="5426" y="4854"/>
                  </a:cubicBezTo>
                  <a:cubicBezTo>
                    <a:pt x="5426" y="4865"/>
                    <a:pt x="5426" y="4877"/>
                    <a:pt x="5426" y="4888"/>
                  </a:cubicBezTo>
                  <a:cubicBezTo>
                    <a:pt x="5426" y="4899"/>
                    <a:pt x="5437" y="4899"/>
                    <a:pt x="5448" y="4911"/>
                  </a:cubicBezTo>
                  <a:cubicBezTo>
                    <a:pt x="5551" y="4956"/>
                    <a:pt x="5676" y="4990"/>
                    <a:pt x="5790" y="4990"/>
                  </a:cubicBezTo>
                  <a:cubicBezTo>
                    <a:pt x="5949" y="4979"/>
                    <a:pt x="6097" y="4922"/>
                    <a:pt x="6199" y="4797"/>
                  </a:cubicBezTo>
                  <a:cubicBezTo>
                    <a:pt x="6210" y="4786"/>
                    <a:pt x="6210" y="4774"/>
                    <a:pt x="6199" y="4763"/>
                  </a:cubicBezTo>
                  <a:cubicBezTo>
                    <a:pt x="6028" y="4501"/>
                    <a:pt x="5926" y="4183"/>
                    <a:pt x="5915" y="3864"/>
                  </a:cubicBezTo>
                  <a:cubicBezTo>
                    <a:pt x="5915" y="3773"/>
                    <a:pt x="5915" y="3694"/>
                    <a:pt x="5926" y="3614"/>
                  </a:cubicBezTo>
                  <a:cubicBezTo>
                    <a:pt x="5937" y="3534"/>
                    <a:pt x="5972" y="3478"/>
                    <a:pt x="6017" y="3421"/>
                  </a:cubicBezTo>
                  <a:cubicBezTo>
                    <a:pt x="6017" y="3421"/>
                    <a:pt x="6017" y="3421"/>
                    <a:pt x="6028" y="3409"/>
                  </a:cubicBezTo>
                  <a:cubicBezTo>
                    <a:pt x="6040" y="3409"/>
                    <a:pt x="6051" y="3421"/>
                    <a:pt x="6051" y="3421"/>
                  </a:cubicBezTo>
                  <a:cubicBezTo>
                    <a:pt x="6074" y="3455"/>
                    <a:pt x="6097" y="3489"/>
                    <a:pt x="6108" y="3512"/>
                  </a:cubicBezTo>
                  <a:cubicBezTo>
                    <a:pt x="6131" y="3534"/>
                    <a:pt x="6131" y="3569"/>
                    <a:pt x="6131" y="3591"/>
                  </a:cubicBezTo>
                  <a:cubicBezTo>
                    <a:pt x="6142" y="3603"/>
                    <a:pt x="6142" y="3625"/>
                    <a:pt x="6142" y="3637"/>
                  </a:cubicBezTo>
                  <a:cubicBezTo>
                    <a:pt x="6154" y="3682"/>
                    <a:pt x="6165" y="3739"/>
                    <a:pt x="6165" y="3785"/>
                  </a:cubicBezTo>
                  <a:cubicBezTo>
                    <a:pt x="6176" y="3819"/>
                    <a:pt x="6176" y="3842"/>
                    <a:pt x="6176" y="3876"/>
                  </a:cubicBezTo>
                  <a:cubicBezTo>
                    <a:pt x="6210" y="4046"/>
                    <a:pt x="6245" y="4194"/>
                    <a:pt x="6301" y="4319"/>
                  </a:cubicBezTo>
                  <a:cubicBezTo>
                    <a:pt x="6415" y="4626"/>
                    <a:pt x="6643" y="4865"/>
                    <a:pt x="6904" y="4979"/>
                  </a:cubicBezTo>
                  <a:cubicBezTo>
                    <a:pt x="7003" y="5017"/>
                    <a:pt x="7105" y="5037"/>
                    <a:pt x="7205" y="5037"/>
                  </a:cubicBezTo>
                  <a:cubicBezTo>
                    <a:pt x="7312" y="5037"/>
                    <a:pt x="7418" y="5015"/>
                    <a:pt x="7518" y="4968"/>
                  </a:cubicBezTo>
                  <a:cubicBezTo>
                    <a:pt x="7734" y="4877"/>
                    <a:pt x="7916" y="4683"/>
                    <a:pt x="7996" y="4456"/>
                  </a:cubicBezTo>
                  <a:cubicBezTo>
                    <a:pt x="8030" y="4331"/>
                    <a:pt x="8064" y="4194"/>
                    <a:pt x="8064" y="4058"/>
                  </a:cubicBezTo>
                  <a:lnTo>
                    <a:pt x="8064" y="3978"/>
                  </a:lnTo>
                  <a:cubicBezTo>
                    <a:pt x="8064" y="3933"/>
                    <a:pt x="8064" y="3887"/>
                    <a:pt x="8064" y="3842"/>
                  </a:cubicBezTo>
                  <a:cubicBezTo>
                    <a:pt x="8064" y="3807"/>
                    <a:pt x="8064" y="3773"/>
                    <a:pt x="8053" y="3751"/>
                  </a:cubicBezTo>
                  <a:cubicBezTo>
                    <a:pt x="8053" y="3716"/>
                    <a:pt x="8053" y="3682"/>
                    <a:pt x="8053" y="3660"/>
                  </a:cubicBezTo>
                  <a:cubicBezTo>
                    <a:pt x="8053" y="3637"/>
                    <a:pt x="8076" y="3625"/>
                    <a:pt x="8087" y="3614"/>
                  </a:cubicBezTo>
                  <a:cubicBezTo>
                    <a:pt x="8094" y="3611"/>
                    <a:pt x="8100" y="3609"/>
                    <a:pt x="8107" y="3609"/>
                  </a:cubicBezTo>
                  <a:cubicBezTo>
                    <a:pt x="8123" y="3609"/>
                    <a:pt x="8139" y="3617"/>
                    <a:pt x="8155" y="3625"/>
                  </a:cubicBezTo>
                  <a:cubicBezTo>
                    <a:pt x="8189" y="3648"/>
                    <a:pt x="8201" y="3682"/>
                    <a:pt x="8224" y="3716"/>
                  </a:cubicBezTo>
                  <a:cubicBezTo>
                    <a:pt x="8224" y="3728"/>
                    <a:pt x="8235" y="3739"/>
                    <a:pt x="8235" y="3739"/>
                  </a:cubicBezTo>
                  <a:cubicBezTo>
                    <a:pt x="8246" y="3762"/>
                    <a:pt x="8246" y="3773"/>
                    <a:pt x="8258" y="3785"/>
                  </a:cubicBezTo>
                  <a:cubicBezTo>
                    <a:pt x="8269" y="3807"/>
                    <a:pt x="8292" y="3830"/>
                    <a:pt x="8303" y="3853"/>
                  </a:cubicBezTo>
                  <a:cubicBezTo>
                    <a:pt x="8337" y="3944"/>
                    <a:pt x="8349" y="4046"/>
                    <a:pt x="8349" y="4137"/>
                  </a:cubicBezTo>
                  <a:cubicBezTo>
                    <a:pt x="8360" y="4205"/>
                    <a:pt x="8360" y="4274"/>
                    <a:pt x="8349" y="4353"/>
                  </a:cubicBezTo>
                  <a:cubicBezTo>
                    <a:pt x="8349" y="4365"/>
                    <a:pt x="8349" y="4376"/>
                    <a:pt x="8360" y="4387"/>
                  </a:cubicBezTo>
                  <a:cubicBezTo>
                    <a:pt x="8417" y="4422"/>
                    <a:pt x="8485" y="4456"/>
                    <a:pt x="8531" y="4467"/>
                  </a:cubicBezTo>
                  <a:cubicBezTo>
                    <a:pt x="8590" y="4484"/>
                    <a:pt x="8649" y="4493"/>
                    <a:pt x="8708" y="4493"/>
                  </a:cubicBezTo>
                  <a:cubicBezTo>
                    <a:pt x="8807" y="4493"/>
                    <a:pt x="8904" y="4467"/>
                    <a:pt x="8997" y="4410"/>
                  </a:cubicBezTo>
                  <a:cubicBezTo>
                    <a:pt x="9145" y="4308"/>
                    <a:pt x="9247" y="4171"/>
                    <a:pt x="9315" y="3989"/>
                  </a:cubicBezTo>
                  <a:cubicBezTo>
                    <a:pt x="9338" y="3933"/>
                    <a:pt x="9350" y="3876"/>
                    <a:pt x="9361" y="3819"/>
                  </a:cubicBezTo>
                  <a:cubicBezTo>
                    <a:pt x="9361" y="3785"/>
                    <a:pt x="9372" y="3739"/>
                    <a:pt x="9384" y="3705"/>
                  </a:cubicBezTo>
                  <a:cubicBezTo>
                    <a:pt x="9395" y="3660"/>
                    <a:pt x="9395" y="3614"/>
                    <a:pt x="9395" y="3569"/>
                  </a:cubicBezTo>
                  <a:cubicBezTo>
                    <a:pt x="9395" y="3523"/>
                    <a:pt x="9406" y="3478"/>
                    <a:pt x="9418" y="3432"/>
                  </a:cubicBezTo>
                  <a:cubicBezTo>
                    <a:pt x="9418" y="3421"/>
                    <a:pt x="9418" y="3421"/>
                    <a:pt x="9418" y="3421"/>
                  </a:cubicBezTo>
                  <a:cubicBezTo>
                    <a:pt x="9418" y="3387"/>
                    <a:pt x="9418" y="3364"/>
                    <a:pt x="9406" y="3341"/>
                  </a:cubicBezTo>
                  <a:cubicBezTo>
                    <a:pt x="9406" y="3273"/>
                    <a:pt x="9395" y="3205"/>
                    <a:pt x="9406" y="3136"/>
                  </a:cubicBezTo>
                  <a:cubicBezTo>
                    <a:pt x="9406" y="3114"/>
                    <a:pt x="9418" y="3102"/>
                    <a:pt x="9441" y="3102"/>
                  </a:cubicBezTo>
                  <a:cubicBezTo>
                    <a:pt x="9447" y="3099"/>
                    <a:pt x="9454" y="3098"/>
                    <a:pt x="9461" y="3098"/>
                  </a:cubicBezTo>
                  <a:cubicBezTo>
                    <a:pt x="9481" y="3098"/>
                    <a:pt x="9504" y="3108"/>
                    <a:pt x="9520" y="3125"/>
                  </a:cubicBezTo>
                  <a:cubicBezTo>
                    <a:pt x="9554" y="3170"/>
                    <a:pt x="9577" y="3239"/>
                    <a:pt x="9600" y="3307"/>
                  </a:cubicBezTo>
                  <a:cubicBezTo>
                    <a:pt x="9611" y="3330"/>
                    <a:pt x="9611" y="3352"/>
                    <a:pt x="9623" y="3375"/>
                  </a:cubicBezTo>
                  <a:cubicBezTo>
                    <a:pt x="9645" y="3421"/>
                    <a:pt x="9657" y="3466"/>
                    <a:pt x="9668" y="3512"/>
                  </a:cubicBezTo>
                  <a:cubicBezTo>
                    <a:pt x="9691" y="3682"/>
                    <a:pt x="9691" y="3819"/>
                    <a:pt x="9657" y="3955"/>
                  </a:cubicBezTo>
                  <a:cubicBezTo>
                    <a:pt x="9657" y="3955"/>
                    <a:pt x="9657" y="3967"/>
                    <a:pt x="9657" y="3967"/>
                  </a:cubicBezTo>
                  <a:lnTo>
                    <a:pt x="9657" y="3989"/>
                  </a:lnTo>
                  <a:cubicBezTo>
                    <a:pt x="9645" y="4001"/>
                    <a:pt x="9657" y="4012"/>
                    <a:pt x="9668" y="4024"/>
                  </a:cubicBezTo>
                  <a:cubicBezTo>
                    <a:pt x="9702" y="4035"/>
                    <a:pt x="9736" y="4069"/>
                    <a:pt x="9782" y="4080"/>
                  </a:cubicBezTo>
                  <a:cubicBezTo>
                    <a:pt x="9861" y="4126"/>
                    <a:pt x="9952" y="4149"/>
                    <a:pt x="10055" y="4160"/>
                  </a:cubicBezTo>
                  <a:cubicBezTo>
                    <a:pt x="10082" y="4163"/>
                    <a:pt x="10109" y="4164"/>
                    <a:pt x="10136" y="4164"/>
                  </a:cubicBezTo>
                  <a:cubicBezTo>
                    <a:pt x="10325" y="4164"/>
                    <a:pt x="10508" y="4096"/>
                    <a:pt x="10658" y="3967"/>
                  </a:cubicBezTo>
                  <a:cubicBezTo>
                    <a:pt x="10953" y="3739"/>
                    <a:pt x="11135" y="3330"/>
                    <a:pt x="11158" y="2875"/>
                  </a:cubicBezTo>
                  <a:cubicBezTo>
                    <a:pt x="11169" y="2488"/>
                    <a:pt x="11090" y="2090"/>
                    <a:pt x="10908" y="1681"/>
                  </a:cubicBezTo>
                  <a:cubicBezTo>
                    <a:pt x="10737" y="1317"/>
                    <a:pt x="10487" y="953"/>
                    <a:pt x="10134" y="589"/>
                  </a:cubicBezTo>
                  <a:cubicBezTo>
                    <a:pt x="9964" y="429"/>
                    <a:pt x="9793" y="247"/>
                    <a:pt x="9600" y="77"/>
                  </a:cubicBezTo>
                  <a:cubicBezTo>
                    <a:pt x="9577" y="54"/>
                    <a:pt x="9554" y="31"/>
                    <a:pt x="9532" y="9"/>
                  </a:cubicBezTo>
                  <a:cubicBezTo>
                    <a:pt x="9526" y="3"/>
                    <a:pt x="9520" y="0"/>
                    <a:pt x="9514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2846925" y="2448025"/>
              <a:ext cx="34125" cy="34150"/>
            </a:xfrm>
            <a:custGeom>
              <a:rect b="b" l="l" r="r" t="t"/>
              <a:pathLst>
                <a:path extrusionOk="0" h="1366" w="1365">
                  <a:moveTo>
                    <a:pt x="683" y="1"/>
                  </a:moveTo>
                  <a:cubicBezTo>
                    <a:pt x="307" y="1"/>
                    <a:pt x="0" y="308"/>
                    <a:pt x="0" y="683"/>
                  </a:cubicBezTo>
                  <a:cubicBezTo>
                    <a:pt x="0" y="1059"/>
                    <a:pt x="307" y="1366"/>
                    <a:pt x="683" y="1366"/>
                  </a:cubicBezTo>
                  <a:cubicBezTo>
                    <a:pt x="1058" y="1366"/>
                    <a:pt x="1365" y="1059"/>
                    <a:pt x="1365" y="683"/>
                  </a:cubicBezTo>
                  <a:cubicBezTo>
                    <a:pt x="1365" y="308"/>
                    <a:pt x="1058" y="1"/>
                    <a:pt x="683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2672625" y="2507750"/>
              <a:ext cx="33850" cy="34150"/>
            </a:xfrm>
            <a:custGeom>
              <a:rect b="b" l="l" r="r" t="t"/>
              <a:pathLst>
                <a:path extrusionOk="0" h="1366" w="1354">
                  <a:moveTo>
                    <a:pt x="682" y="0"/>
                  </a:moveTo>
                  <a:cubicBezTo>
                    <a:pt x="307" y="12"/>
                    <a:pt x="0" y="307"/>
                    <a:pt x="0" y="683"/>
                  </a:cubicBezTo>
                  <a:cubicBezTo>
                    <a:pt x="0" y="1058"/>
                    <a:pt x="307" y="1365"/>
                    <a:pt x="682" y="1365"/>
                  </a:cubicBezTo>
                  <a:cubicBezTo>
                    <a:pt x="1058" y="1365"/>
                    <a:pt x="1354" y="1058"/>
                    <a:pt x="1354" y="683"/>
                  </a:cubicBezTo>
                  <a:cubicBezTo>
                    <a:pt x="1354" y="307"/>
                    <a:pt x="1058" y="0"/>
                    <a:pt x="68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2647875" y="2365075"/>
              <a:ext cx="373375" cy="160600"/>
            </a:xfrm>
            <a:custGeom>
              <a:rect b="b" l="l" r="r" t="t"/>
              <a:pathLst>
                <a:path extrusionOk="0" h="6424" w="14935">
                  <a:moveTo>
                    <a:pt x="12876" y="1647"/>
                  </a:moveTo>
                  <a:cubicBezTo>
                    <a:pt x="12887" y="1658"/>
                    <a:pt x="12898" y="1658"/>
                    <a:pt x="12910" y="1658"/>
                  </a:cubicBezTo>
                  <a:lnTo>
                    <a:pt x="12921" y="1658"/>
                  </a:lnTo>
                  <a:cubicBezTo>
                    <a:pt x="12932" y="1658"/>
                    <a:pt x="12944" y="1670"/>
                    <a:pt x="12944" y="1670"/>
                  </a:cubicBezTo>
                  <a:cubicBezTo>
                    <a:pt x="12967" y="1681"/>
                    <a:pt x="12989" y="1704"/>
                    <a:pt x="13012" y="1715"/>
                  </a:cubicBezTo>
                  <a:cubicBezTo>
                    <a:pt x="13058" y="1749"/>
                    <a:pt x="13080" y="1783"/>
                    <a:pt x="13114" y="1817"/>
                  </a:cubicBezTo>
                  <a:cubicBezTo>
                    <a:pt x="13114" y="1829"/>
                    <a:pt x="13114" y="1829"/>
                    <a:pt x="13126" y="1852"/>
                  </a:cubicBezTo>
                  <a:lnTo>
                    <a:pt x="13126" y="1863"/>
                  </a:lnTo>
                  <a:cubicBezTo>
                    <a:pt x="13137" y="1874"/>
                    <a:pt x="13149" y="1886"/>
                    <a:pt x="13149" y="1897"/>
                  </a:cubicBezTo>
                  <a:cubicBezTo>
                    <a:pt x="13149" y="1897"/>
                    <a:pt x="13149" y="1920"/>
                    <a:pt x="13137" y="1931"/>
                  </a:cubicBezTo>
                  <a:cubicBezTo>
                    <a:pt x="13137" y="1943"/>
                    <a:pt x="13126" y="1943"/>
                    <a:pt x="13114" y="1943"/>
                  </a:cubicBezTo>
                  <a:cubicBezTo>
                    <a:pt x="13103" y="1943"/>
                    <a:pt x="13092" y="1931"/>
                    <a:pt x="13092" y="1931"/>
                  </a:cubicBezTo>
                  <a:cubicBezTo>
                    <a:pt x="13080" y="1931"/>
                    <a:pt x="13069" y="1920"/>
                    <a:pt x="13069" y="1920"/>
                  </a:cubicBezTo>
                  <a:cubicBezTo>
                    <a:pt x="13058" y="1908"/>
                    <a:pt x="13058" y="1908"/>
                    <a:pt x="13046" y="1908"/>
                  </a:cubicBezTo>
                  <a:cubicBezTo>
                    <a:pt x="13035" y="1897"/>
                    <a:pt x="13035" y="1886"/>
                    <a:pt x="13023" y="1874"/>
                  </a:cubicBezTo>
                  <a:lnTo>
                    <a:pt x="13012" y="1852"/>
                  </a:lnTo>
                  <a:cubicBezTo>
                    <a:pt x="12989" y="1829"/>
                    <a:pt x="12967" y="1806"/>
                    <a:pt x="12955" y="1783"/>
                  </a:cubicBezTo>
                  <a:lnTo>
                    <a:pt x="12944" y="1772"/>
                  </a:lnTo>
                  <a:cubicBezTo>
                    <a:pt x="12932" y="1761"/>
                    <a:pt x="12921" y="1749"/>
                    <a:pt x="12910" y="1738"/>
                  </a:cubicBezTo>
                  <a:lnTo>
                    <a:pt x="12910" y="1726"/>
                  </a:lnTo>
                  <a:lnTo>
                    <a:pt x="12898" y="1715"/>
                  </a:lnTo>
                  <a:cubicBezTo>
                    <a:pt x="12898" y="1715"/>
                    <a:pt x="12898" y="1715"/>
                    <a:pt x="12898" y="1704"/>
                  </a:cubicBezTo>
                  <a:cubicBezTo>
                    <a:pt x="12898" y="1704"/>
                    <a:pt x="12898" y="1704"/>
                    <a:pt x="12898" y="1692"/>
                  </a:cubicBezTo>
                  <a:cubicBezTo>
                    <a:pt x="12887" y="1692"/>
                    <a:pt x="12887" y="1692"/>
                    <a:pt x="12887" y="1681"/>
                  </a:cubicBezTo>
                  <a:lnTo>
                    <a:pt x="12876" y="1658"/>
                  </a:lnTo>
                  <a:cubicBezTo>
                    <a:pt x="12876" y="1658"/>
                    <a:pt x="12876" y="1658"/>
                    <a:pt x="12876" y="1647"/>
                  </a:cubicBezTo>
                  <a:close/>
                  <a:moveTo>
                    <a:pt x="12944" y="1374"/>
                  </a:moveTo>
                  <a:cubicBezTo>
                    <a:pt x="12967" y="1374"/>
                    <a:pt x="12989" y="1397"/>
                    <a:pt x="13012" y="1408"/>
                  </a:cubicBezTo>
                  <a:cubicBezTo>
                    <a:pt x="13035" y="1419"/>
                    <a:pt x="13058" y="1442"/>
                    <a:pt x="13092" y="1465"/>
                  </a:cubicBezTo>
                  <a:cubicBezTo>
                    <a:pt x="13137" y="1499"/>
                    <a:pt x="13194" y="1544"/>
                    <a:pt x="13240" y="1601"/>
                  </a:cubicBezTo>
                  <a:cubicBezTo>
                    <a:pt x="13296" y="1647"/>
                    <a:pt x="13331" y="1692"/>
                    <a:pt x="13376" y="1738"/>
                  </a:cubicBezTo>
                  <a:cubicBezTo>
                    <a:pt x="13399" y="1761"/>
                    <a:pt x="13410" y="1795"/>
                    <a:pt x="13433" y="1829"/>
                  </a:cubicBezTo>
                  <a:lnTo>
                    <a:pt x="13433" y="1840"/>
                  </a:lnTo>
                  <a:cubicBezTo>
                    <a:pt x="13444" y="1840"/>
                    <a:pt x="13444" y="1852"/>
                    <a:pt x="13444" y="1852"/>
                  </a:cubicBezTo>
                  <a:cubicBezTo>
                    <a:pt x="13444" y="1852"/>
                    <a:pt x="13444" y="1863"/>
                    <a:pt x="13444" y="1863"/>
                  </a:cubicBezTo>
                  <a:cubicBezTo>
                    <a:pt x="13444" y="1874"/>
                    <a:pt x="13456" y="1874"/>
                    <a:pt x="13456" y="1886"/>
                  </a:cubicBezTo>
                  <a:cubicBezTo>
                    <a:pt x="13456" y="1886"/>
                    <a:pt x="13456" y="1897"/>
                    <a:pt x="13456" y="1897"/>
                  </a:cubicBezTo>
                  <a:cubicBezTo>
                    <a:pt x="13456" y="1908"/>
                    <a:pt x="13467" y="1920"/>
                    <a:pt x="13467" y="1920"/>
                  </a:cubicBezTo>
                  <a:cubicBezTo>
                    <a:pt x="13467" y="1931"/>
                    <a:pt x="13467" y="1943"/>
                    <a:pt x="13456" y="1943"/>
                  </a:cubicBezTo>
                  <a:lnTo>
                    <a:pt x="13444" y="1943"/>
                  </a:lnTo>
                  <a:cubicBezTo>
                    <a:pt x="13376" y="1897"/>
                    <a:pt x="13319" y="1829"/>
                    <a:pt x="13262" y="1761"/>
                  </a:cubicBezTo>
                  <a:cubicBezTo>
                    <a:pt x="13240" y="1726"/>
                    <a:pt x="13205" y="1692"/>
                    <a:pt x="13183" y="1658"/>
                  </a:cubicBezTo>
                  <a:cubicBezTo>
                    <a:pt x="13137" y="1613"/>
                    <a:pt x="13080" y="1567"/>
                    <a:pt x="13035" y="1522"/>
                  </a:cubicBezTo>
                  <a:cubicBezTo>
                    <a:pt x="13012" y="1499"/>
                    <a:pt x="12989" y="1476"/>
                    <a:pt x="12967" y="1454"/>
                  </a:cubicBezTo>
                  <a:cubicBezTo>
                    <a:pt x="12955" y="1442"/>
                    <a:pt x="12932" y="1419"/>
                    <a:pt x="12921" y="1408"/>
                  </a:cubicBezTo>
                  <a:cubicBezTo>
                    <a:pt x="12921" y="1397"/>
                    <a:pt x="12921" y="1397"/>
                    <a:pt x="12910" y="1385"/>
                  </a:cubicBezTo>
                  <a:cubicBezTo>
                    <a:pt x="12910" y="1385"/>
                    <a:pt x="12910" y="1385"/>
                    <a:pt x="12910" y="1374"/>
                  </a:cubicBezTo>
                  <a:close/>
                  <a:moveTo>
                    <a:pt x="2116" y="1852"/>
                  </a:moveTo>
                  <a:cubicBezTo>
                    <a:pt x="2139" y="1852"/>
                    <a:pt x="2162" y="1863"/>
                    <a:pt x="2162" y="1874"/>
                  </a:cubicBezTo>
                  <a:cubicBezTo>
                    <a:pt x="2184" y="1897"/>
                    <a:pt x="2173" y="1931"/>
                    <a:pt x="2150" y="1965"/>
                  </a:cubicBezTo>
                  <a:lnTo>
                    <a:pt x="2139" y="1977"/>
                  </a:lnTo>
                  <a:cubicBezTo>
                    <a:pt x="2139" y="1977"/>
                    <a:pt x="2139" y="1988"/>
                    <a:pt x="2139" y="1988"/>
                  </a:cubicBezTo>
                  <a:cubicBezTo>
                    <a:pt x="2127" y="1988"/>
                    <a:pt x="2127" y="1999"/>
                    <a:pt x="2127" y="1999"/>
                  </a:cubicBezTo>
                  <a:cubicBezTo>
                    <a:pt x="2116" y="2011"/>
                    <a:pt x="2116" y="2022"/>
                    <a:pt x="2105" y="2045"/>
                  </a:cubicBezTo>
                  <a:cubicBezTo>
                    <a:pt x="2082" y="2068"/>
                    <a:pt x="2059" y="2090"/>
                    <a:pt x="2036" y="2113"/>
                  </a:cubicBezTo>
                  <a:cubicBezTo>
                    <a:pt x="2025" y="2136"/>
                    <a:pt x="2014" y="2147"/>
                    <a:pt x="2002" y="2159"/>
                  </a:cubicBezTo>
                  <a:lnTo>
                    <a:pt x="1968" y="2193"/>
                  </a:lnTo>
                  <a:cubicBezTo>
                    <a:pt x="1945" y="2204"/>
                    <a:pt x="1934" y="2227"/>
                    <a:pt x="1911" y="2227"/>
                  </a:cubicBezTo>
                  <a:cubicBezTo>
                    <a:pt x="1900" y="2238"/>
                    <a:pt x="1889" y="2238"/>
                    <a:pt x="1889" y="2238"/>
                  </a:cubicBezTo>
                  <a:lnTo>
                    <a:pt x="1877" y="2238"/>
                  </a:lnTo>
                  <a:cubicBezTo>
                    <a:pt x="1872" y="2244"/>
                    <a:pt x="1866" y="2247"/>
                    <a:pt x="1862" y="2247"/>
                  </a:cubicBezTo>
                  <a:cubicBezTo>
                    <a:pt x="1857" y="2247"/>
                    <a:pt x="1854" y="2244"/>
                    <a:pt x="1854" y="2238"/>
                  </a:cubicBezTo>
                  <a:cubicBezTo>
                    <a:pt x="1843" y="2238"/>
                    <a:pt x="1843" y="2238"/>
                    <a:pt x="1843" y="2227"/>
                  </a:cubicBezTo>
                  <a:lnTo>
                    <a:pt x="1809" y="2216"/>
                  </a:lnTo>
                  <a:lnTo>
                    <a:pt x="1843" y="2216"/>
                  </a:lnTo>
                  <a:cubicBezTo>
                    <a:pt x="1843" y="2216"/>
                    <a:pt x="1843" y="2216"/>
                    <a:pt x="1843" y="2204"/>
                  </a:cubicBezTo>
                  <a:cubicBezTo>
                    <a:pt x="1843" y="2204"/>
                    <a:pt x="1843" y="2193"/>
                    <a:pt x="1854" y="2181"/>
                  </a:cubicBezTo>
                  <a:cubicBezTo>
                    <a:pt x="1854" y="2170"/>
                    <a:pt x="1854" y="2159"/>
                    <a:pt x="1854" y="2159"/>
                  </a:cubicBezTo>
                  <a:cubicBezTo>
                    <a:pt x="1854" y="2147"/>
                    <a:pt x="1866" y="2147"/>
                    <a:pt x="1866" y="2147"/>
                  </a:cubicBezTo>
                  <a:lnTo>
                    <a:pt x="1900" y="2090"/>
                  </a:lnTo>
                  <a:cubicBezTo>
                    <a:pt x="1911" y="2068"/>
                    <a:pt x="1923" y="2045"/>
                    <a:pt x="1945" y="2022"/>
                  </a:cubicBezTo>
                  <a:cubicBezTo>
                    <a:pt x="1968" y="1988"/>
                    <a:pt x="1980" y="1965"/>
                    <a:pt x="2014" y="1943"/>
                  </a:cubicBezTo>
                  <a:cubicBezTo>
                    <a:pt x="2014" y="1931"/>
                    <a:pt x="2025" y="1920"/>
                    <a:pt x="2036" y="1920"/>
                  </a:cubicBezTo>
                  <a:lnTo>
                    <a:pt x="2048" y="1908"/>
                  </a:lnTo>
                  <a:cubicBezTo>
                    <a:pt x="2048" y="1908"/>
                    <a:pt x="2048" y="1897"/>
                    <a:pt x="2059" y="1897"/>
                  </a:cubicBezTo>
                  <a:lnTo>
                    <a:pt x="2071" y="1886"/>
                  </a:lnTo>
                  <a:cubicBezTo>
                    <a:pt x="2082" y="1874"/>
                    <a:pt x="2093" y="1863"/>
                    <a:pt x="2116" y="1852"/>
                  </a:cubicBezTo>
                  <a:close/>
                  <a:moveTo>
                    <a:pt x="2002" y="1465"/>
                  </a:moveTo>
                  <a:cubicBezTo>
                    <a:pt x="2014" y="1465"/>
                    <a:pt x="2025" y="1476"/>
                    <a:pt x="2025" y="1476"/>
                  </a:cubicBezTo>
                  <a:cubicBezTo>
                    <a:pt x="2036" y="1488"/>
                    <a:pt x="2036" y="1499"/>
                    <a:pt x="2036" y="1499"/>
                  </a:cubicBezTo>
                  <a:cubicBezTo>
                    <a:pt x="2025" y="1522"/>
                    <a:pt x="2014" y="1544"/>
                    <a:pt x="2002" y="1556"/>
                  </a:cubicBezTo>
                  <a:cubicBezTo>
                    <a:pt x="1991" y="1567"/>
                    <a:pt x="1991" y="1579"/>
                    <a:pt x="1980" y="1590"/>
                  </a:cubicBezTo>
                  <a:cubicBezTo>
                    <a:pt x="1980" y="1601"/>
                    <a:pt x="1968" y="1613"/>
                    <a:pt x="1968" y="1613"/>
                  </a:cubicBezTo>
                  <a:cubicBezTo>
                    <a:pt x="1945" y="1647"/>
                    <a:pt x="1923" y="1670"/>
                    <a:pt x="1900" y="1692"/>
                  </a:cubicBezTo>
                  <a:lnTo>
                    <a:pt x="1877" y="1726"/>
                  </a:lnTo>
                  <a:cubicBezTo>
                    <a:pt x="1820" y="1783"/>
                    <a:pt x="1775" y="1852"/>
                    <a:pt x="1718" y="1920"/>
                  </a:cubicBezTo>
                  <a:cubicBezTo>
                    <a:pt x="1672" y="1977"/>
                    <a:pt x="1616" y="2045"/>
                    <a:pt x="1559" y="2125"/>
                  </a:cubicBezTo>
                  <a:cubicBezTo>
                    <a:pt x="1536" y="2159"/>
                    <a:pt x="1513" y="2193"/>
                    <a:pt x="1479" y="2227"/>
                  </a:cubicBezTo>
                  <a:cubicBezTo>
                    <a:pt x="1468" y="2238"/>
                    <a:pt x="1468" y="2250"/>
                    <a:pt x="1456" y="2250"/>
                  </a:cubicBezTo>
                  <a:cubicBezTo>
                    <a:pt x="1456" y="2261"/>
                    <a:pt x="1445" y="2272"/>
                    <a:pt x="1434" y="2284"/>
                  </a:cubicBezTo>
                  <a:cubicBezTo>
                    <a:pt x="1434" y="2284"/>
                    <a:pt x="1422" y="2295"/>
                    <a:pt x="1422" y="2295"/>
                  </a:cubicBezTo>
                  <a:cubicBezTo>
                    <a:pt x="1411" y="2307"/>
                    <a:pt x="1399" y="2318"/>
                    <a:pt x="1388" y="2329"/>
                  </a:cubicBezTo>
                  <a:lnTo>
                    <a:pt x="1365" y="2329"/>
                  </a:lnTo>
                  <a:cubicBezTo>
                    <a:pt x="1377" y="2307"/>
                    <a:pt x="1388" y="2295"/>
                    <a:pt x="1388" y="2284"/>
                  </a:cubicBezTo>
                  <a:cubicBezTo>
                    <a:pt x="1388" y="2272"/>
                    <a:pt x="1388" y="2261"/>
                    <a:pt x="1399" y="2261"/>
                  </a:cubicBezTo>
                  <a:cubicBezTo>
                    <a:pt x="1399" y="2238"/>
                    <a:pt x="1399" y="2238"/>
                    <a:pt x="1411" y="2227"/>
                  </a:cubicBezTo>
                  <a:cubicBezTo>
                    <a:pt x="1411" y="2216"/>
                    <a:pt x="1422" y="2204"/>
                    <a:pt x="1422" y="2193"/>
                  </a:cubicBezTo>
                  <a:cubicBezTo>
                    <a:pt x="1434" y="2159"/>
                    <a:pt x="1456" y="2113"/>
                    <a:pt x="1479" y="2079"/>
                  </a:cubicBezTo>
                  <a:cubicBezTo>
                    <a:pt x="1525" y="1999"/>
                    <a:pt x="1570" y="1931"/>
                    <a:pt x="1627" y="1852"/>
                  </a:cubicBezTo>
                  <a:cubicBezTo>
                    <a:pt x="1684" y="1783"/>
                    <a:pt x="1741" y="1704"/>
                    <a:pt x="1798" y="1635"/>
                  </a:cubicBezTo>
                  <a:lnTo>
                    <a:pt x="1820" y="1613"/>
                  </a:lnTo>
                  <a:cubicBezTo>
                    <a:pt x="1843" y="1590"/>
                    <a:pt x="1866" y="1556"/>
                    <a:pt x="1889" y="1544"/>
                  </a:cubicBezTo>
                  <a:cubicBezTo>
                    <a:pt x="1900" y="1533"/>
                    <a:pt x="1911" y="1533"/>
                    <a:pt x="1923" y="1522"/>
                  </a:cubicBezTo>
                  <a:cubicBezTo>
                    <a:pt x="1945" y="1499"/>
                    <a:pt x="1980" y="1476"/>
                    <a:pt x="2002" y="1476"/>
                  </a:cubicBezTo>
                  <a:cubicBezTo>
                    <a:pt x="2002" y="1476"/>
                    <a:pt x="2002" y="1465"/>
                    <a:pt x="2002" y="1465"/>
                  </a:cubicBezTo>
                  <a:close/>
                  <a:moveTo>
                    <a:pt x="11191" y="812"/>
                  </a:moveTo>
                  <a:cubicBezTo>
                    <a:pt x="11199" y="812"/>
                    <a:pt x="11207" y="820"/>
                    <a:pt x="11215" y="828"/>
                  </a:cubicBezTo>
                  <a:lnTo>
                    <a:pt x="11226" y="828"/>
                  </a:lnTo>
                  <a:cubicBezTo>
                    <a:pt x="11226" y="828"/>
                    <a:pt x="11226" y="839"/>
                    <a:pt x="11238" y="839"/>
                  </a:cubicBezTo>
                  <a:lnTo>
                    <a:pt x="11238" y="851"/>
                  </a:lnTo>
                  <a:cubicBezTo>
                    <a:pt x="11261" y="862"/>
                    <a:pt x="11283" y="896"/>
                    <a:pt x="11295" y="930"/>
                  </a:cubicBezTo>
                  <a:cubicBezTo>
                    <a:pt x="11295" y="942"/>
                    <a:pt x="11295" y="942"/>
                    <a:pt x="11295" y="942"/>
                  </a:cubicBezTo>
                  <a:lnTo>
                    <a:pt x="11306" y="976"/>
                  </a:lnTo>
                  <a:cubicBezTo>
                    <a:pt x="11306" y="976"/>
                    <a:pt x="11306" y="976"/>
                    <a:pt x="11306" y="987"/>
                  </a:cubicBezTo>
                  <a:cubicBezTo>
                    <a:pt x="11329" y="1021"/>
                    <a:pt x="11329" y="1055"/>
                    <a:pt x="11340" y="1090"/>
                  </a:cubicBezTo>
                  <a:lnTo>
                    <a:pt x="11352" y="1169"/>
                  </a:lnTo>
                  <a:cubicBezTo>
                    <a:pt x="11352" y="1181"/>
                    <a:pt x="11363" y="1192"/>
                    <a:pt x="11386" y="1192"/>
                  </a:cubicBezTo>
                  <a:cubicBezTo>
                    <a:pt x="11863" y="1249"/>
                    <a:pt x="12227" y="1647"/>
                    <a:pt x="12227" y="2125"/>
                  </a:cubicBezTo>
                  <a:cubicBezTo>
                    <a:pt x="12227" y="2648"/>
                    <a:pt x="11806" y="3069"/>
                    <a:pt x="11283" y="3069"/>
                  </a:cubicBezTo>
                  <a:cubicBezTo>
                    <a:pt x="10771" y="3069"/>
                    <a:pt x="10351" y="2648"/>
                    <a:pt x="10351" y="2125"/>
                  </a:cubicBezTo>
                  <a:cubicBezTo>
                    <a:pt x="10351" y="1692"/>
                    <a:pt x="10658" y="1306"/>
                    <a:pt x="11090" y="1215"/>
                  </a:cubicBezTo>
                  <a:cubicBezTo>
                    <a:pt x="11113" y="1203"/>
                    <a:pt x="11124" y="1192"/>
                    <a:pt x="11113" y="1169"/>
                  </a:cubicBezTo>
                  <a:lnTo>
                    <a:pt x="11124" y="1158"/>
                  </a:lnTo>
                  <a:cubicBezTo>
                    <a:pt x="11113" y="1124"/>
                    <a:pt x="11113" y="1090"/>
                    <a:pt x="11113" y="1067"/>
                  </a:cubicBezTo>
                  <a:cubicBezTo>
                    <a:pt x="11101" y="1044"/>
                    <a:pt x="11113" y="1033"/>
                    <a:pt x="11113" y="1010"/>
                  </a:cubicBezTo>
                  <a:lnTo>
                    <a:pt x="11113" y="976"/>
                  </a:lnTo>
                  <a:cubicBezTo>
                    <a:pt x="11113" y="964"/>
                    <a:pt x="11113" y="964"/>
                    <a:pt x="11113" y="953"/>
                  </a:cubicBezTo>
                  <a:cubicBezTo>
                    <a:pt x="11113" y="919"/>
                    <a:pt x="11113" y="885"/>
                    <a:pt x="11135" y="862"/>
                  </a:cubicBezTo>
                  <a:cubicBezTo>
                    <a:pt x="11135" y="851"/>
                    <a:pt x="11135" y="851"/>
                    <a:pt x="11135" y="851"/>
                  </a:cubicBezTo>
                  <a:cubicBezTo>
                    <a:pt x="11147" y="851"/>
                    <a:pt x="11147" y="851"/>
                    <a:pt x="11147" y="839"/>
                  </a:cubicBezTo>
                  <a:lnTo>
                    <a:pt x="11158" y="839"/>
                  </a:lnTo>
                  <a:cubicBezTo>
                    <a:pt x="11158" y="817"/>
                    <a:pt x="11181" y="817"/>
                    <a:pt x="11181" y="817"/>
                  </a:cubicBezTo>
                  <a:cubicBezTo>
                    <a:pt x="11184" y="813"/>
                    <a:pt x="11188" y="812"/>
                    <a:pt x="11191" y="812"/>
                  </a:cubicBezTo>
                  <a:close/>
                  <a:moveTo>
                    <a:pt x="12478" y="680"/>
                  </a:moveTo>
                  <a:cubicBezTo>
                    <a:pt x="12478" y="680"/>
                    <a:pt x="12478" y="680"/>
                    <a:pt x="12478" y="691"/>
                  </a:cubicBezTo>
                  <a:cubicBezTo>
                    <a:pt x="12500" y="691"/>
                    <a:pt x="12523" y="703"/>
                    <a:pt x="12546" y="714"/>
                  </a:cubicBezTo>
                  <a:cubicBezTo>
                    <a:pt x="12580" y="726"/>
                    <a:pt x="12625" y="748"/>
                    <a:pt x="12659" y="771"/>
                  </a:cubicBezTo>
                  <a:cubicBezTo>
                    <a:pt x="12716" y="805"/>
                    <a:pt x="12773" y="839"/>
                    <a:pt x="12830" y="873"/>
                  </a:cubicBezTo>
                  <a:cubicBezTo>
                    <a:pt x="12955" y="953"/>
                    <a:pt x="13058" y="1033"/>
                    <a:pt x="13149" y="1090"/>
                  </a:cubicBezTo>
                  <a:cubicBezTo>
                    <a:pt x="13581" y="1431"/>
                    <a:pt x="13888" y="1738"/>
                    <a:pt x="14093" y="2068"/>
                  </a:cubicBezTo>
                  <a:cubicBezTo>
                    <a:pt x="14229" y="2272"/>
                    <a:pt x="14434" y="2659"/>
                    <a:pt x="14354" y="2921"/>
                  </a:cubicBezTo>
                  <a:cubicBezTo>
                    <a:pt x="14331" y="3012"/>
                    <a:pt x="14275" y="3080"/>
                    <a:pt x="14172" y="3137"/>
                  </a:cubicBezTo>
                  <a:cubicBezTo>
                    <a:pt x="14166" y="3140"/>
                    <a:pt x="14160" y="3142"/>
                    <a:pt x="14155" y="3142"/>
                  </a:cubicBezTo>
                  <a:cubicBezTo>
                    <a:pt x="14143" y="3142"/>
                    <a:pt x="14135" y="3133"/>
                    <a:pt x="14127" y="3125"/>
                  </a:cubicBezTo>
                  <a:cubicBezTo>
                    <a:pt x="14115" y="3114"/>
                    <a:pt x="14115" y="3091"/>
                    <a:pt x="14127" y="3069"/>
                  </a:cubicBezTo>
                  <a:cubicBezTo>
                    <a:pt x="14206" y="2978"/>
                    <a:pt x="14206" y="2841"/>
                    <a:pt x="14195" y="2750"/>
                  </a:cubicBezTo>
                  <a:cubicBezTo>
                    <a:pt x="14184" y="2625"/>
                    <a:pt x="14138" y="2500"/>
                    <a:pt x="14093" y="2398"/>
                  </a:cubicBezTo>
                  <a:cubicBezTo>
                    <a:pt x="13979" y="2181"/>
                    <a:pt x="13842" y="1977"/>
                    <a:pt x="13649" y="1761"/>
                  </a:cubicBezTo>
                  <a:cubicBezTo>
                    <a:pt x="13490" y="1579"/>
                    <a:pt x="13296" y="1397"/>
                    <a:pt x="13080" y="1226"/>
                  </a:cubicBezTo>
                  <a:cubicBezTo>
                    <a:pt x="13035" y="1181"/>
                    <a:pt x="12989" y="1146"/>
                    <a:pt x="12944" y="1112"/>
                  </a:cubicBezTo>
                  <a:cubicBezTo>
                    <a:pt x="12876" y="1067"/>
                    <a:pt x="12819" y="1021"/>
                    <a:pt x="12762" y="964"/>
                  </a:cubicBezTo>
                  <a:lnTo>
                    <a:pt x="12603" y="839"/>
                  </a:lnTo>
                  <a:cubicBezTo>
                    <a:pt x="12569" y="817"/>
                    <a:pt x="12546" y="782"/>
                    <a:pt x="12512" y="748"/>
                  </a:cubicBezTo>
                  <a:cubicBezTo>
                    <a:pt x="12500" y="737"/>
                    <a:pt x="12478" y="714"/>
                    <a:pt x="12466" y="691"/>
                  </a:cubicBezTo>
                  <a:cubicBezTo>
                    <a:pt x="12466" y="691"/>
                    <a:pt x="12466" y="680"/>
                    <a:pt x="12478" y="680"/>
                  </a:cubicBezTo>
                  <a:close/>
                  <a:moveTo>
                    <a:pt x="2101" y="743"/>
                  </a:moveTo>
                  <a:cubicBezTo>
                    <a:pt x="2105" y="743"/>
                    <a:pt x="2105" y="748"/>
                    <a:pt x="2105" y="748"/>
                  </a:cubicBezTo>
                  <a:cubicBezTo>
                    <a:pt x="2002" y="930"/>
                    <a:pt x="1866" y="1101"/>
                    <a:pt x="1729" y="1260"/>
                  </a:cubicBezTo>
                  <a:cubicBezTo>
                    <a:pt x="1695" y="1306"/>
                    <a:pt x="1661" y="1351"/>
                    <a:pt x="1627" y="1397"/>
                  </a:cubicBezTo>
                  <a:cubicBezTo>
                    <a:pt x="1547" y="1488"/>
                    <a:pt x="1468" y="1579"/>
                    <a:pt x="1388" y="1681"/>
                  </a:cubicBezTo>
                  <a:cubicBezTo>
                    <a:pt x="1309" y="1783"/>
                    <a:pt x="1218" y="1897"/>
                    <a:pt x="1127" y="1999"/>
                  </a:cubicBezTo>
                  <a:cubicBezTo>
                    <a:pt x="1001" y="2159"/>
                    <a:pt x="842" y="2386"/>
                    <a:pt x="728" y="2625"/>
                  </a:cubicBezTo>
                  <a:cubicBezTo>
                    <a:pt x="683" y="2750"/>
                    <a:pt x="637" y="2875"/>
                    <a:pt x="626" y="3000"/>
                  </a:cubicBezTo>
                  <a:cubicBezTo>
                    <a:pt x="615" y="3057"/>
                    <a:pt x="615" y="3114"/>
                    <a:pt x="615" y="3171"/>
                  </a:cubicBezTo>
                  <a:cubicBezTo>
                    <a:pt x="615" y="3194"/>
                    <a:pt x="615" y="3216"/>
                    <a:pt x="615" y="3239"/>
                  </a:cubicBezTo>
                  <a:cubicBezTo>
                    <a:pt x="603" y="3285"/>
                    <a:pt x="603" y="3330"/>
                    <a:pt x="603" y="3376"/>
                  </a:cubicBezTo>
                  <a:cubicBezTo>
                    <a:pt x="615" y="3398"/>
                    <a:pt x="581" y="3410"/>
                    <a:pt x="569" y="3410"/>
                  </a:cubicBezTo>
                  <a:cubicBezTo>
                    <a:pt x="566" y="3413"/>
                    <a:pt x="561" y="3414"/>
                    <a:pt x="556" y="3414"/>
                  </a:cubicBezTo>
                  <a:cubicBezTo>
                    <a:pt x="541" y="3414"/>
                    <a:pt x="521" y="3404"/>
                    <a:pt x="512" y="3387"/>
                  </a:cubicBezTo>
                  <a:cubicBezTo>
                    <a:pt x="512" y="3364"/>
                    <a:pt x="512" y="3353"/>
                    <a:pt x="501" y="3342"/>
                  </a:cubicBezTo>
                  <a:cubicBezTo>
                    <a:pt x="490" y="3296"/>
                    <a:pt x="478" y="3251"/>
                    <a:pt x="478" y="3205"/>
                  </a:cubicBezTo>
                  <a:cubicBezTo>
                    <a:pt x="467" y="3137"/>
                    <a:pt x="478" y="3069"/>
                    <a:pt x="478" y="3012"/>
                  </a:cubicBezTo>
                  <a:cubicBezTo>
                    <a:pt x="501" y="2887"/>
                    <a:pt x="535" y="2761"/>
                    <a:pt x="581" y="2636"/>
                  </a:cubicBezTo>
                  <a:cubicBezTo>
                    <a:pt x="660" y="2432"/>
                    <a:pt x="785" y="2227"/>
                    <a:pt x="967" y="1999"/>
                  </a:cubicBezTo>
                  <a:cubicBezTo>
                    <a:pt x="1149" y="1772"/>
                    <a:pt x="1343" y="1556"/>
                    <a:pt x="1513" y="1363"/>
                  </a:cubicBezTo>
                  <a:cubicBezTo>
                    <a:pt x="1547" y="1317"/>
                    <a:pt x="1593" y="1272"/>
                    <a:pt x="1627" y="1226"/>
                  </a:cubicBezTo>
                  <a:cubicBezTo>
                    <a:pt x="1775" y="1055"/>
                    <a:pt x="1923" y="885"/>
                    <a:pt x="2093" y="748"/>
                  </a:cubicBezTo>
                  <a:cubicBezTo>
                    <a:pt x="2097" y="745"/>
                    <a:pt x="2100" y="743"/>
                    <a:pt x="2101" y="743"/>
                  </a:cubicBezTo>
                  <a:close/>
                  <a:moveTo>
                    <a:pt x="3680" y="1853"/>
                  </a:moveTo>
                  <a:cubicBezTo>
                    <a:pt x="3699" y="1853"/>
                    <a:pt x="3712" y="1866"/>
                    <a:pt x="3720" y="1874"/>
                  </a:cubicBezTo>
                  <a:cubicBezTo>
                    <a:pt x="3742" y="1886"/>
                    <a:pt x="3742" y="1897"/>
                    <a:pt x="3754" y="1920"/>
                  </a:cubicBezTo>
                  <a:lnTo>
                    <a:pt x="3754" y="1931"/>
                  </a:lnTo>
                  <a:cubicBezTo>
                    <a:pt x="3788" y="1988"/>
                    <a:pt x="3799" y="2056"/>
                    <a:pt x="3811" y="2113"/>
                  </a:cubicBezTo>
                  <a:lnTo>
                    <a:pt x="3811" y="2136"/>
                  </a:lnTo>
                  <a:cubicBezTo>
                    <a:pt x="3822" y="2204"/>
                    <a:pt x="3833" y="2272"/>
                    <a:pt x="3833" y="2341"/>
                  </a:cubicBezTo>
                  <a:cubicBezTo>
                    <a:pt x="3833" y="2363"/>
                    <a:pt x="3845" y="2375"/>
                    <a:pt x="3856" y="2375"/>
                  </a:cubicBezTo>
                  <a:cubicBezTo>
                    <a:pt x="4288" y="2466"/>
                    <a:pt x="4607" y="2852"/>
                    <a:pt x="4607" y="3296"/>
                  </a:cubicBezTo>
                  <a:cubicBezTo>
                    <a:pt x="4607" y="3808"/>
                    <a:pt x="4186" y="4229"/>
                    <a:pt x="3674" y="4229"/>
                  </a:cubicBezTo>
                  <a:cubicBezTo>
                    <a:pt x="3151" y="4229"/>
                    <a:pt x="2730" y="3808"/>
                    <a:pt x="2730" y="3296"/>
                  </a:cubicBezTo>
                  <a:cubicBezTo>
                    <a:pt x="2730" y="2818"/>
                    <a:pt x="3083" y="2420"/>
                    <a:pt x="3561" y="2363"/>
                  </a:cubicBezTo>
                  <a:cubicBezTo>
                    <a:pt x="3572" y="2363"/>
                    <a:pt x="3595" y="2341"/>
                    <a:pt x="3583" y="2329"/>
                  </a:cubicBezTo>
                  <a:cubicBezTo>
                    <a:pt x="3595" y="2318"/>
                    <a:pt x="3595" y="2307"/>
                    <a:pt x="3595" y="2284"/>
                  </a:cubicBezTo>
                  <a:cubicBezTo>
                    <a:pt x="3595" y="2272"/>
                    <a:pt x="3583" y="2261"/>
                    <a:pt x="3583" y="2250"/>
                  </a:cubicBezTo>
                  <a:cubicBezTo>
                    <a:pt x="3583" y="2204"/>
                    <a:pt x="3583" y="2159"/>
                    <a:pt x="3583" y="2113"/>
                  </a:cubicBezTo>
                  <a:cubicBezTo>
                    <a:pt x="3583" y="2068"/>
                    <a:pt x="3583" y="2022"/>
                    <a:pt x="3595" y="1977"/>
                  </a:cubicBezTo>
                  <a:cubicBezTo>
                    <a:pt x="3595" y="1965"/>
                    <a:pt x="3595" y="1954"/>
                    <a:pt x="3606" y="1954"/>
                  </a:cubicBezTo>
                  <a:cubicBezTo>
                    <a:pt x="3606" y="1931"/>
                    <a:pt x="3617" y="1908"/>
                    <a:pt x="3617" y="1897"/>
                  </a:cubicBezTo>
                  <a:cubicBezTo>
                    <a:pt x="3617" y="1886"/>
                    <a:pt x="3640" y="1863"/>
                    <a:pt x="3651" y="1863"/>
                  </a:cubicBezTo>
                  <a:cubicBezTo>
                    <a:pt x="3662" y="1856"/>
                    <a:pt x="3672" y="1853"/>
                    <a:pt x="3680" y="1853"/>
                  </a:cubicBezTo>
                  <a:close/>
                  <a:moveTo>
                    <a:pt x="2264" y="4172"/>
                  </a:moveTo>
                  <a:cubicBezTo>
                    <a:pt x="2264" y="4183"/>
                    <a:pt x="2264" y="4183"/>
                    <a:pt x="2264" y="4195"/>
                  </a:cubicBezTo>
                  <a:cubicBezTo>
                    <a:pt x="2264" y="4206"/>
                    <a:pt x="2264" y="4217"/>
                    <a:pt x="2264" y="4229"/>
                  </a:cubicBezTo>
                  <a:cubicBezTo>
                    <a:pt x="2264" y="4240"/>
                    <a:pt x="2264" y="4240"/>
                    <a:pt x="2264" y="4240"/>
                  </a:cubicBezTo>
                  <a:cubicBezTo>
                    <a:pt x="2264" y="4240"/>
                    <a:pt x="2253" y="4251"/>
                    <a:pt x="2253" y="4251"/>
                  </a:cubicBezTo>
                  <a:cubicBezTo>
                    <a:pt x="2253" y="4263"/>
                    <a:pt x="2253" y="4274"/>
                    <a:pt x="2253" y="4286"/>
                  </a:cubicBezTo>
                  <a:cubicBezTo>
                    <a:pt x="2253" y="4286"/>
                    <a:pt x="2253" y="4297"/>
                    <a:pt x="2253" y="4297"/>
                  </a:cubicBezTo>
                  <a:cubicBezTo>
                    <a:pt x="2253" y="4297"/>
                    <a:pt x="2253" y="4308"/>
                    <a:pt x="2253" y="4308"/>
                  </a:cubicBezTo>
                  <a:cubicBezTo>
                    <a:pt x="2253" y="4320"/>
                    <a:pt x="2253" y="4331"/>
                    <a:pt x="2253" y="4342"/>
                  </a:cubicBezTo>
                  <a:cubicBezTo>
                    <a:pt x="2253" y="4342"/>
                    <a:pt x="2253" y="4342"/>
                    <a:pt x="2253" y="4354"/>
                  </a:cubicBezTo>
                  <a:cubicBezTo>
                    <a:pt x="2253" y="4365"/>
                    <a:pt x="2264" y="4377"/>
                    <a:pt x="2264" y="4399"/>
                  </a:cubicBezTo>
                  <a:lnTo>
                    <a:pt x="2287" y="4392"/>
                  </a:lnTo>
                  <a:lnTo>
                    <a:pt x="2287" y="4392"/>
                  </a:lnTo>
                  <a:cubicBezTo>
                    <a:pt x="2287" y="4393"/>
                    <a:pt x="2287" y="4396"/>
                    <a:pt x="2287" y="4399"/>
                  </a:cubicBezTo>
                  <a:lnTo>
                    <a:pt x="2264" y="4411"/>
                  </a:lnTo>
                  <a:lnTo>
                    <a:pt x="2275" y="4433"/>
                  </a:lnTo>
                  <a:lnTo>
                    <a:pt x="2287" y="4433"/>
                  </a:lnTo>
                  <a:cubicBezTo>
                    <a:pt x="2287" y="4445"/>
                    <a:pt x="2287" y="4445"/>
                    <a:pt x="2287" y="4445"/>
                  </a:cubicBezTo>
                  <a:cubicBezTo>
                    <a:pt x="2287" y="4445"/>
                    <a:pt x="2287" y="4456"/>
                    <a:pt x="2298" y="4456"/>
                  </a:cubicBezTo>
                  <a:lnTo>
                    <a:pt x="2309" y="4468"/>
                  </a:lnTo>
                  <a:cubicBezTo>
                    <a:pt x="2309" y="4479"/>
                    <a:pt x="2309" y="4479"/>
                    <a:pt x="2309" y="4490"/>
                  </a:cubicBezTo>
                  <a:cubicBezTo>
                    <a:pt x="2309" y="4490"/>
                    <a:pt x="2309" y="4490"/>
                    <a:pt x="2321" y="4502"/>
                  </a:cubicBezTo>
                  <a:cubicBezTo>
                    <a:pt x="2321" y="4502"/>
                    <a:pt x="2321" y="4513"/>
                    <a:pt x="2321" y="4524"/>
                  </a:cubicBezTo>
                  <a:cubicBezTo>
                    <a:pt x="2309" y="4536"/>
                    <a:pt x="2298" y="4536"/>
                    <a:pt x="2287" y="4536"/>
                  </a:cubicBezTo>
                  <a:lnTo>
                    <a:pt x="2264" y="4536"/>
                  </a:lnTo>
                  <a:cubicBezTo>
                    <a:pt x="2253" y="4536"/>
                    <a:pt x="2253" y="4524"/>
                    <a:pt x="2241" y="4524"/>
                  </a:cubicBezTo>
                  <a:cubicBezTo>
                    <a:pt x="2230" y="4513"/>
                    <a:pt x="2218" y="4502"/>
                    <a:pt x="2207" y="4490"/>
                  </a:cubicBezTo>
                  <a:cubicBezTo>
                    <a:pt x="2184" y="4468"/>
                    <a:pt x="2173" y="4445"/>
                    <a:pt x="2162" y="4411"/>
                  </a:cubicBezTo>
                  <a:cubicBezTo>
                    <a:pt x="2150" y="4377"/>
                    <a:pt x="2150" y="4354"/>
                    <a:pt x="2150" y="4320"/>
                  </a:cubicBezTo>
                  <a:cubicBezTo>
                    <a:pt x="2150" y="4297"/>
                    <a:pt x="2162" y="4251"/>
                    <a:pt x="2173" y="4229"/>
                  </a:cubicBezTo>
                  <a:cubicBezTo>
                    <a:pt x="2184" y="4217"/>
                    <a:pt x="2196" y="4206"/>
                    <a:pt x="2207" y="4195"/>
                  </a:cubicBezTo>
                  <a:cubicBezTo>
                    <a:pt x="2218" y="4172"/>
                    <a:pt x="2230" y="4172"/>
                    <a:pt x="2241" y="4172"/>
                  </a:cubicBezTo>
                  <a:close/>
                  <a:moveTo>
                    <a:pt x="12785" y="4195"/>
                  </a:moveTo>
                  <a:cubicBezTo>
                    <a:pt x="12785" y="4195"/>
                    <a:pt x="12785" y="4195"/>
                    <a:pt x="12785" y="4206"/>
                  </a:cubicBezTo>
                  <a:lnTo>
                    <a:pt x="12796" y="4206"/>
                  </a:lnTo>
                  <a:cubicBezTo>
                    <a:pt x="12796" y="4217"/>
                    <a:pt x="12796" y="4217"/>
                    <a:pt x="12807" y="4217"/>
                  </a:cubicBezTo>
                  <a:cubicBezTo>
                    <a:pt x="12807" y="4229"/>
                    <a:pt x="12807" y="4229"/>
                    <a:pt x="12807" y="4229"/>
                  </a:cubicBezTo>
                  <a:lnTo>
                    <a:pt x="12819" y="4240"/>
                  </a:lnTo>
                  <a:cubicBezTo>
                    <a:pt x="12819" y="4240"/>
                    <a:pt x="12830" y="4240"/>
                    <a:pt x="12830" y="4251"/>
                  </a:cubicBezTo>
                  <a:cubicBezTo>
                    <a:pt x="12841" y="4274"/>
                    <a:pt x="12853" y="4297"/>
                    <a:pt x="12853" y="4308"/>
                  </a:cubicBezTo>
                  <a:cubicBezTo>
                    <a:pt x="12864" y="4354"/>
                    <a:pt x="12864" y="4399"/>
                    <a:pt x="12853" y="4445"/>
                  </a:cubicBezTo>
                  <a:cubicBezTo>
                    <a:pt x="12841" y="4490"/>
                    <a:pt x="12819" y="4536"/>
                    <a:pt x="12785" y="4570"/>
                  </a:cubicBezTo>
                  <a:cubicBezTo>
                    <a:pt x="12750" y="4615"/>
                    <a:pt x="12716" y="4638"/>
                    <a:pt x="12682" y="4638"/>
                  </a:cubicBezTo>
                  <a:cubicBezTo>
                    <a:pt x="12671" y="4638"/>
                    <a:pt x="12671" y="4638"/>
                    <a:pt x="12659" y="4627"/>
                  </a:cubicBezTo>
                  <a:cubicBezTo>
                    <a:pt x="12659" y="4627"/>
                    <a:pt x="12659" y="4615"/>
                    <a:pt x="12659" y="4615"/>
                  </a:cubicBezTo>
                  <a:cubicBezTo>
                    <a:pt x="12671" y="4604"/>
                    <a:pt x="12682" y="4593"/>
                    <a:pt x="12694" y="4581"/>
                  </a:cubicBezTo>
                  <a:lnTo>
                    <a:pt x="12705" y="4559"/>
                  </a:lnTo>
                  <a:cubicBezTo>
                    <a:pt x="12705" y="4559"/>
                    <a:pt x="12716" y="4547"/>
                    <a:pt x="12716" y="4547"/>
                  </a:cubicBezTo>
                  <a:cubicBezTo>
                    <a:pt x="12716" y="4547"/>
                    <a:pt x="12728" y="4536"/>
                    <a:pt x="12728" y="4524"/>
                  </a:cubicBezTo>
                  <a:cubicBezTo>
                    <a:pt x="12728" y="4524"/>
                    <a:pt x="12739" y="4513"/>
                    <a:pt x="12739" y="4502"/>
                  </a:cubicBezTo>
                  <a:cubicBezTo>
                    <a:pt x="12739" y="4502"/>
                    <a:pt x="12750" y="4490"/>
                    <a:pt x="12750" y="4490"/>
                  </a:cubicBezTo>
                  <a:lnTo>
                    <a:pt x="12750" y="4479"/>
                  </a:lnTo>
                  <a:cubicBezTo>
                    <a:pt x="12750" y="4456"/>
                    <a:pt x="12762" y="4445"/>
                    <a:pt x="12762" y="4422"/>
                  </a:cubicBezTo>
                  <a:cubicBezTo>
                    <a:pt x="12773" y="4422"/>
                    <a:pt x="12773" y="4411"/>
                    <a:pt x="12773" y="4399"/>
                  </a:cubicBezTo>
                  <a:lnTo>
                    <a:pt x="12773" y="4388"/>
                  </a:lnTo>
                  <a:cubicBezTo>
                    <a:pt x="12773" y="4388"/>
                    <a:pt x="12773" y="4377"/>
                    <a:pt x="12773" y="4377"/>
                  </a:cubicBezTo>
                  <a:lnTo>
                    <a:pt x="12773" y="4365"/>
                  </a:lnTo>
                  <a:cubicBezTo>
                    <a:pt x="12773" y="4354"/>
                    <a:pt x="12773" y="4342"/>
                    <a:pt x="12773" y="4320"/>
                  </a:cubicBezTo>
                  <a:cubicBezTo>
                    <a:pt x="12773" y="4308"/>
                    <a:pt x="12773" y="4297"/>
                    <a:pt x="12773" y="4297"/>
                  </a:cubicBezTo>
                  <a:cubicBezTo>
                    <a:pt x="12773" y="4286"/>
                    <a:pt x="12773" y="4274"/>
                    <a:pt x="12773" y="4263"/>
                  </a:cubicBezTo>
                  <a:lnTo>
                    <a:pt x="12739" y="4263"/>
                  </a:lnTo>
                  <a:lnTo>
                    <a:pt x="12773" y="4251"/>
                  </a:lnTo>
                  <a:cubicBezTo>
                    <a:pt x="12773" y="4251"/>
                    <a:pt x="12773" y="4240"/>
                    <a:pt x="12773" y="4240"/>
                  </a:cubicBezTo>
                  <a:cubicBezTo>
                    <a:pt x="12773" y="4240"/>
                    <a:pt x="12773" y="4229"/>
                    <a:pt x="12773" y="4229"/>
                  </a:cubicBezTo>
                  <a:cubicBezTo>
                    <a:pt x="12773" y="4229"/>
                    <a:pt x="12773" y="4217"/>
                    <a:pt x="12762" y="4217"/>
                  </a:cubicBezTo>
                  <a:cubicBezTo>
                    <a:pt x="12762" y="4206"/>
                    <a:pt x="12773" y="4206"/>
                    <a:pt x="12773" y="4206"/>
                  </a:cubicBezTo>
                  <a:cubicBezTo>
                    <a:pt x="12773" y="4195"/>
                    <a:pt x="12785" y="4195"/>
                    <a:pt x="12785" y="4195"/>
                  </a:cubicBezTo>
                  <a:close/>
                  <a:moveTo>
                    <a:pt x="13015" y="4008"/>
                  </a:moveTo>
                  <a:cubicBezTo>
                    <a:pt x="13017" y="4008"/>
                    <a:pt x="13020" y="4009"/>
                    <a:pt x="13023" y="4013"/>
                  </a:cubicBezTo>
                  <a:cubicBezTo>
                    <a:pt x="13080" y="4058"/>
                    <a:pt x="13103" y="4115"/>
                    <a:pt x="13126" y="4172"/>
                  </a:cubicBezTo>
                  <a:cubicBezTo>
                    <a:pt x="13149" y="4240"/>
                    <a:pt x="13149" y="4308"/>
                    <a:pt x="13137" y="4377"/>
                  </a:cubicBezTo>
                  <a:cubicBezTo>
                    <a:pt x="13126" y="4445"/>
                    <a:pt x="13103" y="4502"/>
                    <a:pt x="13080" y="4559"/>
                  </a:cubicBezTo>
                  <a:cubicBezTo>
                    <a:pt x="13046" y="4615"/>
                    <a:pt x="12978" y="4684"/>
                    <a:pt x="12932" y="4695"/>
                  </a:cubicBezTo>
                  <a:lnTo>
                    <a:pt x="12853" y="4695"/>
                  </a:lnTo>
                  <a:cubicBezTo>
                    <a:pt x="12853" y="4695"/>
                    <a:pt x="12841" y="4695"/>
                    <a:pt x="12841" y="4684"/>
                  </a:cubicBezTo>
                  <a:cubicBezTo>
                    <a:pt x="12830" y="4672"/>
                    <a:pt x="12830" y="4661"/>
                    <a:pt x="12841" y="4650"/>
                  </a:cubicBezTo>
                  <a:cubicBezTo>
                    <a:pt x="12841" y="4650"/>
                    <a:pt x="12841" y="4638"/>
                    <a:pt x="12841" y="4638"/>
                  </a:cubicBezTo>
                  <a:cubicBezTo>
                    <a:pt x="12841" y="4638"/>
                    <a:pt x="12853" y="4627"/>
                    <a:pt x="12853" y="4627"/>
                  </a:cubicBezTo>
                  <a:cubicBezTo>
                    <a:pt x="12853" y="4615"/>
                    <a:pt x="12853" y="4615"/>
                    <a:pt x="12853" y="4615"/>
                  </a:cubicBezTo>
                  <a:cubicBezTo>
                    <a:pt x="12853" y="4604"/>
                    <a:pt x="12864" y="4581"/>
                    <a:pt x="12876" y="4570"/>
                  </a:cubicBezTo>
                  <a:lnTo>
                    <a:pt x="12932" y="4502"/>
                  </a:lnTo>
                  <a:cubicBezTo>
                    <a:pt x="12932" y="4490"/>
                    <a:pt x="12944" y="4490"/>
                    <a:pt x="12944" y="4479"/>
                  </a:cubicBezTo>
                  <a:cubicBezTo>
                    <a:pt x="12955" y="4456"/>
                    <a:pt x="12967" y="4433"/>
                    <a:pt x="12989" y="4411"/>
                  </a:cubicBezTo>
                  <a:lnTo>
                    <a:pt x="13001" y="4377"/>
                  </a:lnTo>
                  <a:cubicBezTo>
                    <a:pt x="13001" y="4365"/>
                    <a:pt x="13001" y="4354"/>
                    <a:pt x="13012" y="4331"/>
                  </a:cubicBezTo>
                  <a:cubicBezTo>
                    <a:pt x="13012" y="4308"/>
                    <a:pt x="13012" y="4286"/>
                    <a:pt x="13023" y="4263"/>
                  </a:cubicBezTo>
                  <a:cubicBezTo>
                    <a:pt x="13023" y="4251"/>
                    <a:pt x="13023" y="4240"/>
                    <a:pt x="13023" y="4240"/>
                  </a:cubicBezTo>
                  <a:lnTo>
                    <a:pt x="13023" y="4229"/>
                  </a:lnTo>
                  <a:lnTo>
                    <a:pt x="13023" y="4217"/>
                  </a:lnTo>
                  <a:lnTo>
                    <a:pt x="13023" y="4206"/>
                  </a:lnTo>
                  <a:cubicBezTo>
                    <a:pt x="13023" y="4195"/>
                    <a:pt x="13023" y="4183"/>
                    <a:pt x="13023" y="4183"/>
                  </a:cubicBezTo>
                  <a:lnTo>
                    <a:pt x="13023" y="4160"/>
                  </a:lnTo>
                  <a:cubicBezTo>
                    <a:pt x="13023" y="4115"/>
                    <a:pt x="13012" y="4069"/>
                    <a:pt x="13001" y="4024"/>
                  </a:cubicBezTo>
                  <a:cubicBezTo>
                    <a:pt x="13001" y="4013"/>
                    <a:pt x="13001" y="4013"/>
                    <a:pt x="13001" y="4013"/>
                  </a:cubicBezTo>
                  <a:cubicBezTo>
                    <a:pt x="13008" y="4013"/>
                    <a:pt x="13011" y="4008"/>
                    <a:pt x="13015" y="4008"/>
                  </a:cubicBezTo>
                  <a:close/>
                  <a:moveTo>
                    <a:pt x="1900" y="4035"/>
                  </a:moveTo>
                  <a:cubicBezTo>
                    <a:pt x="1900" y="4035"/>
                    <a:pt x="1900" y="4035"/>
                    <a:pt x="1900" y="4047"/>
                  </a:cubicBezTo>
                  <a:cubicBezTo>
                    <a:pt x="1911" y="4047"/>
                    <a:pt x="1911" y="4047"/>
                    <a:pt x="1911" y="4058"/>
                  </a:cubicBezTo>
                  <a:cubicBezTo>
                    <a:pt x="1911" y="4058"/>
                    <a:pt x="1911" y="4069"/>
                    <a:pt x="1911" y="4081"/>
                  </a:cubicBezTo>
                  <a:cubicBezTo>
                    <a:pt x="1923" y="4104"/>
                    <a:pt x="1911" y="4126"/>
                    <a:pt x="1911" y="4160"/>
                  </a:cubicBezTo>
                  <a:lnTo>
                    <a:pt x="1911" y="4183"/>
                  </a:lnTo>
                  <a:cubicBezTo>
                    <a:pt x="1911" y="4195"/>
                    <a:pt x="1900" y="4206"/>
                    <a:pt x="1900" y="4217"/>
                  </a:cubicBezTo>
                  <a:lnTo>
                    <a:pt x="1934" y="4229"/>
                  </a:lnTo>
                  <a:lnTo>
                    <a:pt x="1900" y="4229"/>
                  </a:lnTo>
                  <a:cubicBezTo>
                    <a:pt x="1900" y="4240"/>
                    <a:pt x="1900" y="4240"/>
                    <a:pt x="1900" y="4251"/>
                  </a:cubicBezTo>
                  <a:cubicBezTo>
                    <a:pt x="1900" y="4274"/>
                    <a:pt x="1900" y="4286"/>
                    <a:pt x="1900" y="4308"/>
                  </a:cubicBezTo>
                  <a:lnTo>
                    <a:pt x="1900" y="4331"/>
                  </a:lnTo>
                  <a:lnTo>
                    <a:pt x="1900" y="4342"/>
                  </a:lnTo>
                  <a:lnTo>
                    <a:pt x="1911" y="4365"/>
                  </a:lnTo>
                  <a:cubicBezTo>
                    <a:pt x="1911" y="4388"/>
                    <a:pt x="1923" y="4422"/>
                    <a:pt x="1934" y="4445"/>
                  </a:cubicBezTo>
                  <a:lnTo>
                    <a:pt x="1934" y="4456"/>
                  </a:lnTo>
                  <a:cubicBezTo>
                    <a:pt x="1934" y="4456"/>
                    <a:pt x="1934" y="4468"/>
                    <a:pt x="1934" y="4468"/>
                  </a:cubicBezTo>
                  <a:cubicBezTo>
                    <a:pt x="1945" y="4479"/>
                    <a:pt x="1945" y="4490"/>
                    <a:pt x="1957" y="4502"/>
                  </a:cubicBezTo>
                  <a:cubicBezTo>
                    <a:pt x="1968" y="4524"/>
                    <a:pt x="1980" y="4547"/>
                    <a:pt x="2002" y="4570"/>
                  </a:cubicBezTo>
                  <a:lnTo>
                    <a:pt x="2002" y="4581"/>
                  </a:lnTo>
                  <a:lnTo>
                    <a:pt x="2014" y="4593"/>
                  </a:lnTo>
                  <a:cubicBezTo>
                    <a:pt x="2025" y="4604"/>
                    <a:pt x="2025" y="4615"/>
                    <a:pt x="2036" y="4627"/>
                  </a:cubicBezTo>
                  <a:cubicBezTo>
                    <a:pt x="2036" y="4627"/>
                    <a:pt x="2036" y="4627"/>
                    <a:pt x="2036" y="4638"/>
                  </a:cubicBezTo>
                  <a:cubicBezTo>
                    <a:pt x="2036" y="4638"/>
                    <a:pt x="2036" y="4638"/>
                    <a:pt x="2048" y="4650"/>
                  </a:cubicBezTo>
                  <a:cubicBezTo>
                    <a:pt x="2048" y="4650"/>
                    <a:pt x="2048" y="4650"/>
                    <a:pt x="2048" y="4661"/>
                  </a:cubicBezTo>
                  <a:cubicBezTo>
                    <a:pt x="2059" y="4672"/>
                    <a:pt x="2059" y="4672"/>
                    <a:pt x="2059" y="4672"/>
                  </a:cubicBezTo>
                  <a:lnTo>
                    <a:pt x="2059" y="4684"/>
                  </a:lnTo>
                  <a:cubicBezTo>
                    <a:pt x="2071" y="4684"/>
                    <a:pt x="2071" y="4695"/>
                    <a:pt x="2082" y="4706"/>
                  </a:cubicBezTo>
                  <a:cubicBezTo>
                    <a:pt x="2082" y="4718"/>
                    <a:pt x="2082" y="4729"/>
                    <a:pt x="2082" y="4729"/>
                  </a:cubicBezTo>
                  <a:cubicBezTo>
                    <a:pt x="2071" y="4741"/>
                    <a:pt x="2071" y="4741"/>
                    <a:pt x="2059" y="4741"/>
                  </a:cubicBezTo>
                  <a:cubicBezTo>
                    <a:pt x="2025" y="4741"/>
                    <a:pt x="1991" y="4741"/>
                    <a:pt x="1945" y="4706"/>
                  </a:cubicBezTo>
                  <a:lnTo>
                    <a:pt x="1934" y="4706"/>
                  </a:lnTo>
                  <a:cubicBezTo>
                    <a:pt x="1900" y="4695"/>
                    <a:pt x="1854" y="4638"/>
                    <a:pt x="1820" y="4581"/>
                  </a:cubicBezTo>
                  <a:cubicBezTo>
                    <a:pt x="1798" y="4524"/>
                    <a:pt x="1775" y="4468"/>
                    <a:pt x="1763" y="4411"/>
                  </a:cubicBezTo>
                  <a:cubicBezTo>
                    <a:pt x="1752" y="4331"/>
                    <a:pt x="1752" y="4274"/>
                    <a:pt x="1763" y="4206"/>
                  </a:cubicBezTo>
                  <a:cubicBezTo>
                    <a:pt x="1763" y="4172"/>
                    <a:pt x="1786" y="4149"/>
                    <a:pt x="1798" y="4115"/>
                  </a:cubicBezTo>
                  <a:cubicBezTo>
                    <a:pt x="1809" y="4081"/>
                    <a:pt x="1832" y="4058"/>
                    <a:pt x="1854" y="4047"/>
                  </a:cubicBezTo>
                  <a:cubicBezTo>
                    <a:pt x="1866" y="4047"/>
                    <a:pt x="1866" y="4035"/>
                    <a:pt x="1877" y="4035"/>
                  </a:cubicBezTo>
                  <a:close/>
                  <a:moveTo>
                    <a:pt x="8633" y="2659"/>
                  </a:moveTo>
                  <a:cubicBezTo>
                    <a:pt x="8679" y="2659"/>
                    <a:pt x="8713" y="2705"/>
                    <a:pt x="8724" y="2739"/>
                  </a:cubicBezTo>
                  <a:cubicBezTo>
                    <a:pt x="8736" y="2773"/>
                    <a:pt x="8747" y="2807"/>
                    <a:pt x="8747" y="2841"/>
                  </a:cubicBezTo>
                  <a:cubicBezTo>
                    <a:pt x="8758" y="2898"/>
                    <a:pt x="8758" y="2943"/>
                    <a:pt x="8770" y="2978"/>
                  </a:cubicBezTo>
                  <a:lnTo>
                    <a:pt x="8770" y="3046"/>
                  </a:lnTo>
                  <a:cubicBezTo>
                    <a:pt x="8770" y="3069"/>
                    <a:pt x="8781" y="3080"/>
                    <a:pt x="8792" y="3080"/>
                  </a:cubicBezTo>
                  <a:cubicBezTo>
                    <a:pt x="9247" y="3160"/>
                    <a:pt x="9577" y="3546"/>
                    <a:pt x="9577" y="4001"/>
                  </a:cubicBezTo>
                  <a:cubicBezTo>
                    <a:pt x="9577" y="4513"/>
                    <a:pt x="9156" y="4934"/>
                    <a:pt x="8645" y="4934"/>
                  </a:cubicBezTo>
                  <a:cubicBezTo>
                    <a:pt x="8133" y="4934"/>
                    <a:pt x="7712" y="4524"/>
                    <a:pt x="7712" y="4001"/>
                  </a:cubicBezTo>
                  <a:cubicBezTo>
                    <a:pt x="7712" y="3546"/>
                    <a:pt x="8042" y="3148"/>
                    <a:pt x="8497" y="3080"/>
                  </a:cubicBezTo>
                  <a:cubicBezTo>
                    <a:pt x="8508" y="3080"/>
                    <a:pt x="8519" y="3057"/>
                    <a:pt x="8519" y="3046"/>
                  </a:cubicBezTo>
                  <a:lnTo>
                    <a:pt x="8519" y="2978"/>
                  </a:lnTo>
                  <a:cubicBezTo>
                    <a:pt x="8519" y="2943"/>
                    <a:pt x="8508" y="2909"/>
                    <a:pt x="8519" y="2864"/>
                  </a:cubicBezTo>
                  <a:cubicBezTo>
                    <a:pt x="8519" y="2818"/>
                    <a:pt x="8519" y="2773"/>
                    <a:pt x="8531" y="2739"/>
                  </a:cubicBezTo>
                  <a:cubicBezTo>
                    <a:pt x="8531" y="2693"/>
                    <a:pt x="8588" y="2670"/>
                    <a:pt x="8622" y="2659"/>
                  </a:cubicBezTo>
                  <a:close/>
                  <a:moveTo>
                    <a:pt x="1672" y="3524"/>
                  </a:moveTo>
                  <a:cubicBezTo>
                    <a:pt x="1661" y="3615"/>
                    <a:pt x="1638" y="3694"/>
                    <a:pt x="1616" y="3774"/>
                  </a:cubicBezTo>
                  <a:cubicBezTo>
                    <a:pt x="1604" y="3831"/>
                    <a:pt x="1593" y="3876"/>
                    <a:pt x="1581" y="3922"/>
                  </a:cubicBezTo>
                  <a:cubicBezTo>
                    <a:pt x="1547" y="4069"/>
                    <a:pt x="1525" y="4206"/>
                    <a:pt x="1536" y="4331"/>
                  </a:cubicBezTo>
                  <a:cubicBezTo>
                    <a:pt x="1536" y="4547"/>
                    <a:pt x="1638" y="4832"/>
                    <a:pt x="1900" y="4923"/>
                  </a:cubicBezTo>
                  <a:cubicBezTo>
                    <a:pt x="1911" y="4934"/>
                    <a:pt x="1923" y="4945"/>
                    <a:pt x="1923" y="4957"/>
                  </a:cubicBezTo>
                  <a:cubicBezTo>
                    <a:pt x="1923" y="4968"/>
                    <a:pt x="1911" y="4968"/>
                    <a:pt x="1900" y="4968"/>
                  </a:cubicBezTo>
                  <a:cubicBezTo>
                    <a:pt x="1872" y="4976"/>
                    <a:pt x="1843" y="4979"/>
                    <a:pt x="1814" y="4979"/>
                  </a:cubicBezTo>
                  <a:cubicBezTo>
                    <a:pt x="1712" y="4979"/>
                    <a:pt x="1607" y="4934"/>
                    <a:pt x="1536" y="4854"/>
                  </a:cubicBezTo>
                  <a:cubicBezTo>
                    <a:pt x="1445" y="4752"/>
                    <a:pt x="1388" y="4615"/>
                    <a:pt x="1377" y="4433"/>
                  </a:cubicBezTo>
                  <a:cubicBezTo>
                    <a:pt x="1354" y="4274"/>
                    <a:pt x="1377" y="4104"/>
                    <a:pt x="1422" y="3944"/>
                  </a:cubicBezTo>
                  <a:cubicBezTo>
                    <a:pt x="1468" y="3740"/>
                    <a:pt x="1547" y="3603"/>
                    <a:pt x="1650" y="3524"/>
                  </a:cubicBezTo>
                  <a:close/>
                  <a:moveTo>
                    <a:pt x="13217" y="3489"/>
                  </a:moveTo>
                  <a:cubicBezTo>
                    <a:pt x="13228" y="3489"/>
                    <a:pt x="13228" y="3489"/>
                    <a:pt x="13240" y="3501"/>
                  </a:cubicBezTo>
                  <a:cubicBezTo>
                    <a:pt x="13365" y="3615"/>
                    <a:pt x="13433" y="3831"/>
                    <a:pt x="13467" y="3978"/>
                  </a:cubicBezTo>
                  <a:cubicBezTo>
                    <a:pt x="13513" y="4160"/>
                    <a:pt x="13524" y="4354"/>
                    <a:pt x="13501" y="4536"/>
                  </a:cubicBezTo>
                  <a:cubicBezTo>
                    <a:pt x="13478" y="4752"/>
                    <a:pt x="13410" y="4900"/>
                    <a:pt x="13308" y="4991"/>
                  </a:cubicBezTo>
                  <a:cubicBezTo>
                    <a:pt x="13242" y="5049"/>
                    <a:pt x="13148" y="5094"/>
                    <a:pt x="13053" y="5094"/>
                  </a:cubicBezTo>
                  <a:cubicBezTo>
                    <a:pt x="13000" y="5094"/>
                    <a:pt x="12947" y="5080"/>
                    <a:pt x="12898" y="5048"/>
                  </a:cubicBezTo>
                  <a:cubicBezTo>
                    <a:pt x="12887" y="5036"/>
                    <a:pt x="12887" y="5025"/>
                    <a:pt x="12887" y="5013"/>
                  </a:cubicBezTo>
                  <a:cubicBezTo>
                    <a:pt x="12887" y="5002"/>
                    <a:pt x="12898" y="4991"/>
                    <a:pt x="12910" y="4991"/>
                  </a:cubicBezTo>
                  <a:cubicBezTo>
                    <a:pt x="13296" y="4991"/>
                    <a:pt x="13331" y="4536"/>
                    <a:pt x="13331" y="4399"/>
                  </a:cubicBezTo>
                  <a:cubicBezTo>
                    <a:pt x="13342" y="4263"/>
                    <a:pt x="13331" y="4115"/>
                    <a:pt x="13296" y="3944"/>
                  </a:cubicBezTo>
                  <a:cubicBezTo>
                    <a:pt x="13285" y="3876"/>
                    <a:pt x="13262" y="3819"/>
                    <a:pt x="13251" y="3762"/>
                  </a:cubicBezTo>
                  <a:cubicBezTo>
                    <a:pt x="13228" y="3683"/>
                    <a:pt x="13205" y="3592"/>
                    <a:pt x="13205" y="3501"/>
                  </a:cubicBezTo>
                  <a:cubicBezTo>
                    <a:pt x="13205" y="3501"/>
                    <a:pt x="13205" y="3501"/>
                    <a:pt x="13205" y="3489"/>
                  </a:cubicBezTo>
                  <a:close/>
                  <a:moveTo>
                    <a:pt x="4994" y="5503"/>
                  </a:moveTo>
                  <a:lnTo>
                    <a:pt x="4982" y="5525"/>
                  </a:lnTo>
                  <a:lnTo>
                    <a:pt x="4971" y="5525"/>
                  </a:lnTo>
                  <a:lnTo>
                    <a:pt x="4994" y="5503"/>
                  </a:lnTo>
                  <a:close/>
                  <a:moveTo>
                    <a:pt x="4769" y="5441"/>
                  </a:moveTo>
                  <a:cubicBezTo>
                    <a:pt x="4771" y="5441"/>
                    <a:pt x="4774" y="5442"/>
                    <a:pt x="4777" y="5446"/>
                  </a:cubicBezTo>
                  <a:lnTo>
                    <a:pt x="4789" y="5446"/>
                  </a:lnTo>
                  <a:cubicBezTo>
                    <a:pt x="4800" y="5446"/>
                    <a:pt x="4800" y="5457"/>
                    <a:pt x="4800" y="5457"/>
                  </a:cubicBezTo>
                  <a:lnTo>
                    <a:pt x="4823" y="5457"/>
                  </a:lnTo>
                  <a:cubicBezTo>
                    <a:pt x="4834" y="5468"/>
                    <a:pt x="4834" y="5468"/>
                    <a:pt x="4846" y="5468"/>
                  </a:cubicBezTo>
                  <a:cubicBezTo>
                    <a:pt x="4857" y="5480"/>
                    <a:pt x="4868" y="5491"/>
                    <a:pt x="4880" y="5491"/>
                  </a:cubicBezTo>
                  <a:lnTo>
                    <a:pt x="4891" y="5491"/>
                  </a:lnTo>
                  <a:cubicBezTo>
                    <a:pt x="4891" y="5491"/>
                    <a:pt x="4903" y="5503"/>
                    <a:pt x="4903" y="5503"/>
                  </a:cubicBezTo>
                  <a:lnTo>
                    <a:pt x="4914" y="5468"/>
                  </a:lnTo>
                  <a:lnTo>
                    <a:pt x="4914" y="5503"/>
                  </a:lnTo>
                  <a:cubicBezTo>
                    <a:pt x="4914" y="5514"/>
                    <a:pt x="4914" y="5514"/>
                    <a:pt x="4925" y="5514"/>
                  </a:cubicBezTo>
                  <a:lnTo>
                    <a:pt x="4937" y="5514"/>
                  </a:lnTo>
                  <a:cubicBezTo>
                    <a:pt x="4937" y="5525"/>
                    <a:pt x="4948" y="5525"/>
                    <a:pt x="4948" y="5525"/>
                  </a:cubicBezTo>
                  <a:cubicBezTo>
                    <a:pt x="4959" y="5525"/>
                    <a:pt x="4971" y="5525"/>
                    <a:pt x="4971" y="5537"/>
                  </a:cubicBezTo>
                  <a:lnTo>
                    <a:pt x="4982" y="5537"/>
                  </a:lnTo>
                  <a:cubicBezTo>
                    <a:pt x="4982" y="5537"/>
                    <a:pt x="4982" y="5548"/>
                    <a:pt x="4982" y="5548"/>
                  </a:cubicBezTo>
                  <a:lnTo>
                    <a:pt x="5005" y="5548"/>
                  </a:lnTo>
                  <a:cubicBezTo>
                    <a:pt x="5016" y="5559"/>
                    <a:pt x="5028" y="5559"/>
                    <a:pt x="5028" y="5559"/>
                  </a:cubicBezTo>
                  <a:cubicBezTo>
                    <a:pt x="5039" y="5559"/>
                    <a:pt x="5039" y="5571"/>
                    <a:pt x="5039" y="5582"/>
                  </a:cubicBezTo>
                  <a:cubicBezTo>
                    <a:pt x="5039" y="5582"/>
                    <a:pt x="5039" y="5594"/>
                    <a:pt x="5028" y="5594"/>
                  </a:cubicBezTo>
                  <a:lnTo>
                    <a:pt x="4959" y="5594"/>
                  </a:lnTo>
                  <a:cubicBezTo>
                    <a:pt x="4937" y="5594"/>
                    <a:pt x="4914" y="5582"/>
                    <a:pt x="4891" y="5582"/>
                  </a:cubicBezTo>
                  <a:cubicBezTo>
                    <a:pt x="4857" y="5571"/>
                    <a:pt x="4846" y="5559"/>
                    <a:pt x="4823" y="5537"/>
                  </a:cubicBezTo>
                  <a:cubicBezTo>
                    <a:pt x="4812" y="5525"/>
                    <a:pt x="4800" y="5525"/>
                    <a:pt x="4789" y="5514"/>
                  </a:cubicBezTo>
                  <a:cubicBezTo>
                    <a:pt x="4789" y="5503"/>
                    <a:pt x="4777" y="5503"/>
                    <a:pt x="4777" y="5503"/>
                  </a:cubicBezTo>
                  <a:cubicBezTo>
                    <a:pt x="4777" y="5491"/>
                    <a:pt x="4777" y="5491"/>
                    <a:pt x="4766" y="5491"/>
                  </a:cubicBezTo>
                  <a:cubicBezTo>
                    <a:pt x="4766" y="5480"/>
                    <a:pt x="4766" y="5480"/>
                    <a:pt x="4766" y="5480"/>
                  </a:cubicBezTo>
                  <a:cubicBezTo>
                    <a:pt x="4766" y="5480"/>
                    <a:pt x="4766" y="5468"/>
                    <a:pt x="4755" y="5468"/>
                  </a:cubicBezTo>
                  <a:cubicBezTo>
                    <a:pt x="4755" y="5457"/>
                    <a:pt x="4755" y="5457"/>
                    <a:pt x="4755" y="5446"/>
                  </a:cubicBezTo>
                  <a:cubicBezTo>
                    <a:pt x="4762" y="5446"/>
                    <a:pt x="4765" y="5441"/>
                    <a:pt x="4769" y="5441"/>
                  </a:cubicBezTo>
                  <a:close/>
                  <a:moveTo>
                    <a:pt x="8153" y="5247"/>
                  </a:moveTo>
                  <a:cubicBezTo>
                    <a:pt x="8154" y="5247"/>
                    <a:pt x="8155" y="5249"/>
                    <a:pt x="8155" y="5252"/>
                  </a:cubicBezTo>
                  <a:cubicBezTo>
                    <a:pt x="8155" y="5252"/>
                    <a:pt x="8155" y="5252"/>
                    <a:pt x="8155" y="5264"/>
                  </a:cubicBezTo>
                  <a:cubicBezTo>
                    <a:pt x="8155" y="5275"/>
                    <a:pt x="8155" y="5286"/>
                    <a:pt x="8155" y="5286"/>
                  </a:cubicBezTo>
                  <a:cubicBezTo>
                    <a:pt x="8155" y="5298"/>
                    <a:pt x="8155" y="5298"/>
                    <a:pt x="8155" y="5298"/>
                  </a:cubicBezTo>
                  <a:lnTo>
                    <a:pt x="8155" y="5309"/>
                  </a:lnTo>
                  <a:cubicBezTo>
                    <a:pt x="8155" y="5309"/>
                    <a:pt x="8155" y="5321"/>
                    <a:pt x="8155" y="5321"/>
                  </a:cubicBezTo>
                  <a:lnTo>
                    <a:pt x="8167" y="5332"/>
                  </a:lnTo>
                  <a:cubicBezTo>
                    <a:pt x="8167" y="5332"/>
                    <a:pt x="8167" y="5343"/>
                    <a:pt x="8167" y="5343"/>
                  </a:cubicBezTo>
                  <a:cubicBezTo>
                    <a:pt x="8167" y="5355"/>
                    <a:pt x="8178" y="5355"/>
                    <a:pt x="8178" y="5366"/>
                  </a:cubicBezTo>
                  <a:lnTo>
                    <a:pt x="8178" y="5377"/>
                  </a:lnTo>
                  <a:cubicBezTo>
                    <a:pt x="8178" y="5377"/>
                    <a:pt x="8190" y="5377"/>
                    <a:pt x="8190" y="5389"/>
                  </a:cubicBezTo>
                  <a:cubicBezTo>
                    <a:pt x="8190" y="5389"/>
                    <a:pt x="8190" y="5400"/>
                    <a:pt x="8190" y="5400"/>
                  </a:cubicBezTo>
                  <a:cubicBezTo>
                    <a:pt x="8190" y="5400"/>
                    <a:pt x="8201" y="5412"/>
                    <a:pt x="8201" y="5412"/>
                  </a:cubicBezTo>
                  <a:cubicBezTo>
                    <a:pt x="8201" y="5423"/>
                    <a:pt x="8212" y="5423"/>
                    <a:pt x="8212" y="5434"/>
                  </a:cubicBezTo>
                  <a:lnTo>
                    <a:pt x="8224" y="5434"/>
                  </a:lnTo>
                  <a:cubicBezTo>
                    <a:pt x="8224" y="5434"/>
                    <a:pt x="8224" y="5446"/>
                    <a:pt x="8224" y="5446"/>
                  </a:cubicBezTo>
                  <a:lnTo>
                    <a:pt x="8235" y="5457"/>
                  </a:lnTo>
                  <a:cubicBezTo>
                    <a:pt x="8235" y="5457"/>
                    <a:pt x="8246" y="5468"/>
                    <a:pt x="8258" y="5468"/>
                  </a:cubicBezTo>
                  <a:cubicBezTo>
                    <a:pt x="8258" y="5468"/>
                    <a:pt x="8258" y="5480"/>
                    <a:pt x="8269" y="5480"/>
                  </a:cubicBezTo>
                  <a:cubicBezTo>
                    <a:pt x="8281" y="5480"/>
                    <a:pt x="8281" y="5491"/>
                    <a:pt x="8281" y="5491"/>
                  </a:cubicBezTo>
                  <a:cubicBezTo>
                    <a:pt x="8292" y="5491"/>
                    <a:pt x="8303" y="5503"/>
                    <a:pt x="8315" y="5503"/>
                  </a:cubicBezTo>
                  <a:cubicBezTo>
                    <a:pt x="8337" y="5514"/>
                    <a:pt x="8360" y="5525"/>
                    <a:pt x="8383" y="5525"/>
                  </a:cubicBezTo>
                  <a:lnTo>
                    <a:pt x="8394" y="5525"/>
                  </a:lnTo>
                  <a:lnTo>
                    <a:pt x="8406" y="5537"/>
                  </a:lnTo>
                  <a:lnTo>
                    <a:pt x="8440" y="5537"/>
                  </a:lnTo>
                  <a:cubicBezTo>
                    <a:pt x="8440" y="5548"/>
                    <a:pt x="8451" y="5548"/>
                    <a:pt x="8451" y="5548"/>
                  </a:cubicBezTo>
                  <a:lnTo>
                    <a:pt x="8497" y="5548"/>
                  </a:lnTo>
                  <a:cubicBezTo>
                    <a:pt x="8508" y="5548"/>
                    <a:pt x="8519" y="5559"/>
                    <a:pt x="8519" y="5582"/>
                  </a:cubicBezTo>
                  <a:cubicBezTo>
                    <a:pt x="8531" y="5594"/>
                    <a:pt x="8519" y="5616"/>
                    <a:pt x="8508" y="5628"/>
                  </a:cubicBezTo>
                  <a:cubicBezTo>
                    <a:pt x="8497" y="5639"/>
                    <a:pt x="8485" y="5650"/>
                    <a:pt x="8451" y="5662"/>
                  </a:cubicBezTo>
                  <a:lnTo>
                    <a:pt x="8440" y="5662"/>
                  </a:lnTo>
                  <a:cubicBezTo>
                    <a:pt x="8428" y="5662"/>
                    <a:pt x="8428" y="5673"/>
                    <a:pt x="8417" y="5673"/>
                  </a:cubicBezTo>
                  <a:lnTo>
                    <a:pt x="8337" y="5673"/>
                  </a:lnTo>
                  <a:cubicBezTo>
                    <a:pt x="8315" y="5662"/>
                    <a:pt x="8292" y="5650"/>
                    <a:pt x="8258" y="5639"/>
                  </a:cubicBezTo>
                  <a:cubicBezTo>
                    <a:pt x="8235" y="5628"/>
                    <a:pt x="8212" y="5616"/>
                    <a:pt x="8190" y="5594"/>
                  </a:cubicBezTo>
                  <a:lnTo>
                    <a:pt x="8178" y="5582"/>
                  </a:lnTo>
                  <a:cubicBezTo>
                    <a:pt x="8178" y="5571"/>
                    <a:pt x="8178" y="5571"/>
                    <a:pt x="8178" y="5571"/>
                  </a:cubicBezTo>
                  <a:lnTo>
                    <a:pt x="8167" y="5559"/>
                  </a:lnTo>
                  <a:cubicBezTo>
                    <a:pt x="8155" y="5548"/>
                    <a:pt x="8155" y="5548"/>
                    <a:pt x="8144" y="5537"/>
                  </a:cubicBezTo>
                  <a:cubicBezTo>
                    <a:pt x="8133" y="5514"/>
                    <a:pt x="8121" y="5491"/>
                    <a:pt x="8110" y="5457"/>
                  </a:cubicBezTo>
                  <a:cubicBezTo>
                    <a:pt x="8110" y="5446"/>
                    <a:pt x="8110" y="5446"/>
                    <a:pt x="8110" y="5434"/>
                  </a:cubicBezTo>
                  <a:cubicBezTo>
                    <a:pt x="8110" y="5423"/>
                    <a:pt x="8099" y="5412"/>
                    <a:pt x="8099" y="5412"/>
                  </a:cubicBezTo>
                  <a:lnTo>
                    <a:pt x="8110" y="5400"/>
                  </a:lnTo>
                  <a:lnTo>
                    <a:pt x="8110" y="5389"/>
                  </a:lnTo>
                  <a:cubicBezTo>
                    <a:pt x="8110" y="5366"/>
                    <a:pt x="8110" y="5355"/>
                    <a:pt x="8110" y="5343"/>
                  </a:cubicBezTo>
                  <a:cubicBezTo>
                    <a:pt x="8110" y="5343"/>
                    <a:pt x="8110" y="5332"/>
                    <a:pt x="8110" y="5332"/>
                  </a:cubicBezTo>
                  <a:cubicBezTo>
                    <a:pt x="8110" y="5332"/>
                    <a:pt x="8110" y="5321"/>
                    <a:pt x="8110" y="5321"/>
                  </a:cubicBezTo>
                  <a:lnTo>
                    <a:pt x="8121" y="5309"/>
                  </a:lnTo>
                  <a:cubicBezTo>
                    <a:pt x="8121" y="5298"/>
                    <a:pt x="8133" y="5275"/>
                    <a:pt x="8133" y="5264"/>
                  </a:cubicBezTo>
                  <a:lnTo>
                    <a:pt x="8144" y="5252"/>
                  </a:lnTo>
                  <a:cubicBezTo>
                    <a:pt x="8144" y="5252"/>
                    <a:pt x="8149" y="5247"/>
                    <a:pt x="8153" y="5247"/>
                  </a:cubicBezTo>
                  <a:close/>
                  <a:moveTo>
                    <a:pt x="10322" y="5653"/>
                  </a:moveTo>
                  <a:cubicBezTo>
                    <a:pt x="10328" y="5653"/>
                    <a:pt x="10334" y="5656"/>
                    <a:pt x="10339" y="5662"/>
                  </a:cubicBezTo>
                  <a:cubicBezTo>
                    <a:pt x="10339" y="5662"/>
                    <a:pt x="10351" y="5673"/>
                    <a:pt x="10351" y="5685"/>
                  </a:cubicBezTo>
                  <a:cubicBezTo>
                    <a:pt x="10351" y="5707"/>
                    <a:pt x="10339" y="5719"/>
                    <a:pt x="10328" y="5741"/>
                  </a:cubicBezTo>
                  <a:cubicBezTo>
                    <a:pt x="10328" y="5753"/>
                    <a:pt x="10317" y="5764"/>
                    <a:pt x="10317" y="5776"/>
                  </a:cubicBezTo>
                  <a:cubicBezTo>
                    <a:pt x="10305" y="5776"/>
                    <a:pt x="10305" y="5787"/>
                    <a:pt x="10305" y="5798"/>
                  </a:cubicBezTo>
                  <a:cubicBezTo>
                    <a:pt x="10294" y="5810"/>
                    <a:pt x="10282" y="5832"/>
                    <a:pt x="10260" y="5844"/>
                  </a:cubicBezTo>
                  <a:cubicBezTo>
                    <a:pt x="10248" y="5855"/>
                    <a:pt x="10237" y="5867"/>
                    <a:pt x="10214" y="5878"/>
                  </a:cubicBezTo>
                  <a:cubicBezTo>
                    <a:pt x="10214" y="5878"/>
                    <a:pt x="10203" y="5889"/>
                    <a:pt x="10203" y="5889"/>
                  </a:cubicBezTo>
                  <a:cubicBezTo>
                    <a:pt x="10169" y="5923"/>
                    <a:pt x="10100" y="5935"/>
                    <a:pt x="10021" y="5946"/>
                  </a:cubicBezTo>
                  <a:cubicBezTo>
                    <a:pt x="9975" y="5946"/>
                    <a:pt x="9918" y="5946"/>
                    <a:pt x="9873" y="5923"/>
                  </a:cubicBezTo>
                  <a:cubicBezTo>
                    <a:pt x="9850" y="5912"/>
                    <a:pt x="9816" y="5901"/>
                    <a:pt x="9805" y="5889"/>
                  </a:cubicBezTo>
                  <a:lnTo>
                    <a:pt x="9793" y="5878"/>
                  </a:lnTo>
                  <a:cubicBezTo>
                    <a:pt x="9793" y="5867"/>
                    <a:pt x="9793" y="5867"/>
                    <a:pt x="9793" y="5867"/>
                  </a:cubicBezTo>
                  <a:lnTo>
                    <a:pt x="9782" y="5855"/>
                  </a:lnTo>
                  <a:cubicBezTo>
                    <a:pt x="9782" y="5855"/>
                    <a:pt x="9782" y="5844"/>
                    <a:pt x="9771" y="5844"/>
                  </a:cubicBezTo>
                  <a:cubicBezTo>
                    <a:pt x="9771" y="5844"/>
                    <a:pt x="9771" y="5832"/>
                    <a:pt x="9759" y="5832"/>
                  </a:cubicBezTo>
                  <a:cubicBezTo>
                    <a:pt x="9759" y="5821"/>
                    <a:pt x="9759" y="5821"/>
                    <a:pt x="9759" y="5810"/>
                  </a:cubicBezTo>
                  <a:lnTo>
                    <a:pt x="9839" y="5810"/>
                  </a:lnTo>
                  <a:cubicBezTo>
                    <a:pt x="9862" y="5798"/>
                    <a:pt x="9873" y="5798"/>
                    <a:pt x="9896" y="5798"/>
                  </a:cubicBezTo>
                  <a:lnTo>
                    <a:pt x="10009" y="5798"/>
                  </a:lnTo>
                  <a:cubicBezTo>
                    <a:pt x="10032" y="5787"/>
                    <a:pt x="10055" y="5776"/>
                    <a:pt x="10078" y="5776"/>
                  </a:cubicBezTo>
                  <a:cubicBezTo>
                    <a:pt x="10100" y="5764"/>
                    <a:pt x="10112" y="5753"/>
                    <a:pt x="10135" y="5753"/>
                  </a:cubicBezTo>
                  <a:lnTo>
                    <a:pt x="10146" y="5753"/>
                  </a:lnTo>
                  <a:cubicBezTo>
                    <a:pt x="10157" y="5753"/>
                    <a:pt x="10169" y="5741"/>
                    <a:pt x="10180" y="5741"/>
                  </a:cubicBezTo>
                  <a:lnTo>
                    <a:pt x="10191" y="5730"/>
                  </a:lnTo>
                  <a:cubicBezTo>
                    <a:pt x="10203" y="5719"/>
                    <a:pt x="10214" y="5719"/>
                    <a:pt x="10226" y="5707"/>
                  </a:cubicBezTo>
                  <a:lnTo>
                    <a:pt x="10237" y="5707"/>
                  </a:lnTo>
                  <a:cubicBezTo>
                    <a:pt x="10237" y="5707"/>
                    <a:pt x="10248" y="5707"/>
                    <a:pt x="10248" y="5696"/>
                  </a:cubicBezTo>
                  <a:lnTo>
                    <a:pt x="10260" y="5696"/>
                  </a:lnTo>
                  <a:cubicBezTo>
                    <a:pt x="10282" y="5673"/>
                    <a:pt x="10294" y="5662"/>
                    <a:pt x="10305" y="5662"/>
                  </a:cubicBezTo>
                  <a:cubicBezTo>
                    <a:pt x="10311" y="5656"/>
                    <a:pt x="10317" y="5653"/>
                    <a:pt x="10322" y="5653"/>
                  </a:cubicBezTo>
                  <a:close/>
                  <a:moveTo>
                    <a:pt x="4470" y="5559"/>
                  </a:moveTo>
                  <a:cubicBezTo>
                    <a:pt x="4493" y="5559"/>
                    <a:pt x="4505" y="5582"/>
                    <a:pt x="4516" y="5594"/>
                  </a:cubicBezTo>
                  <a:lnTo>
                    <a:pt x="4539" y="5616"/>
                  </a:lnTo>
                  <a:cubicBezTo>
                    <a:pt x="4539" y="5628"/>
                    <a:pt x="4550" y="5628"/>
                    <a:pt x="4561" y="5639"/>
                  </a:cubicBezTo>
                  <a:cubicBezTo>
                    <a:pt x="4561" y="5650"/>
                    <a:pt x="4573" y="5662"/>
                    <a:pt x="4584" y="5662"/>
                  </a:cubicBezTo>
                  <a:lnTo>
                    <a:pt x="4596" y="5673"/>
                  </a:lnTo>
                  <a:lnTo>
                    <a:pt x="4596" y="5685"/>
                  </a:lnTo>
                  <a:cubicBezTo>
                    <a:pt x="4607" y="5685"/>
                    <a:pt x="4607" y="5696"/>
                    <a:pt x="4618" y="5707"/>
                  </a:cubicBezTo>
                  <a:lnTo>
                    <a:pt x="4630" y="5707"/>
                  </a:lnTo>
                  <a:lnTo>
                    <a:pt x="4641" y="5719"/>
                  </a:lnTo>
                  <a:cubicBezTo>
                    <a:pt x="4664" y="5741"/>
                    <a:pt x="4698" y="5753"/>
                    <a:pt x="4721" y="5776"/>
                  </a:cubicBezTo>
                  <a:cubicBezTo>
                    <a:pt x="4732" y="5776"/>
                    <a:pt x="4755" y="5787"/>
                    <a:pt x="4766" y="5787"/>
                  </a:cubicBezTo>
                  <a:lnTo>
                    <a:pt x="4777" y="5798"/>
                  </a:lnTo>
                  <a:lnTo>
                    <a:pt x="4789" y="5798"/>
                  </a:lnTo>
                  <a:cubicBezTo>
                    <a:pt x="4823" y="5810"/>
                    <a:pt x="4846" y="5821"/>
                    <a:pt x="4880" y="5832"/>
                  </a:cubicBezTo>
                  <a:lnTo>
                    <a:pt x="4925" y="5832"/>
                  </a:lnTo>
                  <a:lnTo>
                    <a:pt x="4937" y="5844"/>
                  </a:lnTo>
                  <a:lnTo>
                    <a:pt x="4959" y="5844"/>
                  </a:lnTo>
                  <a:cubicBezTo>
                    <a:pt x="4982" y="5844"/>
                    <a:pt x="5005" y="5844"/>
                    <a:pt x="5016" y="5855"/>
                  </a:cubicBezTo>
                  <a:lnTo>
                    <a:pt x="5028" y="5855"/>
                  </a:lnTo>
                  <a:cubicBezTo>
                    <a:pt x="5050" y="5855"/>
                    <a:pt x="5073" y="5855"/>
                    <a:pt x="5096" y="5844"/>
                  </a:cubicBezTo>
                  <a:lnTo>
                    <a:pt x="5130" y="5844"/>
                  </a:lnTo>
                  <a:cubicBezTo>
                    <a:pt x="5153" y="5844"/>
                    <a:pt x="5164" y="5832"/>
                    <a:pt x="5187" y="5832"/>
                  </a:cubicBezTo>
                  <a:cubicBezTo>
                    <a:pt x="5187" y="5832"/>
                    <a:pt x="5198" y="5832"/>
                    <a:pt x="5210" y="5855"/>
                  </a:cubicBezTo>
                  <a:cubicBezTo>
                    <a:pt x="5210" y="5867"/>
                    <a:pt x="5210" y="5889"/>
                    <a:pt x="5198" y="5901"/>
                  </a:cubicBezTo>
                  <a:cubicBezTo>
                    <a:pt x="5164" y="5946"/>
                    <a:pt x="5085" y="5969"/>
                    <a:pt x="5039" y="5980"/>
                  </a:cubicBezTo>
                  <a:cubicBezTo>
                    <a:pt x="5005" y="6003"/>
                    <a:pt x="4971" y="6003"/>
                    <a:pt x="4948" y="6003"/>
                  </a:cubicBezTo>
                  <a:cubicBezTo>
                    <a:pt x="4903" y="6003"/>
                    <a:pt x="4868" y="6003"/>
                    <a:pt x="4834" y="5992"/>
                  </a:cubicBezTo>
                  <a:cubicBezTo>
                    <a:pt x="4766" y="5980"/>
                    <a:pt x="4698" y="5946"/>
                    <a:pt x="4641" y="5912"/>
                  </a:cubicBezTo>
                  <a:cubicBezTo>
                    <a:pt x="4607" y="5889"/>
                    <a:pt x="4584" y="5867"/>
                    <a:pt x="4561" y="5832"/>
                  </a:cubicBezTo>
                  <a:cubicBezTo>
                    <a:pt x="4550" y="5832"/>
                    <a:pt x="4539" y="5821"/>
                    <a:pt x="4539" y="5821"/>
                  </a:cubicBezTo>
                  <a:lnTo>
                    <a:pt x="4527" y="5810"/>
                  </a:lnTo>
                  <a:cubicBezTo>
                    <a:pt x="4527" y="5810"/>
                    <a:pt x="4527" y="5810"/>
                    <a:pt x="4527" y="5798"/>
                  </a:cubicBezTo>
                  <a:lnTo>
                    <a:pt x="4516" y="5787"/>
                  </a:lnTo>
                  <a:cubicBezTo>
                    <a:pt x="4505" y="5776"/>
                    <a:pt x="4493" y="5764"/>
                    <a:pt x="4493" y="5753"/>
                  </a:cubicBezTo>
                  <a:cubicBezTo>
                    <a:pt x="4482" y="5741"/>
                    <a:pt x="4482" y="5741"/>
                    <a:pt x="4482" y="5730"/>
                  </a:cubicBezTo>
                  <a:lnTo>
                    <a:pt x="4470" y="5719"/>
                  </a:lnTo>
                  <a:cubicBezTo>
                    <a:pt x="4470" y="5719"/>
                    <a:pt x="4470" y="5719"/>
                    <a:pt x="4470" y="5707"/>
                  </a:cubicBezTo>
                  <a:cubicBezTo>
                    <a:pt x="4459" y="5696"/>
                    <a:pt x="4459" y="5673"/>
                    <a:pt x="4448" y="5662"/>
                  </a:cubicBezTo>
                  <a:cubicBezTo>
                    <a:pt x="4436" y="5616"/>
                    <a:pt x="4436" y="5594"/>
                    <a:pt x="4448" y="5571"/>
                  </a:cubicBezTo>
                  <a:cubicBezTo>
                    <a:pt x="4459" y="5559"/>
                    <a:pt x="4470" y="5559"/>
                    <a:pt x="4470" y="5559"/>
                  </a:cubicBezTo>
                  <a:close/>
                  <a:moveTo>
                    <a:pt x="7757" y="5150"/>
                  </a:moveTo>
                  <a:cubicBezTo>
                    <a:pt x="7769" y="5150"/>
                    <a:pt x="7780" y="5150"/>
                    <a:pt x="7780" y="5161"/>
                  </a:cubicBezTo>
                  <a:cubicBezTo>
                    <a:pt x="7814" y="5218"/>
                    <a:pt x="7837" y="5275"/>
                    <a:pt x="7848" y="5343"/>
                  </a:cubicBezTo>
                  <a:cubicBezTo>
                    <a:pt x="7871" y="5412"/>
                    <a:pt x="7905" y="5480"/>
                    <a:pt x="7928" y="5548"/>
                  </a:cubicBezTo>
                  <a:cubicBezTo>
                    <a:pt x="7985" y="5639"/>
                    <a:pt x="8053" y="5764"/>
                    <a:pt x="8167" y="5867"/>
                  </a:cubicBezTo>
                  <a:cubicBezTo>
                    <a:pt x="8246" y="5935"/>
                    <a:pt x="8349" y="5980"/>
                    <a:pt x="8463" y="5980"/>
                  </a:cubicBezTo>
                  <a:cubicBezTo>
                    <a:pt x="8519" y="5980"/>
                    <a:pt x="8565" y="5980"/>
                    <a:pt x="8622" y="5958"/>
                  </a:cubicBezTo>
                  <a:cubicBezTo>
                    <a:pt x="8667" y="5946"/>
                    <a:pt x="8690" y="5923"/>
                    <a:pt x="8724" y="5901"/>
                  </a:cubicBezTo>
                  <a:cubicBezTo>
                    <a:pt x="8736" y="5889"/>
                    <a:pt x="8747" y="5878"/>
                    <a:pt x="8758" y="5878"/>
                  </a:cubicBezTo>
                  <a:cubicBezTo>
                    <a:pt x="8758" y="5872"/>
                    <a:pt x="8761" y="5869"/>
                    <a:pt x="8765" y="5869"/>
                  </a:cubicBezTo>
                  <a:cubicBezTo>
                    <a:pt x="8770" y="5869"/>
                    <a:pt x="8775" y="5872"/>
                    <a:pt x="8781" y="5878"/>
                  </a:cubicBezTo>
                  <a:cubicBezTo>
                    <a:pt x="8792" y="5878"/>
                    <a:pt x="8804" y="5901"/>
                    <a:pt x="8804" y="5912"/>
                  </a:cubicBezTo>
                  <a:cubicBezTo>
                    <a:pt x="8792" y="5969"/>
                    <a:pt x="8736" y="6026"/>
                    <a:pt x="8679" y="6060"/>
                  </a:cubicBezTo>
                  <a:cubicBezTo>
                    <a:pt x="8633" y="6105"/>
                    <a:pt x="8576" y="6128"/>
                    <a:pt x="8508" y="6139"/>
                  </a:cubicBezTo>
                  <a:cubicBezTo>
                    <a:pt x="8492" y="6141"/>
                    <a:pt x="8475" y="6142"/>
                    <a:pt x="8458" y="6142"/>
                  </a:cubicBezTo>
                  <a:cubicBezTo>
                    <a:pt x="8339" y="6142"/>
                    <a:pt x="8220" y="6104"/>
                    <a:pt x="8110" y="6014"/>
                  </a:cubicBezTo>
                  <a:cubicBezTo>
                    <a:pt x="7996" y="5923"/>
                    <a:pt x="7894" y="5810"/>
                    <a:pt x="7826" y="5662"/>
                  </a:cubicBezTo>
                  <a:cubicBezTo>
                    <a:pt x="7769" y="5548"/>
                    <a:pt x="7678" y="5343"/>
                    <a:pt x="7723" y="5173"/>
                  </a:cubicBezTo>
                  <a:cubicBezTo>
                    <a:pt x="7735" y="5150"/>
                    <a:pt x="7746" y="5150"/>
                    <a:pt x="7757" y="5150"/>
                  </a:cubicBezTo>
                  <a:close/>
                  <a:moveTo>
                    <a:pt x="11632" y="1"/>
                  </a:moveTo>
                  <a:cubicBezTo>
                    <a:pt x="11627" y="1"/>
                    <a:pt x="11624" y="3"/>
                    <a:pt x="11624" y="9"/>
                  </a:cubicBezTo>
                  <a:cubicBezTo>
                    <a:pt x="11613" y="9"/>
                    <a:pt x="11602" y="20"/>
                    <a:pt x="11602" y="20"/>
                  </a:cubicBezTo>
                  <a:cubicBezTo>
                    <a:pt x="11545" y="180"/>
                    <a:pt x="11465" y="316"/>
                    <a:pt x="11363" y="430"/>
                  </a:cubicBezTo>
                  <a:cubicBezTo>
                    <a:pt x="11196" y="597"/>
                    <a:pt x="10987" y="687"/>
                    <a:pt x="10773" y="687"/>
                  </a:cubicBezTo>
                  <a:cubicBezTo>
                    <a:pt x="10738" y="687"/>
                    <a:pt x="10704" y="685"/>
                    <a:pt x="10669" y="680"/>
                  </a:cubicBezTo>
                  <a:cubicBezTo>
                    <a:pt x="10589" y="680"/>
                    <a:pt x="10533" y="657"/>
                    <a:pt x="10476" y="635"/>
                  </a:cubicBezTo>
                  <a:lnTo>
                    <a:pt x="10442" y="635"/>
                  </a:lnTo>
                  <a:cubicBezTo>
                    <a:pt x="10442" y="646"/>
                    <a:pt x="10430" y="646"/>
                    <a:pt x="10430" y="657"/>
                  </a:cubicBezTo>
                  <a:cubicBezTo>
                    <a:pt x="10351" y="964"/>
                    <a:pt x="10146" y="1249"/>
                    <a:pt x="9862" y="1408"/>
                  </a:cubicBezTo>
                  <a:cubicBezTo>
                    <a:pt x="9700" y="1499"/>
                    <a:pt x="9515" y="1545"/>
                    <a:pt x="9330" y="1545"/>
                  </a:cubicBezTo>
                  <a:cubicBezTo>
                    <a:pt x="9190" y="1545"/>
                    <a:pt x="9050" y="1519"/>
                    <a:pt x="8918" y="1465"/>
                  </a:cubicBezTo>
                  <a:cubicBezTo>
                    <a:pt x="8588" y="1340"/>
                    <a:pt x="8326" y="1090"/>
                    <a:pt x="8144" y="748"/>
                  </a:cubicBezTo>
                  <a:cubicBezTo>
                    <a:pt x="8144" y="737"/>
                    <a:pt x="8133" y="737"/>
                    <a:pt x="8121" y="737"/>
                  </a:cubicBezTo>
                  <a:cubicBezTo>
                    <a:pt x="8110" y="737"/>
                    <a:pt x="8099" y="737"/>
                    <a:pt x="8087" y="748"/>
                  </a:cubicBezTo>
                  <a:cubicBezTo>
                    <a:pt x="7905" y="999"/>
                    <a:pt x="7689" y="1169"/>
                    <a:pt x="7439" y="1260"/>
                  </a:cubicBezTo>
                  <a:cubicBezTo>
                    <a:pt x="7337" y="1297"/>
                    <a:pt x="7227" y="1315"/>
                    <a:pt x="7121" y="1315"/>
                  </a:cubicBezTo>
                  <a:cubicBezTo>
                    <a:pt x="6966" y="1315"/>
                    <a:pt x="6819" y="1277"/>
                    <a:pt x="6711" y="1203"/>
                  </a:cubicBezTo>
                  <a:cubicBezTo>
                    <a:pt x="6609" y="1146"/>
                    <a:pt x="6540" y="1078"/>
                    <a:pt x="6495" y="1021"/>
                  </a:cubicBezTo>
                  <a:cubicBezTo>
                    <a:pt x="6495" y="1010"/>
                    <a:pt x="6484" y="1010"/>
                    <a:pt x="6472" y="1010"/>
                  </a:cubicBezTo>
                  <a:cubicBezTo>
                    <a:pt x="6461" y="1010"/>
                    <a:pt x="6449" y="1010"/>
                    <a:pt x="6449" y="1021"/>
                  </a:cubicBezTo>
                  <a:cubicBezTo>
                    <a:pt x="6290" y="1215"/>
                    <a:pt x="6085" y="1374"/>
                    <a:pt x="5858" y="1465"/>
                  </a:cubicBezTo>
                  <a:cubicBezTo>
                    <a:pt x="5721" y="1519"/>
                    <a:pt x="5578" y="1545"/>
                    <a:pt x="5436" y="1545"/>
                  </a:cubicBezTo>
                  <a:cubicBezTo>
                    <a:pt x="5249" y="1545"/>
                    <a:pt x="5065" y="1499"/>
                    <a:pt x="4903" y="1408"/>
                  </a:cubicBezTo>
                  <a:cubicBezTo>
                    <a:pt x="4618" y="1249"/>
                    <a:pt x="4414" y="964"/>
                    <a:pt x="4345" y="657"/>
                  </a:cubicBezTo>
                  <a:cubicBezTo>
                    <a:pt x="4334" y="646"/>
                    <a:pt x="4334" y="646"/>
                    <a:pt x="4323" y="635"/>
                  </a:cubicBezTo>
                  <a:lnTo>
                    <a:pt x="4300" y="635"/>
                  </a:lnTo>
                  <a:cubicBezTo>
                    <a:pt x="4232" y="657"/>
                    <a:pt x="4175" y="680"/>
                    <a:pt x="4106" y="691"/>
                  </a:cubicBezTo>
                  <a:cubicBezTo>
                    <a:pt x="4081" y="694"/>
                    <a:pt x="4056" y="695"/>
                    <a:pt x="4031" y="695"/>
                  </a:cubicBezTo>
                  <a:cubicBezTo>
                    <a:pt x="3804" y="695"/>
                    <a:pt x="3576" y="604"/>
                    <a:pt x="3413" y="430"/>
                  </a:cubicBezTo>
                  <a:cubicBezTo>
                    <a:pt x="3299" y="316"/>
                    <a:pt x="3219" y="180"/>
                    <a:pt x="3162" y="32"/>
                  </a:cubicBezTo>
                  <a:cubicBezTo>
                    <a:pt x="3162" y="20"/>
                    <a:pt x="3151" y="9"/>
                    <a:pt x="3151" y="9"/>
                  </a:cubicBezTo>
                  <a:lnTo>
                    <a:pt x="3128" y="9"/>
                  </a:lnTo>
                  <a:cubicBezTo>
                    <a:pt x="3015" y="55"/>
                    <a:pt x="2901" y="89"/>
                    <a:pt x="2787" y="89"/>
                  </a:cubicBezTo>
                  <a:lnTo>
                    <a:pt x="2776" y="89"/>
                  </a:lnTo>
                  <a:lnTo>
                    <a:pt x="2753" y="100"/>
                  </a:lnTo>
                  <a:cubicBezTo>
                    <a:pt x="2719" y="111"/>
                    <a:pt x="2685" y="123"/>
                    <a:pt x="2651" y="123"/>
                  </a:cubicBezTo>
                  <a:cubicBezTo>
                    <a:pt x="2525" y="168"/>
                    <a:pt x="2423" y="202"/>
                    <a:pt x="2321" y="259"/>
                  </a:cubicBezTo>
                  <a:cubicBezTo>
                    <a:pt x="2116" y="362"/>
                    <a:pt x="1923" y="475"/>
                    <a:pt x="1729" y="612"/>
                  </a:cubicBezTo>
                  <a:cubicBezTo>
                    <a:pt x="1081" y="1090"/>
                    <a:pt x="558" y="1749"/>
                    <a:pt x="262" y="2489"/>
                  </a:cubicBezTo>
                  <a:cubicBezTo>
                    <a:pt x="137" y="2784"/>
                    <a:pt x="1" y="3239"/>
                    <a:pt x="183" y="3615"/>
                  </a:cubicBezTo>
                  <a:cubicBezTo>
                    <a:pt x="273" y="3785"/>
                    <a:pt x="399" y="3899"/>
                    <a:pt x="558" y="3956"/>
                  </a:cubicBezTo>
                  <a:cubicBezTo>
                    <a:pt x="637" y="3978"/>
                    <a:pt x="706" y="3978"/>
                    <a:pt x="785" y="3990"/>
                  </a:cubicBezTo>
                  <a:lnTo>
                    <a:pt x="831" y="3990"/>
                  </a:lnTo>
                  <a:cubicBezTo>
                    <a:pt x="842" y="3990"/>
                    <a:pt x="865" y="3990"/>
                    <a:pt x="865" y="3967"/>
                  </a:cubicBezTo>
                  <a:cubicBezTo>
                    <a:pt x="910" y="3819"/>
                    <a:pt x="979" y="3683"/>
                    <a:pt x="1047" y="3546"/>
                  </a:cubicBezTo>
                  <a:cubicBezTo>
                    <a:pt x="1092" y="3467"/>
                    <a:pt x="1138" y="3410"/>
                    <a:pt x="1195" y="3342"/>
                  </a:cubicBezTo>
                  <a:cubicBezTo>
                    <a:pt x="1252" y="3285"/>
                    <a:pt x="1309" y="3262"/>
                    <a:pt x="1377" y="3239"/>
                  </a:cubicBezTo>
                  <a:lnTo>
                    <a:pt x="1388" y="3239"/>
                  </a:lnTo>
                  <a:cubicBezTo>
                    <a:pt x="1399" y="3239"/>
                    <a:pt x="1399" y="3251"/>
                    <a:pt x="1399" y="3262"/>
                  </a:cubicBezTo>
                  <a:cubicBezTo>
                    <a:pt x="1399" y="3296"/>
                    <a:pt x="1399" y="3330"/>
                    <a:pt x="1399" y="3364"/>
                  </a:cubicBezTo>
                  <a:cubicBezTo>
                    <a:pt x="1399" y="3387"/>
                    <a:pt x="1388" y="3421"/>
                    <a:pt x="1377" y="3444"/>
                  </a:cubicBezTo>
                  <a:cubicBezTo>
                    <a:pt x="1377" y="3455"/>
                    <a:pt x="1365" y="3467"/>
                    <a:pt x="1365" y="3478"/>
                  </a:cubicBezTo>
                  <a:cubicBezTo>
                    <a:pt x="1343" y="3535"/>
                    <a:pt x="1320" y="3580"/>
                    <a:pt x="1297" y="3626"/>
                  </a:cubicBezTo>
                  <a:cubicBezTo>
                    <a:pt x="1286" y="3660"/>
                    <a:pt x="1274" y="3683"/>
                    <a:pt x="1263" y="3706"/>
                  </a:cubicBezTo>
                  <a:cubicBezTo>
                    <a:pt x="1195" y="3865"/>
                    <a:pt x="1149" y="4013"/>
                    <a:pt x="1127" y="4138"/>
                  </a:cubicBezTo>
                  <a:cubicBezTo>
                    <a:pt x="1058" y="4468"/>
                    <a:pt x="1115" y="4797"/>
                    <a:pt x="1274" y="5025"/>
                  </a:cubicBezTo>
                  <a:cubicBezTo>
                    <a:pt x="1399" y="5207"/>
                    <a:pt x="1581" y="5321"/>
                    <a:pt x="1798" y="5355"/>
                  </a:cubicBezTo>
                  <a:cubicBezTo>
                    <a:pt x="1845" y="5364"/>
                    <a:pt x="1892" y="5369"/>
                    <a:pt x="1941" y="5369"/>
                  </a:cubicBezTo>
                  <a:cubicBezTo>
                    <a:pt x="2126" y="5369"/>
                    <a:pt x="2315" y="5301"/>
                    <a:pt x="2469" y="5184"/>
                  </a:cubicBezTo>
                  <a:cubicBezTo>
                    <a:pt x="2571" y="5104"/>
                    <a:pt x="2673" y="4991"/>
                    <a:pt x="2742" y="4888"/>
                  </a:cubicBezTo>
                  <a:cubicBezTo>
                    <a:pt x="2753" y="4866"/>
                    <a:pt x="2776" y="4843"/>
                    <a:pt x="2787" y="4809"/>
                  </a:cubicBezTo>
                  <a:cubicBezTo>
                    <a:pt x="2810" y="4775"/>
                    <a:pt x="2833" y="4741"/>
                    <a:pt x="2867" y="4695"/>
                  </a:cubicBezTo>
                  <a:cubicBezTo>
                    <a:pt x="2878" y="4672"/>
                    <a:pt x="2901" y="4650"/>
                    <a:pt x="2912" y="4627"/>
                  </a:cubicBezTo>
                  <a:cubicBezTo>
                    <a:pt x="2924" y="4593"/>
                    <a:pt x="2935" y="4570"/>
                    <a:pt x="2958" y="4547"/>
                  </a:cubicBezTo>
                  <a:cubicBezTo>
                    <a:pt x="2969" y="4536"/>
                    <a:pt x="2980" y="4524"/>
                    <a:pt x="3003" y="4524"/>
                  </a:cubicBezTo>
                  <a:cubicBezTo>
                    <a:pt x="3026" y="4536"/>
                    <a:pt x="3049" y="4547"/>
                    <a:pt x="3060" y="4581"/>
                  </a:cubicBezTo>
                  <a:cubicBezTo>
                    <a:pt x="3071" y="4615"/>
                    <a:pt x="3071" y="4638"/>
                    <a:pt x="3060" y="4684"/>
                  </a:cubicBezTo>
                  <a:cubicBezTo>
                    <a:pt x="3060" y="4695"/>
                    <a:pt x="3060" y="4706"/>
                    <a:pt x="3060" y="4718"/>
                  </a:cubicBezTo>
                  <a:cubicBezTo>
                    <a:pt x="3060" y="4729"/>
                    <a:pt x="3060" y="4752"/>
                    <a:pt x="3060" y="4763"/>
                  </a:cubicBezTo>
                  <a:cubicBezTo>
                    <a:pt x="3060" y="4797"/>
                    <a:pt x="3060" y="4820"/>
                    <a:pt x="3049" y="4843"/>
                  </a:cubicBezTo>
                  <a:cubicBezTo>
                    <a:pt x="3037" y="4945"/>
                    <a:pt x="2980" y="5036"/>
                    <a:pt x="2946" y="5104"/>
                  </a:cubicBezTo>
                  <a:cubicBezTo>
                    <a:pt x="2912" y="5173"/>
                    <a:pt x="2867" y="5230"/>
                    <a:pt x="2821" y="5286"/>
                  </a:cubicBezTo>
                  <a:cubicBezTo>
                    <a:pt x="2810" y="5298"/>
                    <a:pt x="2810" y="5309"/>
                    <a:pt x="2810" y="5321"/>
                  </a:cubicBezTo>
                  <a:cubicBezTo>
                    <a:pt x="2844" y="5377"/>
                    <a:pt x="2878" y="5446"/>
                    <a:pt x="2912" y="5480"/>
                  </a:cubicBezTo>
                  <a:cubicBezTo>
                    <a:pt x="3015" y="5616"/>
                    <a:pt x="3162" y="5685"/>
                    <a:pt x="3333" y="5685"/>
                  </a:cubicBezTo>
                  <a:cubicBezTo>
                    <a:pt x="3504" y="5685"/>
                    <a:pt x="3674" y="5628"/>
                    <a:pt x="3822" y="5514"/>
                  </a:cubicBezTo>
                  <a:cubicBezTo>
                    <a:pt x="3879" y="5480"/>
                    <a:pt x="3913" y="5434"/>
                    <a:pt x="3959" y="5389"/>
                  </a:cubicBezTo>
                  <a:cubicBezTo>
                    <a:pt x="3981" y="5366"/>
                    <a:pt x="4004" y="5332"/>
                    <a:pt x="4038" y="5309"/>
                  </a:cubicBezTo>
                  <a:cubicBezTo>
                    <a:pt x="4072" y="5275"/>
                    <a:pt x="4106" y="5230"/>
                    <a:pt x="4129" y="5195"/>
                  </a:cubicBezTo>
                  <a:cubicBezTo>
                    <a:pt x="4152" y="5161"/>
                    <a:pt x="4186" y="5116"/>
                    <a:pt x="4220" y="5093"/>
                  </a:cubicBezTo>
                  <a:cubicBezTo>
                    <a:pt x="4220" y="5093"/>
                    <a:pt x="4220" y="5082"/>
                    <a:pt x="4220" y="5082"/>
                  </a:cubicBezTo>
                  <a:cubicBezTo>
                    <a:pt x="4243" y="5059"/>
                    <a:pt x="4254" y="5036"/>
                    <a:pt x="4266" y="5013"/>
                  </a:cubicBezTo>
                  <a:cubicBezTo>
                    <a:pt x="4300" y="4957"/>
                    <a:pt x="4323" y="4888"/>
                    <a:pt x="4368" y="4843"/>
                  </a:cubicBezTo>
                  <a:cubicBezTo>
                    <a:pt x="4376" y="4835"/>
                    <a:pt x="4390" y="4827"/>
                    <a:pt x="4405" y="4827"/>
                  </a:cubicBezTo>
                  <a:cubicBezTo>
                    <a:pt x="4412" y="4827"/>
                    <a:pt x="4418" y="4828"/>
                    <a:pt x="4425" y="4832"/>
                  </a:cubicBezTo>
                  <a:cubicBezTo>
                    <a:pt x="4448" y="4843"/>
                    <a:pt x="4470" y="4866"/>
                    <a:pt x="4470" y="4888"/>
                  </a:cubicBezTo>
                  <a:cubicBezTo>
                    <a:pt x="4482" y="4957"/>
                    <a:pt x="4459" y="5025"/>
                    <a:pt x="4436" y="5082"/>
                  </a:cubicBezTo>
                  <a:cubicBezTo>
                    <a:pt x="4436" y="5116"/>
                    <a:pt x="4425" y="5139"/>
                    <a:pt x="4414" y="5161"/>
                  </a:cubicBezTo>
                  <a:cubicBezTo>
                    <a:pt x="4402" y="5207"/>
                    <a:pt x="4391" y="5252"/>
                    <a:pt x="4379" y="5298"/>
                  </a:cubicBezTo>
                  <a:cubicBezTo>
                    <a:pt x="4311" y="5457"/>
                    <a:pt x="4232" y="5571"/>
                    <a:pt x="4141" y="5662"/>
                  </a:cubicBezTo>
                  <a:cubicBezTo>
                    <a:pt x="4129" y="5662"/>
                    <a:pt x="4129" y="5673"/>
                    <a:pt x="4129" y="5673"/>
                  </a:cubicBezTo>
                  <a:lnTo>
                    <a:pt x="4118" y="5685"/>
                  </a:lnTo>
                  <a:cubicBezTo>
                    <a:pt x="4106" y="5696"/>
                    <a:pt x="4095" y="5707"/>
                    <a:pt x="4106" y="5719"/>
                  </a:cubicBezTo>
                  <a:cubicBezTo>
                    <a:pt x="4118" y="5753"/>
                    <a:pt x="4141" y="5798"/>
                    <a:pt x="4163" y="5832"/>
                  </a:cubicBezTo>
                  <a:cubicBezTo>
                    <a:pt x="4209" y="5912"/>
                    <a:pt x="4277" y="5992"/>
                    <a:pt x="4357" y="6049"/>
                  </a:cubicBezTo>
                  <a:cubicBezTo>
                    <a:pt x="4503" y="6165"/>
                    <a:pt x="4683" y="6224"/>
                    <a:pt x="4874" y="6224"/>
                  </a:cubicBezTo>
                  <a:cubicBezTo>
                    <a:pt x="4906" y="6224"/>
                    <a:pt x="4938" y="6222"/>
                    <a:pt x="4971" y="6219"/>
                  </a:cubicBezTo>
                  <a:cubicBezTo>
                    <a:pt x="5244" y="6196"/>
                    <a:pt x="5528" y="6049"/>
                    <a:pt x="5767" y="5821"/>
                  </a:cubicBezTo>
                  <a:cubicBezTo>
                    <a:pt x="5778" y="5810"/>
                    <a:pt x="5778" y="5798"/>
                    <a:pt x="5778" y="5787"/>
                  </a:cubicBezTo>
                  <a:cubicBezTo>
                    <a:pt x="5676" y="5582"/>
                    <a:pt x="5653" y="5355"/>
                    <a:pt x="5710" y="5173"/>
                  </a:cubicBezTo>
                  <a:cubicBezTo>
                    <a:pt x="5710" y="5161"/>
                    <a:pt x="5722" y="5161"/>
                    <a:pt x="5722" y="5161"/>
                  </a:cubicBezTo>
                  <a:cubicBezTo>
                    <a:pt x="5722" y="5161"/>
                    <a:pt x="5733" y="5161"/>
                    <a:pt x="5744" y="5173"/>
                  </a:cubicBezTo>
                  <a:cubicBezTo>
                    <a:pt x="5801" y="5264"/>
                    <a:pt x="5858" y="5366"/>
                    <a:pt x="5892" y="5468"/>
                  </a:cubicBezTo>
                  <a:cubicBezTo>
                    <a:pt x="5994" y="5696"/>
                    <a:pt x="6097" y="5935"/>
                    <a:pt x="6370" y="5992"/>
                  </a:cubicBezTo>
                  <a:cubicBezTo>
                    <a:pt x="6423" y="6002"/>
                    <a:pt x="6475" y="6006"/>
                    <a:pt x="6526" y="6006"/>
                  </a:cubicBezTo>
                  <a:cubicBezTo>
                    <a:pt x="6647" y="6006"/>
                    <a:pt x="6756" y="5982"/>
                    <a:pt x="6836" y="5958"/>
                  </a:cubicBezTo>
                  <a:cubicBezTo>
                    <a:pt x="6995" y="5901"/>
                    <a:pt x="7098" y="5798"/>
                    <a:pt x="7200" y="5685"/>
                  </a:cubicBezTo>
                  <a:cubicBezTo>
                    <a:pt x="7211" y="5685"/>
                    <a:pt x="7223" y="5673"/>
                    <a:pt x="7234" y="5673"/>
                  </a:cubicBezTo>
                  <a:cubicBezTo>
                    <a:pt x="7246" y="5662"/>
                    <a:pt x="7257" y="5650"/>
                    <a:pt x="7246" y="5639"/>
                  </a:cubicBezTo>
                  <a:cubicBezTo>
                    <a:pt x="7211" y="5480"/>
                    <a:pt x="7200" y="5332"/>
                    <a:pt x="7211" y="5195"/>
                  </a:cubicBezTo>
                  <a:cubicBezTo>
                    <a:pt x="7223" y="4900"/>
                    <a:pt x="7291" y="4809"/>
                    <a:pt x="7359" y="4786"/>
                  </a:cubicBezTo>
                  <a:cubicBezTo>
                    <a:pt x="7359" y="4780"/>
                    <a:pt x="7362" y="4777"/>
                    <a:pt x="7366" y="4777"/>
                  </a:cubicBezTo>
                  <a:cubicBezTo>
                    <a:pt x="7371" y="4777"/>
                    <a:pt x="7376" y="4780"/>
                    <a:pt x="7382" y="4786"/>
                  </a:cubicBezTo>
                  <a:cubicBezTo>
                    <a:pt x="7416" y="4832"/>
                    <a:pt x="7428" y="4888"/>
                    <a:pt x="7428" y="4957"/>
                  </a:cubicBezTo>
                  <a:lnTo>
                    <a:pt x="7428" y="4968"/>
                  </a:lnTo>
                  <a:cubicBezTo>
                    <a:pt x="7439" y="5048"/>
                    <a:pt x="7439" y="5127"/>
                    <a:pt x="7439" y="5207"/>
                  </a:cubicBezTo>
                  <a:cubicBezTo>
                    <a:pt x="7450" y="5377"/>
                    <a:pt x="7484" y="5548"/>
                    <a:pt x="7541" y="5696"/>
                  </a:cubicBezTo>
                  <a:cubicBezTo>
                    <a:pt x="7689" y="6083"/>
                    <a:pt x="8042" y="6424"/>
                    <a:pt x="8428" y="6424"/>
                  </a:cubicBezTo>
                  <a:cubicBezTo>
                    <a:pt x="8497" y="6424"/>
                    <a:pt x="8576" y="6412"/>
                    <a:pt x="8645" y="6390"/>
                  </a:cubicBezTo>
                  <a:cubicBezTo>
                    <a:pt x="9134" y="6208"/>
                    <a:pt x="9213" y="5673"/>
                    <a:pt x="9281" y="5230"/>
                  </a:cubicBezTo>
                  <a:lnTo>
                    <a:pt x="9304" y="5127"/>
                  </a:lnTo>
                  <a:cubicBezTo>
                    <a:pt x="9304" y="5104"/>
                    <a:pt x="9316" y="5093"/>
                    <a:pt x="9338" y="5093"/>
                  </a:cubicBezTo>
                  <a:cubicBezTo>
                    <a:pt x="9342" y="5091"/>
                    <a:pt x="9347" y="5090"/>
                    <a:pt x="9352" y="5090"/>
                  </a:cubicBezTo>
                  <a:cubicBezTo>
                    <a:pt x="9376" y="5090"/>
                    <a:pt x="9409" y="5111"/>
                    <a:pt x="9418" y="5139"/>
                  </a:cubicBezTo>
                  <a:cubicBezTo>
                    <a:pt x="9520" y="5400"/>
                    <a:pt x="9520" y="5696"/>
                    <a:pt x="9407" y="5980"/>
                  </a:cubicBezTo>
                  <a:cubicBezTo>
                    <a:pt x="9407" y="5992"/>
                    <a:pt x="9407" y="6003"/>
                    <a:pt x="9418" y="6014"/>
                  </a:cubicBezTo>
                  <a:cubicBezTo>
                    <a:pt x="9600" y="6128"/>
                    <a:pt x="9782" y="6196"/>
                    <a:pt x="9975" y="6219"/>
                  </a:cubicBezTo>
                  <a:cubicBezTo>
                    <a:pt x="10006" y="6222"/>
                    <a:pt x="10037" y="6224"/>
                    <a:pt x="10068" y="6224"/>
                  </a:cubicBezTo>
                  <a:cubicBezTo>
                    <a:pt x="10252" y="6224"/>
                    <a:pt x="10432" y="6165"/>
                    <a:pt x="10578" y="6049"/>
                  </a:cubicBezTo>
                  <a:cubicBezTo>
                    <a:pt x="10658" y="5992"/>
                    <a:pt x="10726" y="5912"/>
                    <a:pt x="10771" y="5832"/>
                  </a:cubicBezTo>
                  <a:cubicBezTo>
                    <a:pt x="10794" y="5798"/>
                    <a:pt x="10817" y="5753"/>
                    <a:pt x="10828" y="5719"/>
                  </a:cubicBezTo>
                  <a:cubicBezTo>
                    <a:pt x="10840" y="5707"/>
                    <a:pt x="10828" y="5696"/>
                    <a:pt x="10817" y="5685"/>
                  </a:cubicBezTo>
                  <a:lnTo>
                    <a:pt x="10806" y="5673"/>
                  </a:lnTo>
                  <a:cubicBezTo>
                    <a:pt x="10806" y="5673"/>
                    <a:pt x="10806" y="5662"/>
                    <a:pt x="10794" y="5662"/>
                  </a:cubicBezTo>
                  <a:cubicBezTo>
                    <a:pt x="10703" y="5571"/>
                    <a:pt x="10624" y="5457"/>
                    <a:pt x="10555" y="5298"/>
                  </a:cubicBezTo>
                  <a:cubicBezTo>
                    <a:pt x="10533" y="5252"/>
                    <a:pt x="10533" y="5207"/>
                    <a:pt x="10521" y="5161"/>
                  </a:cubicBezTo>
                  <a:cubicBezTo>
                    <a:pt x="10510" y="5139"/>
                    <a:pt x="10510" y="5104"/>
                    <a:pt x="10498" y="5082"/>
                  </a:cubicBezTo>
                  <a:cubicBezTo>
                    <a:pt x="10476" y="5025"/>
                    <a:pt x="10453" y="4945"/>
                    <a:pt x="10464" y="4888"/>
                  </a:cubicBezTo>
                  <a:cubicBezTo>
                    <a:pt x="10464" y="4866"/>
                    <a:pt x="10487" y="4832"/>
                    <a:pt x="10510" y="4832"/>
                  </a:cubicBezTo>
                  <a:cubicBezTo>
                    <a:pt x="10517" y="4828"/>
                    <a:pt x="10523" y="4827"/>
                    <a:pt x="10530" y="4827"/>
                  </a:cubicBezTo>
                  <a:cubicBezTo>
                    <a:pt x="10545" y="4827"/>
                    <a:pt x="10559" y="4835"/>
                    <a:pt x="10567" y="4843"/>
                  </a:cubicBezTo>
                  <a:cubicBezTo>
                    <a:pt x="10612" y="4888"/>
                    <a:pt x="10635" y="4945"/>
                    <a:pt x="10669" y="5013"/>
                  </a:cubicBezTo>
                  <a:cubicBezTo>
                    <a:pt x="10680" y="5036"/>
                    <a:pt x="10692" y="5059"/>
                    <a:pt x="10715" y="5082"/>
                  </a:cubicBezTo>
                  <a:cubicBezTo>
                    <a:pt x="10715" y="5082"/>
                    <a:pt x="10715" y="5082"/>
                    <a:pt x="10715" y="5093"/>
                  </a:cubicBezTo>
                  <a:cubicBezTo>
                    <a:pt x="10749" y="5116"/>
                    <a:pt x="10783" y="5150"/>
                    <a:pt x="10806" y="5195"/>
                  </a:cubicBezTo>
                  <a:cubicBezTo>
                    <a:pt x="10828" y="5230"/>
                    <a:pt x="10862" y="5275"/>
                    <a:pt x="10897" y="5298"/>
                  </a:cubicBezTo>
                  <a:cubicBezTo>
                    <a:pt x="10931" y="5332"/>
                    <a:pt x="10953" y="5355"/>
                    <a:pt x="10976" y="5389"/>
                  </a:cubicBezTo>
                  <a:cubicBezTo>
                    <a:pt x="11022" y="5434"/>
                    <a:pt x="11056" y="5468"/>
                    <a:pt x="11113" y="5514"/>
                  </a:cubicBezTo>
                  <a:cubicBezTo>
                    <a:pt x="11248" y="5618"/>
                    <a:pt x="11403" y="5675"/>
                    <a:pt x="11559" y="5675"/>
                  </a:cubicBezTo>
                  <a:cubicBezTo>
                    <a:pt x="11573" y="5675"/>
                    <a:pt x="11587" y="5674"/>
                    <a:pt x="11602" y="5673"/>
                  </a:cubicBezTo>
                  <a:cubicBezTo>
                    <a:pt x="11772" y="5673"/>
                    <a:pt x="11920" y="5605"/>
                    <a:pt x="12023" y="5480"/>
                  </a:cubicBezTo>
                  <a:cubicBezTo>
                    <a:pt x="12057" y="5446"/>
                    <a:pt x="12091" y="5377"/>
                    <a:pt x="12125" y="5321"/>
                  </a:cubicBezTo>
                  <a:cubicBezTo>
                    <a:pt x="12125" y="5309"/>
                    <a:pt x="12125" y="5298"/>
                    <a:pt x="12114" y="5286"/>
                  </a:cubicBezTo>
                  <a:cubicBezTo>
                    <a:pt x="12068" y="5230"/>
                    <a:pt x="12023" y="5161"/>
                    <a:pt x="11988" y="5104"/>
                  </a:cubicBezTo>
                  <a:cubicBezTo>
                    <a:pt x="11954" y="5036"/>
                    <a:pt x="11897" y="4934"/>
                    <a:pt x="11886" y="4843"/>
                  </a:cubicBezTo>
                  <a:cubicBezTo>
                    <a:pt x="11875" y="4820"/>
                    <a:pt x="11875" y="4786"/>
                    <a:pt x="11875" y="4763"/>
                  </a:cubicBezTo>
                  <a:cubicBezTo>
                    <a:pt x="11875" y="4741"/>
                    <a:pt x="11875" y="4729"/>
                    <a:pt x="11875" y="4718"/>
                  </a:cubicBezTo>
                  <a:cubicBezTo>
                    <a:pt x="11875" y="4706"/>
                    <a:pt x="11875" y="4695"/>
                    <a:pt x="11875" y="4684"/>
                  </a:cubicBezTo>
                  <a:cubicBezTo>
                    <a:pt x="11875" y="4638"/>
                    <a:pt x="11863" y="4615"/>
                    <a:pt x="11875" y="4570"/>
                  </a:cubicBezTo>
                  <a:cubicBezTo>
                    <a:pt x="11886" y="4547"/>
                    <a:pt x="11909" y="4536"/>
                    <a:pt x="11932" y="4524"/>
                  </a:cubicBezTo>
                  <a:cubicBezTo>
                    <a:pt x="11954" y="4524"/>
                    <a:pt x="11966" y="4524"/>
                    <a:pt x="11977" y="4536"/>
                  </a:cubicBezTo>
                  <a:cubicBezTo>
                    <a:pt x="12000" y="4570"/>
                    <a:pt x="12011" y="4593"/>
                    <a:pt x="12023" y="4615"/>
                  </a:cubicBezTo>
                  <a:cubicBezTo>
                    <a:pt x="12034" y="4650"/>
                    <a:pt x="12057" y="4672"/>
                    <a:pt x="12068" y="4695"/>
                  </a:cubicBezTo>
                  <a:cubicBezTo>
                    <a:pt x="12102" y="4729"/>
                    <a:pt x="12125" y="4775"/>
                    <a:pt x="12148" y="4809"/>
                  </a:cubicBezTo>
                  <a:cubicBezTo>
                    <a:pt x="12159" y="4832"/>
                    <a:pt x="12182" y="4866"/>
                    <a:pt x="12193" y="4888"/>
                  </a:cubicBezTo>
                  <a:cubicBezTo>
                    <a:pt x="12261" y="4991"/>
                    <a:pt x="12364" y="5093"/>
                    <a:pt x="12466" y="5184"/>
                  </a:cubicBezTo>
                  <a:cubicBezTo>
                    <a:pt x="12623" y="5304"/>
                    <a:pt x="12818" y="5364"/>
                    <a:pt x="13007" y="5364"/>
                  </a:cubicBezTo>
                  <a:cubicBezTo>
                    <a:pt x="13051" y="5364"/>
                    <a:pt x="13095" y="5361"/>
                    <a:pt x="13137" y="5355"/>
                  </a:cubicBezTo>
                  <a:cubicBezTo>
                    <a:pt x="13353" y="5321"/>
                    <a:pt x="13535" y="5207"/>
                    <a:pt x="13660" y="5025"/>
                  </a:cubicBezTo>
                  <a:cubicBezTo>
                    <a:pt x="13820" y="4786"/>
                    <a:pt x="13876" y="4456"/>
                    <a:pt x="13820" y="4138"/>
                  </a:cubicBezTo>
                  <a:cubicBezTo>
                    <a:pt x="13785" y="4001"/>
                    <a:pt x="13740" y="3865"/>
                    <a:pt x="13672" y="3706"/>
                  </a:cubicBezTo>
                  <a:cubicBezTo>
                    <a:pt x="13660" y="3683"/>
                    <a:pt x="13649" y="3649"/>
                    <a:pt x="13638" y="3626"/>
                  </a:cubicBezTo>
                  <a:cubicBezTo>
                    <a:pt x="13615" y="3580"/>
                    <a:pt x="13592" y="3535"/>
                    <a:pt x="13569" y="3478"/>
                  </a:cubicBezTo>
                  <a:cubicBezTo>
                    <a:pt x="13569" y="3467"/>
                    <a:pt x="13558" y="3455"/>
                    <a:pt x="13558" y="3444"/>
                  </a:cubicBezTo>
                  <a:cubicBezTo>
                    <a:pt x="13547" y="3421"/>
                    <a:pt x="13535" y="3387"/>
                    <a:pt x="13535" y="3364"/>
                  </a:cubicBezTo>
                  <a:cubicBezTo>
                    <a:pt x="13535" y="3330"/>
                    <a:pt x="13535" y="3296"/>
                    <a:pt x="13535" y="3262"/>
                  </a:cubicBezTo>
                  <a:cubicBezTo>
                    <a:pt x="13535" y="3251"/>
                    <a:pt x="13535" y="3239"/>
                    <a:pt x="13547" y="3239"/>
                  </a:cubicBezTo>
                  <a:cubicBezTo>
                    <a:pt x="13550" y="3235"/>
                    <a:pt x="13553" y="3234"/>
                    <a:pt x="13555" y="3234"/>
                  </a:cubicBezTo>
                  <a:cubicBezTo>
                    <a:pt x="13558" y="3234"/>
                    <a:pt x="13558" y="3239"/>
                    <a:pt x="13558" y="3239"/>
                  </a:cubicBezTo>
                  <a:cubicBezTo>
                    <a:pt x="13638" y="3251"/>
                    <a:pt x="13683" y="3285"/>
                    <a:pt x="13740" y="3342"/>
                  </a:cubicBezTo>
                  <a:cubicBezTo>
                    <a:pt x="13797" y="3398"/>
                    <a:pt x="13842" y="3467"/>
                    <a:pt x="13888" y="3546"/>
                  </a:cubicBezTo>
                  <a:cubicBezTo>
                    <a:pt x="13967" y="3683"/>
                    <a:pt x="14024" y="3819"/>
                    <a:pt x="14070" y="3967"/>
                  </a:cubicBezTo>
                  <a:cubicBezTo>
                    <a:pt x="14070" y="3978"/>
                    <a:pt x="14093" y="3990"/>
                    <a:pt x="14104" y="3990"/>
                  </a:cubicBezTo>
                  <a:lnTo>
                    <a:pt x="14149" y="3990"/>
                  </a:lnTo>
                  <a:cubicBezTo>
                    <a:pt x="14229" y="3978"/>
                    <a:pt x="14297" y="3978"/>
                    <a:pt x="14377" y="3944"/>
                  </a:cubicBezTo>
                  <a:cubicBezTo>
                    <a:pt x="14536" y="3899"/>
                    <a:pt x="14661" y="3785"/>
                    <a:pt x="14752" y="3615"/>
                  </a:cubicBezTo>
                  <a:cubicBezTo>
                    <a:pt x="14934" y="3239"/>
                    <a:pt x="14798" y="2784"/>
                    <a:pt x="14673" y="2489"/>
                  </a:cubicBezTo>
                  <a:cubicBezTo>
                    <a:pt x="14377" y="1749"/>
                    <a:pt x="13854" y="1090"/>
                    <a:pt x="13205" y="612"/>
                  </a:cubicBezTo>
                  <a:cubicBezTo>
                    <a:pt x="13012" y="475"/>
                    <a:pt x="12819" y="350"/>
                    <a:pt x="12614" y="259"/>
                  </a:cubicBezTo>
                  <a:cubicBezTo>
                    <a:pt x="12512" y="202"/>
                    <a:pt x="12409" y="168"/>
                    <a:pt x="12284" y="123"/>
                  </a:cubicBezTo>
                  <a:cubicBezTo>
                    <a:pt x="12250" y="123"/>
                    <a:pt x="12216" y="111"/>
                    <a:pt x="12182" y="100"/>
                  </a:cubicBezTo>
                  <a:lnTo>
                    <a:pt x="12148" y="89"/>
                  </a:lnTo>
                  <a:lnTo>
                    <a:pt x="11977" y="89"/>
                  </a:lnTo>
                  <a:cubicBezTo>
                    <a:pt x="11863" y="77"/>
                    <a:pt x="11750" y="55"/>
                    <a:pt x="11647" y="9"/>
                  </a:cubicBezTo>
                  <a:cubicBezTo>
                    <a:pt x="11642" y="3"/>
                    <a:pt x="11636" y="1"/>
                    <a:pt x="11632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2747975" y="2157525"/>
              <a:ext cx="164075" cy="128175"/>
            </a:xfrm>
            <a:custGeom>
              <a:rect b="b" l="l" r="r" t="t"/>
              <a:pathLst>
                <a:path extrusionOk="0" h="5127" w="6563">
                  <a:moveTo>
                    <a:pt x="2718" y="986"/>
                  </a:moveTo>
                  <a:cubicBezTo>
                    <a:pt x="2718" y="986"/>
                    <a:pt x="2718" y="998"/>
                    <a:pt x="2718" y="998"/>
                  </a:cubicBezTo>
                  <a:cubicBezTo>
                    <a:pt x="2696" y="1020"/>
                    <a:pt x="2673" y="1055"/>
                    <a:pt x="2650" y="1077"/>
                  </a:cubicBezTo>
                  <a:lnTo>
                    <a:pt x="2627" y="1089"/>
                  </a:lnTo>
                  <a:cubicBezTo>
                    <a:pt x="2627" y="1089"/>
                    <a:pt x="2627" y="1100"/>
                    <a:pt x="2627" y="1100"/>
                  </a:cubicBezTo>
                  <a:cubicBezTo>
                    <a:pt x="2616" y="1111"/>
                    <a:pt x="2605" y="1123"/>
                    <a:pt x="2593" y="1134"/>
                  </a:cubicBezTo>
                  <a:lnTo>
                    <a:pt x="2582" y="1146"/>
                  </a:lnTo>
                  <a:lnTo>
                    <a:pt x="2536" y="1191"/>
                  </a:lnTo>
                  <a:cubicBezTo>
                    <a:pt x="2514" y="1214"/>
                    <a:pt x="2491" y="1237"/>
                    <a:pt x="2457" y="1259"/>
                  </a:cubicBezTo>
                  <a:lnTo>
                    <a:pt x="2445" y="1271"/>
                  </a:lnTo>
                  <a:cubicBezTo>
                    <a:pt x="2400" y="1305"/>
                    <a:pt x="2366" y="1328"/>
                    <a:pt x="2332" y="1350"/>
                  </a:cubicBezTo>
                  <a:lnTo>
                    <a:pt x="2320" y="1362"/>
                  </a:lnTo>
                  <a:cubicBezTo>
                    <a:pt x="2309" y="1373"/>
                    <a:pt x="2286" y="1384"/>
                    <a:pt x="2275" y="1396"/>
                  </a:cubicBezTo>
                  <a:cubicBezTo>
                    <a:pt x="2263" y="1396"/>
                    <a:pt x="2252" y="1407"/>
                    <a:pt x="2241" y="1407"/>
                  </a:cubicBezTo>
                  <a:cubicBezTo>
                    <a:pt x="2229" y="1407"/>
                    <a:pt x="2218" y="1407"/>
                    <a:pt x="2207" y="1419"/>
                  </a:cubicBezTo>
                  <a:cubicBezTo>
                    <a:pt x="2207" y="1419"/>
                    <a:pt x="2195" y="1419"/>
                    <a:pt x="2195" y="1407"/>
                  </a:cubicBezTo>
                  <a:cubicBezTo>
                    <a:pt x="2195" y="1407"/>
                    <a:pt x="2195" y="1407"/>
                    <a:pt x="2195" y="1396"/>
                  </a:cubicBezTo>
                  <a:cubicBezTo>
                    <a:pt x="2207" y="1384"/>
                    <a:pt x="2207" y="1373"/>
                    <a:pt x="2218" y="1362"/>
                  </a:cubicBezTo>
                  <a:cubicBezTo>
                    <a:pt x="2218" y="1362"/>
                    <a:pt x="2229" y="1350"/>
                    <a:pt x="2241" y="1339"/>
                  </a:cubicBezTo>
                  <a:cubicBezTo>
                    <a:pt x="2252" y="1328"/>
                    <a:pt x="2263" y="1316"/>
                    <a:pt x="2275" y="1305"/>
                  </a:cubicBezTo>
                  <a:lnTo>
                    <a:pt x="2286" y="1293"/>
                  </a:lnTo>
                  <a:cubicBezTo>
                    <a:pt x="2320" y="1259"/>
                    <a:pt x="2354" y="1237"/>
                    <a:pt x="2389" y="1202"/>
                  </a:cubicBezTo>
                  <a:lnTo>
                    <a:pt x="2411" y="1191"/>
                  </a:lnTo>
                  <a:cubicBezTo>
                    <a:pt x="2445" y="1157"/>
                    <a:pt x="2468" y="1134"/>
                    <a:pt x="2502" y="1111"/>
                  </a:cubicBezTo>
                  <a:cubicBezTo>
                    <a:pt x="2502" y="1111"/>
                    <a:pt x="2514" y="1100"/>
                    <a:pt x="2525" y="1100"/>
                  </a:cubicBezTo>
                  <a:cubicBezTo>
                    <a:pt x="2548" y="1077"/>
                    <a:pt x="2571" y="1066"/>
                    <a:pt x="2582" y="1055"/>
                  </a:cubicBezTo>
                  <a:lnTo>
                    <a:pt x="2593" y="1055"/>
                  </a:lnTo>
                  <a:cubicBezTo>
                    <a:pt x="2605" y="1043"/>
                    <a:pt x="2616" y="1043"/>
                    <a:pt x="2627" y="1032"/>
                  </a:cubicBezTo>
                  <a:cubicBezTo>
                    <a:pt x="2650" y="1009"/>
                    <a:pt x="2673" y="998"/>
                    <a:pt x="2696" y="986"/>
                  </a:cubicBezTo>
                  <a:close/>
                  <a:moveTo>
                    <a:pt x="1103" y="2408"/>
                  </a:moveTo>
                  <a:cubicBezTo>
                    <a:pt x="1103" y="2408"/>
                    <a:pt x="1115" y="2419"/>
                    <a:pt x="1115" y="2419"/>
                  </a:cubicBezTo>
                  <a:cubicBezTo>
                    <a:pt x="1126" y="2431"/>
                    <a:pt x="1126" y="2442"/>
                    <a:pt x="1126" y="2442"/>
                  </a:cubicBezTo>
                  <a:cubicBezTo>
                    <a:pt x="1115" y="2465"/>
                    <a:pt x="1103" y="2476"/>
                    <a:pt x="1092" y="2499"/>
                  </a:cubicBezTo>
                  <a:lnTo>
                    <a:pt x="1081" y="2510"/>
                  </a:lnTo>
                  <a:cubicBezTo>
                    <a:pt x="1069" y="2510"/>
                    <a:pt x="1069" y="2522"/>
                    <a:pt x="1069" y="2522"/>
                  </a:cubicBezTo>
                  <a:lnTo>
                    <a:pt x="1069" y="2533"/>
                  </a:lnTo>
                  <a:cubicBezTo>
                    <a:pt x="1058" y="2545"/>
                    <a:pt x="1058" y="2545"/>
                    <a:pt x="1046" y="2556"/>
                  </a:cubicBezTo>
                  <a:lnTo>
                    <a:pt x="1035" y="2567"/>
                  </a:lnTo>
                  <a:cubicBezTo>
                    <a:pt x="1035" y="2579"/>
                    <a:pt x="1035" y="2579"/>
                    <a:pt x="1035" y="2579"/>
                  </a:cubicBezTo>
                  <a:lnTo>
                    <a:pt x="1024" y="2579"/>
                  </a:lnTo>
                  <a:lnTo>
                    <a:pt x="1024" y="2590"/>
                  </a:lnTo>
                  <a:cubicBezTo>
                    <a:pt x="1001" y="2613"/>
                    <a:pt x="1001" y="2624"/>
                    <a:pt x="990" y="2647"/>
                  </a:cubicBezTo>
                  <a:cubicBezTo>
                    <a:pt x="955" y="2681"/>
                    <a:pt x="933" y="2715"/>
                    <a:pt x="921" y="2749"/>
                  </a:cubicBezTo>
                  <a:cubicBezTo>
                    <a:pt x="910" y="2772"/>
                    <a:pt x="899" y="2783"/>
                    <a:pt x="887" y="2806"/>
                  </a:cubicBezTo>
                  <a:cubicBezTo>
                    <a:pt x="887" y="2806"/>
                    <a:pt x="887" y="2818"/>
                    <a:pt x="876" y="2829"/>
                  </a:cubicBezTo>
                  <a:lnTo>
                    <a:pt x="864" y="2829"/>
                  </a:lnTo>
                  <a:cubicBezTo>
                    <a:pt x="864" y="2840"/>
                    <a:pt x="853" y="2840"/>
                    <a:pt x="853" y="2852"/>
                  </a:cubicBezTo>
                  <a:cubicBezTo>
                    <a:pt x="842" y="2863"/>
                    <a:pt x="830" y="2863"/>
                    <a:pt x="830" y="2863"/>
                  </a:cubicBezTo>
                  <a:cubicBezTo>
                    <a:pt x="819" y="2863"/>
                    <a:pt x="808" y="2852"/>
                    <a:pt x="808" y="2852"/>
                  </a:cubicBezTo>
                  <a:lnTo>
                    <a:pt x="796" y="2840"/>
                  </a:lnTo>
                  <a:cubicBezTo>
                    <a:pt x="796" y="2829"/>
                    <a:pt x="796" y="2829"/>
                    <a:pt x="796" y="2818"/>
                  </a:cubicBezTo>
                  <a:cubicBezTo>
                    <a:pt x="796" y="2818"/>
                    <a:pt x="796" y="2806"/>
                    <a:pt x="796" y="2806"/>
                  </a:cubicBezTo>
                  <a:lnTo>
                    <a:pt x="796" y="2795"/>
                  </a:lnTo>
                  <a:cubicBezTo>
                    <a:pt x="796" y="2795"/>
                    <a:pt x="796" y="2795"/>
                    <a:pt x="796" y="2783"/>
                  </a:cubicBezTo>
                  <a:cubicBezTo>
                    <a:pt x="796" y="2783"/>
                    <a:pt x="796" y="2772"/>
                    <a:pt x="796" y="2772"/>
                  </a:cubicBezTo>
                  <a:cubicBezTo>
                    <a:pt x="796" y="2749"/>
                    <a:pt x="808" y="2727"/>
                    <a:pt x="819" y="2715"/>
                  </a:cubicBezTo>
                  <a:cubicBezTo>
                    <a:pt x="830" y="2670"/>
                    <a:pt x="853" y="2624"/>
                    <a:pt x="876" y="2590"/>
                  </a:cubicBezTo>
                  <a:cubicBezTo>
                    <a:pt x="910" y="2545"/>
                    <a:pt x="944" y="2510"/>
                    <a:pt x="967" y="2476"/>
                  </a:cubicBezTo>
                  <a:cubicBezTo>
                    <a:pt x="990" y="2465"/>
                    <a:pt x="1001" y="2454"/>
                    <a:pt x="1024" y="2454"/>
                  </a:cubicBezTo>
                  <a:lnTo>
                    <a:pt x="1035" y="2442"/>
                  </a:lnTo>
                  <a:cubicBezTo>
                    <a:pt x="1058" y="2419"/>
                    <a:pt x="1081" y="2408"/>
                    <a:pt x="1103" y="2408"/>
                  </a:cubicBezTo>
                  <a:close/>
                  <a:moveTo>
                    <a:pt x="1763" y="1566"/>
                  </a:moveTo>
                  <a:cubicBezTo>
                    <a:pt x="1763" y="1566"/>
                    <a:pt x="1774" y="1578"/>
                    <a:pt x="1774" y="1578"/>
                  </a:cubicBezTo>
                  <a:cubicBezTo>
                    <a:pt x="1774" y="1578"/>
                    <a:pt x="1786" y="1601"/>
                    <a:pt x="1774" y="1601"/>
                  </a:cubicBezTo>
                  <a:cubicBezTo>
                    <a:pt x="1592" y="1748"/>
                    <a:pt x="1445" y="1862"/>
                    <a:pt x="1297" y="1964"/>
                  </a:cubicBezTo>
                  <a:cubicBezTo>
                    <a:pt x="1115" y="2090"/>
                    <a:pt x="967" y="2215"/>
                    <a:pt x="842" y="2340"/>
                  </a:cubicBezTo>
                  <a:cubicBezTo>
                    <a:pt x="694" y="2488"/>
                    <a:pt x="580" y="2658"/>
                    <a:pt x="512" y="2829"/>
                  </a:cubicBezTo>
                  <a:cubicBezTo>
                    <a:pt x="466" y="2931"/>
                    <a:pt x="432" y="3034"/>
                    <a:pt x="432" y="3136"/>
                  </a:cubicBezTo>
                  <a:cubicBezTo>
                    <a:pt x="432" y="3181"/>
                    <a:pt x="432" y="3238"/>
                    <a:pt x="444" y="3284"/>
                  </a:cubicBezTo>
                  <a:cubicBezTo>
                    <a:pt x="444" y="3307"/>
                    <a:pt x="444" y="3329"/>
                    <a:pt x="444" y="3341"/>
                  </a:cubicBezTo>
                  <a:cubicBezTo>
                    <a:pt x="444" y="3375"/>
                    <a:pt x="432" y="3420"/>
                    <a:pt x="444" y="3443"/>
                  </a:cubicBezTo>
                  <a:cubicBezTo>
                    <a:pt x="444" y="3454"/>
                    <a:pt x="444" y="3454"/>
                    <a:pt x="444" y="3454"/>
                  </a:cubicBezTo>
                  <a:cubicBezTo>
                    <a:pt x="440" y="3458"/>
                    <a:pt x="437" y="3460"/>
                    <a:pt x="436" y="3460"/>
                  </a:cubicBezTo>
                  <a:cubicBezTo>
                    <a:pt x="432" y="3460"/>
                    <a:pt x="432" y="3454"/>
                    <a:pt x="432" y="3454"/>
                  </a:cubicBezTo>
                  <a:cubicBezTo>
                    <a:pt x="421" y="3443"/>
                    <a:pt x="410" y="3432"/>
                    <a:pt x="398" y="3420"/>
                  </a:cubicBezTo>
                  <a:cubicBezTo>
                    <a:pt x="364" y="3398"/>
                    <a:pt x="341" y="3375"/>
                    <a:pt x="330" y="3341"/>
                  </a:cubicBezTo>
                  <a:cubicBezTo>
                    <a:pt x="307" y="3295"/>
                    <a:pt x="296" y="3250"/>
                    <a:pt x="284" y="3181"/>
                  </a:cubicBezTo>
                  <a:cubicBezTo>
                    <a:pt x="284" y="3090"/>
                    <a:pt x="296" y="2977"/>
                    <a:pt x="341" y="2863"/>
                  </a:cubicBezTo>
                  <a:cubicBezTo>
                    <a:pt x="398" y="2681"/>
                    <a:pt x="512" y="2488"/>
                    <a:pt x="671" y="2306"/>
                  </a:cubicBezTo>
                  <a:cubicBezTo>
                    <a:pt x="796" y="2158"/>
                    <a:pt x="955" y="2021"/>
                    <a:pt x="1172" y="1873"/>
                  </a:cubicBezTo>
                  <a:cubicBezTo>
                    <a:pt x="1365" y="1737"/>
                    <a:pt x="1592" y="1635"/>
                    <a:pt x="1752" y="1566"/>
                  </a:cubicBezTo>
                  <a:close/>
                  <a:moveTo>
                    <a:pt x="4061" y="1601"/>
                  </a:moveTo>
                  <a:cubicBezTo>
                    <a:pt x="4061" y="1601"/>
                    <a:pt x="4072" y="1612"/>
                    <a:pt x="4083" y="1612"/>
                  </a:cubicBezTo>
                  <a:cubicBezTo>
                    <a:pt x="4083" y="1623"/>
                    <a:pt x="4095" y="1623"/>
                    <a:pt x="4095" y="1635"/>
                  </a:cubicBezTo>
                  <a:lnTo>
                    <a:pt x="4106" y="1635"/>
                  </a:lnTo>
                  <a:lnTo>
                    <a:pt x="4117" y="1657"/>
                  </a:lnTo>
                  <a:cubicBezTo>
                    <a:pt x="4129" y="1669"/>
                    <a:pt x="4129" y="1669"/>
                    <a:pt x="4129" y="1680"/>
                  </a:cubicBezTo>
                  <a:cubicBezTo>
                    <a:pt x="4129" y="1692"/>
                    <a:pt x="4129" y="1692"/>
                    <a:pt x="4140" y="1692"/>
                  </a:cubicBezTo>
                  <a:lnTo>
                    <a:pt x="4140" y="1703"/>
                  </a:lnTo>
                  <a:lnTo>
                    <a:pt x="4140" y="1737"/>
                  </a:lnTo>
                  <a:cubicBezTo>
                    <a:pt x="4151" y="1760"/>
                    <a:pt x="4151" y="1794"/>
                    <a:pt x="4163" y="1828"/>
                  </a:cubicBezTo>
                  <a:lnTo>
                    <a:pt x="4163" y="1851"/>
                  </a:lnTo>
                  <a:cubicBezTo>
                    <a:pt x="4163" y="1873"/>
                    <a:pt x="4174" y="1885"/>
                    <a:pt x="4186" y="1885"/>
                  </a:cubicBezTo>
                  <a:cubicBezTo>
                    <a:pt x="4652" y="1953"/>
                    <a:pt x="4993" y="2351"/>
                    <a:pt x="4993" y="2806"/>
                  </a:cubicBezTo>
                  <a:cubicBezTo>
                    <a:pt x="4993" y="3329"/>
                    <a:pt x="4572" y="3750"/>
                    <a:pt x="4061" y="3750"/>
                  </a:cubicBezTo>
                  <a:cubicBezTo>
                    <a:pt x="3537" y="3750"/>
                    <a:pt x="3116" y="3329"/>
                    <a:pt x="3116" y="2806"/>
                  </a:cubicBezTo>
                  <a:cubicBezTo>
                    <a:pt x="3128" y="2363"/>
                    <a:pt x="3446" y="1976"/>
                    <a:pt x="3901" y="1896"/>
                  </a:cubicBezTo>
                  <a:cubicBezTo>
                    <a:pt x="3913" y="1885"/>
                    <a:pt x="3924" y="1873"/>
                    <a:pt x="3924" y="1862"/>
                  </a:cubicBezTo>
                  <a:lnTo>
                    <a:pt x="3924" y="1817"/>
                  </a:lnTo>
                  <a:cubicBezTo>
                    <a:pt x="3924" y="1783"/>
                    <a:pt x="3935" y="1748"/>
                    <a:pt x="3935" y="1703"/>
                  </a:cubicBezTo>
                  <a:cubicBezTo>
                    <a:pt x="3947" y="1680"/>
                    <a:pt x="3958" y="1635"/>
                    <a:pt x="4004" y="1612"/>
                  </a:cubicBezTo>
                  <a:cubicBezTo>
                    <a:pt x="4015" y="1601"/>
                    <a:pt x="4026" y="1601"/>
                    <a:pt x="4038" y="1601"/>
                  </a:cubicBezTo>
                  <a:close/>
                  <a:moveTo>
                    <a:pt x="5437" y="3477"/>
                  </a:moveTo>
                  <a:cubicBezTo>
                    <a:pt x="5459" y="3489"/>
                    <a:pt x="5471" y="3511"/>
                    <a:pt x="5494" y="3545"/>
                  </a:cubicBezTo>
                  <a:cubicBezTo>
                    <a:pt x="5505" y="3580"/>
                    <a:pt x="5505" y="3614"/>
                    <a:pt x="5505" y="3625"/>
                  </a:cubicBezTo>
                  <a:cubicBezTo>
                    <a:pt x="5505" y="3659"/>
                    <a:pt x="5494" y="3682"/>
                    <a:pt x="5482" y="3716"/>
                  </a:cubicBezTo>
                  <a:lnTo>
                    <a:pt x="5459" y="3750"/>
                  </a:lnTo>
                  <a:cubicBezTo>
                    <a:pt x="5459" y="3762"/>
                    <a:pt x="5448" y="3773"/>
                    <a:pt x="5448" y="3773"/>
                  </a:cubicBezTo>
                  <a:cubicBezTo>
                    <a:pt x="5437" y="3784"/>
                    <a:pt x="5437" y="3784"/>
                    <a:pt x="5437" y="3784"/>
                  </a:cubicBezTo>
                  <a:cubicBezTo>
                    <a:pt x="5437" y="3784"/>
                    <a:pt x="5425" y="3784"/>
                    <a:pt x="5425" y="3796"/>
                  </a:cubicBezTo>
                  <a:cubicBezTo>
                    <a:pt x="5425" y="3796"/>
                    <a:pt x="5414" y="3796"/>
                    <a:pt x="5403" y="3807"/>
                  </a:cubicBezTo>
                  <a:cubicBezTo>
                    <a:pt x="5403" y="3807"/>
                    <a:pt x="5391" y="3818"/>
                    <a:pt x="5391" y="3818"/>
                  </a:cubicBezTo>
                  <a:lnTo>
                    <a:pt x="5346" y="3818"/>
                  </a:lnTo>
                  <a:cubicBezTo>
                    <a:pt x="5346" y="3807"/>
                    <a:pt x="5346" y="3807"/>
                    <a:pt x="5346" y="3796"/>
                  </a:cubicBezTo>
                  <a:lnTo>
                    <a:pt x="5323" y="3784"/>
                  </a:lnTo>
                  <a:lnTo>
                    <a:pt x="5323" y="3784"/>
                  </a:lnTo>
                  <a:lnTo>
                    <a:pt x="5357" y="3796"/>
                  </a:lnTo>
                  <a:cubicBezTo>
                    <a:pt x="5357" y="3784"/>
                    <a:pt x="5357" y="3784"/>
                    <a:pt x="5357" y="3784"/>
                  </a:cubicBezTo>
                  <a:cubicBezTo>
                    <a:pt x="5357" y="3773"/>
                    <a:pt x="5357" y="3773"/>
                    <a:pt x="5357" y="3762"/>
                  </a:cubicBezTo>
                  <a:cubicBezTo>
                    <a:pt x="5368" y="3762"/>
                    <a:pt x="5368" y="3750"/>
                    <a:pt x="5380" y="3739"/>
                  </a:cubicBezTo>
                  <a:cubicBezTo>
                    <a:pt x="5380" y="3727"/>
                    <a:pt x="5380" y="3727"/>
                    <a:pt x="5380" y="3716"/>
                  </a:cubicBezTo>
                  <a:lnTo>
                    <a:pt x="5391" y="3705"/>
                  </a:lnTo>
                  <a:cubicBezTo>
                    <a:pt x="5391" y="3693"/>
                    <a:pt x="5391" y="3693"/>
                    <a:pt x="5403" y="3682"/>
                  </a:cubicBezTo>
                  <a:cubicBezTo>
                    <a:pt x="5403" y="3682"/>
                    <a:pt x="5403" y="3671"/>
                    <a:pt x="5403" y="3659"/>
                  </a:cubicBezTo>
                  <a:cubicBezTo>
                    <a:pt x="5403" y="3659"/>
                    <a:pt x="5403" y="3659"/>
                    <a:pt x="5403" y="3648"/>
                  </a:cubicBezTo>
                  <a:cubicBezTo>
                    <a:pt x="5403" y="3648"/>
                    <a:pt x="5403" y="3636"/>
                    <a:pt x="5403" y="3636"/>
                  </a:cubicBezTo>
                  <a:lnTo>
                    <a:pt x="5403" y="3625"/>
                  </a:lnTo>
                  <a:cubicBezTo>
                    <a:pt x="5414" y="3614"/>
                    <a:pt x="5414" y="3614"/>
                    <a:pt x="5414" y="3602"/>
                  </a:cubicBezTo>
                  <a:cubicBezTo>
                    <a:pt x="5414" y="3591"/>
                    <a:pt x="5414" y="3591"/>
                    <a:pt x="5414" y="3580"/>
                  </a:cubicBezTo>
                  <a:lnTo>
                    <a:pt x="5414" y="3557"/>
                  </a:lnTo>
                  <a:cubicBezTo>
                    <a:pt x="5414" y="3557"/>
                    <a:pt x="5414" y="3557"/>
                    <a:pt x="5414" y="3545"/>
                  </a:cubicBezTo>
                  <a:cubicBezTo>
                    <a:pt x="5414" y="3534"/>
                    <a:pt x="5414" y="3534"/>
                    <a:pt x="5414" y="3523"/>
                  </a:cubicBezTo>
                  <a:cubicBezTo>
                    <a:pt x="5414" y="3511"/>
                    <a:pt x="5414" y="3500"/>
                    <a:pt x="5414" y="3489"/>
                  </a:cubicBezTo>
                  <a:cubicBezTo>
                    <a:pt x="5414" y="3489"/>
                    <a:pt x="5414" y="3477"/>
                    <a:pt x="5425" y="3477"/>
                  </a:cubicBezTo>
                  <a:close/>
                  <a:moveTo>
                    <a:pt x="5721" y="3523"/>
                  </a:moveTo>
                  <a:cubicBezTo>
                    <a:pt x="5732" y="3545"/>
                    <a:pt x="5755" y="3580"/>
                    <a:pt x="5767" y="3602"/>
                  </a:cubicBezTo>
                  <a:cubicBezTo>
                    <a:pt x="5778" y="3614"/>
                    <a:pt x="5778" y="3636"/>
                    <a:pt x="5778" y="3659"/>
                  </a:cubicBezTo>
                  <a:cubicBezTo>
                    <a:pt x="5789" y="3659"/>
                    <a:pt x="5789" y="3659"/>
                    <a:pt x="5789" y="3671"/>
                  </a:cubicBezTo>
                  <a:cubicBezTo>
                    <a:pt x="5789" y="3682"/>
                    <a:pt x="5789" y="3693"/>
                    <a:pt x="5789" y="3705"/>
                  </a:cubicBezTo>
                  <a:cubicBezTo>
                    <a:pt x="5789" y="3705"/>
                    <a:pt x="5789" y="3716"/>
                    <a:pt x="5789" y="3716"/>
                  </a:cubicBezTo>
                  <a:cubicBezTo>
                    <a:pt x="5789" y="3773"/>
                    <a:pt x="5778" y="3841"/>
                    <a:pt x="5732" y="3921"/>
                  </a:cubicBezTo>
                  <a:cubicBezTo>
                    <a:pt x="5710" y="3989"/>
                    <a:pt x="5664" y="4046"/>
                    <a:pt x="5607" y="4091"/>
                  </a:cubicBezTo>
                  <a:cubicBezTo>
                    <a:pt x="5607" y="4091"/>
                    <a:pt x="5596" y="4091"/>
                    <a:pt x="5596" y="4103"/>
                  </a:cubicBezTo>
                  <a:lnTo>
                    <a:pt x="5573" y="4103"/>
                  </a:lnTo>
                  <a:cubicBezTo>
                    <a:pt x="5562" y="4114"/>
                    <a:pt x="5562" y="4114"/>
                    <a:pt x="5562" y="4114"/>
                  </a:cubicBezTo>
                  <a:cubicBezTo>
                    <a:pt x="5550" y="4125"/>
                    <a:pt x="5539" y="4125"/>
                    <a:pt x="5539" y="4125"/>
                  </a:cubicBezTo>
                  <a:cubicBezTo>
                    <a:pt x="5505" y="4148"/>
                    <a:pt x="5482" y="4148"/>
                    <a:pt x="5437" y="4148"/>
                  </a:cubicBezTo>
                  <a:cubicBezTo>
                    <a:pt x="5437" y="4148"/>
                    <a:pt x="5437" y="4148"/>
                    <a:pt x="5437" y="4137"/>
                  </a:cubicBezTo>
                  <a:cubicBezTo>
                    <a:pt x="5437" y="4125"/>
                    <a:pt x="5448" y="4114"/>
                    <a:pt x="5459" y="4091"/>
                  </a:cubicBezTo>
                  <a:cubicBezTo>
                    <a:pt x="5459" y="4080"/>
                    <a:pt x="5471" y="4069"/>
                    <a:pt x="5482" y="4057"/>
                  </a:cubicBezTo>
                  <a:lnTo>
                    <a:pt x="5494" y="4057"/>
                  </a:lnTo>
                  <a:cubicBezTo>
                    <a:pt x="5494" y="4046"/>
                    <a:pt x="5505" y="4035"/>
                    <a:pt x="5516" y="4023"/>
                  </a:cubicBezTo>
                  <a:cubicBezTo>
                    <a:pt x="5516" y="4023"/>
                    <a:pt x="5516" y="4023"/>
                    <a:pt x="5516" y="4012"/>
                  </a:cubicBezTo>
                  <a:cubicBezTo>
                    <a:pt x="5516" y="4000"/>
                    <a:pt x="5528" y="4000"/>
                    <a:pt x="5528" y="4000"/>
                  </a:cubicBezTo>
                  <a:cubicBezTo>
                    <a:pt x="5550" y="3966"/>
                    <a:pt x="5585" y="3909"/>
                    <a:pt x="5607" y="3853"/>
                  </a:cubicBezTo>
                  <a:lnTo>
                    <a:pt x="5607" y="3841"/>
                  </a:lnTo>
                  <a:lnTo>
                    <a:pt x="5619" y="3818"/>
                  </a:lnTo>
                  <a:cubicBezTo>
                    <a:pt x="5619" y="3807"/>
                    <a:pt x="5630" y="3796"/>
                    <a:pt x="5630" y="3784"/>
                  </a:cubicBezTo>
                  <a:cubicBezTo>
                    <a:pt x="5641" y="3773"/>
                    <a:pt x="5641" y="3750"/>
                    <a:pt x="5641" y="3739"/>
                  </a:cubicBezTo>
                  <a:cubicBezTo>
                    <a:pt x="5641" y="3739"/>
                    <a:pt x="5641" y="3727"/>
                    <a:pt x="5641" y="3727"/>
                  </a:cubicBezTo>
                  <a:cubicBezTo>
                    <a:pt x="5641" y="3716"/>
                    <a:pt x="5641" y="3705"/>
                    <a:pt x="5653" y="3693"/>
                  </a:cubicBezTo>
                  <a:cubicBezTo>
                    <a:pt x="5653" y="3671"/>
                    <a:pt x="5664" y="3659"/>
                    <a:pt x="5664" y="3636"/>
                  </a:cubicBezTo>
                  <a:cubicBezTo>
                    <a:pt x="5664" y="3636"/>
                    <a:pt x="5664" y="3625"/>
                    <a:pt x="5664" y="3614"/>
                  </a:cubicBezTo>
                  <a:cubicBezTo>
                    <a:pt x="5676" y="3591"/>
                    <a:pt x="5676" y="3568"/>
                    <a:pt x="5687" y="3534"/>
                  </a:cubicBezTo>
                  <a:cubicBezTo>
                    <a:pt x="5687" y="3534"/>
                    <a:pt x="5687" y="3523"/>
                    <a:pt x="5698" y="3523"/>
                  </a:cubicBezTo>
                  <a:close/>
                  <a:moveTo>
                    <a:pt x="2195" y="3784"/>
                  </a:moveTo>
                  <a:cubicBezTo>
                    <a:pt x="2207" y="3784"/>
                    <a:pt x="2207" y="3784"/>
                    <a:pt x="2207" y="3796"/>
                  </a:cubicBezTo>
                  <a:cubicBezTo>
                    <a:pt x="2218" y="3807"/>
                    <a:pt x="2218" y="3830"/>
                    <a:pt x="2218" y="3841"/>
                  </a:cubicBezTo>
                  <a:lnTo>
                    <a:pt x="2218" y="3875"/>
                  </a:lnTo>
                  <a:cubicBezTo>
                    <a:pt x="2229" y="3898"/>
                    <a:pt x="2229" y="3932"/>
                    <a:pt x="2241" y="3955"/>
                  </a:cubicBezTo>
                  <a:lnTo>
                    <a:pt x="2252" y="3978"/>
                  </a:lnTo>
                  <a:lnTo>
                    <a:pt x="2263" y="4012"/>
                  </a:lnTo>
                  <a:cubicBezTo>
                    <a:pt x="2263" y="4012"/>
                    <a:pt x="2275" y="4023"/>
                    <a:pt x="2275" y="4035"/>
                  </a:cubicBezTo>
                  <a:cubicBezTo>
                    <a:pt x="2275" y="4046"/>
                    <a:pt x="2286" y="4057"/>
                    <a:pt x="2286" y="4057"/>
                  </a:cubicBezTo>
                  <a:lnTo>
                    <a:pt x="2298" y="4069"/>
                  </a:lnTo>
                  <a:cubicBezTo>
                    <a:pt x="2298" y="4080"/>
                    <a:pt x="2298" y="4080"/>
                    <a:pt x="2298" y="4080"/>
                  </a:cubicBezTo>
                  <a:cubicBezTo>
                    <a:pt x="2309" y="4091"/>
                    <a:pt x="2309" y="4091"/>
                    <a:pt x="2309" y="4091"/>
                  </a:cubicBezTo>
                  <a:cubicBezTo>
                    <a:pt x="2309" y="4103"/>
                    <a:pt x="2309" y="4103"/>
                    <a:pt x="2309" y="4103"/>
                  </a:cubicBezTo>
                  <a:cubicBezTo>
                    <a:pt x="2309" y="4114"/>
                    <a:pt x="2320" y="4125"/>
                    <a:pt x="2320" y="4137"/>
                  </a:cubicBezTo>
                  <a:cubicBezTo>
                    <a:pt x="2320" y="4137"/>
                    <a:pt x="2320" y="4148"/>
                    <a:pt x="2309" y="4148"/>
                  </a:cubicBezTo>
                  <a:cubicBezTo>
                    <a:pt x="2309" y="4148"/>
                    <a:pt x="2309" y="4153"/>
                    <a:pt x="2302" y="4153"/>
                  </a:cubicBezTo>
                  <a:cubicBezTo>
                    <a:pt x="2299" y="4153"/>
                    <a:pt x="2294" y="4152"/>
                    <a:pt x="2286" y="4148"/>
                  </a:cubicBezTo>
                  <a:cubicBezTo>
                    <a:pt x="2286" y="4148"/>
                    <a:pt x="2275" y="4137"/>
                    <a:pt x="2263" y="4137"/>
                  </a:cubicBezTo>
                  <a:cubicBezTo>
                    <a:pt x="2252" y="4137"/>
                    <a:pt x="2252" y="4125"/>
                    <a:pt x="2241" y="4125"/>
                  </a:cubicBezTo>
                  <a:cubicBezTo>
                    <a:pt x="2241" y="4125"/>
                    <a:pt x="2241" y="4125"/>
                    <a:pt x="2229" y="4114"/>
                  </a:cubicBezTo>
                  <a:cubicBezTo>
                    <a:pt x="2218" y="4103"/>
                    <a:pt x="2207" y="4080"/>
                    <a:pt x="2195" y="4069"/>
                  </a:cubicBezTo>
                  <a:cubicBezTo>
                    <a:pt x="2184" y="4046"/>
                    <a:pt x="2172" y="4023"/>
                    <a:pt x="2172" y="3978"/>
                  </a:cubicBezTo>
                  <a:cubicBezTo>
                    <a:pt x="2150" y="3909"/>
                    <a:pt x="2150" y="3841"/>
                    <a:pt x="2172" y="3784"/>
                  </a:cubicBezTo>
                  <a:close/>
                  <a:moveTo>
                    <a:pt x="1934" y="3750"/>
                  </a:moveTo>
                  <a:cubicBezTo>
                    <a:pt x="1934" y="3750"/>
                    <a:pt x="1945" y="3750"/>
                    <a:pt x="1945" y="3762"/>
                  </a:cubicBezTo>
                  <a:cubicBezTo>
                    <a:pt x="1945" y="3762"/>
                    <a:pt x="1956" y="3762"/>
                    <a:pt x="1956" y="3773"/>
                  </a:cubicBezTo>
                  <a:cubicBezTo>
                    <a:pt x="1956" y="3784"/>
                    <a:pt x="1956" y="3807"/>
                    <a:pt x="1956" y="3830"/>
                  </a:cubicBezTo>
                  <a:cubicBezTo>
                    <a:pt x="1956" y="3830"/>
                    <a:pt x="1956" y="3841"/>
                    <a:pt x="1956" y="3841"/>
                  </a:cubicBezTo>
                  <a:cubicBezTo>
                    <a:pt x="1956" y="3875"/>
                    <a:pt x="1956" y="3898"/>
                    <a:pt x="1968" y="3932"/>
                  </a:cubicBezTo>
                  <a:lnTo>
                    <a:pt x="1968" y="3955"/>
                  </a:lnTo>
                  <a:cubicBezTo>
                    <a:pt x="1968" y="3978"/>
                    <a:pt x="1968" y="3989"/>
                    <a:pt x="1968" y="4000"/>
                  </a:cubicBezTo>
                  <a:cubicBezTo>
                    <a:pt x="1979" y="4023"/>
                    <a:pt x="1990" y="4046"/>
                    <a:pt x="1990" y="4069"/>
                  </a:cubicBezTo>
                  <a:cubicBezTo>
                    <a:pt x="1990" y="4080"/>
                    <a:pt x="2002" y="4080"/>
                    <a:pt x="2002" y="4080"/>
                  </a:cubicBezTo>
                  <a:lnTo>
                    <a:pt x="2013" y="4103"/>
                  </a:lnTo>
                  <a:cubicBezTo>
                    <a:pt x="2013" y="4114"/>
                    <a:pt x="2025" y="4125"/>
                    <a:pt x="2025" y="4137"/>
                  </a:cubicBezTo>
                  <a:cubicBezTo>
                    <a:pt x="2036" y="4148"/>
                    <a:pt x="2036" y="4160"/>
                    <a:pt x="2047" y="4171"/>
                  </a:cubicBezTo>
                  <a:cubicBezTo>
                    <a:pt x="2059" y="4182"/>
                    <a:pt x="2059" y="4194"/>
                    <a:pt x="2070" y="4205"/>
                  </a:cubicBezTo>
                  <a:cubicBezTo>
                    <a:pt x="2070" y="4216"/>
                    <a:pt x="2081" y="4228"/>
                    <a:pt x="2081" y="4239"/>
                  </a:cubicBezTo>
                  <a:cubicBezTo>
                    <a:pt x="2093" y="4239"/>
                    <a:pt x="2093" y="4251"/>
                    <a:pt x="2104" y="4262"/>
                  </a:cubicBezTo>
                  <a:lnTo>
                    <a:pt x="2116" y="4273"/>
                  </a:lnTo>
                  <a:cubicBezTo>
                    <a:pt x="2127" y="4285"/>
                    <a:pt x="2138" y="4307"/>
                    <a:pt x="2150" y="4330"/>
                  </a:cubicBezTo>
                  <a:cubicBezTo>
                    <a:pt x="2150" y="4342"/>
                    <a:pt x="2138" y="4342"/>
                    <a:pt x="2138" y="4353"/>
                  </a:cubicBezTo>
                  <a:cubicBezTo>
                    <a:pt x="2138" y="4353"/>
                    <a:pt x="2127" y="4364"/>
                    <a:pt x="2127" y="4364"/>
                  </a:cubicBezTo>
                  <a:cubicBezTo>
                    <a:pt x="2059" y="4353"/>
                    <a:pt x="2013" y="4319"/>
                    <a:pt x="1979" y="4273"/>
                  </a:cubicBezTo>
                  <a:cubicBezTo>
                    <a:pt x="1934" y="4228"/>
                    <a:pt x="1911" y="4171"/>
                    <a:pt x="1888" y="4103"/>
                  </a:cubicBezTo>
                  <a:cubicBezTo>
                    <a:pt x="1877" y="4046"/>
                    <a:pt x="1865" y="3989"/>
                    <a:pt x="1865" y="3932"/>
                  </a:cubicBezTo>
                  <a:cubicBezTo>
                    <a:pt x="1865" y="3853"/>
                    <a:pt x="1888" y="3784"/>
                    <a:pt x="1911" y="3762"/>
                  </a:cubicBezTo>
                  <a:cubicBezTo>
                    <a:pt x="1922" y="3762"/>
                    <a:pt x="1934" y="3750"/>
                    <a:pt x="1934" y="3750"/>
                  </a:cubicBezTo>
                  <a:close/>
                  <a:moveTo>
                    <a:pt x="4083" y="4353"/>
                  </a:moveTo>
                  <a:cubicBezTo>
                    <a:pt x="4095" y="4364"/>
                    <a:pt x="4106" y="4376"/>
                    <a:pt x="4106" y="4376"/>
                  </a:cubicBezTo>
                  <a:cubicBezTo>
                    <a:pt x="4095" y="4398"/>
                    <a:pt x="4083" y="4421"/>
                    <a:pt x="4072" y="4444"/>
                  </a:cubicBezTo>
                  <a:cubicBezTo>
                    <a:pt x="4061" y="4455"/>
                    <a:pt x="4049" y="4467"/>
                    <a:pt x="4038" y="4467"/>
                  </a:cubicBezTo>
                  <a:cubicBezTo>
                    <a:pt x="4038" y="4478"/>
                    <a:pt x="4038" y="4478"/>
                    <a:pt x="4038" y="4478"/>
                  </a:cubicBezTo>
                  <a:cubicBezTo>
                    <a:pt x="4026" y="4501"/>
                    <a:pt x="4004" y="4512"/>
                    <a:pt x="3981" y="4524"/>
                  </a:cubicBezTo>
                  <a:cubicBezTo>
                    <a:pt x="3947" y="4535"/>
                    <a:pt x="3924" y="4546"/>
                    <a:pt x="3879" y="4546"/>
                  </a:cubicBezTo>
                  <a:cubicBezTo>
                    <a:pt x="3879" y="4558"/>
                    <a:pt x="3867" y="4558"/>
                    <a:pt x="3867" y="4558"/>
                  </a:cubicBezTo>
                  <a:lnTo>
                    <a:pt x="3844" y="4558"/>
                  </a:lnTo>
                  <a:cubicBezTo>
                    <a:pt x="3833" y="4558"/>
                    <a:pt x="3833" y="4546"/>
                    <a:pt x="3822" y="4546"/>
                  </a:cubicBezTo>
                  <a:lnTo>
                    <a:pt x="3799" y="4546"/>
                  </a:lnTo>
                  <a:cubicBezTo>
                    <a:pt x="3799" y="4546"/>
                    <a:pt x="3776" y="4535"/>
                    <a:pt x="3765" y="4535"/>
                  </a:cubicBezTo>
                  <a:cubicBezTo>
                    <a:pt x="3765" y="4524"/>
                    <a:pt x="3753" y="4512"/>
                    <a:pt x="3742" y="4512"/>
                  </a:cubicBezTo>
                  <a:cubicBezTo>
                    <a:pt x="3742" y="4512"/>
                    <a:pt x="3742" y="4501"/>
                    <a:pt x="3742" y="4501"/>
                  </a:cubicBezTo>
                  <a:cubicBezTo>
                    <a:pt x="3742" y="4501"/>
                    <a:pt x="3742" y="4501"/>
                    <a:pt x="3742" y="4489"/>
                  </a:cubicBezTo>
                  <a:lnTo>
                    <a:pt x="3753" y="4489"/>
                  </a:lnTo>
                  <a:cubicBezTo>
                    <a:pt x="3765" y="4478"/>
                    <a:pt x="3765" y="4478"/>
                    <a:pt x="3776" y="4478"/>
                  </a:cubicBezTo>
                  <a:cubicBezTo>
                    <a:pt x="3776" y="4478"/>
                    <a:pt x="3788" y="4478"/>
                    <a:pt x="3788" y="4467"/>
                  </a:cubicBezTo>
                  <a:lnTo>
                    <a:pt x="3833" y="4467"/>
                  </a:lnTo>
                  <a:lnTo>
                    <a:pt x="3833" y="4455"/>
                  </a:lnTo>
                  <a:lnTo>
                    <a:pt x="3856" y="4455"/>
                  </a:lnTo>
                  <a:lnTo>
                    <a:pt x="3867" y="4444"/>
                  </a:lnTo>
                  <a:cubicBezTo>
                    <a:pt x="3890" y="4444"/>
                    <a:pt x="3901" y="4433"/>
                    <a:pt x="3924" y="4433"/>
                  </a:cubicBezTo>
                  <a:lnTo>
                    <a:pt x="3935" y="4421"/>
                  </a:lnTo>
                  <a:lnTo>
                    <a:pt x="3958" y="4421"/>
                  </a:lnTo>
                  <a:lnTo>
                    <a:pt x="3958" y="4410"/>
                  </a:lnTo>
                  <a:lnTo>
                    <a:pt x="3981" y="4410"/>
                  </a:lnTo>
                  <a:cubicBezTo>
                    <a:pt x="3981" y="4410"/>
                    <a:pt x="3992" y="4398"/>
                    <a:pt x="3992" y="4398"/>
                  </a:cubicBezTo>
                  <a:lnTo>
                    <a:pt x="4004" y="4398"/>
                  </a:lnTo>
                  <a:cubicBezTo>
                    <a:pt x="4015" y="4387"/>
                    <a:pt x="4026" y="4387"/>
                    <a:pt x="4026" y="4376"/>
                  </a:cubicBezTo>
                  <a:lnTo>
                    <a:pt x="4038" y="4364"/>
                  </a:lnTo>
                  <a:cubicBezTo>
                    <a:pt x="4049" y="4364"/>
                    <a:pt x="4049" y="4353"/>
                    <a:pt x="4072" y="4353"/>
                  </a:cubicBezTo>
                  <a:close/>
                  <a:moveTo>
                    <a:pt x="5050" y="2272"/>
                  </a:moveTo>
                  <a:cubicBezTo>
                    <a:pt x="5175" y="2328"/>
                    <a:pt x="5300" y="2419"/>
                    <a:pt x="5403" y="2510"/>
                  </a:cubicBezTo>
                  <a:cubicBezTo>
                    <a:pt x="5505" y="2579"/>
                    <a:pt x="5619" y="2681"/>
                    <a:pt x="5721" y="2795"/>
                  </a:cubicBezTo>
                  <a:cubicBezTo>
                    <a:pt x="5858" y="2954"/>
                    <a:pt x="6040" y="3216"/>
                    <a:pt x="6096" y="3500"/>
                  </a:cubicBezTo>
                  <a:cubicBezTo>
                    <a:pt x="6153" y="3784"/>
                    <a:pt x="6119" y="4057"/>
                    <a:pt x="5983" y="4273"/>
                  </a:cubicBezTo>
                  <a:cubicBezTo>
                    <a:pt x="5883" y="4439"/>
                    <a:pt x="5676" y="4638"/>
                    <a:pt x="5434" y="4638"/>
                  </a:cubicBezTo>
                  <a:cubicBezTo>
                    <a:pt x="5427" y="4638"/>
                    <a:pt x="5421" y="4638"/>
                    <a:pt x="5414" y="4637"/>
                  </a:cubicBezTo>
                  <a:cubicBezTo>
                    <a:pt x="5403" y="4637"/>
                    <a:pt x="5403" y="4637"/>
                    <a:pt x="5403" y="4626"/>
                  </a:cubicBezTo>
                  <a:cubicBezTo>
                    <a:pt x="5391" y="4615"/>
                    <a:pt x="5391" y="4603"/>
                    <a:pt x="5414" y="4592"/>
                  </a:cubicBezTo>
                  <a:cubicBezTo>
                    <a:pt x="5437" y="4580"/>
                    <a:pt x="5459" y="4558"/>
                    <a:pt x="5482" y="4535"/>
                  </a:cubicBezTo>
                  <a:cubicBezTo>
                    <a:pt x="5550" y="4501"/>
                    <a:pt x="5619" y="4455"/>
                    <a:pt x="5676" y="4398"/>
                  </a:cubicBezTo>
                  <a:cubicBezTo>
                    <a:pt x="5755" y="4319"/>
                    <a:pt x="5823" y="4239"/>
                    <a:pt x="5869" y="4148"/>
                  </a:cubicBezTo>
                  <a:cubicBezTo>
                    <a:pt x="5971" y="3955"/>
                    <a:pt x="5994" y="3727"/>
                    <a:pt x="5937" y="3454"/>
                  </a:cubicBezTo>
                  <a:cubicBezTo>
                    <a:pt x="5880" y="3238"/>
                    <a:pt x="5767" y="3034"/>
                    <a:pt x="5573" y="2806"/>
                  </a:cubicBezTo>
                  <a:cubicBezTo>
                    <a:pt x="5494" y="2715"/>
                    <a:pt x="5403" y="2636"/>
                    <a:pt x="5312" y="2556"/>
                  </a:cubicBezTo>
                  <a:cubicBezTo>
                    <a:pt x="5221" y="2476"/>
                    <a:pt x="5130" y="2385"/>
                    <a:pt x="5039" y="2283"/>
                  </a:cubicBezTo>
                  <a:cubicBezTo>
                    <a:pt x="5039" y="2272"/>
                    <a:pt x="5039" y="2272"/>
                    <a:pt x="5050" y="2272"/>
                  </a:cubicBezTo>
                  <a:close/>
                  <a:moveTo>
                    <a:pt x="1683" y="3466"/>
                  </a:moveTo>
                  <a:cubicBezTo>
                    <a:pt x="1683" y="3466"/>
                    <a:pt x="1695" y="3466"/>
                    <a:pt x="1695" y="3477"/>
                  </a:cubicBezTo>
                  <a:lnTo>
                    <a:pt x="1683" y="3523"/>
                  </a:lnTo>
                  <a:cubicBezTo>
                    <a:pt x="1661" y="3727"/>
                    <a:pt x="1649" y="3921"/>
                    <a:pt x="1706" y="4125"/>
                  </a:cubicBezTo>
                  <a:cubicBezTo>
                    <a:pt x="1729" y="4239"/>
                    <a:pt x="1774" y="4342"/>
                    <a:pt x="1831" y="4433"/>
                  </a:cubicBezTo>
                  <a:cubicBezTo>
                    <a:pt x="1854" y="4467"/>
                    <a:pt x="1877" y="4501"/>
                    <a:pt x="1899" y="4524"/>
                  </a:cubicBezTo>
                  <a:cubicBezTo>
                    <a:pt x="1934" y="4580"/>
                    <a:pt x="1979" y="4637"/>
                    <a:pt x="2002" y="4694"/>
                  </a:cubicBezTo>
                  <a:cubicBezTo>
                    <a:pt x="2002" y="4706"/>
                    <a:pt x="1990" y="4717"/>
                    <a:pt x="1990" y="4717"/>
                  </a:cubicBezTo>
                  <a:cubicBezTo>
                    <a:pt x="1979" y="4728"/>
                    <a:pt x="1968" y="4728"/>
                    <a:pt x="1956" y="4728"/>
                  </a:cubicBezTo>
                  <a:cubicBezTo>
                    <a:pt x="1877" y="4706"/>
                    <a:pt x="1797" y="4626"/>
                    <a:pt x="1718" y="4489"/>
                  </a:cubicBezTo>
                  <a:cubicBezTo>
                    <a:pt x="1661" y="4376"/>
                    <a:pt x="1615" y="4273"/>
                    <a:pt x="1592" y="4160"/>
                  </a:cubicBezTo>
                  <a:cubicBezTo>
                    <a:pt x="1558" y="3989"/>
                    <a:pt x="1524" y="3693"/>
                    <a:pt x="1672" y="3477"/>
                  </a:cubicBezTo>
                  <a:cubicBezTo>
                    <a:pt x="1672" y="3466"/>
                    <a:pt x="1672" y="3466"/>
                    <a:pt x="1683" y="3466"/>
                  </a:cubicBezTo>
                  <a:close/>
                  <a:moveTo>
                    <a:pt x="3411" y="1"/>
                  </a:moveTo>
                  <a:cubicBezTo>
                    <a:pt x="3399" y="1"/>
                    <a:pt x="3388" y="3"/>
                    <a:pt x="3378" y="8"/>
                  </a:cubicBezTo>
                  <a:lnTo>
                    <a:pt x="3014" y="145"/>
                  </a:lnTo>
                  <a:cubicBezTo>
                    <a:pt x="3003" y="145"/>
                    <a:pt x="3003" y="156"/>
                    <a:pt x="2991" y="156"/>
                  </a:cubicBezTo>
                  <a:cubicBezTo>
                    <a:pt x="2957" y="247"/>
                    <a:pt x="2889" y="338"/>
                    <a:pt x="2832" y="418"/>
                  </a:cubicBezTo>
                  <a:lnTo>
                    <a:pt x="2798" y="452"/>
                  </a:lnTo>
                  <a:cubicBezTo>
                    <a:pt x="2673" y="611"/>
                    <a:pt x="2514" y="747"/>
                    <a:pt x="2389" y="850"/>
                  </a:cubicBezTo>
                  <a:cubicBezTo>
                    <a:pt x="2138" y="1043"/>
                    <a:pt x="1865" y="1202"/>
                    <a:pt x="1604" y="1362"/>
                  </a:cubicBezTo>
                  <a:cubicBezTo>
                    <a:pt x="1240" y="1578"/>
                    <a:pt x="876" y="1805"/>
                    <a:pt x="569" y="2101"/>
                  </a:cubicBezTo>
                  <a:cubicBezTo>
                    <a:pt x="307" y="2363"/>
                    <a:pt x="137" y="2636"/>
                    <a:pt x="57" y="2920"/>
                  </a:cubicBezTo>
                  <a:cubicBezTo>
                    <a:pt x="34" y="2988"/>
                    <a:pt x="11" y="3068"/>
                    <a:pt x="0" y="3147"/>
                  </a:cubicBezTo>
                  <a:cubicBezTo>
                    <a:pt x="11" y="3318"/>
                    <a:pt x="34" y="3466"/>
                    <a:pt x="80" y="3614"/>
                  </a:cubicBezTo>
                  <a:cubicBezTo>
                    <a:pt x="91" y="3648"/>
                    <a:pt x="102" y="3671"/>
                    <a:pt x="114" y="3705"/>
                  </a:cubicBezTo>
                  <a:lnTo>
                    <a:pt x="148" y="3705"/>
                  </a:lnTo>
                  <a:lnTo>
                    <a:pt x="114" y="3716"/>
                  </a:lnTo>
                  <a:cubicBezTo>
                    <a:pt x="159" y="3818"/>
                    <a:pt x="216" y="3898"/>
                    <a:pt x="296" y="3978"/>
                  </a:cubicBezTo>
                  <a:cubicBezTo>
                    <a:pt x="421" y="4103"/>
                    <a:pt x="580" y="4171"/>
                    <a:pt x="751" y="4171"/>
                  </a:cubicBezTo>
                  <a:cubicBezTo>
                    <a:pt x="830" y="4171"/>
                    <a:pt x="910" y="4148"/>
                    <a:pt x="978" y="4137"/>
                  </a:cubicBezTo>
                  <a:lnTo>
                    <a:pt x="1024" y="4125"/>
                  </a:lnTo>
                  <a:cubicBezTo>
                    <a:pt x="1046" y="4125"/>
                    <a:pt x="1046" y="4103"/>
                    <a:pt x="1046" y="4091"/>
                  </a:cubicBezTo>
                  <a:cubicBezTo>
                    <a:pt x="1046" y="3932"/>
                    <a:pt x="1058" y="3784"/>
                    <a:pt x="1092" y="3636"/>
                  </a:cubicBezTo>
                  <a:cubicBezTo>
                    <a:pt x="1103" y="3545"/>
                    <a:pt x="1137" y="3466"/>
                    <a:pt x="1160" y="3398"/>
                  </a:cubicBezTo>
                  <a:cubicBezTo>
                    <a:pt x="1194" y="3318"/>
                    <a:pt x="1240" y="3272"/>
                    <a:pt x="1297" y="3238"/>
                  </a:cubicBezTo>
                  <a:cubicBezTo>
                    <a:pt x="1297" y="3227"/>
                    <a:pt x="1308" y="3227"/>
                    <a:pt x="1308" y="3227"/>
                  </a:cubicBezTo>
                  <a:cubicBezTo>
                    <a:pt x="1319" y="3238"/>
                    <a:pt x="1331" y="3238"/>
                    <a:pt x="1331" y="3250"/>
                  </a:cubicBezTo>
                  <a:cubicBezTo>
                    <a:pt x="1342" y="3284"/>
                    <a:pt x="1354" y="3318"/>
                    <a:pt x="1365" y="3352"/>
                  </a:cubicBezTo>
                  <a:cubicBezTo>
                    <a:pt x="1376" y="3375"/>
                    <a:pt x="1376" y="3398"/>
                    <a:pt x="1365" y="3432"/>
                  </a:cubicBezTo>
                  <a:cubicBezTo>
                    <a:pt x="1365" y="3443"/>
                    <a:pt x="1365" y="3454"/>
                    <a:pt x="1365" y="3466"/>
                  </a:cubicBezTo>
                  <a:cubicBezTo>
                    <a:pt x="1365" y="3523"/>
                    <a:pt x="1365" y="3580"/>
                    <a:pt x="1354" y="3625"/>
                  </a:cubicBezTo>
                  <a:cubicBezTo>
                    <a:pt x="1354" y="3659"/>
                    <a:pt x="1342" y="3682"/>
                    <a:pt x="1342" y="3716"/>
                  </a:cubicBezTo>
                  <a:cubicBezTo>
                    <a:pt x="1331" y="3887"/>
                    <a:pt x="1331" y="4035"/>
                    <a:pt x="1342" y="4171"/>
                  </a:cubicBezTo>
                  <a:cubicBezTo>
                    <a:pt x="1388" y="4501"/>
                    <a:pt x="1547" y="4797"/>
                    <a:pt x="1774" y="4967"/>
                  </a:cubicBezTo>
                  <a:cubicBezTo>
                    <a:pt x="1911" y="5070"/>
                    <a:pt x="2070" y="5126"/>
                    <a:pt x="2241" y="5126"/>
                  </a:cubicBezTo>
                  <a:cubicBezTo>
                    <a:pt x="2286" y="5126"/>
                    <a:pt x="2332" y="5115"/>
                    <a:pt x="2377" y="5104"/>
                  </a:cubicBezTo>
                  <a:cubicBezTo>
                    <a:pt x="2605" y="5070"/>
                    <a:pt x="2821" y="4933"/>
                    <a:pt x="2957" y="4728"/>
                  </a:cubicBezTo>
                  <a:cubicBezTo>
                    <a:pt x="3025" y="4615"/>
                    <a:pt x="3082" y="4489"/>
                    <a:pt x="3116" y="4364"/>
                  </a:cubicBezTo>
                  <a:lnTo>
                    <a:pt x="3139" y="4273"/>
                  </a:lnTo>
                  <a:cubicBezTo>
                    <a:pt x="3151" y="4228"/>
                    <a:pt x="3162" y="4182"/>
                    <a:pt x="3173" y="4148"/>
                  </a:cubicBezTo>
                  <a:cubicBezTo>
                    <a:pt x="3185" y="4114"/>
                    <a:pt x="3196" y="4080"/>
                    <a:pt x="3196" y="4057"/>
                  </a:cubicBezTo>
                  <a:cubicBezTo>
                    <a:pt x="3196" y="4023"/>
                    <a:pt x="3207" y="4000"/>
                    <a:pt x="3219" y="3966"/>
                  </a:cubicBezTo>
                  <a:cubicBezTo>
                    <a:pt x="3230" y="3944"/>
                    <a:pt x="3242" y="3944"/>
                    <a:pt x="3253" y="3932"/>
                  </a:cubicBezTo>
                  <a:cubicBezTo>
                    <a:pt x="3276" y="3932"/>
                    <a:pt x="3310" y="3944"/>
                    <a:pt x="3321" y="3966"/>
                  </a:cubicBezTo>
                  <a:cubicBezTo>
                    <a:pt x="3344" y="4000"/>
                    <a:pt x="3355" y="4023"/>
                    <a:pt x="3367" y="4057"/>
                  </a:cubicBezTo>
                  <a:lnTo>
                    <a:pt x="3367" y="4091"/>
                  </a:lnTo>
                  <a:cubicBezTo>
                    <a:pt x="3378" y="4114"/>
                    <a:pt x="3378" y="4125"/>
                    <a:pt x="3389" y="4137"/>
                  </a:cubicBezTo>
                  <a:cubicBezTo>
                    <a:pt x="3389" y="4171"/>
                    <a:pt x="3401" y="4194"/>
                    <a:pt x="3401" y="4216"/>
                  </a:cubicBezTo>
                  <a:cubicBezTo>
                    <a:pt x="3412" y="4319"/>
                    <a:pt x="3401" y="4421"/>
                    <a:pt x="3389" y="4501"/>
                  </a:cubicBezTo>
                  <a:cubicBezTo>
                    <a:pt x="3378" y="4569"/>
                    <a:pt x="3355" y="4637"/>
                    <a:pt x="3321" y="4717"/>
                  </a:cubicBezTo>
                  <a:cubicBezTo>
                    <a:pt x="3321" y="4728"/>
                    <a:pt x="3321" y="4740"/>
                    <a:pt x="3333" y="4751"/>
                  </a:cubicBezTo>
                  <a:cubicBezTo>
                    <a:pt x="3378" y="4797"/>
                    <a:pt x="3435" y="4842"/>
                    <a:pt x="3469" y="4865"/>
                  </a:cubicBezTo>
                  <a:cubicBezTo>
                    <a:pt x="3563" y="4922"/>
                    <a:pt x="3661" y="4953"/>
                    <a:pt x="3761" y="4953"/>
                  </a:cubicBezTo>
                  <a:cubicBezTo>
                    <a:pt x="3819" y="4953"/>
                    <a:pt x="3877" y="4943"/>
                    <a:pt x="3935" y="4922"/>
                  </a:cubicBezTo>
                  <a:cubicBezTo>
                    <a:pt x="4106" y="4865"/>
                    <a:pt x="4242" y="4762"/>
                    <a:pt x="4356" y="4603"/>
                  </a:cubicBezTo>
                  <a:cubicBezTo>
                    <a:pt x="4390" y="4558"/>
                    <a:pt x="4413" y="4501"/>
                    <a:pt x="4436" y="4444"/>
                  </a:cubicBezTo>
                  <a:cubicBezTo>
                    <a:pt x="4447" y="4410"/>
                    <a:pt x="4470" y="4376"/>
                    <a:pt x="4493" y="4342"/>
                  </a:cubicBezTo>
                  <a:cubicBezTo>
                    <a:pt x="4515" y="4296"/>
                    <a:pt x="4527" y="4251"/>
                    <a:pt x="4538" y="4216"/>
                  </a:cubicBezTo>
                  <a:cubicBezTo>
                    <a:pt x="4550" y="4160"/>
                    <a:pt x="4572" y="4125"/>
                    <a:pt x="4595" y="4080"/>
                  </a:cubicBezTo>
                  <a:cubicBezTo>
                    <a:pt x="4595" y="4080"/>
                    <a:pt x="4595" y="4080"/>
                    <a:pt x="4595" y="4069"/>
                  </a:cubicBezTo>
                  <a:cubicBezTo>
                    <a:pt x="4595" y="4046"/>
                    <a:pt x="4606" y="4023"/>
                    <a:pt x="4606" y="3989"/>
                  </a:cubicBezTo>
                  <a:cubicBezTo>
                    <a:pt x="4618" y="3921"/>
                    <a:pt x="4629" y="3853"/>
                    <a:pt x="4652" y="3796"/>
                  </a:cubicBezTo>
                  <a:cubicBezTo>
                    <a:pt x="4663" y="3784"/>
                    <a:pt x="4675" y="3773"/>
                    <a:pt x="4697" y="3773"/>
                  </a:cubicBezTo>
                  <a:cubicBezTo>
                    <a:pt x="4720" y="3773"/>
                    <a:pt x="4754" y="3784"/>
                    <a:pt x="4766" y="3807"/>
                  </a:cubicBezTo>
                  <a:cubicBezTo>
                    <a:pt x="4788" y="3864"/>
                    <a:pt x="4800" y="3944"/>
                    <a:pt x="4800" y="4012"/>
                  </a:cubicBezTo>
                  <a:cubicBezTo>
                    <a:pt x="4800" y="4035"/>
                    <a:pt x="4800" y="4057"/>
                    <a:pt x="4800" y="4091"/>
                  </a:cubicBezTo>
                  <a:cubicBezTo>
                    <a:pt x="4811" y="4137"/>
                    <a:pt x="4811" y="4182"/>
                    <a:pt x="4811" y="4228"/>
                  </a:cubicBezTo>
                  <a:cubicBezTo>
                    <a:pt x="4788" y="4398"/>
                    <a:pt x="4754" y="4535"/>
                    <a:pt x="4697" y="4649"/>
                  </a:cubicBezTo>
                  <a:cubicBezTo>
                    <a:pt x="4697" y="4660"/>
                    <a:pt x="4686" y="4660"/>
                    <a:pt x="4686" y="4660"/>
                  </a:cubicBezTo>
                  <a:lnTo>
                    <a:pt x="4675" y="4683"/>
                  </a:lnTo>
                  <a:cubicBezTo>
                    <a:pt x="4675" y="4694"/>
                    <a:pt x="4675" y="4706"/>
                    <a:pt x="4686" y="4717"/>
                  </a:cubicBezTo>
                  <a:cubicBezTo>
                    <a:pt x="4709" y="4751"/>
                    <a:pt x="4743" y="4774"/>
                    <a:pt x="4777" y="4808"/>
                  </a:cubicBezTo>
                  <a:cubicBezTo>
                    <a:pt x="4845" y="4865"/>
                    <a:pt x="4925" y="4910"/>
                    <a:pt x="5027" y="4944"/>
                  </a:cubicBezTo>
                  <a:cubicBezTo>
                    <a:pt x="5112" y="4979"/>
                    <a:pt x="5203" y="4997"/>
                    <a:pt x="5296" y="4997"/>
                  </a:cubicBezTo>
                  <a:cubicBezTo>
                    <a:pt x="5415" y="4997"/>
                    <a:pt x="5538" y="4968"/>
                    <a:pt x="5653" y="4910"/>
                  </a:cubicBezTo>
                  <a:cubicBezTo>
                    <a:pt x="5994" y="4762"/>
                    <a:pt x="6278" y="4410"/>
                    <a:pt x="6415" y="3978"/>
                  </a:cubicBezTo>
                  <a:cubicBezTo>
                    <a:pt x="6563" y="3489"/>
                    <a:pt x="6392" y="3034"/>
                    <a:pt x="5880" y="2590"/>
                  </a:cubicBezTo>
                  <a:cubicBezTo>
                    <a:pt x="5744" y="2465"/>
                    <a:pt x="5596" y="2351"/>
                    <a:pt x="5459" y="2249"/>
                  </a:cubicBezTo>
                  <a:cubicBezTo>
                    <a:pt x="5300" y="2135"/>
                    <a:pt x="5152" y="2010"/>
                    <a:pt x="5005" y="1885"/>
                  </a:cubicBezTo>
                  <a:cubicBezTo>
                    <a:pt x="4709" y="1623"/>
                    <a:pt x="4436" y="1316"/>
                    <a:pt x="4208" y="975"/>
                  </a:cubicBezTo>
                  <a:cubicBezTo>
                    <a:pt x="4095" y="793"/>
                    <a:pt x="3992" y="622"/>
                    <a:pt x="3901" y="452"/>
                  </a:cubicBezTo>
                  <a:cubicBezTo>
                    <a:pt x="3879" y="395"/>
                    <a:pt x="3856" y="349"/>
                    <a:pt x="3833" y="281"/>
                  </a:cubicBezTo>
                  <a:cubicBezTo>
                    <a:pt x="3822" y="281"/>
                    <a:pt x="3822" y="270"/>
                    <a:pt x="3822" y="270"/>
                  </a:cubicBezTo>
                  <a:lnTo>
                    <a:pt x="3458" y="20"/>
                  </a:lnTo>
                  <a:cubicBezTo>
                    <a:pt x="3444" y="6"/>
                    <a:pt x="3427" y="1"/>
                    <a:pt x="3411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2876200" y="2559500"/>
              <a:ext cx="33875" cy="33850"/>
            </a:xfrm>
            <a:custGeom>
              <a:rect b="b" l="l" r="r" t="t"/>
              <a:pathLst>
                <a:path extrusionOk="0" h="1354" w="1355">
                  <a:moveTo>
                    <a:pt x="672" y="0"/>
                  </a:moveTo>
                  <a:cubicBezTo>
                    <a:pt x="296" y="0"/>
                    <a:pt x="1" y="307"/>
                    <a:pt x="1" y="683"/>
                  </a:cubicBezTo>
                  <a:cubicBezTo>
                    <a:pt x="1" y="1058"/>
                    <a:pt x="296" y="1354"/>
                    <a:pt x="672" y="1354"/>
                  </a:cubicBezTo>
                  <a:cubicBezTo>
                    <a:pt x="1047" y="1354"/>
                    <a:pt x="1354" y="1058"/>
                    <a:pt x="1354" y="683"/>
                  </a:cubicBezTo>
                  <a:cubicBezTo>
                    <a:pt x="1354" y="307"/>
                    <a:pt x="1047" y="0"/>
                    <a:pt x="67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2806550" y="2307850"/>
              <a:ext cx="34125" cy="33875"/>
            </a:xfrm>
            <a:custGeom>
              <a:rect b="b" l="l" r="r" t="t"/>
              <a:pathLst>
                <a:path extrusionOk="0" h="1355" w="1365">
                  <a:moveTo>
                    <a:pt x="682" y="1"/>
                  </a:moveTo>
                  <a:cubicBezTo>
                    <a:pt x="307" y="1"/>
                    <a:pt x="0" y="296"/>
                    <a:pt x="0" y="672"/>
                  </a:cubicBezTo>
                  <a:cubicBezTo>
                    <a:pt x="0" y="1047"/>
                    <a:pt x="307" y="1354"/>
                    <a:pt x="682" y="1354"/>
                  </a:cubicBezTo>
                  <a:cubicBezTo>
                    <a:pt x="1058" y="1354"/>
                    <a:pt x="1365" y="1047"/>
                    <a:pt x="1365" y="672"/>
                  </a:cubicBezTo>
                  <a:cubicBezTo>
                    <a:pt x="1365" y="296"/>
                    <a:pt x="1058" y="1"/>
                    <a:pt x="68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2614325" y="2469525"/>
              <a:ext cx="162100" cy="138325"/>
            </a:xfrm>
            <a:custGeom>
              <a:rect b="b" l="l" r="r" t="t"/>
              <a:pathLst>
                <a:path extrusionOk="0" h="5533" w="6484">
                  <a:moveTo>
                    <a:pt x="1672" y="392"/>
                  </a:moveTo>
                  <a:cubicBezTo>
                    <a:pt x="1672" y="403"/>
                    <a:pt x="1684" y="415"/>
                    <a:pt x="1672" y="426"/>
                  </a:cubicBezTo>
                  <a:cubicBezTo>
                    <a:pt x="1672" y="437"/>
                    <a:pt x="1661" y="460"/>
                    <a:pt x="1650" y="472"/>
                  </a:cubicBezTo>
                  <a:cubicBezTo>
                    <a:pt x="1638" y="506"/>
                    <a:pt x="1615" y="540"/>
                    <a:pt x="1604" y="574"/>
                  </a:cubicBezTo>
                  <a:cubicBezTo>
                    <a:pt x="1581" y="585"/>
                    <a:pt x="1570" y="608"/>
                    <a:pt x="1559" y="631"/>
                  </a:cubicBezTo>
                  <a:cubicBezTo>
                    <a:pt x="1536" y="654"/>
                    <a:pt x="1513" y="688"/>
                    <a:pt x="1490" y="710"/>
                  </a:cubicBezTo>
                  <a:cubicBezTo>
                    <a:pt x="1434" y="779"/>
                    <a:pt x="1377" y="847"/>
                    <a:pt x="1320" y="915"/>
                  </a:cubicBezTo>
                  <a:lnTo>
                    <a:pt x="1274" y="961"/>
                  </a:lnTo>
                  <a:cubicBezTo>
                    <a:pt x="1138" y="1108"/>
                    <a:pt x="979" y="1279"/>
                    <a:pt x="797" y="1404"/>
                  </a:cubicBezTo>
                  <a:lnTo>
                    <a:pt x="774" y="1404"/>
                  </a:lnTo>
                  <a:cubicBezTo>
                    <a:pt x="762" y="1393"/>
                    <a:pt x="762" y="1381"/>
                    <a:pt x="762" y="1370"/>
                  </a:cubicBezTo>
                  <a:cubicBezTo>
                    <a:pt x="876" y="1177"/>
                    <a:pt x="1024" y="995"/>
                    <a:pt x="1172" y="835"/>
                  </a:cubicBezTo>
                  <a:lnTo>
                    <a:pt x="1206" y="801"/>
                  </a:lnTo>
                  <a:cubicBezTo>
                    <a:pt x="1263" y="733"/>
                    <a:pt x="1331" y="665"/>
                    <a:pt x="1399" y="597"/>
                  </a:cubicBezTo>
                  <a:cubicBezTo>
                    <a:pt x="1445" y="563"/>
                    <a:pt x="1479" y="517"/>
                    <a:pt x="1525" y="483"/>
                  </a:cubicBezTo>
                  <a:cubicBezTo>
                    <a:pt x="1547" y="460"/>
                    <a:pt x="1581" y="449"/>
                    <a:pt x="1604" y="426"/>
                  </a:cubicBezTo>
                  <a:cubicBezTo>
                    <a:pt x="1627" y="415"/>
                    <a:pt x="1638" y="403"/>
                    <a:pt x="1661" y="392"/>
                  </a:cubicBezTo>
                  <a:close/>
                  <a:moveTo>
                    <a:pt x="1058" y="2360"/>
                  </a:moveTo>
                  <a:cubicBezTo>
                    <a:pt x="1081" y="2360"/>
                    <a:pt x="1081" y="2371"/>
                    <a:pt x="1092" y="2382"/>
                  </a:cubicBezTo>
                  <a:cubicBezTo>
                    <a:pt x="1092" y="2394"/>
                    <a:pt x="1092" y="2405"/>
                    <a:pt x="1092" y="2405"/>
                  </a:cubicBezTo>
                  <a:cubicBezTo>
                    <a:pt x="1092" y="2416"/>
                    <a:pt x="1092" y="2416"/>
                    <a:pt x="1092" y="2416"/>
                  </a:cubicBezTo>
                  <a:cubicBezTo>
                    <a:pt x="1092" y="2416"/>
                    <a:pt x="1092" y="2428"/>
                    <a:pt x="1092" y="2428"/>
                  </a:cubicBezTo>
                  <a:cubicBezTo>
                    <a:pt x="1104" y="2428"/>
                    <a:pt x="1104" y="2439"/>
                    <a:pt x="1104" y="2439"/>
                  </a:cubicBezTo>
                  <a:lnTo>
                    <a:pt x="1104" y="2462"/>
                  </a:lnTo>
                  <a:cubicBezTo>
                    <a:pt x="1104" y="2473"/>
                    <a:pt x="1104" y="2496"/>
                    <a:pt x="1104" y="2507"/>
                  </a:cubicBezTo>
                  <a:lnTo>
                    <a:pt x="1104" y="2530"/>
                  </a:lnTo>
                  <a:cubicBezTo>
                    <a:pt x="1104" y="2542"/>
                    <a:pt x="1104" y="2542"/>
                    <a:pt x="1104" y="2553"/>
                  </a:cubicBezTo>
                  <a:lnTo>
                    <a:pt x="1104" y="2576"/>
                  </a:lnTo>
                  <a:cubicBezTo>
                    <a:pt x="1104" y="2587"/>
                    <a:pt x="1104" y="2587"/>
                    <a:pt x="1104" y="2598"/>
                  </a:cubicBezTo>
                  <a:lnTo>
                    <a:pt x="1104" y="2610"/>
                  </a:lnTo>
                  <a:lnTo>
                    <a:pt x="1115" y="2621"/>
                  </a:lnTo>
                  <a:cubicBezTo>
                    <a:pt x="1115" y="2621"/>
                    <a:pt x="1115" y="2621"/>
                    <a:pt x="1115" y="2633"/>
                  </a:cubicBezTo>
                  <a:cubicBezTo>
                    <a:pt x="1115" y="2633"/>
                    <a:pt x="1115" y="2644"/>
                    <a:pt x="1104" y="2644"/>
                  </a:cubicBezTo>
                  <a:cubicBezTo>
                    <a:pt x="1104" y="2644"/>
                    <a:pt x="1104" y="2655"/>
                    <a:pt x="1104" y="2655"/>
                  </a:cubicBezTo>
                  <a:cubicBezTo>
                    <a:pt x="1104" y="2678"/>
                    <a:pt x="1104" y="2701"/>
                    <a:pt x="1092" y="2712"/>
                  </a:cubicBezTo>
                  <a:lnTo>
                    <a:pt x="1070" y="2712"/>
                  </a:lnTo>
                  <a:cubicBezTo>
                    <a:pt x="1058" y="2712"/>
                    <a:pt x="1047" y="2701"/>
                    <a:pt x="1035" y="2689"/>
                  </a:cubicBezTo>
                  <a:cubicBezTo>
                    <a:pt x="1035" y="2678"/>
                    <a:pt x="1035" y="2678"/>
                    <a:pt x="1035" y="2667"/>
                  </a:cubicBezTo>
                  <a:lnTo>
                    <a:pt x="1024" y="2667"/>
                  </a:lnTo>
                  <a:cubicBezTo>
                    <a:pt x="1024" y="2655"/>
                    <a:pt x="1024" y="2655"/>
                    <a:pt x="1013" y="2644"/>
                  </a:cubicBezTo>
                  <a:cubicBezTo>
                    <a:pt x="1013" y="2633"/>
                    <a:pt x="1013" y="2621"/>
                    <a:pt x="1013" y="2610"/>
                  </a:cubicBezTo>
                  <a:lnTo>
                    <a:pt x="1001" y="2598"/>
                  </a:lnTo>
                  <a:cubicBezTo>
                    <a:pt x="1001" y="2598"/>
                    <a:pt x="1001" y="2587"/>
                    <a:pt x="1001" y="2587"/>
                  </a:cubicBezTo>
                  <a:cubicBezTo>
                    <a:pt x="1001" y="2576"/>
                    <a:pt x="1001" y="2576"/>
                    <a:pt x="1001" y="2576"/>
                  </a:cubicBezTo>
                  <a:cubicBezTo>
                    <a:pt x="1001" y="2564"/>
                    <a:pt x="1001" y="2564"/>
                    <a:pt x="1001" y="2553"/>
                  </a:cubicBezTo>
                  <a:cubicBezTo>
                    <a:pt x="990" y="2519"/>
                    <a:pt x="1001" y="2485"/>
                    <a:pt x="1001" y="2462"/>
                  </a:cubicBezTo>
                  <a:cubicBezTo>
                    <a:pt x="1001" y="2451"/>
                    <a:pt x="1013" y="2439"/>
                    <a:pt x="1013" y="2428"/>
                  </a:cubicBezTo>
                  <a:cubicBezTo>
                    <a:pt x="1013" y="2416"/>
                    <a:pt x="1013" y="2416"/>
                    <a:pt x="1013" y="2416"/>
                  </a:cubicBezTo>
                  <a:cubicBezTo>
                    <a:pt x="1013" y="2416"/>
                    <a:pt x="1013" y="2405"/>
                    <a:pt x="1013" y="2405"/>
                  </a:cubicBezTo>
                  <a:lnTo>
                    <a:pt x="1024" y="2382"/>
                  </a:lnTo>
                  <a:cubicBezTo>
                    <a:pt x="1035" y="2360"/>
                    <a:pt x="1047" y="2360"/>
                    <a:pt x="1058" y="2360"/>
                  </a:cubicBezTo>
                  <a:close/>
                  <a:moveTo>
                    <a:pt x="853" y="2189"/>
                  </a:moveTo>
                  <a:cubicBezTo>
                    <a:pt x="865" y="2200"/>
                    <a:pt x="865" y="2212"/>
                    <a:pt x="865" y="2223"/>
                  </a:cubicBezTo>
                  <a:cubicBezTo>
                    <a:pt x="876" y="2234"/>
                    <a:pt x="865" y="2269"/>
                    <a:pt x="865" y="2291"/>
                  </a:cubicBezTo>
                  <a:lnTo>
                    <a:pt x="853" y="2314"/>
                  </a:lnTo>
                  <a:cubicBezTo>
                    <a:pt x="853" y="2337"/>
                    <a:pt x="842" y="2360"/>
                    <a:pt x="842" y="2382"/>
                  </a:cubicBezTo>
                  <a:lnTo>
                    <a:pt x="842" y="2394"/>
                  </a:lnTo>
                  <a:lnTo>
                    <a:pt x="842" y="2405"/>
                  </a:lnTo>
                  <a:cubicBezTo>
                    <a:pt x="842" y="2405"/>
                    <a:pt x="842" y="2416"/>
                    <a:pt x="842" y="2428"/>
                  </a:cubicBezTo>
                  <a:cubicBezTo>
                    <a:pt x="842" y="2439"/>
                    <a:pt x="842" y="2451"/>
                    <a:pt x="842" y="2473"/>
                  </a:cubicBezTo>
                  <a:cubicBezTo>
                    <a:pt x="842" y="2496"/>
                    <a:pt x="842" y="2530"/>
                    <a:pt x="842" y="2553"/>
                  </a:cubicBezTo>
                  <a:lnTo>
                    <a:pt x="842" y="2576"/>
                  </a:lnTo>
                  <a:cubicBezTo>
                    <a:pt x="842" y="2576"/>
                    <a:pt x="842" y="2587"/>
                    <a:pt x="842" y="2587"/>
                  </a:cubicBezTo>
                  <a:cubicBezTo>
                    <a:pt x="853" y="2598"/>
                    <a:pt x="853" y="2621"/>
                    <a:pt x="853" y="2633"/>
                  </a:cubicBezTo>
                  <a:cubicBezTo>
                    <a:pt x="865" y="2667"/>
                    <a:pt x="876" y="2689"/>
                    <a:pt x="888" y="2724"/>
                  </a:cubicBezTo>
                  <a:cubicBezTo>
                    <a:pt x="888" y="2735"/>
                    <a:pt x="888" y="2746"/>
                    <a:pt x="899" y="2758"/>
                  </a:cubicBezTo>
                  <a:cubicBezTo>
                    <a:pt x="899" y="2758"/>
                    <a:pt x="899" y="2780"/>
                    <a:pt x="899" y="2780"/>
                  </a:cubicBezTo>
                  <a:cubicBezTo>
                    <a:pt x="910" y="2780"/>
                    <a:pt x="910" y="2792"/>
                    <a:pt x="910" y="2792"/>
                  </a:cubicBezTo>
                  <a:cubicBezTo>
                    <a:pt x="910" y="2792"/>
                    <a:pt x="910" y="2803"/>
                    <a:pt x="910" y="2803"/>
                  </a:cubicBezTo>
                  <a:cubicBezTo>
                    <a:pt x="910" y="2803"/>
                    <a:pt x="910" y="2815"/>
                    <a:pt x="910" y="2815"/>
                  </a:cubicBezTo>
                  <a:lnTo>
                    <a:pt x="910" y="2826"/>
                  </a:lnTo>
                  <a:cubicBezTo>
                    <a:pt x="910" y="2837"/>
                    <a:pt x="922" y="2837"/>
                    <a:pt x="922" y="2837"/>
                  </a:cubicBezTo>
                  <a:cubicBezTo>
                    <a:pt x="922" y="2849"/>
                    <a:pt x="922" y="2871"/>
                    <a:pt x="910" y="2883"/>
                  </a:cubicBezTo>
                  <a:cubicBezTo>
                    <a:pt x="910" y="2894"/>
                    <a:pt x="899" y="2906"/>
                    <a:pt x="876" y="2906"/>
                  </a:cubicBezTo>
                  <a:cubicBezTo>
                    <a:pt x="865" y="2906"/>
                    <a:pt x="853" y="2906"/>
                    <a:pt x="831" y="2894"/>
                  </a:cubicBezTo>
                  <a:cubicBezTo>
                    <a:pt x="831" y="2883"/>
                    <a:pt x="819" y="2883"/>
                    <a:pt x="819" y="2871"/>
                  </a:cubicBezTo>
                  <a:lnTo>
                    <a:pt x="808" y="2871"/>
                  </a:lnTo>
                  <a:cubicBezTo>
                    <a:pt x="808" y="2871"/>
                    <a:pt x="808" y="2871"/>
                    <a:pt x="808" y="2860"/>
                  </a:cubicBezTo>
                  <a:cubicBezTo>
                    <a:pt x="797" y="2860"/>
                    <a:pt x="785" y="2849"/>
                    <a:pt x="785" y="2849"/>
                  </a:cubicBezTo>
                  <a:cubicBezTo>
                    <a:pt x="774" y="2849"/>
                    <a:pt x="774" y="2837"/>
                    <a:pt x="762" y="2826"/>
                  </a:cubicBezTo>
                  <a:cubicBezTo>
                    <a:pt x="762" y="2815"/>
                    <a:pt x="751" y="2803"/>
                    <a:pt x="751" y="2792"/>
                  </a:cubicBezTo>
                  <a:cubicBezTo>
                    <a:pt x="717" y="2735"/>
                    <a:pt x="694" y="2667"/>
                    <a:pt x="694" y="2587"/>
                  </a:cubicBezTo>
                  <a:cubicBezTo>
                    <a:pt x="683" y="2530"/>
                    <a:pt x="694" y="2462"/>
                    <a:pt x="706" y="2405"/>
                  </a:cubicBezTo>
                  <a:cubicBezTo>
                    <a:pt x="717" y="2360"/>
                    <a:pt x="740" y="2303"/>
                    <a:pt x="762" y="2269"/>
                  </a:cubicBezTo>
                  <a:cubicBezTo>
                    <a:pt x="762" y="2269"/>
                    <a:pt x="762" y="2269"/>
                    <a:pt x="762" y="2257"/>
                  </a:cubicBezTo>
                  <a:lnTo>
                    <a:pt x="797" y="2234"/>
                  </a:lnTo>
                  <a:cubicBezTo>
                    <a:pt x="797" y="2223"/>
                    <a:pt x="808" y="2223"/>
                    <a:pt x="808" y="2212"/>
                  </a:cubicBezTo>
                  <a:cubicBezTo>
                    <a:pt x="819" y="2200"/>
                    <a:pt x="831" y="2200"/>
                    <a:pt x="842" y="2189"/>
                  </a:cubicBezTo>
                  <a:close/>
                  <a:moveTo>
                    <a:pt x="671" y="1768"/>
                  </a:moveTo>
                  <a:cubicBezTo>
                    <a:pt x="683" y="1768"/>
                    <a:pt x="683" y="1780"/>
                    <a:pt x="683" y="1780"/>
                  </a:cubicBezTo>
                  <a:cubicBezTo>
                    <a:pt x="660" y="1859"/>
                    <a:pt x="637" y="1939"/>
                    <a:pt x="603" y="2007"/>
                  </a:cubicBezTo>
                  <a:cubicBezTo>
                    <a:pt x="592" y="2064"/>
                    <a:pt x="569" y="2132"/>
                    <a:pt x="546" y="2189"/>
                  </a:cubicBezTo>
                  <a:cubicBezTo>
                    <a:pt x="501" y="2325"/>
                    <a:pt x="489" y="2462"/>
                    <a:pt x="489" y="2610"/>
                  </a:cubicBezTo>
                  <a:cubicBezTo>
                    <a:pt x="489" y="2758"/>
                    <a:pt x="501" y="2894"/>
                    <a:pt x="546" y="3031"/>
                  </a:cubicBezTo>
                  <a:cubicBezTo>
                    <a:pt x="558" y="3099"/>
                    <a:pt x="592" y="3178"/>
                    <a:pt x="615" y="3247"/>
                  </a:cubicBezTo>
                  <a:cubicBezTo>
                    <a:pt x="626" y="3269"/>
                    <a:pt x="637" y="3304"/>
                    <a:pt x="649" y="3326"/>
                  </a:cubicBezTo>
                  <a:cubicBezTo>
                    <a:pt x="660" y="3372"/>
                    <a:pt x="671" y="3406"/>
                    <a:pt x="683" y="3440"/>
                  </a:cubicBezTo>
                  <a:cubicBezTo>
                    <a:pt x="694" y="3463"/>
                    <a:pt x="683" y="3486"/>
                    <a:pt x="671" y="3486"/>
                  </a:cubicBezTo>
                  <a:cubicBezTo>
                    <a:pt x="666" y="3491"/>
                    <a:pt x="660" y="3494"/>
                    <a:pt x="654" y="3494"/>
                  </a:cubicBezTo>
                  <a:cubicBezTo>
                    <a:pt x="649" y="3494"/>
                    <a:pt x="643" y="3491"/>
                    <a:pt x="637" y="3486"/>
                  </a:cubicBezTo>
                  <a:lnTo>
                    <a:pt x="615" y="3463"/>
                  </a:lnTo>
                  <a:cubicBezTo>
                    <a:pt x="569" y="3406"/>
                    <a:pt x="524" y="3360"/>
                    <a:pt x="489" y="3292"/>
                  </a:cubicBezTo>
                  <a:cubicBezTo>
                    <a:pt x="444" y="3224"/>
                    <a:pt x="421" y="3156"/>
                    <a:pt x="399" y="3076"/>
                  </a:cubicBezTo>
                  <a:cubicBezTo>
                    <a:pt x="353" y="2928"/>
                    <a:pt x="330" y="2758"/>
                    <a:pt x="342" y="2610"/>
                  </a:cubicBezTo>
                  <a:cubicBezTo>
                    <a:pt x="342" y="2416"/>
                    <a:pt x="376" y="1961"/>
                    <a:pt x="660" y="1768"/>
                  </a:cubicBezTo>
                  <a:close/>
                  <a:moveTo>
                    <a:pt x="2105" y="3338"/>
                  </a:moveTo>
                  <a:cubicBezTo>
                    <a:pt x="2105" y="3338"/>
                    <a:pt x="2105" y="3349"/>
                    <a:pt x="2105" y="3349"/>
                  </a:cubicBezTo>
                  <a:cubicBezTo>
                    <a:pt x="2116" y="3360"/>
                    <a:pt x="2116" y="3372"/>
                    <a:pt x="2116" y="3395"/>
                  </a:cubicBezTo>
                  <a:cubicBezTo>
                    <a:pt x="2116" y="3395"/>
                    <a:pt x="2116" y="3395"/>
                    <a:pt x="2116" y="3406"/>
                  </a:cubicBezTo>
                  <a:cubicBezTo>
                    <a:pt x="2127" y="3417"/>
                    <a:pt x="2127" y="3429"/>
                    <a:pt x="2127" y="3451"/>
                  </a:cubicBezTo>
                  <a:lnTo>
                    <a:pt x="2127" y="3474"/>
                  </a:lnTo>
                  <a:cubicBezTo>
                    <a:pt x="2127" y="3474"/>
                    <a:pt x="2127" y="3474"/>
                    <a:pt x="2127" y="3486"/>
                  </a:cubicBezTo>
                  <a:cubicBezTo>
                    <a:pt x="2127" y="3486"/>
                    <a:pt x="2139" y="3497"/>
                    <a:pt x="2139" y="3508"/>
                  </a:cubicBezTo>
                  <a:cubicBezTo>
                    <a:pt x="2150" y="3542"/>
                    <a:pt x="2161" y="3588"/>
                    <a:pt x="2173" y="3622"/>
                  </a:cubicBezTo>
                  <a:lnTo>
                    <a:pt x="2184" y="3645"/>
                  </a:lnTo>
                  <a:cubicBezTo>
                    <a:pt x="2184" y="3656"/>
                    <a:pt x="2184" y="3656"/>
                    <a:pt x="2196" y="3668"/>
                  </a:cubicBezTo>
                  <a:lnTo>
                    <a:pt x="2196" y="3679"/>
                  </a:lnTo>
                  <a:cubicBezTo>
                    <a:pt x="2207" y="3690"/>
                    <a:pt x="2207" y="3713"/>
                    <a:pt x="2218" y="3724"/>
                  </a:cubicBezTo>
                  <a:cubicBezTo>
                    <a:pt x="2230" y="3736"/>
                    <a:pt x="2230" y="3747"/>
                    <a:pt x="2241" y="3770"/>
                  </a:cubicBezTo>
                  <a:cubicBezTo>
                    <a:pt x="2252" y="3781"/>
                    <a:pt x="2264" y="3793"/>
                    <a:pt x="2264" y="3815"/>
                  </a:cubicBezTo>
                  <a:lnTo>
                    <a:pt x="2275" y="3815"/>
                  </a:lnTo>
                  <a:cubicBezTo>
                    <a:pt x="2287" y="3838"/>
                    <a:pt x="2298" y="3850"/>
                    <a:pt x="2309" y="3872"/>
                  </a:cubicBezTo>
                  <a:cubicBezTo>
                    <a:pt x="2321" y="3884"/>
                    <a:pt x="2321" y="3884"/>
                    <a:pt x="2332" y="3895"/>
                  </a:cubicBezTo>
                  <a:cubicBezTo>
                    <a:pt x="2332" y="3895"/>
                    <a:pt x="2332" y="3918"/>
                    <a:pt x="2332" y="3918"/>
                  </a:cubicBezTo>
                  <a:cubicBezTo>
                    <a:pt x="2332" y="3929"/>
                    <a:pt x="2321" y="3929"/>
                    <a:pt x="2309" y="3929"/>
                  </a:cubicBezTo>
                  <a:cubicBezTo>
                    <a:pt x="2287" y="3918"/>
                    <a:pt x="2264" y="3906"/>
                    <a:pt x="2252" y="3895"/>
                  </a:cubicBezTo>
                  <a:cubicBezTo>
                    <a:pt x="2241" y="3895"/>
                    <a:pt x="2230" y="3884"/>
                    <a:pt x="2230" y="3884"/>
                  </a:cubicBezTo>
                  <a:cubicBezTo>
                    <a:pt x="2230" y="3884"/>
                    <a:pt x="2218" y="3872"/>
                    <a:pt x="2218" y="3872"/>
                  </a:cubicBezTo>
                  <a:lnTo>
                    <a:pt x="2207" y="3872"/>
                  </a:lnTo>
                  <a:cubicBezTo>
                    <a:pt x="2196" y="3872"/>
                    <a:pt x="2196" y="3872"/>
                    <a:pt x="2196" y="3861"/>
                  </a:cubicBezTo>
                  <a:cubicBezTo>
                    <a:pt x="2150" y="3838"/>
                    <a:pt x="2116" y="3793"/>
                    <a:pt x="2093" y="3759"/>
                  </a:cubicBezTo>
                  <a:cubicBezTo>
                    <a:pt x="2070" y="3724"/>
                    <a:pt x="2059" y="3668"/>
                    <a:pt x="2048" y="3622"/>
                  </a:cubicBezTo>
                  <a:cubicBezTo>
                    <a:pt x="2036" y="3577"/>
                    <a:pt x="2036" y="3531"/>
                    <a:pt x="2036" y="3497"/>
                  </a:cubicBezTo>
                  <a:cubicBezTo>
                    <a:pt x="2036" y="3463"/>
                    <a:pt x="2048" y="3429"/>
                    <a:pt x="2059" y="3395"/>
                  </a:cubicBezTo>
                  <a:lnTo>
                    <a:pt x="2070" y="3395"/>
                  </a:lnTo>
                  <a:cubicBezTo>
                    <a:pt x="2070" y="3372"/>
                    <a:pt x="2082" y="3360"/>
                    <a:pt x="2093" y="3349"/>
                  </a:cubicBezTo>
                  <a:cubicBezTo>
                    <a:pt x="2093" y="3338"/>
                    <a:pt x="2093" y="3338"/>
                    <a:pt x="2105" y="3338"/>
                  </a:cubicBezTo>
                  <a:close/>
                  <a:moveTo>
                    <a:pt x="4311" y="3975"/>
                  </a:moveTo>
                  <a:cubicBezTo>
                    <a:pt x="4322" y="3986"/>
                    <a:pt x="4334" y="3986"/>
                    <a:pt x="4334" y="3997"/>
                  </a:cubicBezTo>
                  <a:cubicBezTo>
                    <a:pt x="4334" y="4009"/>
                    <a:pt x="4334" y="4032"/>
                    <a:pt x="4334" y="4054"/>
                  </a:cubicBezTo>
                  <a:cubicBezTo>
                    <a:pt x="4322" y="4066"/>
                    <a:pt x="4322" y="4077"/>
                    <a:pt x="4311" y="4088"/>
                  </a:cubicBezTo>
                  <a:cubicBezTo>
                    <a:pt x="4311" y="4100"/>
                    <a:pt x="4311" y="4100"/>
                    <a:pt x="4311" y="4100"/>
                  </a:cubicBezTo>
                  <a:cubicBezTo>
                    <a:pt x="4300" y="4134"/>
                    <a:pt x="4266" y="4157"/>
                    <a:pt x="4231" y="4179"/>
                  </a:cubicBezTo>
                  <a:cubicBezTo>
                    <a:pt x="4220" y="4191"/>
                    <a:pt x="4197" y="4202"/>
                    <a:pt x="4175" y="4202"/>
                  </a:cubicBezTo>
                  <a:lnTo>
                    <a:pt x="4152" y="4202"/>
                  </a:lnTo>
                  <a:cubicBezTo>
                    <a:pt x="4140" y="4213"/>
                    <a:pt x="4140" y="4213"/>
                    <a:pt x="4129" y="4225"/>
                  </a:cubicBezTo>
                  <a:lnTo>
                    <a:pt x="4084" y="4225"/>
                  </a:lnTo>
                  <a:cubicBezTo>
                    <a:pt x="4072" y="4225"/>
                    <a:pt x="4072" y="4225"/>
                    <a:pt x="4061" y="4213"/>
                  </a:cubicBezTo>
                  <a:lnTo>
                    <a:pt x="4027" y="4213"/>
                  </a:lnTo>
                  <a:cubicBezTo>
                    <a:pt x="4015" y="4202"/>
                    <a:pt x="4004" y="4202"/>
                    <a:pt x="3993" y="4191"/>
                  </a:cubicBezTo>
                  <a:cubicBezTo>
                    <a:pt x="3993" y="4191"/>
                    <a:pt x="3981" y="4191"/>
                    <a:pt x="3981" y="4179"/>
                  </a:cubicBezTo>
                  <a:cubicBezTo>
                    <a:pt x="3958" y="4168"/>
                    <a:pt x="3924" y="4157"/>
                    <a:pt x="3924" y="4134"/>
                  </a:cubicBezTo>
                  <a:lnTo>
                    <a:pt x="3913" y="4123"/>
                  </a:lnTo>
                  <a:cubicBezTo>
                    <a:pt x="3913" y="4123"/>
                    <a:pt x="3913" y="4123"/>
                    <a:pt x="3913" y="4111"/>
                  </a:cubicBezTo>
                  <a:cubicBezTo>
                    <a:pt x="3924" y="4111"/>
                    <a:pt x="3924" y="4100"/>
                    <a:pt x="3936" y="4100"/>
                  </a:cubicBezTo>
                  <a:lnTo>
                    <a:pt x="3936" y="4111"/>
                  </a:lnTo>
                  <a:lnTo>
                    <a:pt x="3981" y="4111"/>
                  </a:lnTo>
                  <a:cubicBezTo>
                    <a:pt x="3981" y="4117"/>
                    <a:pt x="3981" y="4120"/>
                    <a:pt x="3983" y="4120"/>
                  </a:cubicBezTo>
                  <a:cubicBezTo>
                    <a:pt x="3984" y="4120"/>
                    <a:pt x="3987" y="4117"/>
                    <a:pt x="3993" y="4111"/>
                  </a:cubicBezTo>
                  <a:lnTo>
                    <a:pt x="4061" y="4111"/>
                  </a:lnTo>
                  <a:lnTo>
                    <a:pt x="4061" y="4100"/>
                  </a:lnTo>
                  <a:lnTo>
                    <a:pt x="4118" y="4100"/>
                  </a:lnTo>
                  <a:cubicBezTo>
                    <a:pt x="4129" y="4100"/>
                    <a:pt x="4140" y="4100"/>
                    <a:pt x="4140" y="4088"/>
                  </a:cubicBezTo>
                  <a:lnTo>
                    <a:pt x="4152" y="4088"/>
                  </a:lnTo>
                  <a:lnTo>
                    <a:pt x="4163" y="4077"/>
                  </a:lnTo>
                  <a:lnTo>
                    <a:pt x="4175" y="4077"/>
                  </a:lnTo>
                  <a:cubicBezTo>
                    <a:pt x="4186" y="4066"/>
                    <a:pt x="4186" y="4066"/>
                    <a:pt x="4197" y="4066"/>
                  </a:cubicBezTo>
                  <a:lnTo>
                    <a:pt x="4197" y="4054"/>
                  </a:lnTo>
                  <a:lnTo>
                    <a:pt x="4209" y="4054"/>
                  </a:lnTo>
                  <a:cubicBezTo>
                    <a:pt x="4209" y="4043"/>
                    <a:pt x="4220" y="4043"/>
                    <a:pt x="4220" y="4043"/>
                  </a:cubicBezTo>
                  <a:lnTo>
                    <a:pt x="4231" y="4032"/>
                  </a:lnTo>
                  <a:lnTo>
                    <a:pt x="4243" y="4032"/>
                  </a:lnTo>
                  <a:lnTo>
                    <a:pt x="4254" y="4020"/>
                  </a:lnTo>
                  <a:lnTo>
                    <a:pt x="4266" y="4009"/>
                  </a:lnTo>
                  <a:cubicBezTo>
                    <a:pt x="4277" y="3997"/>
                    <a:pt x="4277" y="3997"/>
                    <a:pt x="4288" y="3986"/>
                  </a:cubicBezTo>
                  <a:cubicBezTo>
                    <a:pt x="4300" y="3975"/>
                    <a:pt x="4311" y="3975"/>
                    <a:pt x="4311" y="3975"/>
                  </a:cubicBezTo>
                  <a:close/>
                  <a:moveTo>
                    <a:pt x="4686" y="3884"/>
                  </a:moveTo>
                  <a:cubicBezTo>
                    <a:pt x="4698" y="3884"/>
                    <a:pt x="4698" y="3895"/>
                    <a:pt x="4709" y="3895"/>
                  </a:cubicBezTo>
                  <a:cubicBezTo>
                    <a:pt x="4732" y="4054"/>
                    <a:pt x="4675" y="4191"/>
                    <a:pt x="4618" y="4282"/>
                  </a:cubicBezTo>
                  <a:cubicBezTo>
                    <a:pt x="4561" y="4395"/>
                    <a:pt x="4448" y="4498"/>
                    <a:pt x="4311" y="4577"/>
                  </a:cubicBezTo>
                  <a:cubicBezTo>
                    <a:pt x="4198" y="4642"/>
                    <a:pt x="4085" y="4672"/>
                    <a:pt x="3977" y="4672"/>
                  </a:cubicBezTo>
                  <a:cubicBezTo>
                    <a:pt x="3932" y="4672"/>
                    <a:pt x="3888" y="4667"/>
                    <a:pt x="3845" y="4657"/>
                  </a:cubicBezTo>
                  <a:cubicBezTo>
                    <a:pt x="3788" y="4634"/>
                    <a:pt x="3731" y="4600"/>
                    <a:pt x="3686" y="4555"/>
                  </a:cubicBezTo>
                  <a:cubicBezTo>
                    <a:pt x="3651" y="4521"/>
                    <a:pt x="3583" y="4452"/>
                    <a:pt x="3629" y="4384"/>
                  </a:cubicBezTo>
                  <a:lnTo>
                    <a:pt x="3651" y="4384"/>
                  </a:lnTo>
                  <a:cubicBezTo>
                    <a:pt x="3686" y="4384"/>
                    <a:pt x="3686" y="4395"/>
                    <a:pt x="3720" y="4418"/>
                  </a:cubicBezTo>
                  <a:cubicBezTo>
                    <a:pt x="3731" y="4430"/>
                    <a:pt x="3754" y="4452"/>
                    <a:pt x="3777" y="4464"/>
                  </a:cubicBezTo>
                  <a:cubicBezTo>
                    <a:pt x="3822" y="4486"/>
                    <a:pt x="3867" y="4498"/>
                    <a:pt x="3913" y="4509"/>
                  </a:cubicBezTo>
                  <a:cubicBezTo>
                    <a:pt x="3925" y="4510"/>
                    <a:pt x="3937" y="4511"/>
                    <a:pt x="3949" y="4511"/>
                  </a:cubicBezTo>
                  <a:cubicBezTo>
                    <a:pt x="4073" y="4511"/>
                    <a:pt x="4193" y="4459"/>
                    <a:pt x="4266" y="4407"/>
                  </a:cubicBezTo>
                  <a:cubicBezTo>
                    <a:pt x="4357" y="4350"/>
                    <a:pt x="4425" y="4270"/>
                    <a:pt x="4482" y="4191"/>
                  </a:cubicBezTo>
                  <a:lnTo>
                    <a:pt x="4504" y="4179"/>
                  </a:lnTo>
                  <a:cubicBezTo>
                    <a:pt x="4561" y="4111"/>
                    <a:pt x="4595" y="4032"/>
                    <a:pt x="4630" y="3952"/>
                  </a:cubicBezTo>
                  <a:cubicBezTo>
                    <a:pt x="4641" y="3929"/>
                    <a:pt x="4652" y="3918"/>
                    <a:pt x="4664" y="3895"/>
                  </a:cubicBezTo>
                  <a:cubicBezTo>
                    <a:pt x="4664" y="3884"/>
                    <a:pt x="4675" y="3884"/>
                    <a:pt x="4686" y="3884"/>
                  </a:cubicBezTo>
                  <a:close/>
                  <a:moveTo>
                    <a:pt x="1662" y="0"/>
                  </a:moveTo>
                  <a:cubicBezTo>
                    <a:pt x="1654" y="0"/>
                    <a:pt x="1646" y="9"/>
                    <a:pt x="1638" y="17"/>
                  </a:cubicBezTo>
                  <a:cubicBezTo>
                    <a:pt x="1615" y="28"/>
                    <a:pt x="1593" y="51"/>
                    <a:pt x="1570" y="73"/>
                  </a:cubicBezTo>
                  <a:cubicBezTo>
                    <a:pt x="1377" y="255"/>
                    <a:pt x="1206" y="426"/>
                    <a:pt x="1035" y="597"/>
                  </a:cubicBezTo>
                  <a:cubicBezTo>
                    <a:pt x="683" y="961"/>
                    <a:pt x="433" y="1313"/>
                    <a:pt x="273" y="1677"/>
                  </a:cubicBezTo>
                  <a:cubicBezTo>
                    <a:pt x="80" y="2087"/>
                    <a:pt x="0" y="2485"/>
                    <a:pt x="23" y="2871"/>
                  </a:cubicBezTo>
                  <a:cubicBezTo>
                    <a:pt x="35" y="3338"/>
                    <a:pt x="228" y="3747"/>
                    <a:pt x="512" y="3975"/>
                  </a:cubicBezTo>
                  <a:cubicBezTo>
                    <a:pt x="681" y="4101"/>
                    <a:pt x="879" y="4169"/>
                    <a:pt x="1080" y="4169"/>
                  </a:cubicBezTo>
                  <a:cubicBezTo>
                    <a:pt x="1095" y="4169"/>
                    <a:pt x="1111" y="4169"/>
                    <a:pt x="1126" y="4168"/>
                  </a:cubicBezTo>
                  <a:cubicBezTo>
                    <a:pt x="1217" y="4157"/>
                    <a:pt x="1320" y="4123"/>
                    <a:pt x="1399" y="4088"/>
                  </a:cubicBezTo>
                  <a:cubicBezTo>
                    <a:pt x="1434" y="4066"/>
                    <a:pt x="1468" y="4043"/>
                    <a:pt x="1513" y="4020"/>
                  </a:cubicBezTo>
                  <a:cubicBezTo>
                    <a:pt x="1525" y="4020"/>
                    <a:pt x="1525" y="3997"/>
                    <a:pt x="1525" y="3986"/>
                  </a:cubicBezTo>
                  <a:lnTo>
                    <a:pt x="1525" y="3975"/>
                  </a:lnTo>
                  <a:cubicBezTo>
                    <a:pt x="1513" y="3963"/>
                    <a:pt x="1513" y="3963"/>
                    <a:pt x="1513" y="3952"/>
                  </a:cubicBezTo>
                  <a:cubicBezTo>
                    <a:pt x="1490" y="3827"/>
                    <a:pt x="1490" y="3690"/>
                    <a:pt x="1513" y="3520"/>
                  </a:cubicBezTo>
                  <a:cubicBezTo>
                    <a:pt x="1525" y="3474"/>
                    <a:pt x="1536" y="3429"/>
                    <a:pt x="1547" y="3383"/>
                  </a:cubicBezTo>
                  <a:cubicBezTo>
                    <a:pt x="1559" y="3360"/>
                    <a:pt x="1570" y="3326"/>
                    <a:pt x="1581" y="3304"/>
                  </a:cubicBezTo>
                  <a:cubicBezTo>
                    <a:pt x="1593" y="3247"/>
                    <a:pt x="1615" y="3167"/>
                    <a:pt x="1661" y="3122"/>
                  </a:cubicBezTo>
                  <a:cubicBezTo>
                    <a:pt x="1672" y="3099"/>
                    <a:pt x="1706" y="3099"/>
                    <a:pt x="1729" y="3099"/>
                  </a:cubicBezTo>
                  <a:cubicBezTo>
                    <a:pt x="1752" y="3110"/>
                    <a:pt x="1763" y="3122"/>
                    <a:pt x="1763" y="3144"/>
                  </a:cubicBezTo>
                  <a:cubicBezTo>
                    <a:pt x="1775" y="3201"/>
                    <a:pt x="1763" y="3269"/>
                    <a:pt x="1763" y="3338"/>
                  </a:cubicBezTo>
                  <a:cubicBezTo>
                    <a:pt x="1763" y="3372"/>
                    <a:pt x="1752" y="3395"/>
                    <a:pt x="1752" y="3417"/>
                  </a:cubicBezTo>
                  <a:cubicBezTo>
                    <a:pt x="1752" y="3429"/>
                    <a:pt x="1752" y="3429"/>
                    <a:pt x="1752" y="3429"/>
                  </a:cubicBezTo>
                  <a:cubicBezTo>
                    <a:pt x="1775" y="3474"/>
                    <a:pt x="1775" y="3520"/>
                    <a:pt x="1775" y="3565"/>
                  </a:cubicBezTo>
                  <a:cubicBezTo>
                    <a:pt x="1775" y="3611"/>
                    <a:pt x="1775" y="3668"/>
                    <a:pt x="1797" y="3713"/>
                  </a:cubicBezTo>
                  <a:cubicBezTo>
                    <a:pt x="1797" y="3747"/>
                    <a:pt x="1809" y="3781"/>
                    <a:pt x="1820" y="3827"/>
                  </a:cubicBezTo>
                  <a:cubicBezTo>
                    <a:pt x="1832" y="3884"/>
                    <a:pt x="1832" y="3941"/>
                    <a:pt x="1854" y="3997"/>
                  </a:cubicBezTo>
                  <a:cubicBezTo>
                    <a:pt x="1923" y="4179"/>
                    <a:pt x="2036" y="4316"/>
                    <a:pt x="2184" y="4407"/>
                  </a:cubicBezTo>
                  <a:cubicBezTo>
                    <a:pt x="2283" y="4468"/>
                    <a:pt x="2381" y="4498"/>
                    <a:pt x="2483" y="4498"/>
                  </a:cubicBezTo>
                  <a:cubicBezTo>
                    <a:pt x="2534" y="4498"/>
                    <a:pt x="2586" y="4490"/>
                    <a:pt x="2639" y="4475"/>
                  </a:cubicBezTo>
                  <a:cubicBezTo>
                    <a:pt x="2685" y="4452"/>
                    <a:pt x="2753" y="4430"/>
                    <a:pt x="2810" y="4384"/>
                  </a:cubicBezTo>
                  <a:cubicBezTo>
                    <a:pt x="2821" y="4384"/>
                    <a:pt x="2821" y="4373"/>
                    <a:pt x="2821" y="4361"/>
                  </a:cubicBezTo>
                  <a:cubicBezTo>
                    <a:pt x="2810" y="4282"/>
                    <a:pt x="2810" y="4213"/>
                    <a:pt x="2821" y="4134"/>
                  </a:cubicBezTo>
                  <a:cubicBezTo>
                    <a:pt x="2821" y="4054"/>
                    <a:pt x="2832" y="3952"/>
                    <a:pt x="2867" y="3861"/>
                  </a:cubicBezTo>
                  <a:cubicBezTo>
                    <a:pt x="2878" y="3838"/>
                    <a:pt x="2901" y="3815"/>
                    <a:pt x="2912" y="3793"/>
                  </a:cubicBezTo>
                  <a:cubicBezTo>
                    <a:pt x="2923" y="3781"/>
                    <a:pt x="2923" y="3759"/>
                    <a:pt x="2935" y="3747"/>
                  </a:cubicBezTo>
                  <a:cubicBezTo>
                    <a:pt x="2935" y="3736"/>
                    <a:pt x="2946" y="3724"/>
                    <a:pt x="2946" y="3713"/>
                  </a:cubicBezTo>
                  <a:cubicBezTo>
                    <a:pt x="2969" y="3679"/>
                    <a:pt x="2980" y="3656"/>
                    <a:pt x="3014" y="3633"/>
                  </a:cubicBezTo>
                  <a:cubicBezTo>
                    <a:pt x="3031" y="3625"/>
                    <a:pt x="3047" y="3617"/>
                    <a:pt x="3063" y="3617"/>
                  </a:cubicBezTo>
                  <a:cubicBezTo>
                    <a:pt x="3069" y="3617"/>
                    <a:pt x="3076" y="3619"/>
                    <a:pt x="3083" y="3622"/>
                  </a:cubicBezTo>
                  <a:cubicBezTo>
                    <a:pt x="3105" y="3633"/>
                    <a:pt x="3117" y="3645"/>
                    <a:pt x="3117" y="3656"/>
                  </a:cubicBezTo>
                  <a:cubicBezTo>
                    <a:pt x="3117" y="3690"/>
                    <a:pt x="3117" y="3724"/>
                    <a:pt x="3117" y="3747"/>
                  </a:cubicBezTo>
                  <a:cubicBezTo>
                    <a:pt x="3105" y="3781"/>
                    <a:pt x="3105" y="3815"/>
                    <a:pt x="3105" y="3838"/>
                  </a:cubicBezTo>
                  <a:cubicBezTo>
                    <a:pt x="3117" y="3884"/>
                    <a:pt x="3105" y="3929"/>
                    <a:pt x="3105" y="3975"/>
                  </a:cubicBezTo>
                  <a:cubicBezTo>
                    <a:pt x="3105" y="4009"/>
                    <a:pt x="3105" y="4043"/>
                    <a:pt x="3105" y="4066"/>
                  </a:cubicBezTo>
                  <a:cubicBezTo>
                    <a:pt x="3117" y="4191"/>
                    <a:pt x="3140" y="4339"/>
                    <a:pt x="3185" y="4464"/>
                  </a:cubicBezTo>
                  <a:cubicBezTo>
                    <a:pt x="3253" y="4691"/>
                    <a:pt x="3435" y="4885"/>
                    <a:pt x="3651" y="4976"/>
                  </a:cubicBezTo>
                  <a:cubicBezTo>
                    <a:pt x="3751" y="5023"/>
                    <a:pt x="3857" y="5045"/>
                    <a:pt x="3965" y="5045"/>
                  </a:cubicBezTo>
                  <a:cubicBezTo>
                    <a:pt x="4065" y="5045"/>
                    <a:pt x="4167" y="5025"/>
                    <a:pt x="4266" y="4987"/>
                  </a:cubicBezTo>
                  <a:cubicBezTo>
                    <a:pt x="4527" y="4873"/>
                    <a:pt x="4755" y="4623"/>
                    <a:pt x="4868" y="4327"/>
                  </a:cubicBezTo>
                  <a:cubicBezTo>
                    <a:pt x="4925" y="4191"/>
                    <a:pt x="4959" y="4054"/>
                    <a:pt x="4993" y="3884"/>
                  </a:cubicBezTo>
                  <a:cubicBezTo>
                    <a:pt x="4993" y="3850"/>
                    <a:pt x="4993" y="3827"/>
                    <a:pt x="5005" y="3793"/>
                  </a:cubicBezTo>
                  <a:cubicBezTo>
                    <a:pt x="5016" y="3736"/>
                    <a:pt x="5016" y="3690"/>
                    <a:pt x="5028" y="3633"/>
                  </a:cubicBezTo>
                  <a:cubicBezTo>
                    <a:pt x="5028" y="3622"/>
                    <a:pt x="5039" y="3611"/>
                    <a:pt x="5039" y="3599"/>
                  </a:cubicBezTo>
                  <a:cubicBezTo>
                    <a:pt x="5039" y="3565"/>
                    <a:pt x="5050" y="3542"/>
                    <a:pt x="5062" y="3520"/>
                  </a:cubicBezTo>
                  <a:cubicBezTo>
                    <a:pt x="5073" y="3486"/>
                    <a:pt x="5096" y="3463"/>
                    <a:pt x="5119" y="3429"/>
                  </a:cubicBezTo>
                  <a:cubicBezTo>
                    <a:pt x="5119" y="3429"/>
                    <a:pt x="5130" y="3417"/>
                    <a:pt x="5141" y="3417"/>
                  </a:cubicBezTo>
                  <a:cubicBezTo>
                    <a:pt x="5153" y="3417"/>
                    <a:pt x="5153" y="3417"/>
                    <a:pt x="5153" y="3429"/>
                  </a:cubicBezTo>
                  <a:cubicBezTo>
                    <a:pt x="5198" y="3486"/>
                    <a:pt x="5232" y="3531"/>
                    <a:pt x="5244" y="3611"/>
                  </a:cubicBezTo>
                  <a:cubicBezTo>
                    <a:pt x="5255" y="3690"/>
                    <a:pt x="5255" y="3770"/>
                    <a:pt x="5255" y="3872"/>
                  </a:cubicBezTo>
                  <a:cubicBezTo>
                    <a:pt x="5244" y="4157"/>
                    <a:pt x="5175" y="4407"/>
                    <a:pt x="5062" y="4634"/>
                  </a:cubicBezTo>
                  <a:cubicBezTo>
                    <a:pt x="4982" y="4782"/>
                    <a:pt x="4880" y="4907"/>
                    <a:pt x="4755" y="5021"/>
                  </a:cubicBezTo>
                  <a:cubicBezTo>
                    <a:pt x="4743" y="5032"/>
                    <a:pt x="4743" y="5044"/>
                    <a:pt x="4743" y="5067"/>
                  </a:cubicBezTo>
                  <a:cubicBezTo>
                    <a:pt x="4766" y="5089"/>
                    <a:pt x="4777" y="5123"/>
                    <a:pt x="4789" y="5146"/>
                  </a:cubicBezTo>
                  <a:cubicBezTo>
                    <a:pt x="4834" y="5226"/>
                    <a:pt x="4903" y="5305"/>
                    <a:pt x="4982" y="5362"/>
                  </a:cubicBezTo>
                  <a:cubicBezTo>
                    <a:pt x="5130" y="5476"/>
                    <a:pt x="5312" y="5533"/>
                    <a:pt x="5505" y="5533"/>
                  </a:cubicBezTo>
                  <a:lnTo>
                    <a:pt x="5596" y="5533"/>
                  </a:lnTo>
                  <a:cubicBezTo>
                    <a:pt x="5869" y="5510"/>
                    <a:pt x="6154" y="5362"/>
                    <a:pt x="6392" y="5135"/>
                  </a:cubicBezTo>
                  <a:cubicBezTo>
                    <a:pt x="6404" y="5123"/>
                    <a:pt x="6404" y="5101"/>
                    <a:pt x="6404" y="5089"/>
                  </a:cubicBezTo>
                  <a:cubicBezTo>
                    <a:pt x="6324" y="4919"/>
                    <a:pt x="6290" y="4737"/>
                    <a:pt x="6324" y="4566"/>
                  </a:cubicBezTo>
                  <a:cubicBezTo>
                    <a:pt x="6324" y="4555"/>
                    <a:pt x="6313" y="4532"/>
                    <a:pt x="6301" y="4532"/>
                  </a:cubicBezTo>
                  <a:cubicBezTo>
                    <a:pt x="5903" y="4418"/>
                    <a:pt x="5630" y="4043"/>
                    <a:pt x="5630" y="3633"/>
                  </a:cubicBezTo>
                  <a:cubicBezTo>
                    <a:pt x="5630" y="3167"/>
                    <a:pt x="5972" y="2769"/>
                    <a:pt x="6427" y="2712"/>
                  </a:cubicBezTo>
                  <a:cubicBezTo>
                    <a:pt x="6449" y="2701"/>
                    <a:pt x="6461" y="2689"/>
                    <a:pt x="6461" y="2678"/>
                  </a:cubicBezTo>
                  <a:cubicBezTo>
                    <a:pt x="6461" y="2644"/>
                    <a:pt x="6461" y="2610"/>
                    <a:pt x="6461" y="2576"/>
                  </a:cubicBezTo>
                  <a:cubicBezTo>
                    <a:pt x="6461" y="2564"/>
                    <a:pt x="6461" y="2542"/>
                    <a:pt x="6461" y="2530"/>
                  </a:cubicBezTo>
                  <a:cubicBezTo>
                    <a:pt x="6461" y="2473"/>
                    <a:pt x="6461" y="2428"/>
                    <a:pt x="6472" y="2382"/>
                  </a:cubicBezTo>
                  <a:cubicBezTo>
                    <a:pt x="6483" y="2371"/>
                    <a:pt x="6472" y="2360"/>
                    <a:pt x="6472" y="2348"/>
                  </a:cubicBezTo>
                  <a:cubicBezTo>
                    <a:pt x="6461" y="2337"/>
                    <a:pt x="6449" y="2337"/>
                    <a:pt x="6438" y="2337"/>
                  </a:cubicBezTo>
                  <a:cubicBezTo>
                    <a:pt x="6366" y="2347"/>
                    <a:pt x="6297" y="2353"/>
                    <a:pt x="6228" y="2353"/>
                  </a:cubicBezTo>
                  <a:cubicBezTo>
                    <a:pt x="6144" y="2353"/>
                    <a:pt x="6059" y="2344"/>
                    <a:pt x="5972" y="2325"/>
                  </a:cubicBezTo>
                  <a:cubicBezTo>
                    <a:pt x="5756" y="2280"/>
                    <a:pt x="5551" y="2166"/>
                    <a:pt x="5403" y="1996"/>
                  </a:cubicBezTo>
                  <a:cubicBezTo>
                    <a:pt x="5335" y="1916"/>
                    <a:pt x="5266" y="1814"/>
                    <a:pt x="5232" y="1711"/>
                  </a:cubicBezTo>
                  <a:cubicBezTo>
                    <a:pt x="5221" y="1700"/>
                    <a:pt x="5221" y="1700"/>
                    <a:pt x="5210" y="1689"/>
                  </a:cubicBezTo>
                  <a:cubicBezTo>
                    <a:pt x="5198" y="1689"/>
                    <a:pt x="5187" y="1689"/>
                    <a:pt x="5187" y="1700"/>
                  </a:cubicBezTo>
                  <a:cubicBezTo>
                    <a:pt x="5039" y="1768"/>
                    <a:pt x="4880" y="1814"/>
                    <a:pt x="4732" y="1814"/>
                  </a:cubicBezTo>
                  <a:cubicBezTo>
                    <a:pt x="4719" y="1814"/>
                    <a:pt x="4707" y="1814"/>
                    <a:pt x="4695" y="1814"/>
                  </a:cubicBezTo>
                  <a:cubicBezTo>
                    <a:pt x="4436" y="1814"/>
                    <a:pt x="4201" y="1702"/>
                    <a:pt x="4049" y="1507"/>
                  </a:cubicBezTo>
                  <a:cubicBezTo>
                    <a:pt x="4004" y="1450"/>
                    <a:pt x="3970" y="1404"/>
                    <a:pt x="3947" y="1336"/>
                  </a:cubicBezTo>
                  <a:cubicBezTo>
                    <a:pt x="3947" y="1336"/>
                    <a:pt x="3936" y="1325"/>
                    <a:pt x="3924" y="1325"/>
                  </a:cubicBezTo>
                  <a:lnTo>
                    <a:pt x="3902" y="1325"/>
                  </a:lnTo>
                  <a:cubicBezTo>
                    <a:pt x="3822" y="1381"/>
                    <a:pt x="3731" y="1416"/>
                    <a:pt x="3629" y="1450"/>
                  </a:cubicBezTo>
                  <a:cubicBezTo>
                    <a:pt x="3617" y="1450"/>
                    <a:pt x="3617" y="1461"/>
                    <a:pt x="3617" y="1472"/>
                  </a:cubicBezTo>
                  <a:cubicBezTo>
                    <a:pt x="3606" y="1484"/>
                    <a:pt x="3617" y="1495"/>
                    <a:pt x="3617" y="1507"/>
                  </a:cubicBezTo>
                  <a:cubicBezTo>
                    <a:pt x="3833" y="1689"/>
                    <a:pt x="3947" y="1939"/>
                    <a:pt x="3947" y="2212"/>
                  </a:cubicBezTo>
                  <a:cubicBezTo>
                    <a:pt x="3947" y="2724"/>
                    <a:pt x="3526" y="3144"/>
                    <a:pt x="3014" y="3144"/>
                  </a:cubicBezTo>
                  <a:cubicBezTo>
                    <a:pt x="2491" y="3144"/>
                    <a:pt x="2070" y="2724"/>
                    <a:pt x="2070" y="2212"/>
                  </a:cubicBezTo>
                  <a:cubicBezTo>
                    <a:pt x="2070" y="1848"/>
                    <a:pt x="2287" y="1518"/>
                    <a:pt x="2616" y="1359"/>
                  </a:cubicBezTo>
                  <a:cubicBezTo>
                    <a:pt x="2628" y="1359"/>
                    <a:pt x="2639" y="1347"/>
                    <a:pt x="2639" y="1336"/>
                  </a:cubicBezTo>
                  <a:cubicBezTo>
                    <a:pt x="2639" y="1325"/>
                    <a:pt x="2639" y="1313"/>
                    <a:pt x="2628" y="1302"/>
                  </a:cubicBezTo>
                  <a:cubicBezTo>
                    <a:pt x="2469" y="1188"/>
                    <a:pt x="2332" y="1029"/>
                    <a:pt x="2252" y="847"/>
                  </a:cubicBezTo>
                  <a:cubicBezTo>
                    <a:pt x="2161" y="619"/>
                    <a:pt x="2116" y="369"/>
                    <a:pt x="2139" y="108"/>
                  </a:cubicBezTo>
                  <a:cubicBezTo>
                    <a:pt x="2139" y="96"/>
                    <a:pt x="2139" y="85"/>
                    <a:pt x="2127" y="85"/>
                  </a:cubicBezTo>
                  <a:cubicBezTo>
                    <a:pt x="2127" y="73"/>
                    <a:pt x="2116" y="73"/>
                    <a:pt x="2105" y="73"/>
                  </a:cubicBezTo>
                  <a:cubicBezTo>
                    <a:pt x="2076" y="78"/>
                    <a:pt x="2042" y="81"/>
                    <a:pt x="2005" y="81"/>
                  </a:cubicBezTo>
                  <a:cubicBezTo>
                    <a:pt x="1952" y="81"/>
                    <a:pt x="1892" y="75"/>
                    <a:pt x="1832" y="62"/>
                  </a:cubicBezTo>
                  <a:cubicBezTo>
                    <a:pt x="1775" y="51"/>
                    <a:pt x="1729" y="28"/>
                    <a:pt x="1672" y="5"/>
                  </a:cubicBezTo>
                  <a:cubicBezTo>
                    <a:pt x="1669" y="2"/>
                    <a:pt x="1666" y="0"/>
                    <a:pt x="166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2761325" y="2543300"/>
              <a:ext cx="34150" cy="34125"/>
            </a:xfrm>
            <a:custGeom>
              <a:rect b="b" l="l" r="r" t="t"/>
              <a:pathLst>
                <a:path extrusionOk="0" h="1365" w="1366">
                  <a:moveTo>
                    <a:pt x="683" y="0"/>
                  </a:moveTo>
                  <a:cubicBezTo>
                    <a:pt x="308" y="0"/>
                    <a:pt x="1" y="307"/>
                    <a:pt x="1" y="682"/>
                  </a:cubicBezTo>
                  <a:cubicBezTo>
                    <a:pt x="1" y="1058"/>
                    <a:pt x="308" y="1365"/>
                    <a:pt x="683" y="1365"/>
                  </a:cubicBezTo>
                  <a:cubicBezTo>
                    <a:pt x="1058" y="1365"/>
                    <a:pt x="1365" y="1058"/>
                    <a:pt x="1365" y="682"/>
                  </a:cubicBezTo>
                  <a:cubicBezTo>
                    <a:pt x="1365" y="307"/>
                    <a:pt x="1058" y="0"/>
                    <a:pt x="683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2769000" y="2601300"/>
              <a:ext cx="116050" cy="55750"/>
            </a:xfrm>
            <a:custGeom>
              <a:rect b="b" l="l" r="r" t="t"/>
              <a:pathLst>
                <a:path extrusionOk="0" h="2230" w="4642">
                  <a:moveTo>
                    <a:pt x="1798" y="0"/>
                  </a:moveTo>
                  <a:cubicBezTo>
                    <a:pt x="1786" y="0"/>
                    <a:pt x="1775" y="0"/>
                    <a:pt x="1764" y="12"/>
                  </a:cubicBezTo>
                  <a:cubicBezTo>
                    <a:pt x="1673" y="103"/>
                    <a:pt x="1525" y="194"/>
                    <a:pt x="1366" y="250"/>
                  </a:cubicBezTo>
                  <a:cubicBezTo>
                    <a:pt x="1250" y="291"/>
                    <a:pt x="1125" y="312"/>
                    <a:pt x="1000" y="312"/>
                  </a:cubicBezTo>
                  <a:cubicBezTo>
                    <a:pt x="917" y="312"/>
                    <a:pt x="833" y="303"/>
                    <a:pt x="751" y="285"/>
                  </a:cubicBezTo>
                  <a:cubicBezTo>
                    <a:pt x="695" y="273"/>
                    <a:pt x="660" y="250"/>
                    <a:pt x="604" y="228"/>
                  </a:cubicBezTo>
                  <a:lnTo>
                    <a:pt x="581" y="228"/>
                  </a:lnTo>
                  <a:cubicBezTo>
                    <a:pt x="569" y="239"/>
                    <a:pt x="558" y="239"/>
                    <a:pt x="558" y="250"/>
                  </a:cubicBezTo>
                  <a:cubicBezTo>
                    <a:pt x="535" y="330"/>
                    <a:pt x="513" y="398"/>
                    <a:pt x="478" y="467"/>
                  </a:cubicBezTo>
                  <a:lnTo>
                    <a:pt x="467" y="512"/>
                  </a:lnTo>
                  <a:cubicBezTo>
                    <a:pt x="444" y="592"/>
                    <a:pt x="410" y="660"/>
                    <a:pt x="387" y="728"/>
                  </a:cubicBezTo>
                  <a:cubicBezTo>
                    <a:pt x="353" y="796"/>
                    <a:pt x="331" y="876"/>
                    <a:pt x="296" y="944"/>
                  </a:cubicBezTo>
                  <a:cubicBezTo>
                    <a:pt x="251" y="1081"/>
                    <a:pt x="194" y="1229"/>
                    <a:pt x="137" y="1365"/>
                  </a:cubicBezTo>
                  <a:cubicBezTo>
                    <a:pt x="114" y="1445"/>
                    <a:pt x="92" y="1513"/>
                    <a:pt x="69" y="1581"/>
                  </a:cubicBezTo>
                  <a:cubicBezTo>
                    <a:pt x="58" y="1593"/>
                    <a:pt x="46" y="1615"/>
                    <a:pt x="46" y="1627"/>
                  </a:cubicBezTo>
                  <a:cubicBezTo>
                    <a:pt x="23" y="1672"/>
                    <a:pt x="12" y="1706"/>
                    <a:pt x="1" y="1740"/>
                  </a:cubicBezTo>
                  <a:cubicBezTo>
                    <a:pt x="1" y="1752"/>
                    <a:pt x="1" y="1763"/>
                    <a:pt x="12" y="1775"/>
                  </a:cubicBezTo>
                  <a:cubicBezTo>
                    <a:pt x="46" y="1809"/>
                    <a:pt x="92" y="1831"/>
                    <a:pt x="137" y="1854"/>
                  </a:cubicBezTo>
                  <a:cubicBezTo>
                    <a:pt x="149" y="1854"/>
                    <a:pt x="160" y="1866"/>
                    <a:pt x="171" y="1866"/>
                  </a:cubicBezTo>
                  <a:cubicBezTo>
                    <a:pt x="240" y="1900"/>
                    <a:pt x="308" y="1934"/>
                    <a:pt x="399" y="1968"/>
                  </a:cubicBezTo>
                  <a:cubicBezTo>
                    <a:pt x="569" y="2025"/>
                    <a:pt x="751" y="2059"/>
                    <a:pt x="899" y="2093"/>
                  </a:cubicBezTo>
                  <a:cubicBezTo>
                    <a:pt x="1400" y="2184"/>
                    <a:pt x="1877" y="2230"/>
                    <a:pt x="2355" y="2230"/>
                  </a:cubicBezTo>
                  <a:cubicBezTo>
                    <a:pt x="3163" y="2230"/>
                    <a:pt x="3925" y="2093"/>
                    <a:pt x="4618" y="1831"/>
                  </a:cubicBezTo>
                  <a:cubicBezTo>
                    <a:pt x="4630" y="1820"/>
                    <a:pt x="4641" y="1809"/>
                    <a:pt x="4641" y="1797"/>
                  </a:cubicBezTo>
                  <a:cubicBezTo>
                    <a:pt x="4527" y="1388"/>
                    <a:pt x="4425" y="990"/>
                    <a:pt x="4311" y="580"/>
                  </a:cubicBezTo>
                  <a:cubicBezTo>
                    <a:pt x="4311" y="569"/>
                    <a:pt x="4300" y="558"/>
                    <a:pt x="4289" y="558"/>
                  </a:cubicBezTo>
                  <a:cubicBezTo>
                    <a:pt x="4095" y="523"/>
                    <a:pt x="3902" y="455"/>
                    <a:pt x="3709" y="330"/>
                  </a:cubicBezTo>
                  <a:cubicBezTo>
                    <a:pt x="3697" y="330"/>
                    <a:pt x="3674" y="330"/>
                    <a:pt x="3663" y="341"/>
                  </a:cubicBezTo>
                  <a:cubicBezTo>
                    <a:pt x="3504" y="546"/>
                    <a:pt x="3288" y="683"/>
                    <a:pt x="3060" y="728"/>
                  </a:cubicBezTo>
                  <a:cubicBezTo>
                    <a:pt x="2997" y="742"/>
                    <a:pt x="2934" y="748"/>
                    <a:pt x="2874" y="748"/>
                  </a:cubicBezTo>
                  <a:cubicBezTo>
                    <a:pt x="2589" y="748"/>
                    <a:pt x="2344" y="609"/>
                    <a:pt x="2184" y="478"/>
                  </a:cubicBezTo>
                  <a:cubicBezTo>
                    <a:pt x="2037" y="364"/>
                    <a:pt x="1912" y="205"/>
                    <a:pt x="1821" y="12"/>
                  </a:cubicBezTo>
                  <a:cubicBezTo>
                    <a:pt x="1821" y="0"/>
                    <a:pt x="1809" y="0"/>
                    <a:pt x="1798" y="0"/>
                  </a:cubicBezTo>
                  <a:close/>
                </a:path>
              </a:pathLst>
            </a:custGeom>
            <a:solidFill>
              <a:srgbClr val="C770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2715550" y="2410600"/>
              <a:ext cx="48375" cy="61050"/>
            </a:xfrm>
            <a:custGeom>
              <a:rect b="b" l="l" r="r" t="t"/>
              <a:pathLst>
                <a:path extrusionOk="0" h="2442" w="1935">
                  <a:moveTo>
                    <a:pt x="967" y="827"/>
                  </a:moveTo>
                  <a:cubicBezTo>
                    <a:pt x="1320" y="827"/>
                    <a:pt x="1604" y="1111"/>
                    <a:pt x="1604" y="1464"/>
                  </a:cubicBezTo>
                  <a:cubicBezTo>
                    <a:pt x="1604" y="1828"/>
                    <a:pt x="1320" y="2112"/>
                    <a:pt x="967" y="2112"/>
                  </a:cubicBezTo>
                  <a:cubicBezTo>
                    <a:pt x="615" y="2112"/>
                    <a:pt x="319" y="1828"/>
                    <a:pt x="319" y="1464"/>
                  </a:cubicBezTo>
                  <a:cubicBezTo>
                    <a:pt x="319" y="1111"/>
                    <a:pt x="615" y="827"/>
                    <a:pt x="967" y="827"/>
                  </a:cubicBezTo>
                  <a:close/>
                  <a:moveTo>
                    <a:pt x="976" y="0"/>
                  </a:moveTo>
                  <a:cubicBezTo>
                    <a:pt x="961" y="0"/>
                    <a:pt x="947" y="3"/>
                    <a:pt x="933" y="8"/>
                  </a:cubicBezTo>
                  <a:cubicBezTo>
                    <a:pt x="899" y="19"/>
                    <a:pt x="876" y="53"/>
                    <a:pt x="876" y="99"/>
                  </a:cubicBezTo>
                  <a:cubicBezTo>
                    <a:pt x="876" y="95"/>
                    <a:pt x="876" y="92"/>
                    <a:pt x="876" y="92"/>
                  </a:cubicBezTo>
                  <a:cubicBezTo>
                    <a:pt x="875" y="92"/>
                    <a:pt x="872" y="100"/>
                    <a:pt x="865" y="122"/>
                  </a:cubicBezTo>
                  <a:cubicBezTo>
                    <a:pt x="865" y="133"/>
                    <a:pt x="865" y="133"/>
                    <a:pt x="854" y="144"/>
                  </a:cubicBezTo>
                  <a:cubicBezTo>
                    <a:pt x="842" y="201"/>
                    <a:pt x="842" y="247"/>
                    <a:pt x="842" y="304"/>
                  </a:cubicBezTo>
                  <a:cubicBezTo>
                    <a:pt x="842" y="338"/>
                    <a:pt x="842" y="383"/>
                    <a:pt x="854" y="429"/>
                  </a:cubicBezTo>
                  <a:cubicBezTo>
                    <a:pt x="854" y="451"/>
                    <a:pt x="854" y="486"/>
                    <a:pt x="854" y="508"/>
                  </a:cubicBezTo>
                  <a:cubicBezTo>
                    <a:pt x="376" y="565"/>
                    <a:pt x="0" y="975"/>
                    <a:pt x="0" y="1475"/>
                  </a:cubicBezTo>
                  <a:cubicBezTo>
                    <a:pt x="0" y="2010"/>
                    <a:pt x="433" y="2442"/>
                    <a:pt x="967" y="2442"/>
                  </a:cubicBezTo>
                  <a:cubicBezTo>
                    <a:pt x="1502" y="2442"/>
                    <a:pt x="1934" y="2010"/>
                    <a:pt x="1934" y="1475"/>
                  </a:cubicBezTo>
                  <a:cubicBezTo>
                    <a:pt x="1934" y="1009"/>
                    <a:pt x="1604" y="611"/>
                    <a:pt x="1161" y="520"/>
                  </a:cubicBezTo>
                  <a:cubicBezTo>
                    <a:pt x="1161" y="451"/>
                    <a:pt x="1149" y="372"/>
                    <a:pt x="1138" y="304"/>
                  </a:cubicBezTo>
                  <a:cubicBezTo>
                    <a:pt x="1126" y="235"/>
                    <a:pt x="1115" y="167"/>
                    <a:pt x="1081" y="99"/>
                  </a:cubicBezTo>
                  <a:cubicBezTo>
                    <a:pt x="1070" y="76"/>
                    <a:pt x="1058" y="42"/>
                    <a:pt x="1035" y="19"/>
                  </a:cubicBezTo>
                  <a:cubicBezTo>
                    <a:pt x="1015" y="6"/>
                    <a:pt x="996" y="0"/>
                    <a:pt x="9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2905775" y="2384625"/>
              <a:ext cx="48650" cy="58025"/>
            </a:xfrm>
            <a:custGeom>
              <a:rect b="b" l="l" r="r" t="t"/>
              <a:pathLst>
                <a:path extrusionOk="0" h="2321" w="1946">
                  <a:moveTo>
                    <a:pt x="1021" y="171"/>
                  </a:moveTo>
                  <a:cubicBezTo>
                    <a:pt x="1023" y="175"/>
                    <a:pt x="1024" y="179"/>
                    <a:pt x="1024" y="182"/>
                  </a:cubicBezTo>
                  <a:cubicBezTo>
                    <a:pt x="1023" y="179"/>
                    <a:pt x="1022" y="175"/>
                    <a:pt x="1021" y="171"/>
                  </a:cubicBezTo>
                  <a:close/>
                  <a:moveTo>
                    <a:pt x="979" y="706"/>
                  </a:moveTo>
                  <a:cubicBezTo>
                    <a:pt x="1331" y="706"/>
                    <a:pt x="1616" y="990"/>
                    <a:pt x="1616" y="1343"/>
                  </a:cubicBezTo>
                  <a:cubicBezTo>
                    <a:pt x="1616" y="1707"/>
                    <a:pt x="1331" y="1991"/>
                    <a:pt x="979" y="1991"/>
                  </a:cubicBezTo>
                  <a:cubicBezTo>
                    <a:pt x="615" y="1991"/>
                    <a:pt x="330" y="1707"/>
                    <a:pt x="330" y="1343"/>
                  </a:cubicBezTo>
                  <a:cubicBezTo>
                    <a:pt x="330" y="990"/>
                    <a:pt x="615" y="706"/>
                    <a:pt x="979" y="706"/>
                  </a:cubicBezTo>
                  <a:close/>
                  <a:moveTo>
                    <a:pt x="865" y="0"/>
                  </a:moveTo>
                  <a:cubicBezTo>
                    <a:pt x="842" y="0"/>
                    <a:pt x="819" y="12"/>
                    <a:pt x="808" y="35"/>
                  </a:cubicBezTo>
                  <a:cubicBezTo>
                    <a:pt x="808" y="46"/>
                    <a:pt x="808" y="46"/>
                    <a:pt x="797" y="57"/>
                  </a:cubicBezTo>
                  <a:cubicBezTo>
                    <a:pt x="763" y="103"/>
                    <a:pt x="763" y="171"/>
                    <a:pt x="763" y="217"/>
                  </a:cubicBezTo>
                  <a:cubicBezTo>
                    <a:pt x="763" y="239"/>
                    <a:pt x="763" y="262"/>
                    <a:pt x="763" y="285"/>
                  </a:cubicBezTo>
                  <a:cubicBezTo>
                    <a:pt x="763" y="319"/>
                    <a:pt x="763" y="342"/>
                    <a:pt x="774" y="376"/>
                  </a:cubicBezTo>
                  <a:cubicBezTo>
                    <a:pt x="774" y="387"/>
                    <a:pt x="774" y="387"/>
                    <a:pt x="774" y="399"/>
                  </a:cubicBezTo>
                  <a:cubicBezTo>
                    <a:pt x="342" y="490"/>
                    <a:pt x="12" y="876"/>
                    <a:pt x="12" y="1343"/>
                  </a:cubicBezTo>
                  <a:cubicBezTo>
                    <a:pt x="1" y="1877"/>
                    <a:pt x="444" y="2321"/>
                    <a:pt x="979" y="2321"/>
                  </a:cubicBezTo>
                  <a:cubicBezTo>
                    <a:pt x="1513" y="2321"/>
                    <a:pt x="1945" y="1877"/>
                    <a:pt x="1945" y="1343"/>
                  </a:cubicBezTo>
                  <a:cubicBezTo>
                    <a:pt x="1945" y="842"/>
                    <a:pt x="1559" y="433"/>
                    <a:pt x="1070" y="387"/>
                  </a:cubicBezTo>
                  <a:cubicBezTo>
                    <a:pt x="1070" y="376"/>
                    <a:pt x="1070" y="376"/>
                    <a:pt x="1070" y="376"/>
                  </a:cubicBezTo>
                  <a:cubicBezTo>
                    <a:pt x="1070" y="353"/>
                    <a:pt x="1058" y="330"/>
                    <a:pt x="1058" y="308"/>
                  </a:cubicBezTo>
                  <a:cubicBezTo>
                    <a:pt x="1048" y="257"/>
                    <a:pt x="1038" y="216"/>
                    <a:pt x="1020" y="168"/>
                  </a:cubicBezTo>
                  <a:lnTo>
                    <a:pt x="1020" y="168"/>
                  </a:lnTo>
                  <a:cubicBezTo>
                    <a:pt x="1008" y="123"/>
                    <a:pt x="985" y="66"/>
                    <a:pt x="945" y="46"/>
                  </a:cubicBezTo>
                  <a:cubicBezTo>
                    <a:pt x="945" y="35"/>
                    <a:pt x="945" y="35"/>
                    <a:pt x="945" y="35"/>
                  </a:cubicBezTo>
                  <a:cubicBezTo>
                    <a:pt x="945" y="35"/>
                    <a:pt x="933" y="23"/>
                    <a:pt x="922" y="23"/>
                  </a:cubicBezTo>
                  <a:cubicBezTo>
                    <a:pt x="910" y="0"/>
                    <a:pt x="888" y="0"/>
                    <a:pt x="86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2839800" y="2430925"/>
              <a:ext cx="48375" cy="58350"/>
            </a:xfrm>
            <a:custGeom>
              <a:rect b="b" l="l" r="r" t="t"/>
              <a:pathLst>
                <a:path extrusionOk="0" h="2334" w="1935">
                  <a:moveTo>
                    <a:pt x="968" y="719"/>
                  </a:moveTo>
                  <a:cubicBezTo>
                    <a:pt x="1320" y="719"/>
                    <a:pt x="1616" y="1015"/>
                    <a:pt x="1616" y="1367"/>
                  </a:cubicBezTo>
                  <a:cubicBezTo>
                    <a:pt x="1616" y="1720"/>
                    <a:pt x="1320" y="2016"/>
                    <a:pt x="968" y="2016"/>
                  </a:cubicBezTo>
                  <a:cubicBezTo>
                    <a:pt x="615" y="2016"/>
                    <a:pt x="319" y="1720"/>
                    <a:pt x="319" y="1367"/>
                  </a:cubicBezTo>
                  <a:cubicBezTo>
                    <a:pt x="319" y="1015"/>
                    <a:pt x="615" y="719"/>
                    <a:pt x="968" y="719"/>
                  </a:cubicBezTo>
                  <a:close/>
                  <a:moveTo>
                    <a:pt x="962" y="1"/>
                  </a:moveTo>
                  <a:cubicBezTo>
                    <a:pt x="957" y="1"/>
                    <a:pt x="951" y="1"/>
                    <a:pt x="945" y="2"/>
                  </a:cubicBezTo>
                  <a:cubicBezTo>
                    <a:pt x="888" y="2"/>
                    <a:pt x="831" y="36"/>
                    <a:pt x="820" y="93"/>
                  </a:cubicBezTo>
                  <a:cubicBezTo>
                    <a:pt x="808" y="139"/>
                    <a:pt x="808" y="184"/>
                    <a:pt x="808" y="230"/>
                  </a:cubicBezTo>
                  <a:cubicBezTo>
                    <a:pt x="808" y="275"/>
                    <a:pt x="808" y="309"/>
                    <a:pt x="808" y="355"/>
                  </a:cubicBezTo>
                  <a:lnTo>
                    <a:pt x="808" y="412"/>
                  </a:lnTo>
                  <a:cubicBezTo>
                    <a:pt x="353" y="491"/>
                    <a:pt x="1" y="890"/>
                    <a:pt x="1" y="1367"/>
                  </a:cubicBezTo>
                  <a:cubicBezTo>
                    <a:pt x="1" y="1902"/>
                    <a:pt x="433" y="2334"/>
                    <a:pt x="968" y="2334"/>
                  </a:cubicBezTo>
                  <a:cubicBezTo>
                    <a:pt x="1502" y="2334"/>
                    <a:pt x="1934" y="1902"/>
                    <a:pt x="1934" y="1367"/>
                  </a:cubicBezTo>
                  <a:cubicBezTo>
                    <a:pt x="1934" y="890"/>
                    <a:pt x="1582" y="491"/>
                    <a:pt x="1127" y="412"/>
                  </a:cubicBezTo>
                  <a:cubicBezTo>
                    <a:pt x="1127" y="389"/>
                    <a:pt x="1115" y="366"/>
                    <a:pt x="1115" y="344"/>
                  </a:cubicBezTo>
                  <a:cubicBezTo>
                    <a:pt x="1115" y="298"/>
                    <a:pt x="1104" y="253"/>
                    <a:pt x="1104" y="207"/>
                  </a:cubicBezTo>
                  <a:cubicBezTo>
                    <a:pt x="1093" y="162"/>
                    <a:pt x="1093" y="127"/>
                    <a:pt x="1081" y="93"/>
                  </a:cubicBezTo>
                  <a:cubicBezTo>
                    <a:pt x="1061" y="52"/>
                    <a:pt x="1021" y="1"/>
                    <a:pt x="9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2799425" y="2290800"/>
              <a:ext cx="48375" cy="58025"/>
            </a:xfrm>
            <a:custGeom>
              <a:rect b="b" l="l" r="r" t="t"/>
              <a:pathLst>
                <a:path extrusionOk="0" h="2321" w="1935">
                  <a:moveTo>
                    <a:pt x="967" y="705"/>
                  </a:moveTo>
                  <a:cubicBezTo>
                    <a:pt x="1320" y="705"/>
                    <a:pt x="1616" y="1001"/>
                    <a:pt x="1616" y="1354"/>
                  </a:cubicBezTo>
                  <a:cubicBezTo>
                    <a:pt x="1616" y="1706"/>
                    <a:pt x="1320" y="2002"/>
                    <a:pt x="967" y="2002"/>
                  </a:cubicBezTo>
                  <a:cubicBezTo>
                    <a:pt x="615" y="2002"/>
                    <a:pt x="319" y="1706"/>
                    <a:pt x="319" y="1354"/>
                  </a:cubicBezTo>
                  <a:cubicBezTo>
                    <a:pt x="319" y="1001"/>
                    <a:pt x="615" y="705"/>
                    <a:pt x="967" y="705"/>
                  </a:cubicBezTo>
                  <a:close/>
                  <a:moveTo>
                    <a:pt x="922" y="0"/>
                  </a:moveTo>
                  <a:cubicBezTo>
                    <a:pt x="899" y="0"/>
                    <a:pt x="865" y="11"/>
                    <a:pt x="842" y="34"/>
                  </a:cubicBezTo>
                  <a:cubicBezTo>
                    <a:pt x="831" y="57"/>
                    <a:pt x="808" y="80"/>
                    <a:pt x="797" y="102"/>
                  </a:cubicBezTo>
                  <a:cubicBezTo>
                    <a:pt x="797" y="125"/>
                    <a:pt x="797" y="137"/>
                    <a:pt x="786" y="148"/>
                  </a:cubicBezTo>
                  <a:lnTo>
                    <a:pt x="797" y="148"/>
                  </a:lnTo>
                  <a:cubicBezTo>
                    <a:pt x="786" y="159"/>
                    <a:pt x="786" y="171"/>
                    <a:pt x="786" y="182"/>
                  </a:cubicBezTo>
                  <a:cubicBezTo>
                    <a:pt x="786" y="182"/>
                    <a:pt x="786" y="193"/>
                    <a:pt x="786" y="205"/>
                  </a:cubicBezTo>
                  <a:cubicBezTo>
                    <a:pt x="786" y="216"/>
                    <a:pt x="786" y="239"/>
                    <a:pt x="774" y="250"/>
                  </a:cubicBezTo>
                  <a:cubicBezTo>
                    <a:pt x="774" y="273"/>
                    <a:pt x="774" y="307"/>
                    <a:pt x="774" y="330"/>
                  </a:cubicBezTo>
                  <a:cubicBezTo>
                    <a:pt x="774" y="353"/>
                    <a:pt x="774" y="387"/>
                    <a:pt x="774" y="410"/>
                  </a:cubicBezTo>
                  <a:cubicBezTo>
                    <a:pt x="342" y="501"/>
                    <a:pt x="1" y="887"/>
                    <a:pt x="1" y="1354"/>
                  </a:cubicBezTo>
                  <a:cubicBezTo>
                    <a:pt x="1" y="1888"/>
                    <a:pt x="433" y="2320"/>
                    <a:pt x="967" y="2320"/>
                  </a:cubicBezTo>
                  <a:cubicBezTo>
                    <a:pt x="1502" y="2320"/>
                    <a:pt x="1934" y="1888"/>
                    <a:pt x="1934" y="1354"/>
                  </a:cubicBezTo>
                  <a:cubicBezTo>
                    <a:pt x="1934" y="853"/>
                    <a:pt x="1559" y="444"/>
                    <a:pt x="1070" y="398"/>
                  </a:cubicBezTo>
                  <a:cubicBezTo>
                    <a:pt x="1070" y="364"/>
                    <a:pt x="1070" y="341"/>
                    <a:pt x="1058" y="307"/>
                  </a:cubicBezTo>
                  <a:cubicBezTo>
                    <a:pt x="1058" y="284"/>
                    <a:pt x="1058" y="250"/>
                    <a:pt x="1058" y="228"/>
                  </a:cubicBezTo>
                  <a:cubicBezTo>
                    <a:pt x="1058" y="205"/>
                    <a:pt x="1058" y="182"/>
                    <a:pt x="1058" y="159"/>
                  </a:cubicBezTo>
                  <a:cubicBezTo>
                    <a:pt x="1047" y="148"/>
                    <a:pt x="1047" y="125"/>
                    <a:pt x="1047" y="114"/>
                  </a:cubicBezTo>
                  <a:lnTo>
                    <a:pt x="1047" y="125"/>
                  </a:lnTo>
                  <a:cubicBezTo>
                    <a:pt x="1047" y="114"/>
                    <a:pt x="1036" y="91"/>
                    <a:pt x="1024" y="68"/>
                  </a:cubicBezTo>
                  <a:cubicBezTo>
                    <a:pt x="1024" y="57"/>
                    <a:pt x="1013" y="46"/>
                    <a:pt x="1002" y="34"/>
                  </a:cubicBezTo>
                  <a:cubicBezTo>
                    <a:pt x="990" y="11"/>
                    <a:pt x="945" y="0"/>
                    <a:pt x="92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2825300" y="2196850"/>
              <a:ext cx="48375" cy="55300"/>
            </a:xfrm>
            <a:custGeom>
              <a:rect b="b" l="l" r="r" t="t"/>
              <a:pathLst>
                <a:path extrusionOk="0" h="2212" w="1935">
                  <a:moveTo>
                    <a:pt x="968" y="596"/>
                  </a:moveTo>
                  <a:cubicBezTo>
                    <a:pt x="1320" y="596"/>
                    <a:pt x="1616" y="881"/>
                    <a:pt x="1616" y="1233"/>
                  </a:cubicBezTo>
                  <a:cubicBezTo>
                    <a:pt x="1616" y="1597"/>
                    <a:pt x="1320" y="1881"/>
                    <a:pt x="968" y="1881"/>
                  </a:cubicBezTo>
                  <a:cubicBezTo>
                    <a:pt x="615" y="1881"/>
                    <a:pt x="319" y="1597"/>
                    <a:pt x="319" y="1233"/>
                  </a:cubicBezTo>
                  <a:cubicBezTo>
                    <a:pt x="319" y="881"/>
                    <a:pt x="615" y="596"/>
                    <a:pt x="968" y="596"/>
                  </a:cubicBezTo>
                  <a:close/>
                  <a:moveTo>
                    <a:pt x="945" y="0"/>
                  </a:moveTo>
                  <a:cubicBezTo>
                    <a:pt x="926" y="0"/>
                    <a:pt x="904" y="8"/>
                    <a:pt x="888" y="16"/>
                  </a:cubicBezTo>
                  <a:cubicBezTo>
                    <a:pt x="842" y="28"/>
                    <a:pt x="820" y="84"/>
                    <a:pt x="808" y="130"/>
                  </a:cubicBezTo>
                  <a:cubicBezTo>
                    <a:pt x="808" y="164"/>
                    <a:pt x="797" y="198"/>
                    <a:pt x="797" y="244"/>
                  </a:cubicBezTo>
                  <a:cubicBezTo>
                    <a:pt x="797" y="255"/>
                    <a:pt x="797" y="266"/>
                    <a:pt x="797" y="289"/>
                  </a:cubicBezTo>
                  <a:cubicBezTo>
                    <a:pt x="342" y="369"/>
                    <a:pt x="1" y="767"/>
                    <a:pt x="1" y="1245"/>
                  </a:cubicBezTo>
                  <a:cubicBezTo>
                    <a:pt x="1" y="1768"/>
                    <a:pt x="433" y="2211"/>
                    <a:pt x="968" y="2211"/>
                  </a:cubicBezTo>
                  <a:cubicBezTo>
                    <a:pt x="1502" y="2211"/>
                    <a:pt x="1934" y="1768"/>
                    <a:pt x="1934" y="1245"/>
                  </a:cubicBezTo>
                  <a:cubicBezTo>
                    <a:pt x="1934" y="755"/>
                    <a:pt x="1570" y="346"/>
                    <a:pt x="1104" y="278"/>
                  </a:cubicBezTo>
                  <a:cubicBezTo>
                    <a:pt x="1104" y="278"/>
                    <a:pt x="1093" y="266"/>
                    <a:pt x="1093" y="255"/>
                  </a:cubicBezTo>
                  <a:cubicBezTo>
                    <a:pt x="1093" y="221"/>
                    <a:pt x="1093" y="187"/>
                    <a:pt x="1081" y="153"/>
                  </a:cubicBezTo>
                  <a:cubicBezTo>
                    <a:pt x="1081" y="141"/>
                    <a:pt x="1081" y="130"/>
                    <a:pt x="1070" y="119"/>
                  </a:cubicBezTo>
                  <a:cubicBezTo>
                    <a:pt x="1070" y="119"/>
                    <a:pt x="1070" y="107"/>
                    <a:pt x="1070" y="107"/>
                  </a:cubicBezTo>
                  <a:cubicBezTo>
                    <a:pt x="1062" y="92"/>
                    <a:pt x="1054" y="76"/>
                    <a:pt x="1047" y="61"/>
                  </a:cubicBezTo>
                  <a:lnTo>
                    <a:pt x="1047" y="61"/>
                  </a:lnTo>
                  <a:cubicBezTo>
                    <a:pt x="1050" y="65"/>
                    <a:pt x="1054" y="69"/>
                    <a:pt x="1058" y="73"/>
                  </a:cubicBezTo>
                  <a:cubicBezTo>
                    <a:pt x="1054" y="68"/>
                    <a:pt x="1050" y="64"/>
                    <a:pt x="1046" y="59"/>
                  </a:cubicBezTo>
                  <a:lnTo>
                    <a:pt x="1046" y="59"/>
                  </a:lnTo>
                  <a:cubicBezTo>
                    <a:pt x="1043" y="53"/>
                    <a:pt x="1039" y="46"/>
                    <a:pt x="1036" y="39"/>
                  </a:cubicBezTo>
                  <a:lnTo>
                    <a:pt x="1036" y="39"/>
                  </a:lnTo>
                  <a:cubicBezTo>
                    <a:pt x="1036" y="44"/>
                    <a:pt x="1038" y="49"/>
                    <a:pt x="1042" y="54"/>
                  </a:cubicBezTo>
                  <a:lnTo>
                    <a:pt x="1042" y="54"/>
                  </a:lnTo>
                  <a:cubicBezTo>
                    <a:pt x="1028" y="38"/>
                    <a:pt x="1018" y="24"/>
                    <a:pt x="1002" y="16"/>
                  </a:cubicBezTo>
                  <a:cubicBezTo>
                    <a:pt x="990" y="5"/>
                    <a:pt x="979" y="5"/>
                    <a:pt x="968" y="5"/>
                  </a:cubicBezTo>
                  <a:cubicBezTo>
                    <a:pt x="961" y="1"/>
                    <a:pt x="953" y="0"/>
                    <a:pt x="9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2701325" y="2273675"/>
              <a:ext cx="42525" cy="67675"/>
            </a:xfrm>
            <a:custGeom>
              <a:rect b="b" l="l" r="r" t="t"/>
              <a:pathLst>
                <a:path extrusionOk="0" h="2707" w="1701">
                  <a:moveTo>
                    <a:pt x="1648" y="0"/>
                  </a:moveTo>
                  <a:cubicBezTo>
                    <a:pt x="1637" y="0"/>
                    <a:pt x="1626" y="4"/>
                    <a:pt x="1616" y="14"/>
                  </a:cubicBezTo>
                  <a:cubicBezTo>
                    <a:pt x="1434" y="151"/>
                    <a:pt x="1229" y="287"/>
                    <a:pt x="1036" y="412"/>
                  </a:cubicBezTo>
                  <a:cubicBezTo>
                    <a:pt x="854" y="537"/>
                    <a:pt x="660" y="674"/>
                    <a:pt x="513" y="833"/>
                  </a:cubicBezTo>
                  <a:cubicBezTo>
                    <a:pt x="228" y="1151"/>
                    <a:pt x="46" y="1550"/>
                    <a:pt x="12" y="1970"/>
                  </a:cubicBezTo>
                  <a:cubicBezTo>
                    <a:pt x="1" y="2084"/>
                    <a:pt x="1" y="2198"/>
                    <a:pt x="12" y="2312"/>
                  </a:cubicBezTo>
                  <a:cubicBezTo>
                    <a:pt x="35" y="2448"/>
                    <a:pt x="69" y="2550"/>
                    <a:pt x="137" y="2664"/>
                  </a:cubicBezTo>
                  <a:cubicBezTo>
                    <a:pt x="152" y="2694"/>
                    <a:pt x="178" y="2707"/>
                    <a:pt x="205" y="2707"/>
                  </a:cubicBezTo>
                  <a:cubicBezTo>
                    <a:pt x="261" y="2707"/>
                    <a:pt x="323" y="2653"/>
                    <a:pt x="308" y="2585"/>
                  </a:cubicBezTo>
                  <a:cubicBezTo>
                    <a:pt x="262" y="2357"/>
                    <a:pt x="228" y="2107"/>
                    <a:pt x="262" y="1868"/>
                  </a:cubicBezTo>
                  <a:cubicBezTo>
                    <a:pt x="308" y="1618"/>
                    <a:pt x="399" y="1390"/>
                    <a:pt x="535" y="1174"/>
                  </a:cubicBezTo>
                  <a:cubicBezTo>
                    <a:pt x="672" y="958"/>
                    <a:pt x="865" y="776"/>
                    <a:pt x="1070" y="617"/>
                  </a:cubicBezTo>
                  <a:cubicBezTo>
                    <a:pt x="1297" y="446"/>
                    <a:pt x="1525" y="287"/>
                    <a:pt x="1684" y="60"/>
                  </a:cubicBezTo>
                  <a:cubicBezTo>
                    <a:pt x="1700" y="27"/>
                    <a:pt x="1676" y="0"/>
                    <a:pt x="16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2709000" y="2343275"/>
              <a:ext cx="9125" cy="10675"/>
            </a:xfrm>
            <a:custGeom>
              <a:rect b="b" l="l" r="r" t="t"/>
              <a:pathLst>
                <a:path extrusionOk="0" h="427" w="365">
                  <a:moveTo>
                    <a:pt x="58" y="1"/>
                  </a:moveTo>
                  <a:cubicBezTo>
                    <a:pt x="54" y="1"/>
                    <a:pt x="50" y="2"/>
                    <a:pt x="46" y="5"/>
                  </a:cubicBezTo>
                  <a:cubicBezTo>
                    <a:pt x="24" y="5"/>
                    <a:pt x="12" y="17"/>
                    <a:pt x="12" y="39"/>
                  </a:cubicBezTo>
                  <a:cubicBezTo>
                    <a:pt x="12" y="51"/>
                    <a:pt x="1" y="62"/>
                    <a:pt x="1" y="74"/>
                  </a:cubicBezTo>
                  <a:cubicBezTo>
                    <a:pt x="1" y="96"/>
                    <a:pt x="1" y="119"/>
                    <a:pt x="12" y="142"/>
                  </a:cubicBezTo>
                  <a:cubicBezTo>
                    <a:pt x="12" y="153"/>
                    <a:pt x="12" y="153"/>
                    <a:pt x="12" y="164"/>
                  </a:cubicBezTo>
                  <a:cubicBezTo>
                    <a:pt x="12" y="164"/>
                    <a:pt x="12" y="176"/>
                    <a:pt x="12" y="176"/>
                  </a:cubicBezTo>
                  <a:cubicBezTo>
                    <a:pt x="16" y="179"/>
                    <a:pt x="17" y="181"/>
                    <a:pt x="17" y="181"/>
                  </a:cubicBezTo>
                  <a:cubicBezTo>
                    <a:pt x="18" y="181"/>
                    <a:pt x="12" y="173"/>
                    <a:pt x="12" y="164"/>
                  </a:cubicBezTo>
                  <a:lnTo>
                    <a:pt x="12" y="164"/>
                  </a:lnTo>
                  <a:cubicBezTo>
                    <a:pt x="24" y="187"/>
                    <a:pt x="35" y="210"/>
                    <a:pt x="35" y="244"/>
                  </a:cubicBezTo>
                  <a:cubicBezTo>
                    <a:pt x="46" y="255"/>
                    <a:pt x="58" y="267"/>
                    <a:pt x="58" y="278"/>
                  </a:cubicBezTo>
                  <a:cubicBezTo>
                    <a:pt x="80" y="312"/>
                    <a:pt x="103" y="335"/>
                    <a:pt x="126" y="358"/>
                  </a:cubicBezTo>
                  <a:cubicBezTo>
                    <a:pt x="149" y="381"/>
                    <a:pt x="160" y="392"/>
                    <a:pt x="183" y="392"/>
                  </a:cubicBezTo>
                  <a:cubicBezTo>
                    <a:pt x="194" y="403"/>
                    <a:pt x="194" y="403"/>
                    <a:pt x="206" y="403"/>
                  </a:cubicBezTo>
                  <a:cubicBezTo>
                    <a:pt x="217" y="415"/>
                    <a:pt x="228" y="415"/>
                    <a:pt x="240" y="415"/>
                  </a:cubicBezTo>
                  <a:cubicBezTo>
                    <a:pt x="262" y="426"/>
                    <a:pt x="285" y="426"/>
                    <a:pt x="319" y="426"/>
                  </a:cubicBezTo>
                  <a:cubicBezTo>
                    <a:pt x="353" y="415"/>
                    <a:pt x="365" y="369"/>
                    <a:pt x="342" y="346"/>
                  </a:cubicBezTo>
                  <a:cubicBezTo>
                    <a:pt x="342" y="324"/>
                    <a:pt x="331" y="312"/>
                    <a:pt x="319" y="301"/>
                  </a:cubicBezTo>
                  <a:cubicBezTo>
                    <a:pt x="308" y="290"/>
                    <a:pt x="308" y="278"/>
                    <a:pt x="297" y="267"/>
                  </a:cubicBezTo>
                  <a:lnTo>
                    <a:pt x="285" y="267"/>
                  </a:lnTo>
                  <a:cubicBezTo>
                    <a:pt x="285" y="267"/>
                    <a:pt x="285" y="267"/>
                    <a:pt x="285" y="255"/>
                  </a:cubicBezTo>
                  <a:cubicBezTo>
                    <a:pt x="274" y="233"/>
                    <a:pt x="251" y="221"/>
                    <a:pt x="228" y="199"/>
                  </a:cubicBezTo>
                  <a:cubicBezTo>
                    <a:pt x="206" y="187"/>
                    <a:pt x="194" y="164"/>
                    <a:pt x="183" y="153"/>
                  </a:cubicBezTo>
                  <a:cubicBezTo>
                    <a:pt x="183" y="153"/>
                    <a:pt x="183" y="153"/>
                    <a:pt x="171" y="142"/>
                  </a:cubicBezTo>
                  <a:cubicBezTo>
                    <a:pt x="171" y="130"/>
                    <a:pt x="160" y="130"/>
                    <a:pt x="160" y="119"/>
                  </a:cubicBezTo>
                  <a:lnTo>
                    <a:pt x="137" y="85"/>
                  </a:lnTo>
                  <a:cubicBezTo>
                    <a:pt x="126" y="74"/>
                    <a:pt x="126" y="62"/>
                    <a:pt x="115" y="51"/>
                  </a:cubicBezTo>
                  <a:lnTo>
                    <a:pt x="103" y="39"/>
                  </a:lnTo>
                  <a:cubicBezTo>
                    <a:pt x="103" y="28"/>
                    <a:pt x="92" y="28"/>
                    <a:pt x="80" y="17"/>
                  </a:cubicBezTo>
                  <a:cubicBezTo>
                    <a:pt x="80" y="9"/>
                    <a:pt x="69" y="1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2754225" y="2196000"/>
              <a:ext cx="39425" cy="48825"/>
            </a:xfrm>
            <a:custGeom>
              <a:rect b="b" l="l" r="r" t="t"/>
              <a:pathLst>
                <a:path extrusionOk="0" h="1953" w="1577">
                  <a:moveTo>
                    <a:pt x="1512" y="0"/>
                  </a:moveTo>
                  <a:cubicBezTo>
                    <a:pt x="1506" y="0"/>
                    <a:pt x="1498" y="2"/>
                    <a:pt x="1490" y="5"/>
                  </a:cubicBezTo>
                  <a:cubicBezTo>
                    <a:pt x="1286" y="84"/>
                    <a:pt x="1081" y="175"/>
                    <a:pt x="899" y="312"/>
                  </a:cubicBezTo>
                  <a:cubicBezTo>
                    <a:pt x="717" y="437"/>
                    <a:pt x="546" y="573"/>
                    <a:pt x="398" y="744"/>
                  </a:cubicBezTo>
                  <a:cubicBezTo>
                    <a:pt x="251" y="903"/>
                    <a:pt x="125" y="1097"/>
                    <a:pt x="57" y="1313"/>
                  </a:cubicBezTo>
                  <a:cubicBezTo>
                    <a:pt x="23" y="1415"/>
                    <a:pt x="0" y="1529"/>
                    <a:pt x="0" y="1642"/>
                  </a:cubicBezTo>
                  <a:cubicBezTo>
                    <a:pt x="12" y="1699"/>
                    <a:pt x="23" y="1768"/>
                    <a:pt x="46" y="1813"/>
                  </a:cubicBezTo>
                  <a:cubicBezTo>
                    <a:pt x="69" y="1870"/>
                    <a:pt x="114" y="1904"/>
                    <a:pt x="160" y="1938"/>
                  </a:cubicBezTo>
                  <a:cubicBezTo>
                    <a:pt x="166" y="1948"/>
                    <a:pt x="176" y="1952"/>
                    <a:pt x="186" y="1952"/>
                  </a:cubicBezTo>
                  <a:cubicBezTo>
                    <a:pt x="210" y="1952"/>
                    <a:pt x="236" y="1928"/>
                    <a:pt x="228" y="1904"/>
                  </a:cubicBezTo>
                  <a:cubicBezTo>
                    <a:pt x="216" y="1859"/>
                    <a:pt x="228" y="1790"/>
                    <a:pt x="216" y="1745"/>
                  </a:cubicBezTo>
                  <a:cubicBezTo>
                    <a:pt x="216" y="1699"/>
                    <a:pt x="216" y="1642"/>
                    <a:pt x="216" y="1597"/>
                  </a:cubicBezTo>
                  <a:cubicBezTo>
                    <a:pt x="216" y="1495"/>
                    <a:pt x="251" y="1392"/>
                    <a:pt x="285" y="1301"/>
                  </a:cubicBezTo>
                  <a:cubicBezTo>
                    <a:pt x="364" y="1119"/>
                    <a:pt x="478" y="960"/>
                    <a:pt x="614" y="824"/>
                  </a:cubicBezTo>
                  <a:cubicBezTo>
                    <a:pt x="751" y="687"/>
                    <a:pt x="910" y="562"/>
                    <a:pt x="1069" y="448"/>
                  </a:cubicBezTo>
                  <a:cubicBezTo>
                    <a:pt x="1229" y="334"/>
                    <a:pt x="1388" y="209"/>
                    <a:pt x="1547" y="84"/>
                  </a:cubicBezTo>
                  <a:cubicBezTo>
                    <a:pt x="1577" y="55"/>
                    <a:pt x="1555" y="0"/>
                    <a:pt x="15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2801700" y="2181275"/>
              <a:ext cx="15550" cy="12400"/>
            </a:xfrm>
            <a:custGeom>
              <a:rect b="b" l="l" r="r" t="t"/>
              <a:pathLst>
                <a:path extrusionOk="0" h="496" w="622">
                  <a:moveTo>
                    <a:pt x="550" y="0"/>
                  </a:moveTo>
                  <a:cubicBezTo>
                    <a:pt x="545" y="0"/>
                    <a:pt x="540" y="1"/>
                    <a:pt x="535" y="2"/>
                  </a:cubicBezTo>
                  <a:cubicBezTo>
                    <a:pt x="501" y="25"/>
                    <a:pt x="467" y="48"/>
                    <a:pt x="433" y="82"/>
                  </a:cubicBezTo>
                  <a:cubicBezTo>
                    <a:pt x="399" y="93"/>
                    <a:pt x="365" y="116"/>
                    <a:pt x="331" y="139"/>
                  </a:cubicBezTo>
                  <a:cubicBezTo>
                    <a:pt x="296" y="173"/>
                    <a:pt x="251" y="207"/>
                    <a:pt x="217" y="230"/>
                  </a:cubicBezTo>
                  <a:cubicBezTo>
                    <a:pt x="183" y="264"/>
                    <a:pt x="149" y="287"/>
                    <a:pt x="114" y="321"/>
                  </a:cubicBezTo>
                  <a:cubicBezTo>
                    <a:pt x="103" y="332"/>
                    <a:pt x="80" y="355"/>
                    <a:pt x="69" y="366"/>
                  </a:cubicBezTo>
                  <a:cubicBezTo>
                    <a:pt x="46" y="378"/>
                    <a:pt x="35" y="400"/>
                    <a:pt x="23" y="423"/>
                  </a:cubicBezTo>
                  <a:cubicBezTo>
                    <a:pt x="12" y="434"/>
                    <a:pt x="1" y="457"/>
                    <a:pt x="12" y="480"/>
                  </a:cubicBezTo>
                  <a:cubicBezTo>
                    <a:pt x="20" y="488"/>
                    <a:pt x="34" y="496"/>
                    <a:pt x="49" y="496"/>
                  </a:cubicBezTo>
                  <a:cubicBezTo>
                    <a:pt x="56" y="496"/>
                    <a:pt x="62" y="495"/>
                    <a:pt x="69" y="491"/>
                  </a:cubicBezTo>
                  <a:cubicBezTo>
                    <a:pt x="92" y="491"/>
                    <a:pt x="114" y="480"/>
                    <a:pt x="137" y="469"/>
                  </a:cubicBezTo>
                  <a:cubicBezTo>
                    <a:pt x="160" y="457"/>
                    <a:pt x="183" y="446"/>
                    <a:pt x="205" y="434"/>
                  </a:cubicBezTo>
                  <a:cubicBezTo>
                    <a:pt x="240" y="412"/>
                    <a:pt x="274" y="378"/>
                    <a:pt x="319" y="355"/>
                  </a:cubicBezTo>
                  <a:cubicBezTo>
                    <a:pt x="353" y="321"/>
                    <a:pt x="387" y="298"/>
                    <a:pt x="422" y="264"/>
                  </a:cubicBezTo>
                  <a:lnTo>
                    <a:pt x="467" y="218"/>
                  </a:lnTo>
                  <a:cubicBezTo>
                    <a:pt x="478" y="196"/>
                    <a:pt x="501" y="184"/>
                    <a:pt x="513" y="161"/>
                  </a:cubicBezTo>
                  <a:cubicBezTo>
                    <a:pt x="547" y="139"/>
                    <a:pt x="569" y="105"/>
                    <a:pt x="592" y="70"/>
                  </a:cubicBezTo>
                  <a:cubicBezTo>
                    <a:pt x="622" y="31"/>
                    <a:pt x="583" y="0"/>
                    <a:pt x="5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2785500" y="2243375"/>
              <a:ext cx="13600" cy="33275"/>
            </a:xfrm>
            <a:custGeom>
              <a:rect b="b" l="l" r="r" t="t"/>
              <a:pathLst>
                <a:path extrusionOk="0" h="1331" w="544">
                  <a:moveTo>
                    <a:pt x="177" y="1"/>
                  </a:moveTo>
                  <a:cubicBezTo>
                    <a:pt x="162" y="1"/>
                    <a:pt x="146" y="7"/>
                    <a:pt x="137" y="20"/>
                  </a:cubicBezTo>
                  <a:cubicBezTo>
                    <a:pt x="0" y="225"/>
                    <a:pt x="12" y="498"/>
                    <a:pt x="57" y="726"/>
                  </a:cubicBezTo>
                  <a:cubicBezTo>
                    <a:pt x="80" y="851"/>
                    <a:pt x="126" y="964"/>
                    <a:pt x="194" y="1067"/>
                  </a:cubicBezTo>
                  <a:cubicBezTo>
                    <a:pt x="251" y="1169"/>
                    <a:pt x="330" y="1283"/>
                    <a:pt x="444" y="1328"/>
                  </a:cubicBezTo>
                  <a:cubicBezTo>
                    <a:pt x="449" y="1330"/>
                    <a:pt x="454" y="1330"/>
                    <a:pt x="459" y="1330"/>
                  </a:cubicBezTo>
                  <a:cubicBezTo>
                    <a:pt x="501" y="1330"/>
                    <a:pt x="544" y="1290"/>
                    <a:pt x="524" y="1249"/>
                  </a:cubicBezTo>
                  <a:cubicBezTo>
                    <a:pt x="489" y="1158"/>
                    <a:pt x="410" y="1067"/>
                    <a:pt x="353" y="976"/>
                  </a:cubicBezTo>
                  <a:cubicBezTo>
                    <a:pt x="296" y="885"/>
                    <a:pt x="262" y="782"/>
                    <a:pt x="228" y="680"/>
                  </a:cubicBezTo>
                  <a:cubicBezTo>
                    <a:pt x="171" y="464"/>
                    <a:pt x="194" y="259"/>
                    <a:pt x="217" y="43"/>
                  </a:cubicBezTo>
                  <a:cubicBezTo>
                    <a:pt x="223" y="16"/>
                    <a:pt x="201" y="1"/>
                    <a:pt x="17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2793750" y="2250675"/>
              <a:ext cx="8825" cy="16825"/>
            </a:xfrm>
            <a:custGeom>
              <a:rect b="b" l="l" r="r" t="t"/>
              <a:pathLst>
                <a:path extrusionOk="0" h="673" w="353">
                  <a:moveTo>
                    <a:pt x="107" y="1"/>
                  </a:moveTo>
                  <a:cubicBezTo>
                    <a:pt x="94" y="1"/>
                    <a:pt x="81" y="5"/>
                    <a:pt x="68" y="13"/>
                  </a:cubicBezTo>
                  <a:cubicBezTo>
                    <a:pt x="23" y="58"/>
                    <a:pt x="12" y="149"/>
                    <a:pt x="12" y="206"/>
                  </a:cubicBezTo>
                  <a:cubicBezTo>
                    <a:pt x="0" y="263"/>
                    <a:pt x="12" y="331"/>
                    <a:pt x="34" y="388"/>
                  </a:cubicBezTo>
                  <a:cubicBezTo>
                    <a:pt x="46" y="456"/>
                    <a:pt x="80" y="525"/>
                    <a:pt x="125" y="570"/>
                  </a:cubicBezTo>
                  <a:cubicBezTo>
                    <a:pt x="171" y="616"/>
                    <a:pt x="228" y="661"/>
                    <a:pt x="296" y="672"/>
                  </a:cubicBezTo>
                  <a:cubicBezTo>
                    <a:pt x="330" y="672"/>
                    <a:pt x="353" y="638"/>
                    <a:pt x="341" y="604"/>
                  </a:cubicBezTo>
                  <a:cubicBezTo>
                    <a:pt x="341" y="570"/>
                    <a:pt x="330" y="547"/>
                    <a:pt x="307" y="525"/>
                  </a:cubicBezTo>
                  <a:cubicBezTo>
                    <a:pt x="307" y="525"/>
                    <a:pt x="296" y="513"/>
                    <a:pt x="296" y="513"/>
                  </a:cubicBezTo>
                  <a:cubicBezTo>
                    <a:pt x="296" y="502"/>
                    <a:pt x="285" y="502"/>
                    <a:pt x="285" y="490"/>
                  </a:cubicBezTo>
                  <a:cubicBezTo>
                    <a:pt x="273" y="479"/>
                    <a:pt x="273" y="479"/>
                    <a:pt x="262" y="468"/>
                  </a:cubicBezTo>
                  <a:cubicBezTo>
                    <a:pt x="250" y="445"/>
                    <a:pt x="239" y="422"/>
                    <a:pt x="228" y="399"/>
                  </a:cubicBezTo>
                  <a:cubicBezTo>
                    <a:pt x="216" y="388"/>
                    <a:pt x="216" y="377"/>
                    <a:pt x="205" y="365"/>
                  </a:cubicBezTo>
                  <a:cubicBezTo>
                    <a:pt x="205" y="354"/>
                    <a:pt x="205" y="354"/>
                    <a:pt x="194" y="343"/>
                  </a:cubicBezTo>
                  <a:cubicBezTo>
                    <a:pt x="194" y="320"/>
                    <a:pt x="182" y="297"/>
                    <a:pt x="171" y="263"/>
                  </a:cubicBezTo>
                  <a:cubicBezTo>
                    <a:pt x="171" y="252"/>
                    <a:pt x="171" y="240"/>
                    <a:pt x="171" y="229"/>
                  </a:cubicBezTo>
                  <a:lnTo>
                    <a:pt x="171" y="218"/>
                  </a:lnTo>
                  <a:cubicBezTo>
                    <a:pt x="171" y="218"/>
                    <a:pt x="171" y="206"/>
                    <a:pt x="171" y="206"/>
                  </a:cubicBezTo>
                  <a:cubicBezTo>
                    <a:pt x="159" y="172"/>
                    <a:pt x="159" y="149"/>
                    <a:pt x="159" y="127"/>
                  </a:cubicBezTo>
                  <a:cubicBezTo>
                    <a:pt x="159" y="92"/>
                    <a:pt x="171" y="70"/>
                    <a:pt x="159" y="36"/>
                  </a:cubicBezTo>
                  <a:cubicBezTo>
                    <a:pt x="152" y="14"/>
                    <a:pt x="131" y="1"/>
                    <a:pt x="10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2800850" y="2251225"/>
              <a:ext cx="6000" cy="11075"/>
            </a:xfrm>
            <a:custGeom>
              <a:rect b="b" l="l" r="r" t="t"/>
              <a:pathLst>
                <a:path extrusionOk="0" h="443" w="240">
                  <a:moveTo>
                    <a:pt x="80" y="1"/>
                  </a:moveTo>
                  <a:cubicBezTo>
                    <a:pt x="60" y="1"/>
                    <a:pt x="40" y="9"/>
                    <a:pt x="35" y="25"/>
                  </a:cubicBezTo>
                  <a:cubicBezTo>
                    <a:pt x="1" y="93"/>
                    <a:pt x="1" y="173"/>
                    <a:pt x="23" y="241"/>
                  </a:cubicBezTo>
                  <a:cubicBezTo>
                    <a:pt x="23" y="275"/>
                    <a:pt x="35" y="309"/>
                    <a:pt x="57" y="343"/>
                  </a:cubicBezTo>
                  <a:cubicBezTo>
                    <a:pt x="69" y="355"/>
                    <a:pt x="80" y="366"/>
                    <a:pt x="92" y="389"/>
                  </a:cubicBezTo>
                  <a:lnTo>
                    <a:pt x="103" y="400"/>
                  </a:lnTo>
                  <a:cubicBezTo>
                    <a:pt x="114" y="412"/>
                    <a:pt x="126" y="412"/>
                    <a:pt x="137" y="423"/>
                  </a:cubicBezTo>
                  <a:cubicBezTo>
                    <a:pt x="137" y="423"/>
                    <a:pt x="148" y="434"/>
                    <a:pt x="160" y="434"/>
                  </a:cubicBezTo>
                  <a:cubicBezTo>
                    <a:pt x="166" y="440"/>
                    <a:pt x="174" y="443"/>
                    <a:pt x="184" y="443"/>
                  </a:cubicBezTo>
                  <a:cubicBezTo>
                    <a:pt x="194" y="443"/>
                    <a:pt x="205" y="440"/>
                    <a:pt x="217" y="434"/>
                  </a:cubicBezTo>
                  <a:cubicBezTo>
                    <a:pt x="228" y="423"/>
                    <a:pt x="239" y="400"/>
                    <a:pt x="228" y="377"/>
                  </a:cubicBezTo>
                  <a:cubicBezTo>
                    <a:pt x="228" y="366"/>
                    <a:pt x="228" y="355"/>
                    <a:pt x="217" y="343"/>
                  </a:cubicBezTo>
                  <a:cubicBezTo>
                    <a:pt x="217" y="332"/>
                    <a:pt x="217" y="332"/>
                    <a:pt x="217" y="321"/>
                  </a:cubicBezTo>
                  <a:cubicBezTo>
                    <a:pt x="217" y="321"/>
                    <a:pt x="205" y="309"/>
                    <a:pt x="205" y="309"/>
                  </a:cubicBezTo>
                  <a:cubicBezTo>
                    <a:pt x="205" y="298"/>
                    <a:pt x="194" y="287"/>
                    <a:pt x="194" y="275"/>
                  </a:cubicBezTo>
                  <a:cubicBezTo>
                    <a:pt x="194" y="275"/>
                    <a:pt x="194" y="275"/>
                    <a:pt x="183" y="264"/>
                  </a:cubicBezTo>
                  <a:cubicBezTo>
                    <a:pt x="183" y="264"/>
                    <a:pt x="183" y="252"/>
                    <a:pt x="183" y="241"/>
                  </a:cubicBezTo>
                  <a:cubicBezTo>
                    <a:pt x="171" y="241"/>
                    <a:pt x="171" y="230"/>
                    <a:pt x="171" y="230"/>
                  </a:cubicBezTo>
                  <a:lnTo>
                    <a:pt x="160" y="218"/>
                  </a:lnTo>
                  <a:cubicBezTo>
                    <a:pt x="160" y="218"/>
                    <a:pt x="160" y="207"/>
                    <a:pt x="160" y="207"/>
                  </a:cubicBezTo>
                  <a:cubicBezTo>
                    <a:pt x="148" y="173"/>
                    <a:pt x="148" y="150"/>
                    <a:pt x="137" y="127"/>
                  </a:cubicBezTo>
                  <a:cubicBezTo>
                    <a:pt x="137" y="116"/>
                    <a:pt x="137" y="116"/>
                    <a:pt x="137" y="105"/>
                  </a:cubicBezTo>
                  <a:cubicBezTo>
                    <a:pt x="137" y="105"/>
                    <a:pt x="137" y="93"/>
                    <a:pt x="137" y="93"/>
                  </a:cubicBezTo>
                  <a:cubicBezTo>
                    <a:pt x="137" y="70"/>
                    <a:pt x="126" y="59"/>
                    <a:pt x="126" y="36"/>
                  </a:cubicBezTo>
                  <a:cubicBezTo>
                    <a:pt x="126" y="12"/>
                    <a:pt x="103" y="1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2767025" y="2217100"/>
              <a:ext cx="10200" cy="12875"/>
            </a:xfrm>
            <a:custGeom>
              <a:rect b="b" l="l" r="r" t="t"/>
              <a:pathLst>
                <a:path extrusionOk="0" h="515" w="408">
                  <a:moveTo>
                    <a:pt x="344" y="1"/>
                  </a:moveTo>
                  <a:cubicBezTo>
                    <a:pt x="340" y="1"/>
                    <a:pt x="335" y="1"/>
                    <a:pt x="330" y="2"/>
                  </a:cubicBezTo>
                  <a:cubicBezTo>
                    <a:pt x="307" y="2"/>
                    <a:pt x="284" y="14"/>
                    <a:pt x="250" y="25"/>
                  </a:cubicBezTo>
                  <a:cubicBezTo>
                    <a:pt x="228" y="48"/>
                    <a:pt x="205" y="59"/>
                    <a:pt x="182" y="71"/>
                  </a:cubicBezTo>
                  <a:cubicBezTo>
                    <a:pt x="148" y="105"/>
                    <a:pt x="114" y="139"/>
                    <a:pt x="91" y="184"/>
                  </a:cubicBezTo>
                  <a:cubicBezTo>
                    <a:pt x="57" y="230"/>
                    <a:pt x="34" y="264"/>
                    <a:pt x="23" y="309"/>
                  </a:cubicBezTo>
                  <a:cubicBezTo>
                    <a:pt x="11" y="332"/>
                    <a:pt x="11" y="355"/>
                    <a:pt x="0" y="378"/>
                  </a:cubicBezTo>
                  <a:cubicBezTo>
                    <a:pt x="0" y="389"/>
                    <a:pt x="0" y="389"/>
                    <a:pt x="0" y="400"/>
                  </a:cubicBezTo>
                  <a:cubicBezTo>
                    <a:pt x="0" y="412"/>
                    <a:pt x="0" y="412"/>
                    <a:pt x="0" y="423"/>
                  </a:cubicBezTo>
                  <a:cubicBezTo>
                    <a:pt x="0" y="435"/>
                    <a:pt x="0" y="435"/>
                    <a:pt x="0" y="446"/>
                  </a:cubicBezTo>
                  <a:cubicBezTo>
                    <a:pt x="0" y="457"/>
                    <a:pt x="11" y="469"/>
                    <a:pt x="11" y="469"/>
                  </a:cubicBezTo>
                  <a:cubicBezTo>
                    <a:pt x="11" y="491"/>
                    <a:pt x="34" y="514"/>
                    <a:pt x="57" y="514"/>
                  </a:cubicBezTo>
                  <a:cubicBezTo>
                    <a:pt x="80" y="514"/>
                    <a:pt x="102" y="503"/>
                    <a:pt x="114" y="491"/>
                  </a:cubicBezTo>
                  <a:cubicBezTo>
                    <a:pt x="114" y="493"/>
                    <a:pt x="114" y="494"/>
                    <a:pt x="114" y="494"/>
                  </a:cubicBezTo>
                  <a:cubicBezTo>
                    <a:pt x="117" y="494"/>
                    <a:pt x="125" y="469"/>
                    <a:pt x="125" y="469"/>
                  </a:cubicBezTo>
                  <a:cubicBezTo>
                    <a:pt x="125" y="480"/>
                    <a:pt x="125" y="480"/>
                    <a:pt x="125" y="480"/>
                  </a:cubicBezTo>
                  <a:cubicBezTo>
                    <a:pt x="137" y="469"/>
                    <a:pt x="137" y="469"/>
                    <a:pt x="148" y="457"/>
                  </a:cubicBezTo>
                  <a:cubicBezTo>
                    <a:pt x="148" y="446"/>
                    <a:pt x="148" y="446"/>
                    <a:pt x="159" y="435"/>
                  </a:cubicBezTo>
                  <a:cubicBezTo>
                    <a:pt x="171" y="423"/>
                    <a:pt x="171" y="400"/>
                    <a:pt x="182" y="389"/>
                  </a:cubicBezTo>
                  <a:cubicBezTo>
                    <a:pt x="205" y="344"/>
                    <a:pt x="228" y="309"/>
                    <a:pt x="250" y="275"/>
                  </a:cubicBezTo>
                  <a:cubicBezTo>
                    <a:pt x="262" y="264"/>
                    <a:pt x="273" y="241"/>
                    <a:pt x="284" y="230"/>
                  </a:cubicBezTo>
                  <a:lnTo>
                    <a:pt x="284" y="218"/>
                  </a:lnTo>
                  <a:cubicBezTo>
                    <a:pt x="284" y="218"/>
                    <a:pt x="292" y="204"/>
                    <a:pt x="295" y="204"/>
                  </a:cubicBezTo>
                  <a:cubicBezTo>
                    <a:pt x="295" y="204"/>
                    <a:pt x="296" y="205"/>
                    <a:pt x="296" y="207"/>
                  </a:cubicBezTo>
                  <a:cubicBezTo>
                    <a:pt x="296" y="207"/>
                    <a:pt x="307" y="196"/>
                    <a:pt x="307" y="196"/>
                  </a:cubicBezTo>
                  <a:cubicBezTo>
                    <a:pt x="319" y="184"/>
                    <a:pt x="319" y="173"/>
                    <a:pt x="330" y="162"/>
                  </a:cubicBezTo>
                  <a:lnTo>
                    <a:pt x="330" y="150"/>
                  </a:lnTo>
                  <a:cubicBezTo>
                    <a:pt x="330" y="150"/>
                    <a:pt x="341" y="150"/>
                    <a:pt x="341" y="139"/>
                  </a:cubicBezTo>
                  <a:cubicBezTo>
                    <a:pt x="364" y="116"/>
                    <a:pt x="375" y="105"/>
                    <a:pt x="387" y="71"/>
                  </a:cubicBezTo>
                  <a:cubicBezTo>
                    <a:pt x="407" y="40"/>
                    <a:pt x="382" y="1"/>
                    <a:pt x="3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2714700" y="23098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2714400" y="2296750"/>
              <a:ext cx="12825" cy="16700"/>
            </a:xfrm>
            <a:custGeom>
              <a:rect b="b" l="l" r="r" t="t"/>
              <a:pathLst>
                <a:path extrusionOk="0" h="668" w="513">
                  <a:moveTo>
                    <a:pt x="433" y="1"/>
                  </a:moveTo>
                  <a:cubicBezTo>
                    <a:pt x="388" y="12"/>
                    <a:pt x="354" y="35"/>
                    <a:pt x="319" y="46"/>
                  </a:cubicBezTo>
                  <a:cubicBezTo>
                    <a:pt x="308" y="58"/>
                    <a:pt x="297" y="69"/>
                    <a:pt x="285" y="69"/>
                  </a:cubicBezTo>
                  <a:cubicBezTo>
                    <a:pt x="274" y="81"/>
                    <a:pt x="263" y="92"/>
                    <a:pt x="251" y="103"/>
                  </a:cubicBezTo>
                  <a:cubicBezTo>
                    <a:pt x="240" y="115"/>
                    <a:pt x="217" y="126"/>
                    <a:pt x="194" y="149"/>
                  </a:cubicBezTo>
                  <a:cubicBezTo>
                    <a:pt x="160" y="194"/>
                    <a:pt x="126" y="240"/>
                    <a:pt x="92" y="285"/>
                  </a:cubicBezTo>
                  <a:cubicBezTo>
                    <a:pt x="69" y="342"/>
                    <a:pt x="46" y="388"/>
                    <a:pt x="24" y="445"/>
                  </a:cubicBezTo>
                  <a:cubicBezTo>
                    <a:pt x="12" y="467"/>
                    <a:pt x="12" y="501"/>
                    <a:pt x="1" y="524"/>
                  </a:cubicBezTo>
                  <a:cubicBezTo>
                    <a:pt x="1" y="524"/>
                    <a:pt x="1" y="536"/>
                    <a:pt x="1" y="536"/>
                  </a:cubicBezTo>
                  <a:cubicBezTo>
                    <a:pt x="1" y="547"/>
                    <a:pt x="1" y="558"/>
                    <a:pt x="1" y="570"/>
                  </a:cubicBezTo>
                  <a:cubicBezTo>
                    <a:pt x="1" y="581"/>
                    <a:pt x="1" y="592"/>
                    <a:pt x="1" y="615"/>
                  </a:cubicBezTo>
                  <a:cubicBezTo>
                    <a:pt x="1" y="644"/>
                    <a:pt x="32" y="668"/>
                    <a:pt x="61" y="668"/>
                  </a:cubicBezTo>
                  <a:cubicBezTo>
                    <a:pt x="78" y="668"/>
                    <a:pt x="95" y="659"/>
                    <a:pt x="103" y="638"/>
                  </a:cubicBezTo>
                  <a:cubicBezTo>
                    <a:pt x="149" y="558"/>
                    <a:pt x="183" y="467"/>
                    <a:pt x="240" y="388"/>
                  </a:cubicBezTo>
                  <a:cubicBezTo>
                    <a:pt x="251" y="365"/>
                    <a:pt x="274" y="342"/>
                    <a:pt x="285" y="331"/>
                  </a:cubicBezTo>
                  <a:cubicBezTo>
                    <a:pt x="285" y="319"/>
                    <a:pt x="297" y="319"/>
                    <a:pt x="297" y="308"/>
                  </a:cubicBezTo>
                  <a:lnTo>
                    <a:pt x="319" y="285"/>
                  </a:lnTo>
                  <a:cubicBezTo>
                    <a:pt x="342" y="263"/>
                    <a:pt x="354" y="240"/>
                    <a:pt x="376" y="228"/>
                  </a:cubicBezTo>
                  <a:cubicBezTo>
                    <a:pt x="388" y="206"/>
                    <a:pt x="410" y="194"/>
                    <a:pt x="422" y="172"/>
                  </a:cubicBezTo>
                  <a:cubicBezTo>
                    <a:pt x="445" y="149"/>
                    <a:pt x="479" y="126"/>
                    <a:pt x="501" y="92"/>
                  </a:cubicBezTo>
                  <a:cubicBezTo>
                    <a:pt x="513" y="69"/>
                    <a:pt x="501" y="35"/>
                    <a:pt x="490" y="24"/>
                  </a:cubicBezTo>
                  <a:cubicBezTo>
                    <a:pt x="479" y="1"/>
                    <a:pt x="456" y="1"/>
                    <a:pt x="43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2721875" y="2302625"/>
              <a:ext cx="8200" cy="9000"/>
            </a:xfrm>
            <a:custGeom>
              <a:rect b="b" l="l" r="r" t="t"/>
              <a:pathLst>
                <a:path extrusionOk="0" h="360" w="328">
                  <a:moveTo>
                    <a:pt x="268" y="0"/>
                  </a:moveTo>
                  <a:cubicBezTo>
                    <a:pt x="261" y="0"/>
                    <a:pt x="255" y="1"/>
                    <a:pt x="248" y="5"/>
                  </a:cubicBezTo>
                  <a:cubicBezTo>
                    <a:pt x="237" y="16"/>
                    <a:pt x="225" y="28"/>
                    <a:pt x="214" y="28"/>
                  </a:cubicBezTo>
                  <a:cubicBezTo>
                    <a:pt x="202" y="39"/>
                    <a:pt x="202" y="39"/>
                    <a:pt x="191" y="39"/>
                  </a:cubicBezTo>
                  <a:cubicBezTo>
                    <a:pt x="191" y="50"/>
                    <a:pt x="180" y="50"/>
                    <a:pt x="180" y="50"/>
                  </a:cubicBezTo>
                  <a:cubicBezTo>
                    <a:pt x="168" y="50"/>
                    <a:pt x="168" y="62"/>
                    <a:pt x="168" y="62"/>
                  </a:cubicBezTo>
                  <a:cubicBezTo>
                    <a:pt x="146" y="84"/>
                    <a:pt x="123" y="96"/>
                    <a:pt x="100" y="119"/>
                  </a:cubicBezTo>
                  <a:cubicBezTo>
                    <a:pt x="77" y="153"/>
                    <a:pt x="66" y="175"/>
                    <a:pt x="43" y="210"/>
                  </a:cubicBezTo>
                  <a:cubicBezTo>
                    <a:pt x="43" y="221"/>
                    <a:pt x="32" y="232"/>
                    <a:pt x="20" y="244"/>
                  </a:cubicBezTo>
                  <a:cubicBezTo>
                    <a:pt x="20" y="266"/>
                    <a:pt x="9" y="289"/>
                    <a:pt x="9" y="301"/>
                  </a:cubicBezTo>
                  <a:cubicBezTo>
                    <a:pt x="1" y="333"/>
                    <a:pt x="28" y="360"/>
                    <a:pt x="56" y="360"/>
                  </a:cubicBezTo>
                  <a:cubicBezTo>
                    <a:pt x="68" y="360"/>
                    <a:pt x="79" y="356"/>
                    <a:pt x="89" y="346"/>
                  </a:cubicBezTo>
                  <a:cubicBezTo>
                    <a:pt x="100" y="335"/>
                    <a:pt x="111" y="335"/>
                    <a:pt x="123" y="323"/>
                  </a:cubicBezTo>
                  <a:cubicBezTo>
                    <a:pt x="134" y="312"/>
                    <a:pt x="134" y="301"/>
                    <a:pt x="146" y="289"/>
                  </a:cubicBezTo>
                  <a:cubicBezTo>
                    <a:pt x="168" y="266"/>
                    <a:pt x="191" y="244"/>
                    <a:pt x="214" y="210"/>
                  </a:cubicBezTo>
                  <a:cubicBezTo>
                    <a:pt x="225" y="198"/>
                    <a:pt x="225" y="187"/>
                    <a:pt x="237" y="175"/>
                  </a:cubicBezTo>
                  <a:lnTo>
                    <a:pt x="248" y="164"/>
                  </a:lnTo>
                  <a:cubicBezTo>
                    <a:pt x="248" y="153"/>
                    <a:pt x="259" y="153"/>
                    <a:pt x="259" y="153"/>
                  </a:cubicBezTo>
                  <a:cubicBezTo>
                    <a:pt x="259" y="153"/>
                    <a:pt x="259" y="141"/>
                    <a:pt x="259" y="141"/>
                  </a:cubicBezTo>
                  <a:cubicBezTo>
                    <a:pt x="271" y="141"/>
                    <a:pt x="271" y="130"/>
                    <a:pt x="271" y="130"/>
                  </a:cubicBezTo>
                  <a:cubicBezTo>
                    <a:pt x="271" y="130"/>
                    <a:pt x="271" y="130"/>
                    <a:pt x="271" y="119"/>
                  </a:cubicBezTo>
                  <a:cubicBezTo>
                    <a:pt x="282" y="119"/>
                    <a:pt x="282" y="107"/>
                    <a:pt x="282" y="107"/>
                  </a:cubicBezTo>
                  <a:cubicBezTo>
                    <a:pt x="293" y="96"/>
                    <a:pt x="305" y="84"/>
                    <a:pt x="316" y="73"/>
                  </a:cubicBezTo>
                  <a:cubicBezTo>
                    <a:pt x="328" y="50"/>
                    <a:pt x="316" y="28"/>
                    <a:pt x="305" y="16"/>
                  </a:cubicBezTo>
                  <a:cubicBezTo>
                    <a:pt x="297" y="8"/>
                    <a:pt x="283" y="0"/>
                    <a:pt x="2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2872900" y="2213575"/>
              <a:ext cx="29775" cy="60750"/>
            </a:xfrm>
            <a:custGeom>
              <a:rect b="b" l="l" r="r" t="t"/>
              <a:pathLst>
                <a:path extrusionOk="0" h="2430" w="1191">
                  <a:moveTo>
                    <a:pt x="46" y="1"/>
                  </a:moveTo>
                  <a:cubicBezTo>
                    <a:pt x="19" y="1"/>
                    <a:pt x="0" y="36"/>
                    <a:pt x="19" y="64"/>
                  </a:cubicBezTo>
                  <a:cubicBezTo>
                    <a:pt x="178" y="257"/>
                    <a:pt x="394" y="405"/>
                    <a:pt x="553" y="587"/>
                  </a:cubicBezTo>
                  <a:cubicBezTo>
                    <a:pt x="713" y="780"/>
                    <a:pt x="849" y="974"/>
                    <a:pt x="906" y="1224"/>
                  </a:cubicBezTo>
                  <a:cubicBezTo>
                    <a:pt x="963" y="1451"/>
                    <a:pt x="963" y="1690"/>
                    <a:pt x="849" y="1895"/>
                  </a:cubicBezTo>
                  <a:cubicBezTo>
                    <a:pt x="792" y="1986"/>
                    <a:pt x="735" y="2065"/>
                    <a:pt x="656" y="2134"/>
                  </a:cubicBezTo>
                  <a:cubicBezTo>
                    <a:pt x="576" y="2202"/>
                    <a:pt x="485" y="2259"/>
                    <a:pt x="394" y="2327"/>
                  </a:cubicBezTo>
                  <a:cubicBezTo>
                    <a:pt x="349" y="2361"/>
                    <a:pt x="360" y="2429"/>
                    <a:pt x="417" y="2429"/>
                  </a:cubicBezTo>
                  <a:cubicBezTo>
                    <a:pt x="424" y="2430"/>
                    <a:pt x="431" y="2430"/>
                    <a:pt x="438" y="2430"/>
                  </a:cubicBezTo>
                  <a:cubicBezTo>
                    <a:pt x="680" y="2430"/>
                    <a:pt x="898" y="2242"/>
                    <a:pt x="1020" y="2043"/>
                  </a:cubicBezTo>
                  <a:cubicBezTo>
                    <a:pt x="1156" y="1815"/>
                    <a:pt x="1190" y="1520"/>
                    <a:pt x="1134" y="1258"/>
                  </a:cubicBezTo>
                  <a:cubicBezTo>
                    <a:pt x="1077" y="985"/>
                    <a:pt x="929" y="735"/>
                    <a:pt x="747" y="530"/>
                  </a:cubicBezTo>
                  <a:cubicBezTo>
                    <a:pt x="656" y="428"/>
                    <a:pt x="542" y="325"/>
                    <a:pt x="428" y="234"/>
                  </a:cubicBezTo>
                  <a:cubicBezTo>
                    <a:pt x="326" y="155"/>
                    <a:pt x="201" y="64"/>
                    <a:pt x="64" y="7"/>
                  </a:cubicBezTo>
                  <a:cubicBezTo>
                    <a:pt x="58" y="3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2882750" y="2244800"/>
              <a:ext cx="10825" cy="17300"/>
            </a:xfrm>
            <a:custGeom>
              <a:rect b="b" l="l" r="r" t="t"/>
              <a:pathLst>
                <a:path extrusionOk="0" h="692" w="433">
                  <a:moveTo>
                    <a:pt x="312" y="0"/>
                  </a:moveTo>
                  <a:cubicBezTo>
                    <a:pt x="287" y="0"/>
                    <a:pt x="262" y="16"/>
                    <a:pt x="262" y="43"/>
                  </a:cubicBezTo>
                  <a:cubicBezTo>
                    <a:pt x="262" y="66"/>
                    <a:pt x="250" y="89"/>
                    <a:pt x="239" y="111"/>
                  </a:cubicBezTo>
                  <a:cubicBezTo>
                    <a:pt x="239" y="123"/>
                    <a:pt x="239" y="134"/>
                    <a:pt x="239" y="145"/>
                  </a:cubicBezTo>
                  <a:lnTo>
                    <a:pt x="239" y="157"/>
                  </a:lnTo>
                  <a:cubicBezTo>
                    <a:pt x="239" y="157"/>
                    <a:pt x="239" y="157"/>
                    <a:pt x="239" y="168"/>
                  </a:cubicBezTo>
                  <a:cubicBezTo>
                    <a:pt x="239" y="164"/>
                    <a:pt x="239" y="161"/>
                    <a:pt x="239" y="161"/>
                  </a:cubicBezTo>
                  <a:cubicBezTo>
                    <a:pt x="238" y="161"/>
                    <a:pt x="235" y="169"/>
                    <a:pt x="228" y="191"/>
                  </a:cubicBezTo>
                  <a:cubicBezTo>
                    <a:pt x="228" y="191"/>
                    <a:pt x="228" y="191"/>
                    <a:pt x="228" y="202"/>
                  </a:cubicBezTo>
                  <a:cubicBezTo>
                    <a:pt x="228" y="214"/>
                    <a:pt x="228" y="225"/>
                    <a:pt x="216" y="236"/>
                  </a:cubicBezTo>
                  <a:cubicBezTo>
                    <a:pt x="216" y="248"/>
                    <a:pt x="216" y="271"/>
                    <a:pt x="216" y="282"/>
                  </a:cubicBezTo>
                  <a:cubicBezTo>
                    <a:pt x="205" y="293"/>
                    <a:pt x="205" y="305"/>
                    <a:pt x="205" y="316"/>
                  </a:cubicBezTo>
                  <a:cubicBezTo>
                    <a:pt x="194" y="327"/>
                    <a:pt x="194" y="327"/>
                    <a:pt x="194" y="339"/>
                  </a:cubicBezTo>
                  <a:cubicBezTo>
                    <a:pt x="194" y="339"/>
                    <a:pt x="194" y="350"/>
                    <a:pt x="194" y="350"/>
                  </a:cubicBezTo>
                  <a:cubicBezTo>
                    <a:pt x="171" y="396"/>
                    <a:pt x="137" y="441"/>
                    <a:pt x="114" y="498"/>
                  </a:cubicBezTo>
                  <a:cubicBezTo>
                    <a:pt x="103" y="498"/>
                    <a:pt x="103" y="509"/>
                    <a:pt x="103" y="509"/>
                  </a:cubicBezTo>
                  <a:cubicBezTo>
                    <a:pt x="91" y="509"/>
                    <a:pt x="91" y="521"/>
                    <a:pt x="103" y="521"/>
                  </a:cubicBezTo>
                  <a:lnTo>
                    <a:pt x="91" y="521"/>
                  </a:lnTo>
                  <a:cubicBezTo>
                    <a:pt x="91" y="532"/>
                    <a:pt x="80" y="544"/>
                    <a:pt x="68" y="544"/>
                  </a:cubicBezTo>
                  <a:cubicBezTo>
                    <a:pt x="46" y="578"/>
                    <a:pt x="34" y="600"/>
                    <a:pt x="23" y="623"/>
                  </a:cubicBezTo>
                  <a:cubicBezTo>
                    <a:pt x="0" y="646"/>
                    <a:pt x="23" y="691"/>
                    <a:pt x="57" y="691"/>
                  </a:cubicBezTo>
                  <a:cubicBezTo>
                    <a:pt x="91" y="691"/>
                    <a:pt x="125" y="691"/>
                    <a:pt x="159" y="669"/>
                  </a:cubicBezTo>
                  <a:cubicBezTo>
                    <a:pt x="171" y="669"/>
                    <a:pt x="194" y="657"/>
                    <a:pt x="205" y="646"/>
                  </a:cubicBezTo>
                  <a:lnTo>
                    <a:pt x="194" y="646"/>
                  </a:lnTo>
                  <a:cubicBezTo>
                    <a:pt x="205" y="646"/>
                    <a:pt x="216" y="634"/>
                    <a:pt x="216" y="634"/>
                  </a:cubicBezTo>
                  <a:cubicBezTo>
                    <a:pt x="228" y="634"/>
                    <a:pt x="239" y="623"/>
                    <a:pt x="250" y="612"/>
                  </a:cubicBezTo>
                  <a:cubicBezTo>
                    <a:pt x="307" y="578"/>
                    <a:pt x="353" y="509"/>
                    <a:pt x="376" y="441"/>
                  </a:cubicBezTo>
                  <a:cubicBezTo>
                    <a:pt x="410" y="373"/>
                    <a:pt x="432" y="293"/>
                    <a:pt x="432" y="225"/>
                  </a:cubicBezTo>
                  <a:cubicBezTo>
                    <a:pt x="432" y="217"/>
                    <a:pt x="432" y="210"/>
                    <a:pt x="432" y="202"/>
                  </a:cubicBezTo>
                  <a:cubicBezTo>
                    <a:pt x="432" y="191"/>
                    <a:pt x="421" y="168"/>
                    <a:pt x="421" y="157"/>
                  </a:cubicBezTo>
                  <a:cubicBezTo>
                    <a:pt x="421" y="134"/>
                    <a:pt x="421" y="123"/>
                    <a:pt x="410" y="100"/>
                  </a:cubicBezTo>
                  <a:cubicBezTo>
                    <a:pt x="387" y="66"/>
                    <a:pt x="376" y="43"/>
                    <a:pt x="353" y="20"/>
                  </a:cubicBezTo>
                  <a:cubicBezTo>
                    <a:pt x="344" y="7"/>
                    <a:pt x="328" y="0"/>
                    <a:pt x="3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2880525" y="2243525"/>
              <a:ext cx="5950" cy="10375"/>
            </a:xfrm>
            <a:custGeom>
              <a:rect b="b" l="l" r="r" t="t"/>
              <a:pathLst>
                <a:path extrusionOk="0" h="415" w="238">
                  <a:moveTo>
                    <a:pt x="133" y="0"/>
                  </a:moveTo>
                  <a:cubicBezTo>
                    <a:pt x="112" y="0"/>
                    <a:pt x="87" y="20"/>
                    <a:pt x="78" y="49"/>
                  </a:cubicBezTo>
                  <a:cubicBezTo>
                    <a:pt x="78" y="60"/>
                    <a:pt x="78" y="71"/>
                    <a:pt x="78" y="83"/>
                  </a:cubicBezTo>
                  <a:cubicBezTo>
                    <a:pt x="78" y="94"/>
                    <a:pt x="78" y="94"/>
                    <a:pt x="78" y="105"/>
                  </a:cubicBezTo>
                  <a:cubicBezTo>
                    <a:pt x="78" y="105"/>
                    <a:pt x="78" y="117"/>
                    <a:pt x="78" y="117"/>
                  </a:cubicBezTo>
                  <a:lnTo>
                    <a:pt x="78" y="140"/>
                  </a:lnTo>
                  <a:cubicBezTo>
                    <a:pt x="78" y="140"/>
                    <a:pt x="78" y="151"/>
                    <a:pt x="78" y="151"/>
                  </a:cubicBezTo>
                  <a:cubicBezTo>
                    <a:pt x="78" y="151"/>
                    <a:pt x="78" y="162"/>
                    <a:pt x="78" y="174"/>
                  </a:cubicBezTo>
                  <a:cubicBezTo>
                    <a:pt x="78" y="174"/>
                    <a:pt x="78" y="185"/>
                    <a:pt x="78" y="185"/>
                  </a:cubicBezTo>
                  <a:cubicBezTo>
                    <a:pt x="78" y="185"/>
                    <a:pt x="78" y="196"/>
                    <a:pt x="66" y="196"/>
                  </a:cubicBezTo>
                  <a:lnTo>
                    <a:pt x="66" y="208"/>
                  </a:lnTo>
                  <a:cubicBezTo>
                    <a:pt x="66" y="208"/>
                    <a:pt x="66" y="219"/>
                    <a:pt x="66" y="219"/>
                  </a:cubicBezTo>
                  <a:cubicBezTo>
                    <a:pt x="66" y="219"/>
                    <a:pt x="66" y="231"/>
                    <a:pt x="66" y="231"/>
                  </a:cubicBezTo>
                  <a:cubicBezTo>
                    <a:pt x="66" y="242"/>
                    <a:pt x="66" y="242"/>
                    <a:pt x="66" y="253"/>
                  </a:cubicBezTo>
                  <a:lnTo>
                    <a:pt x="55" y="253"/>
                  </a:lnTo>
                  <a:cubicBezTo>
                    <a:pt x="55" y="253"/>
                    <a:pt x="55" y="265"/>
                    <a:pt x="55" y="265"/>
                  </a:cubicBezTo>
                  <a:cubicBezTo>
                    <a:pt x="55" y="265"/>
                    <a:pt x="44" y="276"/>
                    <a:pt x="44" y="287"/>
                  </a:cubicBezTo>
                  <a:cubicBezTo>
                    <a:pt x="44" y="287"/>
                    <a:pt x="44" y="299"/>
                    <a:pt x="32" y="310"/>
                  </a:cubicBezTo>
                  <a:cubicBezTo>
                    <a:pt x="32" y="310"/>
                    <a:pt x="21" y="322"/>
                    <a:pt x="21" y="333"/>
                  </a:cubicBezTo>
                  <a:cubicBezTo>
                    <a:pt x="1" y="374"/>
                    <a:pt x="26" y="414"/>
                    <a:pt x="64" y="414"/>
                  </a:cubicBezTo>
                  <a:cubicBezTo>
                    <a:pt x="68" y="414"/>
                    <a:pt x="73" y="414"/>
                    <a:pt x="78" y="413"/>
                  </a:cubicBezTo>
                  <a:lnTo>
                    <a:pt x="66" y="413"/>
                  </a:lnTo>
                  <a:cubicBezTo>
                    <a:pt x="89" y="413"/>
                    <a:pt x="112" y="413"/>
                    <a:pt x="123" y="390"/>
                  </a:cubicBezTo>
                  <a:cubicBezTo>
                    <a:pt x="135" y="390"/>
                    <a:pt x="146" y="378"/>
                    <a:pt x="157" y="378"/>
                  </a:cubicBezTo>
                  <a:cubicBezTo>
                    <a:pt x="157" y="367"/>
                    <a:pt x="169" y="367"/>
                    <a:pt x="169" y="356"/>
                  </a:cubicBezTo>
                  <a:cubicBezTo>
                    <a:pt x="180" y="344"/>
                    <a:pt x="180" y="344"/>
                    <a:pt x="192" y="333"/>
                  </a:cubicBezTo>
                  <a:cubicBezTo>
                    <a:pt x="192" y="322"/>
                    <a:pt x="203" y="310"/>
                    <a:pt x="214" y="299"/>
                  </a:cubicBezTo>
                  <a:cubicBezTo>
                    <a:pt x="226" y="265"/>
                    <a:pt x="237" y="231"/>
                    <a:pt x="237" y="185"/>
                  </a:cubicBezTo>
                  <a:cubicBezTo>
                    <a:pt x="237" y="162"/>
                    <a:pt x="237" y="128"/>
                    <a:pt x="226" y="94"/>
                  </a:cubicBezTo>
                  <a:cubicBezTo>
                    <a:pt x="203" y="60"/>
                    <a:pt x="192" y="26"/>
                    <a:pt x="146" y="3"/>
                  </a:cubicBezTo>
                  <a:cubicBezTo>
                    <a:pt x="142" y="1"/>
                    <a:pt x="138" y="0"/>
                    <a:pt x="13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2882450" y="22461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2840375" y="2265425"/>
              <a:ext cx="11125" cy="6900"/>
            </a:xfrm>
            <a:custGeom>
              <a:rect b="b" l="l" r="r" t="t"/>
              <a:pathLst>
                <a:path extrusionOk="0" h="276" w="445">
                  <a:moveTo>
                    <a:pt x="378" y="1"/>
                  </a:moveTo>
                  <a:cubicBezTo>
                    <a:pt x="374" y="1"/>
                    <a:pt x="369" y="1"/>
                    <a:pt x="365" y="3"/>
                  </a:cubicBezTo>
                  <a:cubicBezTo>
                    <a:pt x="342" y="14"/>
                    <a:pt x="330" y="26"/>
                    <a:pt x="319" y="26"/>
                  </a:cubicBezTo>
                  <a:lnTo>
                    <a:pt x="308" y="37"/>
                  </a:lnTo>
                  <a:cubicBezTo>
                    <a:pt x="308" y="48"/>
                    <a:pt x="296" y="48"/>
                    <a:pt x="296" y="48"/>
                  </a:cubicBezTo>
                  <a:cubicBezTo>
                    <a:pt x="296" y="48"/>
                    <a:pt x="285" y="60"/>
                    <a:pt x="285" y="60"/>
                  </a:cubicBezTo>
                  <a:lnTo>
                    <a:pt x="274" y="60"/>
                  </a:lnTo>
                  <a:cubicBezTo>
                    <a:pt x="262" y="60"/>
                    <a:pt x="262" y="71"/>
                    <a:pt x="251" y="71"/>
                  </a:cubicBezTo>
                  <a:cubicBezTo>
                    <a:pt x="239" y="71"/>
                    <a:pt x="239" y="82"/>
                    <a:pt x="228" y="82"/>
                  </a:cubicBezTo>
                  <a:cubicBezTo>
                    <a:pt x="205" y="82"/>
                    <a:pt x="183" y="94"/>
                    <a:pt x="160" y="105"/>
                  </a:cubicBezTo>
                  <a:lnTo>
                    <a:pt x="137" y="105"/>
                  </a:lnTo>
                  <a:cubicBezTo>
                    <a:pt x="114" y="117"/>
                    <a:pt x="114" y="117"/>
                    <a:pt x="137" y="117"/>
                  </a:cubicBezTo>
                  <a:lnTo>
                    <a:pt x="103" y="117"/>
                  </a:lnTo>
                  <a:cubicBezTo>
                    <a:pt x="98" y="119"/>
                    <a:pt x="94" y="121"/>
                    <a:pt x="91" y="122"/>
                  </a:cubicBezTo>
                  <a:lnTo>
                    <a:pt x="91" y="122"/>
                  </a:lnTo>
                  <a:cubicBezTo>
                    <a:pt x="92" y="121"/>
                    <a:pt x="92" y="119"/>
                    <a:pt x="92" y="117"/>
                  </a:cubicBezTo>
                  <a:lnTo>
                    <a:pt x="92" y="117"/>
                  </a:lnTo>
                  <a:cubicBezTo>
                    <a:pt x="86" y="122"/>
                    <a:pt x="83" y="125"/>
                    <a:pt x="84" y="125"/>
                  </a:cubicBezTo>
                  <a:cubicBezTo>
                    <a:pt x="85" y="125"/>
                    <a:pt x="87" y="124"/>
                    <a:pt x="91" y="122"/>
                  </a:cubicBezTo>
                  <a:lnTo>
                    <a:pt x="91" y="122"/>
                  </a:lnTo>
                  <a:cubicBezTo>
                    <a:pt x="91" y="128"/>
                    <a:pt x="89" y="128"/>
                    <a:pt x="80" y="128"/>
                  </a:cubicBezTo>
                  <a:lnTo>
                    <a:pt x="69" y="128"/>
                  </a:lnTo>
                  <a:cubicBezTo>
                    <a:pt x="57" y="128"/>
                    <a:pt x="57" y="139"/>
                    <a:pt x="46" y="139"/>
                  </a:cubicBezTo>
                  <a:cubicBezTo>
                    <a:pt x="12" y="151"/>
                    <a:pt x="1" y="185"/>
                    <a:pt x="23" y="208"/>
                  </a:cubicBezTo>
                  <a:cubicBezTo>
                    <a:pt x="35" y="219"/>
                    <a:pt x="46" y="230"/>
                    <a:pt x="57" y="242"/>
                  </a:cubicBezTo>
                  <a:cubicBezTo>
                    <a:pt x="69" y="253"/>
                    <a:pt x="92" y="253"/>
                    <a:pt x="103" y="264"/>
                  </a:cubicBezTo>
                  <a:lnTo>
                    <a:pt x="148" y="264"/>
                  </a:lnTo>
                  <a:cubicBezTo>
                    <a:pt x="148" y="264"/>
                    <a:pt x="171" y="276"/>
                    <a:pt x="171" y="276"/>
                  </a:cubicBezTo>
                  <a:cubicBezTo>
                    <a:pt x="183" y="276"/>
                    <a:pt x="183" y="264"/>
                    <a:pt x="194" y="264"/>
                  </a:cubicBezTo>
                  <a:cubicBezTo>
                    <a:pt x="228" y="264"/>
                    <a:pt x="262" y="253"/>
                    <a:pt x="296" y="242"/>
                  </a:cubicBezTo>
                  <a:cubicBezTo>
                    <a:pt x="330" y="230"/>
                    <a:pt x="353" y="208"/>
                    <a:pt x="376" y="185"/>
                  </a:cubicBezTo>
                  <a:cubicBezTo>
                    <a:pt x="387" y="173"/>
                    <a:pt x="399" y="162"/>
                    <a:pt x="399" y="151"/>
                  </a:cubicBezTo>
                  <a:cubicBezTo>
                    <a:pt x="421" y="128"/>
                    <a:pt x="444" y="105"/>
                    <a:pt x="444" y="71"/>
                  </a:cubicBezTo>
                  <a:cubicBezTo>
                    <a:pt x="444" y="32"/>
                    <a:pt x="410" y="1"/>
                    <a:pt x="3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2944525" y="2291775"/>
              <a:ext cx="20425" cy="57350"/>
            </a:xfrm>
            <a:custGeom>
              <a:rect b="b" l="l" r="r" t="t"/>
              <a:pathLst>
                <a:path extrusionOk="0" h="2294" w="817">
                  <a:moveTo>
                    <a:pt x="126" y="1"/>
                  </a:moveTo>
                  <a:cubicBezTo>
                    <a:pt x="97" y="1"/>
                    <a:pt x="70" y="38"/>
                    <a:pt x="88" y="75"/>
                  </a:cubicBezTo>
                  <a:cubicBezTo>
                    <a:pt x="111" y="120"/>
                    <a:pt x="157" y="166"/>
                    <a:pt x="179" y="211"/>
                  </a:cubicBezTo>
                  <a:cubicBezTo>
                    <a:pt x="213" y="257"/>
                    <a:pt x="248" y="302"/>
                    <a:pt x="282" y="348"/>
                  </a:cubicBezTo>
                  <a:cubicBezTo>
                    <a:pt x="339" y="439"/>
                    <a:pt x="384" y="530"/>
                    <a:pt x="430" y="621"/>
                  </a:cubicBezTo>
                  <a:cubicBezTo>
                    <a:pt x="521" y="814"/>
                    <a:pt x="577" y="1030"/>
                    <a:pt x="566" y="1235"/>
                  </a:cubicBezTo>
                  <a:cubicBezTo>
                    <a:pt x="566" y="1610"/>
                    <a:pt x="361" y="1940"/>
                    <a:pt x="66" y="2156"/>
                  </a:cubicBezTo>
                  <a:cubicBezTo>
                    <a:pt x="1" y="2199"/>
                    <a:pt x="28" y="2294"/>
                    <a:pt x="109" y="2294"/>
                  </a:cubicBezTo>
                  <a:cubicBezTo>
                    <a:pt x="113" y="2294"/>
                    <a:pt x="118" y="2293"/>
                    <a:pt x="122" y="2293"/>
                  </a:cubicBezTo>
                  <a:cubicBezTo>
                    <a:pt x="566" y="2202"/>
                    <a:pt x="805" y="1701"/>
                    <a:pt x="816" y="1269"/>
                  </a:cubicBezTo>
                  <a:cubicBezTo>
                    <a:pt x="816" y="1019"/>
                    <a:pt x="748" y="780"/>
                    <a:pt x="634" y="564"/>
                  </a:cubicBezTo>
                  <a:cubicBezTo>
                    <a:pt x="577" y="462"/>
                    <a:pt x="509" y="359"/>
                    <a:pt x="430" y="268"/>
                  </a:cubicBezTo>
                  <a:cubicBezTo>
                    <a:pt x="361" y="177"/>
                    <a:pt x="259" y="52"/>
                    <a:pt x="145" y="7"/>
                  </a:cubicBezTo>
                  <a:cubicBezTo>
                    <a:pt x="139" y="2"/>
                    <a:pt x="132" y="1"/>
                    <a:pt x="12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2922300" y="2272275"/>
              <a:ext cx="17275" cy="14325"/>
            </a:xfrm>
            <a:custGeom>
              <a:rect b="b" l="l" r="r" t="t"/>
              <a:pathLst>
                <a:path extrusionOk="0" h="573" w="691">
                  <a:moveTo>
                    <a:pt x="54" y="0"/>
                  </a:moveTo>
                  <a:cubicBezTo>
                    <a:pt x="17" y="0"/>
                    <a:pt x="0" y="40"/>
                    <a:pt x="11" y="70"/>
                  </a:cubicBezTo>
                  <a:cubicBezTo>
                    <a:pt x="45" y="127"/>
                    <a:pt x="102" y="172"/>
                    <a:pt x="147" y="218"/>
                  </a:cubicBezTo>
                  <a:cubicBezTo>
                    <a:pt x="193" y="263"/>
                    <a:pt x="238" y="298"/>
                    <a:pt x="284" y="343"/>
                  </a:cubicBezTo>
                  <a:cubicBezTo>
                    <a:pt x="340" y="377"/>
                    <a:pt x="386" y="423"/>
                    <a:pt x="443" y="468"/>
                  </a:cubicBezTo>
                  <a:cubicBezTo>
                    <a:pt x="454" y="480"/>
                    <a:pt x="466" y="491"/>
                    <a:pt x="477" y="491"/>
                  </a:cubicBezTo>
                  <a:cubicBezTo>
                    <a:pt x="488" y="502"/>
                    <a:pt x="511" y="514"/>
                    <a:pt x="522" y="514"/>
                  </a:cubicBezTo>
                  <a:cubicBezTo>
                    <a:pt x="545" y="536"/>
                    <a:pt x="579" y="559"/>
                    <a:pt x="613" y="571"/>
                  </a:cubicBezTo>
                  <a:cubicBezTo>
                    <a:pt x="618" y="572"/>
                    <a:pt x="623" y="572"/>
                    <a:pt x="627" y="572"/>
                  </a:cubicBezTo>
                  <a:cubicBezTo>
                    <a:pt x="665" y="572"/>
                    <a:pt x="691" y="532"/>
                    <a:pt x="670" y="491"/>
                  </a:cubicBezTo>
                  <a:cubicBezTo>
                    <a:pt x="659" y="457"/>
                    <a:pt x="625" y="434"/>
                    <a:pt x="602" y="411"/>
                  </a:cubicBezTo>
                  <a:cubicBezTo>
                    <a:pt x="591" y="400"/>
                    <a:pt x="591" y="389"/>
                    <a:pt x="579" y="377"/>
                  </a:cubicBezTo>
                  <a:cubicBezTo>
                    <a:pt x="568" y="366"/>
                    <a:pt x="545" y="354"/>
                    <a:pt x="534" y="343"/>
                  </a:cubicBezTo>
                  <a:cubicBezTo>
                    <a:pt x="488" y="298"/>
                    <a:pt x="443" y="263"/>
                    <a:pt x="386" y="229"/>
                  </a:cubicBezTo>
                  <a:cubicBezTo>
                    <a:pt x="340" y="184"/>
                    <a:pt x="284" y="138"/>
                    <a:pt x="238" y="104"/>
                  </a:cubicBezTo>
                  <a:cubicBezTo>
                    <a:pt x="181" y="70"/>
                    <a:pt x="124" y="25"/>
                    <a:pt x="67" y="2"/>
                  </a:cubicBezTo>
                  <a:cubicBezTo>
                    <a:pt x="63" y="1"/>
                    <a:pt x="58" y="0"/>
                    <a:pt x="5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2946150" y="2305775"/>
              <a:ext cx="7700" cy="23150"/>
            </a:xfrm>
            <a:custGeom>
              <a:rect b="b" l="l" r="r" t="t"/>
              <a:pathLst>
                <a:path extrusionOk="0" h="926" w="308">
                  <a:moveTo>
                    <a:pt x="44" y="1"/>
                  </a:moveTo>
                  <a:cubicBezTo>
                    <a:pt x="24" y="1"/>
                    <a:pt x="3" y="19"/>
                    <a:pt x="12" y="38"/>
                  </a:cubicBezTo>
                  <a:cubicBezTo>
                    <a:pt x="12" y="61"/>
                    <a:pt x="1" y="72"/>
                    <a:pt x="12" y="95"/>
                  </a:cubicBezTo>
                  <a:cubicBezTo>
                    <a:pt x="12" y="106"/>
                    <a:pt x="23" y="129"/>
                    <a:pt x="23" y="140"/>
                  </a:cubicBezTo>
                  <a:cubicBezTo>
                    <a:pt x="46" y="175"/>
                    <a:pt x="57" y="209"/>
                    <a:pt x="69" y="243"/>
                  </a:cubicBezTo>
                  <a:cubicBezTo>
                    <a:pt x="92" y="311"/>
                    <a:pt x="103" y="379"/>
                    <a:pt x="114" y="448"/>
                  </a:cubicBezTo>
                  <a:cubicBezTo>
                    <a:pt x="114" y="516"/>
                    <a:pt x="114" y="595"/>
                    <a:pt x="114" y="664"/>
                  </a:cubicBezTo>
                  <a:cubicBezTo>
                    <a:pt x="103" y="698"/>
                    <a:pt x="103" y="732"/>
                    <a:pt x="103" y="766"/>
                  </a:cubicBezTo>
                  <a:cubicBezTo>
                    <a:pt x="92" y="800"/>
                    <a:pt x="92" y="834"/>
                    <a:pt x="80" y="880"/>
                  </a:cubicBezTo>
                  <a:cubicBezTo>
                    <a:pt x="80" y="910"/>
                    <a:pt x="105" y="925"/>
                    <a:pt x="132" y="925"/>
                  </a:cubicBezTo>
                  <a:cubicBezTo>
                    <a:pt x="146" y="925"/>
                    <a:pt x="160" y="921"/>
                    <a:pt x="171" y="914"/>
                  </a:cubicBezTo>
                  <a:cubicBezTo>
                    <a:pt x="228" y="857"/>
                    <a:pt x="262" y="766"/>
                    <a:pt x="285" y="698"/>
                  </a:cubicBezTo>
                  <a:cubicBezTo>
                    <a:pt x="308" y="607"/>
                    <a:pt x="308" y="516"/>
                    <a:pt x="296" y="436"/>
                  </a:cubicBezTo>
                  <a:cubicBezTo>
                    <a:pt x="285" y="345"/>
                    <a:pt x="262" y="266"/>
                    <a:pt x="228" y="186"/>
                  </a:cubicBezTo>
                  <a:cubicBezTo>
                    <a:pt x="205" y="140"/>
                    <a:pt x="183" y="106"/>
                    <a:pt x="160" y="72"/>
                  </a:cubicBezTo>
                  <a:cubicBezTo>
                    <a:pt x="137" y="61"/>
                    <a:pt x="126" y="38"/>
                    <a:pt x="114" y="27"/>
                  </a:cubicBezTo>
                  <a:cubicBezTo>
                    <a:pt x="92" y="15"/>
                    <a:pt x="69" y="15"/>
                    <a:pt x="57" y="4"/>
                  </a:cubicBezTo>
                  <a:cubicBezTo>
                    <a:pt x="53" y="2"/>
                    <a:pt x="49" y="1"/>
                    <a:pt x="4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2940825" y="2313925"/>
              <a:ext cx="6200" cy="15100"/>
            </a:xfrm>
            <a:custGeom>
              <a:rect b="b" l="l" r="r" t="t"/>
              <a:pathLst>
                <a:path extrusionOk="0" h="604" w="248">
                  <a:moveTo>
                    <a:pt x="53" y="0"/>
                  </a:moveTo>
                  <a:cubicBezTo>
                    <a:pt x="25" y="0"/>
                    <a:pt x="0" y="27"/>
                    <a:pt x="9" y="53"/>
                  </a:cubicBezTo>
                  <a:cubicBezTo>
                    <a:pt x="9" y="53"/>
                    <a:pt x="20" y="65"/>
                    <a:pt x="20" y="65"/>
                  </a:cubicBezTo>
                  <a:cubicBezTo>
                    <a:pt x="20" y="76"/>
                    <a:pt x="20" y="87"/>
                    <a:pt x="20" y="87"/>
                  </a:cubicBezTo>
                  <a:cubicBezTo>
                    <a:pt x="20" y="99"/>
                    <a:pt x="32" y="122"/>
                    <a:pt x="32" y="122"/>
                  </a:cubicBezTo>
                  <a:cubicBezTo>
                    <a:pt x="32" y="144"/>
                    <a:pt x="43" y="178"/>
                    <a:pt x="54" y="201"/>
                  </a:cubicBezTo>
                  <a:cubicBezTo>
                    <a:pt x="54" y="201"/>
                    <a:pt x="54" y="212"/>
                    <a:pt x="54" y="21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4" y="247"/>
                    <a:pt x="54" y="258"/>
                    <a:pt x="54" y="269"/>
                  </a:cubicBezTo>
                  <a:cubicBezTo>
                    <a:pt x="54" y="303"/>
                    <a:pt x="54" y="338"/>
                    <a:pt x="54" y="372"/>
                  </a:cubicBezTo>
                  <a:cubicBezTo>
                    <a:pt x="54" y="383"/>
                    <a:pt x="54" y="394"/>
                    <a:pt x="54" y="417"/>
                  </a:cubicBezTo>
                  <a:cubicBezTo>
                    <a:pt x="54" y="417"/>
                    <a:pt x="54" y="429"/>
                    <a:pt x="54" y="440"/>
                  </a:cubicBezTo>
                  <a:cubicBezTo>
                    <a:pt x="54" y="451"/>
                    <a:pt x="54" y="463"/>
                    <a:pt x="54" y="463"/>
                  </a:cubicBezTo>
                  <a:cubicBezTo>
                    <a:pt x="54" y="463"/>
                    <a:pt x="54" y="474"/>
                    <a:pt x="54" y="474"/>
                  </a:cubicBezTo>
                  <a:cubicBezTo>
                    <a:pt x="54" y="474"/>
                    <a:pt x="54" y="485"/>
                    <a:pt x="54" y="485"/>
                  </a:cubicBezTo>
                  <a:cubicBezTo>
                    <a:pt x="43" y="508"/>
                    <a:pt x="43" y="531"/>
                    <a:pt x="43" y="554"/>
                  </a:cubicBezTo>
                  <a:cubicBezTo>
                    <a:pt x="43" y="576"/>
                    <a:pt x="54" y="599"/>
                    <a:pt x="77" y="599"/>
                  </a:cubicBezTo>
                  <a:cubicBezTo>
                    <a:pt x="84" y="603"/>
                    <a:pt x="90" y="604"/>
                    <a:pt x="97" y="604"/>
                  </a:cubicBezTo>
                  <a:cubicBezTo>
                    <a:pt x="113" y="604"/>
                    <a:pt x="129" y="596"/>
                    <a:pt x="145" y="588"/>
                  </a:cubicBezTo>
                  <a:cubicBezTo>
                    <a:pt x="157" y="576"/>
                    <a:pt x="168" y="554"/>
                    <a:pt x="179" y="542"/>
                  </a:cubicBezTo>
                  <a:cubicBezTo>
                    <a:pt x="191" y="531"/>
                    <a:pt x="191" y="520"/>
                    <a:pt x="202" y="508"/>
                  </a:cubicBezTo>
                  <a:cubicBezTo>
                    <a:pt x="202" y="508"/>
                    <a:pt x="202" y="497"/>
                    <a:pt x="202" y="497"/>
                  </a:cubicBezTo>
                  <a:lnTo>
                    <a:pt x="214" y="485"/>
                  </a:lnTo>
                  <a:cubicBezTo>
                    <a:pt x="225" y="463"/>
                    <a:pt x="236" y="440"/>
                    <a:pt x="236" y="406"/>
                  </a:cubicBezTo>
                  <a:cubicBezTo>
                    <a:pt x="236" y="383"/>
                    <a:pt x="248" y="360"/>
                    <a:pt x="248" y="326"/>
                  </a:cubicBezTo>
                  <a:cubicBezTo>
                    <a:pt x="236" y="281"/>
                    <a:pt x="236" y="235"/>
                    <a:pt x="214" y="190"/>
                  </a:cubicBezTo>
                  <a:cubicBezTo>
                    <a:pt x="214" y="178"/>
                    <a:pt x="202" y="167"/>
                    <a:pt x="202" y="156"/>
                  </a:cubicBezTo>
                  <a:cubicBezTo>
                    <a:pt x="191" y="144"/>
                    <a:pt x="191" y="144"/>
                    <a:pt x="191" y="133"/>
                  </a:cubicBezTo>
                  <a:cubicBezTo>
                    <a:pt x="191" y="133"/>
                    <a:pt x="179" y="122"/>
                    <a:pt x="179" y="122"/>
                  </a:cubicBezTo>
                  <a:cubicBezTo>
                    <a:pt x="168" y="99"/>
                    <a:pt x="157" y="87"/>
                    <a:pt x="145" y="65"/>
                  </a:cubicBezTo>
                  <a:cubicBezTo>
                    <a:pt x="134" y="53"/>
                    <a:pt x="123" y="42"/>
                    <a:pt x="123" y="31"/>
                  </a:cubicBezTo>
                  <a:cubicBezTo>
                    <a:pt x="100" y="19"/>
                    <a:pt x="88" y="19"/>
                    <a:pt x="77" y="8"/>
                  </a:cubicBezTo>
                  <a:cubicBezTo>
                    <a:pt x="69" y="3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2858100" y="2364875"/>
              <a:ext cx="34625" cy="24500"/>
            </a:xfrm>
            <a:custGeom>
              <a:rect b="b" l="l" r="r" t="t"/>
              <a:pathLst>
                <a:path extrusionOk="0" h="980" w="1385">
                  <a:moveTo>
                    <a:pt x="54" y="1"/>
                  </a:moveTo>
                  <a:cubicBezTo>
                    <a:pt x="28" y="1"/>
                    <a:pt x="1" y="21"/>
                    <a:pt x="8" y="51"/>
                  </a:cubicBezTo>
                  <a:cubicBezTo>
                    <a:pt x="19" y="233"/>
                    <a:pt x="110" y="426"/>
                    <a:pt x="213" y="574"/>
                  </a:cubicBezTo>
                  <a:cubicBezTo>
                    <a:pt x="315" y="722"/>
                    <a:pt x="452" y="847"/>
                    <a:pt x="611" y="916"/>
                  </a:cubicBezTo>
                  <a:cubicBezTo>
                    <a:pt x="703" y="955"/>
                    <a:pt x="796" y="980"/>
                    <a:pt x="889" y="980"/>
                  </a:cubicBezTo>
                  <a:cubicBezTo>
                    <a:pt x="955" y="980"/>
                    <a:pt x="1022" y="967"/>
                    <a:pt x="1089" y="938"/>
                  </a:cubicBezTo>
                  <a:cubicBezTo>
                    <a:pt x="1236" y="893"/>
                    <a:pt x="1384" y="768"/>
                    <a:pt x="1384" y="608"/>
                  </a:cubicBezTo>
                  <a:cubicBezTo>
                    <a:pt x="1384" y="567"/>
                    <a:pt x="1342" y="538"/>
                    <a:pt x="1306" y="538"/>
                  </a:cubicBezTo>
                  <a:cubicBezTo>
                    <a:pt x="1293" y="538"/>
                    <a:pt x="1280" y="542"/>
                    <a:pt x="1271" y="552"/>
                  </a:cubicBezTo>
                  <a:cubicBezTo>
                    <a:pt x="1180" y="643"/>
                    <a:pt x="1123" y="722"/>
                    <a:pt x="998" y="756"/>
                  </a:cubicBezTo>
                  <a:cubicBezTo>
                    <a:pt x="953" y="772"/>
                    <a:pt x="909" y="780"/>
                    <a:pt x="865" y="780"/>
                  </a:cubicBezTo>
                  <a:cubicBezTo>
                    <a:pt x="785" y="780"/>
                    <a:pt x="707" y="755"/>
                    <a:pt x="634" y="711"/>
                  </a:cubicBezTo>
                  <a:cubicBezTo>
                    <a:pt x="509" y="643"/>
                    <a:pt x="418" y="540"/>
                    <a:pt x="338" y="415"/>
                  </a:cubicBezTo>
                  <a:cubicBezTo>
                    <a:pt x="247" y="290"/>
                    <a:pt x="190" y="142"/>
                    <a:pt x="88" y="17"/>
                  </a:cubicBezTo>
                  <a:cubicBezTo>
                    <a:pt x="80" y="6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2868600" y="2372050"/>
              <a:ext cx="14175" cy="10050"/>
            </a:xfrm>
            <a:custGeom>
              <a:rect b="b" l="l" r="r" t="t"/>
              <a:pathLst>
                <a:path extrusionOk="0" h="402" w="567">
                  <a:moveTo>
                    <a:pt x="46" y="0"/>
                  </a:moveTo>
                  <a:cubicBezTo>
                    <a:pt x="21" y="0"/>
                    <a:pt x="1" y="24"/>
                    <a:pt x="9" y="49"/>
                  </a:cubicBezTo>
                  <a:cubicBezTo>
                    <a:pt x="9" y="83"/>
                    <a:pt x="20" y="117"/>
                    <a:pt x="32" y="151"/>
                  </a:cubicBezTo>
                  <a:cubicBezTo>
                    <a:pt x="54" y="185"/>
                    <a:pt x="54" y="208"/>
                    <a:pt x="77" y="230"/>
                  </a:cubicBezTo>
                  <a:cubicBezTo>
                    <a:pt x="111" y="287"/>
                    <a:pt x="157" y="344"/>
                    <a:pt x="225" y="367"/>
                  </a:cubicBezTo>
                  <a:cubicBezTo>
                    <a:pt x="262" y="389"/>
                    <a:pt x="303" y="402"/>
                    <a:pt x="346" y="402"/>
                  </a:cubicBezTo>
                  <a:cubicBezTo>
                    <a:pt x="370" y="402"/>
                    <a:pt x="394" y="398"/>
                    <a:pt x="418" y="390"/>
                  </a:cubicBezTo>
                  <a:cubicBezTo>
                    <a:pt x="475" y="367"/>
                    <a:pt x="566" y="310"/>
                    <a:pt x="543" y="230"/>
                  </a:cubicBezTo>
                  <a:cubicBezTo>
                    <a:pt x="543" y="212"/>
                    <a:pt x="521" y="193"/>
                    <a:pt x="500" y="193"/>
                  </a:cubicBezTo>
                  <a:cubicBezTo>
                    <a:pt x="495" y="193"/>
                    <a:pt x="491" y="194"/>
                    <a:pt x="487" y="196"/>
                  </a:cubicBezTo>
                  <a:cubicBezTo>
                    <a:pt x="464" y="196"/>
                    <a:pt x="452" y="196"/>
                    <a:pt x="441" y="208"/>
                  </a:cubicBezTo>
                  <a:cubicBezTo>
                    <a:pt x="441" y="219"/>
                    <a:pt x="430" y="219"/>
                    <a:pt x="430" y="219"/>
                  </a:cubicBezTo>
                  <a:cubicBezTo>
                    <a:pt x="430" y="219"/>
                    <a:pt x="407" y="230"/>
                    <a:pt x="407" y="230"/>
                  </a:cubicBezTo>
                  <a:lnTo>
                    <a:pt x="384" y="230"/>
                  </a:lnTo>
                  <a:cubicBezTo>
                    <a:pt x="384" y="230"/>
                    <a:pt x="373" y="230"/>
                    <a:pt x="373" y="242"/>
                  </a:cubicBezTo>
                  <a:lnTo>
                    <a:pt x="327" y="242"/>
                  </a:lnTo>
                  <a:cubicBezTo>
                    <a:pt x="327" y="242"/>
                    <a:pt x="327" y="242"/>
                    <a:pt x="327" y="230"/>
                  </a:cubicBezTo>
                  <a:cubicBezTo>
                    <a:pt x="316" y="230"/>
                    <a:pt x="293" y="219"/>
                    <a:pt x="282" y="219"/>
                  </a:cubicBezTo>
                  <a:lnTo>
                    <a:pt x="271" y="219"/>
                  </a:lnTo>
                  <a:cubicBezTo>
                    <a:pt x="259" y="208"/>
                    <a:pt x="248" y="208"/>
                    <a:pt x="236" y="196"/>
                  </a:cubicBezTo>
                  <a:cubicBezTo>
                    <a:pt x="236" y="196"/>
                    <a:pt x="225" y="185"/>
                    <a:pt x="225" y="185"/>
                  </a:cubicBezTo>
                  <a:cubicBezTo>
                    <a:pt x="214" y="185"/>
                    <a:pt x="214" y="174"/>
                    <a:pt x="202" y="174"/>
                  </a:cubicBezTo>
                  <a:cubicBezTo>
                    <a:pt x="191" y="162"/>
                    <a:pt x="180" y="139"/>
                    <a:pt x="168" y="128"/>
                  </a:cubicBezTo>
                  <a:cubicBezTo>
                    <a:pt x="134" y="94"/>
                    <a:pt x="111" y="49"/>
                    <a:pt x="77" y="14"/>
                  </a:cubicBezTo>
                  <a:cubicBezTo>
                    <a:pt x="67" y="4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2768150" y="2364975"/>
              <a:ext cx="28750" cy="24825"/>
            </a:xfrm>
            <a:custGeom>
              <a:rect b="b" l="l" r="r" t="t"/>
              <a:pathLst>
                <a:path extrusionOk="0" h="993" w="1150">
                  <a:moveTo>
                    <a:pt x="90" y="1"/>
                  </a:moveTo>
                  <a:cubicBezTo>
                    <a:pt x="87" y="1"/>
                    <a:pt x="84" y="1"/>
                    <a:pt x="80" y="2"/>
                  </a:cubicBezTo>
                  <a:cubicBezTo>
                    <a:pt x="12" y="24"/>
                    <a:pt x="12" y="150"/>
                    <a:pt x="12" y="206"/>
                  </a:cubicBezTo>
                  <a:cubicBezTo>
                    <a:pt x="1" y="297"/>
                    <a:pt x="12" y="388"/>
                    <a:pt x="35" y="468"/>
                  </a:cubicBezTo>
                  <a:cubicBezTo>
                    <a:pt x="57" y="604"/>
                    <a:pt x="126" y="752"/>
                    <a:pt x="228" y="843"/>
                  </a:cubicBezTo>
                  <a:cubicBezTo>
                    <a:pt x="331" y="946"/>
                    <a:pt x="470" y="993"/>
                    <a:pt x="613" y="993"/>
                  </a:cubicBezTo>
                  <a:cubicBezTo>
                    <a:pt x="629" y="993"/>
                    <a:pt x="645" y="992"/>
                    <a:pt x="660" y="991"/>
                  </a:cubicBezTo>
                  <a:cubicBezTo>
                    <a:pt x="740" y="980"/>
                    <a:pt x="820" y="968"/>
                    <a:pt x="899" y="934"/>
                  </a:cubicBezTo>
                  <a:cubicBezTo>
                    <a:pt x="979" y="912"/>
                    <a:pt x="1058" y="877"/>
                    <a:pt x="1115" y="809"/>
                  </a:cubicBezTo>
                  <a:cubicBezTo>
                    <a:pt x="1149" y="775"/>
                    <a:pt x="1127" y="695"/>
                    <a:pt x="1070" y="695"/>
                  </a:cubicBezTo>
                  <a:cubicBezTo>
                    <a:pt x="990" y="695"/>
                    <a:pt x="922" y="718"/>
                    <a:pt x="854" y="741"/>
                  </a:cubicBezTo>
                  <a:cubicBezTo>
                    <a:pt x="797" y="752"/>
                    <a:pt x="729" y="775"/>
                    <a:pt x="660" y="786"/>
                  </a:cubicBezTo>
                  <a:cubicBezTo>
                    <a:pt x="643" y="788"/>
                    <a:pt x="625" y="789"/>
                    <a:pt x="608" y="789"/>
                  </a:cubicBezTo>
                  <a:cubicBezTo>
                    <a:pt x="512" y="789"/>
                    <a:pt x="419" y="761"/>
                    <a:pt x="342" y="684"/>
                  </a:cubicBezTo>
                  <a:cubicBezTo>
                    <a:pt x="262" y="593"/>
                    <a:pt x="217" y="479"/>
                    <a:pt x="194" y="366"/>
                  </a:cubicBezTo>
                  <a:cubicBezTo>
                    <a:pt x="183" y="297"/>
                    <a:pt x="183" y="229"/>
                    <a:pt x="171" y="161"/>
                  </a:cubicBezTo>
                  <a:cubicBezTo>
                    <a:pt x="171" y="117"/>
                    <a:pt x="161" y="1"/>
                    <a:pt x="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2782950" y="2376375"/>
              <a:ext cx="300" cy="300"/>
            </a:xfrm>
            <a:custGeom>
              <a:rect b="b" l="l" r="r" t="t"/>
              <a:pathLst>
                <a:path extrusionOk="0" h="12" w="12">
                  <a:moveTo>
                    <a:pt x="0" y="1"/>
                  </a:moveTo>
                  <a:cubicBezTo>
                    <a:pt x="0" y="12"/>
                    <a:pt x="0" y="12"/>
                    <a:pt x="11" y="12"/>
                  </a:cubicBezTo>
                  <a:cubicBezTo>
                    <a:pt x="11" y="12"/>
                    <a:pt x="0" y="12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2776125" y="2368950"/>
              <a:ext cx="11675" cy="12350"/>
            </a:xfrm>
            <a:custGeom>
              <a:rect b="b" l="l" r="r" t="t"/>
              <a:pathLst>
                <a:path extrusionOk="0" h="494" w="467">
                  <a:moveTo>
                    <a:pt x="62" y="1"/>
                  </a:moveTo>
                  <a:cubicBezTo>
                    <a:pt x="46" y="1"/>
                    <a:pt x="30" y="11"/>
                    <a:pt x="23" y="25"/>
                  </a:cubicBezTo>
                  <a:cubicBezTo>
                    <a:pt x="11" y="36"/>
                    <a:pt x="11" y="59"/>
                    <a:pt x="0" y="82"/>
                  </a:cubicBezTo>
                  <a:cubicBezTo>
                    <a:pt x="0" y="82"/>
                    <a:pt x="0" y="93"/>
                    <a:pt x="0" y="104"/>
                  </a:cubicBezTo>
                  <a:cubicBezTo>
                    <a:pt x="0" y="104"/>
                    <a:pt x="0" y="116"/>
                    <a:pt x="0" y="127"/>
                  </a:cubicBezTo>
                  <a:cubicBezTo>
                    <a:pt x="0" y="161"/>
                    <a:pt x="11" y="195"/>
                    <a:pt x="11" y="229"/>
                  </a:cubicBezTo>
                  <a:cubicBezTo>
                    <a:pt x="23" y="286"/>
                    <a:pt x="57" y="354"/>
                    <a:pt x="102" y="400"/>
                  </a:cubicBezTo>
                  <a:cubicBezTo>
                    <a:pt x="137" y="445"/>
                    <a:pt x="205" y="480"/>
                    <a:pt x="262" y="491"/>
                  </a:cubicBezTo>
                  <a:cubicBezTo>
                    <a:pt x="279" y="491"/>
                    <a:pt x="301" y="494"/>
                    <a:pt x="324" y="494"/>
                  </a:cubicBezTo>
                  <a:cubicBezTo>
                    <a:pt x="347" y="494"/>
                    <a:pt x="370" y="491"/>
                    <a:pt x="387" y="480"/>
                  </a:cubicBezTo>
                  <a:cubicBezTo>
                    <a:pt x="387" y="480"/>
                    <a:pt x="387" y="468"/>
                    <a:pt x="398" y="468"/>
                  </a:cubicBezTo>
                  <a:cubicBezTo>
                    <a:pt x="410" y="468"/>
                    <a:pt x="410" y="468"/>
                    <a:pt x="410" y="457"/>
                  </a:cubicBezTo>
                  <a:cubicBezTo>
                    <a:pt x="432" y="445"/>
                    <a:pt x="444" y="434"/>
                    <a:pt x="455" y="411"/>
                  </a:cubicBezTo>
                  <a:cubicBezTo>
                    <a:pt x="466" y="389"/>
                    <a:pt x="466" y="366"/>
                    <a:pt x="455" y="343"/>
                  </a:cubicBezTo>
                  <a:cubicBezTo>
                    <a:pt x="446" y="325"/>
                    <a:pt x="429" y="306"/>
                    <a:pt x="411" y="306"/>
                  </a:cubicBezTo>
                  <a:cubicBezTo>
                    <a:pt x="407" y="306"/>
                    <a:pt x="402" y="307"/>
                    <a:pt x="398" y="309"/>
                  </a:cubicBezTo>
                  <a:lnTo>
                    <a:pt x="284" y="309"/>
                  </a:lnTo>
                  <a:cubicBezTo>
                    <a:pt x="284" y="309"/>
                    <a:pt x="273" y="309"/>
                    <a:pt x="273" y="298"/>
                  </a:cubicBezTo>
                  <a:lnTo>
                    <a:pt x="250" y="298"/>
                  </a:lnTo>
                  <a:cubicBezTo>
                    <a:pt x="250" y="286"/>
                    <a:pt x="250" y="286"/>
                    <a:pt x="239" y="286"/>
                  </a:cubicBezTo>
                  <a:cubicBezTo>
                    <a:pt x="239" y="275"/>
                    <a:pt x="228" y="275"/>
                    <a:pt x="216" y="263"/>
                  </a:cubicBezTo>
                  <a:cubicBezTo>
                    <a:pt x="216" y="263"/>
                    <a:pt x="205" y="252"/>
                    <a:pt x="205" y="252"/>
                  </a:cubicBezTo>
                  <a:cubicBezTo>
                    <a:pt x="193" y="241"/>
                    <a:pt x="193" y="241"/>
                    <a:pt x="193" y="241"/>
                  </a:cubicBezTo>
                  <a:cubicBezTo>
                    <a:pt x="193" y="229"/>
                    <a:pt x="193" y="229"/>
                    <a:pt x="182" y="229"/>
                  </a:cubicBezTo>
                  <a:cubicBezTo>
                    <a:pt x="182" y="218"/>
                    <a:pt x="171" y="207"/>
                    <a:pt x="171" y="195"/>
                  </a:cubicBezTo>
                  <a:cubicBezTo>
                    <a:pt x="171" y="184"/>
                    <a:pt x="171" y="184"/>
                    <a:pt x="171" y="184"/>
                  </a:cubicBezTo>
                  <a:cubicBezTo>
                    <a:pt x="159" y="184"/>
                    <a:pt x="159" y="173"/>
                    <a:pt x="159" y="173"/>
                  </a:cubicBezTo>
                  <a:cubicBezTo>
                    <a:pt x="148" y="138"/>
                    <a:pt x="148" y="116"/>
                    <a:pt x="137" y="82"/>
                  </a:cubicBezTo>
                  <a:cubicBezTo>
                    <a:pt x="125" y="82"/>
                    <a:pt x="125" y="70"/>
                    <a:pt x="125" y="70"/>
                  </a:cubicBezTo>
                  <a:cubicBezTo>
                    <a:pt x="125" y="70"/>
                    <a:pt x="125" y="59"/>
                    <a:pt x="125" y="59"/>
                  </a:cubicBezTo>
                  <a:lnTo>
                    <a:pt x="114" y="59"/>
                  </a:lnTo>
                  <a:cubicBezTo>
                    <a:pt x="114" y="36"/>
                    <a:pt x="102" y="25"/>
                    <a:pt x="91" y="13"/>
                  </a:cubicBezTo>
                  <a:cubicBezTo>
                    <a:pt x="82" y="5"/>
                    <a:pt x="72" y="1"/>
                    <a:pt x="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2782375" y="2367450"/>
              <a:ext cx="7700" cy="6950"/>
            </a:xfrm>
            <a:custGeom>
              <a:rect b="b" l="l" r="r" t="t"/>
              <a:pathLst>
                <a:path extrusionOk="0" h="278" w="308">
                  <a:moveTo>
                    <a:pt x="52" y="1"/>
                  </a:moveTo>
                  <a:cubicBezTo>
                    <a:pt x="47" y="1"/>
                    <a:pt x="41" y="2"/>
                    <a:pt x="34" y="5"/>
                  </a:cubicBezTo>
                  <a:cubicBezTo>
                    <a:pt x="12" y="5"/>
                    <a:pt x="0" y="28"/>
                    <a:pt x="0" y="51"/>
                  </a:cubicBezTo>
                  <a:cubicBezTo>
                    <a:pt x="0" y="62"/>
                    <a:pt x="0" y="73"/>
                    <a:pt x="0" y="73"/>
                  </a:cubicBezTo>
                  <a:cubicBezTo>
                    <a:pt x="0" y="73"/>
                    <a:pt x="0" y="85"/>
                    <a:pt x="0" y="85"/>
                  </a:cubicBezTo>
                  <a:cubicBezTo>
                    <a:pt x="0" y="85"/>
                    <a:pt x="0" y="89"/>
                    <a:pt x="0" y="96"/>
                  </a:cubicBezTo>
                  <a:cubicBezTo>
                    <a:pt x="0" y="119"/>
                    <a:pt x="0" y="142"/>
                    <a:pt x="12" y="153"/>
                  </a:cubicBezTo>
                  <a:cubicBezTo>
                    <a:pt x="23" y="176"/>
                    <a:pt x="34" y="176"/>
                    <a:pt x="46" y="187"/>
                  </a:cubicBezTo>
                  <a:cubicBezTo>
                    <a:pt x="57" y="210"/>
                    <a:pt x="69" y="221"/>
                    <a:pt x="91" y="233"/>
                  </a:cubicBezTo>
                  <a:lnTo>
                    <a:pt x="103" y="244"/>
                  </a:lnTo>
                  <a:cubicBezTo>
                    <a:pt x="114" y="255"/>
                    <a:pt x="125" y="255"/>
                    <a:pt x="137" y="255"/>
                  </a:cubicBezTo>
                  <a:lnTo>
                    <a:pt x="160" y="267"/>
                  </a:lnTo>
                  <a:cubicBezTo>
                    <a:pt x="171" y="278"/>
                    <a:pt x="194" y="278"/>
                    <a:pt x="205" y="278"/>
                  </a:cubicBezTo>
                  <a:cubicBezTo>
                    <a:pt x="216" y="278"/>
                    <a:pt x="239" y="278"/>
                    <a:pt x="251" y="267"/>
                  </a:cubicBezTo>
                  <a:lnTo>
                    <a:pt x="262" y="267"/>
                  </a:lnTo>
                  <a:cubicBezTo>
                    <a:pt x="285" y="255"/>
                    <a:pt x="307" y="233"/>
                    <a:pt x="307" y="210"/>
                  </a:cubicBezTo>
                  <a:cubicBezTo>
                    <a:pt x="307" y="187"/>
                    <a:pt x="285" y="153"/>
                    <a:pt x="262" y="153"/>
                  </a:cubicBezTo>
                  <a:lnTo>
                    <a:pt x="251" y="153"/>
                  </a:lnTo>
                  <a:cubicBezTo>
                    <a:pt x="251" y="142"/>
                    <a:pt x="239" y="142"/>
                    <a:pt x="239" y="142"/>
                  </a:cubicBezTo>
                  <a:cubicBezTo>
                    <a:pt x="239" y="142"/>
                    <a:pt x="228" y="142"/>
                    <a:pt x="228" y="130"/>
                  </a:cubicBezTo>
                  <a:lnTo>
                    <a:pt x="216" y="130"/>
                  </a:lnTo>
                  <a:cubicBezTo>
                    <a:pt x="205" y="130"/>
                    <a:pt x="194" y="119"/>
                    <a:pt x="182" y="119"/>
                  </a:cubicBezTo>
                  <a:cubicBezTo>
                    <a:pt x="171" y="107"/>
                    <a:pt x="171" y="107"/>
                    <a:pt x="160" y="96"/>
                  </a:cubicBezTo>
                  <a:cubicBezTo>
                    <a:pt x="148" y="85"/>
                    <a:pt x="137" y="85"/>
                    <a:pt x="125" y="73"/>
                  </a:cubicBezTo>
                  <a:cubicBezTo>
                    <a:pt x="125" y="62"/>
                    <a:pt x="114" y="51"/>
                    <a:pt x="114" y="51"/>
                  </a:cubicBezTo>
                  <a:lnTo>
                    <a:pt x="103" y="51"/>
                  </a:lnTo>
                  <a:cubicBezTo>
                    <a:pt x="103" y="39"/>
                    <a:pt x="103" y="39"/>
                    <a:pt x="103" y="39"/>
                  </a:cubicBezTo>
                  <a:cubicBezTo>
                    <a:pt x="103" y="39"/>
                    <a:pt x="103" y="28"/>
                    <a:pt x="91" y="28"/>
                  </a:cubicBezTo>
                  <a:cubicBezTo>
                    <a:pt x="83" y="11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2658675" y="2382725"/>
              <a:ext cx="43125" cy="68650"/>
            </a:xfrm>
            <a:custGeom>
              <a:rect b="b" l="l" r="r" t="t"/>
              <a:pathLst>
                <a:path extrusionOk="0" h="2746" w="1725">
                  <a:moveTo>
                    <a:pt x="1664" y="1"/>
                  </a:moveTo>
                  <a:cubicBezTo>
                    <a:pt x="1655" y="1"/>
                    <a:pt x="1646" y="3"/>
                    <a:pt x="1639" y="8"/>
                  </a:cubicBezTo>
                  <a:cubicBezTo>
                    <a:pt x="1422" y="190"/>
                    <a:pt x="1240" y="418"/>
                    <a:pt x="1058" y="634"/>
                  </a:cubicBezTo>
                  <a:cubicBezTo>
                    <a:pt x="865" y="838"/>
                    <a:pt x="683" y="1055"/>
                    <a:pt x="513" y="1271"/>
                  </a:cubicBezTo>
                  <a:cubicBezTo>
                    <a:pt x="353" y="1464"/>
                    <a:pt x="217" y="1680"/>
                    <a:pt x="114" y="1919"/>
                  </a:cubicBezTo>
                  <a:cubicBezTo>
                    <a:pt x="69" y="2044"/>
                    <a:pt x="35" y="2169"/>
                    <a:pt x="23" y="2294"/>
                  </a:cubicBezTo>
                  <a:cubicBezTo>
                    <a:pt x="12" y="2363"/>
                    <a:pt x="1" y="2431"/>
                    <a:pt x="12" y="2499"/>
                  </a:cubicBezTo>
                  <a:cubicBezTo>
                    <a:pt x="12" y="2567"/>
                    <a:pt x="35" y="2624"/>
                    <a:pt x="58" y="2692"/>
                  </a:cubicBezTo>
                  <a:cubicBezTo>
                    <a:pt x="68" y="2728"/>
                    <a:pt x="101" y="2746"/>
                    <a:pt x="134" y="2746"/>
                  </a:cubicBezTo>
                  <a:cubicBezTo>
                    <a:pt x="173" y="2746"/>
                    <a:pt x="212" y="2720"/>
                    <a:pt x="205" y="2670"/>
                  </a:cubicBezTo>
                  <a:cubicBezTo>
                    <a:pt x="205" y="2601"/>
                    <a:pt x="217" y="2533"/>
                    <a:pt x="217" y="2465"/>
                  </a:cubicBezTo>
                  <a:cubicBezTo>
                    <a:pt x="217" y="2408"/>
                    <a:pt x="217" y="2351"/>
                    <a:pt x="228" y="2294"/>
                  </a:cubicBezTo>
                  <a:cubicBezTo>
                    <a:pt x="240" y="2169"/>
                    <a:pt x="285" y="2044"/>
                    <a:pt x="331" y="1930"/>
                  </a:cubicBezTo>
                  <a:cubicBezTo>
                    <a:pt x="422" y="1714"/>
                    <a:pt x="569" y="1510"/>
                    <a:pt x="729" y="1316"/>
                  </a:cubicBezTo>
                  <a:cubicBezTo>
                    <a:pt x="888" y="1111"/>
                    <a:pt x="1058" y="907"/>
                    <a:pt x="1218" y="713"/>
                  </a:cubicBezTo>
                  <a:cubicBezTo>
                    <a:pt x="1388" y="497"/>
                    <a:pt x="1570" y="293"/>
                    <a:pt x="1707" y="54"/>
                  </a:cubicBezTo>
                  <a:cubicBezTo>
                    <a:pt x="1724" y="27"/>
                    <a:pt x="1694" y="1"/>
                    <a:pt x="16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2681150" y="2452300"/>
              <a:ext cx="15950" cy="38125"/>
            </a:xfrm>
            <a:custGeom>
              <a:rect b="b" l="l" r="r" t="t"/>
              <a:pathLst>
                <a:path extrusionOk="0" h="1525" w="638">
                  <a:moveTo>
                    <a:pt x="338" y="0"/>
                  </a:moveTo>
                  <a:cubicBezTo>
                    <a:pt x="326" y="0"/>
                    <a:pt x="315" y="4"/>
                    <a:pt x="307" y="12"/>
                  </a:cubicBezTo>
                  <a:cubicBezTo>
                    <a:pt x="171" y="114"/>
                    <a:pt x="103" y="285"/>
                    <a:pt x="57" y="444"/>
                  </a:cubicBezTo>
                  <a:cubicBezTo>
                    <a:pt x="12" y="603"/>
                    <a:pt x="0" y="774"/>
                    <a:pt x="12" y="944"/>
                  </a:cubicBezTo>
                  <a:cubicBezTo>
                    <a:pt x="23" y="1104"/>
                    <a:pt x="68" y="1263"/>
                    <a:pt x="182" y="1388"/>
                  </a:cubicBezTo>
                  <a:cubicBezTo>
                    <a:pt x="262" y="1477"/>
                    <a:pt x="370" y="1524"/>
                    <a:pt x="484" y="1524"/>
                  </a:cubicBezTo>
                  <a:cubicBezTo>
                    <a:pt x="516" y="1524"/>
                    <a:pt x="548" y="1521"/>
                    <a:pt x="580" y="1513"/>
                  </a:cubicBezTo>
                  <a:cubicBezTo>
                    <a:pt x="637" y="1502"/>
                    <a:pt x="626" y="1422"/>
                    <a:pt x="580" y="1411"/>
                  </a:cubicBezTo>
                  <a:cubicBezTo>
                    <a:pt x="341" y="1320"/>
                    <a:pt x="239" y="1070"/>
                    <a:pt x="228" y="842"/>
                  </a:cubicBezTo>
                  <a:cubicBezTo>
                    <a:pt x="228" y="706"/>
                    <a:pt x="250" y="569"/>
                    <a:pt x="285" y="444"/>
                  </a:cubicBezTo>
                  <a:cubicBezTo>
                    <a:pt x="319" y="307"/>
                    <a:pt x="364" y="171"/>
                    <a:pt x="376" y="46"/>
                  </a:cubicBezTo>
                  <a:cubicBezTo>
                    <a:pt x="383" y="16"/>
                    <a:pt x="360" y="0"/>
                    <a:pt x="3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690800" y="2465275"/>
              <a:ext cx="10275" cy="19250"/>
            </a:xfrm>
            <a:custGeom>
              <a:rect b="b" l="l" r="r" t="t"/>
              <a:pathLst>
                <a:path extrusionOk="0" h="770" w="411">
                  <a:moveTo>
                    <a:pt x="185" y="0"/>
                  </a:moveTo>
                  <a:cubicBezTo>
                    <a:pt x="178" y="0"/>
                    <a:pt x="169" y="2"/>
                    <a:pt x="160" y="5"/>
                  </a:cubicBezTo>
                  <a:cubicBezTo>
                    <a:pt x="149" y="5"/>
                    <a:pt x="137" y="5"/>
                    <a:pt x="126" y="16"/>
                  </a:cubicBezTo>
                  <a:cubicBezTo>
                    <a:pt x="92" y="27"/>
                    <a:pt x="69" y="61"/>
                    <a:pt x="46" y="96"/>
                  </a:cubicBezTo>
                  <a:cubicBezTo>
                    <a:pt x="35" y="118"/>
                    <a:pt x="24" y="152"/>
                    <a:pt x="12" y="187"/>
                  </a:cubicBezTo>
                  <a:cubicBezTo>
                    <a:pt x="1" y="266"/>
                    <a:pt x="1" y="334"/>
                    <a:pt x="12" y="403"/>
                  </a:cubicBezTo>
                  <a:cubicBezTo>
                    <a:pt x="24" y="471"/>
                    <a:pt x="46" y="528"/>
                    <a:pt x="81" y="585"/>
                  </a:cubicBezTo>
                  <a:cubicBezTo>
                    <a:pt x="103" y="642"/>
                    <a:pt x="149" y="710"/>
                    <a:pt x="206" y="733"/>
                  </a:cubicBezTo>
                  <a:cubicBezTo>
                    <a:pt x="243" y="751"/>
                    <a:pt x="280" y="770"/>
                    <a:pt x="323" y="770"/>
                  </a:cubicBezTo>
                  <a:cubicBezTo>
                    <a:pt x="333" y="770"/>
                    <a:pt x="343" y="769"/>
                    <a:pt x="354" y="767"/>
                  </a:cubicBezTo>
                  <a:cubicBezTo>
                    <a:pt x="388" y="767"/>
                    <a:pt x="410" y="733"/>
                    <a:pt x="399" y="687"/>
                  </a:cubicBezTo>
                  <a:cubicBezTo>
                    <a:pt x="388" y="676"/>
                    <a:pt x="376" y="664"/>
                    <a:pt x="376" y="642"/>
                  </a:cubicBezTo>
                  <a:cubicBezTo>
                    <a:pt x="365" y="642"/>
                    <a:pt x="365" y="630"/>
                    <a:pt x="354" y="619"/>
                  </a:cubicBezTo>
                  <a:cubicBezTo>
                    <a:pt x="354" y="619"/>
                    <a:pt x="354" y="607"/>
                    <a:pt x="354" y="607"/>
                  </a:cubicBezTo>
                  <a:cubicBezTo>
                    <a:pt x="342" y="596"/>
                    <a:pt x="342" y="585"/>
                    <a:pt x="331" y="573"/>
                  </a:cubicBezTo>
                  <a:cubicBezTo>
                    <a:pt x="331" y="573"/>
                    <a:pt x="308" y="551"/>
                    <a:pt x="319" y="551"/>
                  </a:cubicBezTo>
                  <a:lnTo>
                    <a:pt x="308" y="551"/>
                  </a:lnTo>
                  <a:cubicBezTo>
                    <a:pt x="297" y="528"/>
                    <a:pt x="285" y="505"/>
                    <a:pt x="274" y="482"/>
                  </a:cubicBezTo>
                  <a:cubicBezTo>
                    <a:pt x="263" y="471"/>
                    <a:pt x="263" y="460"/>
                    <a:pt x="251" y="448"/>
                  </a:cubicBezTo>
                  <a:cubicBezTo>
                    <a:pt x="251" y="437"/>
                    <a:pt x="251" y="437"/>
                    <a:pt x="251" y="425"/>
                  </a:cubicBezTo>
                  <a:cubicBezTo>
                    <a:pt x="240" y="403"/>
                    <a:pt x="228" y="380"/>
                    <a:pt x="228" y="357"/>
                  </a:cubicBezTo>
                  <a:lnTo>
                    <a:pt x="217" y="323"/>
                  </a:lnTo>
                  <a:cubicBezTo>
                    <a:pt x="217" y="323"/>
                    <a:pt x="217" y="300"/>
                    <a:pt x="217" y="300"/>
                  </a:cubicBezTo>
                  <a:cubicBezTo>
                    <a:pt x="217" y="278"/>
                    <a:pt x="217" y="243"/>
                    <a:pt x="217" y="221"/>
                  </a:cubicBezTo>
                  <a:cubicBezTo>
                    <a:pt x="217" y="209"/>
                    <a:pt x="217" y="198"/>
                    <a:pt x="228" y="187"/>
                  </a:cubicBezTo>
                  <a:cubicBezTo>
                    <a:pt x="228" y="175"/>
                    <a:pt x="228" y="164"/>
                    <a:pt x="228" y="164"/>
                  </a:cubicBezTo>
                  <a:cubicBezTo>
                    <a:pt x="228" y="130"/>
                    <a:pt x="240" y="96"/>
                    <a:pt x="228" y="61"/>
                  </a:cubicBezTo>
                  <a:cubicBezTo>
                    <a:pt x="228" y="50"/>
                    <a:pt x="228" y="39"/>
                    <a:pt x="217" y="27"/>
                  </a:cubicBezTo>
                  <a:cubicBezTo>
                    <a:pt x="217" y="11"/>
                    <a:pt x="205" y="0"/>
                    <a:pt x="1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2700775" y="2468425"/>
              <a:ext cx="5975" cy="10900"/>
            </a:xfrm>
            <a:custGeom>
              <a:rect b="b" l="l" r="r" t="t"/>
              <a:pathLst>
                <a:path extrusionOk="0" h="436" w="239">
                  <a:moveTo>
                    <a:pt x="142" y="1"/>
                  </a:moveTo>
                  <a:cubicBezTo>
                    <a:pt x="137" y="1"/>
                    <a:pt x="131" y="2"/>
                    <a:pt x="125" y="4"/>
                  </a:cubicBezTo>
                  <a:cubicBezTo>
                    <a:pt x="102" y="4"/>
                    <a:pt x="91" y="15"/>
                    <a:pt x="68" y="38"/>
                  </a:cubicBezTo>
                  <a:cubicBezTo>
                    <a:pt x="57" y="49"/>
                    <a:pt x="46" y="61"/>
                    <a:pt x="34" y="72"/>
                  </a:cubicBezTo>
                  <a:cubicBezTo>
                    <a:pt x="11" y="106"/>
                    <a:pt x="11" y="140"/>
                    <a:pt x="0" y="186"/>
                  </a:cubicBezTo>
                  <a:cubicBezTo>
                    <a:pt x="0" y="220"/>
                    <a:pt x="0" y="254"/>
                    <a:pt x="11" y="277"/>
                  </a:cubicBezTo>
                  <a:cubicBezTo>
                    <a:pt x="23" y="311"/>
                    <a:pt x="46" y="345"/>
                    <a:pt x="68" y="379"/>
                  </a:cubicBezTo>
                  <a:cubicBezTo>
                    <a:pt x="80" y="390"/>
                    <a:pt x="91" y="402"/>
                    <a:pt x="102" y="413"/>
                  </a:cubicBezTo>
                  <a:cubicBezTo>
                    <a:pt x="114" y="413"/>
                    <a:pt x="125" y="425"/>
                    <a:pt x="137" y="425"/>
                  </a:cubicBezTo>
                  <a:lnTo>
                    <a:pt x="148" y="425"/>
                  </a:lnTo>
                  <a:cubicBezTo>
                    <a:pt x="148" y="425"/>
                    <a:pt x="148" y="425"/>
                    <a:pt x="159" y="436"/>
                  </a:cubicBezTo>
                  <a:cubicBezTo>
                    <a:pt x="182" y="436"/>
                    <a:pt x="216" y="436"/>
                    <a:pt x="228" y="402"/>
                  </a:cubicBezTo>
                  <a:cubicBezTo>
                    <a:pt x="239" y="390"/>
                    <a:pt x="239" y="368"/>
                    <a:pt x="228" y="345"/>
                  </a:cubicBezTo>
                  <a:cubicBezTo>
                    <a:pt x="228" y="334"/>
                    <a:pt x="216" y="322"/>
                    <a:pt x="216" y="322"/>
                  </a:cubicBezTo>
                  <a:lnTo>
                    <a:pt x="205" y="299"/>
                  </a:lnTo>
                  <a:cubicBezTo>
                    <a:pt x="205" y="299"/>
                    <a:pt x="205" y="288"/>
                    <a:pt x="205" y="288"/>
                  </a:cubicBezTo>
                  <a:cubicBezTo>
                    <a:pt x="205" y="288"/>
                    <a:pt x="205" y="288"/>
                    <a:pt x="193" y="277"/>
                  </a:cubicBezTo>
                  <a:cubicBezTo>
                    <a:pt x="193" y="277"/>
                    <a:pt x="193" y="265"/>
                    <a:pt x="182" y="254"/>
                  </a:cubicBezTo>
                  <a:cubicBezTo>
                    <a:pt x="182" y="254"/>
                    <a:pt x="182" y="254"/>
                    <a:pt x="182" y="243"/>
                  </a:cubicBezTo>
                  <a:cubicBezTo>
                    <a:pt x="182" y="231"/>
                    <a:pt x="171" y="220"/>
                    <a:pt x="171" y="208"/>
                  </a:cubicBezTo>
                  <a:cubicBezTo>
                    <a:pt x="171" y="197"/>
                    <a:pt x="171" y="186"/>
                    <a:pt x="171" y="174"/>
                  </a:cubicBezTo>
                  <a:cubicBezTo>
                    <a:pt x="171" y="174"/>
                    <a:pt x="171" y="163"/>
                    <a:pt x="171" y="163"/>
                  </a:cubicBezTo>
                  <a:cubicBezTo>
                    <a:pt x="171" y="163"/>
                    <a:pt x="171" y="163"/>
                    <a:pt x="171" y="152"/>
                  </a:cubicBezTo>
                  <a:cubicBezTo>
                    <a:pt x="171" y="140"/>
                    <a:pt x="171" y="129"/>
                    <a:pt x="171" y="117"/>
                  </a:cubicBezTo>
                  <a:cubicBezTo>
                    <a:pt x="171" y="117"/>
                    <a:pt x="182" y="106"/>
                    <a:pt x="182" y="106"/>
                  </a:cubicBezTo>
                  <a:cubicBezTo>
                    <a:pt x="182" y="83"/>
                    <a:pt x="193" y="61"/>
                    <a:pt x="182" y="49"/>
                  </a:cubicBezTo>
                  <a:cubicBezTo>
                    <a:pt x="182" y="21"/>
                    <a:pt x="167" y="1"/>
                    <a:pt x="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2681250" y="2400975"/>
              <a:ext cx="18650" cy="23125"/>
            </a:xfrm>
            <a:custGeom>
              <a:rect b="b" l="l" r="r" t="t"/>
              <a:pathLst>
                <a:path extrusionOk="0" h="925" w="746">
                  <a:moveTo>
                    <a:pt x="677" y="1"/>
                  </a:moveTo>
                  <a:cubicBezTo>
                    <a:pt x="670" y="1"/>
                    <a:pt x="663" y="3"/>
                    <a:pt x="656" y="6"/>
                  </a:cubicBezTo>
                  <a:cubicBezTo>
                    <a:pt x="610" y="18"/>
                    <a:pt x="576" y="52"/>
                    <a:pt x="542" y="74"/>
                  </a:cubicBezTo>
                  <a:cubicBezTo>
                    <a:pt x="508" y="97"/>
                    <a:pt x="474" y="143"/>
                    <a:pt x="440" y="177"/>
                  </a:cubicBezTo>
                  <a:cubicBezTo>
                    <a:pt x="383" y="245"/>
                    <a:pt x="326" y="313"/>
                    <a:pt x="269" y="393"/>
                  </a:cubicBezTo>
                  <a:cubicBezTo>
                    <a:pt x="212" y="472"/>
                    <a:pt x="167" y="541"/>
                    <a:pt x="121" y="620"/>
                  </a:cubicBezTo>
                  <a:cubicBezTo>
                    <a:pt x="99" y="666"/>
                    <a:pt x="76" y="700"/>
                    <a:pt x="53" y="745"/>
                  </a:cubicBezTo>
                  <a:cubicBezTo>
                    <a:pt x="53" y="768"/>
                    <a:pt x="30" y="791"/>
                    <a:pt x="30" y="814"/>
                  </a:cubicBezTo>
                  <a:cubicBezTo>
                    <a:pt x="19" y="836"/>
                    <a:pt x="19" y="859"/>
                    <a:pt x="8" y="882"/>
                  </a:cubicBezTo>
                  <a:cubicBezTo>
                    <a:pt x="1" y="909"/>
                    <a:pt x="23" y="924"/>
                    <a:pt x="47" y="924"/>
                  </a:cubicBezTo>
                  <a:cubicBezTo>
                    <a:pt x="62" y="924"/>
                    <a:pt x="78" y="918"/>
                    <a:pt x="87" y="905"/>
                  </a:cubicBezTo>
                  <a:cubicBezTo>
                    <a:pt x="99" y="893"/>
                    <a:pt x="121" y="882"/>
                    <a:pt x="133" y="859"/>
                  </a:cubicBezTo>
                  <a:cubicBezTo>
                    <a:pt x="144" y="848"/>
                    <a:pt x="155" y="825"/>
                    <a:pt x="178" y="814"/>
                  </a:cubicBezTo>
                  <a:cubicBezTo>
                    <a:pt x="201" y="780"/>
                    <a:pt x="235" y="745"/>
                    <a:pt x="258" y="711"/>
                  </a:cubicBezTo>
                  <a:cubicBezTo>
                    <a:pt x="303" y="643"/>
                    <a:pt x="360" y="563"/>
                    <a:pt x="417" y="507"/>
                  </a:cubicBezTo>
                  <a:cubicBezTo>
                    <a:pt x="463" y="438"/>
                    <a:pt x="519" y="370"/>
                    <a:pt x="576" y="302"/>
                  </a:cubicBezTo>
                  <a:cubicBezTo>
                    <a:pt x="610" y="268"/>
                    <a:pt x="633" y="234"/>
                    <a:pt x="667" y="199"/>
                  </a:cubicBezTo>
                  <a:cubicBezTo>
                    <a:pt x="679" y="177"/>
                    <a:pt x="690" y="165"/>
                    <a:pt x="701" y="143"/>
                  </a:cubicBezTo>
                  <a:cubicBezTo>
                    <a:pt x="713" y="120"/>
                    <a:pt x="724" y="97"/>
                    <a:pt x="736" y="74"/>
                  </a:cubicBezTo>
                  <a:cubicBezTo>
                    <a:pt x="745" y="46"/>
                    <a:pt x="714" y="1"/>
                    <a:pt x="67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2692875" y="2410675"/>
              <a:ext cx="10475" cy="11400"/>
            </a:xfrm>
            <a:custGeom>
              <a:rect b="b" l="l" r="r" t="t"/>
              <a:pathLst>
                <a:path extrusionOk="0" h="456" w="419">
                  <a:moveTo>
                    <a:pt x="336" y="1"/>
                  </a:moveTo>
                  <a:cubicBezTo>
                    <a:pt x="327" y="1"/>
                    <a:pt x="316" y="2"/>
                    <a:pt x="305" y="5"/>
                  </a:cubicBezTo>
                  <a:cubicBezTo>
                    <a:pt x="282" y="5"/>
                    <a:pt x="271" y="28"/>
                    <a:pt x="248" y="39"/>
                  </a:cubicBezTo>
                  <a:cubicBezTo>
                    <a:pt x="236" y="50"/>
                    <a:pt x="225" y="50"/>
                    <a:pt x="225" y="62"/>
                  </a:cubicBezTo>
                  <a:lnTo>
                    <a:pt x="214" y="62"/>
                  </a:lnTo>
                  <a:cubicBezTo>
                    <a:pt x="202" y="73"/>
                    <a:pt x="191" y="84"/>
                    <a:pt x="180" y="96"/>
                  </a:cubicBezTo>
                  <a:cubicBezTo>
                    <a:pt x="157" y="119"/>
                    <a:pt x="134" y="153"/>
                    <a:pt x="123" y="175"/>
                  </a:cubicBezTo>
                  <a:cubicBezTo>
                    <a:pt x="100" y="198"/>
                    <a:pt x="89" y="232"/>
                    <a:pt x="66" y="255"/>
                  </a:cubicBezTo>
                  <a:lnTo>
                    <a:pt x="43" y="301"/>
                  </a:lnTo>
                  <a:cubicBezTo>
                    <a:pt x="43" y="301"/>
                    <a:pt x="32" y="312"/>
                    <a:pt x="32" y="323"/>
                  </a:cubicBezTo>
                  <a:cubicBezTo>
                    <a:pt x="20" y="335"/>
                    <a:pt x="20" y="346"/>
                    <a:pt x="20" y="357"/>
                  </a:cubicBezTo>
                  <a:cubicBezTo>
                    <a:pt x="20" y="369"/>
                    <a:pt x="20" y="380"/>
                    <a:pt x="20" y="392"/>
                  </a:cubicBezTo>
                  <a:lnTo>
                    <a:pt x="9" y="392"/>
                  </a:lnTo>
                  <a:cubicBezTo>
                    <a:pt x="0" y="427"/>
                    <a:pt x="33" y="456"/>
                    <a:pt x="64" y="456"/>
                  </a:cubicBezTo>
                  <a:cubicBezTo>
                    <a:pt x="73" y="456"/>
                    <a:pt x="81" y="453"/>
                    <a:pt x="89" y="448"/>
                  </a:cubicBezTo>
                  <a:cubicBezTo>
                    <a:pt x="100" y="448"/>
                    <a:pt x="111" y="448"/>
                    <a:pt x="123" y="437"/>
                  </a:cubicBezTo>
                  <a:cubicBezTo>
                    <a:pt x="157" y="426"/>
                    <a:pt x="180" y="403"/>
                    <a:pt x="202" y="380"/>
                  </a:cubicBezTo>
                  <a:cubicBezTo>
                    <a:pt x="225" y="357"/>
                    <a:pt x="248" y="335"/>
                    <a:pt x="259" y="323"/>
                  </a:cubicBezTo>
                  <a:cubicBezTo>
                    <a:pt x="282" y="289"/>
                    <a:pt x="305" y="266"/>
                    <a:pt x="327" y="244"/>
                  </a:cubicBezTo>
                  <a:cubicBezTo>
                    <a:pt x="339" y="221"/>
                    <a:pt x="350" y="210"/>
                    <a:pt x="350" y="198"/>
                  </a:cubicBezTo>
                  <a:cubicBezTo>
                    <a:pt x="350" y="187"/>
                    <a:pt x="350" y="187"/>
                    <a:pt x="362" y="187"/>
                  </a:cubicBezTo>
                  <a:cubicBezTo>
                    <a:pt x="362" y="175"/>
                    <a:pt x="362" y="164"/>
                    <a:pt x="373" y="164"/>
                  </a:cubicBezTo>
                  <a:cubicBezTo>
                    <a:pt x="384" y="130"/>
                    <a:pt x="418" y="84"/>
                    <a:pt x="396" y="39"/>
                  </a:cubicBezTo>
                  <a:cubicBezTo>
                    <a:pt x="387" y="13"/>
                    <a:pt x="366" y="1"/>
                    <a:pt x="33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2958250" y="2381350"/>
              <a:ext cx="55325" cy="62925"/>
            </a:xfrm>
            <a:custGeom>
              <a:rect b="b" l="l" r="r" t="t"/>
              <a:pathLst>
                <a:path extrusionOk="0" h="2517" w="2213">
                  <a:moveTo>
                    <a:pt x="50" y="0"/>
                  </a:moveTo>
                  <a:cubicBezTo>
                    <a:pt x="18" y="0"/>
                    <a:pt x="1" y="35"/>
                    <a:pt x="28" y="63"/>
                  </a:cubicBezTo>
                  <a:cubicBezTo>
                    <a:pt x="74" y="120"/>
                    <a:pt x="108" y="166"/>
                    <a:pt x="165" y="211"/>
                  </a:cubicBezTo>
                  <a:cubicBezTo>
                    <a:pt x="222" y="257"/>
                    <a:pt x="267" y="302"/>
                    <a:pt x="324" y="336"/>
                  </a:cubicBezTo>
                  <a:cubicBezTo>
                    <a:pt x="426" y="427"/>
                    <a:pt x="540" y="507"/>
                    <a:pt x="643" y="598"/>
                  </a:cubicBezTo>
                  <a:cubicBezTo>
                    <a:pt x="847" y="757"/>
                    <a:pt x="1041" y="939"/>
                    <a:pt x="1211" y="1132"/>
                  </a:cubicBezTo>
                  <a:cubicBezTo>
                    <a:pt x="1382" y="1326"/>
                    <a:pt x="1530" y="1530"/>
                    <a:pt x="1643" y="1769"/>
                  </a:cubicBezTo>
                  <a:cubicBezTo>
                    <a:pt x="1689" y="1872"/>
                    <a:pt x="1746" y="1985"/>
                    <a:pt x="1746" y="2099"/>
                  </a:cubicBezTo>
                  <a:cubicBezTo>
                    <a:pt x="1757" y="2201"/>
                    <a:pt x="1757" y="2327"/>
                    <a:pt x="1689" y="2406"/>
                  </a:cubicBezTo>
                  <a:cubicBezTo>
                    <a:pt x="1651" y="2454"/>
                    <a:pt x="1684" y="2517"/>
                    <a:pt x="1742" y="2517"/>
                  </a:cubicBezTo>
                  <a:cubicBezTo>
                    <a:pt x="1754" y="2517"/>
                    <a:pt x="1767" y="2514"/>
                    <a:pt x="1780" y="2509"/>
                  </a:cubicBezTo>
                  <a:cubicBezTo>
                    <a:pt x="2212" y="2292"/>
                    <a:pt x="1882" y="1678"/>
                    <a:pt x="1700" y="1394"/>
                  </a:cubicBezTo>
                  <a:cubicBezTo>
                    <a:pt x="1461" y="1007"/>
                    <a:pt x="1109" y="689"/>
                    <a:pt x="745" y="416"/>
                  </a:cubicBezTo>
                  <a:cubicBezTo>
                    <a:pt x="643" y="336"/>
                    <a:pt x="540" y="257"/>
                    <a:pt x="438" y="200"/>
                  </a:cubicBezTo>
                  <a:cubicBezTo>
                    <a:pt x="381" y="154"/>
                    <a:pt x="313" y="120"/>
                    <a:pt x="256" y="86"/>
                  </a:cubicBezTo>
                  <a:cubicBezTo>
                    <a:pt x="199" y="52"/>
                    <a:pt x="142" y="29"/>
                    <a:pt x="74" y="6"/>
                  </a:cubicBezTo>
                  <a:cubicBezTo>
                    <a:pt x="65" y="2"/>
                    <a:pt x="57" y="0"/>
                    <a:pt x="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2968625" y="2451600"/>
              <a:ext cx="17925" cy="41625"/>
            </a:xfrm>
            <a:custGeom>
              <a:rect b="b" l="l" r="r" t="t"/>
              <a:pathLst>
                <a:path extrusionOk="0" h="1665" w="717">
                  <a:moveTo>
                    <a:pt x="388" y="1"/>
                  </a:moveTo>
                  <a:cubicBezTo>
                    <a:pt x="362" y="1"/>
                    <a:pt x="334" y="21"/>
                    <a:pt x="341" y="51"/>
                  </a:cubicBezTo>
                  <a:cubicBezTo>
                    <a:pt x="353" y="199"/>
                    <a:pt x="398" y="335"/>
                    <a:pt x="432" y="483"/>
                  </a:cubicBezTo>
                  <a:cubicBezTo>
                    <a:pt x="455" y="631"/>
                    <a:pt x="478" y="790"/>
                    <a:pt x="466" y="938"/>
                  </a:cubicBezTo>
                  <a:cubicBezTo>
                    <a:pt x="466" y="1177"/>
                    <a:pt x="375" y="1496"/>
                    <a:pt x="80" y="1496"/>
                  </a:cubicBezTo>
                  <a:cubicBezTo>
                    <a:pt x="23" y="1496"/>
                    <a:pt x="0" y="1587"/>
                    <a:pt x="46" y="1621"/>
                  </a:cubicBezTo>
                  <a:cubicBezTo>
                    <a:pt x="102" y="1651"/>
                    <a:pt x="162" y="1665"/>
                    <a:pt x="223" y="1665"/>
                  </a:cubicBezTo>
                  <a:cubicBezTo>
                    <a:pt x="321" y="1665"/>
                    <a:pt x="419" y="1627"/>
                    <a:pt x="489" y="1564"/>
                  </a:cubicBezTo>
                  <a:cubicBezTo>
                    <a:pt x="637" y="1439"/>
                    <a:pt x="683" y="1257"/>
                    <a:pt x="694" y="1075"/>
                  </a:cubicBezTo>
                  <a:cubicBezTo>
                    <a:pt x="717" y="893"/>
                    <a:pt x="705" y="699"/>
                    <a:pt x="671" y="517"/>
                  </a:cubicBezTo>
                  <a:cubicBezTo>
                    <a:pt x="626" y="347"/>
                    <a:pt x="557" y="131"/>
                    <a:pt x="421" y="17"/>
                  </a:cubicBezTo>
                  <a:cubicBezTo>
                    <a:pt x="413" y="6"/>
                    <a:pt x="401" y="1"/>
                    <a:pt x="3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2967475" y="2464450"/>
              <a:ext cx="9975" cy="18875"/>
            </a:xfrm>
            <a:custGeom>
              <a:rect b="b" l="l" r="r" t="t"/>
              <a:pathLst>
                <a:path extrusionOk="0" h="755" w="399">
                  <a:moveTo>
                    <a:pt x="230" y="1"/>
                  </a:moveTo>
                  <a:cubicBezTo>
                    <a:pt x="201" y="1"/>
                    <a:pt x="174" y="28"/>
                    <a:pt x="183" y="60"/>
                  </a:cubicBezTo>
                  <a:cubicBezTo>
                    <a:pt x="205" y="106"/>
                    <a:pt x="205" y="151"/>
                    <a:pt x="205" y="208"/>
                  </a:cubicBezTo>
                  <a:cubicBezTo>
                    <a:pt x="205" y="220"/>
                    <a:pt x="205" y="231"/>
                    <a:pt x="205" y="242"/>
                  </a:cubicBezTo>
                  <a:lnTo>
                    <a:pt x="205" y="254"/>
                  </a:lnTo>
                  <a:cubicBezTo>
                    <a:pt x="205" y="254"/>
                    <a:pt x="205" y="276"/>
                    <a:pt x="205" y="276"/>
                  </a:cubicBezTo>
                  <a:cubicBezTo>
                    <a:pt x="205" y="299"/>
                    <a:pt x="194" y="333"/>
                    <a:pt x="194" y="356"/>
                  </a:cubicBezTo>
                  <a:cubicBezTo>
                    <a:pt x="183" y="367"/>
                    <a:pt x="183" y="379"/>
                    <a:pt x="183" y="390"/>
                  </a:cubicBezTo>
                  <a:cubicBezTo>
                    <a:pt x="183" y="402"/>
                    <a:pt x="171" y="402"/>
                    <a:pt x="171" y="413"/>
                  </a:cubicBezTo>
                  <a:cubicBezTo>
                    <a:pt x="171" y="413"/>
                    <a:pt x="171" y="413"/>
                    <a:pt x="171" y="424"/>
                  </a:cubicBezTo>
                  <a:cubicBezTo>
                    <a:pt x="160" y="447"/>
                    <a:pt x="148" y="470"/>
                    <a:pt x="137" y="493"/>
                  </a:cubicBezTo>
                  <a:cubicBezTo>
                    <a:pt x="126" y="504"/>
                    <a:pt x="114" y="515"/>
                    <a:pt x="114" y="527"/>
                  </a:cubicBezTo>
                  <a:cubicBezTo>
                    <a:pt x="103" y="527"/>
                    <a:pt x="103" y="538"/>
                    <a:pt x="103" y="538"/>
                  </a:cubicBezTo>
                  <a:cubicBezTo>
                    <a:pt x="103" y="538"/>
                    <a:pt x="92" y="549"/>
                    <a:pt x="92" y="549"/>
                  </a:cubicBezTo>
                  <a:cubicBezTo>
                    <a:pt x="92" y="549"/>
                    <a:pt x="92" y="561"/>
                    <a:pt x="92" y="561"/>
                  </a:cubicBezTo>
                  <a:cubicBezTo>
                    <a:pt x="80" y="561"/>
                    <a:pt x="80" y="572"/>
                    <a:pt x="69" y="572"/>
                  </a:cubicBezTo>
                  <a:cubicBezTo>
                    <a:pt x="57" y="595"/>
                    <a:pt x="46" y="618"/>
                    <a:pt x="35" y="640"/>
                  </a:cubicBezTo>
                  <a:cubicBezTo>
                    <a:pt x="35" y="652"/>
                    <a:pt x="35" y="652"/>
                    <a:pt x="23" y="663"/>
                  </a:cubicBezTo>
                  <a:cubicBezTo>
                    <a:pt x="1" y="697"/>
                    <a:pt x="35" y="754"/>
                    <a:pt x="80" y="754"/>
                  </a:cubicBezTo>
                  <a:lnTo>
                    <a:pt x="148" y="754"/>
                  </a:lnTo>
                  <a:cubicBezTo>
                    <a:pt x="217" y="731"/>
                    <a:pt x="285" y="652"/>
                    <a:pt x="319" y="606"/>
                  </a:cubicBezTo>
                  <a:cubicBezTo>
                    <a:pt x="353" y="538"/>
                    <a:pt x="376" y="470"/>
                    <a:pt x="387" y="402"/>
                  </a:cubicBezTo>
                  <a:cubicBezTo>
                    <a:pt x="399" y="333"/>
                    <a:pt x="387" y="254"/>
                    <a:pt x="365" y="185"/>
                  </a:cubicBezTo>
                  <a:cubicBezTo>
                    <a:pt x="353" y="117"/>
                    <a:pt x="308" y="60"/>
                    <a:pt x="262" y="15"/>
                  </a:cubicBezTo>
                  <a:cubicBezTo>
                    <a:pt x="253" y="5"/>
                    <a:pt x="241" y="1"/>
                    <a:pt x="23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2963500" y="2469300"/>
              <a:ext cx="6850" cy="12700"/>
            </a:xfrm>
            <a:custGeom>
              <a:rect b="b" l="l" r="r" t="t"/>
              <a:pathLst>
                <a:path extrusionOk="0" h="508" w="274">
                  <a:moveTo>
                    <a:pt x="157" y="0"/>
                  </a:moveTo>
                  <a:cubicBezTo>
                    <a:pt x="133" y="0"/>
                    <a:pt x="106" y="27"/>
                    <a:pt x="114" y="60"/>
                  </a:cubicBezTo>
                  <a:cubicBezTo>
                    <a:pt x="114" y="60"/>
                    <a:pt x="114" y="82"/>
                    <a:pt x="114" y="82"/>
                  </a:cubicBezTo>
                  <a:cubicBezTo>
                    <a:pt x="114" y="82"/>
                    <a:pt x="114" y="94"/>
                    <a:pt x="114" y="94"/>
                  </a:cubicBezTo>
                  <a:lnTo>
                    <a:pt x="114" y="105"/>
                  </a:lnTo>
                  <a:cubicBezTo>
                    <a:pt x="114" y="117"/>
                    <a:pt x="114" y="139"/>
                    <a:pt x="114" y="162"/>
                  </a:cubicBezTo>
                  <a:cubicBezTo>
                    <a:pt x="114" y="173"/>
                    <a:pt x="114" y="196"/>
                    <a:pt x="114" y="208"/>
                  </a:cubicBezTo>
                  <a:cubicBezTo>
                    <a:pt x="114" y="219"/>
                    <a:pt x="114" y="219"/>
                    <a:pt x="114" y="230"/>
                  </a:cubicBezTo>
                  <a:cubicBezTo>
                    <a:pt x="114" y="230"/>
                    <a:pt x="114" y="242"/>
                    <a:pt x="103" y="253"/>
                  </a:cubicBezTo>
                  <a:cubicBezTo>
                    <a:pt x="103" y="276"/>
                    <a:pt x="91" y="287"/>
                    <a:pt x="91" y="310"/>
                  </a:cubicBezTo>
                  <a:lnTo>
                    <a:pt x="91" y="321"/>
                  </a:lnTo>
                  <a:cubicBezTo>
                    <a:pt x="80" y="333"/>
                    <a:pt x="80" y="333"/>
                    <a:pt x="80" y="344"/>
                  </a:cubicBezTo>
                  <a:cubicBezTo>
                    <a:pt x="69" y="355"/>
                    <a:pt x="69" y="367"/>
                    <a:pt x="57" y="367"/>
                  </a:cubicBezTo>
                  <a:cubicBezTo>
                    <a:pt x="57" y="367"/>
                    <a:pt x="57" y="378"/>
                    <a:pt x="57" y="378"/>
                  </a:cubicBezTo>
                  <a:lnTo>
                    <a:pt x="46" y="378"/>
                  </a:lnTo>
                  <a:cubicBezTo>
                    <a:pt x="34" y="401"/>
                    <a:pt x="23" y="412"/>
                    <a:pt x="12" y="435"/>
                  </a:cubicBezTo>
                  <a:cubicBezTo>
                    <a:pt x="0" y="446"/>
                    <a:pt x="0" y="469"/>
                    <a:pt x="12" y="492"/>
                  </a:cubicBezTo>
                  <a:cubicBezTo>
                    <a:pt x="20" y="500"/>
                    <a:pt x="34" y="508"/>
                    <a:pt x="49" y="508"/>
                  </a:cubicBezTo>
                  <a:cubicBezTo>
                    <a:pt x="55" y="508"/>
                    <a:pt x="62" y="507"/>
                    <a:pt x="69" y="503"/>
                  </a:cubicBezTo>
                  <a:cubicBezTo>
                    <a:pt x="114" y="503"/>
                    <a:pt x="160" y="458"/>
                    <a:pt x="182" y="424"/>
                  </a:cubicBezTo>
                  <a:cubicBezTo>
                    <a:pt x="216" y="390"/>
                    <a:pt x="239" y="344"/>
                    <a:pt x="251" y="287"/>
                  </a:cubicBezTo>
                  <a:cubicBezTo>
                    <a:pt x="273" y="242"/>
                    <a:pt x="273" y="185"/>
                    <a:pt x="262" y="139"/>
                  </a:cubicBezTo>
                  <a:cubicBezTo>
                    <a:pt x="251" y="117"/>
                    <a:pt x="251" y="94"/>
                    <a:pt x="239" y="71"/>
                  </a:cubicBezTo>
                  <a:cubicBezTo>
                    <a:pt x="228" y="60"/>
                    <a:pt x="228" y="48"/>
                    <a:pt x="216" y="48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26"/>
                    <a:pt x="194" y="14"/>
                    <a:pt x="182" y="14"/>
                  </a:cubicBezTo>
                  <a:cubicBezTo>
                    <a:pt x="176" y="5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2969525" y="2398525"/>
              <a:ext cx="15900" cy="16000"/>
            </a:xfrm>
            <a:custGeom>
              <a:rect b="b" l="l" r="r" t="t"/>
              <a:pathLst>
                <a:path extrusionOk="0" h="640" w="636">
                  <a:moveTo>
                    <a:pt x="55" y="0"/>
                  </a:moveTo>
                  <a:cubicBezTo>
                    <a:pt x="17" y="0"/>
                    <a:pt x="0" y="49"/>
                    <a:pt x="21" y="70"/>
                  </a:cubicBezTo>
                  <a:cubicBezTo>
                    <a:pt x="32" y="104"/>
                    <a:pt x="55" y="127"/>
                    <a:pt x="78" y="150"/>
                  </a:cubicBezTo>
                  <a:cubicBezTo>
                    <a:pt x="101" y="161"/>
                    <a:pt x="123" y="184"/>
                    <a:pt x="146" y="206"/>
                  </a:cubicBezTo>
                  <a:cubicBezTo>
                    <a:pt x="192" y="252"/>
                    <a:pt x="248" y="297"/>
                    <a:pt x="294" y="343"/>
                  </a:cubicBezTo>
                  <a:cubicBezTo>
                    <a:pt x="374" y="445"/>
                    <a:pt x="453" y="559"/>
                    <a:pt x="556" y="627"/>
                  </a:cubicBezTo>
                  <a:cubicBezTo>
                    <a:pt x="567" y="636"/>
                    <a:pt x="578" y="639"/>
                    <a:pt x="587" y="639"/>
                  </a:cubicBezTo>
                  <a:cubicBezTo>
                    <a:pt x="616" y="639"/>
                    <a:pt x="635" y="607"/>
                    <a:pt x="635" y="582"/>
                  </a:cubicBezTo>
                  <a:cubicBezTo>
                    <a:pt x="624" y="559"/>
                    <a:pt x="624" y="548"/>
                    <a:pt x="612" y="536"/>
                  </a:cubicBezTo>
                  <a:cubicBezTo>
                    <a:pt x="612" y="525"/>
                    <a:pt x="612" y="514"/>
                    <a:pt x="601" y="502"/>
                  </a:cubicBezTo>
                  <a:cubicBezTo>
                    <a:pt x="601" y="491"/>
                    <a:pt x="601" y="491"/>
                    <a:pt x="590" y="479"/>
                  </a:cubicBezTo>
                  <a:cubicBezTo>
                    <a:pt x="578" y="445"/>
                    <a:pt x="556" y="411"/>
                    <a:pt x="533" y="388"/>
                  </a:cubicBezTo>
                  <a:cubicBezTo>
                    <a:pt x="487" y="332"/>
                    <a:pt x="442" y="286"/>
                    <a:pt x="396" y="241"/>
                  </a:cubicBezTo>
                  <a:cubicBezTo>
                    <a:pt x="351" y="184"/>
                    <a:pt x="294" y="138"/>
                    <a:pt x="237" y="104"/>
                  </a:cubicBezTo>
                  <a:cubicBezTo>
                    <a:pt x="214" y="81"/>
                    <a:pt x="192" y="59"/>
                    <a:pt x="157" y="47"/>
                  </a:cubicBezTo>
                  <a:cubicBezTo>
                    <a:pt x="139" y="29"/>
                    <a:pt x="113" y="10"/>
                    <a:pt x="85" y="10"/>
                  </a:cubicBezTo>
                  <a:cubicBezTo>
                    <a:pt x="79" y="10"/>
                    <a:pt x="73" y="11"/>
                    <a:pt x="66" y="13"/>
                  </a:cubicBezTo>
                  <a:cubicBezTo>
                    <a:pt x="66" y="13"/>
                    <a:pt x="66" y="2"/>
                    <a:pt x="66" y="2"/>
                  </a:cubicBezTo>
                  <a:cubicBezTo>
                    <a:pt x="62" y="1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2968625" y="2405550"/>
              <a:ext cx="8550" cy="8775"/>
            </a:xfrm>
            <a:custGeom>
              <a:rect b="b" l="l" r="r" t="t"/>
              <a:pathLst>
                <a:path extrusionOk="0" h="351" w="342">
                  <a:moveTo>
                    <a:pt x="45" y="0"/>
                  </a:moveTo>
                  <a:cubicBezTo>
                    <a:pt x="33" y="0"/>
                    <a:pt x="20" y="8"/>
                    <a:pt x="11" y="16"/>
                  </a:cubicBezTo>
                  <a:cubicBezTo>
                    <a:pt x="0" y="28"/>
                    <a:pt x="0" y="51"/>
                    <a:pt x="11" y="62"/>
                  </a:cubicBezTo>
                  <a:cubicBezTo>
                    <a:pt x="11" y="62"/>
                    <a:pt x="23" y="73"/>
                    <a:pt x="23" y="73"/>
                  </a:cubicBezTo>
                  <a:cubicBezTo>
                    <a:pt x="23" y="85"/>
                    <a:pt x="23" y="85"/>
                    <a:pt x="34" y="85"/>
                  </a:cubicBezTo>
                  <a:cubicBezTo>
                    <a:pt x="34" y="96"/>
                    <a:pt x="34" y="107"/>
                    <a:pt x="34" y="119"/>
                  </a:cubicBezTo>
                  <a:cubicBezTo>
                    <a:pt x="46" y="119"/>
                    <a:pt x="46" y="130"/>
                    <a:pt x="57" y="130"/>
                  </a:cubicBezTo>
                  <a:cubicBezTo>
                    <a:pt x="68" y="153"/>
                    <a:pt x="80" y="164"/>
                    <a:pt x="91" y="187"/>
                  </a:cubicBezTo>
                  <a:cubicBezTo>
                    <a:pt x="114" y="210"/>
                    <a:pt x="137" y="233"/>
                    <a:pt x="148" y="255"/>
                  </a:cubicBezTo>
                  <a:cubicBezTo>
                    <a:pt x="159" y="255"/>
                    <a:pt x="159" y="267"/>
                    <a:pt x="159" y="267"/>
                  </a:cubicBezTo>
                  <a:cubicBezTo>
                    <a:pt x="171" y="289"/>
                    <a:pt x="182" y="301"/>
                    <a:pt x="193" y="301"/>
                  </a:cubicBezTo>
                  <a:cubicBezTo>
                    <a:pt x="216" y="312"/>
                    <a:pt x="228" y="335"/>
                    <a:pt x="239" y="335"/>
                  </a:cubicBezTo>
                  <a:cubicBezTo>
                    <a:pt x="250" y="346"/>
                    <a:pt x="262" y="346"/>
                    <a:pt x="273" y="346"/>
                  </a:cubicBezTo>
                  <a:cubicBezTo>
                    <a:pt x="282" y="349"/>
                    <a:pt x="289" y="351"/>
                    <a:pt x="297" y="351"/>
                  </a:cubicBezTo>
                  <a:cubicBezTo>
                    <a:pt x="318" y="351"/>
                    <a:pt x="333" y="338"/>
                    <a:pt x="341" y="312"/>
                  </a:cubicBezTo>
                  <a:cubicBezTo>
                    <a:pt x="341" y="301"/>
                    <a:pt x="341" y="289"/>
                    <a:pt x="341" y="278"/>
                  </a:cubicBezTo>
                  <a:cubicBezTo>
                    <a:pt x="341" y="255"/>
                    <a:pt x="330" y="233"/>
                    <a:pt x="319" y="210"/>
                  </a:cubicBezTo>
                  <a:cubicBezTo>
                    <a:pt x="319" y="198"/>
                    <a:pt x="307" y="187"/>
                    <a:pt x="307" y="176"/>
                  </a:cubicBezTo>
                  <a:cubicBezTo>
                    <a:pt x="273" y="142"/>
                    <a:pt x="239" y="107"/>
                    <a:pt x="205" y="73"/>
                  </a:cubicBezTo>
                  <a:cubicBezTo>
                    <a:pt x="182" y="51"/>
                    <a:pt x="159" y="39"/>
                    <a:pt x="137" y="28"/>
                  </a:cubicBezTo>
                  <a:cubicBezTo>
                    <a:pt x="125" y="16"/>
                    <a:pt x="114" y="16"/>
                    <a:pt x="91" y="5"/>
                  </a:cubicBezTo>
                  <a:lnTo>
                    <a:pt x="57" y="5"/>
                  </a:lnTo>
                  <a:cubicBezTo>
                    <a:pt x="54" y="2"/>
                    <a:pt x="49" y="0"/>
                    <a:pt x="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2757625" y="2503200"/>
              <a:ext cx="21650" cy="12525"/>
            </a:xfrm>
            <a:custGeom>
              <a:rect b="b" l="l" r="r" t="t"/>
              <a:pathLst>
                <a:path extrusionOk="0" h="501" w="866">
                  <a:moveTo>
                    <a:pt x="92" y="0"/>
                  </a:moveTo>
                  <a:cubicBezTo>
                    <a:pt x="69" y="0"/>
                    <a:pt x="46" y="12"/>
                    <a:pt x="24" y="23"/>
                  </a:cubicBezTo>
                  <a:cubicBezTo>
                    <a:pt x="1" y="57"/>
                    <a:pt x="12" y="103"/>
                    <a:pt x="24" y="148"/>
                  </a:cubicBezTo>
                  <a:cubicBezTo>
                    <a:pt x="35" y="160"/>
                    <a:pt x="46" y="182"/>
                    <a:pt x="46" y="205"/>
                  </a:cubicBezTo>
                  <a:lnTo>
                    <a:pt x="58" y="205"/>
                  </a:lnTo>
                  <a:cubicBezTo>
                    <a:pt x="58" y="216"/>
                    <a:pt x="58" y="228"/>
                    <a:pt x="69" y="239"/>
                  </a:cubicBezTo>
                  <a:cubicBezTo>
                    <a:pt x="80" y="262"/>
                    <a:pt x="92" y="273"/>
                    <a:pt x="103" y="296"/>
                  </a:cubicBezTo>
                  <a:cubicBezTo>
                    <a:pt x="115" y="296"/>
                    <a:pt x="115" y="307"/>
                    <a:pt x="126" y="319"/>
                  </a:cubicBezTo>
                  <a:cubicBezTo>
                    <a:pt x="126" y="319"/>
                    <a:pt x="137" y="330"/>
                    <a:pt x="137" y="330"/>
                  </a:cubicBezTo>
                  <a:cubicBezTo>
                    <a:pt x="171" y="364"/>
                    <a:pt x="194" y="387"/>
                    <a:pt x="228" y="410"/>
                  </a:cubicBezTo>
                  <a:cubicBezTo>
                    <a:pt x="285" y="444"/>
                    <a:pt x="365" y="478"/>
                    <a:pt x="433" y="489"/>
                  </a:cubicBezTo>
                  <a:cubicBezTo>
                    <a:pt x="467" y="501"/>
                    <a:pt x="513" y="501"/>
                    <a:pt x="547" y="501"/>
                  </a:cubicBezTo>
                  <a:cubicBezTo>
                    <a:pt x="592" y="501"/>
                    <a:pt x="626" y="501"/>
                    <a:pt x="649" y="478"/>
                  </a:cubicBezTo>
                  <a:cubicBezTo>
                    <a:pt x="717" y="467"/>
                    <a:pt x="797" y="444"/>
                    <a:pt x="831" y="387"/>
                  </a:cubicBezTo>
                  <a:cubicBezTo>
                    <a:pt x="865" y="353"/>
                    <a:pt x="854" y="273"/>
                    <a:pt x="786" y="273"/>
                  </a:cubicBezTo>
                  <a:cubicBezTo>
                    <a:pt x="751" y="273"/>
                    <a:pt x="729" y="285"/>
                    <a:pt x="706" y="285"/>
                  </a:cubicBezTo>
                  <a:cubicBezTo>
                    <a:pt x="683" y="296"/>
                    <a:pt x="660" y="296"/>
                    <a:pt x="638" y="296"/>
                  </a:cubicBezTo>
                  <a:cubicBezTo>
                    <a:pt x="615" y="285"/>
                    <a:pt x="581" y="285"/>
                    <a:pt x="558" y="285"/>
                  </a:cubicBezTo>
                  <a:lnTo>
                    <a:pt x="535" y="285"/>
                  </a:lnTo>
                  <a:cubicBezTo>
                    <a:pt x="524" y="273"/>
                    <a:pt x="501" y="273"/>
                    <a:pt x="490" y="273"/>
                  </a:cubicBezTo>
                  <a:cubicBezTo>
                    <a:pt x="467" y="262"/>
                    <a:pt x="433" y="251"/>
                    <a:pt x="410" y="251"/>
                  </a:cubicBezTo>
                  <a:cubicBezTo>
                    <a:pt x="410" y="251"/>
                    <a:pt x="399" y="251"/>
                    <a:pt x="399" y="239"/>
                  </a:cubicBezTo>
                  <a:lnTo>
                    <a:pt x="387" y="239"/>
                  </a:lnTo>
                  <a:cubicBezTo>
                    <a:pt x="376" y="228"/>
                    <a:pt x="353" y="228"/>
                    <a:pt x="342" y="216"/>
                  </a:cubicBezTo>
                  <a:cubicBezTo>
                    <a:pt x="319" y="205"/>
                    <a:pt x="297" y="194"/>
                    <a:pt x="274" y="171"/>
                  </a:cubicBezTo>
                  <a:cubicBezTo>
                    <a:pt x="262" y="160"/>
                    <a:pt x="251" y="160"/>
                    <a:pt x="251" y="148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40" y="148"/>
                    <a:pt x="228" y="137"/>
                    <a:pt x="217" y="125"/>
                  </a:cubicBezTo>
                  <a:cubicBezTo>
                    <a:pt x="206" y="114"/>
                    <a:pt x="194" y="114"/>
                    <a:pt x="194" y="103"/>
                  </a:cubicBezTo>
                  <a:cubicBezTo>
                    <a:pt x="171" y="80"/>
                    <a:pt x="171" y="80"/>
                    <a:pt x="160" y="69"/>
                  </a:cubicBezTo>
                  <a:cubicBezTo>
                    <a:pt x="137" y="34"/>
                    <a:pt x="126" y="12"/>
                    <a:pt x="9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2839250" y="2492975"/>
              <a:ext cx="29575" cy="26300"/>
            </a:xfrm>
            <a:custGeom>
              <a:rect b="b" l="l" r="r" t="t"/>
              <a:pathLst>
                <a:path extrusionOk="0" h="1052" w="1183">
                  <a:moveTo>
                    <a:pt x="105" y="0"/>
                  </a:moveTo>
                  <a:cubicBezTo>
                    <a:pt x="78" y="0"/>
                    <a:pt x="52" y="19"/>
                    <a:pt x="46" y="45"/>
                  </a:cubicBezTo>
                  <a:cubicBezTo>
                    <a:pt x="0" y="205"/>
                    <a:pt x="68" y="409"/>
                    <a:pt x="137" y="557"/>
                  </a:cubicBezTo>
                  <a:cubicBezTo>
                    <a:pt x="205" y="694"/>
                    <a:pt x="307" y="830"/>
                    <a:pt x="432" y="921"/>
                  </a:cubicBezTo>
                  <a:cubicBezTo>
                    <a:pt x="539" y="999"/>
                    <a:pt x="662" y="1051"/>
                    <a:pt x="787" y="1051"/>
                  </a:cubicBezTo>
                  <a:cubicBezTo>
                    <a:pt x="809" y="1051"/>
                    <a:pt x="831" y="1050"/>
                    <a:pt x="853" y="1046"/>
                  </a:cubicBezTo>
                  <a:cubicBezTo>
                    <a:pt x="933" y="1035"/>
                    <a:pt x="990" y="1012"/>
                    <a:pt x="1046" y="978"/>
                  </a:cubicBezTo>
                  <a:cubicBezTo>
                    <a:pt x="1103" y="933"/>
                    <a:pt x="1160" y="876"/>
                    <a:pt x="1183" y="807"/>
                  </a:cubicBezTo>
                  <a:cubicBezTo>
                    <a:pt x="1183" y="762"/>
                    <a:pt x="1154" y="717"/>
                    <a:pt x="1114" y="717"/>
                  </a:cubicBezTo>
                  <a:cubicBezTo>
                    <a:pt x="1104" y="717"/>
                    <a:pt x="1092" y="721"/>
                    <a:pt x="1081" y="728"/>
                  </a:cubicBezTo>
                  <a:cubicBezTo>
                    <a:pt x="1046" y="762"/>
                    <a:pt x="1012" y="796"/>
                    <a:pt x="955" y="807"/>
                  </a:cubicBezTo>
                  <a:cubicBezTo>
                    <a:pt x="910" y="830"/>
                    <a:pt x="864" y="830"/>
                    <a:pt x="819" y="830"/>
                  </a:cubicBezTo>
                  <a:cubicBezTo>
                    <a:pt x="705" y="830"/>
                    <a:pt x="614" y="796"/>
                    <a:pt x="535" y="728"/>
                  </a:cubicBezTo>
                  <a:cubicBezTo>
                    <a:pt x="432" y="637"/>
                    <a:pt x="364" y="534"/>
                    <a:pt x="307" y="421"/>
                  </a:cubicBezTo>
                  <a:cubicBezTo>
                    <a:pt x="239" y="296"/>
                    <a:pt x="216" y="159"/>
                    <a:pt x="159" y="34"/>
                  </a:cubicBezTo>
                  <a:cubicBezTo>
                    <a:pt x="145" y="10"/>
                    <a:pt x="125" y="0"/>
                    <a:pt x="1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2849750" y="2495400"/>
              <a:ext cx="12550" cy="12375"/>
            </a:xfrm>
            <a:custGeom>
              <a:rect b="b" l="l" r="r" t="t"/>
              <a:pathLst>
                <a:path extrusionOk="0" h="495" w="502">
                  <a:moveTo>
                    <a:pt x="72" y="1"/>
                  </a:moveTo>
                  <a:cubicBezTo>
                    <a:pt x="58" y="1"/>
                    <a:pt x="46" y="9"/>
                    <a:pt x="46" y="17"/>
                  </a:cubicBezTo>
                  <a:cubicBezTo>
                    <a:pt x="35" y="39"/>
                    <a:pt x="24" y="62"/>
                    <a:pt x="12" y="96"/>
                  </a:cubicBezTo>
                  <a:cubicBezTo>
                    <a:pt x="12" y="91"/>
                    <a:pt x="12" y="88"/>
                    <a:pt x="10" y="88"/>
                  </a:cubicBezTo>
                  <a:cubicBezTo>
                    <a:pt x="7" y="88"/>
                    <a:pt x="1" y="108"/>
                    <a:pt x="1" y="108"/>
                  </a:cubicBezTo>
                  <a:cubicBezTo>
                    <a:pt x="1" y="108"/>
                    <a:pt x="1" y="119"/>
                    <a:pt x="1" y="119"/>
                  </a:cubicBezTo>
                  <a:cubicBezTo>
                    <a:pt x="1" y="142"/>
                    <a:pt x="1" y="153"/>
                    <a:pt x="1" y="176"/>
                  </a:cubicBezTo>
                  <a:lnTo>
                    <a:pt x="1" y="187"/>
                  </a:lnTo>
                  <a:cubicBezTo>
                    <a:pt x="1" y="187"/>
                    <a:pt x="1" y="187"/>
                    <a:pt x="1" y="199"/>
                  </a:cubicBezTo>
                  <a:cubicBezTo>
                    <a:pt x="1" y="210"/>
                    <a:pt x="1" y="210"/>
                    <a:pt x="1" y="221"/>
                  </a:cubicBezTo>
                  <a:lnTo>
                    <a:pt x="12" y="255"/>
                  </a:lnTo>
                  <a:cubicBezTo>
                    <a:pt x="12" y="278"/>
                    <a:pt x="24" y="312"/>
                    <a:pt x="46" y="335"/>
                  </a:cubicBezTo>
                  <a:cubicBezTo>
                    <a:pt x="46" y="346"/>
                    <a:pt x="58" y="369"/>
                    <a:pt x="69" y="381"/>
                  </a:cubicBez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6" y="387"/>
                    <a:pt x="80" y="392"/>
                    <a:pt x="80" y="392"/>
                  </a:cubicBezTo>
                  <a:cubicBezTo>
                    <a:pt x="92" y="403"/>
                    <a:pt x="92" y="403"/>
                    <a:pt x="92" y="403"/>
                  </a:cubicBezTo>
                  <a:cubicBezTo>
                    <a:pt x="115" y="426"/>
                    <a:pt x="149" y="449"/>
                    <a:pt x="171" y="460"/>
                  </a:cubicBezTo>
                  <a:cubicBezTo>
                    <a:pt x="206" y="472"/>
                    <a:pt x="228" y="483"/>
                    <a:pt x="262" y="483"/>
                  </a:cubicBezTo>
                  <a:cubicBezTo>
                    <a:pt x="285" y="494"/>
                    <a:pt x="297" y="494"/>
                    <a:pt x="319" y="494"/>
                  </a:cubicBezTo>
                  <a:cubicBezTo>
                    <a:pt x="331" y="494"/>
                    <a:pt x="342" y="494"/>
                    <a:pt x="353" y="483"/>
                  </a:cubicBezTo>
                  <a:cubicBezTo>
                    <a:pt x="365" y="483"/>
                    <a:pt x="376" y="483"/>
                    <a:pt x="388" y="472"/>
                  </a:cubicBezTo>
                  <a:cubicBezTo>
                    <a:pt x="410" y="472"/>
                    <a:pt x="444" y="460"/>
                    <a:pt x="456" y="437"/>
                  </a:cubicBezTo>
                  <a:cubicBezTo>
                    <a:pt x="501" y="392"/>
                    <a:pt x="479" y="324"/>
                    <a:pt x="422" y="301"/>
                  </a:cubicBezTo>
                  <a:lnTo>
                    <a:pt x="376" y="301"/>
                  </a:lnTo>
                  <a:cubicBezTo>
                    <a:pt x="365" y="290"/>
                    <a:pt x="342" y="290"/>
                    <a:pt x="319" y="290"/>
                  </a:cubicBezTo>
                  <a:lnTo>
                    <a:pt x="353" y="290"/>
                  </a:lnTo>
                  <a:cubicBezTo>
                    <a:pt x="319" y="290"/>
                    <a:pt x="285" y="278"/>
                    <a:pt x="251" y="267"/>
                  </a:cubicBezTo>
                  <a:cubicBezTo>
                    <a:pt x="240" y="255"/>
                    <a:pt x="228" y="255"/>
                    <a:pt x="228" y="255"/>
                  </a:cubicBezTo>
                  <a:cubicBezTo>
                    <a:pt x="217" y="244"/>
                    <a:pt x="206" y="244"/>
                    <a:pt x="206" y="233"/>
                  </a:cubicBezTo>
                  <a:lnTo>
                    <a:pt x="194" y="233"/>
                  </a:lnTo>
                  <a:cubicBezTo>
                    <a:pt x="194" y="221"/>
                    <a:pt x="183" y="221"/>
                    <a:pt x="171" y="210"/>
                  </a:cubicBezTo>
                  <a:cubicBezTo>
                    <a:pt x="171" y="210"/>
                    <a:pt x="171" y="199"/>
                    <a:pt x="171" y="199"/>
                  </a:cubicBezTo>
                  <a:cubicBezTo>
                    <a:pt x="160" y="199"/>
                    <a:pt x="160" y="187"/>
                    <a:pt x="160" y="187"/>
                  </a:cubicBezTo>
                  <a:cubicBezTo>
                    <a:pt x="149" y="176"/>
                    <a:pt x="149" y="176"/>
                    <a:pt x="149" y="164"/>
                  </a:cubicBezTo>
                  <a:lnTo>
                    <a:pt x="137" y="164"/>
                  </a:lnTo>
                  <a:cubicBezTo>
                    <a:pt x="137" y="153"/>
                    <a:pt x="137" y="153"/>
                    <a:pt x="137" y="153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26" y="130"/>
                    <a:pt x="126" y="130"/>
                    <a:pt x="126" y="119"/>
                  </a:cubicBezTo>
                  <a:cubicBezTo>
                    <a:pt x="126" y="119"/>
                    <a:pt x="126" y="108"/>
                    <a:pt x="115" y="108"/>
                  </a:cubicBezTo>
                  <a:cubicBezTo>
                    <a:pt x="115" y="96"/>
                    <a:pt x="115" y="96"/>
                    <a:pt x="115" y="96"/>
                  </a:cubicBezTo>
                  <a:lnTo>
                    <a:pt x="115" y="85"/>
                  </a:lnTo>
                  <a:cubicBezTo>
                    <a:pt x="115" y="73"/>
                    <a:pt x="115" y="62"/>
                    <a:pt x="115" y="51"/>
                  </a:cubicBezTo>
                  <a:cubicBezTo>
                    <a:pt x="115" y="28"/>
                    <a:pt x="115" y="17"/>
                    <a:pt x="92" y="5"/>
                  </a:cubicBezTo>
                  <a:cubicBezTo>
                    <a:pt x="85" y="2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2890700" y="2505525"/>
              <a:ext cx="16800" cy="8900"/>
            </a:xfrm>
            <a:custGeom>
              <a:rect b="b" l="l" r="r" t="t"/>
              <a:pathLst>
                <a:path extrusionOk="0" h="356" w="672">
                  <a:moveTo>
                    <a:pt x="612" y="1"/>
                  </a:moveTo>
                  <a:cubicBezTo>
                    <a:pt x="601" y="1"/>
                    <a:pt x="590" y="4"/>
                    <a:pt x="581" y="10"/>
                  </a:cubicBezTo>
                  <a:cubicBezTo>
                    <a:pt x="558" y="21"/>
                    <a:pt x="547" y="32"/>
                    <a:pt x="524" y="44"/>
                  </a:cubicBezTo>
                  <a:cubicBezTo>
                    <a:pt x="524" y="44"/>
                    <a:pt x="524" y="55"/>
                    <a:pt x="513" y="55"/>
                  </a:cubicBezTo>
                  <a:cubicBezTo>
                    <a:pt x="490" y="67"/>
                    <a:pt x="467" y="78"/>
                    <a:pt x="456" y="89"/>
                  </a:cubicBezTo>
                  <a:cubicBezTo>
                    <a:pt x="444" y="89"/>
                    <a:pt x="433" y="101"/>
                    <a:pt x="433" y="101"/>
                  </a:cubicBezTo>
                  <a:lnTo>
                    <a:pt x="410" y="101"/>
                  </a:lnTo>
                  <a:cubicBezTo>
                    <a:pt x="376" y="112"/>
                    <a:pt x="331" y="135"/>
                    <a:pt x="285" y="135"/>
                  </a:cubicBezTo>
                  <a:lnTo>
                    <a:pt x="274" y="135"/>
                  </a:lnTo>
                  <a:cubicBezTo>
                    <a:pt x="262" y="146"/>
                    <a:pt x="262" y="146"/>
                    <a:pt x="251" y="146"/>
                  </a:cubicBezTo>
                  <a:lnTo>
                    <a:pt x="92" y="146"/>
                  </a:lnTo>
                  <a:cubicBezTo>
                    <a:pt x="92" y="146"/>
                    <a:pt x="80" y="146"/>
                    <a:pt x="69" y="158"/>
                  </a:cubicBezTo>
                  <a:cubicBezTo>
                    <a:pt x="69" y="158"/>
                    <a:pt x="69" y="146"/>
                    <a:pt x="69" y="146"/>
                  </a:cubicBezTo>
                  <a:cubicBezTo>
                    <a:pt x="23" y="146"/>
                    <a:pt x="1" y="192"/>
                    <a:pt x="23" y="226"/>
                  </a:cubicBezTo>
                  <a:cubicBezTo>
                    <a:pt x="35" y="237"/>
                    <a:pt x="35" y="249"/>
                    <a:pt x="46" y="260"/>
                  </a:cubicBezTo>
                  <a:lnTo>
                    <a:pt x="58" y="260"/>
                  </a:lnTo>
                  <a:cubicBezTo>
                    <a:pt x="58" y="260"/>
                    <a:pt x="58" y="260"/>
                    <a:pt x="58" y="271"/>
                  </a:cubicBezTo>
                  <a:cubicBezTo>
                    <a:pt x="58" y="271"/>
                    <a:pt x="58" y="283"/>
                    <a:pt x="69" y="283"/>
                  </a:cubicBezTo>
                  <a:cubicBezTo>
                    <a:pt x="92" y="305"/>
                    <a:pt x="126" y="328"/>
                    <a:pt x="149" y="340"/>
                  </a:cubicBezTo>
                  <a:cubicBezTo>
                    <a:pt x="189" y="348"/>
                    <a:pt x="229" y="356"/>
                    <a:pt x="269" y="356"/>
                  </a:cubicBezTo>
                  <a:cubicBezTo>
                    <a:pt x="286" y="356"/>
                    <a:pt x="303" y="354"/>
                    <a:pt x="319" y="351"/>
                  </a:cubicBezTo>
                  <a:cubicBezTo>
                    <a:pt x="387" y="351"/>
                    <a:pt x="456" y="340"/>
                    <a:pt x="513" y="294"/>
                  </a:cubicBezTo>
                  <a:lnTo>
                    <a:pt x="513" y="283"/>
                  </a:lnTo>
                  <a:lnTo>
                    <a:pt x="524" y="283"/>
                  </a:lnTo>
                  <a:cubicBezTo>
                    <a:pt x="535" y="271"/>
                    <a:pt x="558" y="260"/>
                    <a:pt x="569" y="249"/>
                  </a:cubicBezTo>
                  <a:cubicBezTo>
                    <a:pt x="592" y="226"/>
                    <a:pt x="604" y="214"/>
                    <a:pt x="615" y="180"/>
                  </a:cubicBezTo>
                  <a:cubicBezTo>
                    <a:pt x="626" y="169"/>
                    <a:pt x="638" y="158"/>
                    <a:pt x="649" y="135"/>
                  </a:cubicBezTo>
                  <a:cubicBezTo>
                    <a:pt x="660" y="112"/>
                    <a:pt x="672" y="89"/>
                    <a:pt x="672" y="55"/>
                  </a:cubicBezTo>
                  <a:cubicBezTo>
                    <a:pt x="672" y="22"/>
                    <a:pt x="641" y="1"/>
                    <a:pt x="6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2765475" y="2500200"/>
              <a:ext cx="9525" cy="5575"/>
            </a:xfrm>
            <a:custGeom>
              <a:rect b="b" l="l" r="r" t="t"/>
              <a:pathLst>
                <a:path extrusionOk="0" h="223" w="381">
                  <a:moveTo>
                    <a:pt x="64" y="1"/>
                  </a:moveTo>
                  <a:cubicBezTo>
                    <a:pt x="33" y="1"/>
                    <a:pt x="0" y="38"/>
                    <a:pt x="28" y="75"/>
                  </a:cubicBezTo>
                  <a:cubicBezTo>
                    <a:pt x="28" y="86"/>
                    <a:pt x="28" y="86"/>
                    <a:pt x="39" y="98"/>
                  </a:cubicBezTo>
                  <a:cubicBezTo>
                    <a:pt x="39" y="109"/>
                    <a:pt x="39" y="109"/>
                    <a:pt x="51" y="120"/>
                  </a:cubicBezTo>
                  <a:cubicBezTo>
                    <a:pt x="51" y="120"/>
                    <a:pt x="51" y="120"/>
                    <a:pt x="62" y="132"/>
                  </a:cubicBezTo>
                  <a:cubicBezTo>
                    <a:pt x="73" y="143"/>
                    <a:pt x="85" y="154"/>
                    <a:pt x="96" y="166"/>
                  </a:cubicBezTo>
                  <a:cubicBezTo>
                    <a:pt x="119" y="177"/>
                    <a:pt x="142" y="189"/>
                    <a:pt x="176" y="200"/>
                  </a:cubicBezTo>
                  <a:cubicBezTo>
                    <a:pt x="199" y="211"/>
                    <a:pt x="233" y="223"/>
                    <a:pt x="255" y="223"/>
                  </a:cubicBezTo>
                  <a:lnTo>
                    <a:pt x="290" y="223"/>
                  </a:lnTo>
                  <a:cubicBezTo>
                    <a:pt x="312" y="223"/>
                    <a:pt x="324" y="223"/>
                    <a:pt x="346" y="211"/>
                  </a:cubicBezTo>
                  <a:cubicBezTo>
                    <a:pt x="369" y="189"/>
                    <a:pt x="381" y="154"/>
                    <a:pt x="358" y="132"/>
                  </a:cubicBezTo>
                  <a:cubicBezTo>
                    <a:pt x="346" y="120"/>
                    <a:pt x="324" y="120"/>
                    <a:pt x="312" y="109"/>
                  </a:cubicBezTo>
                  <a:lnTo>
                    <a:pt x="290" y="109"/>
                  </a:lnTo>
                  <a:cubicBezTo>
                    <a:pt x="290" y="98"/>
                    <a:pt x="290" y="98"/>
                    <a:pt x="290" y="98"/>
                  </a:cubicBezTo>
                  <a:cubicBezTo>
                    <a:pt x="278" y="86"/>
                    <a:pt x="255" y="86"/>
                    <a:pt x="244" y="86"/>
                  </a:cubicBezTo>
                  <a:lnTo>
                    <a:pt x="233" y="86"/>
                  </a:lnTo>
                  <a:lnTo>
                    <a:pt x="221" y="75"/>
                  </a:lnTo>
                  <a:cubicBezTo>
                    <a:pt x="221" y="75"/>
                    <a:pt x="210" y="75"/>
                    <a:pt x="210" y="63"/>
                  </a:cubicBezTo>
                  <a:lnTo>
                    <a:pt x="187" y="63"/>
                  </a:lnTo>
                  <a:cubicBezTo>
                    <a:pt x="176" y="52"/>
                    <a:pt x="164" y="52"/>
                    <a:pt x="153" y="41"/>
                  </a:cubicBezTo>
                  <a:cubicBezTo>
                    <a:pt x="142" y="41"/>
                    <a:pt x="130" y="29"/>
                    <a:pt x="119" y="29"/>
                  </a:cubicBezTo>
                  <a:lnTo>
                    <a:pt x="108" y="18"/>
                  </a:lnTo>
                  <a:cubicBezTo>
                    <a:pt x="96" y="18"/>
                    <a:pt x="96" y="7"/>
                    <a:pt x="85" y="7"/>
                  </a:cubicBezTo>
                  <a:cubicBezTo>
                    <a:pt x="79" y="2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2632350" y="2478600"/>
              <a:ext cx="25125" cy="26875"/>
            </a:xfrm>
            <a:custGeom>
              <a:rect b="b" l="l" r="r" t="t"/>
              <a:pathLst>
                <a:path extrusionOk="0" h="1075" w="1005">
                  <a:moveTo>
                    <a:pt x="939" y="1"/>
                  </a:moveTo>
                  <a:cubicBezTo>
                    <a:pt x="932" y="1"/>
                    <a:pt x="924" y="3"/>
                    <a:pt x="917" y="6"/>
                  </a:cubicBezTo>
                  <a:cubicBezTo>
                    <a:pt x="872" y="40"/>
                    <a:pt x="826" y="63"/>
                    <a:pt x="781" y="97"/>
                  </a:cubicBezTo>
                  <a:cubicBezTo>
                    <a:pt x="735" y="131"/>
                    <a:pt x="690" y="177"/>
                    <a:pt x="656" y="211"/>
                  </a:cubicBezTo>
                  <a:cubicBezTo>
                    <a:pt x="576" y="291"/>
                    <a:pt x="496" y="370"/>
                    <a:pt x="417" y="461"/>
                  </a:cubicBezTo>
                  <a:cubicBezTo>
                    <a:pt x="269" y="620"/>
                    <a:pt x="121" y="791"/>
                    <a:pt x="19" y="996"/>
                  </a:cubicBezTo>
                  <a:cubicBezTo>
                    <a:pt x="1" y="1031"/>
                    <a:pt x="25" y="1074"/>
                    <a:pt x="59" y="1074"/>
                  </a:cubicBezTo>
                  <a:cubicBezTo>
                    <a:pt x="68" y="1074"/>
                    <a:pt x="77" y="1071"/>
                    <a:pt x="87" y="1064"/>
                  </a:cubicBezTo>
                  <a:cubicBezTo>
                    <a:pt x="280" y="939"/>
                    <a:pt x="428" y="780"/>
                    <a:pt x="576" y="609"/>
                  </a:cubicBezTo>
                  <a:cubicBezTo>
                    <a:pt x="656" y="529"/>
                    <a:pt x="724" y="450"/>
                    <a:pt x="792" y="370"/>
                  </a:cubicBezTo>
                  <a:cubicBezTo>
                    <a:pt x="826" y="325"/>
                    <a:pt x="860" y="268"/>
                    <a:pt x="906" y="222"/>
                  </a:cubicBezTo>
                  <a:cubicBezTo>
                    <a:pt x="940" y="177"/>
                    <a:pt x="951" y="131"/>
                    <a:pt x="985" y="74"/>
                  </a:cubicBezTo>
                  <a:cubicBezTo>
                    <a:pt x="1005" y="46"/>
                    <a:pt x="975" y="1"/>
                    <a:pt x="9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2622000" y="2512700"/>
              <a:ext cx="10675" cy="45075"/>
            </a:xfrm>
            <a:custGeom>
              <a:rect b="b" l="l" r="r" t="t"/>
              <a:pathLst>
                <a:path extrusionOk="0" h="1803" w="427">
                  <a:moveTo>
                    <a:pt x="361" y="1"/>
                  </a:moveTo>
                  <a:cubicBezTo>
                    <a:pt x="354" y="1"/>
                    <a:pt x="348" y="3"/>
                    <a:pt x="342" y="7"/>
                  </a:cubicBezTo>
                  <a:cubicBezTo>
                    <a:pt x="80" y="189"/>
                    <a:pt x="1" y="587"/>
                    <a:pt x="1" y="883"/>
                  </a:cubicBezTo>
                  <a:cubicBezTo>
                    <a:pt x="1" y="1042"/>
                    <a:pt x="12" y="1201"/>
                    <a:pt x="57" y="1360"/>
                  </a:cubicBezTo>
                  <a:cubicBezTo>
                    <a:pt x="80" y="1440"/>
                    <a:pt x="114" y="1508"/>
                    <a:pt x="160" y="1588"/>
                  </a:cubicBezTo>
                  <a:cubicBezTo>
                    <a:pt x="194" y="1656"/>
                    <a:pt x="251" y="1724"/>
                    <a:pt x="308" y="1781"/>
                  </a:cubicBezTo>
                  <a:cubicBezTo>
                    <a:pt x="322" y="1796"/>
                    <a:pt x="338" y="1803"/>
                    <a:pt x="353" y="1803"/>
                  </a:cubicBezTo>
                  <a:cubicBezTo>
                    <a:pt x="394" y="1803"/>
                    <a:pt x="427" y="1752"/>
                    <a:pt x="410" y="1702"/>
                  </a:cubicBezTo>
                  <a:cubicBezTo>
                    <a:pt x="376" y="1645"/>
                    <a:pt x="364" y="1577"/>
                    <a:pt x="342" y="1508"/>
                  </a:cubicBezTo>
                  <a:cubicBezTo>
                    <a:pt x="308" y="1440"/>
                    <a:pt x="285" y="1372"/>
                    <a:pt x="262" y="1292"/>
                  </a:cubicBezTo>
                  <a:cubicBezTo>
                    <a:pt x="228" y="1156"/>
                    <a:pt x="205" y="1019"/>
                    <a:pt x="217" y="883"/>
                  </a:cubicBezTo>
                  <a:cubicBezTo>
                    <a:pt x="217" y="735"/>
                    <a:pt x="228" y="598"/>
                    <a:pt x="273" y="473"/>
                  </a:cubicBezTo>
                  <a:cubicBezTo>
                    <a:pt x="308" y="337"/>
                    <a:pt x="376" y="200"/>
                    <a:pt x="410" y="64"/>
                  </a:cubicBezTo>
                  <a:cubicBezTo>
                    <a:pt x="410" y="36"/>
                    <a:pt x="387" y="1"/>
                    <a:pt x="36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2630525" y="2523525"/>
              <a:ext cx="7425" cy="19500"/>
            </a:xfrm>
            <a:custGeom>
              <a:rect b="b" l="l" r="r" t="t"/>
              <a:pathLst>
                <a:path extrusionOk="0" h="780" w="297">
                  <a:moveTo>
                    <a:pt x="202" y="0"/>
                  </a:moveTo>
                  <a:cubicBezTo>
                    <a:pt x="195" y="0"/>
                    <a:pt x="189" y="2"/>
                    <a:pt x="183" y="6"/>
                  </a:cubicBezTo>
                  <a:cubicBezTo>
                    <a:pt x="137" y="18"/>
                    <a:pt x="114" y="40"/>
                    <a:pt x="92" y="86"/>
                  </a:cubicBezTo>
                  <a:lnTo>
                    <a:pt x="93" y="84"/>
                  </a:lnTo>
                  <a:lnTo>
                    <a:pt x="93" y="84"/>
                  </a:lnTo>
                  <a:cubicBezTo>
                    <a:pt x="59" y="127"/>
                    <a:pt x="41" y="180"/>
                    <a:pt x="23" y="234"/>
                  </a:cubicBezTo>
                  <a:cubicBezTo>
                    <a:pt x="12" y="302"/>
                    <a:pt x="1" y="370"/>
                    <a:pt x="12" y="438"/>
                  </a:cubicBezTo>
                  <a:cubicBezTo>
                    <a:pt x="23" y="507"/>
                    <a:pt x="35" y="575"/>
                    <a:pt x="69" y="643"/>
                  </a:cubicBezTo>
                  <a:cubicBezTo>
                    <a:pt x="69" y="655"/>
                    <a:pt x="80" y="666"/>
                    <a:pt x="92" y="677"/>
                  </a:cubicBezTo>
                  <a:cubicBezTo>
                    <a:pt x="92" y="689"/>
                    <a:pt x="103" y="700"/>
                    <a:pt x="103" y="711"/>
                  </a:cubicBezTo>
                  <a:cubicBezTo>
                    <a:pt x="114" y="711"/>
                    <a:pt x="126" y="723"/>
                    <a:pt x="137" y="734"/>
                  </a:cubicBezTo>
                  <a:cubicBezTo>
                    <a:pt x="149" y="746"/>
                    <a:pt x="160" y="746"/>
                    <a:pt x="160" y="757"/>
                  </a:cubicBezTo>
                  <a:cubicBezTo>
                    <a:pt x="183" y="768"/>
                    <a:pt x="205" y="780"/>
                    <a:pt x="228" y="780"/>
                  </a:cubicBezTo>
                  <a:cubicBezTo>
                    <a:pt x="262" y="780"/>
                    <a:pt x="285" y="757"/>
                    <a:pt x="296" y="734"/>
                  </a:cubicBezTo>
                  <a:cubicBezTo>
                    <a:pt x="296" y="711"/>
                    <a:pt x="296" y="689"/>
                    <a:pt x="296" y="666"/>
                  </a:cubicBezTo>
                  <a:cubicBezTo>
                    <a:pt x="296" y="666"/>
                    <a:pt x="296" y="655"/>
                    <a:pt x="285" y="655"/>
                  </a:cubicBezTo>
                  <a:cubicBezTo>
                    <a:pt x="285" y="643"/>
                    <a:pt x="285" y="643"/>
                    <a:pt x="285" y="643"/>
                  </a:cubicBezTo>
                  <a:cubicBezTo>
                    <a:pt x="285" y="632"/>
                    <a:pt x="285" y="620"/>
                    <a:pt x="285" y="609"/>
                  </a:cubicBezTo>
                  <a:cubicBezTo>
                    <a:pt x="285" y="609"/>
                    <a:pt x="274" y="586"/>
                    <a:pt x="274" y="586"/>
                  </a:cubicBezTo>
                  <a:cubicBezTo>
                    <a:pt x="262" y="575"/>
                    <a:pt x="262" y="564"/>
                    <a:pt x="262" y="552"/>
                  </a:cubicBezTo>
                  <a:cubicBezTo>
                    <a:pt x="251" y="518"/>
                    <a:pt x="240" y="495"/>
                    <a:pt x="240" y="461"/>
                  </a:cubicBezTo>
                  <a:cubicBezTo>
                    <a:pt x="228" y="450"/>
                    <a:pt x="228" y="438"/>
                    <a:pt x="228" y="416"/>
                  </a:cubicBezTo>
                  <a:cubicBezTo>
                    <a:pt x="228" y="404"/>
                    <a:pt x="228" y="404"/>
                    <a:pt x="228" y="393"/>
                  </a:cubicBezTo>
                  <a:cubicBezTo>
                    <a:pt x="217" y="370"/>
                    <a:pt x="217" y="336"/>
                    <a:pt x="217" y="313"/>
                  </a:cubicBezTo>
                  <a:cubicBezTo>
                    <a:pt x="217" y="302"/>
                    <a:pt x="217" y="279"/>
                    <a:pt x="217" y="268"/>
                  </a:cubicBezTo>
                  <a:cubicBezTo>
                    <a:pt x="217" y="256"/>
                    <a:pt x="217" y="256"/>
                    <a:pt x="217" y="245"/>
                  </a:cubicBezTo>
                  <a:cubicBezTo>
                    <a:pt x="217" y="245"/>
                    <a:pt x="217" y="234"/>
                    <a:pt x="217" y="234"/>
                  </a:cubicBezTo>
                  <a:cubicBezTo>
                    <a:pt x="228" y="200"/>
                    <a:pt x="228" y="177"/>
                    <a:pt x="240" y="154"/>
                  </a:cubicBezTo>
                  <a:cubicBezTo>
                    <a:pt x="240" y="131"/>
                    <a:pt x="251" y="86"/>
                    <a:pt x="251" y="63"/>
                  </a:cubicBezTo>
                  <a:cubicBezTo>
                    <a:pt x="251" y="35"/>
                    <a:pt x="228" y="0"/>
                    <a:pt x="20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2638500" y="2527575"/>
              <a:ext cx="4575" cy="10625"/>
            </a:xfrm>
            <a:custGeom>
              <a:rect b="b" l="l" r="r" t="t"/>
              <a:pathLst>
                <a:path extrusionOk="0" h="425" w="183">
                  <a:moveTo>
                    <a:pt x="4" y="260"/>
                  </a:moveTo>
                  <a:cubicBezTo>
                    <a:pt x="1" y="260"/>
                    <a:pt x="4" y="265"/>
                    <a:pt x="12" y="265"/>
                  </a:cubicBezTo>
                  <a:cubicBezTo>
                    <a:pt x="8" y="261"/>
                    <a:pt x="5" y="260"/>
                    <a:pt x="4" y="260"/>
                  </a:cubicBezTo>
                  <a:close/>
                  <a:moveTo>
                    <a:pt x="85" y="0"/>
                  </a:moveTo>
                  <a:cubicBezTo>
                    <a:pt x="61" y="0"/>
                    <a:pt x="44" y="21"/>
                    <a:pt x="34" y="49"/>
                  </a:cubicBezTo>
                  <a:lnTo>
                    <a:pt x="23" y="72"/>
                  </a:lnTo>
                  <a:cubicBezTo>
                    <a:pt x="23" y="72"/>
                    <a:pt x="23" y="72"/>
                    <a:pt x="23" y="83"/>
                  </a:cubicBezTo>
                  <a:cubicBezTo>
                    <a:pt x="23" y="74"/>
                    <a:pt x="23" y="71"/>
                    <a:pt x="22" y="71"/>
                  </a:cubicBezTo>
                  <a:cubicBezTo>
                    <a:pt x="21" y="71"/>
                    <a:pt x="19" y="80"/>
                    <a:pt x="12" y="94"/>
                  </a:cubicBezTo>
                  <a:cubicBezTo>
                    <a:pt x="12" y="106"/>
                    <a:pt x="12" y="117"/>
                    <a:pt x="0" y="129"/>
                  </a:cubicBezTo>
                  <a:cubicBezTo>
                    <a:pt x="0" y="163"/>
                    <a:pt x="0" y="197"/>
                    <a:pt x="0" y="242"/>
                  </a:cubicBezTo>
                  <a:cubicBezTo>
                    <a:pt x="0" y="242"/>
                    <a:pt x="0" y="254"/>
                    <a:pt x="12" y="265"/>
                  </a:cubicBezTo>
                  <a:cubicBezTo>
                    <a:pt x="12" y="276"/>
                    <a:pt x="12" y="276"/>
                    <a:pt x="12" y="288"/>
                  </a:cubicBezTo>
                  <a:cubicBezTo>
                    <a:pt x="12" y="299"/>
                    <a:pt x="12" y="311"/>
                    <a:pt x="23" y="333"/>
                  </a:cubicBezTo>
                  <a:cubicBezTo>
                    <a:pt x="23" y="345"/>
                    <a:pt x="34" y="356"/>
                    <a:pt x="46" y="367"/>
                  </a:cubicBezTo>
                  <a:cubicBezTo>
                    <a:pt x="46" y="367"/>
                    <a:pt x="46" y="379"/>
                    <a:pt x="46" y="379"/>
                  </a:cubicBezTo>
                  <a:cubicBezTo>
                    <a:pt x="57" y="402"/>
                    <a:pt x="68" y="413"/>
                    <a:pt x="103" y="424"/>
                  </a:cubicBezTo>
                  <a:cubicBezTo>
                    <a:pt x="114" y="424"/>
                    <a:pt x="137" y="424"/>
                    <a:pt x="148" y="413"/>
                  </a:cubicBezTo>
                  <a:cubicBezTo>
                    <a:pt x="171" y="390"/>
                    <a:pt x="171" y="356"/>
                    <a:pt x="171" y="333"/>
                  </a:cubicBezTo>
                  <a:cubicBezTo>
                    <a:pt x="182" y="322"/>
                    <a:pt x="182" y="322"/>
                    <a:pt x="182" y="311"/>
                  </a:cubicBezTo>
                  <a:cubicBezTo>
                    <a:pt x="182" y="299"/>
                    <a:pt x="182" y="288"/>
                    <a:pt x="182" y="276"/>
                  </a:cubicBezTo>
                  <a:cubicBezTo>
                    <a:pt x="175" y="269"/>
                    <a:pt x="172" y="262"/>
                    <a:pt x="171" y="252"/>
                  </a:cubicBezTo>
                  <a:lnTo>
                    <a:pt x="171" y="252"/>
                  </a:lnTo>
                  <a:cubicBezTo>
                    <a:pt x="182" y="231"/>
                    <a:pt x="171" y="219"/>
                    <a:pt x="171" y="197"/>
                  </a:cubicBezTo>
                  <a:cubicBezTo>
                    <a:pt x="171" y="174"/>
                    <a:pt x="171" y="151"/>
                    <a:pt x="171" y="140"/>
                  </a:cubicBezTo>
                  <a:cubicBezTo>
                    <a:pt x="171" y="140"/>
                    <a:pt x="171" y="129"/>
                    <a:pt x="171" y="129"/>
                  </a:cubicBezTo>
                  <a:cubicBezTo>
                    <a:pt x="171" y="117"/>
                    <a:pt x="171" y="106"/>
                    <a:pt x="159" y="94"/>
                  </a:cubicBezTo>
                  <a:cubicBezTo>
                    <a:pt x="159" y="83"/>
                    <a:pt x="159" y="83"/>
                    <a:pt x="159" y="72"/>
                  </a:cubicBezTo>
                  <a:cubicBezTo>
                    <a:pt x="159" y="72"/>
                    <a:pt x="159" y="60"/>
                    <a:pt x="159" y="60"/>
                  </a:cubicBezTo>
                  <a:cubicBezTo>
                    <a:pt x="159" y="26"/>
                    <a:pt x="137" y="3"/>
                    <a:pt x="103" y="3"/>
                  </a:cubicBezTo>
                  <a:cubicBezTo>
                    <a:pt x="97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2664075" y="2552275"/>
              <a:ext cx="9875" cy="16175"/>
            </a:xfrm>
            <a:custGeom>
              <a:rect b="b" l="l" r="r" t="t"/>
              <a:pathLst>
                <a:path extrusionOk="0" h="647" w="395">
                  <a:moveTo>
                    <a:pt x="115" y="0"/>
                  </a:moveTo>
                  <a:cubicBezTo>
                    <a:pt x="103" y="0"/>
                    <a:pt x="91" y="6"/>
                    <a:pt x="80" y="16"/>
                  </a:cubicBezTo>
                  <a:cubicBezTo>
                    <a:pt x="58" y="28"/>
                    <a:pt x="58" y="50"/>
                    <a:pt x="46" y="73"/>
                  </a:cubicBezTo>
                  <a:cubicBezTo>
                    <a:pt x="24" y="96"/>
                    <a:pt x="24" y="141"/>
                    <a:pt x="12" y="187"/>
                  </a:cubicBezTo>
                  <a:cubicBezTo>
                    <a:pt x="1" y="232"/>
                    <a:pt x="12" y="278"/>
                    <a:pt x="24" y="323"/>
                  </a:cubicBezTo>
                  <a:cubicBezTo>
                    <a:pt x="35" y="369"/>
                    <a:pt x="58" y="426"/>
                    <a:pt x="80" y="471"/>
                  </a:cubicBezTo>
                  <a:cubicBezTo>
                    <a:pt x="103" y="505"/>
                    <a:pt x="137" y="551"/>
                    <a:pt x="183" y="574"/>
                  </a:cubicBezTo>
                  <a:cubicBezTo>
                    <a:pt x="194" y="585"/>
                    <a:pt x="194" y="585"/>
                    <a:pt x="206" y="596"/>
                  </a:cubicBezTo>
                  <a:lnTo>
                    <a:pt x="217" y="596"/>
                  </a:lnTo>
                  <a:lnTo>
                    <a:pt x="240" y="619"/>
                  </a:lnTo>
                  <a:cubicBezTo>
                    <a:pt x="262" y="631"/>
                    <a:pt x="285" y="642"/>
                    <a:pt x="308" y="642"/>
                  </a:cubicBezTo>
                  <a:cubicBezTo>
                    <a:pt x="316" y="645"/>
                    <a:pt x="323" y="646"/>
                    <a:pt x="330" y="646"/>
                  </a:cubicBezTo>
                  <a:cubicBezTo>
                    <a:pt x="373" y="646"/>
                    <a:pt x="394" y="592"/>
                    <a:pt x="365" y="562"/>
                  </a:cubicBezTo>
                  <a:cubicBezTo>
                    <a:pt x="342" y="540"/>
                    <a:pt x="319" y="505"/>
                    <a:pt x="308" y="494"/>
                  </a:cubicBezTo>
                  <a:cubicBezTo>
                    <a:pt x="297" y="460"/>
                    <a:pt x="274" y="437"/>
                    <a:pt x="262" y="403"/>
                  </a:cubicBezTo>
                  <a:cubicBezTo>
                    <a:pt x="251" y="380"/>
                    <a:pt x="240" y="358"/>
                    <a:pt x="228" y="346"/>
                  </a:cubicBezTo>
                  <a:cubicBezTo>
                    <a:pt x="228" y="335"/>
                    <a:pt x="217" y="323"/>
                    <a:pt x="217" y="323"/>
                  </a:cubicBezTo>
                  <a:cubicBezTo>
                    <a:pt x="217" y="312"/>
                    <a:pt x="217" y="301"/>
                    <a:pt x="206" y="301"/>
                  </a:cubicBezTo>
                  <a:cubicBezTo>
                    <a:pt x="194" y="267"/>
                    <a:pt x="183" y="232"/>
                    <a:pt x="171" y="187"/>
                  </a:cubicBezTo>
                  <a:cubicBezTo>
                    <a:pt x="171" y="187"/>
                    <a:pt x="171" y="153"/>
                    <a:pt x="171" y="153"/>
                  </a:cubicBezTo>
                  <a:cubicBezTo>
                    <a:pt x="171" y="153"/>
                    <a:pt x="171" y="141"/>
                    <a:pt x="171" y="141"/>
                  </a:cubicBezTo>
                  <a:cubicBezTo>
                    <a:pt x="160" y="119"/>
                    <a:pt x="160" y="96"/>
                    <a:pt x="160" y="85"/>
                  </a:cubicBezTo>
                  <a:cubicBezTo>
                    <a:pt x="149" y="62"/>
                    <a:pt x="149" y="50"/>
                    <a:pt x="149" y="28"/>
                  </a:cubicBezTo>
                  <a:cubicBezTo>
                    <a:pt x="142" y="9"/>
                    <a:pt x="129" y="0"/>
                    <a:pt x="11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3013375" y="2483875"/>
              <a:ext cx="27500" cy="52775"/>
            </a:xfrm>
            <a:custGeom>
              <a:rect b="b" l="l" r="r" t="t"/>
              <a:pathLst>
                <a:path extrusionOk="0" h="2111" w="1100">
                  <a:moveTo>
                    <a:pt x="63" y="1"/>
                  </a:moveTo>
                  <a:cubicBezTo>
                    <a:pt x="32" y="1"/>
                    <a:pt x="1" y="44"/>
                    <a:pt x="19" y="80"/>
                  </a:cubicBezTo>
                  <a:cubicBezTo>
                    <a:pt x="110" y="239"/>
                    <a:pt x="235" y="387"/>
                    <a:pt x="348" y="534"/>
                  </a:cubicBezTo>
                  <a:cubicBezTo>
                    <a:pt x="462" y="682"/>
                    <a:pt x="564" y="830"/>
                    <a:pt x="655" y="1001"/>
                  </a:cubicBezTo>
                  <a:cubicBezTo>
                    <a:pt x="735" y="1160"/>
                    <a:pt x="792" y="1331"/>
                    <a:pt x="837" y="1501"/>
                  </a:cubicBezTo>
                  <a:cubicBezTo>
                    <a:pt x="849" y="1592"/>
                    <a:pt x="872" y="1683"/>
                    <a:pt x="894" y="1774"/>
                  </a:cubicBezTo>
                  <a:cubicBezTo>
                    <a:pt x="906" y="1865"/>
                    <a:pt x="883" y="1956"/>
                    <a:pt x="883" y="2047"/>
                  </a:cubicBezTo>
                  <a:cubicBezTo>
                    <a:pt x="883" y="2083"/>
                    <a:pt x="920" y="2111"/>
                    <a:pt x="953" y="2111"/>
                  </a:cubicBezTo>
                  <a:cubicBezTo>
                    <a:pt x="971" y="2111"/>
                    <a:pt x="988" y="2102"/>
                    <a:pt x="997" y="2081"/>
                  </a:cubicBezTo>
                  <a:cubicBezTo>
                    <a:pt x="1088" y="1911"/>
                    <a:pt x="1099" y="1683"/>
                    <a:pt x="1088" y="1501"/>
                  </a:cubicBezTo>
                  <a:cubicBezTo>
                    <a:pt x="1065" y="1297"/>
                    <a:pt x="985" y="1103"/>
                    <a:pt x="883" y="921"/>
                  </a:cubicBezTo>
                  <a:cubicBezTo>
                    <a:pt x="792" y="751"/>
                    <a:pt x="667" y="591"/>
                    <a:pt x="530" y="432"/>
                  </a:cubicBezTo>
                  <a:cubicBezTo>
                    <a:pt x="405" y="273"/>
                    <a:pt x="257" y="125"/>
                    <a:pt x="87" y="11"/>
                  </a:cubicBezTo>
                  <a:cubicBezTo>
                    <a:pt x="80" y="4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3025775" y="2545225"/>
              <a:ext cx="12525" cy="16000"/>
            </a:xfrm>
            <a:custGeom>
              <a:rect b="b" l="l" r="r" t="t"/>
              <a:pathLst>
                <a:path extrusionOk="0" h="640" w="501">
                  <a:moveTo>
                    <a:pt x="381" y="1"/>
                  </a:moveTo>
                  <a:cubicBezTo>
                    <a:pt x="332" y="1"/>
                    <a:pt x="294" y="43"/>
                    <a:pt x="273" y="94"/>
                  </a:cubicBezTo>
                  <a:cubicBezTo>
                    <a:pt x="273" y="105"/>
                    <a:pt x="273" y="116"/>
                    <a:pt x="273" y="116"/>
                  </a:cubicBezTo>
                  <a:cubicBezTo>
                    <a:pt x="262" y="128"/>
                    <a:pt x="262" y="128"/>
                    <a:pt x="262" y="128"/>
                  </a:cubicBezTo>
                  <a:cubicBezTo>
                    <a:pt x="250" y="162"/>
                    <a:pt x="239" y="185"/>
                    <a:pt x="228" y="207"/>
                  </a:cubicBezTo>
                  <a:lnTo>
                    <a:pt x="228" y="219"/>
                  </a:lnTo>
                  <a:cubicBezTo>
                    <a:pt x="228" y="219"/>
                    <a:pt x="223" y="226"/>
                    <a:pt x="219" y="234"/>
                  </a:cubicBezTo>
                  <a:lnTo>
                    <a:pt x="219" y="234"/>
                  </a:lnTo>
                  <a:cubicBezTo>
                    <a:pt x="218" y="235"/>
                    <a:pt x="218" y="236"/>
                    <a:pt x="217" y="237"/>
                  </a:cubicBezTo>
                  <a:lnTo>
                    <a:pt x="217" y="237"/>
                  </a:lnTo>
                  <a:cubicBezTo>
                    <a:pt x="214" y="243"/>
                    <a:pt x="212" y="248"/>
                    <a:pt x="213" y="248"/>
                  </a:cubicBezTo>
                  <a:cubicBezTo>
                    <a:pt x="213" y="248"/>
                    <a:pt x="214" y="247"/>
                    <a:pt x="215" y="246"/>
                  </a:cubicBezTo>
                  <a:lnTo>
                    <a:pt x="215" y="246"/>
                  </a:lnTo>
                  <a:cubicBezTo>
                    <a:pt x="203" y="279"/>
                    <a:pt x="181" y="311"/>
                    <a:pt x="159" y="344"/>
                  </a:cubicBezTo>
                  <a:cubicBezTo>
                    <a:pt x="148" y="344"/>
                    <a:pt x="148" y="355"/>
                    <a:pt x="148" y="355"/>
                  </a:cubicBezTo>
                  <a:cubicBezTo>
                    <a:pt x="148" y="367"/>
                    <a:pt x="137" y="367"/>
                    <a:pt x="137" y="367"/>
                  </a:cubicBezTo>
                  <a:cubicBezTo>
                    <a:pt x="137" y="378"/>
                    <a:pt x="125" y="389"/>
                    <a:pt x="114" y="389"/>
                  </a:cubicBezTo>
                  <a:cubicBezTo>
                    <a:pt x="114" y="401"/>
                    <a:pt x="103" y="412"/>
                    <a:pt x="103" y="412"/>
                  </a:cubicBezTo>
                  <a:cubicBezTo>
                    <a:pt x="91" y="423"/>
                    <a:pt x="80" y="435"/>
                    <a:pt x="68" y="458"/>
                  </a:cubicBezTo>
                  <a:cubicBezTo>
                    <a:pt x="57" y="469"/>
                    <a:pt x="46" y="469"/>
                    <a:pt x="46" y="480"/>
                  </a:cubicBezTo>
                  <a:cubicBezTo>
                    <a:pt x="23" y="503"/>
                    <a:pt x="12" y="526"/>
                    <a:pt x="12" y="549"/>
                  </a:cubicBezTo>
                  <a:cubicBezTo>
                    <a:pt x="0" y="571"/>
                    <a:pt x="12" y="605"/>
                    <a:pt x="34" y="605"/>
                  </a:cubicBezTo>
                  <a:cubicBezTo>
                    <a:pt x="68" y="628"/>
                    <a:pt x="91" y="640"/>
                    <a:pt x="125" y="640"/>
                  </a:cubicBezTo>
                  <a:cubicBezTo>
                    <a:pt x="137" y="628"/>
                    <a:pt x="148" y="628"/>
                    <a:pt x="159" y="628"/>
                  </a:cubicBezTo>
                  <a:lnTo>
                    <a:pt x="182" y="617"/>
                  </a:lnTo>
                  <a:cubicBezTo>
                    <a:pt x="182" y="617"/>
                    <a:pt x="194" y="617"/>
                    <a:pt x="194" y="605"/>
                  </a:cubicBezTo>
                  <a:cubicBezTo>
                    <a:pt x="205" y="605"/>
                    <a:pt x="194" y="605"/>
                    <a:pt x="194" y="617"/>
                  </a:cubicBezTo>
                  <a:lnTo>
                    <a:pt x="205" y="617"/>
                  </a:lnTo>
                  <a:cubicBezTo>
                    <a:pt x="216" y="605"/>
                    <a:pt x="228" y="605"/>
                    <a:pt x="228" y="594"/>
                  </a:cubicBezTo>
                  <a:cubicBezTo>
                    <a:pt x="239" y="594"/>
                    <a:pt x="250" y="594"/>
                    <a:pt x="262" y="583"/>
                  </a:cubicBezTo>
                  <a:cubicBezTo>
                    <a:pt x="296" y="560"/>
                    <a:pt x="341" y="526"/>
                    <a:pt x="376" y="492"/>
                  </a:cubicBezTo>
                  <a:cubicBezTo>
                    <a:pt x="398" y="458"/>
                    <a:pt x="432" y="412"/>
                    <a:pt x="444" y="367"/>
                  </a:cubicBezTo>
                  <a:cubicBezTo>
                    <a:pt x="478" y="321"/>
                    <a:pt x="501" y="253"/>
                    <a:pt x="501" y="196"/>
                  </a:cubicBezTo>
                  <a:cubicBezTo>
                    <a:pt x="501" y="185"/>
                    <a:pt x="501" y="173"/>
                    <a:pt x="501" y="162"/>
                  </a:cubicBezTo>
                  <a:cubicBezTo>
                    <a:pt x="489" y="94"/>
                    <a:pt x="478" y="14"/>
                    <a:pt x="398" y="3"/>
                  </a:cubicBezTo>
                  <a:cubicBezTo>
                    <a:pt x="392" y="1"/>
                    <a:pt x="387" y="1"/>
                    <a:pt x="38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2935350" y="2561375"/>
              <a:ext cx="24750" cy="26875"/>
            </a:xfrm>
            <a:custGeom>
              <a:rect b="b" l="l" r="r" t="t"/>
              <a:pathLst>
                <a:path extrusionOk="0" h="1075" w="990">
                  <a:moveTo>
                    <a:pt x="132" y="0"/>
                  </a:moveTo>
                  <a:cubicBezTo>
                    <a:pt x="116" y="0"/>
                    <a:pt x="102" y="6"/>
                    <a:pt x="91" y="16"/>
                  </a:cubicBezTo>
                  <a:cubicBezTo>
                    <a:pt x="34" y="50"/>
                    <a:pt x="23" y="141"/>
                    <a:pt x="12" y="198"/>
                  </a:cubicBezTo>
                  <a:cubicBezTo>
                    <a:pt x="0" y="278"/>
                    <a:pt x="12" y="346"/>
                    <a:pt x="23" y="414"/>
                  </a:cubicBezTo>
                  <a:cubicBezTo>
                    <a:pt x="34" y="551"/>
                    <a:pt x="114" y="687"/>
                    <a:pt x="194" y="790"/>
                  </a:cubicBezTo>
                  <a:cubicBezTo>
                    <a:pt x="285" y="903"/>
                    <a:pt x="410" y="983"/>
                    <a:pt x="535" y="1040"/>
                  </a:cubicBezTo>
                  <a:cubicBezTo>
                    <a:pt x="592" y="1063"/>
                    <a:pt x="660" y="1074"/>
                    <a:pt x="728" y="1074"/>
                  </a:cubicBezTo>
                  <a:cubicBezTo>
                    <a:pt x="774" y="1074"/>
                    <a:pt x="797" y="1074"/>
                    <a:pt x="842" y="1063"/>
                  </a:cubicBezTo>
                  <a:cubicBezTo>
                    <a:pt x="876" y="1051"/>
                    <a:pt x="899" y="1040"/>
                    <a:pt x="933" y="1029"/>
                  </a:cubicBezTo>
                  <a:cubicBezTo>
                    <a:pt x="990" y="1006"/>
                    <a:pt x="967" y="926"/>
                    <a:pt x="922" y="915"/>
                  </a:cubicBezTo>
                  <a:cubicBezTo>
                    <a:pt x="888" y="903"/>
                    <a:pt x="865" y="892"/>
                    <a:pt x="842" y="892"/>
                  </a:cubicBezTo>
                  <a:cubicBezTo>
                    <a:pt x="797" y="869"/>
                    <a:pt x="751" y="858"/>
                    <a:pt x="706" y="835"/>
                  </a:cubicBezTo>
                  <a:cubicBezTo>
                    <a:pt x="671" y="824"/>
                    <a:pt x="615" y="801"/>
                    <a:pt x="580" y="778"/>
                  </a:cubicBezTo>
                  <a:cubicBezTo>
                    <a:pt x="489" y="744"/>
                    <a:pt x="421" y="676"/>
                    <a:pt x="364" y="608"/>
                  </a:cubicBezTo>
                  <a:cubicBezTo>
                    <a:pt x="296" y="528"/>
                    <a:pt x="251" y="437"/>
                    <a:pt x="228" y="335"/>
                  </a:cubicBezTo>
                  <a:cubicBezTo>
                    <a:pt x="216" y="289"/>
                    <a:pt x="205" y="232"/>
                    <a:pt x="205" y="187"/>
                  </a:cubicBezTo>
                  <a:cubicBezTo>
                    <a:pt x="194" y="130"/>
                    <a:pt x="205" y="73"/>
                    <a:pt x="182" y="28"/>
                  </a:cubicBezTo>
                  <a:cubicBezTo>
                    <a:pt x="170" y="9"/>
                    <a:pt x="150" y="0"/>
                    <a:pt x="1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2945300" y="2566500"/>
              <a:ext cx="11400" cy="13500"/>
            </a:xfrm>
            <a:custGeom>
              <a:rect b="b" l="l" r="r" t="t"/>
              <a:pathLst>
                <a:path extrusionOk="0" h="540" w="456">
                  <a:moveTo>
                    <a:pt x="68" y="0"/>
                  </a:moveTo>
                  <a:cubicBezTo>
                    <a:pt x="50" y="0"/>
                    <a:pt x="29" y="9"/>
                    <a:pt x="23" y="27"/>
                  </a:cubicBezTo>
                  <a:cubicBezTo>
                    <a:pt x="12" y="50"/>
                    <a:pt x="0" y="84"/>
                    <a:pt x="0" y="107"/>
                  </a:cubicBezTo>
                  <a:cubicBezTo>
                    <a:pt x="12" y="130"/>
                    <a:pt x="12" y="164"/>
                    <a:pt x="23" y="187"/>
                  </a:cubicBezTo>
                  <a:cubicBezTo>
                    <a:pt x="12" y="198"/>
                    <a:pt x="12" y="198"/>
                    <a:pt x="23" y="209"/>
                  </a:cubicBezTo>
                  <a:cubicBezTo>
                    <a:pt x="23" y="221"/>
                    <a:pt x="23" y="232"/>
                    <a:pt x="23" y="232"/>
                  </a:cubicBezTo>
                  <a:cubicBezTo>
                    <a:pt x="35" y="255"/>
                    <a:pt x="46" y="278"/>
                    <a:pt x="57" y="300"/>
                  </a:cubicBezTo>
                  <a:cubicBezTo>
                    <a:pt x="69" y="346"/>
                    <a:pt x="103" y="380"/>
                    <a:pt x="126" y="414"/>
                  </a:cubicBezTo>
                  <a:cubicBezTo>
                    <a:pt x="160" y="448"/>
                    <a:pt x="194" y="471"/>
                    <a:pt x="228" y="494"/>
                  </a:cubicBezTo>
                  <a:cubicBezTo>
                    <a:pt x="239" y="494"/>
                    <a:pt x="239" y="505"/>
                    <a:pt x="251" y="505"/>
                  </a:cubicBezTo>
                  <a:cubicBezTo>
                    <a:pt x="262" y="516"/>
                    <a:pt x="273" y="528"/>
                    <a:pt x="285" y="528"/>
                  </a:cubicBezTo>
                  <a:lnTo>
                    <a:pt x="319" y="528"/>
                  </a:lnTo>
                  <a:cubicBezTo>
                    <a:pt x="342" y="528"/>
                    <a:pt x="353" y="539"/>
                    <a:pt x="376" y="539"/>
                  </a:cubicBezTo>
                  <a:cubicBezTo>
                    <a:pt x="399" y="539"/>
                    <a:pt x="433" y="516"/>
                    <a:pt x="444" y="482"/>
                  </a:cubicBezTo>
                  <a:cubicBezTo>
                    <a:pt x="455" y="460"/>
                    <a:pt x="455" y="414"/>
                    <a:pt x="433" y="391"/>
                  </a:cubicBezTo>
                  <a:cubicBezTo>
                    <a:pt x="421" y="380"/>
                    <a:pt x="410" y="380"/>
                    <a:pt x="410" y="369"/>
                  </a:cubicBezTo>
                  <a:cubicBezTo>
                    <a:pt x="402" y="369"/>
                    <a:pt x="400" y="364"/>
                    <a:pt x="399" y="364"/>
                  </a:cubicBezTo>
                  <a:cubicBezTo>
                    <a:pt x="399" y="364"/>
                    <a:pt x="399" y="365"/>
                    <a:pt x="399" y="369"/>
                  </a:cubicBezTo>
                  <a:cubicBezTo>
                    <a:pt x="399" y="357"/>
                    <a:pt x="387" y="346"/>
                    <a:pt x="376" y="346"/>
                  </a:cubicBezTo>
                  <a:cubicBezTo>
                    <a:pt x="364" y="334"/>
                    <a:pt x="353" y="323"/>
                    <a:pt x="342" y="323"/>
                  </a:cubicBezTo>
                  <a:cubicBezTo>
                    <a:pt x="342" y="312"/>
                    <a:pt x="330" y="312"/>
                    <a:pt x="330" y="312"/>
                  </a:cubicBezTo>
                  <a:cubicBezTo>
                    <a:pt x="296" y="278"/>
                    <a:pt x="262" y="255"/>
                    <a:pt x="239" y="221"/>
                  </a:cubicBezTo>
                  <a:cubicBezTo>
                    <a:pt x="228" y="209"/>
                    <a:pt x="228" y="209"/>
                    <a:pt x="217" y="198"/>
                  </a:cubicBezTo>
                  <a:cubicBezTo>
                    <a:pt x="217" y="198"/>
                    <a:pt x="205" y="187"/>
                    <a:pt x="205" y="175"/>
                  </a:cubicBezTo>
                  <a:lnTo>
                    <a:pt x="194" y="175"/>
                  </a:lnTo>
                  <a:cubicBezTo>
                    <a:pt x="194" y="175"/>
                    <a:pt x="194" y="164"/>
                    <a:pt x="194" y="164"/>
                  </a:cubicBezTo>
                  <a:cubicBezTo>
                    <a:pt x="182" y="153"/>
                    <a:pt x="182" y="141"/>
                    <a:pt x="171" y="130"/>
                  </a:cubicBezTo>
                  <a:cubicBezTo>
                    <a:pt x="171" y="130"/>
                    <a:pt x="171" y="130"/>
                    <a:pt x="171" y="118"/>
                  </a:cubicBezTo>
                  <a:lnTo>
                    <a:pt x="160" y="118"/>
                  </a:lnTo>
                  <a:cubicBezTo>
                    <a:pt x="160" y="118"/>
                    <a:pt x="160" y="107"/>
                    <a:pt x="160" y="107"/>
                  </a:cubicBezTo>
                  <a:cubicBezTo>
                    <a:pt x="160" y="96"/>
                    <a:pt x="160" y="96"/>
                    <a:pt x="148" y="84"/>
                  </a:cubicBezTo>
                  <a:cubicBezTo>
                    <a:pt x="148" y="84"/>
                    <a:pt x="148" y="73"/>
                    <a:pt x="137" y="62"/>
                  </a:cubicBezTo>
                  <a:cubicBezTo>
                    <a:pt x="129" y="53"/>
                    <a:pt x="127" y="45"/>
                    <a:pt x="130" y="45"/>
                  </a:cubicBezTo>
                  <a:cubicBezTo>
                    <a:pt x="131" y="45"/>
                    <a:pt x="134" y="47"/>
                    <a:pt x="137" y="50"/>
                  </a:cubicBezTo>
                  <a:cubicBezTo>
                    <a:pt x="126" y="39"/>
                    <a:pt x="114" y="27"/>
                    <a:pt x="103" y="16"/>
                  </a:cubicBezTo>
                  <a:cubicBezTo>
                    <a:pt x="98" y="6"/>
                    <a:pt x="83" y="0"/>
                    <a:pt x="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2823325" y="2582875"/>
              <a:ext cx="29500" cy="22425"/>
            </a:xfrm>
            <a:custGeom>
              <a:rect b="b" l="l" r="r" t="t"/>
              <a:pathLst>
                <a:path extrusionOk="0" h="897" w="1180">
                  <a:moveTo>
                    <a:pt x="86" y="0"/>
                  </a:moveTo>
                  <a:cubicBezTo>
                    <a:pt x="71" y="0"/>
                    <a:pt x="55" y="6"/>
                    <a:pt x="46" y="21"/>
                  </a:cubicBezTo>
                  <a:cubicBezTo>
                    <a:pt x="11" y="78"/>
                    <a:pt x="0" y="157"/>
                    <a:pt x="11" y="225"/>
                  </a:cubicBezTo>
                  <a:cubicBezTo>
                    <a:pt x="11" y="294"/>
                    <a:pt x="23" y="362"/>
                    <a:pt x="46" y="430"/>
                  </a:cubicBezTo>
                  <a:cubicBezTo>
                    <a:pt x="102" y="567"/>
                    <a:pt x="205" y="692"/>
                    <a:pt x="319" y="771"/>
                  </a:cubicBezTo>
                  <a:cubicBezTo>
                    <a:pt x="444" y="851"/>
                    <a:pt x="603" y="896"/>
                    <a:pt x="739" y="896"/>
                  </a:cubicBezTo>
                  <a:cubicBezTo>
                    <a:pt x="785" y="885"/>
                    <a:pt x="830" y="885"/>
                    <a:pt x="865" y="874"/>
                  </a:cubicBezTo>
                  <a:cubicBezTo>
                    <a:pt x="910" y="874"/>
                    <a:pt x="944" y="851"/>
                    <a:pt x="978" y="828"/>
                  </a:cubicBezTo>
                  <a:cubicBezTo>
                    <a:pt x="1024" y="817"/>
                    <a:pt x="1047" y="794"/>
                    <a:pt x="1081" y="760"/>
                  </a:cubicBezTo>
                  <a:cubicBezTo>
                    <a:pt x="1103" y="737"/>
                    <a:pt x="1126" y="726"/>
                    <a:pt x="1149" y="692"/>
                  </a:cubicBezTo>
                  <a:cubicBezTo>
                    <a:pt x="1180" y="650"/>
                    <a:pt x="1135" y="599"/>
                    <a:pt x="1084" y="599"/>
                  </a:cubicBezTo>
                  <a:cubicBezTo>
                    <a:pt x="1079" y="599"/>
                    <a:pt x="1074" y="600"/>
                    <a:pt x="1069" y="601"/>
                  </a:cubicBezTo>
                  <a:cubicBezTo>
                    <a:pt x="1058" y="601"/>
                    <a:pt x="1047" y="601"/>
                    <a:pt x="1024" y="612"/>
                  </a:cubicBezTo>
                  <a:lnTo>
                    <a:pt x="1012" y="612"/>
                  </a:lnTo>
                  <a:cubicBezTo>
                    <a:pt x="1018" y="618"/>
                    <a:pt x="1021" y="621"/>
                    <a:pt x="1018" y="621"/>
                  </a:cubicBezTo>
                  <a:cubicBezTo>
                    <a:pt x="1015" y="621"/>
                    <a:pt x="1007" y="618"/>
                    <a:pt x="990" y="612"/>
                  </a:cubicBezTo>
                  <a:cubicBezTo>
                    <a:pt x="967" y="612"/>
                    <a:pt x="933" y="624"/>
                    <a:pt x="899" y="635"/>
                  </a:cubicBezTo>
                  <a:lnTo>
                    <a:pt x="819" y="635"/>
                  </a:lnTo>
                  <a:cubicBezTo>
                    <a:pt x="796" y="646"/>
                    <a:pt x="762" y="646"/>
                    <a:pt x="739" y="646"/>
                  </a:cubicBezTo>
                  <a:cubicBezTo>
                    <a:pt x="637" y="646"/>
                    <a:pt x="535" y="624"/>
                    <a:pt x="444" y="567"/>
                  </a:cubicBezTo>
                  <a:cubicBezTo>
                    <a:pt x="353" y="510"/>
                    <a:pt x="284" y="430"/>
                    <a:pt x="239" y="339"/>
                  </a:cubicBezTo>
                  <a:cubicBezTo>
                    <a:pt x="205" y="294"/>
                    <a:pt x="193" y="248"/>
                    <a:pt x="182" y="203"/>
                  </a:cubicBezTo>
                  <a:cubicBezTo>
                    <a:pt x="171" y="169"/>
                    <a:pt x="159" y="146"/>
                    <a:pt x="148" y="112"/>
                  </a:cubicBezTo>
                  <a:cubicBezTo>
                    <a:pt x="148" y="89"/>
                    <a:pt x="148" y="66"/>
                    <a:pt x="137" y="32"/>
                  </a:cubicBezTo>
                  <a:cubicBezTo>
                    <a:pt x="130" y="12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2832425" y="2585650"/>
              <a:ext cx="10525" cy="9825"/>
            </a:xfrm>
            <a:custGeom>
              <a:rect b="b" l="l" r="r" t="t"/>
              <a:pathLst>
                <a:path extrusionOk="0" h="393" w="421">
                  <a:moveTo>
                    <a:pt x="68" y="1"/>
                  </a:moveTo>
                  <a:cubicBezTo>
                    <a:pt x="46" y="12"/>
                    <a:pt x="34" y="23"/>
                    <a:pt x="34" y="35"/>
                  </a:cubicBezTo>
                  <a:cubicBezTo>
                    <a:pt x="23" y="46"/>
                    <a:pt x="23" y="58"/>
                    <a:pt x="23" y="69"/>
                  </a:cubicBezTo>
                  <a:cubicBezTo>
                    <a:pt x="11" y="69"/>
                    <a:pt x="11" y="80"/>
                    <a:pt x="11" y="80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0" y="126"/>
                    <a:pt x="11" y="160"/>
                    <a:pt x="34" y="194"/>
                  </a:cubicBezTo>
                  <a:cubicBezTo>
                    <a:pt x="34" y="205"/>
                    <a:pt x="34" y="228"/>
                    <a:pt x="46" y="240"/>
                  </a:cubicBezTo>
                  <a:cubicBezTo>
                    <a:pt x="57" y="251"/>
                    <a:pt x="68" y="262"/>
                    <a:pt x="80" y="285"/>
                  </a:cubicBezTo>
                  <a:cubicBezTo>
                    <a:pt x="102" y="296"/>
                    <a:pt x="114" y="319"/>
                    <a:pt x="148" y="342"/>
                  </a:cubicBezTo>
                  <a:cubicBezTo>
                    <a:pt x="159" y="353"/>
                    <a:pt x="182" y="353"/>
                    <a:pt x="193" y="365"/>
                  </a:cubicBezTo>
                  <a:cubicBezTo>
                    <a:pt x="216" y="376"/>
                    <a:pt x="228" y="387"/>
                    <a:pt x="250" y="387"/>
                  </a:cubicBezTo>
                  <a:cubicBezTo>
                    <a:pt x="265" y="387"/>
                    <a:pt x="281" y="392"/>
                    <a:pt x="292" y="392"/>
                  </a:cubicBezTo>
                  <a:cubicBezTo>
                    <a:pt x="298" y="392"/>
                    <a:pt x="303" y="391"/>
                    <a:pt x="307" y="387"/>
                  </a:cubicBezTo>
                  <a:lnTo>
                    <a:pt x="330" y="387"/>
                  </a:lnTo>
                  <a:cubicBezTo>
                    <a:pt x="330" y="387"/>
                    <a:pt x="341" y="387"/>
                    <a:pt x="353" y="376"/>
                  </a:cubicBezTo>
                  <a:cubicBezTo>
                    <a:pt x="387" y="376"/>
                    <a:pt x="410" y="353"/>
                    <a:pt x="421" y="319"/>
                  </a:cubicBezTo>
                  <a:cubicBezTo>
                    <a:pt x="421" y="296"/>
                    <a:pt x="421" y="274"/>
                    <a:pt x="421" y="262"/>
                  </a:cubicBezTo>
                  <a:cubicBezTo>
                    <a:pt x="410" y="240"/>
                    <a:pt x="398" y="228"/>
                    <a:pt x="375" y="217"/>
                  </a:cubicBezTo>
                  <a:cubicBezTo>
                    <a:pt x="364" y="217"/>
                    <a:pt x="364" y="217"/>
                    <a:pt x="353" y="205"/>
                  </a:cubicBezTo>
                  <a:lnTo>
                    <a:pt x="341" y="205"/>
                  </a:lnTo>
                  <a:cubicBezTo>
                    <a:pt x="330" y="194"/>
                    <a:pt x="307" y="194"/>
                    <a:pt x="296" y="183"/>
                  </a:cubicBezTo>
                  <a:lnTo>
                    <a:pt x="284" y="183"/>
                  </a:lnTo>
                  <a:cubicBezTo>
                    <a:pt x="262" y="171"/>
                    <a:pt x="239" y="160"/>
                    <a:pt x="216" y="149"/>
                  </a:cubicBezTo>
                  <a:cubicBezTo>
                    <a:pt x="216" y="137"/>
                    <a:pt x="205" y="126"/>
                    <a:pt x="193" y="126"/>
                  </a:cubicBezTo>
                  <a:cubicBezTo>
                    <a:pt x="193" y="114"/>
                    <a:pt x="182" y="114"/>
                    <a:pt x="171" y="103"/>
                  </a:cubicBezTo>
                  <a:cubicBezTo>
                    <a:pt x="159" y="80"/>
                    <a:pt x="148" y="69"/>
                    <a:pt x="137" y="58"/>
                  </a:cubicBezTo>
                  <a:cubicBezTo>
                    <a:pt x="137" y="46"/>
                    <a:pt x="125" y="46"/>
                    <a:pt x="125" y="46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02" y="12"/>
                    <a:pt x="80" y="1"/>
                    <a:pt x="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2850625" y="2577700"/>
              <a:ext cx="8250" cy="14300"/>
            </a:xfrm>
            <a:custGeom>
              <a:rect b="b" l="l" r="r" t="t"/>
              <a:pathLst>
                <a:path extrusionOk="0" h="572" w="330">
                  <a:moveTo>
                    <a:pt x="216" y="0"/>
                  </a:moveTo>
                  <a:cubicBezTo>
                    <a:pt x="193" y="0"/>
                    <a:pt x="171" y="23"/>
                    <a:pt x="159" y="46"/>
                  </a:cubicBezTo>
                  <a:cubicBezTo>
                    <a:pt x="159" y="46"/>
                    <a:pt x="159" y="46"/>
                    <a:pt x="159" y="57"/>
                  </a:cubicBezTo>
                  <a:cubicBezTo>
                    <a:pt x="159" y="68"/>
                    <a:pt x="148" y="91"/>
                    <a:pt x="148" y="91"/>
                  </a:cubicBezTo>
                  <a:cubicBezTo>
                    <a:pt x="136" y="103"/>
                    <a:pt x="136" y="125"/>
                    <a:pt x="136" y="137"/>
                  </a:cubicBezTo>
                  <a:cubicBezTo>
                    <a:pt x="136" y="148"/>
                    <a:pt x="125" y="159"/>
                    <a:pt x="125" y="159"/>
                  </a:cubicBezTo>
                  <a:cubicBezTo>
                    <a:pt x="125" y="171"/>
                    <a:pt x="125" y="182"/>
                    <a:pt x="114" y="194"/>
                  </a:cubicBezTo>
                  <a:cubicBezTo>
                    <a:pt x="114" y="205"/>
                    <a:pt x="114" y="228"/>
                    <a:pt x="102" y="250"/>
                  </a:cubicBezTo>
                  <a:cubicBezTo>
                    <a:pt x="102" y="250"/>
                    <a:pt x="91" y="262"/>
                    <a:pt x="91" y="273"/>
                  </a:cubicBezTo>
                  <a:cubicBezTo>
                    <a:pt x="91" y="273"/>
                    <a:pt x="91" y="273"/>
                    <a:pt x="91" y="285"/>
                  </a:cubicBezTo>
                  <a:cubicBezTo>
                    <a:pt x="80" y="296"/>
                    <a:pt x="68" y="319"/>
                    <a:pt x="68" y="341"/>
                  </a:cubicBezTo>
                  <a:cubicBezTo>
                    <a:pt x="68" y="353"/>
                    <a:pt x="57" y="353"/>
                    <a:pt x="57" y="353"/>
                  </a:cubicBezTo>
                  <a:cubicBezTo>
                    <a:pt x="57" y="364"/>
                    <a:pt x="57" y="364"/>
                    <a:pt x="45" y="376"/>
                  </a:cubicBezTo>
                  <a:cubicBezTo>
                    <a:pt x="45" y="387"/>
                    <a:pt x="34" y="398"/>
                    <a:pt x="34" y="421"/>
                  </a:cubicBezTo>
                  <a:cubicBezTo>
                    <a:pt x="23" y="421"/>
                    <a:pt x="23" y="432"/>
                    <a:pt x="23" y="432"/>
                  </a:cubicBezTo>
                  <a:cubicBezTo>
                    <a:pt x="23" y="444"/>
                    <a:pt x="23" y="444"/>
                    <a:pt x="23" y="455"/>
                  </a:cubicBezTo>
                  <a:cubicBezTo>
                    <a:pt x="11" y="455"/>
                    <a:pt x="11" y="467"/>
                    <a:pt x="11" y="478"/>
                  </a:cubicBezTo>
                  <a:cubicBezTo>
                    <a:pt x="0" y="489"/>
                    <a:pt x="0" y="501"/>
                    <a:pt x="0" y="512"/>
                  </a:cubicBezTo>
                  <a:cubicBezTo>
                    <a:pt x="0" y="535"/>
                    <a:pt x="11" y="569"/>
                    <a:pt x="34" y="569"/>
                  </a:cubicBezTo>
                  <a:cubicBezTo>
                    <a:pt x="42" y="571"/>
                    <a:pt x="50" y="572"/>
                    <a:pt x="58" y="572"/>
                  </a:cubicBezTo>
                  <a:cubicBezTo>
                    <a:pt x="92" y="572"/>
                    <a:pt x="120" y="553"/>
                    <a:pt x="148" y="535"/>
                  </a:cubicBezTo>
                  <a:cubicBezTo>
                    <a:pt x="193" y="523"/>
                    <a:pt x="227" y="489"/>
                    <a:pt x="250" y="444"/>
                  </a:cubicBezTo>
                  <a:cubicBezTo>
                    <a:pt x="284" y="421"/>
                    <a:pt x="296" y="376"/>
                    <a:pt x="307" y="330"/>
                  </a:cubicBezTo>
                  <a:cubicBezTo>
                    <a:pt x="318" y="296"/>
                    <a:pt x="330" y="262"/>
                    <a:pt x="330" y="228"/>
                  </a:cubicBezTo>
                  <a:cubicBezTo>
                    <a:pt x="330" y="216"/>
                    <a:pt x="330" y="216"/>
                    <a:pt x="330" y="205"/>
                  </a:cubicBezTo>
                  <a:cubicBezTo>
                    <a:pt x="330" y="197"/>
                    <a:pt x="330" y="190"/>
                    <a:pt x="330" y="182"/>
                  </a:cubicBezTo>
                  <a:cubicBezTo>
                    <a:pt x="318" y="159"/>
                    <a:pt x="318" y="137"/>
                    <a:pt x="318" y="125"/>
                  </a:cubicBezTo>
                  <a:cubicBezTo>
                    <a:pt x="318" y="103"/>
                    <a:pt x="307" y="80"/>
                    <a:pt x="296" y="68"/>
                  </a:cubicBezTo>
                  <a:cubicBezTo>
                    <a:pt x="296" y="68"/>
                    <a:pt x="284" y="46"/>
                    <a:pt x="273" y="46"/>
                  </a:cubicBezTo>
                  <a:cubicBezTo>
                    <a:pt x="273" y="46"/>
                    <a:pt x="273" y="46"/>
                    <a:pt x="273" y="34"/>
                  </a:cubicBezTo>
                  <a:cubicBezTo>
                    <a:pt x="273" y="34"/>
                    <a:pt x="273" y="34"/>
                    <a:pt x="273" y="23"/>
                  </a:cubicBezTo>
                  <a:cubicBezTo>
                    <a:pt x="262" y="12"/>
                    <a:pt x="239" y="0"/>
                    <a:pt x="21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2850625" y="258962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2703325" y="2565875"/>
              <a:ext cx="29875" cy="21225"/>
            </a:xfrm>
            <a:custGeom>
              <a:rect b="b" l="l" r="r" t="t"/>
              <a:pathLst>
                <a:path extrusionOk="0" h="849" w="1195">
                  <a:moveTo>
                    <a:pt x="1123" y="1"/>
                  </a:moveTo>
                  <a:cubicBezTo>
                    <a:pt x="1104" y="1"/>
                    <a:pt x="1086" y="10"/>
                    <a:pt x="1081" y="30"/>
                  </a:cubicBezTo>
                  <a:cubicBezTo>
                    <a:pt x="1024" y="121"/>
                    <a:pt x="990" y="223"/>
                    <a:pt x="922" y="303"/>
                  </a:cubicBezTo>
                  <a:cubicBezTo>
                    <a:pt x="853" y="382"/>
                    <a:pt x="785" y="462"/>
                    <a:pt x="694" y="519"/>
                  </a:cubicBezTo>
                  <a:cubicBezTo>
                    <a:pt x="602" y="580"/>
                    <a:pt x="501" y="623"/>
                    <a:pt x="400" y="623"/>
                  </a:cubicBezTo>
                  <a:cubicBezTo>
                    <a:pt x="388" y="623"/>
                    <a:pt x="376" y="622"/>
                    <a:pt x="364" y="621"/>
                  </a:cubicBezTo>
                  <a:cubicBezTo>
                    <a:pt x="319" y="621"/>
                    <a:pt x="273" y="598"/>
                    <a:pt x="239" y="576"/>
                  </a:cubicBezTo>
                  <a:cubicBezTo>
                    <a:pt x="217" y="564"/>
                    <a:pt x="194" y="553"/>
                    <a:pt x="182" y="541"/>
                  </a:cubicBezTo>
                  <a:cubicBezTo>
                    <a:pt x="148" y="507"/>
                    <a:pt x="137" y="496"/>
                    <a:pt x="103" y="496"/>
                  </a:cubicBezTo>
                  <a:cubicBezTo>
                    <a:pt x="96" y="493"/>
                    <a:pt x="89" y="491"/>
                    <a:pt x="83" y="491"/>
                  </a:cubicBezTo>
                  <a:cubicBezTo>
                    <a:pt x="68" y="491"/>
                    <a:pt x="54" y="499"/>
                    <a:pt x="46" y="507"/>
                  </a:cubicBezTo>
                  <a:cubicBezTo>
                    <a:pt x="0" y="587"/>
                    <a:pt x="46" y="667"/>
                    <a:pt x="103" y="723"/>
                  </a:cubicBezTo>
                  <a:cubicBezTo>
                    <a:pt x="148" y="769"/>
                    <a:pt x="217" y="814"/>
                    <a:pt x="285" y="837"/>
                  </a:cubicBezTo>
                  <a:cubicBezTo>
                    <a:pt x="321" y="845"/>
                    <a:pt x="359" y="849"/>
                    <a:pt x="397" y="849"/>
                  </a:cubicBezTo>
                  <a:cubicBezTo>
                    <a:pt x="525" y="849"/>
                    <a:pt x="657" y="808"/>
                    <a:pt x="762" y="746"/>
                  </a:cubicBezTo>
                  <a:cubicBezTo>
                    <a:pt x="888" y="678"/>
                    <a:pt x="1013" y="576"/>
                    <a:pt x="1081" y="450"/>
                  </a:cubicBezTo>
                  <a:cubicBezTo>
                    <a:pt x="1149" y="325"/>
                    <a:pt x="1195" y="178"/>
                    <a:pt x="1172" y="41"/>
                  </a:cubicBezTo>
                  <a:cubicBezTo>
                    <a:pt x="1172" y="15"/>
                    <a:pt x="1147" y="1"/>
                    <a:pt x="112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2711050" y="2568200"/>
              <a:ext cx="12475" cy="7750"/>
            </a:xfrm>
            <a:custGeom>
              <a:rect b="b" l="l" r="r" t="t"/>
              <a:pathLst>
                <a:path extrusionOk="0" h="310" w="499">
                  <a:moveTo>
                    <a:pt x="441" y="0"/>
                  </a:moveTo>
                  <a:cubicBezTo>
                    <a:pt x="429" y="0"/>
                    <a:pt x="413" y="8"/>
                    <a:pt x="397" y="16"/>
                  </a:cubicBezTo>
                  <a:cubicBezTo>
                    <a:pt x="397" y="28"/>
                    <a:pt x="385" y="39"/>
                    <a:pt x="374" y="50"/>
                  </a:cubicBezTo>
                  <a:cubicBezTo>
                    <a:pt x="362" y="50"/>
                    <a:pt x="362" y="50"/>
                    <a:pt x="362" y="62"/>
                  </a:cubicBezTo>
                  <a:lnTo>
                    <a:pt x="340" y="62"/>
                  </a:lnTo>
                  <a:cubicBezTo>
                    <a:pt x="340" y="62"/>
                    <a:pt x="328" y="73"/>
                    <a:pt x="317" y="85"/>
                  </a:cubicBezTo>
                  <a:cubicBezTo>
                    <a:pt x="306" y="96"/>
                    <a:pt x="306" y="96"/>
                    <a:pt x="294" y="96"/>
                  </a:cubicBezTo>
                  <a:cubicBezTo>
                    <a:pt x="294" y="96"/>
                    <a:pt x="283" y="107"/>
                    <a:pt x="283" y="107"/>
                  </a:cubicBezTo>
                  <a:lnTo>
                    <a:pt x="271" y="107"/>
                  </a:lnTo>
                  <a:cubicBezTo>
                    <a:pt x="271" y="107"/>
                    <a:pt x="271" y="119"/>
                    <a:pt x="260" y="119"/>
                  </a:cubicBezTo>
                  <a:lnTo>
                    <a:pt x="215" y="119"/>
                  </a:lnTo>
                  <a:cubicBezTo>
                    <a:pt x="203" y="119"/>
                    <a:pt x="192" y="130"/>
                    <a:pt x="192" y="130"/>
                  </a:cubicBezTo>
                  <a:lnTo>
                    <a:pt x="180" y="130"/>
                  </a:lnTo>
                  <a:cubicBezTo>
                    <a:pt x="158" y="130"/>
                    <a:pt x="146" y="130"/>
                    <a:pt x="135" y="141"/>
                  </a:cubicBezTo>
                  <a:cubicBezTo>
                    <a:pt x="135" y="141"/>
                    <a:pt x="130" y="136"/>
                    <a:pt x="127" y="136"/>
                  </a:cubicBezTo>
                  <a:cubicBezTo>
                    <a:pt x="125" y="136"/>
                    <a:pt x="124" y="138"/>
                    <a:pt x="124" y="141"/>
                  </a:cubicBezTo>
                  <a:cubicBezTo>
                    <a:pt x="124" y="130"/>
                    <a:pt x="112" y="130"/>
                    <a:pt x="112" y="130"/>
                  </a:cubicBezTo>
                  <a:lnTo>
                    <a:pt x="78" y="130"/>
                  </a:lnTo>
                  <a:cubicBezTo>
                    <a:pt x="74" y="129"/>
                    <a:pt x="71" y="128"/>
                    <a:pt x="67" y="128"/>
                  </a:cubicBezTo>
                  <a:cubicBezTo>
                    <a:pt x="35" y="128"/>
                    <a:pt x="1" y="168"/>
                    <a:pt x="21" y="198"/>
                  </a:cubicBezTo>
                  <a:cubicBezTo>
                    <a:pt x="21" y="198"/>
                    <a:pt x="21" y="198"/>
                    <a:pt x="21" y="210"/>
                  </a:cubicBezTo>
                  <a:cubicBezTo>
                    <a:pt x="33" y="232"/>
                    <a:pt x="78" y="255"/>
                    <a:pt x="112" y="278"/>
                  </a:cubicBezTo>
                  <a:cubicBezTo>
                    <a:pt x="124" y="289"/>
                    <a:pt x="135" y="289"/>
                    <a:pt x="158" y="301"/>
                  </a:cubicBezTo>
                  <a:lnTo>
                    <a:pt x="215" y="301"/>
                  </a:lnTo>
                  <a:cubicBezTo>
                    <a:pt x="226" y="306"/>
                    <a:pt x="234" y="309"/>
                    <a:pt x="243" y="309"/>
                  </a:cubicBezTo>
                  <a:cubicBezTo>
                    <a:pt x="252" y="309"/>
                    <a:pt x="260" y="306"/>
                    <a:pt x="271" y="301"/>
                  </a:cubicBezTo>
                  <a:cubicBezTo>
                    <a:pt x="283" y="301"/>
                    <a:pt x="294" y="289"/>
                    <a:pt x="306" y="289"/>
                  </a:cubicBezTo>
                  <a:cubicBezTo>
                    <a:pt x="340" y="278"/>
                    <a:pt x="362" y="266"/>
                    <a:pt x="385" y="255"/>
                  </a:cubicBezTo>
                  <a:cubicBezTo>
                    <a:pt x="419" y="232"/>
                    <a:pt x="465" y="198"/>
                    <a:pt x="476" y="164"/>
                  </a:cubicBezTo>
                  <a:cubicBezTo>
                    <a:pt x="488" y="141"/>
                    <a:pt x="488" y="130"/>
                    <a:pt x="499" y="119"/>
                  </a:cubicBezTo>
                  <a:cubicBezTo>
                    <a:pt x="499" y="96"/>
                    <a:pt x="499" y="62"/>
                    <a:pt x="499" y="39"/>
                  </a:cubicBezTo>
                  <a:cubicBezTo>
                    <a:pt x="499" y="16"/>
                    <a:pt x="476" y="5"/>
                    <a:pt x="453" y="5"/>
                  </a:cubicBezTo>
                  <a:cubicBezTo>
                    <a:pt x="450" y="2"/>
                    <a:pt x="446" y="0"/>
                    <a:pt x="4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3015625" y="2502200"/>
              <a:ext cx="12150" cy="23600"/>
            </a:xfrm>
            <a:custGeom>
              <a:rect b="b" l="l" r="r" t="t"/>
              <a:pathLst>
                <a:path extrusionOk="0" h="944" w="486">
                  <a:moveTo>
                    <a:pt x="84" y="0"/>
                  </a:moveTo>
                  <a:cubicBezTo>
                    <a:pt x="43" y="0"/>
                    <a:pt x="1" y="37"/>
                    <a:pt x="20" y="74"/>
                  </a:cubicBezTo>
                  <a:cubicBezTo>
                    <a:pt x="76" y="200"/>
                    <a:pt x="145" y="325"/>
                    <a:pt x="190" y="450"/>
                  </a:cubicBezTo>
                  <a:cubicBezTo>
                    <a:pt x="213" y="507"/>
                    <a:pt x="236" y="575"/>
                    <a:pt x="258" y="643"/>
                  </a:cubicBezTo>
                  <a:cubicBezTo>
                    <a:pt x="258" y="677"/>
                    <a:pt x="281" y="700"/>
                    <a:pt x="292" y="734"/>
                  </a:cubicBezTo>
                  <a:cubicBezTo>
                    <a:pt x="304" y="768"/>
                    <a:pt x="304" y="802"/>
                    <a:pt x="327" y="825"/>
                  </a:cubicBezTo>
                  <a:cubicBezTo>
                    <a:pt x="338" y="848"/>
                    <a:pt x="338" y="882"/>
                    <a:pt x="349" y="905"/>
                  </a:cubicBezTo>
                  <a:cubicBezTo>
                    <a:pt x="355" y="929"/>
                    <a:pt x="380" y="943"/>
                    <a:pt x="404" y="943"/>
                  </a:cubicBezTo>
                  <a:cubicBezTo>
                    <a:pt x="426" y="943"/>
                    <a:pt x="446" y="932"/>
                    <a:pt x="452" y="905"/>
                  </a:cubicBezTo>
                  <a:cubicBezTo>
                    <a:pt x="463" y="871"/>
                    <a:pt x="463" y="836"/>
                    <a:pt x="463" y="814"/>
                  </a:cubicBezTo>
                  <a:cubicBezTo>
                    <a:pt x="474" y="780"/>
                    <a:pt x="486" y="745"/>
                    <a:pt x="474" y="711"/>
                  </a:cubicBezTo>
                  <a:cubicBezTo>
                    <a:pt x="474" y="666"/>
                    <a:pt x="474" y="632"/>
                    <a:pt x="474" y="586"/>
                  </a:cubicBezTo>
                  <a:cubicBezTo>
                    <a:pt x="452" y="507"/>
                    <a:pt x="429" y="427"/>
                    <a:pt x="395" y="359"/>
                  </a:cubicBezTo>
                  <a:cubicBezTo>
                    <a:pt x="327" y="222"/>
                    <a:pt x="236" y="86"/>
                    <a:pt x="111" y="6"/>
                  </a:cubicBezTo>
                  <a:cubicBezTo>
                    <a:pt x="102" y="2"/>
                    <a:pt x="93" y="0"/>
                    <a:pt x="8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3013550" y="2511150"/>
              <a:ext cx="5700" cy="11800"/>
            </a:xfrm>
            <a:custGeom>
              <a:rect b="b" l="l" r="r" t="t"/>
              <a:pathLst>
                <a:path extrusionOk="0" h="472" w="228">
                  <a:moveTo>
                    <a:pt x="57" y="1"/>
                  </a:moveTo>
                  <a:cubicBezTo>
                    <a:pt x="34" y="1"/>
                    <a:pt x="12" y="24"/>
                    <a:pt x="0" y="46"/>
                  </a:cubicBezTo>
                  <a:cubicBezTo>
                    <a:pt x="0" y="69"/>
                    <a:pt x="0" y="80"/>
                    <a:pt x="0" y="115"/>
                  </a:cubicBezTo>
                  <a:cubicBezTo>
                    <a:pt x="12" y="115"/>
                    <a:pt x="12" y="126"/>
                    <a:pt x="12" y="137"/>
                  </a:cubicBezTo>
                  <a:cubicBezTo>
                    <a:pt x="12" y="137"/>
                    <a:pt x="12" y="149"/>
                    <a:pt x="12" y="149"/>
                  </a:cubicBezTo>
                  <a:cubicBezTo>
                    <a:pt x="12" y="149"/>
                    <a:pt x="23" y="149"/>
                    <a:pt x="23" y="160"/>
                  </a:cubicBezTo>
                  <a:cubicBezTo>
                    <a:pt x="34" y="183"/>
                    <a:pt x="34" y="217"/>
                    <a:pt x="46" y="251"/>
                  </a:cubicBezTo>
                  <a:cubicBezTo>
                    <a:pt x="46" y="262"/>
                    <a:pt x="46" y="285"/>
                    <a:pt x="57" y="296"/>
                  </a:cubicBezTo>
                  <a:cubicBezTo>
                    <a:pt x="57" y="296"/>
                    <a:pt x="57" y="296"/>
                    <a:pt x="57" y="308"/>
                  </a:cubicBezTo>
                  <a:cubicBezTo>
                    <a:pt x="57" y="319"/>
                    <a:pt x="57" y="331"/>
                    <a:pt x="57" y="342"/>
                  </a:cubicBezTo>
                  <a:cubicBezTo>
                    <a:pt x="68" y="376"/>
                    <a:pt x="68" y="410"/>
                    <a:pt x="91" y="444"/>
                  </a:cubicBezTo>
                  <a:cubicBezTo>
                    <a:pt x="97" y="463"/>
                    <a:pt x="114" y="472"/>
                    <a:pt x="131" y="472"/>
                  </a:cubicBezTo>
                  <a:cubicBezTo>
                    <a:pt x="146" y="472"/>
                    <a:pt x="161" y="466"/>
                    <a:pt x="171" y="456"/>
                  </a:cubicBezTo>
                  <a:cubicBezTo>
                    <a:pt x="205" y="422"/>
                    <a:pt x="216" y="376"/>
                    <a:pt x="216" y="342"/>
                  </a:cubicBezTo>
                  <a:cubicBezTo>
                    <a:pt x="228" y="319"/>
                    <a:pt x="228" y="296"/>
                    <a:pt x="228" y="274"/>
                  </a:cubicBezTo>
                  <a:cubicBezTo>
                    <a:pt x="228" y="251"/>
                    <a:pt x="216" y="228"/>
                    <a:pt x="216" y="206"/>
                  </a:cubicBezTo>
                  <a:cubicBezTo>
                    <a:pt x="205" y="160"/>
                    <a:pt x="182" y="126"/>
                    <a:pt x="171" y="92"/>
                  </a:cubicBezTo>
                  <a:cubicBezTo>
                    <a:pt x="159" y="69"/>
                    <a:pt x="148" y="58"/>
                    <a:pt x="125" y="35"/>
                  </a:cubicBezTo>
                  <a:cubicBezTo>
                    <a:pt x="114" y="35"/>
                    <a:pt x="114" y="24"/>
                    <a:pt x="103" y="12"/>
                  </a:cubicBezTo>
                  <a:cubicBezTo>
                    <a:pt x="80" y="12"/>
                    <a:pt x="68" y="12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2601800" y="2043025"/>
              <a:ext cx="465500" cy="621125"/>
            </a:xfrm>
            <a:custGeom>
              <a:rect b="b" l="l" r="r" t="t"/>
              <a:pathLst>
                <a:path extrusionOk="0" h="24845" w="18620">
                  <a:moveTo>
                    <a:pt x="9669" y="460"/>
                  </a:moveTo>
                  <a:cubicBezTo>
                    <a:pt x="9669" y="471"/>
                    <a:pt x="9669" y="471"/>
                    <a:pt x="9669" y="482"/>
                  </a:cubicBezTo>
                  <a:cubicBezTo>
                    <a:pt x="9657" y="596"/>
                    <a:pt x="9646" y="710"/>
                    <a:pt x="9635" y="812"/>
                  </a:cubicBezTo>
                  <a:cubicBezTo>
                    <a:pt x="9623" y="1051"/>
                    <a:pt x="9600" y="1278"/>
                    <a:pt x="9589" y="1506"/>
                  </a:cubicBezTo>
                  <a:cubicBezTo>
                    <a:pt x="9566" y="1802"/>
                    <a:pt x="9532" y="2097"/>
                    <a:pt x="9498" y="2393"/>
                  </a:cubicBezTo>
                  <a:cubicBezTo>
                    <a:pt x="9441" y="2313"/>
                    <a:pt x="9384" y="2234"/>
                    <a:pt x="9339" y="2143"/>
                  </a:cubicBezTo>
                  <a:cubicBezTo>
                    <a:pt x="9248" y="2029"/>
                    <a:pt x="9168" y="1904"/>
                    <a:pt x="9077" y="1779"/>
                  </a:cubicBezTo>
                  <a:cubicBezTo>
                    <a:pt x="9043" y="1722"/>
                    <a:pt x="8986" y="1631"/>
                    <a:pt x="8941" y="1563"/>
                  </a:cubicBezTo>
                  <a:lnTo>
                    <a:pt x="9669" y="460"/>
                  </a:lnTo>
                  <a:close/>
                  <a:moveTo>
                    <a:pt x="9919" y="562"/>
                  </a:moveTo>
                  <a:lnTo>
                    <a:pt x="10328" y="1745"/>
                  </a:lnTo>
                  <a:cubicBezTo>
                    <a:pt x="10340" y="1779"/>
                    <a:pt x="10351" y="1813"/>
                    <a:pt x="10374" y="1836"/>
                  </a:cubicBezTo>
                  <a:cubicBezTo>
                    <a:pt x="10340" y="1870"/>
                    <a:pt x="10306" y="1904"/>
                    <a:pt x="10271" y="1938"/>
                  </a:cubicBezTo>
                  <a:cubicBezTo>
                    <a:pt x="10192" y="2029"/>
                    <a:pt x="10101" y="2109"/>
                    <a:pt x="10010" y="2200"/>
                  </a:cubicBezTo>
                  <a:cubicBezTo>
                    <a:pt x="9930" y="2291"/>
                    <a:pt x="9851" y="2370"/>
                    <a:pt x="9771" y="2461"/>
                  </a:cubicBezTo>
                  <a:cubicBezTo>
                    <a:pt x="9805" y="2131"/>
                    <a:pt x="9839" y="1802"/>
                    <a:pt x="9862" y="1472"/>
                  </a:cubicBezTo>
                  <a:cubicBezTo>
                    <a:pt x="9885" y="1233"/>
                    <a:pt x="9896" y="1005"/>
                    <a:pt x="9908" y="767"/>
                  </a:cubicBezTo>
                  <a:cubicBezTo>
                    <a:pt x="9908" y="698"/>
                    <a:pt x="9919" y="630"/>
                    <a:pt x="9919" y="562"/>
                  </a:cubicBezTo>
                  <a:close/>
                  <a:moveTo>
                    <a:pt x="8747" y="1722"/>
                  </a:moveTo>
                  <a:cubicBezTo>
                    <a:pt x="8782" y="1779"/>
                    <a:pt x="8827" y="1847"/>
                    <a:pt x="8861" y="1904"/>
                  </a:cubicBezTo>
                  <a:cubicBezTo>
                    <a:pt x="8941" y="2029"/>
                    <a:pt x="9032" y="2154"/>
                    <a:pt x="9111" y="2279"/>
                  </a:cubicBezTo>
                  <a:cubicBezTo>
                    <a:pt x="9191" y="2393"/>
                    <a:pt x="9271" y="2507"/>
                    <a:pt x="9339" y="2632"/>
                  </a:cubicBezTo>
                  <a:cubicBezTo>
                    <a:pt x="9350" y="2643"/>
                    <a:pt x="9350" y="2655"/>
                    <a:pt x="9362" y="2666"/>
                  </a:cubicBezTo>
                  <a:cubicBezTo>
                    <a:pt x="9350" y="2666"/>
                    <a:pt x="9350" y="2666"/>
                    <a:pt x="9339" y="2655"/>
                  </a:cubicBezTo>
                  <a:cubicBezTo>
                    <a:pt x="9236" y="2598"/>
                    <a:pt x="9123" y="2552"/>
                    <a:pt x="9020" y="2495"/>
                  </a:cubicBezTo>
                  <a:cubicBezTo>
                    <a:pt x="8793" y="2393"/>
                    <a:pt x="8565" y="2291"/>
                    <a:pt x="8338" y="2200"/>
                  </a:cubicBezTo>
                  <a:cubicBezTo>
                    <a:pt x="8110" y="2097"/>
                    <a:pt x="7894" y="1995"/>
                    <a:pt x="7667" y="1881"/>
                  </a:cubicBezTo>
                  <a:cubicBezTo>
                    <a:pt x="7599" y="1847"/>
                    <a:pt x="7530" y="1802"/>
                    <a:pt x="7451" y="1768"/>
                  </a:cubicBezTo>
                  <a:lnTo>
                    <a:pt x="8622" y="1745"/>
                  </a:lnTo>
                  <a:cubicBezTo>
                    <a:pt x="8668" y="1745"/>
                    <a:pt x="8713" y="1733"/>
                    <a:pt x="8747" y="1722"/>
                  </a:cubicBezTo>
                  <a:close/>
                  <a:moveTo>
                    <a:pt x="10590" y="1995"/>
                  </a:moveTo>
                  <a:lnTo>
                    <a:pt x="11727" y="2302"/>
                  </a:lnTo>
                  <a:cubicBezTo>
                    <a:pt x="11397" y="2359"/>
                    <a:pt x="11079" y="2416"/>
                    <a:pt x="10761" y="2484"/>
                  </a:cubicBezTo>
                  <a:cubicBezTo>
                    <a:pt x="10544" y="2530"/>
                    <a:pt x="10340" y="2575"/>
                    <a:pt x="10135" y="2621"/>
                  </a:cubicBezTo>
                  <a:cubicBezTo>
                    <a:pt x="10055" y="2643"/>
                    <a:pt x="9976" y="2655"/>
                    <a:pt x="9908" y="2677"/>
                  </a:cubicBezTo>
                  <a:cubicBezTo>
                    <a:pt x="9919" y="2666"/>
                    <a:pt x="9930" y="2655"/>
                    <a:pt x="9942" y="2643"/>
                  </a:cubicBezTo>
                  <a:cubicBezTo>
                    <a:pt x="10021" y="2552"/>
                    <a:pt x="10112" y="2461"/>
                    <a:pt x="10192" y="2370"/>
                  </a:cubicBezTo>
                  <a:cubicBezTo>
                    <a:pt x="10283" y="2291"/>
                    <a:pt x="10362" y="2200"/>
                    <a:pt x="10453" y="2120"/>
                  </a:cubicBezTo>
                  <a:cubicBezTo>
                    <a:pt x="10499" y="2075"/>
                    <a:pt x="10533" y="2029"/>
                    <a:pt x="10579" y="1995"/>
                  </a:cubicBezTo>
                  <a:close/>
                  <a:moveTo>
                    <a:pt x="7098" y="1847"/>
                  </a:moveTo>
                  <a:lnTo>
                    <a:pt x="7098" y="1847"/>
                  </a:lnTo>
                  <a:cubicBezTo>
                    <a:pt x="7144" y="1881"/>
                    <a:pt x="7189" y="1915"/>
                    <a:pt x="7223" y="1938"/>
                  </a:cubicBezTo>
                  <a:cubicBezTo>
                    <a:pt x="7314" y="2006"/>
                    <a:pt x="7417" y="2075"/>
                    <a:pt x="7530" y="2131"/>
                  </a:cubicBezTo>
                  <a:cubicBezTo>
                    <a:pt x="7746" y="2245"/>
                    <a:pt x="7974" y="2348"/>
                    <a:pt x="8190" y="2450"/>
                  </a:cubicBezTo>
                  <a:cubicBezTo>
                    <a:pt x="8418" y="2552"/>
                    <a:pt x="8645" y="2643"/>
                    <a:pt x="8861" y="2746"/>
                  </a:cubicBezTo>
                  <a:cubicBezTo>
                    <a:pt x="8975" y="2803"/>
                    <a:pt x="9077" y="2848"/>
                    <a:pt x="9191" y="2905"/>
                  </a:cubicBezTo>
                  <a:lnTo>
                    <a:pt x="9180" y="2905"/>
                  </a:lnTo>
                  <a:cubicBezTo>
                    <a:pt x="9043" y="2939"/>
                    <a:pt x="8907" y="2950"/>
                    <a:pt x="8770" y="2973"/>
                  </a:cubicBezTo>
                  <a:cubicBezTo>
                    <a:pt x="8634" y="2985"/>
                    <a:pt x="8497" y="3007"/>
                    <a:pt x="8361" y="3030"/>
                  </a:cubicBezTo>
                  <a:cubicBezTo>
                    <a:pt x="8270" y="3041"/>
                    <a:pt x="8156" y="3041"/>
                    <a:pt x="8065" y="3075"/>
                  </a:cubicBezTo>
                  <a:cubicBezTo>
                    <a:pt x="8054" y="3053"/>
                    <a:pt x="8042" y="3030"/>
                    <a:pt x="8019" y="3019"/>
                  </a:cubicBezTo>
                  <a:lnTo>
                    <a:pt x="7110" y="1870"/>
                  </a:lnTo>
                  <a:cubicBezTo>
                    <a:pt x="7110" y="1870"/>
                    <a:pt x="7110" y="1859"/>
                    <a:pt x="7098" y="1847"/>
                  </a:cubicBezTo>
                  <a:close/>
                  <a:moveTo>
                    <a:pt x="11932" y="2552"/>
                  </a:moveTo>
                  <a:lnTo>
                    <a:pt x="10852" y="3371"/>
                  </a:lnTo>
                  <a:lnTo>
                    <a:pt x="10840" y="3371"/>
                  </a:lnTo>
                  <a:cubicBezTo>
                    <a:pt x="10806" y="3348"/>
                    <a:pt x="10761" y="3326"/>
                    <a:pt x="10715" y="3303"/>
                  </a:cubicBezTo>
                  <a:cubicBezTo>
                    <a:pt x="10613" y="3235"/>
                    <a:pt x="10499" y="3178"/>
                    <a:pt x="10385" y="3121"/>
                  </a:cubicBezTo>
                  <a:cubicBezTo>
                    <a:pt x="10271" y="3064"/>
                    <a:pt x="10158" y="3007"/>
                    <a:pt x="10044" y="2950"/>
                  </a:cubicBezTo>
                  <a:cubicBezTo>
                    <a:pt x="10033" y="2950"/>
                    <a:pt x="10021" y="2950"/>
                    <a:pt x="10010" y="2939"/>
                  </a:cubicBezTo>
                  <a:cubicBezTo>
                    <a:pt x="10055" y="2928"/>
                    <a:pt x="10101" y="2916"/>
                    <a:pt x="10158" y="2905"/>
                  </a:cubicBezTo>
                  <a:cubicBezTo>
                    <a:pt x="10328" y="2871"/>
                    <a:pt x="10499" y="2825"/>
                    <a:pt x="10681" y="2791"/>
                  </a:cubicBezTo>
                  <a:cubicBezTo>
                    <a:pt x="11045" y="2712"/>
                    <a:pt x="11397" y="2643"/>
                    <a:pt x="11761" y="2586"/>
                  </a:cubicBezTo>
                  <a:cubicBezTo>
                    <a:pt x="11818" y="2575"/>
                    <a:pt x="11875" y="2564"/>
                    <a:pt x="11932" y="2552"/>
                  </a:cubicBezTo>
                  <a:close/>
                  <a:moveTo>
                    <a:pt x="9077" y="3212"/>
                  </a:moveTo>
                  <a:lnTo>
                    <a:pt x="9077" y="3212"/>
                  </a:lnTo>
                  <a:cubicBezTo>
                    <a:pt x="8895" y="3405"/>
                    <a:pt x="8713" y="3599"/>
                    <a:pt x="8531" y="3781"/>
                  </a:cubicBezTo>
                  <a:cubicBezTo>
                    <a:pt x="8383" y="3940"/>
                    <a:pt x="8236" y="4088"/>
                    <a:pt x="8088" y="4247"/>
                  </a:cubicBezTo>
                  <a:cubicBezTo>
                    <a:pt x="8008" y="4315"/>
                    <a:pt x="7940" y="4395"/>
                    <a:pt x="7872" y="4463"/>
                  </a:cubicBezTo>
                  <a:cubicBezTo>
                    <a:pt x="7815" y="4531"/>
                    <a:pt x="7746" y="4588"/>
                    <a:pt x="7701" y="4645"/>
                  </a:cubicBezTo>
                  <a:lnTo>
                    <a:pt x="8088" y="3371"/>
                  </a:lnTo>
                  <a:cubicBezTo>
                    <a:pt x="8088" y="3360"/>
                    <a:pt x="8099" y="3348"/>
                    <a:pt x="8099" y="3337"/>
                  </a:cubicBezTo>
                  <a:cubicBezTo>
                    <a:pt x="8201" y="3337"/>
                    <a:pt x="8315" y="3314"/>
                    <a:pt x="8418" y="3303"/>
                  </a:cubicBezTo>
                  <a:lnTo>
                    <a:pt x="8850" y="3246"/>
                  </a:lnTo>
                  <a:cubicBezTo>
                    <a:pt x="8929" y="3235"/>
                    <a:pt x="8998" y="3223"/>
                    <a:pt x="9077" y="3212"/>
                  </a:cubicBezTo>
                  <a:close/>
                  <a:moveTo>
                    <a:pt x="9407" y="3326"/>
                  </a:moveTo>
                  <a:lnTo>
                    <a:pt x="9407" y="3326"/>
                  </a:lnTo>
                  <a:cubicBezTo>
                    <a:pt x="9384" y="3462"/>
                    <a:pt x="9350" y="3587"/>
                    <a:pt x="9327" y="3712"/>
                  </a:cubicBezTo>
                  <a:cubicBezTo>
                    <a:pt x="9305" y="3849"/>
                    <a:pt x="9282" y="3974"/>
                    <a:pt x="9259" y="4111"/>
                  </a:cubicBezTo>
                  <a:cubicBezTo>
                    <a:pt x="9248" y="4167"/>
                    <a:pt x="9248" y="4236"/>
                    <a:pt x="9225" y="4304"/>
                  </a:cubicBezTo>
                  <a:cubicBezTo>
                    <a:pt x="9191" y="4304"/>
                    <a:pt x="9157" y="4315"/>
                    <a:pt x="9111" y="4327"/>
                  </a:cubicBezTo>
                  <a:lnTo>
                    <a:pt x="8042" y="4725"/>
                  </a:lnTo>
                  <a:cubicBezTo>
                    <a:pt x="8054" y="4713"/>
                    <a:pt x="8065" y="4713"/>
                    <a:pt x="8076" y="4702"/>
                  </a:cubicBezTo>
                  <a:cubicBezTo>
                    <a:pt x="8156" y="4622"/>
                    <a:pt x="8236" y="4543"/>
                    <a:pt x="8304" y="4463"/>
                  </a:cubicBezTo>
                  <a:cubicBezTo>
                    <a:pt x="8463" y="4315"/>
                    <a:pt x="8611" y="4167"/>
                    <a:pt x="8759" y="4008"/>
                  </a:cubicBezTo>
                  <a:cubicBezTo>
                    <a:pt x="8975" y="3781"/>
                    <a:pt x="9202" y="3553"/>
                    <a:pt x="9407" y="3326"/>
                  </a:cubicBezTo>
                  <a:close/>
                  <a:moveTo>
                    <a:pt x="9862" y="3132"/>
                  </a:moveTo>
                  <a:lnTo>
                    <a:pt x="9862" y="3132"/>
                  </a:lnTo>
                  <a:cubicBezTo>
                    <a:pt x="9885" y="3144"/>
                    <a:pt x="9908" y="3155"/>
                    <a:pt x="9930" y="3166"/>
                  </a:cubicBezTo>
                  <a:cubicBezTo>
                    <a:pt x="10033" y="3235"/>
                    <a:pt x="10146" y="3292"/>
                    <a:pt x="10260" y="3348"/>
                  </a:cubicBezTo>
                  <a:cubicBezTo>
                    <a:pt x="10374" y="3405"/>
                    <a:pt x="10476" y="3462"/>
                    <a:pt x="10579" y="3530"/>
                  </a:cubicBezTo>
                  <a:cubicBezTo>
                    <a:pt x="10624" y="3553"/>
                    <a:pt x="10658" y="3576"/>
                    <a:pt x="10704" y="3610"/>
                  </a:cubicBezTo>
                  <a:cubicBezTo>
                    <a:pt x="10704" y="3633"/>
                    <a:pt x="10704" y="3667"/>
                    <a:pt x="10704" y="3690"/>
                  </a:cubicBezTo>
                  <a:lnTo>
                    <a:pt x="10761" y="4986"/>
                  </a:lnTo>
                  <a:lnTo>
                    <a:pt x="10738" y="4941"/>
                  </a:lnTo>
                  <a:cubicBezTo>
                    <a:pt x="10692" y="4838"/>
                    <a:pt x="10635" y="4736"/>
                    <a:pt x="10590" y="4645"/>
                  </a:cubicBezTo>
                  <a:cubicBezTo>
                    <a:pt x="10488" y="4440"/>
                    <a:pt x="10397" y="4236"/>
                    <a:pt x="10294" y="4020"/>
                  </a:cubicBezTo>
                  <a:cubicBezTo>
                    <a:pt x="10203" y="3826"/>
                    <a:pt x="10101" y="3621"/>
                    <a:pt x="10010" y="3428"/>
                  </a:cubicBezTo>
                  <a:cubicBezTo>
                    <a:pt x="9953" y="3326"/>
                    <a:pt x="9908" y="3223"/>
                    <a:pt x="9862" y="3132"/>
                  </a:cubicBezTo>
                  <a:close/>
                  <a:moveTo>
                    <a:pt x="9623" y="3292"/>
                  </a:moveTo>
                  <a:cubicBezTo>
                    <a:pt x="9657" y="3371"/>
                    <a:pt x="9703" y="3451"/>
                    <a:pt x="9737" y="3530"/>
                  </a:cubicBezTo>
                  <a:cubicBezTo>
                    <a:pt x="9828" y="3735"/>
                    <a:pt x="9930" y="3940"/>
                    <a:pt x="10021" y="4145"/>
                  </a:cubicBezTo>
                  <a:cubicBezTo>
                    <a:pt x="10124" y="4349"/>
                    <a:pt x="10215" y="4543"/>
                    <a:pt x="10317" y="4747"/>
                  </a:cubicBezTo>
                  <a:cubicBezTo>
                    <a:pt x="10362" y="4850"/>
                    <a:pt x="10419" y="4964"/>
                    <a:pt x="10465" y="5066"/>
                  </a:cubicBezTo>
                  <a:lnTo>
                    <a:pt x="9487" y="4383"/>
                  </a:lnTo>
                  <a:cubicBezTo>
                    <a:pt x="9498" y="4372"/>
                    <a:pt x="9498" y="4372"/>
                    <a:pt x="9498" y="4361"/>
                  </a:cubicBezTo>
                  <a:cubicBezTo>
                    <a:pt x="9509" y="4292"/>
                    <a:pt x="9509" y="4224"/>
                    <a:pt x="9521" y="4145"/>
                  </a:cubicBezTo>
                  <a:cubicBezTo>
                    <a:pt x="9544" y="4020"/>
                    <a:pt x="9566" y="3883"/>
                    <a:pt x="9578" y="3758"/>
                  </a:cubicBezTo>
                  <a:cubicBezTo>
                    <a:pt x="9600" y="3621"/>
                    <a:pt x="9612" y="3496"/>
                    <a:pt x="9623" y="3360"/>
                  </a:cubicBezTo>
                  <a:cubicBezTo>
                    <a:pt x="9623" y="3337"/>
                    <a:pt x="9623" y="3314"/>
                    <a:pt x="9623" y="3292"/>
                  </a:cubicBezTo>
                  <a:close/>
                  <a:moveTo>
                    <a:pt x="9236" y="4622"/>
                  </a:moveTo>
                  <a:cubicBezTo>
                    <a:pt x="9248" y="4622"/>
                    <a:pt x="9271" y="4622"/>
                    <a:pt x="9293" y="4634"/>
                  </a:cubicBezTo>
                  <a:lnTo>
                    <a:pt x="9646" y="4884"/>
                  </a:lnTo>
                  <a:cubicBezTo>
                    <a:pt x="9669" y="4941"/>
                    <a:pt x="9691" y="4998"/>
                    <a:pt x="9726" y="5055"/>
                  </a:cubicBezTo>
                  <a:cubicBezTo>
                    <a:pt x="9805" y="5237"/>
                    <a:pt x="9908" y="5407"/>
                    <a:pt x="10021" y="5578"/>
                  </a:cubicBezTo>
                  <a:cubicBezTo>
                    <a:pt x="10249" y="5919"/>
                    <a:pt x="10522" y="6226"/>
                    <a:pt x="10829" y="6499"/>
                  </a:cubicBezTo>
                  <a:cubicBezTo>
                    <a:pt x="11113" y="6749"/>
                    <a:pt x="11432" y="6954"/>
                    <a:pt x="11705" y="7193"/>
                  </a:cubicBezTo>
                  <a:cubicBezTo>
                    <a:pt x="12125" y="7557"/>
                    <a:pt x="12398" y="7989"/>
                    <a:pt x="12228" y="8558"/>
                  </a:cubicBezTo>
                  <a:cubicBezTo>
                    <a:pt x="12114" y="8922"/>
                    <a:pt x="11864" y="9308"/>
                    <a:pt x="11488" y="9468"/>
                  </a:cubicBezTo>
                  <a:cubicBezTo>
                    <a:pt x="11378" y="9520"/>
                    <a:pt x="11260" y="9546"/>
                    <a:pt x="11143" y="9546"/>
                  </a:cubicBezTo>
                  <a:cubicBezTo>
                    <a:pt x="11056" y="9546"/>
                    <a:pt x="10969" y="9531"/>
                    <a:pt x="10886" y="9502"/>
                  </a:cubicBezTo>
                  <a:cubicBezTo>
                    <a:pt x="10795" y="9468"/>
                    <a:pt x="10704" y="9422"/>
                    <a:pt x="10635" y="9365"/>
                  </a:cubicBezTo>
                  <a:cubicBezTo>
                    <a:pt x="10613" y="9342"/>
                    <a:pt x="10579" y="9308"/>
                    <a:pt x="10556" y="9274"/>
                  </a:cubicBezTo>
                  <a:cubicBezTo>
                    <a:pt x="10556" y="9263"/>
                    <a:pt x="10567" y="9263"/>
                    <a:pt x="10567" y="9251"/>
                  </a:cubicBezTo>
                  <a:cubicBezTo>
                    <a:pt x="10635" y="9115"/>
                    <a:pt x="10670" y="8967"/>
                    <a:pt x="10681" y="8819"/>
                  </a:cubicBezTo>
                  <a:cubicBezTo>
                    <a:pt x="10692" y="8740"/>
                    <a:pt x="10681" y="8660"/>
                    <a:pt x="10670" y="8592"/>
                  </a:cubicBezTo>
                  <a:cubicBezTo>
                    <a:pt x="10670" y="8524"/>
                    <a:pt x="10670" y="8444"/>
                    <a:pt x="10635" y="8376"/>
                  </a:cubicBezTo>
                  <a:cubicBezTo>
                    <a:pt x="10622" y="8343"/>
                    <a:pt x="10582" y="8317"/>
                    <a:pt x="10545" y="8317"/>
                  </a:cubicBezTo>
                  <a:cubicBezTo>
                    <a:pt x="10517" y="8317"/>
                    <a:pt x="10491" y="8331"/>
                    <a:pt x="10476" y="8364"/>
                  </a:cubicBezTo>
                  <a:cubicBezTo>
                    <a:pt x="10431" y="8455"/>
                    <a:pt x="10431" y="8558"/>
                    <a:pt x="10408" y="8649"/>
                  </a:cubicBezTo>
                  <a:cubicBezTo>
                    <a:pt x="10362" y="8728"/>
                    <a:pt x="10351" y="8831"/>
                    <a:pt x="10306" y="8910"/>
                  </a:cubicBezTo>
                  <a:cubicBezTo>
                    <a:pt x="10260" y="8990"/>
                    <a:pt x="10226" y="9092"/>
                    <a:pt x="10169" y="9172"/>
                  </a:cubicBezTo>
                  <a:cubicBezTo>
                    <a:pt x="10067" y="9308"/>
                    <a:pt x="9942" y="9422"/>
                    <a:pt x="9771" y="9479"/>
                  </a:cubicBezTo>
                  <a:cubicBezTo>
                    <a:pt x="9716" y="9495"/>
                    <a:pt x="9663" y="9502"/>
                    <a:pt x="9611" y="9502"/>
                  </a:cubicBezTo>
                  <a:cubicBezTo>
                    <a:pt x="9512" y="9502"/>
                    <a:pt x="9417" y="9474"/>
                    <a:pt x="9327" y="9422"/>
                  </a:cubicBezTo>
                  <a:cubicBezTo>
                    <a:pt x="9293" y="9399"/>
                    <a:pt x="9236" y="9354"/>
                    <a:pt x="9202" y="9308"/>
                  </a:cubicBezTo>
                  <a:cubicBezTo>
                    <a:pt x="9225" y="9240"/>
                    <a:pt x="9248" y="9160"/>
                    <a:pt x="9259" y="9092"/>
                  </a:cubicBezTo>
                  <a:cubicBezTo>
                    <a:pt x="9282" y="8990"/>
                    <a:pt x="9293" y="8887"/>
                    <a:pt x="9282" y="8796"/>
                  </a:cubicBezTo>
                  <a:cubicBezTo>
                    <a:pt x="9271" y="8751"/>
                    <a:pt x="9259" y="8717"/>
                    <a:pt x="9248" y="8671"/>
                  </a:cubicBezTo>
                  <a:cubicBezTo>
                    <a:pt x="9236" y="8615"/>
                    <a:pt x="9225" y="8569"/>
                    <a:pt x="9191" y="8524"/>
                  </a:cubicBezTo>
                  <a:cubicBezTo>
                    <a:pt x="9174" y="8501"/>
                    <a:pt x="9140" y="8487"/>
                    <a:pt x="9107" y="8487"/>
                  </a:cubicBezTo>
                  <a:cubicBezTo>
                    <a:pt x="9074" y="8487"/>
                    <a:pt x="9043" y="8501"/>
                    <a:pt x="9032" y="8535"/>
                  </a:cubicBezTo>
                  <a:cubicBezTo>
                    <a:pt x="9009" y="8592"/>
                    <a:pt x="9009" y="8660"/>
                    <a:pt x="8998" y="8717"/>
                  </a:cubicBezTo>
                  <a:cubicBezTo>
                    <a:pt x="8975" y="8785"/>
                    <a:pt x="8963" y="8865"/>
                    <a:pt x="8941" y="8933"/>
                  </a:cubicBezTo>
                  <a:cubicBezTo>
                    <a:pt x="8907" y="9058"/>
                    <a:pt x="8850" y="9183"/>
                    <a:pt x="8770" y="9297"/>
                  </a:cubicBezTo>
                  <a:cubicBezTo>
                    <a:pt x="8645" y="9479"/>
                    <a:pt x="8440" y="9615"/>
                    <a:pt x="8213" y="9661"/>
                  </a:cubicBezTo>
                  <a:cubicBezTo>
                    <a:pt x="8173" y="9667"/>
                    <a:pt x="8134" y="9669"/>
                    <a:pt x="8097" y="9669"/>
                  </a:cubicBezTo>
                  <a:cubicBezTo>
                    <a:pt x="7614" y="9669"/>
                    <a:pt x="7287" y="9215"/>
                    <a:pt x="7223" y="8751"/>
                  </a:cubicBezTo>
                  <a:cubicBezTo>
                    <a:pt x="7212" y="8603"/>
                    <a:pt x="7212" y="8444"/>
                    <a:pt x="7223" y="8296"/>
                  </a:cubicBezTo>
                  <a:cubicBezTo>
                    <a:pt x="7235" y="8216"/>
                    <a:pt x="7246" y="8137"/>
                    <a:pt x="7246" y="8046"/>
                  </a:cubicBezTo>
                  <a:cubicBezTo>
                    <a:pt x="7246" y="8012"/>
                    <a:pt x="7257" y="7955"/>
                    <a:pt x="7246" y="7921"/>
                  </a:cubicBezTo>
                  <a:cubicBezTo>
                    <a:pt x="7235" y="7887"/>
                    <a:pt x="7223" y="7852"/>
                    <a:pt x="7212" y="7818"/>
                  </a:cubicBezTo>
                  <a:cubicBezTo>
                    <a:pt x="7204" y="7794"/>
                    <a:pt x="7178" y="7775"/>
                    <a:pt x="7155" y="7775"/>
                  </a:cubicBezTo>
                  <a:cubicBezTo>
                    <a:pt x="7147" y="7775"/>
                    <a:pt x="7139" y="7778"/>
                    <a:pt x="7132" y="7784"/>
                  </a:cubicBezTo>
                  <a:cubicBezTo>
                    <a:pt x="7064" y="7841"/>
                    <a:pt x="7019" y="7887"/>
                    <a:pt x="6984" y="7955"/>
                  </a:cubicBezTo>
                  <a:cubicBezTo>
                    <a:pt x="6950" y="8046"/>
                    <a:pt x="6928" y="8125"/>
                    <a:pt x="6905" y="8205"/>
                  </a:cubicBezTo>
                  <a:cubicBezTo>
                    <a:pt x="6871" y="8364"/>
                    <a:pt x="6859" y="8512"/>
                    <a:pt x="6871" y="8671"/>
                  </a:cubicBezTo>
                  <a:cubicBezTo>
                    <a:pt x="6780" y="8694"/>
                    <a:pt x="6689" y="8717"/>
                    <a:pt x="6598" y="8717"/>
                  </a:cubicBezTo>
                  <a:cubicBezTo>
                    <a:pt x="6427" y="8717"/>
                    <a:pt x="6279" y="8649"/>
                    <a:pt x="6166" y="8524"/>
                  </a:cubicBezTo>
                  <a:cubicBezTo>
                    <a:pt x="6086" y="8455"/>
                    <a:pt x="6040" y="8376"/>
                    <a:pt x="5995" y="8285"/>
                  </a:cubicBezTo>
                  <a:cubicBezTo>
                    <a:pt x="5995" y="8285"/>
                    <a:pt x="5995" y="8285"/>
                    <a:pt x="5995" y="8273"/>
                  </a:cubicBezTo>
                  <a:cubicBezTo>
                    <a:pt x="5984" y="8239"/>
                    <a:pt x="5972" y="8216"/>
                    <a:pt x="5961" y="8182"/>
                  </a:cubicBezTo>
                  <a:cubicBezTo>
                    <a:pt x="5904" y="8046"/>
                    <a:pt x="5893" y="7887"/>
                    <a:pt x="5881" y="7739"/>
                  </a:cubicBezTo>
                  <a:cubicBezTo>
                    <a:pt x="5893" y="7659"/>
                    <a:pt x="5904" y="7591"/>
                    <a:pt x="5927" y="7511"/>
                  </a:cubicBezTo>
                  <a:cubicBezTo>
                    <a:pt x="6018" y="7204"/>
                    <a:pt x="6211" y="6943"/>
                    <a:pt x="6439" y="6715"/>
                  </a:cubicBezTo>
                  <a:cubicBezTo>
                    <a:pt x="6962" y="6192"/>
                    <a:pt x="7678" y="5919"/>
                    <a:pt x="8247" y="5464"/>
                  </a:cubicBezTo>
                  <a:cubicBezTo>
                    <a:pt x="8395" y="5350"/>
                    <a:pt x="8543" y="5214"/>
                    <a:pt x="8668" y="5066"/>
                  </a:cubicBezTo>
                  <a:cubicBezTo>
                    <a:pt x="8736" y="4975"/>
                    <a:pt x="8827" y="4873"/>
                    <a:pt x="8872" y="4759"/>
                  </a:cubicBezTo>
                  <a:lnTo>
                    <a:pt x="9236" y="4622"/>
                  </a:lnTo>
                  <a:close/>
                  <a:moveTo>
                    <a:pt x="11466" y="10804"/>
                  </a:moveTo>
                  <a:lnTo>
                    <a:pt x="11454" y="10821"/>
                  </a:lnTo>
                  <a:cubicBezTo>
                    <a:pt x="11463" y="10812"/>
                    <a:pt x="11465" y="10810"/>
                    <a:pt x="11466" y="10804"/>
                  </a:cubicBezTo>
                  <a:close/>
                  <a:moveTo>
                    <a:pt x="11648" y="11401"/>
                  </a:moveTo>
                  <a:cubicBezTo>
                    <a:pt x="12000" y="11401"/>
                    <a:pt x="12296" y="11685"/>
                    <a:pt x="12296" y="12038"/>
                  </a:cubicBezTo>
                  <a:cubicBezTo>
                    <a:pt x="12296" y="12402"/>
                    <a:pt x="12000" y="12686"/>
                    <a:pt x="11648" y="12686"/>
                  </a:cubicBezTo>
                  <a:cubicBezTo>
                    <a:pt x="11295" y="12686"/>
                    <a:pt x="10999" y="12402"/>
                    <a:pt x="10999" y="12038"/>
                  </a:cubicBezTo>
                  <a:cubicBezTo>
                    <a:pt x="10999" y="11685"/>
                    <a:pt x="11295" y="11401"/>
                    <a:pt x="11648" y="11401"/>
                  </a:cubicBezTo>
                  <a:close/>
                  <a:moveTo>
                    <a:pt x="12580" y="8728"/>
                  </a:moveTo>
                  <a:cubicBezTo>
                    <a:pt x="12614" y="8751"/>
                    <a:pt x="12649" y="8774"/>
                    <a:pt x="12683" y="8796"/>
                  </a:cubicBezTo>
                  <a:cubicBezTo>
                    <a:pt x="12887" y="8922"/>
                    <a:pt x="13104" y="9058"/>
                    <a:pt x="13308" y="9195"/>
                  </a:cubicBezTo>
                  <a:cubicBezTo>
                    <a:pt x="13661" y="9445"/>
                    <a:pt x="14002" y="9741"/>
                    <a:pt x="14264" y="10104"/>
                  </a:cubicBezTo>
                  <a:cubicBezTo>
                    <a:pt x="14502" y="10434"/>
                    <a:pt x="14673" y="10810"/>
                    <a:pt x="14741" y="11208"/>
                  </a:cubicBezTo>
                  <a:cubicBezTo>
                    <a:pt x="14798" y="11594"/>
                    <a:pt x="14730" y="12049"/>
                    <a:pt x="14468" y="12356"/>
                  </a:cubicBezTo>
                  <a:cubicBezTo>
                    <a:pt x="14332" y="12516"/>
                    <a:pt x="14150" y="12629"/>
                    <a:pt x="13934" y="12652"/>
                  </a:cubicBezTo>
                  <a:cubicBezTo>
                    <a:pt x="13909" y="12655"/>
                    <a:pt x="13884" y="12657"/>
                    <a:pt x="13859" y="12657"/>
                  </a:cubicBezTo>
                  <a:cubicBezTo>
                    <a:pt x="13790" y="12657"/>
                    <a:pt x="13719" y="12646"/>
                    <a:pt x="13661" y="12629"/>
                  </a:cubicBezTo>
                  <a:cubicBezTo>
                    <a:pt x="13615" y="12618"/>
                    <a:pt x="13581" y="12607"/>
                    <a:pt x="13536" y="12584"/>
                  </a:cubicBezTo>
                  <a:cubicBezTo>
                    <a:pt x="13536" y="12573"/>
                    <a:pt x="13547" y="12561"/>
                    <a:pt x="13547" y="12550"/>
                  </a:cubicBezTo>
                  <a:cubicBezTo>
                    <a:pt x="13547" y="12402"/>
                    <a:pt x="13513" y="12254"/>
                    <a:pt x="13456" y="12118"/>
                  </a:cubicBezTo>
                  <a:cubicBezTo>
                    <a:pt x="13433" y="12049"/>
                    <a:pt x="13388" y="11981"/>
                    <a:pt x="13354" y="11913"/>
                  </a:cubicBezTo>
                  <a:cubicBezTo>
                    <a:pt x="13320" y="11856"/>
                    <a:pt x="13286" y="11788"/>
                    <a:pt x="13229" y="11742"/>
                  </a:cubicBezTo>
                  <a:cubicBezTo>
                    <a:pt x="13210" y="11727"/>
                    <a:pt x="13186" y="11720"/>
                    <a:pt x="13162" y="11720"/>
                  </a:cubicBezTo>
                  <a:cubicBezTo>
                    <a:pt x="13115" y="11720"/>
                    <a:pt x="13069" y="11750"/>
                    <a:pt x="13069" y="11811"/>
                  </a:cubicBezTo>
                  <a:cubicBezTo>
                    <a:pt x="13081" y="11902"/>
                    <a:pt x="13115" y="11993"/>
                    <a:pt x="13138" y="12084"/>
                  </a:cubicBezTo>
                  <a:cubicBezTo>
                    <a:pt x="13126" y="12186"/>
                    <a:pt x="13160" y="12277"/>
                    <a:pt x="13160" y="12368"/>
                  </a:cubicBezTo>
                  <a:cubicBezTo>
                    <a:pt x="13149" y="12459"/>
                    <a:pt x="13160" y="12561"/>
                    <a:pt x="13149" y="12652"/>
                  </a:cubicBezTo>
                  <a:cubicBezTo>
                    <a:pt x="13126" y="12834"/>
                    <a:pt x="13047" y="12982"/>
                    <a:pt x="12922" y="13107"/>
                  </a:cubicBezTo>
                  <a:cubicBezTo>
                    <a:pt x="12827" y="13202"/>
                    <a:pt x="12708" y="13249"/>
                    <a:pt x="12579" y="13249"/>
                  </a:cubicBezTo>
                  <a:cubicBezTo>
                    <a:pt x="12553" y="13249"/>
                    <a:pt x="12527" y="13247"/>
                    <a:pt x="12501" y="13244"/>
                  </a:cubicBezTo>
                  <a:cubicBezTo>
                    <a:pt x="12455" y="13244"/>
                    <a:pt x="12387" y="13221"/>
                    <a:pt x="12330" y="13198"/>
                  </a:cubicBezTo>
                  <a:cubicBezTo>
                    <a:pt x="12330" y="13130"/>
                    <a:pt x="12319" y="13050"/>
                    <a:pt x="12296" y="12982"/>
                  </a:cubicBezTo>
                  <a:cubicBezTo>
                    <a:pt x="12285" y="12925"/>
                    <a:pt x="12262" y="12857"/>
                    <a:pt x="12239" y="12811"/>
                  </a:cubicBezTo>
                  <a:cubicBezTo>
                    <a:pt x="12467" y="12629"/>
                    <a:pt x="12614" y="12345"/>
                    <a:pt x="12614" y="12038"/>
                  </a:cubicBezTo>
                  <a:cubicBezTo>
                    <a:pt x="12614" y="11538"/>
                    <a:pt x="12228" y="11117"/>
                    <a:pt x="11739" y="11071"/>
                  </a:cubicBezTo>
                  <a:cubicBezTo>
                    <a:pt x="11739" y="11048"/>
                    <a:pt x="11739" y="11026"/>
                    <a:pt x="11739" y="11003"/>
                  </a:cubicBezTo>
                  <a:cubicBezTo>
                    <a:pt x="11739" y="10969"/>
                    <a:pt x="11727" y="10923"/>
                    <a:pt x="11727" y="10889"/>
                  </a:cubicBezTo>
                  <a:cubicBezTo>
                    <a:pt x="11718" y="10853"/>
                    <a:pt x="11709" y="10817"/>
                    <a:pt x="11688" y="10786"/>
                  </a:cubicBezTo>
                  <a:lnTo>
                    <a:pt x="11688" y="10786"/>
                  </a:lnTo>
                  <a:cubicBezTo>
                    <a:pt x="11690" y="10787"/>
                    <a:pt x="11691" y="10787"/>
                    <a:pt x="11693" y="10787"/>
                  </a:cubicBezTo>
                  <a:cubicBezTo>
                    <a:pt x="11690" y="10784"/>
                    <a:pt x="11687" y="10781"/>
                    <a:pt x="11684" y="10779"/>
                  </a:cubicBezTo>
                  <a:lnTo>
                    <a:pt x="11684" y="10779"/>
                  </a:lnTo>
                  <a:cubicBezTo>
                    <a:pt x="11685" y="10782"/>
                    <a:pt x="11687" y="10784"/>
                    <a:pt x="11688" y="10786"/>
                  </a:cubicBezTo>
                  <a:lnTo>
                    <a:pt x="11688" y="10786"/>
                  </a:lnTo>
                  <a:cubicBezTo>
                    <a:pt x="11684" y="10785"/>
                    <a:pt x="11683" y="10781"/>
                    <a:pt x="11682" y="10778"/>
                  </a:cubicBezTo>
                  <a:lnTo>
                    <a:pt x="11682" y="10778"/>
                  </a:lnTo>
                  <a:cubicBezTo>
                    <a:pt x="11683" y="10779"/>
                    <a:pt x="11683" y="10779"/>
                    <a:pt x="11684" y="10779"/>
                  </a:cubicBezTo>
                  <a:lnTo>
                    <a:pt x="11684" y="10779"/>
                  </a:lnTo>
                  <a:cubicBezTo>
                    <a:pt x="11683" y="10779"/>
                    <a:pt x="11683" y="10778"/>
                    <a:pt x="11682" y="10777"/>
                  </a:cubicBezTo>
                  <a:lnTo>
                    <a:pt x="11682" y="10777"/>
                  </a:lnTo>
                  <a:cubicBezTo>
                    <a:pt x="11682" y="10776"/>
                    <a:pt x="11682" y="10776"/>
                    <a:pt x="11682" y="10776"/>
                  </a:cubicBezTo>
                  <a:cubicBezTo>
                    <a:pt x="11654" y="10738"/>
                    <a:pt x="11625" y="10716"/>
                    <a:pt x="11584" y="10716"/>
                  </a:cubicBezTo>
                  <a:cubicBezTo>
                    <a:pt x="11576" y="10716"/>
                    <a:pt x="11566" y="10717"/>
                    <a:pt x="11557" y="10719"/>
                  </a:cubicBezTo>
                  <a:cubicBezTo>
                    <a:pt x="11523" y="10719"/>
                    <a:pt x="11477" y="10753"/>
                    <a:pt x="11466" y="10798"/>
                  </a:cubicBezTo>
                  <a:cubicBezTo>
                    <a:pt x="11466" y="10801"/>
                    <a:pt x="11466" y="10803"/>
                    <a:pt x="11466" y="10804"/>
                  </a:cubicBezTo>
                  <a:lnTo>
                    <a:pt x="11466" y="10804"/>
                  </a:lnTo>
                  <a:lnTo>
                    <a:pt x="11477" y="10787"/>
                  </a:lnTo>
                  <a:lnTo>
                    <a:pt x="11477" y="10787"/>
                  </a:lnTo>
                  <a:cubicBezTo>
                    <a:pt x="11454" y="10821"/>
                    <a:pt x="11454" y="10844"/>
                    <a:pt x="11454" y="10878"/>
                  </a:cubicBezTo>
                  <a:cubicBezTo>
                    <a:pt x="11443" y="10889"/>
                    <a:pt x="11454" y="10912"/>
                    <a:pt x="11454" y="10923"/>
                  </a:cubicBezTo>
                  <a:cubicBezTo>
                    <a:pt x="11454" y="10946"/>
                    <a:pt x="11454" y="10980"/>
                    <a:pt x="11454" y="11003"/>
                  </a:cubicBezTo>
                  <a:cubicBezTo>
                    <a:pt x="11454" y="11037"/>
                    <a:pt x="11454" y="11060"/>
                    <a:pt x="11443" y="11094"/>
                  </a:cubicBezTo>
                  <a:cubicBezTo>
                    <a:pt x="11011" y="11185"/>
                    <a:pt x="10681" y="11572"/>
                    <a:pt x="10681" y="12038"/>
                  </a:cubicBezTo>
                  <a:cubicBezTo>
                    <a:pt x="10681" y="12573"/>
                    <a:pt x="11113" y="13005"/>
                    <a:pt x="11648" y="13005"/>
                  </a:cubicBezTo>
                  <a:cubicBezTo>
                    <a:pt x="11750" y="13005"/>
                    <a:pt x="11841" y="12993"/>
                    <a:pt x="11932" y="12959"/>
                  </a:cubicBezTo>
                  <a:cubicBezTo>
                    <a:pt x="11932" y="12971"/>
                    <a:pt x="11932" y="12971"/>
                    <a:pt x="11932" y="12982"/>
                  </a:cubicBezTo>
                  <a:cubicBezTo>
                    <a:pt x="11955" y="13107"/>
                    <a:pt x="11955" y="13244"/>
                    <a:pt x="11943" y="13369"/>
                  </a:cubicBezTo>
                  <a:cubicBezTo>
                    <a:pt x="11909" y="13596"/>
                    <a:pt x="11784" y="13812"/>
                    <a:pt x="11591" y="13949"/>
                  </a:cubicBezTo>
                  <a:cubicBezTo>
                    <a:pt x="11458" y="14039"/>
                    <a:pt x="11317" y="14078"/>
                    <a:pt x="11177" y="14078"/>
                  </a:cubicBezTo>
                  <a:cubicBezTo>
                    <a:pt x="10840" y="14078"/>
                    <a:pt x="10510" y="13848"/>
                    <a:pt x="10317" y="13551"/>
                  </a:cubicBezTo>
                  <a:cubicBezTo>
                    <a:pt x="10226" y="13426"/>
                    <a:pt x="10169" y="13289"/>
                    <a:pt x="10112" y="13153"/>
                  </a:cubicBezTo>
                  <a:cubicBezTo>
                    <a:pt x="10089" y="13073"/>
                    <a:pt x="10067" y="12993"/>
                    <a:pt x="10033" y="12914"/>
                  </a:cubicBezTo>
                  <a:cubicBezTo>
                    <a:pt x="10010" y="12880"/>
                    <a:pt x="9998" y="12823"/>
                    <a:pt x="9964" y="12789"/>
                  </a:cubicBezTo>
                  <a:cubicBezTo>
                    <a:pt x="9942" y="12766"/>
                    <a:pt x="9919" y="12743"/>
                    <a:pt x="9896" y="12720"/>
                  </a:cubicBezTo>
                  <a:cubicBezTo>
                    <a:pt x="9881" y="12710"/>
                    <a:pt x="9863" y="12705"/>
                    <a:pt x="9847" y="12705"/>
                  </a:cubicBezTo>
                  <a:cubicBezTo>
                    <a:pt x="9828" y="12705"/>
                    <a:pt x="9811" y="12713"/>
                    <a:pt x="9805" y="12732"/>
                  </a:cubicBezTo>
                  <a:cubicBezTo>
                    <a:pt x="9771" y="12800"/>
                    <a:pt x="9748" y="12868"/>
                    <a:pt x="9748" y="12948"/>
                  </a:cubicBezTo>
                  <a:cubicBezTo>
                    <a:pt x="9748" y="13039"/>
                    <a:pt x="9771" y="13119"/>
                    <a:pt x="9794" y="13210"/>
                  </a:cubicBezTo>
                  <a:cubicBezTo>
                    <a:pt x="9794" y="13210"/>
                    <a:pt x="9794" y="13221"/>
                    <a:pt x="9794" y="13221"/>
                  </a:cubicBezTo>
                  <a:cubicBezTo>
                    <a:pt x="9657" y="13482"/>
                    <a:pt x="9475" y="13721"/>
                    <a:pt x="9191" y="13812"/>
                  </a:cubicBezTo>
                  <a:cubicBezTo>
                    <a:pt x="9115" y="13839"/>
                    <a:pt x="9039" y="13854"/>
                    <a:pt x="8964" y="13854"/>
                  </a:cubicBezTo>
                  <a:cubicBezTo>
                    <a:pt x="8882" y="13854"/>
                    <a:pt x="8802" y="13837"/>
                    <a:pt x="8725" y="13801"/>
                  </a:cubicBezTo>
                  <a:cubicBezTo>
                    <a:pt x="8634" y="13755"/>
                    <a:pt x="8577" y="13699"/>
                    <a:pt x="8497" y="13642"/>
                  </a:cubicBezTo>
                  <a:cubicBezTo>
                    <a:pt x="8565" y="13505"/>
                    <a:pt x="8622" y="13357"/>
                    <a:pt x="8668" y="13210"/>
                  </a:cubicBezTo>
                  <a:cubicBezTo>
                    <a:pt x="8691" y="13119"/>
                    <a:pt x="8702" y="13039"/>
                    <a:pt x="8702" y="12948"/>
                  </a:cubicBezTo>
                  <a:cubicBezTo>
                    <a:pt x="8713" y="12868"/>
                    <a:pt x="8691" y="12800"/>
                    <a:pt x="8645" y="12732"/>
                  </a:cubicBezTo>
                  <a:cubicBezTo>
                    <a:pt x="8639" y="12713"/>
                    <a:pt x="8622" y="12705"/>
                    <a:pt x="8605" y="12705"/>
                  </a:cubicBezTo>
                  <a:cubicBezTo>
                    <a:pt x="8590" y="12705"/>
                    <a:pt x="8576" y="12710"/>
                    <a:pt x="8565" y="12720"/>
                  </a:cubicBezTo>
                  <a:cubicBezTo>
                    <a:pt x="8531" y="12743"/>
                    <a:pt x="8509" y="12766"/>
                    <a:pt x="8486" y="12789"/>
                  </a:cubicBezTo>
                  <a:cubicBezTo>
                    <a:pt x="8452" y="12823"/>
                    <a:pt x="8440" y="12880"/>
                    <a:pt x="8429" y="12914"/>
                  </a:cubicBezTo>
                  <a:cubicBezTo>
                    <a:pt x="8395" y="12993"/>
                    <a:pt x="8372" y="13073"/>
                    <a:pt x="8338" y="13153"/>
                  </a:cubicBezTo>
                  <a:cubicBezTo>
                    <a:pt x="8292" y="13289"/>
                    <a:pt x="8224" y="13426"/>
                    <a:pt x="8145" y="13551"/>
                  </a:cubicBezTo>
                  <a:cubicBezTo>
                    <a:pt x="7953" y="13854"/>
                    <a:pt x="7621" y="14085"/>
                    <a:pt x="7282" y="14085"/>
                  </a:cubicBezTo>
                  <a:cubicBezTo>
                    <a:pt x="7139" y="14085"/>
                    <a:pt x="6995" y="14044"/>
                    <a:pt x="6859" y="13949"/>
                  </a:cubicBezTo>
                  <a:cubicBezTo>
                    <a:pt x="6666" y="13812"/>
                    <a:pt x="6541" y="13596"/>
                    <a:pt x="6507" y="13369"/>
                  </a:cubicBezTo>
                  <a:cubicBezTo>
                    <a:pt x="6495" y="13244"/>
                    <a:pt x="6495" y="13107"/>
                    <a:pt x="6518" y="12982"/>
                  </a:cubicBezTo>
                  <a:cubicBezTo>
                    <a:pt x="6530" y="12902"/>
                    <a:pt x="6552" y="12834"/>
                    <a:pt x="6564" y="12755"/>
                  </a:cubicBezTo>
                  <a:cubicBezTo>
                    <a:pt x="6575" y="12698"/>
                    <a:pt x="6598" y="12641"/>
                    <a:pt x="6609" y="12584"/>
                  </a:cubicBezTo>
                  <a:cubicBezTo>
                    <a:pt x="6609" y="12525"/>
                    <a:pt x="6559" y="12491"/>
                    <a:pt x="6511" y="12491"/>
                  </a:cubicBezTo>
                  <a:cubicBezTo>
                    <a:pt x="6493" y="12491"/>
                    <a:pt x="6476" y="12495"/>
                    <a:pt x="6461" y="12504"/>
                  </a:cubicBezTo>
                  <a:cubicBezTo>
                    <a:pt x="6416" y="12527"/>
                    <a:pt x="6393" y="12561"/>
                    <a:pt x="6359" y="12607"/>
                  </a:cubicBezTo>
                  <a:cubicBezTo>
                    <a:pt x="6325" y="12641"/>
                    <a:pt x="6291" y="12664"/>
                    <a:pt x="6268" y="12709"/>
                  </a:cubicBezTo>
                  <a:cubicBezTo>
                    <a:pt x="6222" y="12789"/>
                    <a:pt x="6188" y="12880"/>
                    <a:pt x="6154" y="12971"/>
                  </a:cubicBezTo>
                  <a:cubicBezTo>
                    <a:pt x="6131" y="13050"/>
                    <a:pt x="6120" y="13130"/>
                    <a:pt x="6120" y="13198"/>
                  </a:cubicBezTo>
                  <a:cubicBezTo>
                    <a:pt x="6063" y="13221"/>
                    <a:pt x="5995" y="13244"/>
                    <a:pt x="5949" y="13244"/>
                  </a:cubicBezTo>
                  <a:cubicBezTo>
                    <a:pt x="5923" y="13247"/>
                    <a:pt x="5897" y="13249"/>
                    <a:pt x="5872" y="13249"/>
                  </a:cubicBezTo>
                  <a:cubicBezTo>
                    <a:pt x="5745" y="13249"/>
                    <a:pt x="5633" y="13202"/>
                    <a:pt x="5529" y="13107"/>
                  </a:cubicBezTo>
                  <a:cubicBezTo>
                    <a:pt x="5404" y="12982"/>
                    <a:pt x="5335" y="12834"/>
                    <a:pt x="5301" y="12652"/>
                  </a:cubicBezTo>
                  <a:cubicBezTo>
                    <a:pt x="5290" y="12561"/>
                    <a:pt x="5301" y="12459"/>
                    <a:pt x="5301" y="12368"/>
                  </a:cubicBezTo>
                  <a:cubicBezTo>
                    <a:pt x="5290" y="12277"/>
                    <a:pt x="5324" y="12174"/>
                    <a:pt x="5313" y="12084"/>
                  </a:cubicBezTo>
                  <a:cubicBezTo>
                    <a:pt x="5347" y="11993"/>
                    <a:pt x="5381" y="11902"/>
                    <a:pt x="5381" y="11811"/>
                  </a:cubicBezTo>
                  <a:cubicBezTo>
                    <a:pt x="5381" y="11750"/>
                    <a:pt x="5335" y="11720"/>
                    <a:pt x="5288" y="11720"/>
                  </a:cubicBezTo>
                  <a:cubicBezTo>
                    <a:pt x="5264" y="11720"/>
                    <a:pt x="5240" y="11727"/>
                    <a:pt x="5222" y="11742"/>
                  </a:cubicBezTo>
                  <a:cubicBezTo>
                    <a:pt x="5176" y="11788"/>
                    <a:pt x="5131" y="11856"/>
                    <a:pt x="5108" y="11913"/>
                  </a:cubicBezTo>
                  <a:cubicBezTo>
                    <a:pt x="5062" y="11981"/>
                    <a:pt x="5017" y="12049"/>
                    <a:pt x="4994" y="12118"/>
                  </a:cubicBezTo>
                  <a:cubicBezTo>
                    <a:pt x="4949" y="12254"/>
                    <a:pt x="4903" y="12402"/>
                    <a:pt x="4914" y="12550"/>
                  </a:cubicBezTo>
                  <a:cubicBezTo>
                    <a:pt x="4914" y="12561"/>
                    <a:pt x="4914" y="12573"/>
                    <a:pt x="4914" y="12584"/>
                  </a:cubicBezTo>
                  <a:cubicBezTo>
                    <a:pt x="4880" y="12607"/>
                    <a:pt x="4835" y="12618"/>
                    <a:pt x="4801" y="12629"/>
                  </a:cubicBezTo>
                  <a:cubicBezTo>
                    <a:pt x="4734" y="12646"/>
                    <a:pt x="4661" y="12657"/>
                    <a:pt x="4592" y="12657"/>
                  </a:cubicBezTo>
                  <a:cubicBezTo>
                    <a:pt x="4566" y="12657"/>
                    <a:pt x="4541" y="12655"/>
                    <a:pt x="4516" y="12652"/>
                  </a:cubicBezTo>
                  <a:cubicBezTo>
                    <a:pt x="4312" y="12629"/>
                    <a:pt x="4130" y="12516"/>
                    <a:pt x="3993" y="12356"/>
                  </a:cubicBezTo>
                  <a:cubicBezTo>
                    <a:pt x="3720" y="12049"/>
                    <a:pt x="3663" y="11594"/>
                    <a:pt x="3720" y="11208"/>
                  </a:cubicBezTo>
                  <a:cubicBezTo>
                    <a:pt x="3777" y="10810"/>
                    <a:pt x="3959" y="10434"/>
                    <a:pt x="4198" y="10104"/>
                  </a:cubicBezTo>
                  <a:cubicBezTo>
                    <a:pt x="4448" y="9741"/>
                    <a:pt x="4789" y="9445"/>
                    <a:pt x="5153" y="9195"/>
                  </a:cubicBezTo>
                  <a:cubicBezTo>
                    <a:pt x="5358" y="9058"/>
                    <a:pt x="5563" y="8922"/>
                    <a:pt x="5779" y="8796"/>
                  </a:cubicBezTo>
                  <a:cubicBezTo>
                    <a:pt x="5802" y="8774"/>
                    <a:pt x="5836" y="8762"/>
                    <a:pt x="5858" y="8740"/>
                  </a:cubicBezTo>
                  <a:cubicBezTo>
                    <a:pt x="5881" y="8762"/>
                    <a:pt x="5893" y="8785"/>
                    <a:pt x="5915" y="8808"/>
                  </a:cubicBezTo>
                  <a:cubicBezTo>
                    <a:pt x="6077" y="8970"/>
                    <a:pt x="6311" y="9086"/>
                    <a:pt x="6544" y="9086"/>
                  </a:cubicBezTo>
                  <a:cubicBezTo>
                    <a:pt x="6574" y="9086"/>
                    <a:pt x="6603" y="9085"/>
                    <a:pt x="6632" y="9081"/>
                  </a:cubicBezTo>
                  <a:cubicBezTo>
                    <a:pt x="6723" y="9069"/>
                    <a:pt x="6825" y="9047"/>
                    <a:pt x="6905" y="9001"/>
                  </a:cubicBezTo>
                  <a:cubicBezTo>
                    <a:pt x="6962" y="9251"/>
                    <a:pt x="7087" y="9490"/>
                    <a:pt x="7257" y="9684"/>
                  </a:cubicBezTo>
                  <a:cubicBezTo>
                    <a:pt x="7468" y="9916"/>
                    <a:pt x="7777" y="10050"/>
                    <a:pt x="8093" y="10050"/>
                  </a:cubicBezTo>
                  <a:cubicBezTo>
                    <a:pt x="8118" y="10050"/>
                    <a:pt x="8143" y="10049"/>
                    <a:pt x="8167" y="10048"/>
                  </a:cubicBezTo>
                  <a:cubicBezTo>
                    <a:pt x="8497" y="10025"/>
                    <a:pt x="8816" y="9866"/>
                    <a:pt x="9020" y="9615"/>
                  </a:cubicBezTo>
                  <a:lnTo>
                    <a:pt x="9020" y="9604"/>
                  </a:lnTo>
                  <a:cubicBezTo>
                    <a:pt x="9066" y="9661"/>
                    <a:pt x="9123" y="9706"/>
                    <a:pt x="9180" y="9741"/>
                  </a:cubicBezTo>
                  <a:cubicBezTo>
                    <a:pt x="9318" y="9830"/>
                    <a:pt x="9477" y="9874"/>
                    <a:pt x="9637" y="9874"/>
                  </a:cubicBezTo>
                  <a:cubicBezTo>
                    <a:pt x="9740" y="9874"/>
                    <a:pt x="9843" y="9856"/>
                    <a:pt x="9942" y="9820"/>
                  </a:cubicBezTo>
                  <a:cubicBezTo>
                    <a:pt x="10101" y="9763"/>
                    <a:pt x="10237" y="9661"/>
                    <a:pt x="10351" y="9547"/>
                  </a:cubicBezTo>
                  <a:cubicBezTo>
                    <a:pt x="10431" y="9638"/>
                    <a:pt x="10522" y="9718"/>
                    <a:pt x="10624" y="9775"/>
                  </a:cubicBezTo>
                  <a:cubicBezTo>
                    <a:pt x="10785" y="9869"/>
                    <a:pt x="10978" y="9917"/>
                    <a:pt x="11169" y="9917"/>
                  </a:cubicBezTo>
                  <a:cubicBezTo>
                    <a:pt x="11208" y="9917"/>
                    <a:pt x="11246" y="9915"/>
                    <a:pt x="11284" y="9911"/>
                  </a:cubicBezTo>
                  <a:cubicBezTo>
                    <a:pt x="11807" y="9854"/>
                    <a:pt x="12228" y="9456"/>
                    <a:pt x="12455" y="9001"/>
                  </a:cubicBezTo>
                  <a:cubicBezTo>
                    <a:pt x="12501" y="8910"/>
                    <a:pt x="12546" y="8819"/>
                    <a:pt x="12580" y="8728"/>
                  </a:cubicBezTo>
                  <a:close/>
                  <a:moveTo>
                    <a:pt x="13479" y="12925"/>
                  </a:moveTo>
                  <a:cubicBezTo>
                    <a:pt x="13581" y="12971"/>
                    <a:pt x="13695" y="12993"/>
                    <a:pt x="13820" y="13005"/>
                  </a:cubicBezTo>
                  <a:lnTo>
                    <a:pt x="13979" y="13005"/>
                  </a:lnTo>
                  <a:cubicBezTo>
                    <a:pt x="14025" y="13016"/>
                    <a:pt x="14070" y="13028"/>
                    <a:pt x="14116" y="13039"/>
                  </a:cubicBezTo>
                  <a:cubicBezTo>
                    <a:pt x="14230" y="13073"/>
                    <a:pt x="14343" y="13119"/>
                    <a:pt x="14446" y="13164"/>
                  </a:cubicBezTo>
                  <a:cubicBezTo>
                    <a:pt x="14650" y="13266"/>
                    <a:pt x="14844" y="13391"/>
                    <a:pt x="15026" y="13528"/>
                  </a:cubicBezTo>
                  <a:cubicBezTo>
                    <a:pt x="15663" y="13994"/>
                    <a:pt x="16186" y="14654"/>
                    <a:pt x="16482" y="15382"/>
                  </a:cubicBezTo>
                  <a:cubicBezTo>
                    <a:pt x="16618" y="15723"/>
                    <a:pt x="16743" y="16133"/>
                    <a:pt x="16561" y="16485"/>
                  </a:cubicBezTo>
                  <a:cubicBezTo>
                    <a:pt x="16493" y="16633"/>
                    <a:pt x="16379" y="16747"/>
                    <a:pt x="16209" y="16804"/>
                  </a:cubicBezTo>
                  <a:cubicBezTo>
                    <a:pt x="16118" y="16826"/>
                    <a:pt x="16038" y="16838"/>
                    <a:pt x="15947" y="16849"/>
                  </a:cubicBezTo>
                  <a:cubicBezTo>
                    <a:pt x="15901" y="16701"/>
                    <a:pt x="15833" y="16553"/>
                    <a:pt x="15754" y="16417"/>
                  </a:cubicBezTo>
                  <a:cubicBezTo>
                    <a:pt x="15719" y="16337"/>
                    <a:pt x="15663" y="16269"/>
                    <a:pt x="15606" y="16201"/>
                  </a:cubicBezTo>
                  <a:cubicBezTo>
                    <a:pt x="15549" y="16144"/>
                    <a:pt x="15492" y="16110"/>
                    <a:pt x="15412" y="16087"/>
                  </a:cubicBezTo>
                  <a:cubicBezTo>
                    <a:pt x="15408" y="16086"/>
                    <a:pt x="15403" y="16085"/>
                    <a:pt x="15399" y="16085"/>
                  </a:cubicBezTo>
                  <a:cubicBezTo>
                    <a:pt x="15370" y="16085"/>
                    <a:pt x="15344" y="16114"/>
                    <a:pt x="15344" y="16144"/>
                  </a:cubicBezTo>
                  <a:cubicBezTo>
                    <a:pt x="15344" y="16178"/>
                    <a:pt x="15344" y="16212"/>
                    <a:pt x="15344" y="16246"/>
                  </a:cubicBezTo>
                  <a:cubicBezTo>
                    <a:pt x="15344" y="16292"/>
                    <a:pt x="15367" y="16337"/>
                    <a:pt x="15390" y="16383"/>
                  </a:cubicBezTo>
                  <a:cubicBezTo>
                    <a:pt x="15412" y="16451"/>
                    <a:pt x="15458" y="16531"/>
                    <a:pt x="15492" y="16610"/>
                  </a:cubicBezTo>
                  <a:cubicBezTo>
                    <a:pt x="15549" y="16747"/>
                    <a:pt x="15594" y="16883"/>
                    <a:pt x="15628" y="17031"/>
                  </a:cubicBezTo>
                  <a:cubicBezTo>
                    <a:pt x="15731" y="17532"/>
                    <a:pt x="15526" y="18123"/>
                    <a:pt x="14980" y="18214"/>
                  </a:cubicBezTo>
                  <a:cubicBezTo>
                    <a:pt x="14941" y="18220"/>
                    <a:pt x="14902" y="18223"/>
                    <a:pt x="14862" y="18223"/>
                  </a:cubicBezTo>
                  <a:cubicBezTo>
                    <a:pt x="14672" y="18223"/>
                    <a:pt x="14483" y="18156"/>
                    <a:pt x="14332" y="18043"/>
                  </a:cubicBezTo>
                  <a:cubicBezTo>
                    <a:pt x="14241" y="17964"/>
                    <a:pt x="14139" y="17861"/>
                    <a:pt x="14070" y="17759"/>
                  </a:cubicBezTo>
                  <a:cubicBezTo>
                    <a:pt x="14025" y="17691"/>
                    <a:pt x="13991" y="17623"/>
                    <a:pt x="13945" y="17566"/>
                  </a:cubicBezTo>
                  <a:cubicBezTo>
                    <a:pt x="13911" y="17509"/>
                    <a:pt x="13888" y="17452"/>
                    <a:pt x="13854" y="17406"/>
                  </a:cubicBezTo>
                  <a:cubicBezTo>
                    <a:pt x="13834" y="17386"/>
                    <a:pt x="13811" y="17378"/>
                    <a:pt x="13789" y="17378"/>
                  </a:cubicBezTo>
                  <a:cubicBezTo>
                    <a:pt x="13748" y="17378"/>
                    <a:pt x="13710" y="17408"/>
                    <a:pt x="13695" y="17452"/>
                  </a:cubicBezTo>
                  <a:cubicBezTo>
                    <a:pt x="13672" y="17509"/>
                    <a:pt x="13684" y="17543"/>
                    <a:pt x="13695" y="17600"/>
                  </a:cubicBezTo>
                  <a:cubicBezTo>
                    <a:pt x="13695" y="17645"/>
                    <a:pt x="13684" y="17691"/>
                    <a:pt x="13695" y="17736"/>
                  </a:cubicBezTo>
                  <a:cubicBezTo>
                    <a:pt x="13718" y="17827"/>
                    <a:pt x="13763" y="17918"/>
                    <a:pt x="13809" y="18009"/>
                  </a:cubicBezTo>
                  <a:cubicBezTo>
                    <a:pt x="13843" y="18077"/>
                    <a:pt x="13888" y="18134"/>
                    <a:pt x="13934" y="18191"/>
                  </a:cubicBezTo>
                  <a:cubicBezTo>
                    <a:pt x="13911" y="18248"/>
                    <a:pt x="13877" y="18305"/>
                    <a:pt x="13843" y="18339"/>
                  </a:cubicBezTo>
                  <a:cubicBezTo>
                    <a:pt x="13740" y="18464"/>
                    <a:pt x="13615" y="18532"/>
                    <a:pt x="13445" y="18532"/>
                  </a:cubicBezTo>
                  <a:cubicBezTo>
                    <a:pt x="13274" y="18532"/>
                    <a:pt x="13115" y="18476"/>
                    <a:pt x="12967" y="18373"/>
                  </a:cubicBezTo>
                  <a:cubicBezTo>
                    <a:pt x="12887" y="18316"/>
                    <a:pt x="12842" y="18237"/>
                    <a:pt x="12762" y="18168"/>
                  </a:cubicBezTo>
                  <a:cubicBezTo>
                    <a:pt x="12694" y="18112"/>
                    <a:pt x="12660" y="18009"/>
                    <a:pt x="12580" y="17952"/>
                  </a:cubicBezTo>
                  <a:cubicBezTo>
                    <a:pt x="12535" y="17873"/>
                    <a:pt x="12501" y="17782"/>
                    <a:pt x="12432" y="17714"/>
                  </a:cubicBezTo>
                  <a:cubicBezTo>
                    <a:pt x="12414" y="17692"/>
                    <a:pt x="12393" y="17683"/>
                    <a:pt x="12372" y="17683"/>
                  </a:cubicBezTo>
                  <a:cubicBezTo>
                    <a:pt x="12327" y="17683"/>
                    <a:pt x="12285" y="17724"/>
                    <a:pt x="12285" y="17770"/>
                  </a:cubicBezTo>
                  <a:cubicBezTo>
                    <a:pt x="12273" y="17839"/>
                    <a:pt x="12296" y="17918"/>
                    <a:pt x="12307" y="17986"/>
                  </a:cubicBezTo>
                  <a:cubicBezTo>
                    <a:pt x="12330" y="18055"/>
                    <a:pt x="12341" y="18134"/>
                    <a:pt x="12376" y="18203"/>
                  </a:cubicBezTo>
                  <a:cubicBezTo>
                    <a:pt x="12432" y="18339"/>
                    <a:pt x="12512" y="18464"/>
                    <a:pt x="12626" y="18578"/>
                  </a:cubicBezTo>
                  <a:cubicBezTo>
                    <a:pt x="12626" y="18578"/>
                    <a:pt x="12637" y="18589"/>
                    <a:pt x="12649" y="18601"/>
                  </a:cubicBezTo>
                  <a:cubicBezTo>
                    <a:pt x="12626" y="18635"/>
                    <a:pt x="12614" y="18669"/>
                    <a:pt x="12592" y="18703"/>
                  </a:cubicBezTo>
                  <a:cubicBezTo>
                    <a:pt x="12546" y="18783"/>
                    <a:pt x="12478" y="18862"/>
                    <a:pt x="12410" y="18919"/>
                  </a:cubicBezTo>
                  <a:cubicBezTo>
                    <a:pt x="12264" y="19026"/>
                    <a:pt x="12093" y="19083"/>
                    <a:pt x="11911" y="19083"/>
                  </a:cubicBezTo>
                  <a:cubicBezTo>
                    <a:pt x="11880" y="19083"/>
                    <a:pt x="11849" y="19082"/>
                    <a:pt x="11818" y="19078"/>
                  </a:cubicBezTo>
                  <a:cubicBezTo>
                    <a:pt x="11625" y="19056"/>
                    <a:pt x="11454" y="18987"/>
                    <a:pt x="11284" y="18885"/>
                  </a:cubicBezTo>
                  <a:cubicBezTo>
                    <a:pt x="11397" y="18601"/>
                    <a:pt x="11409" y="18294"/>
                    <a:pt x="11295" y="18009"/>
                  </a:cubicBezTo>
                  <a:cubicBezTo>
                    <a:pt x="11277" y="17973"/>
                    <a:pt x="11233" y="17949"/>
                    <a:pt x="11192" y="17949"/>
                  </a:cubicBezTo>
                  <a:cubicBezTo>
                    <a:pt x="11156" y="17949"/>
                    <a:pt x="11124" y="17967"/>
                    <a:pt x="11113" y="18009"/>
                  </a:cubicBezTo>
                  <a:cubicBezTo>
                    <a:pt x="11045" y="18464"/>
                    <a:pt x="10988" y="19067"/>
                    <a:pt x="10488" y="19249"/>
                  </a:cubicBezTo>
                  <a:cubicBezTo>
                    <a:pt x="10418" y="19273"/>
                    <a:pt x="10350" y="19283"/>
                    <a:pt x="10282" y="19283"/>
                  </a:cubicBezTo>
                  <a:cubicBezTo>
                    <a:pt x="9893" y="19283"/>
                    <a:pt x="9544" y="18925"/>
                    <a:pt x="9418" y="18567"/>
                  </a:cubicBezTo>
                  <a:cubicBezTo>
                    <a:pt x="9362" y="18419"/>
                    <a:pt x="9327" y="18259"/>
                    <a:pt x="9327" y="18089"/>
                  </a:cubicBezTo>
                  <a:cubicBezTo>
                    <a:pt x="9316" y="18021"/>
                    <a:pt x="9316" y="17941"/>
                    <a:pt x="9305" y="17861"/>
                  </a:cubicBezTo>
                  <a:cubicBezTo>
                    <a:pt x="9305" y="17782"/>
                    <a:pt x="9305" y="17702"/>
                    <a:pt x="9248" y="17645"/>
                  </a:cubicBezTo>
                  <a:cubicBezTo>
                    <a:pt x="9242" y="17634"/>
                    <a:pt x="9234" y="17631"/>
                    <a:pt x="9224" y="17631"/>
                  </a:cubicBezTo>
                  <a:cubicBezTo>
                    <a:pt x="9214" y="17631"/>
                    <a:pt x="9202" y="17634"/>
                    <a:pt x="9191" y="17634"/>
                  </a:cubicBezTo>
                  <a:cubicBezTo>
                    <a:pt x="9054" y="17702"/>
                    <a:pt x="9032" y="17952"/>
                    <a:pt x="9020" y="18077"/>
                  </a:cubicBezTo>
                  <a:cubicBezTo>
                    <a:pt x="9009" y="18225"/>
                    <a:pt x="9032" y="18385"/>
                    <a:pt x="9066" y="18521"/>
                  </a:cubicBezTo>
                  <a:cubicBezTo>
                    <a:pt x="9054" y="18532"/>
                    <a:pt x="9043" y="18544"/>
                    <a:pt x="9032" y="18555"/>
                  </a:cubicBezTo>
                  <a:cubicBezTo>
                    <a:pt x="8918" y="18658"/>
                    <a:pt x="8827" y="18760"/>
                    <a:pt x="8679" y="18805"/>
                  </a:cubicBezTo>
                  <a:cubicBezTo>
                    <a:pt x="8571" y="18839"/>
                    <a:pt x="8457" y="18860"/>
                    <a:pt x="8345" y="18860"/>
                  </a:cubicBezTo>
                  <a:cubicBezTo>
                    <a:pt x="8304" y="18860"/>
                    <a:pt x="8264" y="18857"/>
                    <a:pt x="8224" y="18851"/>
                  </a:cubicBezTo>
                  <a:cubicBezTo>
                    <a:pt x="7826" y="18760"/>
                    <a:pt x="7815" y="18305"/>
                    <a:pt x="7610" y="18043"/>
                  </a:cubicBezTo>
                  <a:cubicBezTo>
                    <a:pt x="7599" y="18028"/>
                    <a:pt x="7584" y="18019"/>
                    <a:pt x="7568" y="18019"/>
                  </a:cubicBezTo>
                  <a:cubicBezTo>
                    <a:pt x="7550" y="18019"/>
                    <a:pt x="7531" y="18030"/>
                    <a:pt x="7519" y="18055"/>
                  </a:cubicBezTo>
                  <a:cubicBezTo>
                    <a:pt x="7462" y="18259"/>
                    <a:pt x="7496" y="18487"/>
                    <a:pt x="7587" y="18680"/>
                  </a:cubicBezTo>
                  <a:cubicBezTo>
                    <a:pt x="7371" y="18885"/>
                    <a:pt x="7098" y="19044"/>
                    <a:pt x="6814" y="19078"/>
                  </a:cubicBezTo>
                  <a:cubicBezTo>
                    <a:pt x="6783" y="19082"/>
                    <a:pt x="6752" y="19083"/>
                    <a:pt x="6722" y="19083"/>
                  </a:cubicBezTo>
                  <a:cubicBezTo>
                    <a:pt x="6540" y="19083"/>
                    <a:pt x="6369" y="19025"/>
                    <a:pt x="6222" y="18908"/>
                  </a:cubicBezTo>
                  <a:cubicBezTo>
                    <a:pt x="6154" y="18851"/>
                    <a:pt x="6086" y="18783"/>
                    <a:pt x="6040" y="18703"/>
                  </a:cubicBezTo>
                  <a:cubicBezTo>
                    <a:pt x="6018" y="18669"/>
                    <a:pt x="5995" y="18635"/>
                    <a:pt x="5984" y="18601"/>
                  </a:cubicBezTo>
                  <a:cubicBezTo>
                    <a:pt x="5995" y="18589"/>
                    <a:pt x="6006" y="18578"/>
                    <a:pt x="6006" y="18567"/>
                  </a:cubicBezTo>
                  <a:cubicBezTo>
                    <a:pt x="6120" y="18464"/>
                    <a:pt x="6188" y="18339"/>
                    <a:pt x="6257" y="18203"/>
                  </a:cubicBezTo>
                  <a:cubicBezTo>
                    <a:pt x="6291" y="18134"/>
                    <a:pt x="6302" y="18055"/>
                    <a:pt x="6313" y="17986"/>
                  </a:cubicBezTo>
                  <a:cubicBezTo>
                    <a:pt x="6336" y="17918"/>
                    <a:pt x="6359" y="17839"/>
                    <a:pt x="6348" y="17770"/>
                  </a:cubicBezTo>
                  <a:cubicBezTo>
                    <a:pt x="6348" y="17724"/>
                    <a:pt x="6305" y="17683"/>
                    <a:pt x="6260" y="17683"/>
                  </a:cubicBezTo>
                  <a:cubicBezTo>
                    <a:pt x="6239" y="17683"/>
                    <a:pt x="6218" y="17692"/>
                    <a:pt x="6200" y="17714"/>
                  </a:cubicBezTo>
                  <a:cubicBezTo>
                    <a:pt x="6131" y="17782"/>
                    <a:pt x="6097" y="17873"/>
                    <a:pt x="6052" y="17952"/>
                  </a:cubicBezTo>
                  <a:cubicBezTo>
                    <a:pt x="5972" y="18009"/>
                    <a:pt x="5938" y="18100"/>
                    <a:pt x="5870" y="18168"/>
                  </a:cubicBezTo>
                  <a:cubicBezTo>
                    <a:pt x="5790" y="18237"/>
                    <a:pt x="5733" y="18316"/>
                    <a:pt x="5654" y="18373"/>
                  </a:cubicBezTo>
                  <a:cubicBezTo>
                    <a:pt x="5517" y="18476"/>
                    <a:pt x="5358" y="18532"/>
                    <a:pt x="5187" y="18532"/>
                  </a:cubicBezTo>
                  <a:cubicBezTo>
                    <a:pt x="5017" y="18532"/>
                    <a:pt x="4880" y="18464"/>
                    <a:pt x="4778" y="18339"/>
                  </a:cubicBezTo>
                  <a:cubicBezTo>
                    <a:pt x="4755" y="18305"/>
                    <a:pt x="4721" y="18248"/>
                    <a:pt x="4698" y="18191"/>
                  </a:cubicBezTo>
                  <a:cubicBezTo>
                    <a:pt x="4744" y="18134"/>
                    <a:pt x="4789" y="18066"/>
                    <a:pt x="4823" y="17998"/>
                  </a:cubicBezTo>
                  <a:cubicBezTo>
                    <a:pt x="4869" y="17918"/>
                    <a:pt x="4914" y="17827"/>
                    <a:pt x="4937" y="17725"/>
                  </a:cubicBezTo>
                  <a:cubicBezTo>
                    <a:pt x="4937" y="17691"/>
                    <a:pt x="4937" y="17645"/>
                    <a:pt x="4937" y="17600"/>
                  </a:cubicBezTo>
                  <a:cubicBezTo>
                    <a:pt x="4949" y="17543"/>
                    <a:pt x="4949" y="17509"/>
                    <a:pt x="4937" y="17452"/>
                  </a:cubicBezTo>
                  <a:cubicBezTo>
                    <a:pt x="4922" y="17408"/>
                    <a:pt x="4879" y="17378"/>
                    <a:pt x="4838" y="17378"/>
                  </a:cubicBezTo>
                  <a:cubicBezTo>
                    <a:pt x="4815" y="17378"/>
                    <a:pt x="4794" y="17386"/>
                    <a:pt x="4778" y="17406"/>
                  </a:cubicBezTo>
                  <a:cubicBezTo>
                    <a:pt x="4744" y="17452"/>
                    <a:pt x="4721" y="17509"/>
                    <a:pt x="4687" y="17566"/>
                  </a:cubicBezTo>
                  <a:cubicBezTo>
                    <a:pt x="4641" y="17623"/>
                    <a:pt x="4607" y="17691"/>
                    <a:pt x="4562" y="17748"/>
                  </a:cubicBezTo>
                  <a:cubicBezTo>
                    <a:pt x="4494" y="17861"/>
                    <a:pt x="4391" y="17964"/>
                    <a:pt x="4300" y="18043"/>
                  </a:cubicBezTo>
                  <a:cubicBezTo>
                    <a:pt x="4156" y="18151"/>
                    <a:pt x="3977" y="18217"/>
                    <a:pt x="3795" y="18217"/>
                  </a:cubicBezTo>
                  <a:cubicBezTo>
                    <a:pt x="3747" y="18217"/>
                    <a:pt x="3699" y="18212"/>
                    <a:pt x="3652" y="18203"/>
                  </a:cubicBezTo>
                  <a:cubicBezTo>
                    <a:pt x="3095" y="18112"/>
                    <a:pt x="2901" y="17520"/>
                    <a:pt x="3004" y="17031"/>
                  </a:cubicBezTo>
                  <a:cubicBezTo>
                    <a:pt x="3026" y="16883"/>
                    <a:pt x="3083" y="16735"/>
                    <a:pt x="3140" y="16599"/>
                  </a:cubicBezTo>
                  <a:cubicBezTo>
                    <a:pt x="3174" y="16531"/>
                    <a:pt x="3220" y="16451"/>
                    <a:pt x="3242" y="16371"/>
                  </a:cubicBezTo>
                  <a:cubicBezTo>
                    <a:pt x="3254" y="16337"/>
                    <a:pt x="3288" y="16292"/>
                    <a:pt x="3288" y="16246"/>
                  </a:cubicBezTo>
                  <a:cubicBezTo>
                    <a:pt x="3288" y="16212"/>
                    <a:pt x="3288" y="16178"/>
                    <a:pt x="3288" y="16144"/>
                  </a:cubicBezTo>
                  <a:cubicBezTo>
                    <a:pt x="3278" y="16114"/>
                    <a:pt x="3260" y="16085"/>
                    <a:pt x="3233" y="16085"/>
                  </a:cubicBezTo>
                  <a:cubicBezTo>
                    <a:pt x="3229" y="16085"/>
                    <a:pt x="3224" y="16086"/>
                    <a:pt x="3220" y="16087"/>
                  </a:cubicBezTo>
                  <a:cubicBezTo>
                    <a:pt x="3140" y="16110"/>
                    <a:pt x="3072" y="16144"/>
                    <a:pt x="3026" y="16201"/>
                  </a:cubicBezTo>
                  <a:cubicBezTo>
                    <a:pt x="2958" y="16269"/>
                    <a:pt x="2913" y="16337"/>
                    <a:pt x="2867" y="16417"/>
                  </a:cubicBezTo>
                  <a:cubicBezTo>
                    <a:pt x="2799" y="16553"/>
                    <a:pt x="2731" y="16690"/>
                    <a:pt x="2685" y="16838"/>
                  </a:cubicBezTo>
                  <a:cubicBezTo>
                    <a:pt x="2594" y="16838"/>
                    <a:pt x="2503" y="16826"/>
                    <a:pt x="2424" y="16804"/>
                  </a:cubicBezTo>
                  <a:cubicBezTo>
                    <a:pt x="2253" y="16747"/>
                    <a:pt x="2139" y="16633"/>
                    <a:pt x="2060" y="16485"/>
                  </a:cubicBezTo>
                  <a:cubicBezTo>
                    <a:pt x="1889" y="16133"/>
                    <a:pt x="2003" y="15723"/>
                    <a:pt x="2139" y="15382"/>
                  </a:cubicBezTo>
                  <a:cubicBezTo>
                    <a:pt x="2435" y="14643"/>
                    <a:pt x="2958" y="13994"/>
                    <a:pt x="3595" y="13528"/>
                  </a:cubicBezTo>
                  <a:cubicBezTo>
                    <a:pt x="3777" y="13391"/>
                    <a:pt x="3970" y="13266"/>
                    <a:pt x="4175" y="13164"/>
                  </a:cubicBezTo>
                  <a:cubicBezTo>
                    <a:pt x="4289" y="13119"/>
                    <a:pt x="4391" y="13073"/>
                    <a:pt x="4505" y="13039"/>
                  </a:cubicBezTo>
                  <a:cubicBezTo>
                    <a:pt x="4539" y="13028"/>
                    <a:pt x="4585" y="13016"/>
                    <a:pt x="4630" y="13005"/>
                  </a:cubicBezTo>
                  <a:cubicBezTo>
                    <a:pt x="4755" y="13005"/>
                    <a:pt x="4869" y="12971"/>
                    <a:pt x="4983" y="12925"/>
                  </a:cubicBezTo>
                  <a:cubicBezTo>
                    <a:pt x="5028" y="13073"/>
                    <a:pt x="5119" y="13221"/>
                    <a:pt x="5233" y="13335"/>
                  </a:cubicBezTo>
                  <a:cubicBezTo>
                    <a:pt x="5393" y="13505"/>
                    <a:pt x="5616" y="13614"/>
                    <a:pt x="5853" y="13614"/>
                  </a:cubicBezTo>
                  <a:cubicBezTo>
                    <a:pt x="5885" y="13614"/>
                    <a:pt x="5917" y="13612"/>
                    <a:pt x="5949" y="13608"/>
                  </a:cubicBezTo>
                  <a:cubicBezTo>
                    <a:pt x="6018" y="13596"/>
                    <a:pt x="6086" y="13573"/>
                    <a:pt x="6154" y="13551"/>
                  </a:cubicBezTo>
                  <a:cubicBezTo>
                    <a:pt x="6234" y="13869"/>
                    <a:pt x="6450" y="14154"/>
                    <a:pt x="6734" y="14324"/>
                  </a:cubicBezTo>
                  <a:cubicBezTo>
                    <a:pt x="6899" y="14419"/>
                    <a:pt x="7085" y="14465"/>
                    <a:pt x="7273" y="14465"/>
                  </a:cubicBezTo>
                  <a:cubicBezTo>
                    <a:pt x="7422" y="14465"/>
                    <a:pt x="7572" y="14436"/>
                    <a:pt x="7712" y="14381"/>
                  </a:cubicBezTo>
                  <a:cubicBezTo>
                    <a:pt x="7951" y="14279"/>
                    <a:pt x="8156" y="14119"/>
                    <a:pt x="8315" y="13926"/>
                  </a:cubicBezTo>
                  <a:cubicBezTo>
                    <a:pt x="8372" y="14006"/>
                    <a:pt x="8463" y="14063"/>
                    <a:pt x="8531" y="14108"/>
                  </a:cubicBezTo>
                  <a:cubicBezTo>
                    <a:pt x="8656" y="14193"/>
                    <a:pt x="8811" y="14229"/>
                    <a:pt x="8965" y="14229"/>
                  </a:cubicBezTo>
                  <a:cubicBezTo>
                    <a:pt x="9079" y="14229"/>
                    <a:pt x="9192" y="14210"/>
                    <a:pt x="9293" y="14176"/>
                  </a:cubicBezTo>
                  <a:cubicBezTo>
                    <a:pt x="9578" y="14074"/>
                    <a:pt x="9794" y="13881"/>
                    <a:pt x="9964" y="13653"/>
                  </a:cubicBezTo>
                  <a:cubicBezTo>
                    <a:pt x="10135" y="13972"/>
                    <a:pt x="10397" y="14233"/>
                    <a:pt x="10738" y="14381"/>
                  </a:cubicBezTo>
                  <a:cubicBezTo>
                    <a:pt x="10873" y="14434"/>
                    <a:pt x="11015" y="14460"/>
                    <a:pt x="11159" y="14460"/>
                  </a:cubicBezTo>
                  <a:cubicBezTo>
                    <a:pt x="11354" y="14460"/>
                    <a:pt x="11550" y="14411"/>
                    <a:pt x="11727" y="14313"/>
                  </a:cubicBezTo>
                  <a:cubicBezTo>
                    <a:pt x="12012" y="14154"/>
                    <a:pt x="12228" y="13869"/>
                    <a:pt x="12296" y="13551"/>
                  </a:cubicBezTo>
                  <a:cubicBezTo>
                    <a:pt x="12364" y="13573"/>
                    <a:pt x="12432" y="13596"/>
                    <a:pt x="12501" y="13596"/>
                  </a:cubicBezTo>
                  <a:cubicBezTo>
                    <a:pt x="12541" y="13603"/>
                    <a:pt x="12581" y="13606"/>
                    <a:pt x="12621" y="13606"/>
                  </a:cubicBezTo>
                  <a:cubicBezTo>
                    <a:pt x="12850" y="13606"/>
                    <a:pt x="13064" y="13499"/>
                    <a:pt x="13229" y="13335"/>
                  </a:cubicBezTo>
                  <a:cubicBezTo>
                    <a:pt x="13342" y="13221"/>
                    <a:pt x="13422" y="13073"/>
                    <a:pt x="13479" y="12925"/>
                  </a:cubicBezTo>
                  <a:close/>
                  <a:moveTo>
                    <a:pt x="3515" y="18623"/>
                  </a:moveTo>
                  <a:cubicBezTo>
                    <a:pt x="3868" y="18623"/>
                    <a:pt x="4164" y="18919"/>
                    <a:pt x="4164" y="19272"/>
                  </a:cubicBezTo>
                  <a:cubicBezTo>
                    <a:pt x="4164" y="19624"/>
                    <a:pt x="3868" y="19920"/>
                    <a:pt x="3515" y="19920"/>
                  </a:cubicBezTo>
                  <a:cubicBezTo>
                    <a:pt x="3163" y="19920"/>
                    <a:pt x="2867" y="19624"/>
                    <a:pt x="2867" y="19272"/>
                  </a:cubicBezTo>
                  <a:cubicBezTo>
                    <a:pt x="2867" y="18919"/>
                    <a:pt x="3163" y="18623"/>
                    <a:pt x="3515" y="18623"/>
                  </a:cubicBezTo>
                  <a:close/>
                  <a:moveTo>
                    <a:pt x="15071" y="18760"/>
                  </a:moveTo>
                  <a:cubicBezTo>
                    <a:pt x="15424" y="18760"/>
                    <a:pt x="15719" y="19044"/>
                    <a:pt x="15719" y="19397"/>
                  </a:cubicBezTo>
                  <a:cubicBezTo>
                    <a:pt x="15719" y="19761"/>
                    <a:pt x="15424" y="20045"/>
                    <a:pt x="15071" y="20045"/>
                  </a:cubicBezTo>
                  <a:cubicBezTo>
                    <a:pt x="14719" y="20045"/>
                    <a:pt x="14423" y="19761"/>
                    <a:pt x="14423" y="19397"/>
                  </a:cubicBezTo>
                  <a:cubicBezTo>
                    <a:pt x="14423" y="19044"/>
                    <a:pt x="14719" y="18760"/>
                    <a:pt x="15071" y="18760"/>
                  </a:cubicBezTo>
                  <a:close/>
                  <a:moveTo>
                    <a:pt x="7064" y="20045"/>
                  </a:moveTo>
                  <a:cubicBezTo>
                    <a:pt x="7417" y="20045"/>
                    <a:pt x="7712" y="20341"/>
                    <a:pt x="7712" y="20693"/>
                  </a:cubicBezTo>
                  <a:cubicBezTo>
                    <a:pt x="7712" y="21046"/>
                    <a:pt x="7417" y="21342"/>
                    <a:pt x="7064" y="21342"/>
                  </a:cubicBezTo>
                  <a:cubicBezTo>
                    <a:pt x="6711" y="21342"/>
                    <a:pt x="6416" y="21046"/>
                    <a:pt x="6416" y="20693"/>
                  </a:cubicBezTo>
                  <a:cubicBezTo>
                    <a:pt x="6416" y="20341"/>
                    <a:pt x="6711" y="20045"/>
                    <a:pt x="7064" y="20045"/>
                  </a:cubicBezTo>
                  <a:close/>
                  <a:moveTo>
                    <a:pt x="11648" y="20693"/>
                  </a:moveTo>
                  <a:cubicBezTo>
                    <a:pt x="12000" y="20693"/>
                    <a:pt x="12296" y="20989"/>
                    <a:pt x="12296" y="21342"/>
                  </a:cubicBezTo>
                  <a:cubicBezTo>
                    <a:pt x="12296" y="21694"/>
                    <a:pt x="12000" y="21990"/>
                    <a:pt x="11648" y="21990"/>
                  </a:cubicBezTo>
                  <a:cubicBezTo>
                    <a:pt x="11295" y="21990"/>
                    <a:pt x="10999" y="21694"/>
                    <a:pt x="10999" y="21342"/>
                  </a:cubicBezTo>
                  <a:cubicBezTo>
                    <a:pt x="10999" y="20989"/>
                    <a:pt x="11295" y="20693"/>
                    <a:pt x="11648" y="20693"/>
                  </a:cubicBezTo>
                  <a:close/>
                  <a:moveTo>
                    <a:pt x="2162" y="17099"/>
                  </a:moveTo>
                  <a:cubicBezTo>
                    <a:pt x="2219" y="17122"/>
                    <a:pt x="2264" y="17145"/>
                    <a:pt x="2333" y="17156"/>
                  </a:cubicBezTo>
                  <a:cubicBezTo>
                    <a:pt x="2389" y="17164"/>
                    <a:pt x="2457" y="17172"/>
                    <a:pt x="2528" y="17172"/>
                  </a:cubicBezTo>
                  <a:cubicBezTo>
                    <a:pt x="2557" y="17172"/>
                    <a:pt x="2587" y="17171"/>
                    <a:pt x="2617" y="17168"/>
                  </a:cubicBezTo>
                  <a:lnTo>
                    <a:pt x="2617" y="17168"/>
                  </a:lnTo>
                  <a:cubicBezTo>
                    <a:pt x="2594" y="17418"/>
                    <a:pt x="2628" y="17679"/>
                    <a:pt x="2731" y="17918"/>
                  </a:cubicBezTo>
                  <a:cubicBezTo>
                    <a:pt x="2810" y="18112"/>
                    <a:pt x="2947" y="18271"/>
                    <a:pt x="3117" y="18385"/>
                  </a:cubicBezTo>
                  <a:cubicBezTo>
                    <a:pt x="2776" y="18544"/>
                    <a:pt x="2549" y="18874"/>
                    <a:pt x="2549" y="19272"/>
                  </a:cubicBezTo>
                  <a:cubicBezTo>
                    <a:pt x="2549" y="19806"/>
                    <a:pt x="2981" y="20238"/>
                    <a:pt x="3515" y="20238"/>
                  </a:cubicBezTo>
                  <a:cubicBezTo>
                    <a:pt x="4050" y="20238"/>
                    <a:pt x="4482" y="19806"/>
                    <a:pt x="4482" y="19272"/>
                  </a:cubicBezTo>
                  <a:cubicBezTo>
                    <a:pt x="4482" y="18976"/>
                    <a:pt x="4357" y="18714"/>
                    <a:pt x="4152" y="18532"/>
                  </a:cubicBezTo>
                  <a:cubicBezTo>
                    <a:pt x="4243" y="18510"/>
                    <a:pt x="4334" y="18464"/>
                    <a:pt x="4425" y="18407"/>
                  </a:cubicBezTo>
                  <a:cubicBezTo>
                    <a:pt x="4448" y="18476"/>
                    <a:pt x="4482" y="18532"/>
                    <a:pt x="4528" y="18589"/>
                  </a:cubicBezTo>
                  <a:cubicBezTo>
                    <a:pt x="4690" y="18795"/>
                    <a:pt x="4934" y="18897"/>
                    <a:pt x="5192" y="18897"/>
                  </a:cubicBezTo>
                  <a:cubicBezTo>
                    <a:pt x="5206" y="18897"/>
                    <a:pt x="5219" y="18897"/>
                    <a:pt x="5233" y="18896"/>
                  </a:cubicBezTo>
                  <a:cubicBezTo>
                    <a:pt x="5404" y="18896"/>
                    <a:pt x="5563" y="18851"/>
                    <a:pt x="5699" y="18783"/>
                  </a:cubicBezTo>
                  <a:cubicBezTo>
                    <a:pt x="5745" y="18885"/>
                    <a:pt x="5813" y="18987"/>
                    <a:pt x="5893" y="19078"/>
                  </a:cubicBezTo>
                  <a:cubicBezTo>
                    <a:pt x="6040" y="19249"/>
                    <a:pt x="6257" y="19363"/>
                    <a:pt x="6473" y="19420"/>
                  </a:cubicBezTo>
                  <a:cubicBezTo>
                    <a:pt x="6560" y="19438"/>
                    <a:pt x="6648" y="19447"/>
                    <a:pt x="6736" y="19447"/>
                  </a:cubicBezTo>
                  <a:cubicBezTo>
                    <a:pt x="6807" y="19447"/>
                    <a:pt x="6879" y="19441"/>
                    <a:pt x="6950" y="19431"/>
                  </a:cubicBezTo>
                  <a:lnTo>
                    <a:pt x="6950" y="19431"/>
                  </a:lnTo>
                  <a:cubicBezTo>
                    <a:pt x="6939" y="19476"/>
                    <a:pt x="6939" y="19533"/>
                    <a:pt x="6928" y="19590"/>
                  </a:cubicBezTo>
                  <a:cubicBezTo>
                    <a:pt x="6928" y="19636"/>
                    <a:pt x="6928" y="19681"/>
                    <a:pt x="6928" y="19727"/>
                  </a:cubicBezTo>
                  <a:cubicBezTo>
                    <a:pt x="6461" y="19795"/>
                    <a:pt x="6097" y="20204"/>
                    <a:pt x="6097" y="20693"/>
                  </a:cubicBezTo>
                  <a:cubicBezTo>
                    <a:pt x="6097" y="21126"/>
                    <a:pt x="6393" y="21501"/>
                    <a:pt x="6791" y="21615"/>
                  </a:cubicBezTo>
                  <a:cubicBezTo>
                    <a:pt x="6757" y="21797"/>
                    <a:pt x="6791" y="21990"/>
                    <a:pt x="6871" y="22161"/>
                  </a:cubicBezTo>
                  <a:cubicBezTo>
                    <a:pt x="6666" y="22377"/>
                    <a:pt x="6393" y="22536"/>
                    <a:pt x="6097" y="22559"/>
                  </a:cubicBezTo>
                  <a:cubicBezTo>
                    <a:pt x="6066" y="22562"/>
                    <a:pt x="6035" y="22564"/>
                    <a:pt x="6005" y="22564"/>
                  </a:cubicBezTo>
                  <a:cubicBezTo>
                    <a:pt x="5823" y="22564"/>
                    <a:pt x="5652" y="22507"/>
                    <a:pt x="5506" y="22399"/>
                  </a:cubicBezTo>
                  <a:cubicBezTo>
                    <a:pt x="5438" y="22343"/>
                    <a:pt x="5369" y="22263"/>
                    <a:pt x="5324" y="22195"/>
                  </a:cubicBezTo>
                  <a:cubicBezTo>
                    <a:pt x="5313" y="22161"/>
                    <a:pt x="5301" y="22138"/>
                    <a:pt x="5278" y="22104"/>
                  </a:cubicBezTo>
                  <a:cubicBezTo>
                    <a:pt x="5415" y="21990"/>
                    <a:pt x="5517" y="21854"/>
                    <a:pt x="5597" y="21706"/>
                  </a:cubicBezTo>
                  <a:cubicBezTo>
                    <a:pt x="5711" y="21467"/>
                    <a:pt x="5779" y="21205"/>
                    <a:pt x="5790" y="20921"/>
                  </a:cubicBezTo>
                  <a:cubicBezTo>
                    <a:pt x="5790" y="20841"/>
                    <a:pt x="5790" y="20750"/>
                    <a:pt x="5779" y="20671"/>
                  </a:cubicBezTo>
                  <a:cubicBezTo>
                    <a:pt x="5767" y="20580"/>
                    <a:pt x="5733" y="20523"/>
                    <a:pt x="5676" y="20466"/>
                  </a:cubicBezTo>
                  <a:cubicBezTo>
                    <a:pt x="5666" y="20451"/>
                    <a:pt x="5654" y="20444"/>
                    <a:pt x="5641" y="20444"/>
                  </a:cubicBezTo>
                  <a:cubicBezTo>
                    <a:pt x="5625" y="20444"/>
                    <a:pt x="5609" y="20453"/>
                    <a:pt x="5597" y="20466"/>
                  </a:cubicBezTo>
                  <a:cubicBezTo>
                    <a:pt x="5574" y="20500"/>
                    <a:pt x="5551" y="20523"/>
                    <a:pt x="5529" y="20557"/>
                  </a:cubicBezTo>
                  <a:cubicBezTo>
                    <a:pt x="5506" y="20591"/>
                    <a:pt x="5506" y="20648"/>
                    <a:pt x="5494" y="20682"/>
                  </a:cubicBezTo>
                  <a:cubicBezTo>
                    <a:pt x="5483" y="20773"/>
                    <a:pt x="5472" y="20853"/>
                    <a:pt x="5460" y="20932"/>
                  </a:cubicBezTo>
                  <a:cubicBezTo>
                    <a:pt x="5438" y="21080"/>
                    <a:pt x="5404" y="21228"/>
                    <a:pt x="5347" y="21364"/>
                  </a:cubicBezTo>
                  <a:cubicBezTo>
                    <a:pt x="5202" y="21745"/>
                    <a:pt x="4861" y="22068"/>
                    <a:pt x="4470" y="22068"/>
                  </a:cubicBezTo>
                  <a:cubicBezTo>
                    <a:pt x="4370" y="22068"/>
                    <a:pt x="4268" y="22048"/>
                    <a:pt x="4164" y="22001"/>
                  </a:cubicBezTo>
                  <a:cubicBezTo>
                    <a:pt x="3948" y="21910"/>
                    <a:pt x="3788" y="21728"/>
                    <a:pt x="3709" y="21512"/>
                  </a:cubicBezTo>
                  <a:cubicBezTo>
                    <a:pt x="3663" y="21387"/>
                    <a:pt x="3641" y="21251"/>
                    <a:pt x="3641" y="21126"/>
                  </a:cubicBezTo>
                  <a:cubicBezTo>
                    <a:pt x="3641" y="21046"/>
                    <a:pt x="3641" y="20966"/>
                    <a:pt x="3641" y="20898"/>
                  </a:cubicBezTo>
                  <a:cubicBezTo>
                    <a:pt x="3641" y="20830"/>
                    <a:pt x="3652" y="20773"/>
                    <a:pt x="3652" y="20716"/>
                  </a:cubicBezTo>
                  <a:cubicBezTo>
                    <a:pt x="3645" y="20664"/>
                    <a:pt x="3598" y="20641"/>
                    <a:pt x="3554" y="20641"/>
                  </a:cubicBezTo>
                  <a:cubicBezTo>
                    <a:pt x="3531" y="20641"/>
                    <a:pt x="3508" y="20648"/>
                    <a:pt x="3493" y="20659"/>
                  </a:cubicBezTo>
                  <a:cubicBezTo>
                    <a:pt x="3447" y="20705"/>
                    <a:pt x="3436" y="20739"/>
                    <a:pt x="3402" y="20796"/>
                  </a:cubicBezTo>
                  <a:cubicBezTo>
                    <a:pt x="3379" y="20830"/>
                    <a:pt x="3356" y="20864"/>
                    <a:pt x="3345" y="20898"/>
                  </a:cubicBezTo>
                  <a:cubicBezTo>
                    <a:pt x="3299" y="20989"/>
                    <a:pt x="3288" y="21092"/>
                    <a:pt x="3288" y="21194"/>
                  </a:cubicBezTo>
                  <a:cubicBezTo>
                    <a:pt x="3277" y="21273"/>
                    <a:pt x="3277" y="21342"/>
                    <a:pt x="3288" y="21421"/>
                  </a:cubicBezTo>
                  <a:cubicBezTo>
                    <a:pt x="3242" y="21455"/>
                    <a:pt x="3174" y="21490"/>
                    <a:pt x="3140" y="21501"/>
                  </a:cubicBezTo>
                  <a:cubicBezTo>
                    <a:pt x="3087" y="21516"/>
                    <a:pt x="3035" y="21524"/>
                    <a:pt x="2985" y="21524"/>
                  </a:cubicBezTo>
                  <a:cubicBezTo>
                    <a:pt x="2884" y="21524"/>
                    <a:pt x="2788" y="21493"/>
                    <a:pt x="2697" y="21433"/>
                  </a:cubicBezTo>
                  <a:cubicBezTo>
                    <a:pt x="2549" y="21342"/>
                    <a:pt x="2446" y="21205"/>
                    <a:pt x="2389" y="21046"/>
                  </a:cubicBezTo>
                  <a:cubicBezTo>
                    <a:pt x="2355" y="20955"/>
                    <a:pt x="2355" y="20853"/>
                    <a:pt x="2321" y="20762"/>
                  </a:cubicBezTo>
                  <a:cubicBezTo>
                    <a:pt x="2298" y="20671"/>
                    <a:pt x="2321" y="20568"/>
                    <a:pt x="2287" y="20477"/>
                  </a:cubicBezTo>
                  <a:cubicBezTo>
                    <a:pt x="2298" y="20386"/>
                    <a:pt x="2310" y="20284"/>
                    <a:pt x="2298" y="20193"/>
                  </a:cubicBezTo>
                  <a:cubicBezTo>
                    <a:pt x="2292" y="20142"/>
                    <a:pt x="2254" y="20120"/>
                    <a:pt x="2213" y="20120"/>
                  </a:cubicBezTo>
                  <a:cubicBezTo>
                    <a:pt x="2181" y="20120"/>
                    <a:pt x="2148" y="20134"/>
                    <a:pt x="2128" y="20159"/>
                  </a:cubicBezTo>
                  <a:cubicBezTo>
                    <a:pt x="2094" y="20216"/>
                    <a:pt x="2071" y="20295"/>
                    <a:pt x="2048" y="20352"/>
                  </a:cubicBezTo>
                  <a:cubicBezTo>
                    <a:pt x="2026" y="20432"/>
                    <a:pt x="1991" y="20500"/>
                    <a:pt x="1980" y="20568"/>
                  </a:cubicBezTo>
                  <a:cubicBezTo>
                    <a:pt x="1957" y="20716"/>
                    <a:pt x="1946" y="20864"/>
                    <a:pt x="1980" y="21023"/>
                  </a:cubicBezTo>
                  <a:cubicBezTo>
                    <a:pt x="1980" y="21035"/>
                    <a:pt x="1991" y="21046"/>
                    <a:pt x="1991" y="21057"/>
                  </a:cubicBezTo>
                  <a:cubicBezTo>
                    <a:pt x="1957" y="21069"/>
                    <a:pt x="1923" y="21092"/>
                    <a:pt x="1889" y="21114"/>
                  </a:cubicBezTo>
                  <a:cubicBezTo>
                    <a:pt x="1809" y="21148"/>
                    <a:pt x="1707" y="21183"/>
                    <a:pt x="1616" y="21183"/>
                  </a:cubicBezTo>
                  <a:cubicBezTo>
                    <a:pt x="1589" y="21185"/>
                    <a:pt x="1562" y="21187"/>
                    <a:pt x="1535" y="21187"/>
                  </a:cubicBezTo>
                  <a:cubicBezTo>
                    <a:pt x="1351" y="21187"/>
                    <a:pt x="1185" y="21120"/>
                    <a:pt x="1036" y="21001"/>
                  </a:cubicBezTo>
                  <a:cubicBezTo>
                    <a:pt x="718" y="20750"/>
                    <a:pt x="570" y="20318"/>
                    <a:pt x="547" y="19931"/>
                  </a:cubicBezTo>
                  <a:cubicBezTo>
                    <a:pt x="536" y="19522"/>
                    <a:pt x="627" y="19124"/>
                    <a:pt x="797" y="18760"/>
                  </a:cubicBezTo>
                  <a:cubicBezTo>
                    <a:pt x="979" y="18350"/>
                    <a:pt x="1263" y="17998"/>
                    <a:pt x="1571" y="17679"/>
                  </a:cubicBezTo>
                  <a:cubicBezTo>
                    <a:pt x="1741" y="17497"/>
                    <a:pt x="1912" y="17327"/>
                    <a:pt x="2094" y="17156"/>
                  </a:cubicBezTo>
                  <a:cubicBezTo>
                    <a:pt x="2116" y="17145"/>
                    <a:pt x="2139" y="17122"/>
                    <a:pt x="2162" y="17099"/>
                  </a:cubicBezTo>
                  <a:close/>
                  <a:moveTo>
                    <a:pt x="16459" y="17099"/>
                  </a:moveTo>
                  <a:cubicBezTo>
                    <a:pt x="16482" y="17122"/>
                    <a:pt x="16504" y="17145"/>
                    <a:pt x="16527" y="17168"/>
                  </a:cubicBezTo>
                  <a:cubicBezTo>
                    <a:pt x="16698" y="17338"/>
                    <a:pt x="16880" y="17509"/>
                    <a:pt x="17050" y="17679"/>
                  </a:cubicBezTo>
                  <a:cubicBezTo>
                    <a:pt x="17357" y="17998"/>
                    <a:pt x="17630" y="18362"/>
                    <a:pt x="17812" y="18760"/>
                  </a:cubicBezTo>
                  <a:cubicBezTo>
                    <a:pt x="17994" y="19124"/>
                    <a:pt x="18085" y="19522"/>
                    <a:pt x="18074" y="19931"/>
                  </a:cubicBezTo>
                  <a:cubicBezTo>
                    <a:pt x="18051" y="20329"/>
                    <a:pt x="17903" y="20762"/>
                    <a:pt x="17585" y="21012"/>
                  </a:cubicBezTo>
                  <a:cubicBezTo>
                    <a:pt x="17437" y="21128"/>
                    <a:pt x="17250" y="21195"/>
                    <a:pt x="17051" y="21195"/>
                  </a:cubicBezTo>
                  <a:cubicBezTo>
                    <a:pt x="17036" y="21195"/>
                    <a:pt x="17020" y="21195"/>
                    <a:pt x="17005" y="21194"/>
                  </a:cubicBezTo>
                  <a:cubicBezTo>
                    <a:pt x="16914" y="21183"/>
                    <a:pt x="16823" y="21160"/>
                    <a:pt x="16732" y="21114"/>
                  </a:cubicBezTo>
                  <a:cubicBezTo>
                    <a:pt x="16698" y="21103"/>
                    <a:pt x="16664" y="21080"/>
                    <a:pt x="16629" y="21057"/>
                  </a:cubicBezTo>
                  <a:cubicBezTo>
                    <a:pt x="16629" y="21046"/>
                    <a:pt x="16641" y="21035"/>
                    <a:pt x="16641" y="21023"/>
                  </a:cubicBezTo>
                  <a:cubicBezTo>
                    <a:pt x="16675" y="20875"/>
                    <a:pt x="16664" y="20728"/>
                    <a:pt x="16641" y="20580"/>
                  </a:cubicBezTo>
                  <a:cubicBezTo>
                    <a:pt x="16629" y="20500"/>
                    <a:pt x="16595" y="20432"/>
                    <a:pt x="16573" y="20364"/>
                  </a:cubicBezTo>
                  <a:cubicBezTo>
                    <a:pt x="16561" y="20295"/>
                    <a:pt x="16538" y="20216"/>
                    <a:pt x="16493" y="20170"/>
                  </a:cubicBezTo>
                  <a:cubicBezTo>
                    <a:pt x="16472" y="20144"/>
                    <a:pt x="16437" y="20130"/>
                    <a:pt x="16404" y="20130"/>
                  </a:cubicBezTo>
                  <a:cubicBezTo>
                    <a:pt x="16365" y="20130"/>
                    <a:pt x="16328" y="20150"/>
                    <a:pt x="16322" y="20193"/>
                  </a:cubicBezTo>
                  <a:cubicBezTo>
                    <a:pt x="16311" y="20295"/>
                    <a:pt x="16322" y="20386"/>
                    <a:pt x="16334" y="20489"/>
                  </a:cubicBezTo>
                  <a:cubicBezTo>
                    <a:pt x="16300" y="20580"/>
                    <a:pt x="16322" y="20671"/>
                    <a:pt x="16300" y="20762"/>
                  </a:cubicBezTo>
                  <a:cubicBezTo>
                    <a:pt x="16277" y="20853"/>
                    <a:pt x="16265" y="20955"/>
                    <a:pt x="16231" y="21046"/>
                  </a:cubicBezTo>
                  <a:cubicBezTo>
                    <a:pt x="16174" y="21205"/>
                    <a:pt x="16072" y="21353"/>
                    <a:pt x="15924" y="21444"/>
                  </a:cubicBezTo>
                  <a:cubicBezTo>
                    <a:pt x="15835" y="21496"/>
                    <a:pt x="15740" y="21524"/>
                    <a:pt x="15641" y="21524"/>
                  </a:cubicBezTo>
                  <a:cubicBezTo>
                    <a:pt x="15589" y="21524"/>
                    <a:pt x="15535" y="21517"/>
                    <a:pt x="15481" y="21501"/>
                  </a:cubicBezTo>
                  <a:cubicBezTo>
                    <a:pt x="15447" y="21490"/>
                    <a:pt x="15378" y="21455"/>
                    <a:pt x="15333" y="21421"/>
                  </a:cubicBezTo>
                  <a:cubicBezTo>
                    <a:pt x="15344" y="21353"/>
                    <a:pt x="15344" y="21273"/>
                    <a:pt x="15333" y="21194"/>
                  </a:cubicBezTo>
                  <a:cubicBezTo>
                    <a:pt x="15333" y="21103"/>
                    <a:pt x="15310" y="21001"/>
                    <a:pt x="15276" y="20910"/>
                  </a:cubicBezTo>
                  <a:cubicBezTo>
                    <a:pt x="15265" y="20864"/>
                    <a:pt x="15242" y="20830"/>
                    <a:pt x="15219" y="20796"/>
                  </a:cubicBezTo>
                  <a:cubicBezTo>
                    <a:pt x="15185" y="20750"/>
                    <a:pt x="15174" y="20705"/>
                    <a:pt x="15128" y="20671"/>
                  </a:cubicBezTo>
                  <a:cubicBezTo>
                    <a:pt x="15112" y="20655"/>
                    <a:pt x="15089" y="20647"/>
                    <a:pt x="15065" y="20647"/>
                  </a:cubicBezTo>
                  <a:cubicBezTo>
                    <a:pt x="15023" y="20647"/>
                    <a:pt x="14980" y="20672"/>
                    <a:pt x="14980" y="20716"/>
                  </a:cubicBezTo>
                  <a:cubicBezTo>
                    <a:pt x="14969" y="20784"/>
                    <a:pt x="14992" y="20841"/>
                    <a:pt x="14980" y="20898"/>
                  </a:cubicBezTo>
                  <a:cubicBezTo>
                    <a:pt x="14980" y="20978"/>
                    <a:pt x="14980" y="21046"/>
                    <a:pt x="14980" y="21126"/>
                  </a:cubicBezTo>
                  <a:cubicBezTo>
                    <a:pt x="14980" y="21251"/>
                    <a:pt x="14957" y="21399"/>
                    <a:pt x="14912" y="21512"/>
                  </a:cubicBezTo>
                  <a:cubicBezTo>
                    <a:pt x="14844" y="21728"/>
                    <a:pt x="14673" y="21910"/>
                    <a:pt x="14457" y="22013"/>
                  </a:cubicBezTo>
                  <a:cubicBezTo>
                    <a:pt x="14359" y="22055"/>
                    <a:pt x="14261" y="22074"/>
                    <a:pt x="14166" y="22074"/>
                  </a:cubicBezTo>
                  <a:cubicBezTo>
                    <a:pt x="13776" y="22074"/>
                    <a:pt x="13430" y="21751"/>
                    <a:pt x="13274" y="21376"/>
                  </a:cubicBezTo>
                  <a:cubicBezTo>
                    <a:pt x="13217" y="21228"/>
                    <a:pt x="13183" y="21080"/>
                    <a:pt x="13160" y="20932"/>
                  </a:cubicBezTo>
                  <a:cubicBezTo>
                    <a:pt x="13149" y="20853"/>
                    <a:pt x="13149" y="20773"/>
                    <a:pt x="13126" y="20693"/>
                  </a:cubicBezTo>
                  <a:cubicBezTo>
                    <a:pt x="13115" y="20648"/>
                    <a:pt x="13115" y="20602"/>
                    <a:pt x="13092" y="20557"/>
                  </a:cubicBezTo>
                  <a:cubicBezTo>
                    <a:pt x="13069" y="20534"/>
                    <a:pt x="13047" y="20500"/>
                    <a:pt x="13024" y="20477"/>
                  </a:cubicBezTo>
                  <a:cubicBezTo>
                    <a:pt x="13017" y="20458"/>
                    <a:pt x="12999" y="20445"/>
                    <a:pt x="12981" y="20445"/>
                  </a:cubicBezTo>
                  <a:cubicBezTo>
                    <a:pt x="12967" y="20445"/>
                    <a:pt x="12954" y="20452"/>
                    <a:pt x="12944" y="20466"/>
                  </a:cubicBezTo>
                  <a:cubicBezTo>
                    <a:pt x="12887" y="20534"/>
                    <a:pt x="12853" y="20591"/>
                    <a:pt x="12842" y="20671"/>
                  </a:cubicBezTo>
                  <a:cubicBezTo>
                    <a:pt x="12831" y="20762"/>
                    <a:pt x="12831" y="20841"/>
                    <a:pt x="12831" y="20932"/>
                  </a:cubicBezTo>
                  <a:cubicBezTo>
                    <a:pt x="12853" y="21239"/>
                    <a:pt x="12944" y="21569"/>
                    <a:pt x="13126" y="21842"/>
                  </a:cubicBezTo>
                  <a:cubicBezTo>
                    <a:pt x="13024" y="21956"/>
                    <a:pt x="12887" y="22013"/>
                    <a:pt x="12740" y="22024"/>
                  </a:cubicBezTo>
                  <a:cubicBezTo>
                    <a:pt x="12614" y="22024"/>
                    <a:pt x="12512" y="21990"/>
                    <a:pt x="12398" y="21945"/>
                  </a:cubicBezTo>
                  <a:cubicBezTo>
                    <a:pt x="12535" y="21785"/>
                    <a:pt x="12614" y="21569"/>
                    <a:pt x="12614" y="21342"/>
                  </a:cubicBezTo>
                  <a:cubicBezTo>
                    <a:pt x="12614" y="20853"/>
                    <a:pt x="12250" y="20443"/>
                    <a:pt x="11773" y="20386"/>
                  </a:cubicBezTo>
                  <a:cubicBezTo>
                    <a:pt x="11773" y="20375"/>
                    <a:pt x="11773" y="20375"/>
                    <a:pt x="11773" y="20364"/>
                  </a:cubicBezTo>
                  <a:cubicBezTo>
                    <a:pt x="11773" y="20329"/>
                    <a:pt x="11773" y="20284"/>
                    <a:pt x="11761" y="20238"/>
                  </a:cubicBezTo>
                  <a:cubicBezTo>
                    <a:pt x="11761" y="20193"/>
                    <a:pt x="11761" y="20136"/>
                    <a:pt x="11750" y="20091"/>
                  </a:cubicBezTo>
                  <a:cubicBezTo>
                    <a:pt x="11739" y="20068"/>
                    <a:pt x="11739" y="20057"/>
                    <a:pt x="11727" y="20034"/>
                  </a:cubicBezTo>
                  <a:cubicBezTo>
                    <a:pt x="11727" y="20022"/>
                    <a:pt x="11727" y="20011"/>
                    <a:pt x="11716" y="20000"/>
                  </a:cubicBezTo>
                  <a:cubicBezTo>
                    <a:pt x="11705" y="19977"/>
                    <a:pt x="11693" y="19954"/>
                    <a:pt x="11682" y="19943"/>
                  </a:cubicBezTo>
                  <a:cubicBezTo>
                    <a:pt x="11658" y="19914"/>
                    <a:pt x="11624" y="19902"/>
                    <a:pt x="11590" y="19902"/>
                  </a:cubicBezTo>
                  <a:cubicBezTo>
                    <a:pt x="11544" y="19902"/>
                    <a:pt x="11497" y="19926"/>
                    <a:pt x="11477" y="19966"/>
                  </a:cubicBezTo>
                  <a:cubicBezTo>
                    <a:pt x="11443" y="20011"/>
                    <a:pt x="11443" y="20068"/>
                    <a:pt x="11432" y="20125"/>
                  </a:cubicBezTo>
                  <a:cubicBezTo>
                    <a:pt x="11432" y="20170"/>
                    <a:pt x="11443" y="20216"/>
                    <a:pt x="11443" y="20250"/>
                  </a:cubicBezTo>
                  <a:lnTo>
                    <a:pt x="11454" y="20375"/>
                  </a:lnTo>
                  <a:cubicBezTo>
                    <a:pt x="11454" y="20375"/>
                    <a:pt x="11454" y="20386"/>
                    <a:pt x="11454" y="20398"/>
                  </a:cubicBezTo>
                  <a:cubicBezTo>
                    <a:pt x="11011" y="20489"/>
                    <a:pt x="10681" y="20875"/>
                    <a:pt x="10681" y="21342"/>
                  </a:cubicBezTo>
                  <a:cubicBezTo>
                    <a:pt x="10681" y="21876"/>
                    <a:pt x="11113" y="22309"/>
                    <a:pt x="11648" y="22309"/>
                  </a:cubicBezTo>
                  <a:cubicBezTo>
                    <a:pt x="11705" y="22309"/>
                    <a:pt x="11750" y="22309"/>
                    <a:pt x="11796" y="22297"/>
                  </a:cubicBezTo>
                  <a:lnTo>
                    <a:pt x="11796" y="22297"/>
                  </a:lnTo>
                  <a:cubicBezTo>
                    <a:pt x="11773" y="22331"/>
                    <a:pt x="11727" y="22377"/>
                    <a:pt x="11693" y="22399"/>
                  </a:cubicBezTo>
                  <a:cubicBezTo>
                    <a:pt x="11539" y="22523"/>
                    <a:pt x="11357" y="22572"/>
                    <a:pt x="11164" y="22572"/>
                  </a:cubicBezTo>
                  <a:cubicBezTo>
                    <a:pt x="11144" y="22572"/>
                    <a:pt x="11123" y="22571"/>
                    <a:pt x="11102" y="22570"/>
                  </a:cubicBezTo>
                  <a:cubicBezTo>
                    <a:pt x="10920" y="22547"/>
                    <a:pt x="10738" y="22468"/>
                    <a:pt x="10567" y="22365"/>
                  </a:cubicBezTo>
                  <a:cubicBezTo>
                    <a:pt x="10681" y="22092"/>
                    <a:pt x="10692" y="21785"/>
                    <a:pt x="10579" y="21501"/>
                  </a:cubicBezTo>
                  <a:cubicBezTo>
                    <a:pt x="10560" y="21464"/>
                    <a:pt x="10514" y="21436"/>
                    <a:pt x="10472" y="21436"/>
                  </a:cubicBezTo>
                  <a:cubicBezTo>
                    <a:pt x="10438" y="21436"/>
                    <a:pt x="10407" y="21455"/>
                    <a:pt x="10397" y="21501"/>
                  </a:cubicBezTo>
                  <a:cubicBezTo>
                    <a:pt x="10328" y="21956"/>
                    <a:pt x="10283" y="22547"/>
                    <a:pt x="9771" y="22729"/>
                  </a:cubicBezTo>
                  <a:cubicBezTo>
                    <a:pt x="9699" y="22756"/>
                    <a:pt x="9628" y="22768"/>
                    <a:pt x="9558" y="22768"/>
                  </a:cubicBezTo>
                  <a:cubicBezTo>
                    <a:pt x="9175" y="22768"/>
                    <a:pt x="8837" y="22405"/>
                    <a:pt x="8702" y="22058"/>
                  </a:cubicBezTo>
                  <a:cubicBezTo>
                    <a:pt x="8645" y="21910"/>
                    <a:pt x="8622" y="21740"/>
                    <a:pt x="8611" y="21581"/>
                  </a:cubicBezTo>
                  <a:cubicBezTo>
                    <a:pt x="8600" y="21501"/>
                    <a:pt x="8600" y="21421"/>
                    <a:pt x="8600" y="21342"/>
                  </a:cubicBezTo>
                  <a:cubicBezTo>
                    <a:pt x="8588" y="21273"/>
                    <a:pt x="8588" y="21194"/>
                    <a:pt x="8531" y="21137"/>
                  </a:cubicBezTo>
                  <a:cubicBezTo>
                    <a:pt x="8525" y="21124"/>
                    <a:pt x="8514" y="21118"/>
                    <a:pt x="8502" y="21118"/>
                  </a:cubicBezTo>
                  <a:cubicBezTo>
                    <a:pt x="8493" y="21118"/>
                    <a:pt x="8484" y="21121"/>
                    <a:pt x="8474" y="21126"/>
                  </a:cubicBezTo>
                  <a:cubicBezTo>
                    <a:pt x="8338" y="21194"/>
                    <a:pt x="8315" y="21433"/>
                    <a:pt x="8304" y="21569"/>
                  </a:cubicBezTo>
                  <a:cubicBezTo>
                    <a:pt x="8304" y="21717"/>
                    <a:pt x="8315" y="21865"/>
                    <a:pt x="8349" y="22013"/>
                  </a:cubicBezTo>
                  <a:cubicBezTo>
                    <a:pt x="8338" y="22024"/>
                    <a:pt x="8327" y="22036"/>
                    <a:pt x="8315" y="22036"/>
                  </a:cubicBezTo>
                  <a:cubicBezTo>
                    <a:pt x="8201" y="22149"/>
                    <a:pt x="8110" y="22240"/>
                    <a:pt x="7963" y="22297"/>
                  </a:cubicBezTo>
                  <a:cubicBezTo>
                    <a:pt x="7864" y="22327"/>
                    <a:pt x="7760" y="22348"/>
                    <a:pt x="7658" y="22348"/>
                  </a:cubicBezTo>
                  <a:cubicBezTo>
                    <a:pt x="7607" y="22348"/>
                    <a:pt x="7557" y="22343"/>
                    <a:pt x="7508" y="22331"/>
                  </a:cubicBezTo>
                  <a:cubicBezTo>
                    <a:pt x="7178" y="22263"/>
                    <a:pt x="7110" y="21922"/>
                    <a:pt x="6973" y="21660"/>
                  </a:cubicBezTo>
                  <a:lnTo>
                    <a:pt x="7064" y="21660"/>
                  </a:lnTo>
                  <a:cubicBezTo>
                    <a:pt x="7599" y="21660"/>
                    <a:pt x="8031" y="21228"/>
                    <a:pt x="8031" y="20693"/>
                  </a:cubicBezTo>
                  <a:cubicBezTo>
                    <a:pt x="8031" y="20216"/>
                    <a:pt x="7678" y="19818"/>
                    <a:pt x="7223" y="19738"/>
                  </a:cubicBezTo>
                  <a:cubicBezTo>
                    <a:pt x="7223" y="19693"/>
                    <a:pt x="7223" y="19647"/>
                    <a:pt x="7212" y="19590"/>
                  </a:cubicBezTo>
                  <a:cubicBezTo>
                    <a:pt x="7212" y="19522"/>
                    <a:pt x="7212" y="19442"/>
                    <a:pt x="7178" y="19385"/>
                  </a:cubicBezTo>
                  <a:cubicBezTo>
                    <a:pt x="7178" y="19385"/>
                    <a:pt x="7178" y="19374"/>
                    <a:pt x="7178" y="19374"/>
                  </a:cubicBezTo>
                  <a:cubicBezTo>
                    <a:pt x="7417" y="19294"/>
                    <a:pt x="7633" y="19158"/>
                    <a:pt x="7815" y="18987"/>
                  </a:cubicBezTo>
                  <a:cubicBezTo>
                    <a:pt x="7906" y="19067"/>
                    <a:pt x="8019" y="19135"/>
                    <a:pt x="8133" y="19158"/>
                  </a:cubicBezTo>
                  <a:cubicBezTo>
                    <a:pt x="8215" y="19176"/>
                    <a:pt x="8301" y="19185"/>
                    <a:pt x="8387" y="19185"/>
                  </a:cubicBezTo>
                  <a:cubicBezTo>
                    <a:pt x="8516" y="19185"/>
                    <a:pt x="8647" y="19165"/>
                    <a:pt x="8770" y="19124"/>
                  </a:cubicBezTo>
                  <a:cubicBezTo>
                    <a:pt x="8918" y="19078"/>
                    <a:pt x="9066" y="18987"/>
                    <a:pt x="9180" y="18874"/>
                  </a:cubicBezTo>
                  <a:cubicBezTo>
                    <a:pt x="9271" y="19056"/>
                    <a:pt x="9396" y="19226"/>
                    <a:pt x="9555" y="19351"/>
                  </a:cubicBezTo>
                  <a:cubicBezTo>
                    <a:pt x="9762" y="19514"/>
                    <a:pt x="10005" y="19626"/>
                    <a:pt x="10261" y="19626"/>
                  </a:cubicBezTo>
                  <a:cubicBezTo>
                    <a:pt x="10328" y="19626"/>
                    <a:pt x="10396" y="19618"/>
                    <a:pt x="10465" y="19602"/>
                  </a:cubicBezTo>
                  <a:cubicBezTo>
                    <a:pt x="10704" y="19556"/>
                    <a:pt x="10931" y="19408"/>
                    <a:pt x="11090" y="19203"/>
                  </a:cubicBezTo>
                  <a:cubicBezTo>
                    <a:pt x="11323" y="19358"/>
                    <a:pt x="11594" y="19448"/>
                    <a:pt x="11870" y="19448"/>
                  </a:cubicBezTo>
                  <a:cubicBezTo>
                    <a:pt x="11959" y="19448"/>
                    <a:pt x="12048" y="19439"/>
                    <a:pt x="12137" y="19420"/>
                  </a:cubicBezTo>
                  <a:cubicBezTo>
                    <a:pt x="12364" y="19374"/>
                    <a:pt x="12580" y="19249"/>
                    <a:pt x="12728" y="19078"/>
                  </a:cubicBezTo>
                  <a:cubicBezTo>
                    <a:pt x="12808" y="18999"/>
                    <a:pt x="12865" y="18896"/>
                    <a:pt x="12910" y="18783"/>
                  </a:cubicBezTo>
                  <a:cubicBezTo>
                    <a:pt x="13058" y="18862"/>
                    <a:pt x="13217" y="18896"/>
                    <a:pt x="13388" y="18908"/>
                  </a:cubicBezTo>
                  <a:cubicBezTo>
                    <a:pt x="13400" y="18908"/>
                    <a:pt x="13412" y="18909"/>
                    <a:pt x="13424" y="18909"/>
                  </a:cubicBezTo>
                  <a:cubicBezTo>
                    <a:pt x="13674" y="18909"/>
                    <a:pt x="13930" y="18796"/>
                    <a:pt x="14082" y="18589"/>
                  </a:cubicBezTo>
                  <a:cubicBezTo>
                    <a:pt x="14127" y="18532"/>
                    <a:pt x="14173" y="18476"/>
                    <a:pt x="14195" y="18419"/>
                  </a:cubicBezTo>
                  <a:cubicBezTo>
                    <a:pt x="14309" y="18487"/>
                    <a:pt x="14446" y="18544"/>
                    <a:pt x="14571" y="18567"/>
                  </a:cubicBezTo>
                  <a:cubicBezTo>
                    <a:pt x="14286" y="18737"/>
                    <a:pt x="14093" y="19044"/>
                    <a:pt x="14093" y="19397"/>
                  </a:cubicBezTo>
                  <a:cubicBezTo>
                    <a:pt x="14093" y="19931"/>
                    <a:pt x="14537" y="20375"/>
                    <a:pt x="15071" y="20375"/>
                  </a:cubicBezTo>
                  <a:cubicBezTo>
                    <a:pt x="15606" y="20375"/>
                    <a:pt x="16038" y="19931"/>
                    <a:pt x="16038" y="19397"/>
                  </a:cubicBezTo>
                  <a:cubicBezTo>
                    <a:pt x="16038" y="18965"/>
                    <a:pt x="15754" y="18601"/>
                    <a:pt x="15356" y="18476"/>
                  </a:cubicBezTo>
                  <a:cubicBezTo>
                    <a:pt x="15594" y="18362"/>
                    <a:pt x="15776" y="18168"/>
                    <a:pt x="15890" y="17918"/>
                  </a:cubicBezTo>
                  <a:cubicBezTo>
                    <a:pt x="15992" y="17679"/>
                    <a:pt x="16027" y="17429"/>
                    <a:pt x="16004" y="17168"/>
                  </a:cubicBezTo>
                  <a:lnTo>
                    <a:pt x="16004" y="17168"/>
                  </a:lnTo>
                  <a:cubicBezTo>
                    <a:pt x="16039" y="17176"/>
                    <a:pt x="16077" y="17180"/>
                    <a:pt x="16115" y="17180"/>
                  </a:cubicBezTo>
                  <a:cubicBezTo>
                    <a:pt x="16177" y="17180"/>
                    <a:pt x="16239" y="17170"/>
                    <a:pt x="16288" y="17156"/>
                  </a:cubicBezTo>
                  <a:cubicBezTo>
                    <a:pt x="16345" y="17145"/>
                    <a:pt x="16402" y="17122"/>
                    <a:pt x="16459" y="17099"/>
                  </a:cubicBezTo>
                  <a:close/>
                  <a:moveTo>
                    <a:pt x="8474" y="22354"/>
                  </a:moveTo>
                  <a:cubicBezTo>
                    <a:pt x="8565" y="22536"/>
                    <a:pt x="8691" y="22707"/>
                    <a:pt x="8850" y="22832"/>
                  </a:cubicBezTo>
                  <a:cubicBezTo>
                    <a:pt x="9060" y="23005"/>
                    <a:pt x="9307" y="23113"/>
                    <a:pt x="9567" y="23113"/>
                  </a:cubicBezTo>
                  <a:cubicBezTo>
                    <a:pt x="9631" y="23113"/>
                    <a:pt x="9695" y="23107"/>
                    <a:pt x="9760" y="23093"/>
                  </a:cubicBezTo>
                  <a:cubicBezTo>
                    <a:pt x="9998" y="23036"/>
                    <a:pt x="10215" y="22889"/>
                    <a:pt x="10374" y="22695"/>
                  </a:cubicBezTo>
                  <a:cubicBezTo>
                    <a:pt x="10556" y="22809"/>
                    <a:pt x="10761" y="22889"/>
                    <a:pt x="10965" y="22923"/>
                  </a:cubicBezTo>
                  <a:cubicBezTo>
                    <a:pt x="11079" y="23321"/>
                    <a:pt x="11181" y="23719"/>
                    <a:pt x="11295" y="24128"/>
                  </a:cubicBezTo>
                  <a:cubicBezTo>
                    <a:pt x="10572" y="24402"/>
                    <a:pt x="9802" y="24524"/>
                    <a:pt x="9029" y="24524"/>
                  </a:cubicBezTo>
                  <a:cubicBezTo>
                    <a:pt x="8550" y="24524"/>
                    <a:pt x="8069" y="24477"/>
                    <a:pt x="7599" y="24390"/>
                  </a:cubicBezTo>
                  <a:cubicBezTo>
                    <a:pt x="7428" y="24356"/>
                    <a:pt x="7257" y="24322"/>
                    <a:pt x="7087" y="24265"/>
                  </a:cubicBezTo>
                  <a:cubicBezTo>
                    <a:pt x="7019" y="24231"/>
                    <a:pt x="6939" y="24208"/>
                    <a:pt x="6871" y="24162"/>
                  </a:cubicBezTo>
                  <a:cubicBezTo>
                    <a:pt x="6837" y="24140"/>
                    <a:pt x="6757" y="24117"/>
                    <a:pt x="6723" y="24083"/>
                  </a:cubicBezTo>
                  <a:cubicBezTo>
                    <a:pt x="6734" y="24026"/>
                    <a:pt x="6768" y="23958"/>
                    <a:pt x="6780" y="23912"/>
                  </a:cubicBezTo>
                  <a:cubicBezTo>
                    <a:pt x="6814" y="23844"/>
                    <a:pt x="6837" y="23776"/>
                    <a:pt x="6859" y="23707"/>
                  </a:cubicBezTo>
                  <a:cubicBezTo>
                    <a:pt x="6916" y="23571"/>
                    <a:pt x="6962" y="23423"/>
                    <a:pt x="7019" y="23287"/>
                  </a:cubicBezTo>
                  <a:cubicBezTo>
                    <a:pt x="7075" y="23139"/>
                    <a:pt x="7132" y="23002"/>
                    <a:pt x="7178" y="22854"/>
                  </a:cubicBezTo>
                  <a:cubicBezTo>
                    <a:pt x="7212" y="22763"/>
                    <a:pt x="7257" y="22684"/>
                    <a:pt x="7280" y="22593"/>
                  </a:cubicBezTo>
                  <a:cubicBezTo>
                    <a:pt x="7326" y="22616"/>
                    <a:pt x="7371" y="22627"/>
                    <a:pt x="7428" y="22638"/>
                  </a:cubicBezTo>
                  <a:cubicBezTo>
                    <a:pt x="7517" y="22663"/>
                    <a:pt x="7609" y="22675"/>
                    <a:pt x="7703" y="22675"/>
                  </a:cubicBezTo>
                  <a:cubicBezTo>
                    <a:pt x="7825" y="22675"/>
                    <a:pt x="7949" y="22654"/>
                    <a:pt x="8065" y="22616"/>
                  </a:cubicBezTo>
                  <a:cubicBezTo>
                    <a:pt x="8201" y="22559"/>
                    <a:pt x="8361" y="22479"/>
                    <a:pt x="8474" y="22354"/>
                  </a:cubicBezTo>
                  <a:close/>
                  <a:moveTo>
                    <a:pt x="9783" y="0"/>
                  </a:moveTo>
                  <a:cubicBezTo>
                    <a:pt x="9655" y="0"/>
                    <a:pt x="9533" y="66"/>
                    <a:pt x="9464" y="175"/>
                  </a:cubicBezTo>
                  <a:lnTo>
                    <a:pt x="8656" y="1392"/>
                  </a:lnTo>
                  <a:cubicBezTo>
                    <a:pt x="8645" y="1415"/>
                    <a:pt x="8634" y="1415"/>
                    <a:pt x="8611" y="1415"/>
                  </a:cubicBezTo>
                  <a:lnTo>
                    <a:pt x="7155" y="1449"/>
                  </a:lnTo>
                  <a:cubicBezTo>
                    <a:pt x="7007" y="1449"/>
                    <a:pt x="6871" y="1540"/>
                    <a:pt x="6814" y="1665"/>
                  </a:cubicBezTo>
                  <a:cubicBezTo>
                    <a:pt x="6746" y="1802"/>
                    <a:pt x="6768" y="1961"/>
                    <a:pt x="6859" y="2075"/>
                  </a:cubicBezTo>
                  <a:lnTo>
                    <a:pt x="7769" y="3212"/>
                  </a:lnTo>
                  <a:cubicBezTo>
                    <a:pt x="7781" y="3235"/>
                    <a:pt x="7792" y="3257"/>
                    <a:pt x="7781" y="3269"/>
                  </a:cubicBezTo>
                  <a:lnTo>
                    <a:pt x="7360" y="4668"/>
                  </a:lnTo>
                  <a:cubicBezTo>
                    <a:pt x="7314" y="4816"/>
                    <a:pt x="7360" y="4964"/>
                    <a:pt x="7462" y="5066"/>
                  </a:cubicBezTo>
                  <a:cubicBezTo>
                    <a:pt x="7539" y="5135"/>
                    <a:pt x="7631" y="5168"/>
                    <a:pt x="7725" y="5168"/>
                  </a:cubicBezTo>
                  <a:cubicBezTo>
                    <a:pt x="7770" y="5168"/>
                    <a:pt x="7816" y="5160"/>
                    <a:pt x="7860" y="5146"/>
                  </a:cubicBezTo>
                  <a:lnTo>
                    <a:pt x="8361" y="4952"/>
                  </a:lnTo>
                  <a:lnTo>
                    <a:pt x="8361" y="4952"/>
                  </a:lnTo>
                  <a:cubicBezTo>
                    <a:pt x="8258" y="5055"/>
                    <a:pt x="8145" y="5146"/>
                    <a:pt x="8031" y="5225"/>
                  </a:cubicBezTo>
                  <a:cubicBezTo>
                    <a:pt x="7712" y="5453"/>
                    <a:pt x="7383" y="5635"/>
                    <a:pt x="7064" y="5839"/>
                  </a:cubicBezTo>
                  <a:cubicBezTo>
                    <a:pt x="6427" y="6226"/>
                    <a:pt x="5767" y="6715"/>
                    <a:pt x="5574" y="7466"/>
                  </a:cubicBezTo>
                  <a:cubicBezTo>
                    <a:pt x="5529" y="7648"/>
                    <a:pt x="5517" y="7830"/>
                    <a:pt x="5540" y="8012"/>
                  </a:cubicBezTo>
                  <a:cubicBezTo>
                    <a:pt x="5540" y="8023"/>
                    <a:pt x="5540" y="8023"/>
                    <a:pt x="5540" y="8034"/>
                  </a:cubicBezTo>
                  <a:cubicBezTo>
                    <a:pt x="5540" y="8046"/>
                    <a:pt x="5540" y="8057"/>
                    <a:pt x="5551" y="8069"/>
                  </a:cubicBezTo>
                  <a:cubicBezTo>
                    <a:pt x="5551" y="8080"/>
                    <a:pt x="5551" y="8103"/>
                    <a:pt x="5551" y="8114"/>
                  </a:cubicBezTo>
                  <a:cubicBezTo>
                    <a:pt x="5563" y="8114"/>
                    <a:pt x="5563" y="8125"/>
                    <a:pt x="5563" y="8125"/>
                  </a:cubicBezTo>
                  <a:cubicBezTo>
                    <a:pt x="5563" y="8137"/>
                    <a:pt x="5563" y="8148"/>
                    <a:pt x="5563" y="8148"/>
                  </a:cubicBezTo>
                  <a:cubicBezTo>
                    <a:pt x="5585" y="8262"/>
                    <a:pt x="5620" y="8364"/>
                    <a:pt x="5665" y="8455"/>
                  </a:cubicBezTo>
                  <a:cubicBezTo>
                    <a:pt x="5597" y="8489"/>
                    <a:pt x="5517" y="8524"/>
                    <a:pt x="5449" y="8569"/>
                  </a:cubicBezTo>
                  <a:cubicBezTo>
                    <a:pt x="5187" y="8705"/>
                    <a:pt x="4926" y="8876"/>
                    <a:pt x="4698" y="9058"/>
                  </a:cubicBezTo>
                  <a:cubicBezTo>
                    <a:pt x="3936" y="9650"/>
                    <a:pt x="3299" y="10514"/>
                    <a:pt x="3311" y="11515"/>
                  </a:cubicBezTo>
                  <a:cubicBezTo>
                    <a:pt x="3322" y="12027"/>
                    <a:pt x="3527" y="12561"/>
                    <a:pt x="3982" y="12834"/>
                  </a:cubicBezTo>
                  <a:cubicBezTo>
                    <a:pt x="3993" y="12846"/>
                    <a:pt x="4005" y="12846"/>
                    <a:pt x="4016" y="12857"/>
                  </a:cubicBezTo>
                  <a:cubicBezTo>
                    <a:pt x="3834" y="12937"/>
                    <a:pt x="3675" y="13039"/>
                    <a:pt x="3504" y="13141"/>
                  </a:cubicBezTo>
                  <a:cubicBezTo>
                    <a:pt x="3129" y="13403"/>
                    <a:pt x="2776" y="13710"/>
                    <a:pt x="2492" y="14074"/>
                  </a:cubicBezTo>
                  <a:cubicBezTo>
                    <a:pt x="2196" y="14438"/>
                    <a:pt x="1957" y="14847"/>
                    <a:pt x="1775" y="15291"/>
                  </a:cubicBezTo>
                  <a:cubicBezTo>
                    <a:pt x="1605" y="15734"/>
                    <a:pt x="1514" y="16224"/>
                    <a:pt x="1730" y="16667"/>
                  </a:cubicBezTo>
                  <a:cubicBezTo>
                    <a:pt x="1775" y="16747"/>
                    <a:pt x="1821" y="16815"/>
                    <a:pt x="1878" y="16883"/>
                  </a:cubicBezTo>
                  <a:cubicBezTo>
                    <a:pt x="1832" y="16929"/>
                    <a:pt x="1775" y="16963"/>
                    <a:pt x="1730" y="17008"/>
                  </a:cubicBezTo>
                  <a:cubicBezTo>
                    <a:pt x="1502" y="17202"/>
                    <a:pt x="1286" y="17406"/>
                    <a:pt x="1081" y="17634"/>
                  </a:cubicBezTo>
                  <a:cubicBezTo>
                    <a:pt x="456" y="18362"/>
                    <a:pt x="1" y="19329"/>
                    <a:pt x="217" y="20318"/>
                  </a:cubicBezTo>
                  <a:cubicBezTo>
                    <a:pt x="319" y="20807"/>
                    <a:pt x="627" y="21296"/>
                    <a:pt x="1127" y="21478"/>
                  </a:cubicBezTo>
                  <a:cubicBezTo>
                    <a:pt x="1246" y="21525"/>
                    <a:pt x="1381" y="21548"/>
                    <a:pt x="1516" y="21548"/>
                  </a:cubicBezTo>
                  <a:cubicBezTo>
                    <a:pt x="1612" y="21548"/>
                    <a:pt x="1708" y="21536"/>
                    <a:pt x="1798" y="21512"/>
                  </a:cubicBezTo>
                  <a:cubicBezTo>
                    <a:pt x="1912" y="21478"/>
                    <a:pt x="2014" y="21433"/>
                    <a:pt x="2116" y="21364"/>
                  </a:cubicBezTo>
                  <a:cubicBezTo>
                    <a:pt x="2196" y="21501"/>
                    <a:pt x="2310" y="21626"/>
                    <a:pt x="2446" y="21717"/>
                  </a:cubicBezTo>
                  <a:cubicBezTo>
                    <a:pt x="2592" y="21825"/>
                    <a:pt x="2770" y="21886"/>
                    <a:pt x="2950" y="21886"/>
                  </a:cubicBezTo>
                  <a:cubicBezTo>
                    <a:pt x="3037" y="21886"/>
                    <a:pt x="3124" y="21872"/>
                    <a:pt x="3208" y="21842"/>
                  </a:cubicBezTo>
                  <a:cubicBezTo>
                    <a:pt x="3277" y="21819"/>
                    <a:pt x="3333" y="21785"/>
                    <a:pt x="3390" y="21751"/>
                  </a:cubicBezTo>
                  <a:cubicBezTo>
                    <a:pt x="3527" y="22047"/>
                    <a:pt x="3800" y="22286"/>
                    <a:pt x="4107" y="22388"/>
                  </a:cubicBezTo>
                  <a:cubicBezTo>
                    <a:pt x="4221" y="22428"/>
                    <a:pt x="4341" y="22447"/>
                    <a:pt x="4461" y="22447"/>
                  </a:cubicBezTo>
                  <a:cubicBezTo>
                    <a:pt x="4650" y="22447"/>
                    <a:pt x="4838" y="22399"/>
                    <a:pt x="5005" y="22309"/>
                  </a:cubicBezTo>
                  <a:cubicBezTo>
                    <a:pt x="5051" y="22399"/>
                    <a:pt x="5108" y="22490"/>
                    <a:pt x="5176" y="22570"/>
                  </a:cubicBezTo>
                  <a:cubicBezTo>
                    <a:pt x="5324" y="22729"/>
                    <a:pt x="5540" y="22854"/>
                    <a:pt x="5767" y="22911"/>
                  </a:cubicBezTo>
                  <a:cubicBezTo>
                    <a:pt x="5850" y="22930"/>
                    <a:pt x="5933" y="22938"/>
                    <a:pt x="6016" y="22938"/>
                  </a:cubicBezTo>
                  <a:cubicBezTo>
                    <a:pt x="6344" y="22938"/>
                    <a:pt x="6667" y="22804"/>
                    <a:pt x="6939" y="22604"/>
                  </a:cubicBezTo>
                  <a:lnTo>
                    <a:pt x="6939" y="22604"/>
                  </a:lnTo>
                  <a:cubicBezTo>
                    <a:pt x="6939" y="22616"/>
                    <a:pt x="6928" y="22627"/>
                    <a:pt x="6928" y="22638"/>
                  </a:cubicBezTo>
                  <a:cubicBezTo>
                    <a:pt x="6871" y="22775"/>
                    <a:pt x="6825" y="22900"/>
                    <a:pt x="6768" y="23036"/>
                  </a:cubicBezTo>
                  <a:cubicBezTo>
                    <a:pt x="6677" y="23264"/>
                    <a:pt x="6586" y="23503"/>
                    <a:pt x="6495" y="23742"/>
                  </a:cubicBezTo>
                  <a:cubicBezTo>
                    <a:pt x="6461" y="23844"/>
                    <a:pt x="6382" y="23980"/>
                    <a:pt x="6382" y="24094"/>
                  </a:cubicBezTo>
                  <a:cubicBezTo>
                    <a:pt x="6382" y="24231"/>
                    <a:pt x="6484" y="24310"/>
                    <a:pt x="6586" y="24379"/>
                  </a:cubicBezTo>
                  <a:cubicBezTo>
                    <a:pt x="6768" y="24492"/>
                    <a:pt x="6984" y="24572"/>
                    <a:pt x="7201" y="24629"/>
                  </a:cubicBezTo>
                  <a:cubicBezTo>
                    <a:pt x="7656" y="24742"/>
                    <a:pt x="8133" y="24799"/>
                    <a:pt x="8600" y="24833"/>
                  </a:cubicBezTo>
                  <a:cubicBezTo>
                    <a:pt x="8747" y="24841"/>
                    <a:pt x="8894" y="24844"/>
                    <a:pt x="9040" y="24844"/>
                  </a:cubicBezTo>
                  <a:cubicBezTo>
                    <a:pt x="9355" y="24844"/>
                    <a:pt x="9668" y="24827"/>
                    <a:pt x="9987" y="24788"/>
                  </a:cubicBezTo>
                  <a:cubicBezTo>
                    <a:pt x="10522" y="24720"/>
                    <a:pt x="11034" y="24583"/>
                    <a:pt x="11534" y="24379"/>
                  </a:cubicBezTo>
                  <a:cubicBezTo>
                    <a:pt x="11614" y="24344"/>
                    <a:pt x="11670" y="24276"/>
                    <a:pt x="11648" y="24185"/>
                  </a:cubicBezTo>
                  <a:cubicBezTo>
                    <a:pt x="11534" y="23764"/>
                    <a:pt x="11420" y="23344"/>
                    <a:pt x="11318" y="22923"/>
                  </a:cubicBezTo>
                  <a:cubicBezTo>
                    <a:pt x="11352" y="22923"/>
                    <a:pt x="11397" y="22911"/>
                    <a:pt x="11432" y="22900"/>
                  </a:cubicBezTo>
                  <a:cubicBezTo>
                    <a:pt x="11648" y="22854"/>
                    <a:pt x="11864" y="22729"/>
                    <a:pt x="12023" y="22570"/>
                  </a:cubicBezTo>
                  <a:cubicBezTo>
                    <a:pt x="12103" y="22479"/>
                    <a:pt x="12160" y="22377"/>
                    <a:pt x="12205" y="22263"/>
                  </a:cubicBezTo>
                  <a:cubicBezTo>
                    <a:pt x="12353" y="22343"/>
                    <a:pt x="12512" y="22388"/>
                    <a:pt x="12671" y="22388"/>
                  </a:cubicBezTo>
                  <a:cubicBezTo>
                    <a:pt x="12684" y="22389"/>
                    <a:pt x="12698" y="22389"/>
                    <a:pt x="12711" y="22389"/>
                  </a:cubicBezTo>
                  <a:cubicBezTo>
                    <a:pt x="12957" y="22389"/>
                    <a:pt x="13180" y="22287"/>
                    <a:pt x="13342" y="22104"/>
                  </a:cubicBezTo>
                  <a:cubicBezTo>
                    <a:pt x="13399" y="22161"/>
                    <a:pt x="13467" y="22218"/>
                    <a:pt x="13536" y="22252"/>
                  </a:cubicBezTo>
                  <a:cubicBezTo>
                    <a:pt x="13722" y="22378"/>
                    <a:pt x="13942" y="22446"/>
                    <a:pt x="14162" y="22446"/>
                  </a:cubicBezTo>
                  <a:cubicBezTo>
                    <a:pt x="14277" y="22446"/>
                    <a:pt x="14393" y="22427"/>
                    <a:pt x="14502" y="22388"/>
                  </a:cubicBezTo>
                  <a:cubicBezTo>
                    <a:pt x="14821" y="22286"/>
                    <a:pt x="15083" y="22047"/>
                    <a:pt x="15219" y="21751"/>
                  </a:cubicBezTo>
                  <a:cubicBezTo>
                    <a:pt x="15276" y="21785"/>
                    <a:pt x="15344" y="21819"/>
                    <a:pt x="15412" y="21842"/>
                  </a:cubicBezTo>
                  <a:cubicBezTo>
                    <a:pt x="15493" y="21868"/>
                    <a:pt x="15578" y="21881"/>
                    <a:pt x="15662" y="21881"/>
                  </a:cubicBezTo>
                  <a:cubicBezTo>
                    <a:pt x="15840" y="21881"/>
                    <a:pt x="16020" y="21825"/>
                    <a:pt x="16174" y="21717"/>
                  </a:cubicBezTo>
                  <a:cubicBezTo>
                    <a:pt x="16311" y="21626"/>
                    <a:pt x="16413" y="21501"/>
                    <a:pt x="16493" y="21364"/>
                  </a:cubicBezTo>
                  <a:cubicBezTo>
                    <a:pt x="16595" y="21433"/>
                    <a:pt x="16698" y="21478"/>
                    <a:pt x="16823" y="21512"/>
                  </a:cubicBezTo>
                  <a:cubicBezTo>
                    <a:pt x="16913" y="21536"/>
                    <a:pt x="17007" y="21548"/>
                    <a:pt x="17101" y="21548"/>
                  </a:cubicBezTo>
                  <a:cubicBezTo>
                    <a:pt x="17234" y="21548"/>
                    <a:pt x="17368" y="21525"/>
                    <a:pt x="17494" y="21478"/>
                  </a:cubicBezTo>
                  <a:cubicBezTo>
                    <a:pt x="17983" y="21296"/>
                    <a:pt x="18290" y="20807"/>
                    <a:pt x="18404" y="20307"/>
                  </a:cubicBezTo>
                  <a:cubicBezTo>
                    <a:pt x="18620" y="19329"/>
                    <a:pt x="18165" y="18362"/>
                    <a:pt x="17528" y="17634"/>
                  </a:cubicBezTo>
                  <a:cubicBezTo>
                    <a:pt x="17335" y="17406"/>
                    <a:pt x="17118" y="17202"/>
                    <a:pt x="16891" y="17008"/>
                  </a:cubicBezTo>
                  <a:cubicBezTo>
                    <a:pt x="16834" y="16963"/>
                    <a:pt x="16789" y="16929"/>
                    <a:pt x="16732" y="16883"/>
                  </a:cubicBezTo>
                  <a:cubicBezTo>
                    <a:pt x="16800" y="16815"/>
                    <a:pt x="16845" y="16747"/>
                    <a:pt x="16880" y="16667"/>
                  </a:cubicBezTo>
                  <a:cubicBezTo>
                    <a:pt x="17107" y="16224"/>
                    <a:pt x="17016" y="15734"/>
                    <a:pt x="16845" y="15291"/>
                  </a:cubicBezTo>
                  <a:cubicBezTo>
                    <a:pt x="16664" y="14847"/>
                    <a:pt x="16425" y="14438"/>
                    <a:pt x="16129" y="14074"/>
                  </a:cubicBezTo>
                  <a:cubicBezTo>
                    <a:pt x="15845" y="13710"/>
                    <a:pt x="15492" y="13403"/>
                    <a:pt x="15105" y="13141"/>
                  </a:cubicBezTo>
                  <a:cubicBezTo>
                    <a:pt x="14923" y="13016"/>
                    <a:pt x="14719" y="12902"/>
                    <a:pt x="14514" y="12811"/>
                  </a:cubicBezTo>
                  <a:cubicBezTo>
                    <a:pt x="14935" y="12538"/>
                    <a:pt x="15128" y="12015"/>
                    <a:pt x="15139" y="11515"/>
                  </a:cubicBezTo>
                  <a:cubicBezTo>
                    <a:pt x="15162" y="10514"/>
                    <a:pt x="14514" y="9650"/>
                    <a:pt x="13763" y="9058"/>
                  </a:cubicBezTo>
                  <a:cubicBezTo>
                    <a:pt x="13524" y="8876"/>
                    <a:pt x="13274" y="8705"/>
                    <a:pt x="13001" y="8569"/>
                  </a:cubicBezTo>
                  <a:cubicBezTo>
                    <a:pt x="12887" y="8512"/>
                    <a:pt x="12774" y="8455"/>
                    <a:pt x="12660" y="8398"/>
                  </a:cubicBezTo>
                  <a:cubicBezTo>
                    <a:pt x="12740" y="7989"/>
                    <a:pt x="12455" y="7477"/>
                    <a:pt x="12182" y="7193"/>
                  </a:cubicBezTo>
                  <a:cubicBezTo>
                    <a:pt x="11921" y="6908"/>
                    <a:pt x="11591" y="6704"/>
                    <a:pt x="11295" y="6465"/>
                  </a:cubicBezTo>
                  <a:cubicBezTo>
                    <a:pt x="10965" y="6203"/>
                    <a:pt x="10670" y="5919"/>
                    <a:pt x="10419" y="5589"/>
                  </a:cubicBezTo>
                  <a:cubicBezTo>
                    <a:pt x="10340" y="5487"/>
                    <a:pt x="10271" y="5384"/>
                    <a:pt x="10203" y="5271"/>
                  </a:cubicBezTo>
                  <a:lnTo>
                    <a:pt x="10203" y="5271"/>
                  </a:lnTo>
                  <a:lnTo>
                    <a:pt x="10488" y="5475"/>
                  </a:lnTo>
                  <a:cubicBezTo>
                    <a:pt x="10556" y="5521"/>
                    <a:pt x="10624" y="5544"/>
                    <a:pt x="10704" y="5544"/>
                  </a:cubicBezTo>
                  <a:cubicBezTo>
                    <a:pt x="10772" y="5544"/>
                    <a:pt x="10829" y="5521"/>
                    <a:pt x="10897" y="5487"/>
                  </a:cubicBezTo>
                  <a:cubicBezTo>
                    <a:pt x="11022" y="5418"/>
                    <a:pt x="11102" y="5282"/>
                    <a:pt x="11090" y="5134"/>
                  </a:cubicBezTo>
                  <a:lnTo>
                    <a:pt x="11022" y="3678"/>
                  </a:lnTo>
                  <a:cubicBezTo>
                    <a:pt x="11022" y="3667"/>
                    <a:pt x="11022" y="3667"/>
                    <a:pt x="11022" y="3656"/>
                  </a:cubicBezTo>
                  <a:cubicBezTo>
                    <a:pt x="11034" y="3656"/>
                    <a:pt x="11034" y="3644"/>
                    <a:pt x="11045" y="3633"/>
                  </a:cubicBezTo>
                  <a:lnTo>
                    <a:pt x="11045" y="3621"/>
                  </a:lnTo>
                  <a:lnTo>
                    <a:pt x="12216" y="2746"/>
                  </a:lnTo>
                  <a:cubicBezTo>
                    <a:pt x="12330" y="2655"/>
                    <a:pt x="12387" y="2507"/>
                    <a:pt x="12353" y="2370"/>
                  </a:cubicBezTo>
                  <a:cubicBezTo>
                    <a:pt x="12330" y="2222"/>
                    <a:pt x="12228" y="2109"/>
                    <a:pt x="12080" y="2063"/>
                  </a:cubicBezTo>
                  <a:lnTo>
                    <a:pt x="10670" y="1677"/>
                  </a:lnTo>
                  <a:cubicBezTo>
                    <a:pt x="10658" y="1677"/>
                    <a:pt x="10635" y="1654"/>
                    <a:pt x="10635" y="1642"/>
                  </a:cubicBezTo>
                  <a:lnTo>
                    <a:pt x="10146" y="255"/>
                  </a:lnTo>
                  <a:cubicBezTo>
                    <a:pt x="10101" y="118"/>
                    <a:pt x="9987" y="16"/>
                    <a:pt x="9839" y="5"/>
                  </a:cubicBezTo>
                  <a:cubicBezTo>
                    <a:pt x="9820" y="2"/>
                    <a:pt x="9801" y="0"/>
                    <a:pt x="978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2692225" y="2260375"/>
              <a:ext cx="280400" cy="135500"/>
            </a:xfrm>
            <a:custGeom>
              <a:rect b="b" l="l" r="r" t="t"/>
              <a:pathLst>
                <a:path extrusionOk="0" h="5420" w="11216">
                  <a:moveTo>
                    <a:pt x="9259" y="512"/>
                  </a:moveTo>
                  <a:cubicBezTo>
                    <a:pt x="9305" y="523"/>
                    <a:pt x="9350" y="557"/>
                    <a:pt x="9396" y="592"/>
                  </a:cubicBezTo>
                  <a:lnTo>
                    <a:pt x="9418" y="603"/>
                  </a:lnTo>
                  <a:cubicBezTo>
                    <a:pt x="9452" y="637"/>
                    <a:pt x="9487" y="660"/>
                    <a:pt x="9521" y="694"/>
                  </a:cubicBezTo>
                  <a:cubicBezTo>
                    <a:pt x="9543" y="705"/>
                    <a:pt x="9555" y="717"/>
                    <a:pt x="9566" y="728"/>
                  </a:cubicBezTo>
                  <a:lnTo>
                    <a:pt x="9600" y="751"/>
                  </a:lnTo>
                  <a:cubicBezTo>
                    <a:pt x="9646" y="785"/>
                    <a:pt x="9680" y="819"/>
                    <a:pt x="9714" y="842"/>
                  </a:cubicBezTo>
                  <a:lnTo>
                    <a:pt x="9737" y="853"/>
                  </a:lnTo>
                  <a:cubicBezTo>
                    <a:pt x="9737" y="865"/>
                    <a:pt x="9748" y="876"/>
                    <a:pt x="9759" y="876"/>
                  </a:cubicBezTo>
                  <a:cubicBezTo>
                    <a:pt x="9759" y="887"/>
                    <a:pt x="9759" y="887"/>
                    <a:pt x="9771" y="899"/>
                  </a:cubicBezTo>
                  <a:cubicBezTo>
                    <a:pt x="9771" y="899"/>
                    <a:pt x="9782" y="910"/>
                    <a:pt x="9782" y="910"/>
                  </a:cubicBezTo>
                  <a:cubicBezTo>
                    <a:pt x="9794" y="921"/>
                    <a:pt x="9794" y="921"/>
                    <a:pt x="9805" y="933"/>
                  </a:cubicBezTo>
                  <a:cubicBezTo>
                    <a:pt x="9816" y="944"/>
                    <a:pt x="9839" y="967"/>
                    <a:pt x="9839" y="978"/>
                  </a:cubicBezTo>
                  <a:cubicBezTo>
                    <a:pt x="9850" y="990"/>
                    <a:pt x="9850" y="1001"/>
                    <a:pt x="9839" y="1001"/>
                  </a:cubicBezTo>
                  <a:cubicBezTo>
                    <a:pt x="9839" y="1012"/>
                    <a:pt x="9828" y="1012"/>
                    <a:pt x="9816" y="1012"/>
                  </a:cubicBezTo>
                  <a:cubicBezTo>
                    <a:pt x="9805" y="1012"/>
                    <a:pt x="9782" y="1001"/>
                    <a:pt x="9759" y="978"/>
                  </a:cubicBezTo>
                  <a:lnTo>
                    <a:pt x="9737" y="967"/>
                  </a:lnTo>
                  <a:cubicBezTo>
                    <a:pt x="9737" y="967"/>
                    <a:pt x="9725" y="956"/>
                    <a:pt x="9714" y="956"/>
                  </a:cubicBezTo>
                  <a:cubicBezTo>
                    <a:pt x="9714" y="956"/>
                    <a:pt x="9703" y="944"/>
                    <a:pt x="9703" y="944"/>
                  </a:cubicBezTo>
                  <a:cubicBezTo>
                    <a:pt x="9691" y="944"/>
                    <a:pt x="9680" y="933"/>
                    <a:pt x="9669" y="921"/>
                  </a:cubicBezTo>
                  <a:lnTo>
                    <a:pt x="9657" y="910"/>
                  </a:lnTo>
                  <a:cubicBezTo>
                    <a:pt x="9623" y="887"/>
                    <a:pt x="9578" y="853"/>
                    <a:pt x="9543" y="819"/>
                  </a:cubicBezTo>
                  <a:lnTo>
                    <a:pt x="9509" y="796"/>
                  </a:lnTo>
                  <a:cubicBezTo>
                    <a:pt x="9498" y="774"/>
                    <a:pt x="9487" y="762"/>
                    <a:pt x="9464" y="751"/>
                  </a:cubicBezTo>
                  <a:cubicBezTo>
                    <a:pt x="9430" y="728"/>
                    <a:pt x="9396" y="694"/>
                    <a:pt x="9361" y="671"/>
                  </a:cubicBezTo>
                  <a:cubicBezTo>
                    <a:pt x="9361" y="660"/>
                    <a:pt x="9350" y="648"/>
                    <a:pt x="9339" y="648"/>
                  </a:cubicBezTo>
                  <a:cubicBezTo>
                    <a:pt x="9305" y="614"/>
                    <a:pt x="9259" y="580"/>
                    <a:pt x="9248" y="535"/>
                  </a:cubicBezTo>
                  <a:cubicBezTo>
                    <a:pt x="9236" y="523"/>
                    <a:pt x="9248" y="523"/>
                    <a:pt x="9248" y="523"/>
                  </a:cubicBezTo>
                  <a:cubicBezTo>
                    <a:pt x="9248" y="512"/>
                    <a:pt x="9259" y="512"/>
                    <a:pt x="9259" y="512"/>
                  </a:cubicBezTo>
                  <a:close/>
                  <a:moveTo>
                    <a:pt x="1445" y="1718"/>
                  </a:moveTo>
                  <a:cubicBezTo>
                    <a:pt x="1457" y="1718"/>
                    <a:pt x="1468" y="1718"/>
                    <a:pt x="1468" y="1729"/>
                  </a:cubicBezTo>
                  <a:cubicBezTo>
                    <a:pt x="1468" y="1729"/>
                    <a:pt x="1468" y="1740"/>
                    <a:pt x="1468" y="1740"/>
                  </a:cubicBezTo>
                  <a:cubicBezTo>
                    <a:pt x="1468" y="1752"/>
                    <a:pt x="1457" y="1763"/>
                    <a:pt x="1445" y="1774"/>
                  </a:cubicBezTo>
                  <a:lnTo>
                    <a:pt x="1434" y="1786"/>
                  </a:lnTo>
                  <a:cubicBezTo>
                    <a:pt x="1434" y="1797"/>
                    <a:pt x="1423" y="1797"/>
                    <a:pt x="1423" y="1809"/>
                  </a:cubicBezTo>
                  <a:lnTo>
                    <a:pt x="1423" y="1820"/>
                  </a:lnTo>
                  <a:cubicBezTo>
                    <a:pt x="1423" y="1820"/>
                    <a:pt x="1411" y="1831"/>
                    <a:pt x="1411" y="1831"/>
                  </a:cubicBezTo>
                  <a:lnTo>
                    <a:pt x="1400" y="1843"/>
                  </a:lnTo>
                  <a:cubicBezTo>
                    <a:pt x="1388" y="1854"/>
                    <a:pt x="1377" y="1865"/>
                    <a:pt x="1377" y="1888"/>
                  </a:cubicBezTo>
                  <a:cubicBezTo>
                    <a:pt x="1366" y="1900"/>
                    <a:pt x="1343" y="1922"/>
                    <a:pt x="1332" y="1934"/>
                  </a:cubicBezTo>
                  <a:cubicBezTo>
                    <a:pt x="1320" y="1945"/>
                    <a:pt x="1320" y="1945"/>
                    <a:pt x="1309" y="1956"/>
                  </a:cubicBezTo>
                  <a:cubicBezTo>
                    <a:pt x="1309" y="1956"/>
                    <a:pt x="1309" y="1968"/>
                    <a:pt x="1297" y="1968"/>
                  </a:cubicBezTo>
                  <a:cubicBezTo>
                    <a:pt x="1297" y="1979"/>
                    <a:pt x="1286" y="1979"/>
                    <a:pt x="1286" y="1991"/>
                  </a:cubicBezTo>
                  <a:cubicBezTo>
                    <a:pt x="1275" y="1991"/>
                    <a:pt x="1275" y="2002"/>
                    <a:pt x="1263" y="2002"/>
                  </a:cubicBezTo>
                  <a:cubicBezTo>
                    <a:pt x="1263" y="2002"/>
                    <a:pt x="1263" y="2013"/>
                    <a:pt x="1252" y="2013"/>
                  </a:cubicBezTo>
                  <a:cubicBezTo>
                    <a:pt x="1248" y="2017"/>
                    <a:pt x="1246" y="2018"/>
                    <a:pt x="1244" y="2018"/>
                  </a:cubicBezTo>
                  <a:cubicBezTo>
                    <a:pt x="1241" y="2018"/>
                    <a:pt x="1241" y="2013"/>
                    <a:pt x="1241" y="2013"/>
                  </a:cubicBezTo>
                  <a:cubicBezTo>
                    <a:pt x="1229" y="2013"/>
                    <a:pt x="1229" y="2013"/>
                    <a:pt x="1229" y="1991"/>
                  </a:cubicBezTo>
                  <a:cubicBezTo>
                    <a:pt x="1229" y="1979"/>
                    <a:pt x="1241" y="1968"/>
                    <a:pt x="1241" y="1956"/>
                  </a:cubicBezTo>
                  <a:cubicBezTo>
                    <a:pt x="1252" y="1934"/>
                    <a:pt x="1252" y="1922"/>
                    <a:pt x="1263" y="1911"/>
                  </a:cubicBezTo>
                  <a:cubicBezTo>
                    <a:pt x="1275" y="1888"/>
                    <a:pt x="1286" y="1854"/>
                    <a:pt x="1309" y="1831"/>
                  </a:cubicBezTo>
                  <a:cubicBezTo>
                    <a:pt x="1332" y="1809"/>
                    <a:pt x="1354" y="1797"/>
                    <a:pt x="1366" y="1774"/>
                  </a:cubicBezTo>
                  <a:lnTo>
                    <a:pt x="1377" y="1774"/>
                  </a:lnTo>
                  <a:cubicBezTo>
                    <a:pt x="1388" y="1763"/>
                    <a:pt x="1388" y="1763"/>
                    <a:pt x="1388" y="1763"/>
                  </a:cubicBezTo>
                  <a:cubicBezTo>
                    <a:pt x="1400" y="1763"/>
                    <a:pt x="1400" y="1763"/>
                    <a:pt x="1411" y="1752"/>
                  </a:cubicBezTo>
                  <a:cubicBezTo>
                    <a:pt x="1423" y="1740"/>
                    <a:pt x="1434" y="1729"/>
                    <a:pt x="1445" y="1718"/>
                  </a:cubicBezTo>
                  <a:close/>
                  <a:moveTo>
                    <a:pt x="1320" y="1479"/>
                  </a:moveTo>
                  <a:cubicBezTo>
                    <a:pt x="1343" y="1479"/>
                    <a:pt x="1354" y="1490"/>
                    <a:pt x="1354" y="1490"/>
                  </a:cubicBezTo>
                  <a:cubicBezTo>
                    <a:pt x="1366" y="1501"/>
                    <a:pt x="1366" y="1513"/>
                    <a:pt x="1366" y="1524"/>
                  </a:cubicBezTo>
                  <a:cubicBezTo>
                    <a:pt x="1343" y="1547"/>
                    <a:pt x="1332" y="1558"/>
                    <a:pt x="1309" y="1581"/>
                  </a:cubicBezTo>
                  <a:cubicBezTo>
                    <a:pt x="1297" y="1592"/>
                    <a:pt x="1286" y="1592"/>
                    <a:pt x="1286" y="1604"/>
                  </a:cubicBezTo>
                  <a:cubicBezTo>
                    <a:pt x="1275" y="1615"/>
                    <a:pt x="1263" y="1627"/>
                    <a:pt x="1252" y="1638"/>
                  </a:cubicBezTo>
                  <a:lnTo>
                    <a:pt x="1241" y="1649"/>
                  </a:lnTo>
                  <a:cubicBezTo>
                    <a:pt x="1218" y="1672"/>
                    <a:pt x="1206" y="1695"/>
                    <a:pt x="1184" y="1706"/>
                  </a:cubicBezTo>
                  <a:lnTo>
                    <a:pt x="1150" y="1752"/>
                  </a:lnTo>
                  <a:lnTo>
                    <a:pt x="1150" y="1763"/>
                  </a:lnTo>
                  <a:cubicBezTo>
                    <a:pt x="1138" y="1774"/>
                    <a:pt x="1127" y="1797"/>
                    <a:pt x="1104" y="1820"/>
                  </a:cubicBezTo>
                  <a:cubicBezTo>
                    <a:pt x="1070" y="1877"/>
                    <a:pt x="1036" y="1945"/>
                    <a:pt x="1013" y="2002"/>
                  </a:cubicBezTo>
                  <a:cubicBezTo>
                    <a:pt x="990" y="2025"/>
                    <a:pt x="979" y="2047"/>
                    <a:pt x="968" y="2082"/>
                  </a:cubicBezTo>
                  <a:cubicBezTo>
                    <a:pt x="968" y="2082"/>
                    <a:pt x="968" y="2093"/>
                    <a:pt x="945" y="2093"/>
                  </a:cubicBezTo>
                  <a:cubicBezTo>
                    <a:pt x="933" y="2082"/>
                    <a:pt x="922" y="2070"/>
                    <a:pt x="922" y="2059"/>
                  </a:cubicBezTo>
                  <a:cubicBezTo>
                    <a:pt x="922" y="2047"/>
                    <a:pt x="922" y="2036"/>
                    <a:pt x="922" y="2025"/>
                  </a:cubicBezTo>
                  <a:cubicBezTo>
                    <a:pt x="922" y="2013"/>
                    <a:pt x="922" y="2013"/>
                    <a:pt x="922" y="2002"/>
                  </a:cubicBezTo>
                  <a:lnTo>
                    <a:pt x="933" y="1991"/>
                  </a:lnTo>
                  <a:cubicBezTo>
                    <a:pt x="933" y="1991"/>
                    <a:pt x="933" y="1991"/>
                    <a:pt x="933" y="1979"/>
                  </a:cubicBezTo>
                  <a:cubicBezTo>
                    <a:pt x="933" y="1956"/>
                    <a:pt x="933" y="1934"/>
                    <a:pt x="945" y="1911"/>
                  </a:cubicBezTo>
                  <a:cubicBezTo>
                    <a:pt x="968" y="1854"/>
                    <a:pt x="990" y="1809"/>
                    <a:pt x="1013" y="1763"/>
                  </a:cubicBezTo>
                  <a:cubicBezTo>
                    <a:pt x="1036" y="1706"/>
                    <a:pt x="1070" y="1661"/>
                    <a:pt x="1115" y="1627"/>
                  </a:cubicBezTo>
                  <a:cubicBezTo>
                    <a:pt x="1127" y="1604"/>
                    <a:pt x="1150" y="1592"/>
                    <a:pt x="1161" y="1570"/>
                  </a:cubicBezTo>
                  <a:cubicBezTo>
                    <a:pt x="1172" y="1570"/>
                    <a:pt x="1184" y="1558"/>
                    <a:pt x="1195" y="1547"/>
                  </a:cubicBezTo>
                  <a:cubicBezTo>
                    <a:pt x="1206" y="1547"/>
                    <a:pt x="1206" y="1536"/>
                    <a:pt x="1218" y="1536"/>
                  </a:cubicBezTo>
                  <a:cubicBezTo>
                    <a:pt x="1218" y="1536"/>
                    <a:pt x="1229" y="1536"/>
                    <a:pt x="1229" y="1524"/>
                  </a:cubicBezTo>
                  <a:cubicBezTo>
                    <a:pt x="1263" y="1513"/>
                    <a:pt x="1286" y="1490"/>
                    <a:pt x="1320" y="1479"/>
                  </a:cubicBezTo>
                  <a:close/>
                  <a:moveTo>
                    <a:pt x="10226" y="1854"/>
                  </a:moveTo>
                  <a:cubicBezTo>
                    <a:pt x="10237" y="1865"/>
                    <a:pt x="10237" y="1865"/>
                    <a:pt x="10249" y="1865"/>
                  </a:cubicBezTo>
                  <a:cubicBezTo>
                    <a:pt x="10260" y="1877"/>
                    <a:pt x="10271" y="1888"/>
                    <a:pt x="10283" y="1900"/>
                  </a:cubicBezTo>
                  <a:lnTo>
                    <a:pt x="10283" y="1911"/>
                  </a:lnTo>
                  <a:cubicBezTo>
                    <a:pt x="10305" y="1934"/>
                    <a:pt x="10328" y="1968"/>
                    <a:pt x="10351" y="2013"/>
                  </a:cubicBezTo>
                  <a:cubicBezTo>
                    <a:pt x="10385" y="2082"/>
                    <a:pt x="10408" y="2161"/>
                    <a:pt x="10419" y="2252"/>
                  </a:cubicBezTo>
                  <a:cubicBezTo>
                    <a:pt x="10431" y="2343"/>
                    <a:pt x="10431" y="2423"/>
                    <a:pt x="10408" y="2502"/>
                  </a:cubicBezTo>
                  <a:cubicBezTo>
                    <a:pt x="10385" y="2582"/>
                    <a:pt x="10351" y="2662"/>
                    <a:pt x="10305" y="2696"/>
                  </a:cubicBezTo>
                  <a:cubicBezTo>
                    <a:pt x="10294" y="2707"/>
                    <a:pt x="10283" y="2707"/>
                    <a:pt x="10283" y="2707"/>
                  </a:cubicBezTo>
                  <a:cubicBezTo>
                    <a:pt x="10271" y="2696"/>
                    <a:pt x="10271" y="2696"/>
                    <a:pt x="10271" y="2696"/>
                  </a:cubicBezTo>
                  <a:cubicBezTo>
                    <a:pt x="10271" y="2662"/>
                    <a:pt x="10283" y="2627"/>
                    <a:pt x="10283" y="2593"/>
                  </a:cubicBezTo>
                  <a:lnTo>
                    <a:pt x="10294" y="2582"/>
                  </a:lnTo>
                  <a:cubicBezTo>
                    <a:pt x="10294" y="2559"/>
                    <a:pt x="10294" y="2536"/>
                    <a:pt x="10294" y="2514"/>
                  </a:cubicBezTo>
                  <a:lnTo>
                    <a:pt x="10305" y="2480"/>
                  </a:lnTo>
                  <a:cubicBezTo>
                    <a:pt x="10305" y="2411"/>
                    <a:pt x="10305" y="2332"/>
                    <a:pt x="10305" y="2252"/>
                  </a:cubicBezTo>
                  <a:cubicBezTo>
                    <a:pt x="10294" y="2184"/>
                    <a:pt x="10283" y="2116"/>
                    <a:pt x="10249" y="2047"/>
                  </a:cubicBezTo>
                  <a:cubicBezTo>
                    <a:pt x="10237" y="2013"/>
                    <a:pt x="10226" y="1979"/>
                    <a:pt x="10214" y="1945"/>
                  </a:cubicBezTo>
                  <a:lnTo>
                    <a:pt x="10203" y="1934"/>
                  </a:lnTo>
                  <a:cubicBezTo>
                    <a:pt x="10203" y="1922"/>
                    <a:pt x="10203" y="1911"/>
                    <a:pt x="10192" y="1900"/>
                  </a:cubicBezTo>
                  <a:cubicBezTo>
                    <a:pt x="10192" y="1900"/>
                    <a:pt x="10192" y="1888"/>
                    <a:pt x="10192" y="1877"/>
                  </a:cubicBezTo>
                  <a:cubicBezTo>
                    <a:pt x="10192" y="1877"/>
                    <a:pt x="10203" y="1865"/>
                    <a:pt x="10192" y="1854"/>
                  </a:cubicBezTo>
                  <a:close/>
                  <a:moveTo>
                    <a:pt x="9998" y="2184"/>
                  </a:moveTo>
                  <a:lnTo>
                    <a:pt x="10021" y="2195"/>
                  </a:lnTo>
                  <a:cubicBezTo>
                    <a:pt x="10032" y="2195"/>
                    <a:pt x="10044" y="2195"/>
                    <a:pt x="10044" y="2207"/>
                  </a:cubicBezTo>
                  <a:cubicBezTo>
                    <a:pt x="10055" y="2218"/>
                    <a:pt x="10055" y="2218"/>
                    <a:pt x="10067" y="2241"/>
                  </a:cubicBezTo>
                  <a:cubicBezTo>
                    <a:pt x="10089" y="2252"/>
                    <a:pt x="10089" y="2264"/>
                    <a:pt x="10101" y="2286"/>
                  </a:cubicBezTo>
                  <a:cubicBezTo>
                    <a:pt x="10101" y="2286"/>
                    <a:pt x="10101" y="2298"/>
                    <a:pt x="10112" y="2298"/>
                  </a:cubicBezTo>
                  <a:lnTo>
                    <a:pt x="10123" y="2309"/>
                  </a:lnTo>
                  <a:cubicBezTo>
                    <a:pt x="10123" y="2320"/>
                    <a:pt x="10123" y="2332"/>
                    <a:pt x="10135" y="2343"/>
                  </a:cubicBezTo>
                  <a:lnTo>
                    <a:pt x="10135" y="2354"/>
                  </a:lnTo>
                  <a:cubicBezTo>
                    <a:pt x="10146" y="2389"/>
                    <a:pt x="10158" y="2434"/>
                    <a:pt x="10158" y="2480"/>
                  </a:cubicBezTo>
                  <a:cubicBezTo>
                    <a:pt x="10158" y="2491"/>
                    <a:pt x="10158" y="2514"/>
                    <a:pt x="10146" y="2536"/>
                  </a:cubicBezTo>
                  <a:lnTo>
                    <a:pt x="10146" y="2548"/>
                  </a:lnTo>
                  <a:cubicBezTo>
                    <a:pt x="10146" y="2582"/>
                    <a:pt x="10146" y="2593"/>
                    <a:pt x="10123" y="2616"/>
                  </a:cubicBezTo>
                  <a:cubicBezTo>
                    <a:pt x="10123" y="2616"/>
                    <a:pt x="10123" y="2627"/>
                    <a:pt x="10123" y="2627"/>
                  </a:cubicBezTo>
                  <a:lnTo>
                    <a:pt x="10146" y="2639"/>
                  </a:lnTo>
                  <a:lnTo>
                    <a:pt x="10112" y="2639"/>
                  </a:lnTo>
                  <a:cubicBezTo>
                    <a:pt x="10112" y="2650"/>
                    <a:pt x="10112" y="2662"/>
                    <a:pt x="10101" y="2662"/>
                  </a:cubicBezTo>
                  <a:cubicBezTo>
                    <a:pt x="10089" y="2684"/>
                    <a:pt x="10078" y="2696"/>
                    <a:pt x="10067" y="2707"/>
                  </a:cubicBezTo>
                  <a:cubicBezTo>
                    <a:pt x="10055" y="2718"/>
                    <a:pt x="10044" y="2718"/>
                    <a:pt x="10032" y="2718"/>
                  </a:cubicBezTo>
                  <a:cubicBezTo>
                    <a:pt x="10032" y="2718"/>
                    <a:pt x="10021" y="2707"/>
                    <a:pt x="10021" y="2696"/>
                  </a:cubicBezTo>
                  <a:cubicBezTo>
                    <a:pt x="10021" y="2673"/>
                    <a:pt x="10021" y="2662"/>
                    <a:pt x="10032" y="2639"/>
                  </a:cubicBezTo>
                  <a:lnTo>
                    <a:pt x="10032" y="2627"/>
                  </a:lnTo>
                  <a:lnTo>
                    <a:pt x="10032" y="2605"/>
                  </a:lnTo>
                  <a:cubicBezTo>
                    <a:pt x="10032" y="2605"/>
                    <a:pt x="10032" y="2593"/>
                    <a:pt x="10032" y="2593"/>
                  </a:cubicBezTo>
                  <a:cubicBezTo>
                    <a:pt x="10032" y="2593"/>
                    <a:pt x="10032" y="2582"/>
                    <a:pt x="10032" y="2582"/>
                  </a:cubicBezTo>
                  <a:cubicBezTo>
                    <a:pt x="10032" y="2571"/>
                    <a:pt x="10032" y="2571"/>
                    <a:pt x="10032" y="2571"/>
                  </a:cubicBezTo>
                  <a:lnTo>
                    <a:pt x="10032" y="2559"/>
                  </a:lnTo>
                  <a:cubicBezTo>
                    <a:pt x="10032" y="2548"/>
                    <a:pt x="10032" y="2525"/>
                    <a:pt x="10032" y="2514"/>
                  </a:cubicBezTo>
                  <a:cubicBezTo>
                    <a:pt x="10032" y="2480"/>
                    <a:pt x="10032" y="2445"/>
                    <a:pt x="10032" y="2411"/>
                  </a:cubicBezTo>
                  <a:lnTo>
                    <a:pt x="10032" y="2400"/>
                  </a:lnTo>
                  <a:cubicBezTo>
                    <a:pt x="10032" y="2389"/>
                    <a:pt x="10032" y="2377"/>
                    <a:pt x="10032" y="2366"/>
                  </a:cubicBezTo>
                  <a:lnTo>
                    <a:pt x="10032" y="2354"/>
                  </a:lnTo>
                  <a:lnTo>
                    <a:pt x="10032" y="2343"/>
                  </a:lnTo>
                  <a:cubicBezTo>
                    <a:pt x="10032" y="2332"/>
                    <a:pt x="10032" y="2332"/>
                    <a:pt x="10032" y="2332"/>
                  </a:cubicBezTo>
                  <a:cubicBezTo>
                    <a:pt x="10021" y="2320"/>
                    <a:pt x="10021" y="2298"/>
                    <a:pt x="10021" y="2286"/>
                  </a:cubicBezTo>
                  <a:lnTo>
                    <a:pt x="10010" y="2252"/>
                  </a:lnTo>
                  <a:cubicBezTo>
                    <a:pt x="10010" y="2252"/>
                    <a:pt x="10010" y="2252"/>
                    <a:pt x="10010" y="2241"/>
                  </a:cubicBezTo>
                  <a:cubicBezTo>
                    <a:pt x="9998" y="2229"/>
                    <a:pt x="9998" y="2229"/>
                    <a:pt x="9998" y="2229"/>
                  </a:cubicBezTo>
                  <a:cubicBezTo>
                    <a:pt x="9998" y="2218"/>
                    <a:pt x="9998" y="2218"/>
                    <a:pt x="9998" y="2207"/>
                  </a:cubicBezTo>
                  <a:cubicBezTo>
                    <a:pt x="9998" y="2207"/>
                    <a:pt x="9998" y="2195"/>
                    <a:pt x="9998" y="2195"/>
                  </a:cubicBezTo>
                  <a:lnTo>
                    <a:pt x="9987" y="2184"/>
                  </a:lnTo>
                  <a:close/>
                  <a:moveTo>
                    <a:pt x="2006" y="564"/>
                  </a:moveTo>
                  <a:cubicBezTo>
                    <a:pt x="2009" y="564"/>
                    <a:pt x="2014" y="569"/>
                    <a:pt x="2014" y="569"/>
                  </a:cubicBezTo>
                  <a:cubicBezTo>
                    <a:pt x="2014" y="569"/>
                    <a:pt x="2014" y="569"/>
                    <a:pt x="2014" y="580"/>
                  </a:cubicBezTo>
                  <a:cubicBezTo>
                    <a:pt x="1889" y="774"/>
                    <a:pt x="1696" y="910"/>
                    <a:pt x="1514" y="1058"/>
                  </a:cubicBezTo>
                  <a:cubicBezTo>
                    <a:pt x="1479" y="1081"/>
                    <a:pt x="1445" y="1092"/>
                    <a:pt x="1423" y="1115"/>
                  </a:cubicBezTo>
                  <a:cubicBezTo>
                    <a:pt x="1172" y="1308"/>
                    <a:pt x="1002" y="1490"/>
                    <a:pt x="877" y="1683"/>
                  </a:cubicBezTo>
                  <a:cubicBezTo>
                    <a:pt x="729" y="1911"/>
                    <a:pt x="638" y="2161"/>
                    <a:pt x="604" y="2400"/>
                  </a:cubicBezTo>
                  <a:cubicBezTo>
                    <a:pt x="570" y="2605"/>
                    <a:pt x="581" y="2844"/>
                    <a:pt x="638" y="3128"/>
                  </a:cubicBezTo>
                  <a:cubicBezTo>
                    <a:pt x="649" y="3162"/>
                    <a:pt x="626" y="3196"/>
                    <a:pt x="592" y="3208"/>
                  </a:cubicBezTo>
                  <a:cubicBezTo>
                    <a:pt x="588" y="3208"/>
                    <a:pt x="580" y="3209"/>
                    <a:pt x="570" y="3209"/>
                  </a:cubicBezTo>
                  <a:cubicBezTo>
                    <a:pt x="555" y="3209"/>
                    <a:pt x="538" y="3205"/>
                    <a:pt x="524" y="3185"/>
                  </a:cubicBezTo>
                  <a:cubicBezTo>
                    <a:pt x="456" y="3060"/>
                    <a:pt x="422" y="2957"/>
                    <a:pt x="410" y="2844"/>
                  </a:cubicBezTo>
                  <a:cubicBezTo>
                    <a:pt x="399" y="2730"/>
                    <a:pt x="399" y="2616"/>
                    <a:pt x="399" y="2502"/>
                  </a:cubicBezTo>
                  <a:cubicBezTo>
                    <a:pt x="444" y="2093"/>
                    <a:pt x="615" y="1706"/>
                    <a:pt x="899" y="1388"/>
                  </a:cubicBezTo>
                  <a:cubicBezTo>
                    <a:pt x="1047" y="1228"/>
                    <a:pt x="1218" y="1103"/>
                    <a:pt x="1423" y="978"/>
                  </a:cubicBezTo>
                  <a:lnTo>
                    <a:pt x="1457" y="956"/>
                  </a:lnTo>
                  <a:cubicBezTo>
                    <a:pt x="1639" y="830"/>
                    <a:pt x="1821" y="705"/>
                    <a:pt x="2003" y="569"/>
                  </a:cubicBezTo>
                  <a:cubicBezTo>
                    <a:pt x="2003" y="565"/>
                    <a:pt x="2004" y="564"/>
                    <a:pt x="2006" y="564"/>
                  </a:cubicBezTo>
                  <a:close/>
                  <a:moveTo>
                    <a:pt x="5210" y="1251"/>
                  </a:moveTo>
                  <a:cubicBezTo>
                    <a:pt x="5221" y="1251"/>
                    <a:pt x="5255" y="1263"/>
                    <a:pt x="5267" y="1263"/>
                  </a:cubicBezTo>
                  <a:lnTo>
                    <a:pt x="5267" y="1274"/>
                  </a:lnTo>
                  <a:cubicBezTo>
                    <a:pt x="5278" y="1285"/>
                    <a:pt x="5278" y="1297"/>
                    <a:pt x="5290" y="1308"/>
                  </a:cubicBezTo>
                  <a:cubicBezTo>
                    <a:pt x="5290" y="1319"/>
                    <a:pt x="5301" y="1331"/>
                    <a:pt x="5301" y="1354"/>
                  </a:cubicBezTo>
                  <a:cubicBezTo>
                    <a:pt x="5301" y="1365"/>
                    <a:pt x="5301" y="1376"/>
                    <a:pt x="5312" y="1388"/>
                  </a:cubicBezTo>
                  <a:cubicBezTo>
                    <a:pt x="5312" y="1399"/>
                    <a:pt x="5312" y="1410"/>
                    <a:pt x="5312" y="1433"/>
                  </a:cubicBezTo>
                  <a:lnTo>
                    <a:pt x="5312" y="1445"/>
                  </a:lnTo>
                  <a:lnTo>
                    <a:pt x="5312" y="1501"/>
                  </a:lnTo>
                  <a:lnTo>
                    <a:pt x="5312" y="1536"/>
                  </a:lnTo>
                  <a:cubicBezTo>
                    <a:pt x="5324" y="1558"/>
                    <a:pt x="5324" y="1581"/>
                    <a:pt x="5324" y="1604"/>
                  </a:cubicBezTo>
                  <a:lnTo>
                    <a:pt x="5324" y="1615"/>
                  </a:lnTo>
                  <a:cubicBezTo>
                    <a:pt x="5324" y="1627"/>
                    <a:pt x="5335" y="1638"/>
                    <a:pt x="5358" y="1638"/>
                  </a:cubicBezTo>
                  <a:cubicBezTo>
                    <a:pt x="5836" y="1695"/>
                    <a:pt x="6188" y="2093"/>
                    <a:pt x="6188" y="2571"/>
                  </a:cubicBezTo>
                  <a:cubicBezTo>
                    <a:pt x="6188" y="3094"/>
                    <a:pt x="5767" y="3515"/>
                    <a:pt x="5255" y="3515"/>
                  </a:cubicBezTo>
                  <a:cubicBezTo>
                    <a:pt x="4732" y="3515"/>
                    <a:pt x="4311" y="3094"/>
                    <a:pt x="4311" y="2571"/>
                  </a:cubicBezTo>
                  <a:cubicBezTo>
                    <a:pt x="4311" y="2127"/>
                    <a:pt x="4630" y="1740"/>
                    <a:pt x="5062" y="1661"/>
                  </a:cubicBezTo>
                  <a:cubicBezTo>
                    <a:pt x="5085" y="1649"/>
                    <a:pt x="5096" y="1638"/>
                    <a:pt x="5096" y="1627"/>
                  </a:cubicBezTo>
                  <a:cubicBezTo>
                    <a:pt x="5096" y="1592"/>
                    <a:pt x="5096" y="1570"/>
                    <a:pt x="5096" y="1547"/>
                  </a:cubicBezTo>
                  <a:cubicBezTo>
                    <a:pt x="5096" y="1513"/>
                    <a:pt x="5096" y="1490"/>
                    <a:pt x="5096" y="1467"/>
                  </a:cubicBezTo>
                  <a:lnTo>
                    <a:pt x="5096" y="1422"/>
                  </a:lnTo>
                  <a:cubicBezTo>
                    <a:pt x="5096" y="1410"/>
                    <a:pt x="5096" y="1410"/>
                    <a:pt x="5096" y="1399"/>
                  </a:cubicBezTo>
                  <a:cubicBezTo>
                    <a:pt x="5108" y="1388"/>
                    <a:pt x="5108" y="1376"/>
                    <a:pt x="5108" y="1376"/>
                  </a:cubicBezTo>
                  <a:cubicBezTo>
                    <a:pt x="5108" y="1376"/>
                    <a:pt x="5108" y="1365"/>
                    <a:pt x="5108" y="1365"/>
                  </a:cubicBezTo>
                  <a:cubicBezTo>
                    <a:pt x="5108" y="1365"/>
                    <a:pt x="5108" y="1354"/>
                    <a:pt x="5108" y="1354"/>
                  </a:cubicBezTo>
                  <a:cubicBezTo>
                    <a:pt x="5119" y="1342"/>
                    <a:pt x="5119" y="1331"/>
                    <a:pt x="5119" y="1331"/>
                  </a:cubicBezTo>
                  <a:cubicBezTo>
                    <a:pt x="5119" y="1308"/>
                    <a:pt x="5142" y="1285"/>
                    <a:pt x="5153" y="1274"/>
                  </a:cubicBezTo>
                  <a:cubicBezTo>
                    <a:pt x="5165" y="1251"/>
                    <a:pt x="5187" y="1251"/>
                    <a:pt x="5210" y="1251"/>
                  </a:cubicBezTo>
                  <a:close/>
                  <a:moveTo>
                    <a:pt x="10214" y="1285"/>
                  </a:moveTo>
                  <a:cubicBezTo>
                    <a:pt x="10214" y="1285"/>
                    <a:pt x="10226" y="1285"/>
                    <a:pt x="10226" y="1297"/>
                  </a:cubicBezTo>
                  <a:cubicBezTo>
                    <a:pt x="10328" y="1342"/>
                    <a:pt x="10431" y="1456"/>
                    <a:pt x="10487" y="1536"/>
                  </a:cubicBezTo>
                  <a:cubicBezTo>
                    <a:pt x="10578" y="1638"/>
                    <a:pt x="10635" y="1740"/>
                    <a:pt x="10692" y="1843"/>
                  </a:cubicBezTo>
                  <a:cubicBezTo>
                    <a:pt x="10817" y="2070"/>
                    <a:pt x="10874" y="2298"/>
                    <a:pt x="10874" y="2525"/>
                  </a:cubicBezTo>
                  <a:cubicBezTo>
                    <a:pt x="10863" y="2946"/>
                    <a:pt x="10635" y="3424"/>
                    <a:pt x="10203" y="3515"/>
                  </a:cubicBezTo>
                  <a:cubicBezTo>
                    <a:pt x="10198" y="3516"/>
                    <a:pt x="10194" y="3517"/>
                    <a:pt x="10190" y="3517"/>
                  </a:cubicBezTo>
                  <a:cubicBezTo>
                    <a:pt x="10166" y="3517"/>
                    <a:pt x="10158" y="3492"/>
                    <a:pt x="10158" y="3492"/>
                  </a:cubicBezTo>
                  <a:cubicBezTo>
                    <a:pt x="10146" y="3480"/>
                    <a:pt x="10146" y="3458"/>
                    <a:pt x="10169" y="3435"/>
                  </a:cubicBezTo>
                  <a:cubicBezTo>
                    <a:pt x="10499" y="3208"/>
                    <a:pt x="10692" y="2855"/>
                    <a:pt x="10692" y="2491"/>
                  </a:cubicBezTo>
                  <a:cubicBezTo>
                    <a:pt x="10692" y="2298"/>
                    <a:pt x="10647" y="2070"/>
                    <a:pt x="10556" y="1865"/>
                  </a:cubicBezTo>
                  <a:cubicBezTo>
                    <a:pt x="10510" y="1774"/>
                    <a:pt x="10453" y="1683"/>
                    <a:pt x="10396" y="1592"/>
                  </a:cubicBezTo>
                  <a:cubicBezTo>
                    <a:pt x="10374" y="1570"/>
                    <a:pt x="10362" y="1547"/>
                    <a:pt x="10351" y="1524"/>
                  </a:cubicBezTo>
                  <a:cubicBezTo>
                    <a:pt x="10340" y="1501"/>
                    <a:pt x="10317" y="1467"/>
                    <a:pt x="10305" y="1445"/>
                  </a:cubicBezTo>
                  <a:cubicBezTo>
                    <a:pt x="10283" y="1433"/>
                    <a:pt x="10283" y="1410"/>
                    <a:pt x="10260" y="1399"/>
                  </a:cubicBezTo>
                  <a:cubicBezTo>
                    <a:pt x="10237" y="1365"/>
                    <a:pt x="10226" y="1342"/>
                    <a:pt x="10203" y="1308"/>
                  </a:cubicBezTo>
                  <a:cubicBezTo>
                    <a:pt x="10203" y="1308"/>
                    <a:pt x="10203" y="1297"/>
                    <a:pt x="10214" y="1297"/>
                  </a:cubicBezTo>
                  <a:cubicBezTo>
                    <a:pt x="10214" y="1285"/>
                    <a:pt x="10214" y="1285"/>
                    <a:pt x="10214" y="1285"/>
                  </a:cubicBezTo>
                  <a:close/>
                  <a:moveTo>
                    <a:pt x="717" y="3344"/>
                  </a:moveTo>
                  <a:lnTo>
                    <a:pt x="729" y="3355"/>
                  </a:lnTo>
                  <a:cubicBezTo>
                    <a:pt x="729" y="3355"/>
                    <a:pt x="729" y="3367"/>
                    <a:pt x="740" y="3367"/>
                  </a:cubicBezTo>
                  <a:cubicBezTo>
                    <a:pt x="740" y="3367"/>
                    <a:pt x="751" y="3367"/>
                    <a:pt x="751" y="3378"/>
                  </a:cubicBezTo>
                  <a:lnTo>
                    <a:pt x="763" y="3390"/>
                  </a:lnTo>
                  <a:cubicBezTo>
                    <a:pt x="763" y="3401"/>
                    <a:pt x="774" y="3412"/>
                    <a:pt x="786" y="3424"/>
                  </a:cubicBezTo>
                  <a:cubicBezTo>
                    <a:pt x="786" y="3435"/>
                    <a:pt x="797" y="3446"/>
                    <a:pt x="808" y="3458"/>
                  </a:cubicBezTo>
                  <a:cubicBezTo>
                    <a:pt x="808" y="3469"/>
                    <a:pt x="820" y="3469"/>
                    <a:pt x="820" y="3480"/>
                  </a:cubicBezTo>
                  <a:cubicBezTo>
                    <a:pt x="820" y="3480"/>
                    <a:pt x="831" y="3492"/>
                    <a:pt x="831" y="3492"/>
                  </a:cubicBezTo>
                  <a:cubicBezTo>
                    <a:pt x="842" y="3503"/>
                    <a:pt x="865" y="3526"/>
                    <a:pt x="877" y="3537"/>
                  </a:cubicBezTo>
                  <a:cubicBezTo>
                    <a:pt x="877" y="3549"/>
                    <a:pt x="888" y="3549"/>
                    <a:pt x="899" y="3560"/>
                  </a:cubicBezTo>
                  <a:cubicBezTo>
                    <a:pt x="911" y="3571"/>
                    <a:pt x="922" y="3583"/>
                    <a:pt x="933" y="3594"/>
                  </a:cubicBezTo>
                  <a:cubicBezTo>
                    <a:pt x="933" y="3594"/>
                    <a:pt x="933" y="3594"/>
                    <a:pt x="933" y="3606"/>
                  </a:cubicBezTo>
                  <a:lnTo>
                    <a:pt x="945" y="3606"/>
                  </a:lnTo>
                  <a:cubicBezTo>
                    <a:pt x="945" y="3617"/>
                    <a:pt x="956" y="3628"/>
                    <a:pt x="956" y="3640"/>
                  </a:cubicBezTo>
                  <a:lnTo>
                    <a:pt x="968" y="3640"/>
                  </a:lnTo>
                  <a:cubicBezTo>
                    <a:pt x="979" y="3651"/>
                    <a:pt x="990" y="3662"/>
                    <a:pt x="990" y="3674"/>
                  </a:cubicBezTo>
                  <a:cubicBezTo>
                    <a:pt x="990" y="3674"/>
                    <a:pt x="990" y="3685"/>
                    <a:pt x="990" y="3697"/>
                  </a:cubicBezTo>
                  <a:cubicBezTo>
                    <a:pt x="990" y="3697"/>
                    <a:pt x="990" y="3697"/>
                    <a:pt x="979" y="3708"/>
                  </a:cubicBezTo>
                  <a:cubicBezTo>
                    <a:pt x="968" y="3708"/>
                    <a:pt x="945" y="3708"/>
                    <a:pt x="933" y="3697"/>
                  </a:cubicBezTo>
                  <a:lnTo>
                    <a:pt x="922" y="3697"/>
                  </a:lnTo>
                  <a:cubicBezTo>
                    <a:pt x="911" y="3697"/>
                    <a:pt x="899" y="3697"/>
                    <a:pt x="888" y="3685"/>
                  </a:cubicBezTo>
                  <a:lnTo>
                    <a:pt x="877" y="3685"/>
                  </a:lnTo>
                  <a:lnTo>
                    <a:pt x="865" y="3674"/>
                  </a:lnTo>
                  <a:cubicBezTo>
                    <a:pt x="854" y="3674"/>
                    <a:pt x="842" y="3662"/>
                    <a:pt x="831" y="3651"/>
                  </a:cubicBezTo>
                  <a:cubicBezTo>
                    <a:pt x="808" y="3628"/>
                    <a:pt x="786" y="3606"/>
                    <a:pt x="763" y="3583"/>
                  </a:cubicBezTo>
                  <a:cubicBezTo>
                    <a:pt x="751" y="3571"/>
                    <a:pt x="751" y="3549"/>
                    <a:pt x="740" y="3537"/>
                  </a:cubicBezTo>
                  <a:cubicBezTo>
                    <a:pt x="729" y="3526"/>
                    <a:pt x="729" y="3503"/>
                    <a:pt x="729" y="3492"/>
                  </a:cubicBezTo>
                  <a:cubicBezTo>
                    <a:pt x="729" y="3480"/>
                    <a:pt x="729" y="3480"/>
                    <a:pt x="717" y="3480"/>
                  </a:cubicBezTo>
                  <a:cubicBezTo>
                    <a:pt x="717" y="3469"/>
                    <a:pt x="717" y="3469"/>
                    <a:pt x="717" y="3469"/>
                  </a:cubicBezTo>
                  <a:cubicBezTo>
                    <a:pt x="717" y="3458"/>
                    <a:pt x="706" y="3458"/>
                    <a:pt x="706" y="3446"/>
                  </a:cubicBezTo>
                  <a:cubicBezTo>
                    <a:pt x="706" y="3435"/>
                    <a:pt x="706" y="3412"/>
                    <a:pt x="706" y="3401"/>
                  </a:cubicBezTo>
                  <a:cubicBezTo>
                    <a:pt x="706" y="3378"/>
                    <a:pt x="706" y="3378"/>
                    <a:pt x="717" y="3367"/>
                  </a:cubicBezTo>
                  <a:cubicBezTo>
                    <a:pt x="717" y="3367"/>
                    <a:pt x="717" y="3355"/>
                    <a:pt x="717" y="3355"/>
                  </a:cubicBezTo>
                  <a:cubicBezTo>
                    <a:pt x="717" y="3355"/>
                    <a:pt x="717" y="3344"/>
                    <a:pt x="717" y="3344"/>
                  </a:cubicBezTo>
                  <a:close/>
                  <a:moveTo>
                    <a:pt x="3652" y="4311"/>
                  </a:moveTo>
                  <a:cubicBezTo>
                    <a:pt x="3663" y="4311"/>
                    <a:pt x="3675" y="4322"/>
                    <a:pt x="3675" y="4322"/>
                  </a:cubicBezTo>
                  <a:cubicBezTo>
                    <a:pt x="3675" y="4334"/>
                    <a:pt x="3675" y="4334"/>
                    <a:pt x="3686" y="4334"/>
                  </a:cubicBezTo>
                  <a:cubicBezTo>
                    <a:pt x="3686" y="4334"/>
                    <a:pt x="3686" y="4345"/>
                    <a:pt x="3686" y="4345"/>
                  </a:cubicBezTo>
                  <a:lnTo>
                    <a:pt x="3697" y="4345"/>
                  </a:lnTo>
                  <a:lnTo>
                    <a:pt x="3709" y="4356"/>
                  </a:lnTo>
                  <a:cubicBezTo>
                    <a:pt x="3709" y="4368"/>
                    <a:pt x="3709" y="4368"/>
                    <a:pt x="3720" y="4379"/>
                  </a:cubicBezTo>
                  <a:cubicBezTo>
                    <a:pt x="3720" y="4390"/>
                    <a:pt x="3731" y="4390"/>
                    <a:pt x="3754" y="4413"/>
                  </a:cubicBezTo>
                  <a:cubicBezTo>
                    <a:pt x="3766" y="4413"/>
                    <a:pt x="3766" y="4425"/>
                    <a:pt x="3777" y="4425"/>
                  </a:cubicBezTo>
                  <a:lnTo>
                    <a:pt x="3788" y="4436"/>
                  </a:lnTo>
                  <a:cubicBezTo>
                    <a:pt x="3800" y="4436"/>
                    <a:pt x="3800" y="4436"/>
                    <a:pt x="3822" y="4447"/>
                  </a:cubicBezTo>
                  <a:lnTo>
                    <a:pt x="3834" y="4459"/>
                  </a:lnTo>
                  <a:lnTo>
                    <a:pt x="3845" y="4459"/>
                  </a:lnTo>
                  <a:cubicBezTo>
                    <a:pt x="3857" y="4459"/>
                    <a:pt x="3857" y="4470"/>
                    <a:pt x="3868" y="4470"/>
                  </a:cubicBezTo>
                  <a:cubicBezTo>
                    <a:pt x="3879" y="4470"/>
                    <a:pt x="3879" y="4481"/>
                    <a:pt x="3879" y="4493"/>
                  </a:cubicBezTo>
                  <a:cubicBezTo>
                    <a:pt x="3879" y="4504"/>
                    <a:pt x="3868" y="4516"/>
                    <a:pt x="3868" y="4516"/>
                  </a:cubicBezTo>
                  <a:lnTo>
                    <a:pt x="3857" y="4527"/>
                  </a:lnTo>
                  <a:lnTo>
                    <a:pt x="3777" y="4527"/>
                  </a:lnTo>
                  <a:cubicBezTo>
                    <a:pt x="3766" y="4527"/>
                    <a:pt x="3766" y="4516"/>
                    <a:pt x="3754" y="4516"/>
                  </a:cubicBezTo>
                  <a:lnTo>
                    <a:pt x="3743" y="4516"/>
                  </a:lnTo>
                  <a:cubicBezTo>
                    <a:pt x="3743" y="4516"/>
                    <a:pt x="3731" y="4516"/>
                    <a:pt x="3731" y="4504"/>
                  </a:cubicBezTo>
                  <a:cubicBezTo>
                    <a:pt x="3731" y="4504"/>
                    <a:pt x="3720" y="4504"/>
                    <a:pt x="3720" y="4493"/>
                  </a:cubicBezTo>
                  <a:cubicBezTo>
                    <a:pt x="3697" y="4481"/>
                    <a:pt x="3686" y="4470"/>
                    <a:pt x="3675" y="4459"/>
                  </a:cubicBezTo>
                  <a:cubicBezTo>
                    <a:pt x="3663" y="4447"/>
                    <a:pt x="3663" y="4436"/>
                    <a:pt x="3652" y="4425"/>
                  </a:cubicBezTo>
                  <a:cubicBezTo>
                    <a:pt x="3652" y="4413"/>
                    <a:pt x="3640" y="4413"/>
                    <a:pt x="3640" y="4402"/>
                  </a:cubicBezTo>
                  <a:lnTo>
                    <a:pt x="3640" y="4379"/>
                  </a:lnTo>
                  <a:cubicBezTo>
                    <a:pt x="3640" y="4379"/>
                    <a:pt x="3640" y="4379"/>
                    <a:pt x="3640" y="4368"/>
                  </a:cubicBezTo>
                  <a:lnTo>
                    <a:pt x="3640" y="4356"/>
                  </a:lnTo>
                  <a:lnTo>
                    <a:pt x="3640" y="4345"/>
                  </a:lnTo>
                  <a:cubicBezTo>
                    <a:pt x="3640" y="4322"/>
                    <a:pt x="3652" y="4322"/>
                    <a:pt x="3652" y="4311"/>
                  </a:cubicBezTo>
                  <a:close/>
                  <a:moveTo>
                    <a:pt x="3424" y="4368"/>
                  </a:moveTo>
                  <a:cubicBezTo>
                    <a:pt x="3436" y="4379"/>
                    <a:pt x="3447" y="4390"/>
                    <a:pt x="3447" y="4402"/>
                  </a:cubicBezTo>
                  <a:lnTo>
                    <a:pt x="3447" y="4413"/>
                  </a:lnTo>
                  <a:cubicBezTo>
                    <a:pt x="3458" y="4413"/>
                    <a:pt x="3458" y="4413"/>
                    <a:pt x="3458" y="4425"/>
                  </a:cubicBezTo>
                  <a:lnTo>
                    <a:pt x="3458" y="4436"/>
                  </a:lnTo>
                  <a:cubicBezTo>
                    <a:pt x="3470" y="4447"/>
                    <a:pt x="3470" y="4470"/>
                    <a:pt x="3481" y="4481"/>
                  </a:cubicBezTo>
                  <a:cubicBezTo>
                    <a:pt x="3481" y="4493"/>
                    <a:pt x="3481" y="4504"/>
                    <a:pt x="3481" y="4516"/>
                  </a:cubicBezTo>
                  <a:lnTo>
                    <a:pt x="3493" y="4550"/>
                  </a:lnTo>
                  <a:cubicBezTo>
                    <a:pt x="3504" y="4561"/>
                    <a:pt x="3504" y="4572"/>
                    <a:pt x="3515" y="4584"/>
                  </a:cubicBezTo>
                  <a:cubicBezTo>
                    <a:pt x="3515" y="4584"/>
                    <a:pt x="3515" y="4595"/>
                    <a:pt x="3527" y="4595"/>
                  </a:cubicBezTo>
                  <a:lnTo>
                    <a:pt x="3538" y="4606"/>
                  </a:lnTo>
                  <a:cubicBezTo>
                    <a:pt x="3538" y="4618"/>
                    <a:pt x="3549" y="4629"/>
                    <a:pt x="3549" y="4629"/>
                  </a:cubicBezTo>
                  <a:cubicBezTo>
                    <a:pt x="3561" y="4641"/>
                    <a:pt x="3561" y="4641"/>
                    <a:pt x="3572" y="4652"/>
                  </a:cubicBezTo>
                  <a:lnTo>
                    <a:pt x="3584" y="4652"/>
                  </a:lnTo>
                  <a:cubicBezTo>
                    <a:pt x="3584" y="4652"/>
                    <a:pt x="3595" y="4663"/>
                    <a:pt x="3595" y="4663"/>
                  </a:cubicBezTo>
                  <a:cubicBezTo>
                    <a:pt x="3606" y="4663"/>
                    <a:pt x="3606" y="4675"/>
                    <a:pt x="3618" y="4675"/>
                  </a:cubicBezTo>
                  <a:lnTo>
                    <a:pt x="3629" y="4675"/>
                  </a:lnTo>
                  <a:cubicBezTo>
                    <a:pt x="3640" y="4675"/>
                    <a:pt x="3640" y="4686"/>
                    <a:pt x="3652" y="4686"/>
                  </a:cubicBezTo>
                  <a:lnTo>
                    <a:pt x="3720" y="4686"/>
                  </a:lnTo>
                  <a:cubicBezTo>
                    <a:pt x="3731" y="4686"/>
                    <a:pt x="3743" y="4675"/>
                    <a:pt x="3766" y="4675"/>
                  </a:cubicBezTo>
                  <a:cubicBezTo>
                    <a:pt x="3766" y="4675"/>
                    <a:pt x="3788" y="4686"/>
                    <a:pt x="3788" y="4697"/>
                  </a:cubicBezTo>
                  <a:cubicBezTo>
                    <a:pt x="3800" y="4720"/>
                    <a:pt x="3800" y="4732"/>
                    <a:pt x="3788" y="4743"/>
                  </a:cubicBezTo>
                  <a:cubicBezTo>
                    <a:pt x="3788" y="4754"/>
                    <a:pt x="3766" y="4766"/>
                    <a:pt x="3754" y="4777"/>
                  </a:cubicBezTo>
                  <a:lnTo>
                    <a:pt x="3743" y="4777"/>
                  </a:lnTo>
                  <a:cubicBezTo>
                    <a:pt x="3743" y="4777"/>
                    <a:pt x="3743" y="4777"/>
                    <a:pt x="3743" y="4788"/>
                  </a:cubicBezTo>
                  <a:lnTo>
                    <a:pt x="3731" y="4788"/>
                  </a:lnTo>
                  <a:cubicBezTo>
                    <a:pt x="3714" y="4800"/>
                    <a:pt x="3697" y="4803"/>
                    <a:pt x="3680" y="4803"/>
                  </a:cubicBezTo>
                  <a:cubicBezTo>
                    <a:pt x="3663" y="4803"/>
                    <a:pt x="3646" y="4800"/>
                    <a:pt x="3629" y="4800"/>
                  </a:cubicBezTo>
                  <a:cubicBezTo>
                    <a:pt x="3572" y="4788"/>
                    <a:pt x="3515" y="4754"/>
                    <a:pt x="3481" y="4720"/>
                  </a:cubicBezTo>
                  <a:cubicBezTo>
                    <a:pt x="3447" y="4675"/>
                    <a:pt x="3424" y="4618"/>
                    <a:pt x="3402" y="4561"/>
                  </a:cubicBezTo>
                  <a:cubicBezTo>
                    <a:pt x="3402" y="4527"/>
                    <a:pt x="3390" y="4493"/>
                    <a:pt x="3390" y="4459"/>
                  </a:cubicBezTo>
                  <a:cubicBezTo>
                    <a:pt x="3390" y="4459"/>
                    <a:pt x="3390" y="4447"/>
                    <a:pt x="3390" y="4447"/>
                  </a:cubicBezTo>
                  <a:lnTo>
                    <a:pt x="3390" y="4436"/>
                  </a:lnTo>
                  <a:cubicBezTo>
                    <a:pt x="3390" y="4436"/>
                    <a:pt x="3402" y="4425"/>
                    <a:pt x="3402" y="4425"/>
                  </a:cubicBezTo>
                  <a:lnTo>
                    <a:pt x="3402" y="4413"/>
                  </a:lnTo>
                  <a:cubicBezTo>
                    <a:pt x="3402" y="4402"/>
                    <a:pt x="3402" y="4390"/>
                    <a:pt x="3413" y="4379"/>
                  </a:cubicBezTo>
                  <a:cubicBezTo>
                    <a:pt x="3413" y="4368"/>
                    <a:pt x="3424" y="4368"/>
                    <a:pt x="3424" y="4368"/>
                  </a:cubicBezTo>
                  <a:close/>
                  <a:moveTo>
                    <a:pt x="7098" y="4504"/>
                  </a:moveTo>
                  <a:cubicBezTo>
                    <a:pt x="7121" y="4527"/>
                    <a:pt x="7144" y="4561"/>
                    <a:pt x="7166" y="4584"/>
                  </a:cubicBezTo>
                  <a:lnTo>
                    <a:pt x="7200" y="4618"/>
                  </a:lnTo>
                  <a:lnTo>
                    <a:pt x="7212" y="4641"/>
                  </a:lnTo>
                  <a:cubicBezTo>
                    <a:pt x="7223" y="4641"/>
                    <a:pt x="7223" y="4652"/>
                    <a:pt x="7235" y="4652"/>
                  </a:cubicBezTo>
                  <a:cubicBezTo>
                    <a:pt x="7235" y="4663"/>
                    <a:pt x="7246" y="4675"/>
                    <a:pt x="7257" y="4686"/>
                  </a:cubicBezTo>
                  <a:lnTo>
                    <a:pt x="7269" y="4686"/>
                  </a:lnTo>
                  <a:cubicBezTo>
                    <a:pt x="7269" y="4686"/>
                    <a:pt x="7269" y="4697"/>
                    <a:pt x="7269" y="4697"/>
                  </a:cubicBezTo>
                  <a:cubicBezTo>
                    <a:pt x="7280" y="4697"/>
                    <a:pt x="7291" y="4709"/>
                    <a:pt x="7303" y="4709"/>
                  </a:cubicBezTo>
                  <a:lnTo>
                    <a:pt x="7314" y="4720"/>
                  </a:lnTo>
                  <a:lnTo>
                    <a:pt x="7348" y="4720"/>
                  </a:lnTo>
                  <a:cubicBezTo>
                    <a:pt x="7360" y="4732"/>
                    <a:pt x="7360" y="4732"/>
                    <a:pt x="7371" y="4732"/>
                  </a:cubicBezTo>
                  <a:lnTo>
                    <a:pt x="7462" y="4732"/>
                  </a:lnTo>
                  <a:cubicBezTo>
                    <a:pt x="7462" y="4720"/>
                    <a:pt x="7462" y="4720"/>
                    <a:pt x="7473" y="4720"/>
                  </a:cubicBezTo>
                  <a:lnTo>
                    <a:pt x="7496" y="4720"/>
                  </a:lnTo>
                  <a:cubicBezTo>
                    <a:pt x="7496" y="4720"/>
                    <a:pt x="7496" y="4709"/>
                    <a:pt x="7496" y="4709"/>
                  </a:cubicBezTo>
                  <a:lnTo>
                    <a:pt x="7507" y="4709"/>
                  </a:lnTo>
                  <a:lnTo>
                    <a:pt x="7519" y="4697"/>
                  </a:lnTo>
                  <a:cubicBezTo>
                    <a:pt x="7530" y="4697"/>
                    <a:pt x="7530" y="4686"/>
                    <a:pt x="7542" y="4686"/>
                  </a:cubicBezTo>
                  <a:cubicBezTo>
                    <a:pt x="7553" y="4686"/>
                    <a:pt x="7564" y="4697"/>
                    <a:pt x="7564" y="4709"/>
                  </a:cubicBezTo>
                  <a:cubicBezTo>
                    <a:pt x="7576" y="4754"/>
                    <a:pt x="7507" y="4811"/>
                    <a:pt x="7462" y="4823"/>
                  </a:cubicBezTo>
                  <a:cubicBezTo>
                    <a:pt x="7442" y="4831"/>
                    <a:pt x="7422" y="4834"/>
                    <a:pt x="7402" y="4834"/>
                  </a:cubicBezTo>
                  <a:cubicBezTo>
                    <a:pt x="7365" y="4834"/>
                    <a:pt x="7328" y="4822"/>
                    <a:pt x="7291" y="4800"/>
                  </a:cubicBezTo>
                  <a:cubicBezTo>
                    <a:pt x="7246" y="4777"/>
                    <a:pt x="7200" y="4743"/>
                    <a:pt x="7155" y="4675"/>
                  </a:cubicBezTo>
                  <a:cubicBezTo>
                    <a:pt x="7144" y="4652"/>
                    <a:pt x="7132" y="4641"/>
                    <a:pt x="7121" y="4606"/>
                  </a:cubicBezTo>
                  <a:cubicBezTo>
                    <a:pt x="7098" y="4572"/>
                    <a:pt x="7098" y="4538"/>
                    <a:pt x="7087" y="4504"/>
                  </a:cubicBezTo>
                  <a:close/>
                  <a:moveTo>
                    <a:pt x="6700" y="4220"/>
                  </a:moveTo>
                  <a:cubicBezTo>
                    <a:pt x="6757" y="4288"/>
                    <a:pt x="6802" y="4379"/>
                    <a:pt x="6848" y="4459"/>
                  </a:cubicBezTo>
                  <a:cubicBezTo>
                    <a:pt x="6882" y="4504"/>
                    <a:pt x="6916" y="4561"/>
                    <a:pt x="6950" y="4618"/>
                  </a:cubicBezTo>
                  <a:cubicBezTo>
                    <a:pt x="7053" y="4766"/>
                    <a:pt x="7144" y="4857"/>
                    <a:pt x="7257" y="4925"/>
                  </a:cubicBezTo>
                  <a:cubicBezTo>
                    <a:pt x="7338" y="4969"/>
                    <a:pt x="7424" y="4994"/>
                    <a:pt x="7508" y="4994"/>
                  </a:cubicBezTo>
                  <a:cubicBezTo>
                    <a:pt x="7554" y="4994"/>
                    <a:pt x="7600" y="4987"/>
                    <a:pt x="7644" y="4970"/>
                  </a:cubicBezTo>
                  <a:cubicBezTo>
                    <a:pt x="7758" y="4936"/>
                    <a:pt x="7826" y="4868"/>
                    <a:pt x="7894" y="4788"/>
                  </a:cubicBezTo>
                  <a:lnTo>
                    <a:pt x="7928" y="4766"/>
                  </a:lnTo>
                  <a:cubicBezTo>
                    <a:pt x="7934" y="4754"/>
                    <a:pt x="7940" y="4752"/>
                    <a:pt x="7945" y="4752"/>
                  </a:cubicBezTo>
                  <a:cubicBezTo>
                    <a:pt x="7951" y="4752"/>
                    <a:pt x="7957" y="4754"/>
                    <a:pt x="7962" y="4754"/>
                  </a:cubicBezTo>
                  <a:cubicBezTo>
                    <a:pt x="7974" y="4754"/>
                    <a:pt x="7985" y="4766"/>
                    <a:pt x="7985" y="4788"/>
                  </a:cubicBezTo>
                  <a:cubicBezTo>
                    <a:pt x="7985" y="4936"/>
                    <a:pt x="7849" y="5050"/>
                    <a:pt x="7724" y="5096"/>
                  </a:cubicBezTo>
                  <a:cubicBezTo>
                    <a:pt x="7657" y="5116"/>
                    <a:pt x="7588" y="5127"/>
                    <a:pt x="7518" y="5127"/>
                  </a:cubicBezTo>
                  <a:cubicBezTo>
                    <a:pt x="7433" y="5127"/>
                    <a:pt x="7345" y="5110"/>
                    <a:pt x="7257" y="5073"/>
                  </a:cubicBezTo>
                  <a:cubicBezTo>
                    <a:pt x="7121" y="5005"/>
                    <a:pt x="6984" y="4891"/>
                    <a:pt x="6871" y="4732"/>
                  </a:cubicBezTo>
                  <a:cubicBezTo>
                    <a:pt x="6768" y="4572"/>
                    <a:pt x="6689" y="4390"/>
                    <a:pt x="6677" y="4231"/>
                  </a:cubicBezTo>
                  <a:cubicBezTo>
                    <a:pt x="6677" y="4220"/>
                    <a:pt x="6689" y="4220"/>
                    <a:pt x="6689" y="4220"/>
                  </a:cubicBezTo>
                  <a:close/>
                  <a:moveTo>
                    <a:pt x="3140" y="4220"/>
                  </a:moveTo>
                  <a:cubicBezTo>
                    <a:pt x="3163" y="4243"/>
                    <a:pt x="3174" y="4311"/>
                    <a:pt x="3174" y="4334"/>
                  </a:cubicBezTo>
                  <a:lnTo>
                    <a:pt x="3174" y="4345"/>
                  </a:lnTo>
                  <a:cubicBezTo>
                    <a:pt x="3185" y="4368"/>
                    <a:pt x="3185" y="4390"/>
                    <a:pt x="3185" y="4413"/>
                  </a:cubicBezTo>
                  <a:cubicBezTo>
                    <a:pt x="3185" y="4459"/>
                    <a:pt x="3197" y="4504"/>
                    <a:pt x="3197" y="4550"/>
                  </a:cubicBezTo>
                  <a:cubicBezTo>
                    <a:pt x="3231" y="4697"/>
                    <a:pt x="3276" y="4811"/>
                    <a:pt x="3356" y="4891"/>
                  </a:cubicBezTo>
                  <a:cubicBezTo>
                    <a:pt x="3429" y="4964"/>
                    <a:pt x="3516" y="5000"/>
                    <a:pt x="3624" y="5000"/>
                  </a:cubicBezTo>
                  <a:cubicBezTo>
                    <a:pt x="3651" y="5000"/>
                    <a:pt x="3679" y="4998"/>
                    <a:pt x="3709" y="4993"/>
                  </a:cubicBezTo>
                  <a:cubicBezTo>
                    <a:pt x="3766" y="4993"/>
                    <a:pt x="3822" y="4982"/>
                    <a:pt x="3902" y="4959"/>
                  </a:cubicBezTo>
                  <a:lnTo>
                    <a:pt x="3936" y="4948"/>
                  </a:lnTo>
                  <a:cubicBezTo>
                    <a:pt x="3993" y="4925"/>
                    <a:pt x="4050" y="4914"/>
                    <a:pt x="4107" y="4914"/>
                  </a:cubicBezTo>
                  <a:cubicBezTo>
                    <a:pt x="4129" y="4914"/>
                    <a:pt x="4129" y="4925"/>
                    <a:pt x="4141" y="4936"/>
                  </a:cubicBezTo>
                  <a:cubicBezTo>
                    <a:pt x="4141" y="4936"/>
                    <a:pt x="4141" y="4959"/>
                    <a:pt x="4129" y="4970"/>
                  </a:cubicBezTo>
                  <a:cubicBezTo>
                    <a:pt x="4084" y="5027"/>
                    <a:pt x="4004" y="5061"/>
                    <a:pt x="3925" y="5084"/>
                  </a:cubicBezTo>
                  <a:cubicBezTo>
                    <a:pt x="3845" y="5118"/>
                    <a:pt x="3766" y="5130"/>
                    <a:pt x="3697" y="5141"/>
                  </a:cubicBezTo>
                  <a:cubicBezTo>
                    <a:pt x="3681" y="5142"/>
                    <a:pt x="3666" y="5143"/>
                    <a:pt x="3650" y="5143"/>
                  </a:cubicBezTo>
                  <a:cubicBezTo>
                    <a:pt x="3511" y="5143"/>
                    <a:pt x="3390" y="5097"/>
                    <a:pt x="3288" y="5005"/>
                  </a:cubicBezTo>
                  <a:cubicBezTo>
                    <a:pt x="3197" y="4914"/>
                    <a:pt x="3129" y="4788"/>
                    <a:pt x="3094" y="4641"/>
                  </a:cubicBezTo>
                  <a:cubicBezTo>
                    <a:pt x="3083" y="4550"/>
                    <a:pt x="3072" y="4470"/>
                    <a:pt x="3083" y="4390"/>
                  </a:cubicBezTo>
                  <a:lnTo>
                    <a:pt x="3083" y="4379"/>
                  </a:lnTo>
                  <a:cubicBezTo>
                    <a:pt x="3083" y="4322"/>
                    <a:pt x="3083" y="4231"/>
                    <a:pt x="3129" y="4220"/>
                  </a:cubicBezTo>
                  <a:close/>
                  <a:moveTo>
                    <a:pt x="8941" y="0"/>
                  </a:moveTo>
                  <a:cubicBezTo>
                    <a:pt x="8929" y="0"/>
                    <a:pt x="8929" y="11"/>
                    <a:pt x="8918" y="23"/>
                  </a:cubicBezTo>
                  <a:cubicBezTo>
                    <a:pt x="8884" y="114"/>
                    <a:pt x="8850" y="205"/>
                    <a:pt x="8804" y="296"/>
                  </a:cubicBezTo>
                  <a:cubicBezTo>
                    <a:pt x="8543" y="808"/>
                    <a:pt x="8122" y="1138"/>
                    <a:pt x="7655" y="1183"/>
                  </a:cubicBezTo>
                  <a:cubicBezTo>
                    <a:pt x="7619" y="1187"/>
                    <a:pt x="7582" y="1189"/>
                    <a:pt x="7544" y="1189"/>
                  </a:cubicBezTo>
                  <a:cubicBezTo>
                    <a:pt x="7360" y="1189"/>
                    <a:pt x="7170" y="1143"/>
                    <a:pt x="7018" y="1058"/>
                  </a:cubicBezTo>
                  <a:cubicBezTo>
                    <a:pt x="6916" y="1001"/>
                    <a:pt x="6825" y="921"/>
                    <a:pt x="6757" y="842"/>
                  </a:cubicBezTo>
                  <a:cubicBezTo>
                    <a:pt x="6745" y="830"/>
                    <a:pt x="6734" y="830"/>
                    <a:pt x="6734" y="830"/>
                  </a:cubicBezTo>
                  <a:lnTo>
                    <a:pt x="6700" y="830"/>
                  </a:lnTo>
                  <a:cubicBezTo>
                    <a:pt x="6586" y="956"/>
                    <a:pt x="6461" y="1035"/>
                    <a:pt x="6313" y="1092"/>
                  </a:cubicBezTo>
                  <a:cubicBezTo>
                    <a:pt x="6213" y="1128"/>
                    <a:pt x="6109" y="1147"/>
                    <a:pt x="6007" y="1147"/>
                  </a:cubicBezTo>
                  <a:cubicBezTo>
                    <a:pt x="5854" y="1147"/>
                    <a:pt x="5704" y="1106"/>
                    <a:pt x="5574" y="1024"/>
                  </a:cubicBezTo>
                  <a:cubicBezTo>
                    <a:pt x="5517" y="978"/>
                    <a:pt x="5460" y="944"/>
                    <a:pt x="5426" y="899"/>
                  </a:cubicBezTo>
                  <a:cubicBezTo>
                    <a:pt x="5415" y="887"/>
                    <a:pt x="5403" y="887"/>
                    <a:pt x="5392" y="887"/>
                  </a:cubicBezTo>
                  <a:cubicBezTo>
                    <a:pt x="5381" y="887"/>
                    <a:pt x="5381" y="887"/>
                    <a:pt x="5369" y="899"/>
                  </a:cubicBezTo>
                  <a:cubicBezTo>
                    <a:pt x="5176" y="1138"/>
                    <a:pt x="4857" y="1297"/>
                    <a:pt x="4539" y="1319"/>
                  </a:cubicBezTo>
                  <a:cubicBezTo>
                    <a:pt x="4513" y="1321"/>
                    <a:pt x="4488" y="1322"/>
                    <a:pt x="4462" y="1322"/>
                  </a:cubicBezTo>
                  <a:cubicBezTo>
                    <a:pt x="4159" y="1322"/>
                    <a:pt x="3863" y="1198"/>
                    <a:pt x="3663" y="967"/>
                  </a:cubicBezTo>
                  <a:cubicBezTo>
                    <a:pt x="3493" y="785"/>
                    <a:pt x="3379" y="557"/>
                    <a:pt x="3322" y="307"/>
                  </a:cubicBezTo>
                  <a:cubicBezTo>
                    <a:pt x="3311" y="296"/>
                    <a:pt x="3311" y="284"/>
                    <a:pt x="3299" y="284"/>
                  </a:cubicBezTo>
                  <a:cubicBezTo>
                    <a:pt x="3294" y="279"/>
                    <a:pt x="3288" y="276"/>
                    <a:pt x="3282" y="276"/>
                  </a:cubicBezTo>
                  <a:cubicBezTo>
                    <a:pt x="3276" y="276"/>
                    <a:pt x="3271" y="279"/>
                    <a:pt x="3265" y="284"/>
                  </a:cubicBezTo>
                  <a:cubicBezTo>
                    <a:pt x="3208" y="319"/>
                    <a:pt x="3117" y="341"/>
                    <a:pt x="3003" y="353"/>
                  </a:cubicBezTo>
                  <a:cubicBezTo>
                    <a:pt x="2976" y="357"/>
                    <a:pt x="2947" y="359"/>
                    <a:pt x="2918" y="359"/>
                  </a:cubicBezTo>
                  <a:cubicBezTo>
                    <a:pt x="2719" y="359"/>
                    <a:pt x="2490" y="260"/>
                    <a:pt x="2321" y="91"/>
                  </a:cubicBezTo>
                  <a:cubicBezTo>
                    <a:pt x="2298" y="68"/>
                    <a:pt x="2276" y="46"/>
                    <a:pt x="2264" y="23"/>
                  </a:cubicBezTo>
                  <a:cubicBezTo>
                    <a:pt x="2259" y="17"/>
                    <a:pt x="2250" y="14"/>
                    <a:pt x="2241" y="14"/>
                  </a:cubicBezTo>
                  <a:cubicBezTo>
                    <a:pt x="2233" y="14"/>
                    <a:pt x="2224" y="17"/>
                    <a:pt x="2219" y="23"/>
                  </a:cubicBezTo>
                  <a:cubicBezTo>
                    <a:pt x="2196" y="34"/>
                    <a:pt x="2162" y="57"/>
                    <a:pt x="2139" y="68"/>
                  </a:cubicBezTo>
                  <a:cubicBezTo>
                    <a:pt x="1912" y="216"/>
                    <a:pt x="1707" y="341"/>
                    <a:pt x="1514" y="478"/>
                  </a:cubicBezTo>
                  <a:cubicBezTo>
                    <a:pt x="1093" y="762"/>
                    <a:pt x="774" y="1069"/>
                    <a:pt x="547" y="1388"/>
                  </a:cubicBezTo>
                  <a:cubicBezTo>
                    <a:pt x="285" y="1752"/>
                    <a:pt x="126" y="2127"/>
                    <a:pt x="69" y="2514"/>
                  </a:cubicBezTo>
                  <a:cubicBezTo>
                    <a:pt x="1" y="2957"/>
                    <a:pt x="103" y="3401"/>
                    <a:pt x="342" y="3685"/>
                  </a:cubicBezTo>
                  <a:cubicBezTo>
                    <a:pt x="490" y="3856"/>
                    <a:pt x="695" y="3970"/>
                    <a:pt x="899" y="3992"/>
                  </a:cubicBezTo>
                  <a:cubicBezTo>
                    <a:pt x="927" y="3995"/>
                    <a:pt x="954" y="3997"/>
                    <a:pt x="981" y="3997"/>
                  </a:cubicBezTo>
                  <a:cubicBezTo>
                    <a:pt x="1055" y="3997"/>
                    <a:pt x="1125" y="3986"/>
                    <a:pt x="1184" y="3970"/>
                  </a:cubicBezTo>
                  <a:cubicBezTo>
                    <a:pt x="1229" y="3958"/>
                    <a:pt x="1275" y="3947"/>
                    <a:pt x="1309" y="3924"/>
                  </a:cubicBezTo>
                  <a:cubicBezTo>
                    <a:pt x="1320" y="3924"/>
                    <a:pt x="1332" y="3913"/>
                    <a:pt x="1332" y="3901"/>
                  </a:cubicBezTo>
                  <a:lnTo>
                    <a:pt x="1332" y="3879"/>
                  </a:lnTo>
                  <a:cubicBezTo>
                    <a:pt x="1332" y="3879"/>
                    <a:pt x="1332" y="3867"/>
                    <a:pt x="1332" y="3867"/>
                  </a:cubicBezTo>
                  <a:cubicBezTo>
                    <a:pt x="1320" y="3731"/>
                    <a:pt x="1354" y="3594"/>
                    <a:pt x="1411" y="3435"/>
                  </a:cubicBezTo>
                  <a:cubicBezTo>
                    <a:pt x="1423" y="3390"/>
                    <a:pt x="1445" y="3355"/>
                    <a:pt x="1479" y="3310"/>
                  </a:cubicBezTo>
                  <a:cubicBezTo>
                    <a:pt x="1491" y="3287"/>
                    <a:pt x="1502" y="3264"/>
                    <a:pt x="1514" y="3242"/>
                  </a:cubicBezTo>
                  <a:cubicBezTo>
                    <a:pt x="1548" y="3185"/>
                    <a:pt x="1582" y="3117"/>
                    <a:pt x="1627" y="3082"/>
                  </a:cubicBezTo>
                  <a:cubicBezTo>
                    <a:pt x="1641" y="3069"/>
                    <a:pt x="1658" y="3064"/>
                    <a:pt x="1674" y="3064"/>
                  </a:cubicBezTo>
                  <a:cubicBezTo>
                    <a:pt x="1686" y="3064"/>
                    <a:pt x="1697" y="3066"/>
                    <a:pt x="1707" y="3071"/>
                  </a:cubicBezTo>
                  <a:cubicBezTo>
                    <a:pt x="1718" y="3071"/>
                    <a:pt x="1730" y="3094"/>
                    <a:pt x="1730" y="3117"/>
                  </a:cubicBezTo>
                  <a:cubicBezTo>
                    <a:pt x="1730" y="3173"/>
                    <a:pt x="1707" y="3242"/>
                    <a:pt x="1696" y="3310"/>
                  </a:cubicBezTo>
                  <a:cubicBezTo>
                    <a:pt x="1684" y="3333"/>
                    <a:pt x="1673" y="3367"/>
                    <a:pt x="1673" y="3390"/>
                  </a:cubicBezTo>
                  <a:cubicBezTo>
                    <a:pt x="1673" y="3390"/>
                    <a:pt x="1673" y="3390"/>
                    <a:pt x="1673" y="3401"/>
                  </a:cubicBezTo>
                  <a:cubicBezTo>
                    <a:pt x="1673" y="3446"/>
                    <a:pt x="1661" y="3492"/>
                    <a:pt x="1661" y="3537"/>
                  </a:cubicBezTo>
                  <a:cubicBezTo>
                    <a:pt x="1650" y="3583"/>
                    <a:pt x="1650" y="3628"/>
                    <a:pt x="1650" y="3674"/>
                  </a:cubicBezTo>
                  <a:cubicBezTo>
                    <a:pt x="1650" y="3719"/>
                    <a:pt x="1650" y="3753"/>
                    <a:pt x="1650" y="3799"/>
                  </a:cubicBezTo>
                  <a:cubicBezTo>
                    <a:pt x="1650" y="3856"/>
                    <a:pt x="1650" y="3913"/>
                    <a:pt x="1650" y="3970"/>
                  </a:cubicBezTo>
                  <a:cubicBezTo>
                    <a:pt x="1684" y="4163"/>
                    <a:pt x="1764" y="4322"/>
                    <a:pt x="1889" y="4436"/>
                  </a:cubicBezTo>
                  <a:cubicBezTo>
                    <a:pt x="2002" y="4549"/>
                    <a:pt x="2133" y="4597"/>
                    <a:pt x="2283" y="4597"/>
                  </a:cubicBezTo>
                  <a:cubicBezTo>
                    <a:pt x="2299" y="4597"/>
                    <a:pt x="2316" y="4596"/>
                    <a:pt x="2332" y="4595"/>
                  </a:cubicBezTo>
                  <a:cubicBezTo>
                    <a:pt x="2378" y="4584"/>
                    <a:pt x="2458" y="4561"/>
                    <a:pt x="2514" y="4538"/>
                  </a:cubicBezTo>
                  <a:cubicBezTo>
                    <a:pt x="2526" y="4538"/>
                    <a:pt x="2537" y="4527"/>
                    <a:pt x="2537" y="4516"/>
                  </a:cubicBezTo>
                  <a:cubicBezTo>
                    <a:pt x="2537" y="4436"/>
                    <a:pt x="2549" y="4368"/>
                    <a:pt x="2571" y="4299"/>
                  </a:cubicBezTo>
                  <a:cubicBezTo>
                    <a:pt x="2594" y="4220"/>
                    <a:pt x="2628" y="4117"/>
                    <a:pt x="2674" y="4026"/>
                  </a:cubicBezTo>
                  <a:cubicBezTo>
                    <a:pt x="2696" y="4015"/>
                    <a:pt x="2708" y="3992"/>
                    <a:pt x="2731" y="3970"/>
                  </a:cubicBezTo>
                  <a:cubicBezTo>
                    <a:pt x="2742" y="3958"/>
                    <a:pt x="2753" y="3947"/>
                    <a:pt x="2765" y="3935"/>
                  </a:cubicBezTo>
                  <a:cubicBezTo>
                    <a:pt x="2765" y="3924"/>
                    <a:pt x="2776" y="3924"/>
                    <a:pt x="2787" y="3913"/>
                  </a:cubicBezTo>
                  <a:cubicBezTo>
                    <a:pt x="2810" y="3879"/>
                    <a:pt x="2822" y="3856"/>
                    <a:pt x="2856" y="3833"/>
                  </a:cubicBezTo>
                  <a:cubicBezTo>
                    <a:pt x="2865" y="3828"/>
                    <a:pt x="2876" y="3826"/>
                    <a:pt x="2888" y="3826"/>
                  </a:cubicBezTo>
                  <a:cubicBezTo>
                    <a:pt x="2905" y="3826"/>
                    <a:pt x="2922" y="3831"/>
                    <a:pt x="2935" y="3844"/>
                  </a:cubicBezTo>
                  <a:cubicBezTo>
                    <a:pt x="2947" y="3856"/>
                    <a:pt x="2958" y="3867"/>
                    <a:pt x="2958" y="3879"/>
                  </a:cubicBezTo>
                  <a:cubicBezTo>
                    <a:pt x="2947" y="3913"/>
                    <a:pt x="2947" y="3935"/>
                    <a:pt x="2935" y="3970"/>
                  </a:cubicBezTo>
                  <a:cubicBezTo>
                    <a:pt x="2924" y="4004"/>
                    <a:pt x="2913" y="4026"/>
                    <a:pt x="2913" y="4061"/>
                  </a:cubicBezTo>
                  <a:cubicBezTo>
                    <a:pt x="2901" y="4106"/>
                    <a:pt x="2890" y="4152"/>
                    <a:pt x="2890" y="4197"/>
                  </a:cubicBezTo>
                  <a:cubicBezTo>
                    <a:pt x="2878" y="4220"/>
                    <a:pt x="2867" y="4254"/>
                    <a:pt x="2867" y="4277"/>
                  </a:cubicBezTo>
                  <a:cubicBezTo>
                    <a:pt x="2844" y="4402"/>
                    <a:pt x="2844" y="4550"/>
                    <a:pt x="2856" y="4686"/>
                  </a:cubicBezTo>
                  <a:cubicBezTo>
                    <a:pt x="2890" y="4925"/>
                    <a:pt x="3026" y="5141"/>
                    <a:pt x="3220" y="5278"/>
                  </a:cubicBezTo>
                  <a:cubicBezTo>
                    <a:pt x="3355" y="5371"/>
                    <a:pt x="3504" y="5420"/>
                    <a:pt x="3660" y="5420"/>
                  </a:cubicBezTo>
                  <a:cubicBezTo>
                    <a:pt x="3713" y="5420"/>
                    <a:pt x="3768" y="5414"/>
                    <a:pt x="3822" y="5403"/>
                  </a:cubicBezTo>
                  <a:cubicBezTo>
                    <a:pt x="4107" y="5346"/>
                    <a:pt x="4368" y="5152"/>
                    <a:pt x="4550" y="4879"/>
                  </a:cubicBezTo>
                  <a:cubicBezTo>
                    <a:pt x="4619" y="4766"/>
                    <a:pt x="4687" y="4629"/>
                    <a:pt x="4744" y="4470"/>
                  </a:cubicBezTo>
                  <a:cubicBezTo>
                    <a:pt x="4755" y="4436"/>
                    <a:pt x="4766" y="4413"/>
                    <a:pt x="4778" y="4379"/>
                  </a:cubicBezTo>
                  <a:cubicBezTo>
                    <a:pt x="4801" y="4334"/>
                    <a:pt x="4812" y="4277"/>
                    <a:pt x="4835" y="4231"/>
                  </a:cubicBezTo>
                  <a:cubicBezTo>
                    <a:pt x="4835" y="4220"/>
                    <a:pt x="4846" y="4208"/>
                    <a:pt x="4846" y="4197"/>
                  </a:cubicBezTo>
                  <a:cubicBezTo>
                    <a:pt x="4857" y="4163"/>
                    <a:pt x="4869" y="4140"/>
                    <a:pt x="4892" y="4117"/>
                  </a:cubicBezTo>
                  <a:cubicBezTo>
                    <a:pt x="4914" y="4095"/>
                    <a:pt x="4937" y="4072"/>
                    <a:pt x="4960" y="4049"/>
                  </a:cubicBezTo>
                  <a:cubicBezTo>
                    <a:pt x="4971" y="4038"/>
                    <a:pt x="4983" y="4038"/>
                    <a:pt x="4983" y="4038"/>
                  </a:cubicBezTo>
                  <a:cubicBezTo>
                    <a:pt x="4994" y="4038"/>
                    <a:pt x="4994" y="4049"/>
                    <a:pt x="4994" y="4049"/>
                  </a:cubicBezTo>
                  <a:cubicBezTo>
                    <a:pt x="5039" y="4117"/>
                    <a:pt x="5051" y="4174"/>
                    <a:pt x="5051" y="4254"/>
                  </a:cubicBezTo>
                  <a:cubicBezTo>
                    <a:pt x="5051" y="4334"/>
                    <a:pt x="5039" y="4413"/>
                    <a:pt x="5017" y="4504"/>
                  </a:cubicBezTo>
                  <a:cubicBezTo>
                    <a:pt x="4971" y="4652"/>
                    <a:pt x="4926" y="4788"/>
                    <a:pt x="4846" y="4925"/>
                  </a:cubicBezTo>
                  <a:cubicBezTo>
                    <a:pt x="4846" y="4948"/>
                    <a:pt x="4846" y="4959"/>
                    <a:pt x="4857" y="4970"/>
                  </a:cubicBezTo>
                  <a:lnTo>
                    <a:pt x="4892" y="4993"/>
                  </a:lnTo>
                  <a:cubicBezTo>
                    <a:pt x="4960" y="5050"/>
                    <a:pt x="5017" y="5096"/>
                    <a:pt x="5085" y="5130"/>
                  </a:cubicBezTo>
                  <a:cubicBezTo>
                    <a:pt x="5171" y="5173"/>
                    <a:pt x="5257" y="5193"/>
                    <a:pt x="5347" y="5193"/>
                  </a:cubicBezTo>
                  <a:cubicBezTo>
                    <a:pt x="5423" y="5193"/>
                    <a:pt x="5502" y="5178"/>
                    <a:pt x="5585" y="5152"/>
                  </a:cubicBezTo>
                  <a:cubicBezTo>
                    <a:pt x="5836" y="5061"/>
                    <a:pt x="6029" y="4868"/>
                    <a:pt x="6200" y="4538"/>
                  </a:cubicBezTo>
                  <a:cubicBezTo>
                    <a:pt x="6200" y="4538"/>
                    <a:pt x="6200" y="4527"/>
                    <a:pt x="6200" y="4516"/>
                  </a:cubicBezTo>
                  <a:lnTo>
                    <a:pt x="6200" y="4504"/>
                  </a:lnTo>
                  <a:cubicBezTo>
                    <a:pt x="6177" y="4413"/>
                    <a:pt x="6165" y="4334"/>
                    <a:pt x="6165" y="4254"/>
                  </a:cubicBezTo>
                  <a:cubicBezTo>
                    <a:pt x="6154" y="4174"/>
                    <a:pt x="6177" y="4117"/>
                    <a:pt x="6211" y="4049"/>
                  </a:cubicBezTo>
                  <a:cubicBezTo>
                    <a:pt x="6211" y="4049"/>
                    <a:pt x="6222" y="4038"/>
                    <a:pt x="6222" y="4038"/>
                  </a:cubicBezTo>
                  <a:cubicBezTo>
                    <a:pt x="6234" y="4038"/>
                    <a:pt x="6245" y="4038"/>
                    <a:pt x="6245" y="4049"/>
                  </a:cubicBezTo>
                  <a:cubicBezTo>
                    <a:pt x="6279" y="4072"/>
                    <a:pt x="6302" y="4095"/>
                    <a:pt x="6325" y="4117"/>
                  </a:cubicBezTo>
                  <a:cubicBezTo>
                    <a:pt x="6347" y="4140"/>
                    <a:pt x="6359" y="4163"/>
                    <a:pt x="6359" y="4197"/>
                  </a:cubicBezTo>
                  <a:cubicBezTo>
                    <a:pt x="6370" y="4208"/>
                    <a:pt x="6370" y="4220"/>
                    <a:pt x="6381" y="4231"/>
                  </a:cubicBezTo>
                  <a:cubicBezTo>
                    <a:pt x="6404" y="4277"/>
                    <a:pt x="6416" y="4322"/>
                    <a:pt x="6438" y="4379"/>
                  </a:cubicBezTo>
                  <a:cubicBezTo>
                    <a:pt x="6450" y="4402"/>
                    <a:pt x="6450" y="4436"/>
                    <a:pt x="6461" y="4459"/>
                  </a:cubicBezTo>
                  <a:cubicBezTo>
                    <a:pt x="6518" y="4618"/>
                    <a:pt x="6586" y="4754"/>
                    <a:pt x="6666" y="4868"/>
                  </a:cubicBezTo>
                  <a:cubicBezTo>
                    <a:pt x="6836" y="5152"/>
                    <a:pt x="7109" y="5346"/>
                    <a:pt x="7394" y="5403"/>
                  </a:cubicBezTo>
                  <a:cubicBezTo>
                    <a:pt x="7451" y="5414"/>
                    <a:pt x="7496" y="5414"/>
                    <a:pt x="7553" y="5414"/>
                  </a:cubicBezTo>
                  <a:cubicBezTo>
                    <a:pt x="7712" y="5414"/>
                    <a:pt x="7860" y="5369"/>
                    <a:pt x="7997" y="5278"/>
                  </a:cubicBezTo>
                  <a:cubicBezTo>
                    <a:pt x="8190" y="5141"/>
                    <a:pt x="8326" y="4914"/>
                    <a:pt x="8349" y="4686"/>
                  </a:cubicBezTo>
                  <a:cubicBezTo>
                    <a:pt x="8372" y="4550"/>
                    <a:pt x="8372" y="4402"/>
                    <a:pt x="8349" y="4277"/>
                  </a:cubicBezTo>
                  <a:lnTo>
                    <a:pt x="8338" y="4265"/>
                  </a:lnTo>
                  <a:cubicBezTo>
                    <a:pt x="8338" y="4254"/>
                    <a:pt x="8338" y="4254"/>
                    <a:pt x="8326" y="4243"/>
                  </a:cubicBezTo>
                  <a:lnTo>
                    <a:pt x="8304" y="4243"/>
                  </a:lnTo>
                  <a:cubicBezTo>
                    <a:pt x="8213" y="4265"/>
                    <a:pt x="8122" y="4288"/>
                    <a:pt x="8031" y="4288"/>
                  </a:cubicBezTo>
                  <a:cubicBezTo>
                    <a:pt x="7507" y="4288"/>
                    <a:pt x="7087" y="3867"/>
                    <a:pt x="7087" y="3344"/>
                  </a:cubicBezTo>
                  <a:cubicBezTo>
                    <a:pt x="7087" y="2912"/>
                    <a:pt x="7405" y="2525"/>
                    <a:pt x="7837" y="2434"/>
                  </a:cubicBezTo>
                  <a:cubicBezTo>
                    <a:pt x="7849" y="2423"/>
                    <a:pt x="7860" y="2411"/>
                    <a:pt x="7860" y="2400"/>
                  </a:cubicBezTo>
                  <a:lnTo>
                    <a:pt x="7860" y="2366"/>
                  </a:lnTo>
                  <a:cubicBezTo>
                    <a:pt x="7860" y="2354"/>
                    <a:pt x="7860" y="2332"/>
                    <a:pt x="7860" y="2309"/>
                  </a:cubicBezTo>
                  <a:lnTo>
                    <a:pt x="7860" y="2298"/>
                  </a:lnTo>
                  <a:cubicBezTo>
                    <a:pt x="7860" y="2275"/>
                    <a:pt x="7860" y="2252"/>
                    <a:pt x="7860" y="2229"/>
                  </a:cubicBezTo>
                  <a:lnTo>
                    <a:pt x="7860" y="2207"/>
                  </a:lnTo>
                  <a:cubicBezTo>
                    <a:pt x="7860" y="2207"/>
                    <a:pt x="7860" y="2195"/>
                    <a:pt x="7860" y="2184"/>
                  </a:cubicBezTo>
                  <a:cubicBezTo>
                    <a:pt x="7860" y="2161"/>
                    <a:pt x="7871" y="2138"/>
                    <a:pt x="7871" y="2116"/>
                  </a:cubicBezTo>
                  <a:lnTo>
                    <a:pt x="7883" y="2104"/>
                  </a:lnTo>
                  <a:cubicBezTo>
                    <a:pt x="7883" y="2104"/>
                    <a:pt x="7883" y="2093"/>
                    <a:pt x="7883" y="2093"/>
                  </a:cubicBezTo>
                  <a:cubicBezTo>
                    <a:pt x="7894" y="2070"/>
                    <a:pt x="7917" y="2059"/>
                    <a:pt x="7940" y="2047"/>
                  </a:cubicBezTo>
                  <a:cubicBezTo>
                    <a:pt x="7974" y="2047"/>
                    <a:pt x="7997" y="2059"/>
                    <a:pt x="8019" y="2082"/>
                  </a:cubicBezTo>
                  <a:cubicBezTo>
                    <a:pt x="8019" y="2082"/>
                    <a:pt x="8019" y="2082"/>
                    <a:pt x="8019" y="2093"/>
                  </a:cubicBezTo>
                  <a:lnTo>
                    <a:pt x="8042" y="2116"/>
                  </a:lnTo>
                  <a:cubicBezTo>
                    <a:pt x="8053" y="2138"/>
                    <a:pt x="8065" y="2161"/>
                    <a:pt x="8076" y="2195"/>
                  </a:cubicBezTo>
                  <a:cubicBezTo>
                    <a:pt x="8076" y="2229"/>
                    <a:pt x="8088" y="2275"/>
                    <a:pt x="8088" y="2309"/>
                  </a:cubicBezTo>
                  <a:cubicBezTo>
                    <a:pt x="8088" y="2332"/>
                    <a:pt x="8088" y="2354"/>
                    <a:pt x="8088" y="2377"/>
                  </a:cubicBezTo>
                  <a:cubicBezTo>
                    <a:pt x="8088" y="2400"/>
                    <a:pt x="8099" y="2411"/>
                    <a:pt x="8122" y="2411"/>
                  </a:cubicBezTo>
                  <a:cubicBezTo>
                    <a:pt x="8599" y="2457"/>
                    <a:pt x="8963" y="2855"/>
                    <a:pt x="8963" y="3344"/>
                  </a:cubicBezTo>
                  <a:cubicBezTo>
                    <a:pt x="8963" y="3640"/>
                    <a:pt x="8827" y="3901"/>
                    <a:pt x="8599" y="4083"/>
                  </a:cubicBezTo>
                  <a:cubicBezTo>
                    <a:pt x="8588" y="4095"/>
                    <a:pt x="8577" y="4106"/>
                    <a:pt x="8588" y="4129"/>
                  </a:cubicBezTo>
                  <a:cubicBezTo>
                    <a:pt x="8611" y="4174"/>
                    <a:pt x="8622" y="4231"/>
                    <a:pt x="8645" y="4288"/>
                  </a:cubicBezTo>
                  <a:cubicBezTo>
                    <a:pt x="8668" y="4356"/>
                    <a:pt x="8679" y="4436"/>
                    <a:pt x="8679" y="4504"/>
                  </a:cubicBezTo>
                  <a:cubicBezTo>
                    <a:pt x="8679" y="4527"/>
                    <a:pt x="8690" y="4538"/>
                    <a:pt x="8702" y="4538"/>
                  </a:cubicBezTo>
                  <a:cubicBezTo>
                    <a:pt x="8759" y="4561"/>
                    <a:pt x="8827" y="4584"/>
                    <a:pt x="8884" y="4584"/>
                  </a:cubicBezTo>
                  <a:cubicBezTo>
                    <a:pt x="8907" y="4587"/>
                    <a:pt x="8930" y="4589"/>
                    <a:pt x="8953" y="4589"/>
                  </a:cubicBezTo>
                  <a:cubicBezTo>
                    <a:pt x="9089" y="4589"/>
                    <a:pt x="9220" y="4533"/>
                    <a:pt x="9327" y="4436"/>
                  </a:cubicBezTo>
                  <a:cubicBezTo>
                    <a:pt x="9452" y="4311"/>
                    <a:pt x="9532" y="4163"/>
                    <a:pt x="9566" y="3970"/>
                  </a:cubicBezTo>
                  <a:cubicBezTo>
                    <a:pt x="9566" y="3913"/>
                    <a:pt x="9566" y="3844"/>
                    <a:pt x="9566" y="3788"/>
                  </a:cubicBezTo>
                  <a:cubicBezTo>
                    <a:pt x="9566" y="3753"/>
                    <a:pt x="9566" y="3708"/>
                    <a:pt x="9566" y="3674"/>
                  </a:cubicBezTo>
                  <a:cubicBezTo>
                    <a:pt x="9566" y="3628"/>
                    <a:pt x="9566" y="3583"/>
                    <a:pt x="9555" y="3537"/>
                  </a:cubicBezTo>
                  <a:cubicBezTo>
                    <a:pt x="9555" y="3480"/>
                    <a:pt x="9543" y="3435"/>
                    <a:pt x="9543" y="3390"/>
                  </a:cubicBezTo>
                  <a:cubicBezTo>
                    <a:pt x="9543" y="3390"/>
                    <a:pt x="9543" y="3390"/>
                    <a:pt x="9543" y="3378"/>
                  </a:cubicBezTo>
                  <a:cubicBezTo>
                    <a:pt x="9543" y="3355"/>
                    <a:pt x="9532" y="3333"/>
                    <a:pt x="9521" y="3310"/>
                  </a:cubicBezTo>
                  <a:cubicBezTo>
                    <a:pt x="9509" y="3242"/>
                    <a:pt x="9487" y="3173"/>
                    <a:pt x="9487" y="3105"/>
                  </a:cubicBezTo>
                  <a:cubicBezTo>
                    <a:pt x="9487" y="3094"/>
                    <a:pt x="9487" y="3071"/>
                    <a:pt x="9509" y="3060"/>
                  </a:cubicBezTo>
                  <a:cubicBezTo>
                    <a:pt x="9516" y="3056"/>
                    <a:pt x="9524" y="3055"/>
                    <a:pt x="9532" y="3055"/>
                  </a:cubicBezTo>
                  <a:cubicBezTo>
                    <a:pt x="9551" y="3055"/>
                    <a:pt x="9573" y="3063"/>
                    <a:pt x="9589" y="3071"/>
                  </a:cubicBezTo>
                  <a:cubicBezTo>
                    <a:pt x="9634" y="3117"/>
                    <a:pt x="9669" y="3173"/>
                    <a:pt x="9703" y="3242"/>
                  </a:cubicBezTo>
                  <a:cubicBezTo>
                    <a:pt x="9714" y="3264"/>
                    <a:pt x="9725" y="3287"/>
                    <a:pt x="9737" y="3310"/>
                  </a:cubicBezTo>
                  <a:cubicBezTo>
                    <a:pt x="9771" y="3344"/>
                    <a:pt x="9794" y="3390"/>
                    <a:pt x="9805" y="3435"/>
                  </a:cubicBezTo>
                  <a:cubicBezTo>
                    <a:pt x="9862" y="3594"/>
                    <a:pt x="9896" y="3731"/>
                    <a:pt x="9885" y="3856"/>
                  </a:cubicBezTo>
                  <a:cubicBezTo>
                    <a:pt x="9885" y="3867"/>
                    <a:pt x="9885" y="3867"/>
                    <a:pt x="9885" y="3879"/>
                  </a:cubicBezTo>
                  <a:lnTo>
                    <a:pt x="9885" y="3890"/>
                  </a:lnTo>
                  <a:cubicBezTo>
                    <a:pt x="9885" y="3913"/>
                    <a:pt x="9896" y="3924"/>
                    <a:pt x="9907" y="3924"/>
                  </a:cubicBezTo>
                  <a:cubicBezTo>
                    <a:pt x="9941" y="3935"/>
                    <a:pt x="9987" y="3958"/>
                    <a:pt x="10021" y="3970"/>
                  </a:cubicBezTo>
                  <a:cubicBezTo>
                    <a:pt x="10088" y="3986"/>
                    <a:pt x="10160" y="3997"/>
                    <a:pt x="10235" y="3997"/>
                  </a:cubicBezTo>
                  <a:cubicBezTo>
                    <a:pt x="10262" y="3997"/>
                    <a:pt x="10289" y="3995"/>
                    <a:pt x="10317" y="3992"/>
                  </a:cubicBezTo>
                  <a:cubicBezTo>
                    <a:pt x="10522" y="3970"/>
                    <a:pt x="10726" y="3856"/>
                    <a:pt x="10874" y="3685"/>
                  </a:cubicBezTo>
                  <a:cubicBezTo>
                    <a:pt x="11113" y="3401"/>
                    <a:pt x="11215" y="2969"/>
                    <a:pt x="11147" y="2514"/>
                  </a:cubicBezTo>
                  <a:cubicBezTo>
                    <a:pt x="11090" y="2127"/>
                    <a:pt x="10931" y="1752"/>
                    <a:pt x="10669" y="1388"/>
                  </a:cubicBezTo>
                  <a:cubicBezTo>
                    <a:pt x="10431" y="1069"/>
                    <a:pt x="10112" y="762"/>
                    <a:pt x="9703" y="478"/>
                  </a:cubicBezTo>
                  <a:cubicBezTo>
                    <a:pt x="9509" y="341"/>
                    <a:pt x="9305" y="216"/>
                    <a:pt x="9077" y="68"/>
                  </a:cubicBezTo>
                  <a:cubicBezTo>
                    <a:pt x="9043" y="46"/>
                    <a:pt x="9009" y="23"/>
                    <a:pt x="897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38"/>
          <p:cNvSpPr txBox="1"/>
          <p:nvPr/>
        </p:nvSpPr>
        <p:spPr>
          <a:xfrm>
            <a:off x="3724925" y="302400"/>
            <a:ext cx="5278200" cy="4841100"/>
          </a:xfrm>
          <a:prstGeom prst="rect">
            <a:avLst/>
          </a:prstGeom>
          <a:solidFill>
            <a:srgbClr val="FFEBD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100" u="sng"/>
              <a:t>Τι είναι τα Γεωχωρικά Δεδομένα;</a:t>
            </a:r>
            <a:endParaRPr b="1" i="1" sz="1100" u="sng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Ορισμός:</a:t>
            </a:r>
            <a:endParaRPr b="1"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Δεδομένα που περιλαμβάνουν γεωγραφικές ή τοπογραφικές πληροφορίες.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 sz="1100"/>
              <a:t>Συχνά αναπαριστώνται με συντεταγμένες, χάρτες και χωρικά στοιχεία.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100" u="sng"/>
              <a:t>Σημασία των Γεωχωρικών Δεδομένων</a:t>
            </a:r>
            <a:endParaRPr b="1" i="1" sz="1100" u="sng"/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Εφαρμογές σε Διάφορους Τομείς:</a:t>
            </a:r>
            <a:endParaRPr b="1"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sz="1100"/>
              <a:t>Αστικός Σχεδιασμός:</a:t>
            </a:r>
            <a:r>
              <a:rPr lang="en" sz="1100"/>
              <a:t> Βοηθάει στον σχεδιασμό των πόλεων, ζωνών και ανάπτυξης υποδομών.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sz="1100"/>
              <a:t>Πλοήγηση:</a:t>
            </a:r>
            <a:r>
              <a:rPr lang="en" sz="1100"/>
              <a:t> Απαραίτητο για τα συστήματα GPS, τον σχεδιασμό διαδρομών και τις εφοδιαστικές αλυσίδες.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sz="1100"/>
              <a:t>Περιβαλλοντική Παρακολούθηση:</a:t>
            </a:r>
            <a:r>
              <a:rPr lang="en" sz="1100"/>
              <a:t> Χρησιμοποιείται για την παρακολούθηση αλλαγών στο κλίμα, τη βλάστηση και τους φυσικούς πόρους.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sz="1100"/>
              <a:t>Διαχείριση Καταστροφών:</a:t>
            </a:r>
            <a:r>
              <a:rPr lang="en" sz="1100"/>
              <a:t> Ζωτικής σημασίας για την εκτίμηση κινδύνων, τον σχεδιασμό διαδρομών εκκένωσης και τη διαχείριση πόρων.</a:t>
            </a:r>
            <a:endParaRPr sz="1100"/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b="1" lang="en" sz="1100"/>
              <a:t>Δημόσια Υγεία:</a:t>
            </a:r>
            <a:r>
              <a:rPr lang="en" sz="1100"/>
              <a:t> Συμβάλλει στην παρακολούθηση επιδημιών, κάλυψη εμβολιασμού και κατανομή υγειονομικών πόρων.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"/>
          <p:cNvSpPr txBox="1"/>
          <p:nvPr>
            <p:ph type="title"/>
          </p:nvPr>
        </p:nvSpPr>
        <p:spPr>
          <a:xfrm>
            <a:off x="714125" y="2186550"/>
            <a:ext cx="43746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Folium</a:t>
            </a:r>
            <a:endParaRPr sz="4300"/>
          </a:p>
        </p:txBody>
      </p:sp>
      <p:sp>
        <p:nvSpPr>
          <p:cNvPr id="708" name="Google Shape;708;p39"/>
          <p:cNvSpPr txBox="1"/>
          <p:nvPr>
            <p:ph idx="1" type="subTitle"/>
          </p:nvPr>
        </p:nvSpPr>
        <p:spPr>
          <a:xfrm>
            <a:off x="714125" y="3708475"/>
            <a:ext cx="3081000" cy="46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9" name="Google Shape;709;p39"/>
          <p:cNvSpPr txBox="1"/>
          <p:nvPr>
            <p:ph idx="2" type="title"/>
          </p:nvPr>
        </p:nvSpPr>
        <p:spPr>
          <a:xfrm>
            <a:off x="714125" y="1271825"/>
            <a:ext cx="1076700" cy="541500"/>
          </a:xfrm>
          <a:prstGeom prst="rect">
            <a:avLst/>
          </a:prstGeom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02</a:t>
            </a:r>
            <a:endParaRPr sz="6000">
              <a:solidFill>
                <a:schemeClr val="accent5"/>
              </a:solidFill>
            </a:endParaRPr>
          </a:p>
        </p:txBody>
      </p:sp>
      <p:grpSp>
        <p:nvGrpSpPr>
          <p:cNvPr id="710" name="Google Shape;710;p39"/>
          <p:cNvGrpSpPr/>
          <p:nvPr/>
        </p:nvGrpSpPr>
        <p:grpSpPr>
          <a:xfrm>
            <a:off x="4337926" y="1399150"/>
            <a:ext cx="4590424" cy="3018541"/>
            <a:chOff x="235800" y="830650"/>
            <a:chExt cx="6978450" cy="4588844"/>
          </a:xfrm>
        </p:grpSpPr>
        <p:sp>
          <p:nvSpPr>
            <p:cNvPr id="711" name="Google Shape;711;p39"/>
            <p:cNvSpPr/>
            <p:nvPr/>
          </p:nvSpPr>
          <p:spPr>
            <a:xfrm>
              <a:off x="235800" y="1224769"/>
              <a:ext cx="2592225" cy="4194725"/>
            </a:xfrm>
            <a:custGeom>
              <a:rect b="b" l="l" r="r" t="t"/>
              <a:pathLst>
                <a:path extrusionOk="0" h="167789" w="103689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2370225" y="830650"/>
              <a:ext cx="1016975" cy="1158500"/>
            </a:xfrm>
            <a:custGeom>
              <a:rect b="b" l="l" r="r" t="t"/>
              <a:pathLst>
                <a:path extrusionOk="0" h="46340" w="40679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3143325" y="1089650"/>
              <a:ext cx="4064350" cy="3503975"/>
            </a:xfrm>
            <a:custGeom>
              <a:rect b="b" l="l" r="r" t="t"/>
              <a:pathLst>
                <a:path extrusionOk="0" h="140159" w="162574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6146600" y="3671525"/>
              <a:ext cx="342925" cy="189500"/>
            </a:xfrm>
            <a:custGeom>
              <a:rect b="b" l="l" r="r" t="t"/>
              <a:pathLst>
                <a:path extrusionOk="0" h="7580" w="13717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5901600" y="3652500"/>
              <a:ext cx="558700" cy="402875"/>
            </a:xfrm>
            <a:custGeom>
              <a:rect b="b" l="l" r="r" t="t"/>
              <a:pathLst>
                <a:path extrusionOk="0" h="16115" w="22348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6249675" y="4061675"/>
              <a:ext cx="964575" cy="811125"/>
            </a:xfrm>
            <a:custGeom>
              <a:rect b="b" l="l" r="r" t="t"/>
              <a:pathLst>
                <a:path extrusionOk="0" h="32445" w="38583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7" name="Google Shape;717;p39"/>
          <p:cNvGrpSpPr/>
          <p:nvPr/>
        </p:nvGrpSpPr>
        <p:grpSpPr>
          <a:xfrm>
            <a:off x="7545509" y="2186541"/>
            <a:ext cx="178471" cy="226659"/>
            <a:chOff x="8615101" y="3738687"/>
            <a:chExt cx="207573" cy="320956"/>
          </a:xfrm>
        </p:grpSpPr>
        <p:sp>
          <p:nvSpPr>
            <p:cNvPr id="718" name="Google Shape;718;p39"/>
            <p:cNvSpPr/>
            <p:nvPr/>
          </p:nvSpPr>
          <p:spPr>
            <a:xfrm>
              <a:off x="8651571" y="3738692"/>
              <a:ext cx="3896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8615101" y="4044004"/>
              <a:ext cx="76332" cy="15639"/>
            </a:xfrm>
            <a:custGeom>
              <a:rect b="b" l="l" r="r" t="t"/>
              <a:pathLst>
                <a:path extrusionOk="0" h="1720" w="8395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8651953" y="3738687"/>
              <a:ext cx="170721" cy="99808"/>
            </a:xfrm>
            <a:custGeom>
              <a:rect b="b" l="l" r="r" t="t"/>
              <a:pathLst>
                <a:path extrusionOk="0" h="10977" w="18776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39"/>
          <p:cNvGrpSpPr/>
          <p:nvPr/>
        </p:nvGrpSpPr>
        <p:grpSpPr>
          <a:xfrm>
            <a:off x="4992521" y="2136633"/>
            <a:ext cx="193543" cy="275990"/>
            <a:chOff x="8304647" y="3738687"/>
            <a:chExt cx="225076" cy="320956"/>
          </a:xfrm>
        </p:grpSpPr>
        <p:sp>
          <p:nvSpPr>
            <p:cNvPr id="722" name="Google Shape;722;p39"/>
            <p:cNvSpPr/>
            <p:nvPr/>
          </p:nvSpPr>
          <p:spPr>
            <a:xfrm>
              <a:off x="8341164" y="3738692"/>
              <a:ext cx="2209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8337943" y="3738687"/>
              <a:ext cx="191779" cy="86151"/>
            </a:xfrm>
            <a:custGeom>
              <a:rect b="b" l="l" r="r" t="t"/>
              <a:pathLst>
                <a:path extrusionOk="0" h="9475" w="21092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8304647" y="4044004"/>
              <a:ext cx="76341" cy="15639"/>
            </a:xfrm>
            <a:custGeom>
              <a:rect b="b" l="l" r="r" t="t"/>
              <a:pathLst>
                <a:path extrusionOk="0" h="1720" w="8396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39"/>
          <p:cNvGrpSpPr/>
          <p:nvPr/>
        </p:nvGrpSpPr>
        <p:grpSpPr>
          <a:xfrm>
            <a:off x="5655039" y="3384021"/>
            <a:ext cx="178492" cy="275990"/>
            <a:chOff x="8615101" y="3738687"/>
            <a:chExt cx="207573" cy="320956"/>
          </a:xfrm>
        </p:grpSpPr>
        <p:sp>
          <p:nvSpPr>
            <p:cNvPr id="726" name="Google Shape;726;p39"/>
            <p:cNvSpPr/>
            <p:nvPr/>
          </p:nvSpPr>
          <p:spPr>
            <a:xfrm>
              <a:off x="8651571" y="3738692"/>
              <a:ext cx="3896" cy="309245"/>
            </a:xfrm>
            <a:custGeom>
              <a:rect b="b" l="l" r="r" t="t"/>
              <a:pathLst>
                <a:path extrusionOk="0" h="34011" w="1347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8615101" y="4044004"/>
              <a:ext cx="76332" cy="15639"/>
            </a:xfrm>
            <a:custGeom>
              <a:rect b="b" l="l" r="r" t="t"/>
              <a:pathLst>
                <a:path extrusionOk="0" h="1720" w="8395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8651953" y="3738687"/>
              <a:ext cx="170721" cy="99808"/>
            </a:xfrm>
            <a:custGeom>
              <a:rect b="b" l="l" r="r" t="t"/>
              <a:pathLst>
                <a:path extrusionOk="0" h="10977" w="18776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40"/>
          <p:cNvGrpSpPr/>
          <p:nvPr/>
        </p:nvGrpSpPr>
        <p:grpSpPr>
          <a:xfrm>
            <a:off x="7547689" y="11"/>
            <a:ext cx="1596318" cy="2153691"/>
            <a:chOff x="3889150" y="2344875"/>
            <a:chExt cx="509550" cy="641075"/>
          </a:xfrm>
        </p:grpSpPr>
        <p:sp>
          <p:nvSpPr>
            <p:cNvPr id="734" name="Google Shape;734;p40"/>
            <p:cNvSpPr/>
            <p:nvPr/>
          </p:nvSpPr>
          <p:spPr>
            <a:xfrm>
              <a:off x="3907625" y="2362750"/>
              <a:ext cx="472325" cy="605250"/>
            </a:xfrm>
            <a:custGeom>
              <a:rect b="b" l="l" r="r" t="t"/>
              <a:pathLst>
                <a:path extrusionOk="0" h="24210" w="18893">
                  <a:moveTo>
                    <a:pt x="14183" y="1"/>
                  </a:moveTo>
                  <a:cubicBezTo>
                    <a:pt x="14058" y="1"/>
                    <a:pt x="13932" y="13"/>
                    <a:pt x="13808" y="37"/>
                  </a:cubicBezTo>
                  <a:cubicBezTo>
                    <a:pt x="13046" y="196"/>
                    <a:pt x="12512" y="856"/>
                    <a:pt x="12113" y="1482"/>
                  </a:cubicBezTo>
                  <a:cubicBezTo>
                    <a:pt x="11647" y="2198"/>
                    <a:pt x="11272" y="2972"/>
                    <a:pt x="10976" y="3779"/>
                  </a:cubicBezTo>
                  <a:cubicBezTo>
                    <a:pt x="10806" y="4223"/>
                    <a:pt x="10669" y="4689"/>
                    <a:pt x="10567" y="5155"/>
                  </a:cubicBezTo>
                  <a:cubicBezTo>
                    <a:pt x="10510" y="5383"/>
                    <a:pt x="10464" y="5610"/>
                    <a:pt x="10430" y="5838"/>
                  </a:cubicBezTo>
                  <a:cubicBezTo>
                    <a:pt x="10407" y="5963"/>
                    <a:pt x="10385" y="6088"/>
                    <a:pt x="10373" y="6213"/>
                  </a:cubicBezTo>
                  <a:cubicBezTo>
                    <a:pt x="10373" y="6270"/>
                    <a:pt x="10373" y="6327"/>
                    <a:pt x="10362" y="6384"/>
                  </a:cubicBezTo>
                  <a:cubicBezTo>
                    <a:pt x="10362" y="6395"/>
                    <a:pt x="10362" y="6395"/>
                    <a:pt x="10373" y="6407"/>
                  </a:cubicBezTo>
                  <a:cubicBezTo>
                    <a:pt x="10260" y="6390"/>
                    <a:pt x="10147" y="6382"/>
                    <a:pt x="10033" y="6382"/>
                  </a:cubicBezTo>
                  <a:cubicBezTo>
                    <a:pt x="9756" y="6382"/>
                    <a:pt x="9479" y="6428"/>
                    <a:pt x="9213" y="6509"/>
                  </a:cubicBezTo>
                  <a:cubicBezTo>
                    <a:pt x="8963" y="6589"/>
                    <a:pt x="8724" y="6702"/>
                    <a:pt x="8508" y="6850"/>
                  </a:cubicBezTo>
                  <a:cubicBezTo>
                    <a:pt x="8474" y="6759"/>
                    <a:pt x="8428" y="6668"/>
                    <a:pt x="8383" y="6589"/>
                  </a:cubicBezTo>
                  <a:cubicBezTo>
                    <a:pt x="8269" y="6372"/>
                    <a:pt x="8155" y="6168"/>
                    <a:pt x="8030" y="5974"/>
                  </a:cubicBezTo>
                  <a:cubicBezTo>
                    <a:pt x="7780" y="5565"/>
                    <a:pt x="7507" y="5178"/>
                    <a:pt x="7200" y="4803"/>
                  </a:cubicBezTo>
                  <a:cubicBezTo>
                    <a:pt x="6665" y="4132"/>
                    <a:pt x="6063" y="3518"/>
                    <a:pt x="5392" y="2983"/>
                  </a:cubicBezTo>
                  <a:cubicBezTo>
                    <a:pt x="4872" y="2557"/>
                    <a:pt x="4230" y="2141"/>
                    <a:pt x="3534" y="2141"/>
                  </a:cubicBezTo>
                  <a:cubicBezTo>
                    <a:pt x="3467" y="2141"/>
                    <a:pt x="3400" y="2145"/>
                    <a:pt x="3333" y="2153"/>
                  </a:cubicBezTo>
                  <a:cubicBezTo>
                    <a:pt x="2980" y="2198"/>
                    <a:pt x="2639" y="2335"/>
                    <a:pt x="2378" y="2585"/>
                  </a:cubicBezTo>
                  <a:cubicBezTo>
                    <a:pt x="2116" y="2835"/>
                    <a:pt x="1979" y="3188"/>
                    <a:pt x="2002" y="3552"/>
                  </a:cubicBezTo>
                  <a:cubicBezTo>
                    <a:pt x="2025" y="3916"/>
                    <a:pt x="2184" y="4246"/>
                    <a:pt x="2412" y="4519"/>
                  </a:cubicBezTo>
                  <a:cubicBezTo>
                    <a:pt x="2292" y="4501"/>
                    <a:pt x="2173" y="4493"/>
                    <a:pt x="2053" y="4493"/>
                  </a:cubicBezTo>
                  <a:cubicBezTo>
                    <a:pt x="1934" y="4493"/>
                    <a:pt x="1815" y="4501"/>
                    <a:pt x="1695" y="4519"/>
                  </a:cubicBezTo>
                  <a:cubicBezTo>
                    <a:pt x="1149" y="4598"/>
                    <a:pt x="637" y="4860"/>
                    <a:pt x="342" y="5326"/>
                  </a:cubicBezTo>
                  <a:cubicBezTo>
                    <a:pt x="35" y="5804"/>
                    <a:pt x="0" y="6429"/>
                    <a:pt x="205" y="6953"/>
                  </a:cubicBezTo>
                  <a:cubicBezTo>
                    <a:pt x="364" y="7373"/>
                    <a:pt x="694" y="7771"/>
                    <a:pt x="1081" y="8033"/>
                  </a:cubicBezTo>
                  <a:cubicBezTo>
                    <a:pt x="1047" y="8056"/>
                    <a:pt x="1001" y="8079"/>
                    <a:pt x="967" y="8101"/>
                  </a:cubicBezTo>
                  <a:cubicBezTo>
                    <a:pt x="626" y="8329"/>
                    <a:pt x="376" y="8750"/>
                    <a:pt x="421" y="9170"/>
                  </a:cubicBezTo>
                  <a:cubicBezTo>
                    <a:pt x="467" y="9625"/>
                    <a:pt x="853" y="9921"/>
                    <a:pt x="1252" y="10080"/>
                  </a:cubicBezTo>
                  <a:cubicBezTo>
                    <a:pt x="1456" y="10160"/>
                    <a:pt x="1672" y="10217"/>
                    <a:pt x="1888" y="10240"/>
                  </a:cubicBezTo>
                  <a:cubicBezTo>
                    <a:pt x="1979" y="10251"/>
                    <a:pt x="2070" y="10251"/>
                    <a:pt x="2150" y="10262"/>
                  </a:cubicBezTo>
                  <a:cubicBezTo>
                    <a:pt x="2127" y="10376"/>
                    <a:pt x="2127" y="10512"/>
                    <a:pt x="2184" y="10626"/>
                  </a:cubicBezTo>
                  <a:cubicBezTo>
                    <a:pt x="2241" y="10763"/>
                    <a:pt x="2321" y="10865"/>
                    <a:pt x="2423" y="10956"/>
                  </a:cubicBezTo>
                  <a:cubicBezTo>
                    <a:pt x="2389" y="10990"/>
                    <a:pt x="2366" y="11024"/>
                    <a:pt x="2332" y="11058"/>
                  </a:cubicBezTo>
                  <a:cubicBezTo>
                    <a:pt x="2275" y="11149"/>
                    <a:pt x="2230" y="11240"/>
                    <a:pt x="2207" y="11343"/>
                  </a:cubicBezTo>
                  <a:cubicBezTo>
                    <a:pt x="2150" y="11536"/>
                    <a:pt x="2161" y="11741"/>
                    <a:pt x="2218" y="11923"/>
                  </a:cubicBezTo>
                  <a:cubicBezTo>
                    <a:pt x="2332" y="12298"/>
                    <a:pt x="2662" y="12560"/>
                    <a:pt x="3026" y="12674"/>
                  </a:cubicBezTo>
                  <a:cubicBezTo>
                    <a:pt x="3200" y="12732"/>
                    <a:pt x="3381" y="12757"/>
                    <a:pt x="3563" y="12757"/>
                  </a:cubicBezTo>
                  <a:cubicBezTo>
                    <a:pt x="3807" y="12757"/>
                    <a:pt x="4053" y="12711"/>
                    <a:pt x="4288" y="12639"/>
                  </a:cubicBezTo>
                  <a:cubicBezTo>
                    <a:pt x="4482" y="12583"/>
                    <a:pt x="4675" y="12514"/>
                    <a:pt x="4868" y="12446"/>
                  </a:cubicBezTo>
                  <a:cubicBezTo>
                    <a:pt x="4948" y="12446"/>
                    <a:pt x="5028" y="12446"/>
                    <a:pt x="5107" y="12435"/>
                  </a:cubicBezTo>
                  <a:cubicBezTo>
                    <a:pt x="5119" y="12674"/>
                    <a:pt x="5141" y="12912"/>
                    <a:pt x="5176" y="13151"/>
                  </a:cubicBezTo>
                  <a:cubicBezTo>
                    <a:pt x="5210" y="13447"/>
                    <a:pt x="5244" y="13731"/>
                    <a:pt x="5278" y="14027"/>
                  </a:cubicBezTo>
                  <a:cubicBezTo>
                    <a:pt x="5357" y="14607"/>
                    <a:pt x="5437" y="15198"/>
                    <a:pt x="5517" y="15790"/>
                  </a:cubicBezTo>
                  <a:cubicBezTo>
                    <a:pt x="5676" y="16939"/>
                    <a:pt x="5858" y="18099"/>
                    <a:pt x="6051" y="19248"/>
                  </a:cubicBezTo>
                  <a:cubicBezTo>
                    <a:pt x="6233" y="20408"/>
                    <a:pt x="6438" y="21568"/>
                    <a:pt x="6665" y="22717"/>
                  </a:cubicBezTo>
                  <a:cubicBezTo>
                    <a:pt x="6745" y="23171"/>
                    <a:pt x="6836" y="23683"/>
                    <a:pt x="7234" y="23968"/>
                  </a:cubicBezTo>
                  <a:cubicBezTo>
                    <a:pt x="7450" y="24115"/>
                    <a:pt x="7723" y="24150"/>
                    <a:pt x="7973" y="24161"/>
                  </a:cubicBezTo>
                  <a:cubicBezTo>
                    <a:pt x="8201" y="24172"/>
                    <a:pt x="8428" y="24172"/>
                    <a:pt x="8656" y="24172"/>
                  </a:cubicBezTo>
                  <a:cubicBezTo>
                    <a:pt x="8747" y="24195"/>
                    <a:pt x="8838" y="24206"/>
                    <a:pt x="8929" y="24206"/>
                  </a:cubicBezTo>
                  <a:cubicBezTo>
                    <a:pt x="9043" y="24209"/>
                    <a:pt x="9157" y="24210"/>
                    <a:pt x="9271" y="24210"/>
                  </a:cubicBezTo>
                  <a:cubicBezTo>
                    <a:pt x="9730" y="24210"/>
                    <a:pt x="10194" y="24195"/>
                    <a:pt x="10658" y="24195"/>
                  </a:cubicBezTo>
                  <a:cubicBezTo>
                    <a:pt x="11113" y="24195"/>
                    <a:pt x="11575" y="24210"/>
                    <a:pt x="12033" y="24210"/>
                  </a:cubicBezTo>
                  <a:cubicBezTo>
                    <a:pt x="12147" y="24210"/>
                    <a:pt x="12261" y="24209"/>
                    <a:pt x="12375" y="24206"/>
                  </a:cubicBezTo>
                  <a:cubicBezTo>
                    <a:pt x="12477" y="24206"/>
                    <a:pt x="12557" y="24195"/>
                    <a:pt x="12648" y="24172"/>
                  </a:cubicBezTo>
                  <a:cubicBezTo>
                    <a:pt x="12876" y="24172"/>
                    <a:pt x="13103" y="24172"/>
                    <a:pt x="13330" y="24161"/>
                  </a:cubicBezTo>
                  <a:cubicBezTo>
                    <a:pt x="13581" y="24150"/>
                    <a:pt x="13854" y="24115"/>
                    <a:pt x="14070" y="23968"/>
                  </a:cubicBezTo>
                  <a:cubicBezTo>
                    <a:pt x="14468" y="23672"/>
                    <a:pt x="14559" y="23171"/>
                    <a:pt x="14638" y="22717"/>
                  </a:cubicBezTo>
                  <a:cubicBezTo>
                    <a:pt x="14866" y="21568"/>
                    <a:pt x="15071" y="20408"/>
                    <a:pt x="15253" y="19248"/>
                  </a:cubicBezTo>
                  <a:cubicBezTo>
                    <a:pt x="15446" y="18099"/>
                    <a:pt x="15628" y="16939"/>
                    <a:pt x="15787" y="15790"/>
                  </a:cubicBezTo>
                  <a:cubicBezTo>
                    <a:pt x="15867" y="15198"/>
                    <a:pt x="15946" y="14607"/>
                    <a:pt x="16026" y="14027"/>
                  </a:cubicBezTo>
                  <a:cubicBezTo>
                    <a:pt x="16060" y="13731"/>
                    <a:pt x="16106" y="13436"/>
                    <a:pt x="16128" y="13151"/>
                  </a:cubicBezTo>
                  <a:cubicBezTo>
                    <a:pt x="16163" y="12912"/>
                    <a:pt x="16185" y="12674"/>
                    <a:pt x="16197" y="12435"/>
                  </a:cubicBezTo>
                  <a:cubicBezTo>
                    <a:pt x="16276" y="12435"/>
                    <a:pt x="16367" y="12435"/>
                    <a:pt x="16447" y="12446"/>
                  </a:cubicBezTo>
                  <a:cubicBezTo>
                    <a:pt x="16640" y="12446"/>
                    <a:pt x="16822" y="12412"/>
                    <a:pt x="16936" y="12230"/>
                  </a:cubicBezTo>
                  <a:cubicBezTo>
                    <a:pt x="17027" y="12082"/>
                    <a:pt x="17027" y="11889"/>
                    <a:pt x="17050" y="11718"/>
                  </a:cubicBezTo>
                  <a:cubicBezTo>
                    <a:pt x="17061" y="11570"/>
                    <a:pt x="17072" y="11422"/>
                    <a:pt x="17084" y="11263"/>
                  </a:cubicBezTo>
                  <a:cubicBezTo>
                    <a:pt x="17095" y="11240"/>
                    <a:pt x="17095" y="11206"/>
                    <a:pt x="17095" y="11184"/>
                  </a:cubicBezTo>
                  <a:cubicBezTo>
                    <a:pt x="17129" y="10842"/>
                    <a:pt x="17129" y="10467"/>
                    <a:pt x="17084" y="10126"/>
                  </a:cubicBezTo>
                  <a:cubicBezTo>
                    <a:pt x="17084" y="10126"/>
                    <a:pt x="17084" y="10114"/>
                    <a:pt x="17084" y="10114"/>
                  </a:cubicBezTo>
                  <a:cubicBezTo>
                    <a:pt x="17209" y="10069"/>
                    <a:pt x="17323" y="10001"/>
                    <a:pt x="17436" y="9921"/>
                  </a:cubicBezTo>
                  <a:cubicBezTo>
                    <a:pt x="17732" y="9694"/>
                    <a:pt x="17971" y="9341"/>
                    <a:pt x="17971" y="8943"/>
                  </a:cubicBezTo>
                  <a:cubicBezTo>
                    <a:pt x="17960" y="8750"/>
                    <a:pt x="17903" y="8556"/>
                    <a:pt x="17789" y="8386"/>
                  </a:cubicBezTo>
                  <a:cubicBezTo>
                    <a:pt x="17732" y="8306"/>
                    <a:pt x="17664" y="8226"/>
                    <a:pt x="17573" y="8169"/>
                  </a:cubicBezTo>
                  <a:cubicBezTo>
                    <a:pt x="17539" y="8135"/>
                    <a:pt x="17505" y="8113"/>
                    <a:pt x="17459" y="8090"/>
                  </a:cubicBezTo>
                  <a:cubicBezTo>
                    <a:pt x="17527" y="7976"/>
                    <a:pt x="17573" y="7851"/>
                    <a:pt x="17584" y="7703"/>
                  </a:cubicBezTo>
                  <a:cubicBezTo>
                    <a:pt x="17596" y="7578"/>
                    <a:pt x="17562" y="7453"/>
                    <a:pt x="17493" y="7339"/>
                  </a:cubicBezTo>
                  <a:cubicBezTo>
                    <a:pt x="17584" y="7316"/>
                    <a:pt x="17664" y="7282"/>
                    <a:pt x="17743" y="7237"/>
                  </a:cubicBezTo>
                  <a:cubicBezTo>
                    <a:pt x="17937" y="7146"/>
                    <a:pt x="18119" y="7021"/>
                    <a:pt x="18289" y="6884"/>
                  </a:cubicBezTo>
                  <a:cubicBezTo>
                    <a:pt x="18631" y="6623"/>
                    <a:pt x="18892" y="6225"/>
                    <a:pt x="18790" y="5770"/>
                  </a:cubicBezTo>
                  <a:cubicBezTo>
                    <a:pt x="18699" y="5349"/>
                    <a:pt x="18346" y="5042"/>
                    <a:pt x="17948" y="4928"/>
                  </a:cubicBezTo>
                  <a:cubicBezTo>
                    <a:pt x="17903" y="4917"/>
                    <a:pt x="17857" y="4905"/>
                    <a:pt x="17800" y="4894"/>
                  </a:cubicBezTo>
                  <a:cubicBezTo>
                    <a:pt x="18096" y="4530"/>
                    <a:pt x="18278" y="4052"/>
                    <a:pt x="18301" y="3597"/>
                  </a:cubicBezTo>
                  <a:cubicBezTo>
                    <a:pt x="18324" y="3040"/>
                    <a:pt x="18096" y="2448"/>
                    <a:pt x="17652" y="2096"/>
                  </a:cubicBezTo>
                  <a:cubicBezTo>
                    <a:pt x="17324" y="1836"/>
                    <a:pt x="16916" y="1722"/>
                    <a:pt x="16499" y="1722"/>
                  </a:cubicBezTo>
                  <a:cubicBezTo>
                    <a:pt x="16368" y="1722"/>
                    <a:pt x="16236" y="1733"/>
                    <a:pt x="16106" y="1755"/>
                  </a:cubicBezTo>
                  <a:cubicBezTo>
                    <a:pt x="15867" y="1800"/>
                    <a:pt x="15651" y="1880"/>
                    <a:pt x="15435" y="1994"/>
                  </a:cubicBezTo>
                  <a:cubicBezTo>
                    <a:pt x="15560" y="1652"/>
                    <a:pt x="15605" y="1300"/>
                    <a:pt x="15514" y="947"/>
                  </a:cubicBezTo>
                  <a:cubicBezTo>
                    <a:pt x="15423" y="595"/>
                    <a:pt x="15184" y="299"/>
                    <a:pt x="14855" y="140"/>
                  </a:cubicBezTo>
                  <a:cubicBezTo>
                    <a:pt x="14641" y="44"/>
                    <a:pt x="14413" y="1"/>
                    <a:pt x="14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3889150" y="2344875"/>
              <a:ext cx="509550" cy="641075"/>
            </a:xfrm>
            <a:custGeom>
              <a:rect b="b" l="l" r="r" t="t"/>
              <a:pathLst>
                <a:path extrusionOk="0" h="25643" w="20382">
                  <a:moveTo>
                    <a:pt x="9986" y="8088"/>
                  </a:moveTo>
                  <a:cubicBezTo>
                    <a:pt x="9600" y="8088"/>
                    <a:pt x="9281" y="8407"/>
                    <a:pt x="9281" y="8794"/>
                  </a:cubicBezTo>
                  <a:cubicBezTo>
                    <a:pt x="9281" y="9192"/>
                    <a:pt x="9600" y="9510"/>
                    <a:pt x="9986" y="9510"/>
                  </a:cubicBezTo>
                  <a:cubicBezTo>
                    <a:pt x="10384" y="9510"/>
                    <a:pt x="10703" y="9192"/>
                    <a:pt x="10703" y="8794"/>
                  </a:cubicBezTo>
                  <a:cubicBezTo>
                    <a:pt x="10703" y="8407"/>
                    <a:pt x="10384" y="8088"/>
                    <a:pt x="9986" y="8088"/>
                  </a:cubicBezTo>
                  <a:close/>
                  <a:moveTo>
                    <a:pt x="14921" y="1427"/>
                  </a:moveTo>
                  <a:cubicBezTo>
                    <a:pt x="15037" y="1427"/>
                    <a:pt x="15167" y="1444"/>
                    <a:pt x="15298" y="1503"/>
                  </a:cubicBezTo>
                  <a:cubicBezTo>
                    <a:pt x="15423" y="1560"/>
                    <a:pt x="15525" y="1685"/>
                    <a:pt x="15559" y="1844"/>
                  </a:cubicBezTo>
                  <a:cubicBezTo>
                    <a:pt x="15628" y="2072"/>
                    <a:pt x="15571" y="2299"/>
                    <a:pt x="15514" y="2447"/>
                  </a:cubicBezTo>
                  <a:lnTo>
                    <a:pt x="14866" y="4164"/>
                  </a:lnTo>
                  <a:lnTo>
                    <a:pt x="16492" y="3334"/>
                  </a:lnTo>
                  <a:cubicBezTo>
                    <a:pt x="16651" y="3254"/>
                    <a:pt x="16811" y="3198"/>
                    <a:pt x="16970" y="3175"/>
                  </a:cubicBezTo>
                  <a:cubicBezTo>
                    <a:pt x="17047" y="3159"/>
                    <a:pt x="17148" y="3147"/>
                    <a:pt x="17259" y="3147"/>
                  </a:cubicBezTo>
                  <a:cubicBezTo>
                    <a:pt x="17477" y="3147"/>
                    <a:pt x="17737" y="3195"/>
                    <a:pt x="17948" y="3368"/>
                  </a:cubicBezTo>
                  <a:cubicBezTo>
                    <a:pt x="18198" y="3562"/>
                    <a:pt x="18346" y="3926"/>
                    <a:pt x="18335" y="4278"/>
                  </a:cubicBezTo>
                  <a:cubicBezTo>
                    <a:pt x="18312" y="4585"/>
                    <a:pt x="18187" y="4915"/>
                    <a:pt x="17993" y="5177"/>
                  </a:cubicBezTo>
                  <a:lnTo>
                    <a:pt x="17243" y="6098"/>
                  </a:lnTo>
                  <a:lnTo>
                    <a:pt x="18414" y="6314"/>
                  </a:lnTo>
                  <a:cubicBezTo>
                    <a:pt x="18448" y="6314"/>
                    <a:pt x="18471" y="6325"/>
                    <a:pt x="18494" y="6325"/>
                  </a:cubicBezTo>
                  <a:cubicBezTo>
                    <a:pt x="18664" y="6382"/>
                    <a:pt x="18812" y="6507"/>
                    <a:pt x="18846" y="6632"/>
                  </a:cubicBezTo>
                  <a:cubicBezTo>
                    <a:pt x="18881" y="6803"/>
                    <a:pt x="18630" y="7019"/>
                    <a:pt x="18585" y="7065"/>
                  </a:cubicBezTo>
                  <a:cubicBezTo>
                    <a:pt x="18448" y="7167"/>
                    <a:pt x="18323" y="7258"/>
                    <a:pt x="18187" y="7315"/>
                  </a:cubicBezTo>
                  <a:cubicBezTo>
                    <a:pt x="18130" y="7349"/>
                    <a:pt x="18073" y="7372"/>
                    <a:pt x="17993" y="7395"/>
                  </a:cubicBezTo>
                  <a:lnTo>
                    <a:pt x="17175" y="7702"/>
                  </a:lnTo>
                  <a:lnTo>
                    <a:pt x="17618" y="8407"/>
                  </a:lnTo>
                  <a:cubicBezTo>
                    <a:pt x="17607" y="8418"/>
                    <a:pt x="17607" y="8418"/>
                    <a:pt x="17607" y="8430"/>
                  </a:cubicBezTo>
                  <a:lnTo>
                    <a:pt x="17163" y="9112"/>
                  </a:lnTo>
                  <a:lnTo>
                    <a:pt x="17902" y="9453"/>
                  </a:lnTo>
                  <a:cubicBezTo>
                    <a:pt x="17914" y="9476"/>
                    <a:pt x="17937" y="9487"/>
                    <a:pt x="17948" y="9521"/>
                  </a:cubicBezTo>
                  <a:cubicBezTo>
                    <a:pt x="17982" y="9556"/>
                    <a:pt x="18005" y="9624"/>
                    <a:pt x="18005" y="9681"/>
                  </a:cubicBezTo>
                  <a:cubicBezTo>
                    <a:pt x="18005" y="9806"/>
                    <a:pt x="17914" y="9954"/>
                    <a:pt x="17755" y="10067"/>
                  </a:cubicBezTo>
                  <a:cubicBezTo>
                    <a:pt x="17698" y="10113"/>
                    <a:pt x="17629" y="10147"/>
                    <a:pt x="17561" y="10181"/>
                  </a:cubicBezTo>
                  <a:lnTo>
                    <a:pt x="17084" y="10386"/>
                  </a:lnTo>
                  <a:lnTo>
                    <a:pt x="17118" y="10898"/>
                  </a:lnTo>
                  <a:lnTo>
                    <a:pt x="17129" y="10943"/>
                  </a:lnTo>
                  <a:cubicBezTo>
                    <a:pt x="17163" y="11193"/>
                    <a:pt x="17163" y="11500"/>
                    <a:pt x="17129" y="11853"/>
                  </a:cubicBezTo>
                  <a:cubicBezTo>
                    <a:pt x="17129" y="11864"/>
                    <a:pt x="17129" y="11876"/>
                    <a:pt x="17129" y="11899"/>
                  </a:cubicBezTo>
                  <a:lnTo>
                    <a:pt x="17118" y="11944"/>
                  </a:lnTo>
                  <a:cubicBezTo>
                    <a:pt x="17106" y="12081"/>
                    <a:pt x="17095" y="12228"/>
                    <a:pt x="17084" y="12365"/>
                  </a:cubicBezTo>
                  <a:cubicBezTo>
                    <a:pt x="17084" y="12399"/>
                    <a:pt x="17072" y="12422"/>
                    <a:pt x="17072" y="12444"/>
                  </a:cubicBezTo>
                  <a:lnTo>
                    <a:pt x="16230" y="12444"/>
                  </a:lnTo>
                  <a:lnTo>
                    <a:pt x="16219" y="13150"/>
                  </a:lnTo>
                  <a:cubicBezTo>
                    <a:pt x="16219" y="13320"/>
                    <a:pt x="16196" y="13502"/>
                    <a:pt x="16174" y="13707"/>
                  </a:cubicBezTo>
                  <a:lnTo>
                    <a:pt x="16174" y="13787"/>
                  </a:lnTo>
                  <a:cubicBezTo>
                    <a:pt x="16139" y="14082"/>
                    <a:pt x="16094" y="14367"/>
                    <a:pt x="16060" y="14651"/>
                  </a:cubicBezTo>
                  <a:cubicBezTo>
                    <a:pt x="15992" y="15242"/>
                    <a:pt x="15912" y="15834"/>
                    <a:pt x="15821" y="16403"/>
                  </a:cubicBezTo>
                  <a:cubicBezTo>
                    <a:pt x="15662" y="17551"/>
                    <a:pt x="15491" y="18711"/>
                    <a:pt x="15298" y="19860"/>
                  </a:cubicBezTo>
                  <a:cubicBezTo>
                    <a:pt x="15104" y="21009"/>
                    <a:pt x="14900" y="22169"/>
                    <a:pt x="14684" y="23306"/>
                  </a:cubicBezTo>
                  <a:lnTo>
                    <a:pt x="14684" y="23341"/>
                  </a:lnTo>
                  <a:cubicBezTo>
                    <a:pt x="14615" y="23659"/>
                    <a:pt x="14559" y="24000"/>
                    <a:pt x="14399" y="24114"/>
                  </a:cubicBezTo>
                  <a:cubicBezTo>
                    <a:pt x="14365" y="24125"/>
                    <a:pt x="14286" y="24159"/>
                    <a:pt x="14047" y="24171"/>
                  </a:cubicBezTo>
                  <a:cubicBezTo>
                    <a:pt x="13853" y="24182"/>
                    <a:pt x="13671" y="24182"/>
                    <a:pt x="13478" y="24182"/>
                  </a:cubicBezTo>
                  <a:lnTo>
                    <a:pt x="13307" y="24182"/>
                  </a:lnTo>
                  <a:lnTo>
                    <a:pt x="13239" y="24194"/>
                  </a:lnTo>
                  <a:cubicBezTo>
                    <a:pt x="13182" y="24205"/>
                    <a:pt x="13148" y="24216"/>
                    <a:pt x="13103" y="24216"/>
                  </a:cubicBezTo>
                  <a:cubicBezTo>
                    <a:pt x="12983" y="24220"/>
                    <a:pt x="12860" y="24221"/>
                    <a:pt x="12736" y="24221"/>
                  </a:cubicBezTo>
                  <a:cubicBezTo>
                    <a:pt x="12436" y="24221"/>
                    <a:pt x="12130" y="24213"/>
                    <a:pt x="11840" y="24205"/>
                  </a:cubicBezTo>
                  <a:lnTo>
                    <a:pt x="11374" y="24205"/>
                  </a:lnTo>
                  <a:cubicBezTo>
                    <a:pt x="11237" y="24205"/>
                    <a:pt x="11090" y="24205"/>
                    <a:pt x="10942" y="24216"/>
                  </a:cubicBezTo>
                  <a:cubicBezTo>
                    <a:pt x="10669" y="24216"/>
                    <a:pt x="10386" y="24221"/>
                    <a:pt x="10103" y="24221"/>
                  </a:cubicBezTo>
                  <a:cubicBezTo>
                    <a:pt x="9961" y="24221"/>
                    <a:pt x="9819" y="24220"/>
                    <a:pt x="9679" y="24216"/>
                  </a:cubicBezTo>
                  <a:cubicBezTo>
                    <a:pt x="9634" y="24216"/>
                    <a:pt x="9600" y="24216"/>
                    <a:pt x="9543" y="24205"/>
                  </a:cubicBezTo>
                  <a:lnTo>
                    <a:pt x="9474" y="24182"/>
                  </a:lnTo>
                  <a:lnTo>
                    <a:pt x="9304" y="24182"/>
                  </a:lnTo>
                  <a:cubicBezTo>
                    <a:pt x="9111" y="24182"/>
                    <a:pt x="8929" y="24182"/>
                    <a:pt x="8735" y="24171"/>
                  </a:cubicBezTo>
                  <a:cubicBezTo>
                    <a:pt x="8496" y="24171"/>
                    <a:pt x="8417" y="24137"/>
                    <a:pt x="8383" y="24114"/>
                  </a:cubicBezTo>
                  <a:cubicBezTo>
                    <a:pt x="8223" y="24000"/>
                    <a:pt x="8167" y="23670"/>
                    <a:pt x="8098" y="23352"/>
                  </a:cubicBezTo>
                  <a:lnTo>
                    <a:pt x="8098" y="23306"/>
                  </a:lnTo>
                  <a:cubicBezTo>
                    <a:pt x="7882" y="22169"/>
                    <a:pt x="7677" y="21009"/>
                    <a:pt x="7484" y="19860"/>
                  </a:cubicBezTo>
                  <a:cubicBezTo>
                    <a:pt x="7302" y="18711"/>
                    <a:pt x="7120" y="17551"/>
                    <a:pt x="6961" y="16414"/>
                  </a:cubicBezTo>
                  <a:cubicBezTo>
                    <a:pt x="6881" y="15834"/>
                    <a:pt x="6802" y="15242"/>
                    <a:pt x="6722" y="14651"/>
                  </a:cubicBezTo>
                  <a:cubicBezTo>
                    <a:pt x="6688" y="14367"/>
                    <a:pt x="6642" y="14082"/>
                    <a:pt x="6620" y="13798"/>
                  </a:cubicBezTo>
                  <a:lnTo>
                    <a:pt x="6608" y="13707"/>
                  </a:lnTo>
                  <a:cubicBezTo>
                    <a:pt x="6586" y="13502"/>
                    <a:pt x="6563" y="13320"/>
                    <a:pt x="6563" y="13150"/>
                  </a:cubicBezTo>
                  <a:lnTo>
                    <a:pt x="6551" y="12444"/>
                  </a:lnTo>
                  <a:lnTo>
                    <a:pt x="5460" y="12456"/>
                  </a:lnTo>
                  <a:lnTo>
                    <a:pt x="5334" y="12501"/>
                  </a:lnTo>
                  <a:cubicBezTo>
                    <a:pt x="5175" y="12570"/>
                    <a:pt x="5005" y="12626"/>
                    <a:pt x="4834" y="12683"/>
                  </a:cubicBezTo>
                  <a:cubicBezTo>
                    <a:pt x="4629" y="12736"/>
                    <a:pt x="4451" y="12766"/>
                    <a:pt x="4295" y="12766"/>
                  </a:cubicBezTo>
                  <a:cubicBezTo>
                    <a:pt x="4183" y="12766"/>
                    <a:pt x="4083" y="12751"/>
                    <a:pt x="3992" y="12717"/>
                  </a:cubicBezTo>
                  <a:cubicBezTo>
                    <a:pt x="3810" y="12661"/>
                    <a:pt x="3674" y="12547"/>
                    <a:pt x="3628" y="12433"/>
                  </a:cubicBezTo>
                  <a:cubicBezTo>
                    <a:pt x="3617" y="12376"/>
                    <a:pt x="3617" y="12308"/>
                    <a:pt x="3628" y="12262"/>
                  </a:cubicBezTo>
                  <a:cubicBezTo>
                    <a:pt x="3640" y="12228"/>
                    <a:pt x="3640" y="12206"/>
                    <a:pt x="3663" y="12183"/>
                  </a:cubicBezTo>
                  <a:lnTo>
                    <a:pt x="4254" y="11626"/>
                  </a:lnTo>
                  <a:lnTo>
                    <a:pt x="3617" y="11114"/>
                  </a:lnTo>
                  <a:cubicBezTo>
                    <a:pt x="3606" y="11114"/>
                    <a:pt x="3594" y="11102"/>
                    <a:pt x="3594" y="11102"/>
                  </a:cubicBezTo>
                  <a:lnTo>
                    <a:pt x="3788" y="10283"/>
                  </a:lnTo>
                  <a:lnTo>
                    <a:pt x="2912" y="10261"/>
                  </a:lnTo>
                  <a:cubicBezTo>
                    <a:pt x="2832" y="10261"/>
                    <a:pt x="2764" y="10261"/>
                    <a:pt x="2707" y="10249"/>
                  </a:cubicBezTo>
                  <a:cubicBezTo>
                    <a:pt x="2559" y="10227"/>
                    <a:pt x="2411" y="10192"/>
                    <a:pt x="2252" y="10136"/>
                  </a:cubicBezTo>
                  <a:cubicBezTo>
                    <a:pt x="2195" y="10113"/>
                    <a:pt x="1888" y="9988"/>
                    <a:pt x="1865" y="9806"/>
                  </a:cubicBezTo>
                  <a:cubicBezTo>
                    <a:pt x="1854" y="9681"/>
                    <a:pt x="1956" y="9510"/>
                    <a:pt x="2104" y="9408"/>
                  </a:cubicBezTo>
                  <a:cubicBezTo>
                    <a:pt x="2127" y="9396"/>
                    <a:pt x="2138" y="9385"/>
                    <a:pt x="2161" y="9374"/>
                  </a:cubicBezTo>
                  <a:lnTo>
                    <a:pt x="3208" y="8805"/>
                  </a:lnTo>
                  <a:lnTo>
                    <a:pt x="2218" y="8145"/>
                  </a:lnTo>
                  <a:cubicBezTo>
                    <a:pt x="1945" y="7975"/>
                    <a:pt x="1718" y="7702"/>
                    <a:pt x="1604" y="7406"/>
                  </a:cubicBezTo>
                  <a:cubicBezTo>
                    <a:pt x="1479" y="7076"/>
                    <a:pt x="1501" y="6689"/>
                    <a:pt x="1672" y="6428"/>
                  </a:cubicBezTo>
                  <a:cubicBezTo>
                    <a:pt x="1900" y="6075"/>
                    <a:pt x="2320" y="5973"/>
                    <a:pt x="2548" y="5939"/>
                  </a:cubicBezTo>
                  <a:cubicBezTo>
                    <a:pt x="2627" y="5922"/>
                    <a:pt x="2710" y="5913"/>
                    <a:pt x="2794" y="5913"/>
                  </a:cubicBezTo>
                  <a:cubicBezTo>
                    <a:pt x="2878" y="5913"/>
                    <a:pt x="2963" y="5922"/>
                    <a:pt x="3048" y="5939"/>
                  </a:cubicBezTo>
                  <a:lnTo>
                    <a:pt x="4857" y="6200"/>
                  </a:lnTo>
                  <a:lnTo>
                    <a:pt x="3708" y="4779"/>
                  </a:lnTo>
                  <a:cubicBezTo>
                    <a:pt x="3594" y="4653"/>
                    <a:pt x="3469" y="4449"/>
                    <a:pt x="3458" y="4221"/>
                  </a:cubicBezTo>
                  <a:cubicBezTo>
                    <a:pt x="3446" y="4062"/>
                    <a:pt x="3503" y="3914"/>
                    <a:pt x="3606" y="3812"/>
                  </a:cubicBezTo>
                  <a:cubicBezTo>
                    <a:pt x="3788" y="3653"/>
                    <a:pt x="4004" y="3596"/>
                    <a:pt x="4163" y="3573"/>
                  </a:cubicBezTo>
                  <a:cubicBezTo>
                    <a:pt x="4200" y="3569"/>
                    <a:pt x="4237" y="3567"/>
                    <a:pt x="4275" y="3567"/>
                  </a:cubicBezTo>
                  <a:cubicBezTo>
                    <a:pt x="4659" y="3567"/>
                    <a:pt x="5107" y="3779"/>
                    <a:pt x="5687" y="4255"/>
                  </a:cubicBezTo>
                  <a:cubicBezTo>
                    <a:pt x="6301" y="4744"/>
                    <a:pt x="6881" y="5325"/>
                    <a:pt x="7393" y="5961"/>
                  </a:cubicBezTo>
                  <a:cubicBezTo>
                    <a:pt x="7666" y="6314"/>
                    <a:pt x="7928" y="6678"/>
                    <a:pt x="8167" y="7065"/>
                  </a:cubicBezTo>
                  <a:cubicBezTo>
                    <a:pt x="8303" y="7292"/>
                    <a:pt x="8405" y="7463"/>
                    <a:pt x="8485" y="7622"/>
                  </a:cubicBezTo>
                  <a:cubicBezTo>
                    <a:pt x="8530" y="7702"/>
                    <a:pt x="8576" y="7781"/>
                    <a:pt x="8610" y="7872"/>
                  </a:cubicBezTo>
                  <a:lnTo>
                    <a:pt x="8963" y="8623"/>
                  </a:lnTo>
                  <a:lnTo>
                    <a:pt x="9656" y="8157"/>
                  </a:lnTo>
                  <a:cubicBezTo>
                    <a:pt x="9793" y="8054"/>
                    <a:pt x="9975" y="7975"/>
                    <a:pt x="10180" y="7906"/>
                  </a:cubicBezTo>
                  <a:cubicBezTo>
                    <a:pt x="10373" y="7842"/>
                    <a:pt x="10578" y="7812"/>
                    <a:pt x="10774" y="7812"/>
                  </a:cubicBezTo>
                  <a:cubicBezTo>
                    <a:pt x="10855" y="7812"/>
                    <a:pt x="10934" y="7817"/>
                    <a:pt x="11010" y="7827"/>
                  </a:cubicBezTo>
                  <a:lnTo>
                    <a:pt x="11852" y="7952"/>
                  </a:lnTo>
                  <a:lnTo>
                    <a:pt x="11817" y="7099"/>
                  </a:lnTo>
                  <a:cubicBezTo>
                    <a:pt x="11817" y="7065"/>
                    <a:pt x="11817" y="7031"/>
                    <a:pt x="11829" y="6996"/>
                  </a:cubicBezTo>
                  <a:cubicBezTo>
                    <a:pt x="11840" y="6894"/>
                    <a:pt x="11852" y="6792"/>
                    <a:pt x="11874" y="6667"/>
                  </a:cubicBezTo>
                  <a:cubicBezTo>
                    <a:pt x="11897" y="6485"/>
                    <a:pt x="11943" y="6280"/>
                    <a:pt x="11999" y="6030"/>
                  </a:cubicBezTo>
                  <a:cubicBezTo>
                    <a:pt x="12102" y="5586"/>
                    <a:pt x="12227" y="5154"/>
                    <a:pt x="12386" y="4744"/>
                  </a:cubicBezTo>
                  <a:cubicBezTo>
                    <a:pt x="12671" y="3971"/>
                    <a:pt x="13023" y="3243"/>
                    <a:pt x="13455" y="2583"/>
                  </a:cubicBezTo>
                  <a:cubicBezTo>
                    <a:pt x="13899" y="1890"/>
                    <a:pt x="14286" y="1537"/>
                    <a:pt x="14695" y="1446"/>
                  </a:cubicBezTo>
                  <a:cubicBezTo>
                    <a:pt x="14758" y="1436"/>
                    <a:pt x="14836" y="1427"/>
                    <a:pt x="14921" y="1427"/>
                  </a:cubicBezTo>
                  <a:close/>
                  <a:moveTo>
                    <a:pt x="14929" y="1"/>
                  </a:moveTo>
                  <a:cubicBezTo>
                    <a:pt x="14755" y="1"/>
                    <a:pt x="14578" y="20"/>
                    <a:pt x="14399" y="58"/>
                  </a:cubicBezTo>
                  <a:cubicBezTo>
                    <a:pt x="13342" y="275"/>
                    <a:pt x="12671" y="1162"/>
                    <a:pt x="12261" y="1810"/>
                  </a:cubicBezTo>
                  <a:cubicBezTo>
                    <a:pt x="11783" y="2561"/>
                    <a:pt x="11374" y="3380"/>
                    <a:pt x="11055" y="4244"/>
                  </a:cubicBezTo>
                  <a:cubicBezTo>
                    <a:pt x="10873" y="4710"/>
                    <a:pt x="10726" y="5211"/>
                    <a:pt x="10612" y="5700"/>
                  </a:cubicBezTo>
                  <a:cubicBezTo>
                    <a:pt x="10555" y="5973"/>
                    <a:pt x="10509" y="6189"/>
                    <a:pt x="10475" y="6405"/>
                  </a:cubicBezTo>
                  <a:cubicBezTo>
                    <a:pt x="10225" y="6428"/>
                    <a:pt x="9986" y="6473"/>
                    <a:pt x="9747" y="6553"/>
                  </a:cubicBezTo>
                  <a:cubicBezTo>
                    <a:pt x="9679" y="6576"/>
                    <a:pt x="9622" y="6587"/>
                    <a:pt x="9554" y="6610"/>
                  </a:cubicBezTo>
                  <a:cubicBezTo>
                    <a:pt x="9509" y="6519"/>
                    <a:pt x="9452" y="6428"/>
                    <a:pt x="9383" y="6314"/>
                  </a:cubicBezTo>
                  <a:cubicBezTo>
                    <a:pt x="9111" y="5882"/>
                    <a:pt x="8815" y="5461"/>
                    <a:pt x="8508" y="5074"/>
                  </a:cubicBezTo>
                  <a:cubicBezTo>
                    <a:pt x="7928" y="4346"/>
                    <a:pt x="7279" y="3698"/>
                    <a:pt x="6586" y="3141"/>
                  </a:cubicBezTo>
                  <a:cubicBezTo>
                    <a:pt x="6046" y="2705"/>
                    <a:pt x="5232" y="2146"/>
                    <a:pt x="4274" y="2146"/>
                  </a:cubicBezTo>
                  <a:cubicBezTo>
                    <a:pt x="4181" y="2146"/>
                    <a:pt x="4087" y="2152"/>
                    <a:pt x="3992" y="2163"/>
                  </a:cubicBezTo>
                  <a:cubicBezTo>
                    <a:pt x="3469" y="2219"/>
                    <a:pt x="3003" y="2436"/>
                    <a:pt x="2639" y="2777"/>
                  </a:cubicBezTo>
                  <a:cubicBezTo>
                    <a:pt x="2218" y="3175"/>
                    <a:pt x="2002" y="3732"/>
                    <a:pt x="2047" y="4312"/>
                  </a:cubicBezTo>
                  <a:cubicBezTo>
                    <a:pt x="2047" y="4403"/>
                    <a:pt x="2059" y="4494"/>
                    <a:pt x="2082" y="4574"/>
                  </a:cubicBezTo>
                  <a:cubicBezTo>
                    <a:pt x="1399" y="4744"/>
                    <a:pt x="830" y="5120"/>
                    <a:pt x="489" y="5666"/>
                  </a:cubicBezTo>
                  <a:cubicBezTo>
                    <a:pt x="80" y="6303"/>
                    <a:pt x="0" y="7167"/>
                    <a:pt x="284" y="7918"/>
                  </a:cubicBezTo>
                  <a:cubicBezTo>
                    <a:pt x="398" y="8213"/>
                    <a:pt x="569" y="8498"/>
                    <a:pt x="785" y="8759"/>
                  </a:cubicBezTo>
                  <a:cubicBezTo>
                    <a:pt x="535" y="9112"/>
                    <a:pt x="421" y="9533"/>
                    <a:pt x="455" y="9954"/>
                  </a:cubicBezTo>
                  <a:cubicBezTo>
                    <a:pt x="523" y="10625"/>
                    <a:pt x="1001" y="11171"/>
                    <a:pt x="1752" y="11455"/>
                  </a:cubicBezTo>
                  <a:cubicBezTo>
                    <a:pt x="1922" y="11523"/>
                    <a:pt x="2093" y="11580"/>
                    <a:pt x="2264" y="11614"/>
                  </a:cubicBezTo>
                  <a:lnTo>
                    <a:pt x="2275" y="11614"/>
                  </a:lnTo>
                  <a:cubicBezTo>
                    <a:pt x="2286" y="11648"/>
                    <a:pt x="2298" y="11682"/>
                    <a:pt x="2309" y="11717"/>
                  </a:cubicBezTo>
                  <a:cubicBezTo>
                    <a:pt x="2298" y="11762"/>
                    <a:pt x="2275" y="11808"/>
                    <a:pt x="2264" y="11864"/>
                  </a:cubicBezTo>
                  <a:cubicBezTo>
                    <a:pt x="2173" y="12172"/>
                    <a:pt x="2184" y="12535"/>
                    <a:pt x="2286" y="12854"/>
                  </a:cubicBezTo>
                  <a:cubicBezTo>
                    <a:pt x="2457" y="13411"/>
                    <a:pt x="2912" y="13855"/>
                    <a:pt x="3549" y="14071"/>
                  </a:cubicBezTo>
                  <a:cubicBezTo>
                    <a:pt x="3785" y="14148"/>
                    <a:pt x="4035" y="14188"/>
                    <a:pt x="4302" y="14188"/>
                  </a:cubicBezTo>
                  <a:cubicBezTo>
                    <a:pt x="4587" y="14188"/>
                    <a:pt x="4892" y="14142"/>
                    <a:pt x="5221" y="14048"/>
                  </a:cubicBezTo>
                  <a:cubicBezTo>
                    <a:pt x="5243" y="14310"/>
                    <a:pt x="5278" y="14571"/>
                    <a:pt x="5312" y="14833"/>
                  </a:cubicBezTo>
                  <a:cubicBezTo>
                    <a:pt x="5391" y="15424"/>
                    <a:pt x="5471" y="16027"/>
                    <a:pt x="5551" y="16607"/>
                  </a:cubicBezTo>
                  <a:cubicBezTo>
                    <a:pt x="5721" y="17767"/>
                    <a:pt x="5903" y="18939"/>
                    <a:pt x="6085" y="20088"/>
                  </a:cubicBezTo>
                  <a:cubicBezTo>
                    <a:pt x="6278" y="21248"/>
                    <a:pt x="6483" y="22419"/>
                    <a:pt x="6711" y="23568"/>
                  </a:cubicBezTo>
                  <a:lnTo>
                    <a:pt x="6711" y="23614"/>
                  </a:lnTo>
                  <a:cubicBezTo>
                    <a:pt x="6813" y="24114"/>
                    <a:pt x="6938" y="24819"/>
                    <a:pt x="7564" y="25263"/>
                  </a:cubicBezTo>
                  <a:cubicBezTo>
                    <a:pt x="7939" y="25536"/>
                    <a:pt x="8371" y="25581"/>
                    <a:pt x="8690" y="25593"/>
                  </a:cubicBezTo>
                  <a:cubicBezTo>
                    <a:pt x="8894" y="25604"/>
                    <a:pt x="9099" y="25604"/>
                    <a:pt x="9304" y="25604"/>
                  </a:cubicBezTo>
                  <a:lnTo>
                    <a:pt x="9327" y="25604"/>
                  </a:lnTo>
                  <a:cubicBezTo>
                    <a:pt x="9440" y="25627"/>
                    <a:pt x="9543" y="25638"/>
                    <a:pt x="9656" y="25638"/>
                  </a:cubicBezTo>
                  <a:cubicBezTo>
                    <a:pt x="9786" y="25641"/>
                    <a:pt x="9916" y="25643"/>
                    <a:pt x="10046" y="25643"/>
                  </a:cubicBezTo>
                  <a:cubicBezTo>
                    <a:pt x="10359" y="25643"/>
                    <a:pt x="10670" y="25635"/>
                    <a:pt x="10976" y="25627"/>
                  </a:cubicBezTo>
                  <a:lnTo>
                    <a:pt x="11817" y="25627"/>
                  </a:lnTo>
                  <a:cubicBezTo>
                    <a:pt x="12102" y="25638"/>
                    <a:pt x="12398" y="25638"/>
                    <a:pt x="12705" y="25638"/>
                  </a:cubicBezTo>
                  <a:lnTo>
                    <a:pt x="13137" y="25638"/>
                  </a:lnTo>
                  <a:cubicBezTo>
                    <a:pt x="13239" y="25627"/>
                    <a:pt x="13353" y="25615"/>
                    <a:pt x="13467" y="25604"/>
                  </a:cubicBezTo>
                  <a:lnTo>
                    <a:pt x="13489" y="25604"/>
                  </a:lnTo>
                  <a:cubicBezTo>
                    <a:pt x="13694" y="25593"/>
                    <a:pt x="13899" y="25593"/>
                    <a:pt x="14092" y="25593"/>
                  </a:cubicBezTo>
                  <a:cubicBezTo>
                    <a:pt x="14422" y="25581"/>
                    <a:pt x="14854" y="25524"/>
                    <a:pt x="15230" y="25263"/>
                  </a:cubicBezTo>
                  <a:cubicBezTo>
                    <a:pt x="15844" y="24808"/>
                    <a:pt x="15980" y="24114"/>
                    <a:pt x="16083" y="23602"/>
                  </a:cubicBezTo>
                  <a:lnTo>
                    <a:pt x="16083" y="23568"/>
                  </a:lnTo>
                  <a:cubicBezTo>
                    <a:pt x="16299" y="22419"/>
                    <a:pt x="16515" y="21248"/>
                    <a:pt x="16697" y="20088"/>
                  </a:cubicBezTo>
                  <a:cubicBezTo>
                    <a:pt x="16890" y="18928"/>
                    <a:pt x="17072" y="17756"/>
                    <a:pt x="17231" y="16607"/>
                  </a:cubicBezTo>
                  <a:cubicBezTo>
                    <a:pt x="17322" y="16027"/>
                    <a:pt x="17402" y="15424"/>
                    <a:pt x="17470" y="14833"/>
                  </a:cubicBezTo>
                  <a:cubicBezTo>
                    <a:pt x="17516" y="14537"/>
                    <a:pt x="17550" y="14242"/>
                    <a:pt x="17584" y="13946"/>
                  </a:cubicBezTo>
                  <a:lnTo>
                    <a:pt x="17595" y="13855"/>
                  </a:lnTo>
                  <a:cubicBezTo>
                    <a:pt x="17595" y="13843"/>
                    <a:pt x="17595" y="13832"/>
                    <a:pt x="17595" y="13821"/>
                  </a:cubicBezTo>
                  <a:cubicBezTo>
                    <a:pt x="17891" y="13741"/>
                    <a:pt x="18119" y="13582"/>
                    <a:pt x="18278" y="13332"/>
                  </a:cubicBezTo>
                  <a:cubicBezTo>
                    <a:pt x="18448" y="13059"/>
                    <a:pt x="18471" y="12774"/>
                    <a:pt x="18494" y="12592"/>
                  </a:cubicBezTo>
                  <a:cubicBezTo>
                    <a:pt x="18494" y="12558"/>
                    <a:pt x="18494" y="12535"/>
                    <a:pt x="18494" y="12513"/>
                  </a:cubicBezTo>
                  <a:cubicBezTo>
                    <a:pt x="18517" y="12365"/>
                    <a:pt x="18528" y="12206"/>
                    <a:pt x="18539" y="12046"/>
                  </a:cubicBezTo>
                  <a:cubicBezTo>
                    <a:pt x="18539" y="12024"/>
                    <a:pt x="18539" y="12001"/>
                    <a:pt x="18551" y="11967"/>
                  </a:cubicBezTo>
                  <a:cubicBezTo>
                    <a:pt x="18573" y="11705"/>
                    <a:pt x="18573" y="11455"/>
                    <a:pt x="18573" y="11227"/>
                  </a:cubicBezTo>
                  <a:lnTo>
                    <a:pt x="18608" y="11205"/>
                  </a:lnTo>
                  <a:cubicBezTo>
                    <a:pt x="19142" y="10807"/>
                    <a:pt x="19438" y="10238"/>
                    <a:pt x="19427" y="9647"/>
                  </a:cubicBezTo>
                  <a:cubicBezTo>
                    <a:pt x="19415" y="9305"/>
                    <a:pt x="19301" y="8975"/>
                    <a:pt x="19119" y="8703"/>
                  </a:cubicBezTo>
                  <a:cubicBezTo>
                    <a:pt x="19097" y="8657"/>
                    <a:pt x="19063" y="8623"/>
                    <a:pt x="19028" y="8577"/>
                  </a:cubicBezTo>
                  <a:cubicBezTo>
                    <a:pt x="19040" y="8543"/>
                    <a:pt x="19040" y="8509"/>
                    <a:pt x="19040" y="8475"/>
                  </a:cubicBezTo>
                  <a:lnTo>
                    <a:pt x="19040" y="8464"/>
                  </a:lnTo>
                  <a:cubicBezTo>
                    <a:pt x="19188" y="8384"/>
                    <a:pt x="19347" y="8270"/>
                    <a:pt x="19483" y="8157"/>
                  </a:cubicBezTo>
                  <a:cubicBezTo>
                    <a:pt x="20109" y="7645"/>
                    <a:pt x="20382" y="6974"/>
                    <a:pt x="20234" y="6314"/>
                  </a:cubicBezTo>
                  <a:cubicBezTo>
                    <a:pt x="20132" y="5905"/>
                    <a:pt x="19893" y="5541"/>
                    <a:pt x="19540" y="5279"/>
                  </a:cubicBezTo>
                  <a:cubicBezTo>
                    <a:pt x="19665" y="4972"/>
                    <a:pt x="19734" y="4653"/>
                    <a:pt x="19745" y="4335"/>
                  </a:cubicBezTo>
                  <a:cubicBezTo>
                    <a:pt x="19779" y="3527"/>
                    <a:pt x="19438" y="2731"/>
                    <a:pt x="18846" y="2254"/>
                  </a:cubicBezTo>
                  <a:cubicBezTo>
                    <a:pt x="18396" y="1903"/>
                    <a:pt x="17840" y="1720"/>
                    <a:pt x="17240" y="1720"/>
                  </a:cubicBezTo>
                  <a:cubicBezTo>
                    <a:pt x="17158" y="1720"/>
                    <a:pt x="17076" y="1724"/>
                    <a:pt x="16993" y="1730"/>
                  </a:cubicBezTo>
                  <a:cubicBezTo>
                    <a:pt x="16981" y="1651"/>
                    <a:pt x="16958" y="1560"/>
                    <a:pt x="16936" y="1480"/>
                  </a:cubicBezTo>
                  <a:cubicBezTo>
                    <a:pt x="16788" y="911"/>
                    <a:pt x="16412" y="445"/>
                    <a:pt x="15889" y="206"/>
                  </a:cubicBezTo>
                  <a:cubicBezTo>
                    <a:pt x="15590" y="71"/>
                    <a:pt x="15265" y="1"/>
                    <a:pt x="14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4172350" y="2370575"/>
              <a:ext cx="200475" cy="237375"/>
            </a:xfrm>
            <a:custGeom>
              <a:rect b="b" l="l" r="r" t="t"/>
              <a:pathLst>
                <a:path extrusionOk="0" h="9495" w="8019">
                  <a:moveTo>
                    <a:pt x="2241" y="1999"/>
                  </a:moveTo>
                  <a:cubicBezTo>
                    <a:pt x="2287" y="1999"/>
                    <a:pt x="2321" y="1999"/>
                    <a:pt x="2355" y="2010"/>
                  </a:cubicBezTo>
                  <a:cubicBezTo>
                    <a:pt x="2378" y="2022"/>
                    <a:pt x="2400" y="2022"/>
                    <a:pt x="2423" y="2033"/>
                  </a:cubicBezTo>
                  <a:cubicBezTo>
                    <a:pt x="2423" y="2033"/>
                    <a:pt x="2434" y="2045"/>
                    <a:pt x="2446" y="2045"/>
                  </a:cubicBezTo>
                  <a:cubicBezTo>
                    <a:pt x="2446" y="2045"/>
                    <a:pt x="2457" y="2056"/>
                    <a:pt x="2469" y="2067"/>
                  </a:cubicBezTo>
                  <a:cubicBezTo>
                    <a:pt x="2469" y="2067"/>
                    <a:pt x="2469" y="2079"/>
                    <a:pt x="2480" y="2090"/>
                  </a:cubicBezTo>
                  <a:lnTo>
                    <a:pt x="2491" y="2090"/>
                  </a:lnTo>
                  <a:cubicBezTo>
                    <a:pt x="2491" y="2101"/>
                    <a:pt x="2503" y="2101"/>
                    <a:pt x="2503" y="2101"/>
                  </a:cubicBezTo>
                  <a:cubicBezTo>
                    <a:pt x="2503" y="2113"/>
                    <a:pt x="2514" y="2113"/>
                    <a:pt x="2514" y="2124"/>
                  </a:cubicBezTo>
                  <a:cubicBezTo>
                    <a:pt x="2514" y="2124"/>
                    <a:pt x="2514" y="2124"/>
                    <a:pt x="2514" y="2135"/>
                  </a:cubicBezTo>
                  <a:lnTo>
                    <a:pt x="2525" y="2135"/>
                  </a:lnTo>
                  <a:cubicBezTo>
                    <a:pt x="2525" y="2147"/>
                    <a:pt x="2525" y="2147"/>
                    <a:pt x="2525" y="2147"/>
                  </a:cubicBezTo>
                  <a:lnTo>
                    <a:pt x="2537" y="2158"/>
                  </a:lnTo>
                  <a:cubicBezTo>
                    <a:pt x="2537" y="2170"/>
                    <a:pt x="2537" y="2192"/>
                    <a:pt x="2525" y="2192"/>
                  </a:cubicBezTo>
                  <a:cubicBezTo>
                    <a:pt x="2525" y="2204"/>
                    <a:pt x="2503" y="2204"/>
                    <a:pt x="2491" y="2204"/>
                  </a:cubicBezTo>
                  <a:lnTo>
                    <a:pt x="2491" y="2192"/>
                  </a:lnTo>
                  <a:lnTo>
                    <a:pt x="2480" y="2192"/>
                  </a:lnTo>
                  <a:cubicBezTo>
                    <a:pt x="2469" y="2181"/>
                    <a:pt x="2457" y="2181"/>
                    <a:pt x="2446" y="2181"/>
                  </a:cubicBezTo>
                  <a:lnTo>
                    <a:pt x="2434" y="2170"/>
                  </a:lnTo>
                  <a:lnTo>
                    <a:pt x="2412" y="2170"/>
                  </a:lnTo>
                  <a:cubicBezTo>
                    <a:pt x="2400" y="2170"/>
                    <a:pt x="2389" y="2158"/>
                    <a:pt x="2389" y="2158"/>
                  </a:cubicBezTo>
                  <a:lnTo>
                    <a:pt x="2343" y="2147"/>
                  </a:lnTo>
                  <a:cubicBezTo>
                    <a:pt x="2332" y="2147"/>
                    <a:pt x="2321" y="2135"/>
                    <a:pt x="2309" y="2135"/>
                  </a:cubicBezTo>
                  <a:lnTo>
                    <a:pt x="2241" y="2135"/>
                  </a:lnTo>
                  <a:lnTo>
                    <a:pt x="2207" y="2124"/>
                  </a:lnTo>
                  <a:lnTo>
                    <a:pt x="2139" y="2124"/>
                  </a:lnTo>
                  <a:cubicBezTo>
                    <a:pt x="2127" y="2124"/>
                    <a:pt x="2105" y="2113"/>
                    <a:pt x="2105" y="2090"/>
                  </a:cubicBezTo>
                  <a:cubicBezTo>
                    <a:pt x="2105" y="2079"/>
                    <a:pt x="2116" y="2056"/>
                    <a:pt x="2127" y="2045"/>
                  </a:cubicBezTo>
                  <a:cubicBezTo>
                    <a:pt x="2139" y="2045"/>
                    <a:pt x="2139" y="2045"/>
                    <a:pt x="2139" y="2033"/>
                  </a:cubicBezTo>
                  <a:lnTo>
                    <a:pt x="2150" y="2033"/>
                  </a:lnTo>
                  <a:cubicBezTo>
                    <a:pt x="2161" y="2022"/>
                    <a:pt x="2161" y="2022"/>
                    <a:pt x="2173" y="2022"/>
                  </a:cubicBezTo>
                  <a:lnTo>
                    <a:pt x="2184" y="2010"/>
                  </a:lnTo>
                  <a:cubicBezTo>
                    <a:pt x="2207" y="2010"/>
                    <a:pt x="2230" y="1999"/>
                    <a:pt x="2241" y="1999"/>
                  </a:cubicBezTo>
                  <a:close/>
                  <a:moveTo>
                    <a:pt x="2230" y="2272"/>
                  </a:moveTo>
                  <a:cubicBezTo>
                    <a:pt x="2343" y="2283"/>
                    <a:pt x="2423" y="2295"/>
                    <a:pt x="2469" y="2329"/>
                  </a:cubicBezTo>
                  <a:lnTo>
                    <a:pt x="2491" y="2340"/>
                  </a:lnTo>
                  <a:cubicBezTo>
                    <a:pt x="2503" y="2352"/>
                    <a:pt x="2514" y="2352"/>
                    <a:pt x="2514" y="2363"/>
                  </a:cubicBezTo>
                  <a:cubicBezTo>
                    <a:pt x="2537" y="2374"/>
                    <a:pt x="2559" y="2386"/>
                    <a:pt x="2571" y="2408"/>
                  </a:cubicBezTo>
                  <a:cubicBezTo>
                    <a:pt x="2582" y="2408"/>
                    <a:pt x="2582" y="2420"/>
                    <a:pt x="2594" y="2420"/>
                  </a:cubicBezTo>
                  <a:cubicBezTo>
                    <a:pt x="2594" y="2443"/>
                    <a:pt x="2605" y="2454"/>
                    <a:pt x="2616" y="2465"/>
                  </a:cubicBezTo>
                  <a:cubicBezTo>
                    <a:pt x="2616" y="2477"/>
                    <a:pt x="2616" y="2488"/>
                    <a:pt x="2616" y="2499"/>
                  </a:cubicBezTo>
                  <a:cubicBezTo>
                    <a:pt x="2616" y="2511"/>
                    <a:pt x="2605" y="2534"/>
                    <a:pt x="2594" y="2534"/>
                  </a:cubicBezTo>
                  <a:lnTo>
                    <a:pt x="2537" y="2534"/>
                  </a:lnTo>
                  <a:cubicBezTo>
                    <a:pt x="2525" y="2534"/>
                    <a:pt x="2525" y="2522"/>
                    <a:pt x="2525" y="2522"/>
                  </a:cubicBezTo>
                  <a:cubicBezTo>
                    <a:pt x="2525" y="2522"/>
                    <a:pt x="2525" y="2522"/>
                    <a:pt x="2514" y="2534"/>
                  </a:cubicBezTo>
                  <a:cubicBezTo>
                    <a:pt x="2514" y="2522"/>
                    <a:pt x="2503" y="2522"/>
                    <a:pt x="2503" y="2522"/>
                  </a:cubicBezTo>
                  <a:lnTo>
                    <a:pt x="2480" y="2522"/>
                  </a:lnTo>
                  <a:cubicBezTo>
                    <a:pt x="2469" y="2511"/>
                    <a:pt x="2457" y="2511"/>
                    <a:pt x="2457" y="2511"/>
                  </a:cubicBezTo>
                  <a:lnTo>
                    <a:pt x="2423" y="2511"/>
                  </a:lnTo>
                  <a:cubicBezTo>
                    <a:pt x="2423" y="2511"/>
                    <a:pt x="2412" y="2499"/>
                    <a:pt x="2400" y="2499"/>
                  </a:cubicBezTo>
                  <a:cubicBezTo>
                    <a:pt x="2389" y="2499"/>
                    <a:pt x="2378" y="2499"/>
                    <a:pt x="2366" y="2488"/>
                  </a:cubicBezTo>
                  <a:cubicBezTo>
                    <a:pt x="2343" y="2488"/>
                    <a:pt x="2332" y="2477"/>
                    <a:pt x="2309" y="2477"/>
                  </a:cubicBezTo>
                  <a:lnTo>
                    <a:pt x="2264" y="2465"/>
                  </a:lnTo>
                  <a:lnTo>
                    <a:pt x="2127" y="2465"/>
                  </a:lnTo>
                  <a:lnTo>
                    <a:pt x="2105" y="2477"/>
                  </a:lnTo>
                  <a:lnTo>
                    <a:pt x="2059" y="2477"/>
                  </a:lnTo>
                  <a:lnTo>
                    <a:pt x="2036" y="2488"/>
                  </a:lnTo>
                  <a:lnTo>
                    <a:pt x="2002" y="2488"/>
                  </a:lnTo>
                  <a:cubicBezTo>
                    <a:pt x="2002" y="2488"/>
                    <a:pt x="1991" y="2499"/>
                    <a:pt x="1979" y="2499"/>
                  </a:cubicBezTo>
                  <a:cubicBezTo>
                    <a:pt x="1979" y="2499"/>
                    <a:pt x="1968" y="2499"/>
                    <a:pt x="1957" y="2511"/>
                  </a:cubicBezTo>
                  <a:lnTo>
                    <a:pt x="1854" y="2511"/>
                  </a:lnTo>
                  <a:cubicBezTo>
                    <a:pt x="1854" y="2511"/>
                    <a:pt x="1843" y="2511"/>
                    <a:pt x="1832" y="2499"/>
                  </a:cubicBezTo>
                  <a:cubicBezTo>
                    <a:pt x="1832" y="2499"/>
                    <a:pt x="1832" y="2488"/>
                    <a:pt x="1832" y="2477"/>
                  </a:cubicBezTo>
                  <a:cubicBezTo>
                    <a:pt x="1843" y="2477"/>
                    <a:pt x="1843" y="2465"/>
                    <a:pt x="1843" y="2465"/>
                  </a:cubicBezTo>
                  <a:cubicBezTo>
                    <a:pt x="1854" y="2397"/>
                    <a:pt x="1911" y="2363"/>
                    <a:pt x="1991" y="2329"/>
                  </a:cubicBezTo>
                  <a:cubicBezTo>
                    <a:pt x="2059" y="2295"/>
                    <a:pt x="2139" y="2272"/>
                    <a:pt x="2230" y="2272"/>
                  </a:cubicBezTo>
                  <a:close/>
                  <a:moveTo>
                    <a:pt x="2184" y="2727"/>
                  </a:moveTo>
                  <a:cubicBezTo>
                    <a:pt x="2287" y="2727"/>
                    <a:pt x="2378" y="2761"/>
                    <a:pt x="2469" y="2807"/>
                  </a:cubicBezTo>
                  <a:cubicBezTo>
                    <a:pt x="2514" y="2829"/>
                    <a:pt x="2559" y="2863"/>
                    <a:pt x="2582" y="2909"/>
                  </a:cubicBezTo>
                  <a:cubicBezTo>
                    <a:pt x="2605" y="2943"/>
                    <a:pt x="2628" y="2977"/>
                    <a:pt x="2628" y="3011"/>
                  </a:cubicBezTo>
                  <a:cubicBezTo>
                    <a:pt x="2628" y="3011"/>
                    <a:pt x="2628" y="3011"/>
                    <a:pt x="2639" y="3023"/>
                  </a:cubicBezTo>
                  <a:lnTo>
                    <a:pt x="2639" y="3034"/>
                  </a:lnTo>
                  <a:cubicBezTo>
                    <a:pt x="2639" y="3045"/>
                    <a:pt x="2650" y="3057"/>
                    <a:pt x="2650" y="3068"/>
                  </a:cubicBezTo>
                  <a:cubicBezTo>
                    <a:pt x="2639" y="3091"/>
                    <a:pt x="2639" y="3102"/>
                    <a:pt x="2628" y="3102"/>
                  </a:cubicBezTo>
                  <a:cubicBezTo>
                    <a:pt x="2622" y="3108"/>
                    <a:pt x="2616" y="3111"/>
                    <a:pt x="2609" y="3111"/>
                  </a:cubicBezTo>
                  <a:cubicBezTo>
                    <a:pt x="2602" y="3111"/>
                    <a:pt x="2594" y="3108"/>
                    <a:pt x="2582" y="3102"/>
                  </a:cubicBezTo>
                  <a:cubicBezTo>
                    <a:pt x="2582" y="3102"/>
                    <a:pt x="2571" y="3102"/>
                    <a:pt x="2559" y="3091"/>
                  </a:cubicBezTo>
                  <a:lnTo>
                    <a:pt x="2548" y="3080"/>
                  </a:lnTo>
                  <a:cubicBezTo>
                    <a:pt x="2525" y="3068"/>
                    <a:pt x="2503" y="3057"/>
                    <a:pt x="2491" y="3045"/>
                  </a:cubicBezTo>
                  <a:cubicBezTo>
                    <a:pt x="2480" y="3045"/>
                    <a:pt x="2469" y="3034"/>
                    <a:pt x="2457" y="3023"/>
                  </a:cubicBezTo>
                  <a:cubicBezTo>
                    <a:pt x="2446" y="3023"/>
                    <a:pt x="2434" y="3011"/>
                    <a:pt x="2423" y="3011"/>
                  </a:cubicBezTo>
                  <a:lnTo>
                    <a:pt x="2412" y="3000"/>
                  </a:lnTo>
                  <a:lnTo>
                    <a:pt x="2389" y="2989"/>
                  </a:lnTo>
                  <a:lnTo>
                    <a:pt x="2378" y="2989"/>
                  </a:lnTo>
                  <a:lnTo>
                    <a:pt x="2355" y="3011"/>
                  </a:lnTo>
                  <a:lnTo>
                    <a:pt x="2366" y="2989"/>
                  </a:lnTo>
                  <a:cubicBezTo>
                    <a:pt x="2343" y="2966"/>
                    <a:pt x="2298" y="2966"/>
                    <a:pt x="2252" y="2954"/>
                  </a:cubicBezTo>
                  <a:cubicBezTo>
                    <a:pt x="2252" y="2943"/>
                    <a:pt x="2241" y="2943"/>
                    <a:pt x="2230" y="2943"/>
                  </a:cubicBezTo>
                  <a:lnTo>
                    <a:pt x="2070" y="2943"/>
                  </a:lnTo>
                  <a:cubicBezTo>
                    <a:pt x="2048" y="2954"/>
                    <a:pt x="2025" y="2954"/>
                    <a:pt x="2002" y="2966"/>
                  </a:cubicBezTo>
                  <a:lnTo>
                    <a:pt x="1968" y="2977"/>
                  </a:lnTo>
                  <a:cubicBezTo>
                    <a:pt x="1957" y="2989"/>
                    <a:pt x="1934" y="2989"/>
                    <a:pt x="1923" y="3000"/>
                  </a:cubicBezTo>
                  <a:cubicBezTo>
                    <a:pt x="1923" y="3000"/>
                    <a:pt x="1911" y="3011"/>
                    <a:pt x="1911" y="3011"/>
                  </a:cubicBezTo>
                  <a:lnTo>
                    <a:pt x="1888" y="3023"/>
                  </a:lnTo>
                  <a:cubicBezTo>
                    <a:pt x="1843" y="3057"/>
                    <a:pt x="1809" y="3080"/>
                    <a:pt x="1763" y="3080"/>
                  </a:cubicBezTo>
                  <a:cubicBezTo>
                    <a:pt x="1729" y="3080"/>
                    <a:pt x="1706" y="3080"/>
                    <a:pt x="1695" y="3068"/>
                  </a:cubicBezTo>
                  <a:cubicBezTo>
                    <a:pt x="1672" y="3057"/>
                    <a:pt x="1672" y="3034"/>
                    <a:pt x="1661" y="3023"/>
                  </a:cubicBezTo>
                  <a:cubicBezTo>
                    <a:pt x="1661" y="3023"/>
                    <a:pt x="1661" y="3011"/>
                    <a:pt x="1661" y="3011"/>
                  </a:cubicBezTo>
                  <a:cubicBezTo>
                    <a:pt x="1661" y="3000"/>
                    <a:pt x="1672" y="3000"/>
                    <a:pt x="1672" y="3000"/>
                  </a:cubicBezTo>
                  <a:cubicBezTo>
                    <a:pt x="1684" y="3000"/>
                    <a:pt x="1684" y="2989"/>
                    <a:pt x="1684" y="2989"/>
                  </a:cubicBezTo>
                  <a:cubicBezTo>
                    <a:pt x="1684" y="2989"/>
                    <a:pt x="1695" y="2977"/>
                    <a:pt x="1695" y="2977"/>
                  </a:cubicBezTo>
                  <a:cubicBezTo>
                    <a:pt x="1695" y="2977"/>
                    <a:pt x="1706" y="2977"/>
                    <a:pt x="1706" y="2966"/>
                  </a:cubicBezTo>
                  <a:cubicBezTo>
                    <a:pt x="1741" y="2886"/>
                    <a:pt x="1832" y="2818"/>
                    <a:pt x="1900" y="2784"/>
                  </a:cubicBezTo>
                  <a:cubicBezTo>
                    <a:pt x="1979" y="2738"/>
                    <a:pt x="2082" y="2727"/>
                    <a:pt x="2184" y="2727"/>
                  </a:cubicBezTo>
                  <a:close/>
                  <a:moveTo>
                    <a:pt x="4971" y="3614"/>
                  </a:moveTo>
                  <a:cubicBezTo>
                    <a:pt x="4971" y="3614"/>
                    <a:pt x="4982" y="3614"/>
                    <a:pt x="4982" y="3625"/>
                  </a:cubicBezTo>
                  <a:lnTo>
                    <a:pt x="5005" y="3637"/>
                  </a:lnTo>
                  <a:cubicBezTo>
                    <a:pt x="5016" y="3648"/>
                    <a:pt x="5016" y="3648"/>
                    <a:pt x="5028" y="3648"/>
                  </a:cubicBezTo>
                  <a:lnTo>
                    <a:pt x="5039" y="3648"/>
                  </a:lnTo>
                  <a:cubicBezTo>
                    <a:pt x="5050" y="3660"/>
                    <a:pt x="5050" y="3660"/>
                    <a:pt x="5062" y="3660"/>
                  </a:cubicBezTo>
                  <a:cubicBezTo>
                    <a:pt x="5073" y="3671"/>
                    <a:pt x="5073" y="3682"/>
                    <a:pt x="5096" y="3705"/>
                  </a:cubicBezTo>
                  <a:cubicBezTo>
                    <a:pt x="5107" y="3716"/>
                    <a:pt x="5119" y="3728"/>
                    <a:pt x="5119" y="3739"/>
                  </a:cubicBezTo>
                  <a:cubicBezTo>
                    <a:pt x="5141" y="3773"/>
                    <a:pt x="5153" y="3807"/>
                    <a:pt x="5153" y="3853"/>
                  </a:cubicBezTo>
                  <a:cubicBezTo>
                    <a:pt x="5153" y="3887"/>
                    <a:pt x="5153" y="3910"/>
                    <a:pt x="5153" y="3944"/>
                  </a:cubicBezTo>
                  <a:lnTo>
                    <a:pt x="5141" y="3944"/>
                  </a:lnTo>
                  <a:cubicBezTo>
                    <a:pt x="5141" y="3948"/>
                    <a:pt x="5140" y="3949"/>
                    <a:pt x="5138" y="3949"/>
                  </a:cubicBezTo>
                  <a:cubicBezTo>
                    <a:pt x="5135" y="3949"/>
                    <a:pt x="5130" y="3944"/>
                    <a:pt x="5130" y="3944"/>
                  </a:cubicBezTo>
                  <a:lnTo>
                    <a:pt x="5119" y="3933"/>
                  </a:lnTo>
                  <a:cubicBezTo>
                    <a:pt x="5119" y="3933"/>
                    <a:pt x="5119" y="3933"/>
                    <a:pt x="5119" y="3921"/>
                  </a:cubicBezTo>
                  <a:cubicBezTo>
                    <a:pt x="5107" y="3921"/>
                    <a:pt x="5107" y="3910"/>
                    <a:pt x="5107" y="3910"/>
                  </a:cubicBezTo>
                  <a:cubicBezTo>
                    <a:pt x="5096" y="3887"/>
                    <a:pt x="5096" y="3876"/>
                    <a:pt x="5084" y="3864"/>
                  </a:cubicBezTo>
                  <a:cubicBezTo>
                    <a:pt x="5073" y="3853"/>
                    <a:pt x="5073" y="3842"/>
                    <a:pt x="5062" y="3830"/>
                  </a:cubicBezTo>
                  <a:lnTo>
                    <a:pt x="5039" y="3796"/>
                  </a:lnTo>
                  <a:cubicBezTo>
                    <a:pt x="5039" y="3785"/>
                    <a:pt x="5039" y="3773"/>
                    <a:pt x="5028" y="3773"/>
                  </a:cubicBezTo>
                  <a:lnTo>
                    <a:pt x="5016" y="3751"/>
                  </a:lnTo>
                  <a:cubicBezTo>
                    <a:pt x="5016" y="3751"/>
                    <a:pt x="5016" y="3751"/>
                    <a:pt x="5016" y="3739"/>
                  </a:cubicBezTo>
                  <a:cubicBezTo>
                    <a:pt x="5016" y="3739"/>
                    <a:pt x="5005" y="3728"/>
                    <a:pt x="5005" y="3716"/>
                  </a:cubicBezTo>
                  <a:lnTo>
                    <a:pt x="4993" y="3705"/>
                  </a:lnTo>
                  <a:cubicBezTo>
                    <a:pt x="4993" y="3694"/>
                    <a:pt x="4993" y="3694"/>
                    <a:pt x="4993" y="3694"/>
                  </a:cubicBezTo>
                  <a:cubicBezTo>
                    <a:pt x="4993" y="3682"/>
                    <a:pt x="4982" y="3682"/>
                    <a:pt x="4982" y="3682"/>
                  </a:cubicBezTo>
                  <a:lnTo>
                    <a:pt x="4971" y="3660"/>
                  </a:lnTo>
                  <a:lnTo>
                    <a:pt x="4959" y="3648"/>
                  </a:lnTo>
                  <a:cubicBezTo>
                    <a:pt x="4959" y="3648"/>
                    <a:pt x="4948" y="3637"/>
                    <a:pt x="4959" y="3625"/>
                  </a:cubicBezTo>
                  <a:cubicBezTo>
                    <a:pt x="4959" y="3625"/>
                    <a:pt x="4971" y="3614"/>
                    <a:pt x="4971" y="3614"/>
                  </a:cubicBezTo>
                  <a:close/>
                  <a:moveTo>
                    <a:pt x="4766" y="3739"/>
                  </a:moveTo>
                  <a:cubicBezTo>
                    <a:pt x="4766" y="3739"/>
                    <a:pt x="4777" y="3751"/>
                    <a:pt x="4789" y="3751"/>
                  </a:cubicBezTo>
                  <a:cubicBezTo>
                    <a:pt x="4800" y="3762"/>
                    <a:pt x="4823" y="3762"/>
                    <a:pt x="4846" y="3773"/>
                  </a:cubicBezTo>
                  <a:cubicBezTo>
                    <a:pt x="4857" y="3785"/>
                    <a:pt x="4880" y="3796"/>
                    <a:pt x="4902" y="3819"/>
                  </a:cubicBezTo>
                  <a:cubicBezTo>
                    <a:pt x="4914" y="3830"/>
                    <a:pt x="4925" y="3853"/>
                    <a:pt x="4948" y="3864"/>
                  </a:cubicBezTo>
                  <a:cubicBezTo>
                    <a:pt x="4959" y="3876"/>
                    <a:pt x="4959" y="3898"/>
                    <a:pt x="4971" y="3910"/>
                  </a:cubicBezTo>
                  <a:cubicBezTo>
                    <a:pt x="4971" y="3921"/>
                    <a:pt x="4971" y="3933"/>
                    <a:pt x="4982" y="3944"/>
                  </a:cubicBezTo>
                  <a:cubicBezTo>
                    <a:pt x="4982" y="3955"/>
                    <a:pt x="4982" y="3967"/>
                    <a:pt x="4982" y="3989"/>
                  </a:cubicBezTo>
                  <a:lnTo>
                    <a:pt x="4982" y="4012"/>
                  </a:lnTo>
                  <a:cubicBezTo>
                    <a:pt x="4982" y="4035"/>
                    <a:pt x="4982" y="4046"/>
                    <a:pt x="4971" y="4058"/>
                  </a:cubicBezTo>
                  <a:cubicBezTo>
                    <a:pt x="4957" y="4071"/>
                    <a:pt x="4948" y="4077"/>
                    <a:pt x="4938" y="4077"/>
                  </a:cubicBezTo>
                  <a:cubicBezTo>
                    <a:pt x="4931" y="4077"/>
                    <a:pt x="4923" y="4074"/>
                    <a:pt x="4914" y="4069"/>
                  </a:cubicBezTo>
                  <a:cubicBezTo>
                    <a:pt x="4902" y="4058"/>
                    <a:pt x="4902" y="4058"/>
                    <a:pt x="4891" y="4046"/>
                  </a:cubicBezTo>
                  <a:lnTo>
                    <a:pt x="4891" y="4035"/>
                  </a:lnTo>
                  <a:lnTo>
                    <a:pt x="4880" y="4035"/>
                  </a:lnTo>
                  <a:lnTo>
                    <a:pt x="4880" y="4024"/>
                  </a:lnTo>
                  <a:lnTo>
                    <a:pt x="4868" y="4024"/>
                  </a:lnTo>
                  <a:lnTo>
                    <a:pt x="4868" y="4012"/>
                  </a:lnTo>
                  <a:cubicBezTo>
                    <a:pt x="4857" y="4001"/>
                    <a:pt x="4857" y="3989"/>
                    <a:pt x="4846" y="3978"/>
                  </a:cubicBezTo>
                  <a:cubicBezTo>
                    <a:pt x="4846" y="3967"/>
                    <a:pt x="4834" y="3955"/>
                    <a:pt x="4823" y="3944"/>
                  </a:cubicBezTo>
                  <a:lnTo>
                    <a:pt x="4811" y="3933"/>
                  </a:lnTo>
                  <a:lnTo>
                    <a:pt x="4800" y="3910"/>
                  </a:lnTo>
                  <a:lnTo>
                    <a:pt x="4789" y="3910"/>
                  </a:lnTo>
                  <a:lnTo>
                    <a:pt x="4777" y="3898"/>
                  </a:lnTo>
                  <a:cubicBezTo>
                    <a:pt x="4777" y="3887"/>
                    <a:pt x="4766" y="3876"/>
                    <a:pt x="4755" y="3876"/>
                  </a:cubicBezTo>
                  <a:lnTo>
                    <a:pt x="4732" y="3853"/>
                  </a:lnTo>
                  <a:cubicBezTo>
                    <a:pt x="4732" y="3853"/>
                    <a:pt x="4721" y="3842"/>
                    <a:pt x="4709" y="3842"/>
                  </a:cubicBezTo>
                  <a:lnTo>
                    <a:pt x="4698" y="3830"/>
                  </a:lnTo>
                  <a:cubicBezTo>
                    <a:pt x="4698" y="3830"/>
                    <a:pt x="4686" y="3819"/>
                    <a:pt x="4686" y="3819"/>
                  </a:cubicBezTo>
                  <a:cubicBezTo>
                    <a:pt x="4675" y="3819"/>
                    <a:pt x="4675" y="3819"/>
                    <a:pt x="4675" y="3807"/>
                  </a:cubicBezTo>
                  <a:lnTo>
                    <a:pt x="4652" y="3807"/>
                  </a:lnTo>
                  <a:cubicBezTo>
                    <a:pt x="4630" y="3796"/>
                    <a:pt x="4618" y="3796"/>
                    <a:pt x="4618" y="3785"/>
                  </a:cubicBezTo>
                  <a:cubicBezTo>
                    <a:pt x="4618" y="3785"/>
                    <a:pt x="4607" y="3773"/>
                    <a:pt x="4607" y="3773"/>
                  </a:cubicBezTo>
                  <a:lnTo>
                    <a:pt x="4595" y="3773"/>
                  </a:lnTo>
                  <a:cubicBezTo>
                    <a:pt x="4595" y="3762"/>
                    <a:pt x="4595" y="3762"/>
                    <a:pt x="4607" y="3762"/>
                  </a:cubicBezTo>
                  <a:cubicBezTo>
                    <a:pt x="4607" y="3751"/>
                    <a:pt x="4618" y="3751"/>
                    <a:pt x="4618" y="3751"/>
                  </a:cubicBezTo>
                  <a:cubicBezTo>
                    <a:pt x="4630" y="3739"/>
                    <a:pt x="4630" y="3739"/>
                    <a:pt x="4652" y="3739"/>
                  </a:cubicBezTo>
                  <a:close/>
                  <a:moveTo>
                    <a:pt x="4391" y="3910"/>
                  </a:moveTo>
                  <a:cubicBezTo>
                    <a:pt x="4402" y="3910"/>
                    <a:pt x="4425" y="3910"/>
                    <a:pt x="4448" y="3921"/>
                  </a:cubicBezTo>
                  <a:lnTo>
                    <a:pt x="4493" y="3921"/>
                  </a:lnTo>
                  <a:cubicBezTo>
                    <a:pt x="4493" y="3921"/>
                    <a:pt x="4504" y="3921"/>
                    <a:pt x="4504" y="3933"/>
                  </a:cubicBezTo>
                  <a:lnTo>
                    <a:pt x="4516" y="3933"/>
                  </a:lnTo>
                  <a:cubicBezTo>
                    <a:pt x="4539" y="3944"/>
                    <a:pt x="4561" y="3955"/>
                    <a:pt x="4573" y="3967"/>
                  </a:cubicBezTo>
                  <a:cubicBezTo>
                    <a:pt x="4595" y="3978"/>
                    <a:pt x="4618" y="3989"/>
                    <a:pt x="4641" y="4012"/>
                  </a:cubicBezTo>
                  <a:cubicBezTo>
                    <a:pt x="4675" y="4046"/>
                    <a:pt x="4709" y="4092"/>
                    <a:pt x="4732" y="4137"/>
                  </a:cubicBezTo>
                  <a:cubicBezTo>
                    <a:pt x="4732" y="4149"/>
                    <a:pt x="4743" y="4160"/>
                    <a:pt x="4743" y="4183"/>
                  </a:cubicBezTo>
                  <a:cubicBezTo>
                    <a:pt x="4743" y="4183"/>
                    <a:pt x="4743" y="4183"/>
                    <a:pt x="4743" y="4194"/>
                  </a:cubicBezTo>
                  <a:cubicBezTo>
                    <a:pt x="4743" y="4217"/>
                    <a:pt x="4755" y="4240"/>
                    <a:pt x="4743" y="4262"/>
                  </a:cubicBezTo>
                  <a:cubicBezTo>
                    <a:pt x="4743" y="4274"/>
                    <a:pt x="4732" y="4297"/>
                    <a:pt x="4721" y="4297"/>
                  </a:cubicBezTo>
                  <a:cubicBezTo>
                    <a:pt x="4716" y="4301"/>
                    <a:pt x="4707" y="4304"/>
                    <a:pt x="4698" y="4304"/>
                  </a:cubicBezTo>
                  <a:cubicBezTo>
                    <a:pt x="4685" y="4304"/>
                    <a:pt x="4670" y="4298"/>
                    <a:pt x="4664" y="4285"/>
                  </a:cubicBezTo>
                  <a:cubicBezTo>
                    <a:pt x="4664" y="4285"/>
                    <a:pt x="4652" y="4274"/>
                    <a:pt x="4652" y="4262"/>
                  </a:cubicBezTo>
                  <a:lnTo>
                    <a:pt x="4641" y="4262"/>
                  </a:lnTo>
                  <a:lnTo>
                    <a:pt x="4641" y="4251"/>
                  </a:lnTo>
                  <a:cubicBezTo>
                    <a:pt x="4630" y="4251"/>
                    <a:pt x="4630" y="4240"/>
                    <a:pt x="4630" y="4240"/>
                  </a:cubicBezTo>
                  <a:cubicBezTo>
                    <a:pt x="4618" y="4240"/>
                    <a:pt x="4607" y="4228"/>
                    <a:pt x="4595" y="4217"/>
                  </a:cubicBezTo>
                  <a:lnTo>
                    <a:pt x="4573" y="4183"/>
                  </a:lnTo>
                  <a:cubicBezTo>
                    <a:pt x="4550" y="4171"/>
                    <a:pt x="4539" y="4160"/>
                    <a:pt x="4516" y="4137"/>
                  </a:cubicBezTo>
                  <a:lnTo>
                    <a:pt x="4504" y="4126"/>
                  </a:lnTo>
                  <a:lnTo>
                    <a:pt x="4493" y="4126"/>
                  </a:lnTo>
                  <a:lnTo>
                    <a:pt x="4482" y="4115"/>
                  </a:lnTo>
                  <a:cubicBezTo>
                    <a:pt x="4470" y="4103"/>
                    <a:pt x="4448" y="4092"/>
                    <a:pt x="4436" y="4080"/>
                  </a:cubicBezTo>
                  <a:cubicBezTo>
                    <a:pt x="4436" y="4080"/>
                    <a:pt x="4425" y="4080"/>
                    <a:pt x="4425" y="4069"/>
                  </a:cubicBezTo>
                  <a:lnTo>
                    <a:pt x="4413" y="4069"/>
                  </a:lnTo>
                  <a:cubicBezTo>
                    <a:pt x="4413" y="4069"/>
                    <a:pt x="4402" y="4069"/>
                    <a:pt x="4402" y="4058"/>
                  </a:cubicBezTo>
                  <a:lnTo>
                    <a:pt x="4391" y="4058"/>
                  </a:lnTo>
                  <a:cubicBezTo>
                    <a:pt x="4379" y="4046"/>
                    <a:pt x="4368" y="4046"/>
                    <a:pt x="4357" y="4035"/>
                  </a:cubicBezTo>
                  <a:lnTo>
                    <a:pt x="4345" y="4035"/>
                  </a:lnTo>
                  <a:lnTo>
                    <a:pt x="4345" y="4024"/>
                  </a:lnTo>
                  <a:lnTo>
                    <a:pt x="4334" y="4024"/>
                  </a:lnTo>
                  <a:lnTo>
                    <a:pt x="4322" y="4012"/>
                  </a:lnTo>
                  <a:lnTo>
                    <a:pt x="4311" y="4012"/>
                  </a:lnTo>
                  <a:cubicBezTo>
                    <a:pt x="4288" y="4001"/>
                    <a:pt x="4277" y="3989"/>
                    <a:pt x="4277" y="3978"/>
                  </a:cubicBezTo>
                  <a:cubicBezTo>
                    <a:pt x="4277" y="3978"/>
                    <a:pt x="4266" y="3978"/>
                    <a:pt x="4266" y="3967"/>
                  </a:cubicBezTo>
                  <a:lnTo>
                    <a:pt x="4266" y="3955"/>
                  </a:lnTo>
                  <a:lnTo>
                    <a:pt x="4277" y="3955"/>
                  </a:lnTo>
                  <a:cubicBezTo>
                    <a:pt x="4288" y="3944"/>
                    <a:pt x="4288" y="3933"/>
                    <a:pt x="4311" y="3921"/>
                  </a:cubicBezTo>
                  <a:lnTo>
                    <a:pt x="4345" y="3921"/>
                  </a:lnTo>
                  <a:cubicBezTo>
                    <a:pt x="4345" y="3921"/>
                    <a:pt x="4345" y="3921"/>
                    <a:pt x="4357" y="3910"/>
                  </a:cubicBezTo>
                  <a:close/>
                  <a:moveTo>
                    <a:pt x="3902" y="4137"/>
                  </a:moveTo>
                  <a:cubicBezTo>
                    <a:pt x="3958" y="4149"/>
                    <a:pt x="4015" y="4160"/>
                    <a:pt x="4061" y="4171"/>
                  </a:cubicBezTo>
                  <a:cubicBezTo>
                    <a:pt x="4175" y="4206"/>
                    <a:pt x="4266" y="4262"/>
                    <a:pt x="4334" y="4331"/>
                  </a:cubicBezTo>
                  <a:cubicBezTo>
                    <a:pt x="4379" y="4365"/>
                    <a:pt x="4402" y="4410"/>
                    <a:pt x="4425" y="4456"/>
                  </a:cubicBezTo>
                  <a:cubicBezTo>
                    <a:pt x="4436" y="4467"/>
                    <a:pt x="4448" y="4490"/>
                    <a:pt x="4448" y="4501"/>
                  </a:cubicBezTo>
                  <a:cubicBezTo>
                    <a:pt x="4459" y="4513"/>
                    <a:pt x="4459" y="4513"/>
                    <a:pt x="4459" y="4524"/>
                  </a:cubicBezTo>
                  <a:cubicBezTo>
                    <a:pt x="4459" y="4524"/>
                    <a:pt x="4459" y="4535"/>
                    <a:pt x="4459" y="4535"/>
                  </a:cubicBezTo>
                  <a:cubicBezTo>
                    <a:pt x="4470" y="4558"/>
                    <a:pt x="4470" y="4581"/>
                    <a:pt x="4482" y="4615"/>
                  </a:cubicBezTo>
                  <a:cubicBezTo>
                    <a:pt x="4482" y="4626"/>
                    <a:pt x="4482" y="4683"/>
                    <a:pt x="4470" y="4683"/>
                  </a:cubicBezTo>
                  <a:cubicBezTo>
                    <a:pt x="4470" y="4695"/>
                    <a:pt x="4470" y="4706"/>
                    <a:pt x="4470" y="4706"/>
                  </a:cubicBezTo>
                  <a:cubicBezTo>
                    <a:pt x="4470" y="4717"/>
                    <a:pt x="4459" y="4729"/>
                    <a:pt x="4459" y="4751"/>
                  </a:cubicBezTo>
                  <a:cubicBezTo>
                    <a:pt x="4459" y="4786"/>
                    <a:pt x="4436" y="4831"/>
                    <a:pt x="4402" y="4865"/>
                  </a:cubicBezTo>
                  <a:cubicBezTo>
                    <a:pt x="4391" y="4877"/>
                    <a:pt x="4368" y="4877"/>
                    <a:pt x="4368" y="4877"/>
                  </a:cubicBezTo>
                  <a:cubicBezTo>
                    <a:pt x="4357" y="4865"/>
                    <a:pt x="4334" y="4854"/>
                    <a:pt x="4334" y="4831"/>
                  </a:cubicBezTo>
                  <a:lnTo>
                    <a:pt x="4334" y="4808"/>
                  </a:lnTo>
                  <a:lnTo>
                    <a:pt x="4334" y="4763"/>
                  </a:lnTo>
                  <a:lnTo>
                    <a:pt x="4334" y="4729"/>
                  </a:lnTo>
                  <a:lnTo>
                    <a:pt x="4334" y="4706"/>
                  </a:lnTo>
                  <a:cubicBezTo>
                    <a:pt x="4334" y="4706"/>
                    <a:pt x="4322" y="4706"/>
                    <a:pt x="4322" y="4695"/>
                  </a:cubicBezTo>
                  <a:lnTo>
                    <a:pt x="4311" y="4683"/>
                  </a:lnTo>
                  <a:cubicBezTo>
                    <a:pt x="4311" y="4683"/>
                    <a:pt x="4311" y="4683"/>
                    <a:pt x="4311" y="4672"/>
                  </a:cubicBezTo>
                  <a:cubicBezTo>
                    <a:pt x="4311" y="4672"/>
                    <a:pt x="4311" y="4672"/>
                    <a:pt x="4311" y="4660"/>
                  </a:cubicBezTo>
                  <a:cubicBezTo>
                    <a:pt x="4300" y="4638"/>
                    <a:pt x="4288" y="4626"/>
                    <a:pt x="4266" y="4604"/>
                  </a:cubicBezTo>
                  <a:cubicBezTo>
                    <a:pt x="4254" y="4581"/>
                    <a:pt x="4243" y="4569"/>
                    <a:pt x="4231" y="4547"/>
                  </a:cubicBezTo>
                  <a:lnTo>
                    <a:pt x="4231" y="4535"/>
                  </a:lnTo>
                  <a:lnTo>
                    <a:pt x="4220" y="4535"/>
                  </a:lnTo>
                  <a:lnTo>
                    <a:pt x="4220" y="4524"/>
                  </a:lnTo>
                  <a:cubicBezTo>
                    <a:pt x="4209" y="4513"/>
                    <a:pt x="4197" y="4501"/>
                    <a:pt x="4186" y="4490"/>
                  </a:cubicBezTo>
                  <a:cubicBezTo>
                    <a:pt x="4175" y="4478"/>
                    <a:pt x="4163" y="4467"/>
                    <a:pt x="4152" y="4456"/>
                  </a:cubicBezTo>
                  <a:lnTo>
                    <a:pt x="4140" y="4456"/>
                  </a:lnTo>
                  <a:cubicBezTo>
                    <a:pt x="4140" y="4444"/>
                    <a:pt x="4140" y="4444"/>
                    <a:pt x="4129" y="4444"/>
                  </a:cubicBezTo>
                  <a:cubicBezTo>
                    <a:pt x="4118" y="4433"/>
                    <a:pt x="4095" y="4422"/>
                    <a:pt x="4084" y="4410"/>
                  </a:cubicBezTo>
                  <a:cubicBezTo>
                    <a:pt x="4072" y="4399"/>
                    <a:pt x="4072" y="4399"/>
                    <a:pt x="4061" y="4399"/>
                  </a:cubicBezTo>
                  <a:cubicBezTo>
                    <a:pt x="4049" y="4387"/>
                    <a:pt x="4027" y="4376"/>
                    <a:pt x="4015" y="4365"/>
                  </a:cubicBezTo>
                  <a:cubicBezTo>
                    <a:pt x="4004" y="4365"/>
                    <a:pt x="3993" y="4353"/>
                    <a:pt x="3981" y="4353"/>
                  </a:cubicBezTo>
                  <a:cubicBezTo>
                    <a:pt x="3970" y="4342"/>
                    <a:pt x="3947" y="4331"/>
                    <a:pt x="3936" y="4331"/>
                  </a:cubicBezTo>
                  <a:lnTo>
                    <a:pt x="3902" y="4308"/>
                  </a:lnTo>
                  <a:lnTo>
                    <a:pt x="3879" y="4308"/>
                  </a:lnTo>
                  <a:lnTo>
                    <a:pt x="3856" y="4285"/>
                  </a:lnTo>
                  <a:cubicBezTo>
                    <a:pt x="3845" y="4285"/>
                    <a:pt x="3845" y="4274"/>
                    <a:pt x="3833" y="4274"/>
                  </a:cubicBezTo>
                  <a:lnTo>
                    <a:pt x="3811" y="4274"/>
                  </a:lnTo>
                  <a:cubicBezTo>
                    <a:pt x="3788" y="4262"/>
                    <a:pt x="3754" y="4240"/>
                    <a:pt x="3742" y="4217"/>
                  </a:cubicBezTo>
                  <a:cubicBezTo>
                    <a:pt x="3731" y="4206"/>
                    <a:pt x="3731" y="4194"/>
                    <a:pt x="3731" y="4183"/>
                  </a:cubicBezTo>
                  <a:cubicBezTo>
                    <a:pt x="3731" y="4171"/>
                    <a:pt x="3742" y="4149"/>
                    <a:pt x="3765" y="4149"/>
                  </a:cubicBezTo>
                  <a:cubicBezTo>
                    <a:pt x="3799" y="4137"/>
                    <a:pt x="3833" y="4137"/>
                    <a:pt x="3867" y="4137"/>
                  </a:cubicBezTo>
                  <a:close/>
                  <a:moveTo>
                    <a:pt x="4880" y="6560"/>
                  </a:moveTo>
                  <a:lnTo>
                    <a:pt x="4880" y="6583"/>
                  </a:lnTo>
                  <a:cubicBezTo>
                    <a:pt x="4880" y="6583"/>
                    <a:pt x="4891" y="6583"/>
                    <a:pt x="4902" y="6594"/>
                  </a:cubicBezTo>
                  <a:lnTo>
                    <a:pt x="4948" y="6594"/>
                  </a:lnTo>
                  <a:cubicBezTo>
                    <a:pt x="4948" y="6605"/>
                    <a:pt x="4959" y="6605"/>
                    <a:pt x="4959" y="6605"/>
                  </a:cubicBezTo>
                  <a:cubicBezTo>
                    <a:pt x="4959" y="6605"/>
                    <a:pt x="4971" y="6617"/>
                    <a:pt x="4971" y="6617"/>
                  </a:cubicBezTo>
                  <a:lnTo>
                    <a:pt x="4993" y="6628"/>
                  </a:lnTo>
                  <a:cubicBezTo>
                    <a:pt x="5016" y="6640"/>
                    <a:pt x="5039" y="6662"/>
                    <a:pt x="5050" y="6685"/>
                  </a:cubicBezTo>
                  <a:cubicBezTo>
                    <a:pt x="5062" y="6696"/>
                    <a:pt x="5073" y="6719"/>
                    <a:pt x="5073" y="6730"/>
                  </a:cubicBezTo>
                  <a:cubicBezTo>
                    <a:pt x="5073" y="6742"/>
                    <a:pt x="5073" y="6765"/>
                    <a:pt x="5073" y="6776"/>
                  </a:cubicBezTo>
                  <a:cubicBezTo>
                    <a:pt x="5073" y="6787"/>
                    <a:pt x="5073" y="6799"/>
                    <a:pt x="5073" y="6810"/>
                  </a:cubicBezTo>
                  <a:cubicBezTo>
                    <a:pt x="5073" y="6821"/>
                    <a:pt x="5073" y="6833"/>
                    <a:pt x="5062" y="6844"/>
                  </a:cubicBezTo>
                  <a:lnTo>
                    <a:pt x="5039" y="6844"/>
                  </a:lnTo>
                  <a:cubicBezTo>
                    <a:pt x="5039" y="6844"/>
                    <a:pt x="5016" y="6844"/>
                    <a:pt x="5005" y="6821"/>
                  </a:cubicBezTo>
                  <a:cubicBezTo>
                    <a:pt x="5005" y="6810"/>
                    <a:pt x="4993" y="6799"/>
                    <a:pt x="4993" y="6799"/>
                  </a:cubicBezTo>
                  <a:cubicBezTo>
                    <a:pt x="4993" y="6787"/>
                    <a:pt x="4982" y="6787"/>
                    <a:pt x="4982" y="6787"/>
                  </a:cubicBezTo>
                  <a:lnTo>
                    <a:pt x="4971" y="6776"/>
                  </a:lnTo>
                  <a:cubicBezTo>
                    <a:pt x="4971" y="6776"/>
                    <a:pt x="4959" y="6765"/>
                    <a:pt x="4959" y="6753"/>
                  </a:cubicBezTo>
                  <a:lnTo>
                    <a:pt x="4948" y="6730"/>
                  </a:lnTo>
                  <a:cubicBezTo>
                    <a:pt x="4937" y="6719"/>
                    <a:pt x="4925" y="6708"/>
                    <a:pt x="4925" y="6696"/>
                  </a:cubicBezTo>
                  <a:cubicBezTo>
                    <a:pt x="4925" y="6696"/>
                    <a:pt x="4925" y="6685"/>
                    <a:pt x="4914" y="6685"/>
                  </a:cubicBezTo>
                  <a:cubicBezTo>
                    <a:pt x="4914" y="6685"/>
                    <a:pt x="4914" y="6674"/>
                    <a:pt x="4902" y="6674"/>
                  </a:cubicBezTo>
                  <a:lnTo>
                    <a:pt x="4902" y="6662"/>
                  </a:lnTo>
                  <a:cubicBezTo>
                    <a:pt x="4891" y="6651"/>
                    <a:pt x="4891" y="6651"/>
                    <a:pt x="4891" y="6651"/>
                  </a:cubicBezTo>
                  <a:lnTo>
                    <a:pt x="4891" y="6640"/>
                  </a:lnTo>
                  <a:cubicBezTo>
                    <a:pt x="4880" y="6640"/>
                    <a:pt x="4880" y="6628"/>
                    <a:pt x="4880" y="6628"/>
                  </a:cubicBezTo>
                  <a:lnTo>
                    <a:pt x="4880" y="6617"/>
                  </a:lnTo>
                  <a:cubicBezTo>
                    <a:pt x="4868" y="6617"/>
                    <a:pt x="4868" y="6605"/>
                    <a:pt x="4857" y="6605"/>
                  </a:cubicBezTo>
                  <a:cubicBezTo>
                    <a:pt x="4857" y="6605"/>
                    <a:pt x="4857" y="6605"/>
                    <a:pt x="4857" y="6594"/>
                  </a:cubicBezTo>
                  <a:lnTo>
                    <a:pt x="4868" y="6594"/>
                  </a:lnTo>
                  <a:lnTo>
                    <a:pt x="4880" y="6560"/>
                  </a:lnTo>
                  <a:close/>
                  <a:moveTo>
                    <a:pt x="4618" y="6628"/>
                  </a:moveTo>
                  <a:cubicBezTo>
                    <a:pt x="4641" y="6640"/>
                    <a:pt x="4652" y="6640"/>
                    <a:pt x="4675" y="6651"/>
                  </a:cubicBezTo>
                  <a:cubicBezTo>
                    <a:pt x="4709" y="6674"/>
                    <a:pt x="4755" y="6719"/>
                    <a:pt x="4777" y="6765"/>
                  </a:cubicBezTo>
                  <a:cubicBezTo>
                    <a:pt x="4789" y="6787"/>
                    <a:pt x="4800" y="6810"/>
                    <a:pt x="4811" y="6833"/>
                  </a:cubicBezTo>
                  <a:cubicBezTo>
                    <a:pt x="4811" y="6844"/>
                    <a:pt x="4811" y="6867"/>
                    <a:pt x="4811" y="6878"/>
                  </a:cubicBezTo>
                  <a:cubicBezTo>
                    <a:pt x="4811" y="6890"/>
                    <a:pt x="4811" y="6901"/>
                    <a:pt x="4811" y="6912"/>
                  </a:cubicBezTo>
                  <a:cubicBezTo>
                    <a:pt x="4811" y="6912"/>
                    <a:pt x="4811" y="6924"/>
                    <a:pt x="4811" y="6924"/>
                  </a:cubicBezTo>
                  <a:cubicBezTo>
                    <a:pt x="4800" y="6935"/>
                    <a:pt x="4800" y="6947"/>
                    <a:pt x="4800" y="6958"/>
                  </a:cubicBezTo>
                  <a:cubicBezTo>
                    <a:pt x="4800" y="6969"/>
                    <a:pt x="4789" y="6981"/>
                    <a:pt x="4789" y="6992"/>
                  </a:cubicBezTo>
                  <a:cubicBezTo>
                    <a:pt x="4777" y="6992"/>
                    <a:pt x="4777" y="7003"/>
                    <a:pt x="4777" y="7003"/>
                  </a:cubicBezTo>
                  <a:cubicBezTo>
                    <a:pt x="4766" y="7015"/>
                    <a:pt x="4755" y="7026"/>
                    <a:pt x="4743" y="7026"/>
                  </a:cubicBezTo>
                  <a:cubicBezTo>
                    <a:pt x="4732" y="7026"/>
                    <a:pt x="4732" y="7015"/>
                    <a:pt x="4721" y="7015"/>
                  </a:cubicBezTo>
                  <a:lnTo>
                    <a:pt x="4721" y="7003"/>
                  </a:lnTo>
                  <a:cubicBezTo>
                    <a:pt x="4721" y="7003"/>
                    <a:pt x="4721" y="7003"/>
                    <a:pt x="4721" y="6992"/>
                  </a:cubicBezTo>
                  <a:cubicBezTo>
                    <a:pt x="4709" y="6992"/>
                    <a:pt x="4709" y="6981"/>
                    <a:pt x="4698" y="6981"/>
                  </a:cubicBezTo>
                  <a:cubicBezTo>
                    <a:pt x="4698" y="6969"/>
                    <a:pt x="4698" y="6969"/>
                    <a:pt x="4686" y="6958"/>
                  </a:cubicBezTo>
                  <a:cubicBezTo>
                    <a:pt x="4686" y="6947"/>
                    <a:pt x="4686" y="6947"/>
                    <a:pt x="4686" y="6947"/>
                  </a:cubicBezTo>
                  <a:cubicBezTo>
                    <a:pt x="4675" y="6935"/>
                    <a:pt x="4675" y="6935"/>
                    <a:pt x="4675" y="6924"/>
                  </a:cubicBezTo>
                  <a:cubicBezTo>
                    <a:pt x="4664" y="6912"/>
                    <a:pt x="4664" y="6912"/>
                    <a:pt x="4664" y="6901"/>
                  </a:cubicBezTo>
                  <a:lnTo>
                    <a:pt x="4652" y="6878"/>
                  </a:lnTo>
                  <a:cubicBezTo>
                    <a:pt x="4652" y="6867"/>
                    <a:pt x="4641" y="6856"/>
                    <a:pt x="4641" y="6844"/>
                  </a:cubicBezTo>
                  <a:lnTo>
                    <a:pt x="4630" y="6810"/>
                  </a:lnTo>
                  <a:cubicBezTo>
                    <a:pt x="4618" y="6799"/>
                    <a:pt x="4618" y="6787"/>
                    <a:pt x="4607" y="6776"/>
                  </a:cubicBezTo>
                  <a:lnTo>
                    <a:pt x="4595" y="6753"/>
                  </a:lnTo>
                  <a:cubicBezTo>
                    <a:pt x="4595" y="6742"/>
                    <a:pt x="4584" y="6742"/>
                    <a:pt x="4584" y="6730"/>
                  </a:cubicBezTo>
                  <a:cubicBezTo>
                    <a:pt x="4584" y="6719"/>
                    <a:pt x="4584" y="6719"/>
                    <a:pt x="4584" y="6719"/>
                  </a:cubicBezTo>
                  <a:cubicBezTo>
                    <a:pt x="4573" y="6708"/>
                    <a:pt x="4573" y="6696"/>
                    <a:pt x="4561" y="6674"/>
                  </a:cubicBezTo>
                  <a:cubicBezTo>
                    <a:pt x="4561" y="6674"/>
                    <a:pt x="4561" y="6674"/>
                    <a:pt x="4561" y="6662"/>
                  </a:cubicBezTo>
                  <a:cubicBezTo>
                    <a:pt x="4561" y="6662"/>
                    <a:pt x="4561" y="6651"/>
                    <a:pt x="4550" y="6651"/>
                  </a:cubicBezTo>
                  <a:cubicBezTo>
                    <a:pt x="4550" y="6651"/>
                    <a:pt x="4550" y="6640"/>
                    <a:pt x="4561" y="6628"/>
                  </a:cubicBezTo>
                  <a:close/>
                  <a:moveTo>
                    <a:pt x="4186" y="6628"/>
                  </a:moveTo>
                  <a:lnTo>
                    <a:pt x="4209" y="6640"/>
                  </a:lnTo>
                  <a:cubicBezTo>
                    <a:pt x="4231" y="6640"/>
                    <a:pt x="4254" y="6640"/>
                    <a:pt x="4277" y="6651"/>
                  </a:cubicBezTo>
                  <a:cubicBezTo>
                    <a:pt x="4311" y="6662"/>
                    <a:pt x="4334" y="6685"/>
                    <a:pt x="4357" y="6708"/>
                  </a:cubicBezTo>
                  <a:cubicBezTo>
                    <a:pt x="4402" y="6742"/>
                    <a:pt x="4448" y="6787"/>
                    <a:pt x="4470" y="6844"/>
                  </a:cubicBezTo>
                  <a:cubicBezTo>
                    <a:pt x="4504" y="6901"/>
                    <a:pt x="4527" y="6958"/>
                    <a:pt x="4539" y="7015"/>
                  </a:cubicBezTo>
                  <a:cubicBezTo>
                    <a:pt x="4539" y="7049"/>
                    <a:pt x="4550" y="7083"/>
                    <a:pt x="4550" y="7117"/>
                  </a:cubicBezTo>
                  <a:cubicBezTo>
                    <a:pt x="4550" y="7151"/>
                    <a:pt x="4539" y="7174"/>
                    <a:pt x="4527" y="7197"/>
                  </a:cubicBezTo>
                  <a:cubicBezTo>
                    <a:pt x="4527" y="7220"/>
                    <a:pt x="4516" y="7242"/>
                    <a:pt x="4516" y="7254"/>
                  </a:cubicBezTo>
                  <a:cubicBezTo>
                    <a:pt x="4504" y="7276"/>
                    <a:pt x="4493" y="7299"/>
                    <a:pt x="4482" y="7311"/>
                  </a:cubicBezTo>
                  <a:cubicBezTo>
                    <a:pt x="4482" y="7311"/>
                    <a:pt x="4482" y="7322"/>
                    <a:pt x="4470" y="7322"/>
                  </a:cubicBezTo>
                  <a:cubicBezTo>
                    <a:pt x="4459" y="7356"/>
                    <a:pt x="4425" y="7402"/>
                    <a:pt x="4379" y="7424"/>
                  </a:cubicBezTo>
                  <a:cubicBezTo>
                    <a:pt x="4379" y="7430"/>
                    <a:pt x="4376" y="7433"/>
                    <a:pt x="4372" y="7433"/>
                  </a:cubicBezTo>
                  <a:cubicBezTo>
                    <a:pt x="4368" y="7433"/>
                    <a:pt x="4362" y="7430"/>
                    <a:pt x="4357" y="7424"/>
                  </a:cubicBezTo>
                  <a:cubicBezTo>
                    <a:pt x="4345" y="7424"/>
                    <a:pt x="4345" y="7413"/>
                    <a:pt x="4345" y="7413"/>
                  </a:cubicBezTo>
                  <a:cubicBezTo>
                    <a:pt x="4345" y="7390"/>
                    <a:pt x="4357" y="7367"/>
                    <a:pt x="4357" y="7345"/>
                  </a:cubicBezTo>
                  <a:cubicBezTo>
                    <a:pt x="4357" y="7322"/>
                    <a:pt x="4357" y="7311"/>
                    <a:pt x="4368" y="7288"/>
                  </a:cubicBezTo>
                  <a:lnTo>
                    <a:pt x="4357" y="7288"/>
                  </a:lnTo>
                  <a:cubicBezTo>
                    <a:pt x="4357" y="7265"/>
                    <a:pt x="4357" y="7254"/>
                    <a:pt x="4357" y="7231"/>
                  </a:cubicBezTo>
                  <a:cubicBezTo>
                    <a:pt x="4357" y="7231"/>
                    <a:pt x="4357" y="7220"/>
                    <a:pt x="4357" y="7208"/>
                  </a:cubicBezTo>
                  <a:lnTo>
                    <a:pt x="4357" y="7197"/>
                  </a:lnTo>
                  <a:cubicBezTo>
                    <a:pt x="4357" y="7197"/>
                    <a:pt x="4357" y="7197"/>
                    <a:pt x="4357" y="7185"/>
                  </a:cubicBezTo>
                  <a:lnTo>
                    <a:pt x="4345" y="7174"/>
                  </a:lnTo>
                  <a:cubicBezTo>
                    <a:pt x="4345" y="7163"/>
                    <a:pt x="4345" y="7140"/>
                    <a:pt x="4334" y="7117"/>
                  </a:cubicBezTo>
                  <a:lnTo>
                    <a:pt x="4334" y="7106"/>
                  </a:lnTo>
                  <a:lnTo>
                    <a:pt x="4334" y="7060"/>
                  </a:lnTo>
                  <a:cubicBezTo>
                    <a:pt x="4322" y="7038"/>
                    <a:pt x="4311" y="7015"/>
                    <a:pt x="4311" y="6992"/>
                  </a:cubicBezTo>
                  <a:lnTo>
                    <a:pt x="4288" y="6958"/>
                  </a:lnTo>
                  <a:cubicBezTo>
                    <a:pt x="4288" y="6958"/>
                    <a:pt x="4288" y="6947"/>
                    <a:pt x="4288" y="6947"/>
                  </a:cubicBezTo>
                  <a:cubicBezTo>
                    <a:pt x="4266" y="6901"/>
                    <a:pt x="4243" y="6867"/>
                    <a:pt x="4220" y="6821"/>
                  </a:cubicBezTo>
                  <a:cubicBezTo>
                    <a:pt x="4220" y="6821"/>
                    <a:pt x="4220" y="6810"/>
                    <a:pt x="4209" y="6810"/>
                  </a:cubicBezTo>
                  <a:cubicBezTo>
                    <a:pt x="4209" y="6810"/>
                    <a:pt x="4209" y="6810"/>
                    <a:pt x="4209" y="6799"/>
                  </a:cubicBezTo>
                  <a:cubicBezTo>
                    <a:pt x="4209" y="6799"/>
                    <a:pt x="4197" y="6787"/>
                    <a:pt x="4197" y="6787"/>
                  </a:cubicBezTo>
                  <a:cubicBezTo>
                    <a:pt x="4186" y="6776"/>
                    <a:pt x="4186" y="6765"/>
                    <a:pt x="4175" y="6765"/>
                  </a:cubicBezTo>
                  <a:cubicBezTo>
                    <a:pt x="4175" y="6765"/>
                    <a:pt x="4175" y="6753"/>
                    <a:pt x="4175" y="6753"/>
                  </a:cubicBezTo>
                  <a:cubicBezTo>
                    <a:pt x="4175" y="6742"/>
                    <a:pt x="4163" y="6742"/>
                    <a:pt x="4163" y="6730"/>
                  </a:cubicBezTo>
                  <a:cubicBezTo>
                    <a:pt x="4152" y="6730"/>
                    <a:pt x="4152" y="6719"/>
                    <a:pt x="4152" y="6719"/>
                  </a:cubicBezTo>
                  <a:lnTo>
                    <a:pt x="4140" y="6708"/>
                  </a:lnTo>
                  <a:cubicBezTo>
                    <a:pt x="4118" y="6696"/>
                    <a:pt x="4129" y="6662"/>
                    <a:pt x="4129" y="6662"/>
                  </a:cubicBezTo>
                  <a:cubicBezTo>
                    <a:pt x="4140" y="6640"/>
                    <a:pt x="4163" y="6628"/>
                    <a:pt x="4186" y="6628"/>
                  </a:cubicBezTo>
                  <a:close/>
                  <a:moveTo>
                    <a:pt x="3590" y="1"/>
                  </a:moveTo>
                  <a:cubicBezTo>
                    <a:pt x="3362" y="1"/>
                    <a:pt x="3132" y="56"/>
                    <a:pt x="2935" y="156"/>
                  </a:cubicBezTo>
                  <a:cubicBezTo>
                    <a:pt x="2252" y="498"/>
                    <a:pt x="1832" y="1237"/>
                    <a:pt x="1513" y="1772"/>
                  </a:cubicBezTo>
                  <a:cubicBezTo>
                    <a:pt x="1115" y="2465"/>
                    <a:pt x="785" y="3205"/>
                    <a:pt x="535" y="3955"/>
                  </a:cubicBezTo>
                  <a:cubicBezTo>
                    <a:pt x="410" y="4353"/>
                    <a:pt x="296" y="4740"/>
                    <a:pt x="217" y="5104"/>
                  </a:cubicBezTo>
                  <a:cubicBezTo>
                    <a:pt x="182" y="5297"/>
                    <a:pt x="137" y="5479"/>
                    <a:pt x="103" y="5661"/>
                  </a:cubicBezTo>
                  <a:lnTo>
                    <a:pt x="103" y="5695"/>
                  </a:lnTo>
                  <a:cubicBezTo>
                    <a:pt x="91" y="5730"/>
                    <a:pt x="80" y="5764"/>
                    <a:pt x="80" y="5809"/>
                  </a:cubicBezTo>
                  <a:cubicBezTo>
                    <a:pt x="69" y="5866"/>
                    <a:pt x="57" y="5934"/>
                    <a:pt x="46" y="5991"/>
                  </a:cubicBezTo>
                  <a:lnTo>
                    <a:pt x="35" y="6014"/>
                  </a:lnTo>
                  <a:cubicBezTo>
                    <a:pt x="35" y="6059"/>
                    <a:pt x="23" y="6105"/>
                    <a:pt x="12" y="6139"/>
                  </a:cubicBezTo>
                  <a:cubicBezTo>
                    <a:pt x="0" y="6150"/>
                    <a:pt x="12" y="6162"/>
                    <a:pt x="12" y="6173"/>
                  </a:cubicBezTo>
                  <a:cubicBezTo>
                    <a:pt x="12" y="6173"/>
                    <a:pt x="23" y="6185"/>
                    <a:pt x="35" y="6185"/>
                  </a:cubicBezTo>
                  <a:cubicBezTo>
                    <a:pt x="137" y="6219"/>
                    <a:pt x="251" y="6253"/>
                    <a:pt x="353" y="6298"/>
                  </a:cubicBezTo>
                  <a:lnTo>
                    <a:pt x="387" y="6298"/>
                  </a:lnTo>
                  <a:cubicBezTo>
                    <a:pt x="387" y="6287"/>
                    <a:pt x="398" y="6287"/>
                    <a:pt x="398" y="6276"/>
                  </a:cubicBezTo>
                  <a:cubicBezTo>
                    <a:pt x="421" y="6059"/>
                    <a:pt x="478" y="5843"/>
                    <a:pt x="535" y="5627"/>
                  </a:cubicBezTo>
                  <a:lnTo>
                    <a:pt x="535" y="5616"/>
                  </a:lnTo>
                  <a:cubicBezTo>
                    <a:pt x="626" y="5286"/>
                    <a:pt x="706" y="5024"/>
                    <a:pt x="797" y="4786"/>
                  </a:cubicBezTo>
                  <a:cubicBezTo>
                    <a:pt x="899" y="4513"/>
                    <a:pt x="1001" y="4285"/>
                    <a:pt x="1126" y="4069"/>
                  </a:cubicBezTo>
                  <a:cubicBezTo>
                    <a:pt x="1229" y="3876"/>
                    <a:pt x="1365" y="3648"/>
                    <a:pt x="1547" y="3489"/>
                  </a:cubicBezTo>
                  <a:cubicBezTo>
                    <a:pt x="1618" y="3427"/>
                    <a:pt x="1827" y="3261"/>
                    <a:pt x="2062" y="3261"/>
                  </a:cubicBezTo>
                  <a:cubicBezTo>
                    <a:pt x="2128" y="3261"/>
                    <a:pt x="2196" y="3274"/>
                    <a:pt x="2264" y="3307"/>
                  </a:cubicBezTo>
                  <a:cubicBezTo>
                    <a:pt x="2514" y="3432"/>
                    <a:pt x="2548" y="3762"/>
                    <a:pt x="2559" y="3898"/>
                  </a:cubicBezTo>
                  <a:cubicBezTo>
                    <a:pt x="2571" y="4183"/>
                    <a:pt x="2469" y="4467"/>
                    <a:pt x="2378" y="4672"/>
                  </a:cubicBezTo>
                  <a:cubicBezTo>
                    <a:pt x="2355" y="4729"/>
                    <a:pt x="2332" y="4774"/>
                    <a:pt x="2309" y="4831"/>
                  </a:cubicBezTo>
                  <a:cubicBezTo>
                    <a:pt x="2298" y="4842"/>
                    <a:pt x="2309" y="4854"/>
                    <a:pt x="2321" y="4865"/>
                  </a:cubicBezTo>
                  <a:cubicBezTo>
                    <a:pt x="2326" y="4871"/>
                    <a:pt x="2332" y="4874"/>
                    <a:pt x="2338" y="4874"/>
                  </a:cubicBezTo>
                  <a:cubicBezTo>
                    <a:pt x="2343" y="4874"/>
                    <a:pt x="2349" y="4871"/>
                    <a:pt x="2355" y="4865"/>
                  </a:cubicBezTo>
                  <a:cubicBezTo>
                    <a:pt x="2446" y="4797"/>
                    <a:pt x="2548" y="4740"/>
                    <a:pt x="2639" y="4672"/>
                  </a:cubicBezTo>
                  <a:cubicBezTo>
                    <a:pt x="2901" y="4524"/>
                    <a:pt x="3117" y="4444"/>
                    <a:pt x="3333" y="4444"/>
                  </a:cubicBezTo>
                  <a:cubicBezTo>
                    <a:pt x="3549" y="4444"/>
                    <a:pt x="3765" y="4513"/>
                    <a:pt x="3902" y="4660"/>
                  </a:cubicBezTo>
                  <a:cubicBezTo>
                    <a:pt x="4049" y="4797"/>
                    <a:pt x="4118" y="5013"/>
                    <a:pt x="4095" y="5241"/>
                  </a:cubicBezTo>
                  <a:cubicBezTo>
                    <a:pt x="4072" y="5616"/>
                    <a:pt x="3879" y="6014"/>
                    <a:pt x="3538" y="6423"/>
                  </a:cubicBezTo>
                  <a:cubicBezTo>
                    <a:pt x="3469" y="6514"/>
                    <a:pt x="3390" y="6594"/>
                    <a:pt x="3299" y="6685"/>
                  </a:cubicBezTo>
                  <a:cubicBezTo>
                    <a:pt x="3287" y="6696"/>
                    <a:pt x="3276" y="6708"/>
                    <a:pt x="3287" y="6719"/>
                  </a:cubicBezTo>
                  <a:cubicBezTo>
                    <a:pt x="3287" y="6730"/>
                    <a:pt x="3299" y="6742"/>
                    <a:pt x="3322" y="6742"/>
                  </a:cubicBezTo>
                  <a:cubicBezTo>
                    <a:pt x="3343" y="6741"/>
                    <a:pt x="3365" y="6740"/>
                    <a:pt x="3386" y="6740"/>
                  </a:cubicBezTo>
                  <a:cubicBezTo>
                    <a:pt x="3615" y="6740"/>
                    <a:pt x="3789" y="6797"/>
                    <a:pt x="3924" y="6901"/>
                  </a:cubicBezTo>
                  <a:cubicBezTo>
                    <a:pt x="4072" y="7015"/>
                    <a:pt x="4140" y="7174"/>
                    <a:pt x="4129" y="7322"/>
                  </a:cubicBezTo>
                  <a:cubicBezTo>
                    <a:pt x="4118" y="7515"/>
                    <a:pt x="3993" y="7663"/>
                    <a:pt x="3890" y="7743"/>
                  </a:cubicBezTo>
                  <a:cubicBezTo>
                    <a:pt x="3742" y="7868"/>
                    <a:pt x="3572" y="7947"/>
                    <a:pt x="3435" y="8016"/>
                  </a:cubicBezTo>
                  <a:cubicBezTo>
                    <a:pt x="3219" y="8107"/>
                    <a:pt x="3037" y="8164"/>
                    <a:pt x="2855" y="8209"/>
                  </a:cubicBezTo>
                  <a:cubicBezTo>
                    <a:pt x="2628" y="8266"/>
                    <a:pt x="2434" y="8289"/>
                    <a:pt x="2275" y="8289"/>
                  </a:cubicBezTo>
                  <a:cubicBezTo>
                    <a:pt x="2173" y="8289"/>
                    <a:pt x="1843" y="8266"/>
                    <a:pt x="1820" y="8084"/>
                  </a:cubicBezTo>
                  <a:cubicBezTo>
                    <a:pt x="1820" y="8084"/>
                    <a:pt x="1832" y="8073"/>
                    <a:pt x="1832" y="8073"/>
                  </a:cubicBezTo>
                  <a:cubicBezTo>
                    <a:pt x="1864" y="8032"/>
                    <a:pt x="1984" y="8026"/>
                    <a:pt x="2082" y="8026"/>
                  </a:cubicBezTo>
                  <a:cubicBezTo>
                    <a:pt x="2122" y="8026"/>
                    <a:pt x="2158" y="8027"/>
                    <a:pt x="2184" y="8027"/>
                  </a:cubicBezTo>
                  <a:lnTo>
                    <a:pt x="2241" y="8027"/>
                  </a:lnTo>
                  <a:cubicBezTo>
                    <a:pt x="2423" y="8027"/>
                    <a:pt x="2605" y="7993"/>
                    <a:pt x="2810" y="7947"/>
                  </a:cubicBezTo>
                  <a:cubicBezTo>
                    <a:pt x="2980" y="7902"/>
                    <a:pt x="3128" y="7845"/>
                    <a:pt x="3276" y="7788"/>
                  </a:cubicBezTo>
                  <a:cubicBezTo>
                    <a:pt x="3413" y="7720"/>
                    <a:pt x="3560" y="7652"/>
                    <a:pt x="3685" y="7561"/>
                  </a:cubicBezTo>
                  <a:cubicBezTo>
                    <a:pt x="3822" y="7458"/>
                    <a:pt x="3879" y="7356"/>
                    <a:pt x="3856" y="7265"/>
                  </a:cubicBezTo>
                  <a:cubicBezTo>
                    <a:pt x="3833" y="7151"/>
                    <a:pt x="3720" y="7072"/>
                    <a:pt x="3629" y="7049"/>
                  </a:cubicBezTo>
                  <a:cubicBezTo>
                    <a:pt x="3549" y="7021"/>
                    <a:pt x="3464" y="7012"/>
                    <a:pt x="3381" y="7012"/>
                  </a:cubicBezTo>
                  <a:cubicBezTo>
                    <a:pt x="3299" y="7012"/>
                    <a:pt x="3219" y="7021"/>
                    <a:pt x="3151" y="7026"/>
                  </a:cubicBezTo>
                  <a:cubicBezTo>
                    <a:pt x="3014" y="7049"/>
                    <a:pt x="2855" y="7072"/>
                    <a:pt x="2696" y="7129"/>
                  </a:cubicBezTo>
                  <a:cubicBezTo>
                    <a:pt x="2548" y="7163"/>
                    <a:pt x="2389" y="7220"/>
                    <a:pt x="2241" y="7276"/>
                  </a:cubicBezTo>
                  <a:lnTo>
                    <a:pt x="2218" y="7288"/>
                  </a:lnTo>
                  <a:cubicBezTo>
                    <a:pt x="2150" y="7311"/>
                    <a:pt x="2093" y="7345"/>
                    <a:pt x="2025" y="7367"/>
                  </a:cubicBezTo>
                  <a:cubicBezTo>
                    <a:pt x="1991" y="7379"/>
                    <a:pt x="1957" y="7390"/>
                    <a:pt x="1923" y="7413"/>
                  </a:cubicBezTo>
                  <a:cubicBezTo>
                    <a:pt x="1888" y="7424"/>
                    <a:pt x="1843" y="7447"/>
                    <a:pt x="1809" y="7458"/>
                  </a:cubicBezTo>
                  <a:cubicBezTo>
                    <a:pt x="1786" y="7458"/>
                    <a:pt x="1763" y="7447"/>
                    <a:pt x="1752" y="7436"/>
                  </a:cubicBezTo>
                  <a:cubicBezTo>
                    <a:pt x="1752" y="7424"/>
                    <a:pt x="1741" y="7413"/>
                    <a:pt x="1752" y="7390"/>
                  </a:cubicBezTo>
                  <a:cubicBezTo>
                    <a:pt x="1866" y="7231"/>
                    <a:pt x="2048" y="7129"/>
                    <a:pt x="2230" y="7026"/>
                  </a:cubicBezTo>
                  <a:cubicBezTo>
                    <a:pt x="2321" y="6969"/>
                    <a:pt x="2434" y="6924"/>
                    <a:pt x="2559" y="6890"/>
                  </a:cubicBezTo>
                  <a:cubicBezTo>
                    <a:pt x="2559" y="6878"/>
                    <a:pt x="2571" y="6878"/>
                    <a:pt x="2571" y="6878"/>
                  </a:cubicBezTo>
                  <a:cubicBezTo>
                    <a:pt x="2582" y="6867"/>
                    <a:pt x="2594" y="6856"/>
                    <a:pt x="2605" y="6856"/>
                  </a:cubicBezTo>
                  <a:cubicBezTo>
                    <a:pt x="2673" y="6821"/>
                    <a:pt x="2753" y="6776"/>
                    <a:pt x="2810" y="6719"/>
                  </a:cubicBezTo>
                  <a:lnTo>
                    <a:pt x="2855" y="6696"/>
                  </a:lnTo>
                  <a:cubicBezTo>
                    <a:pt x="2923" y="6640"/>
                    <a:pt x="3003" y="6571"/>
                    <a:pt x="3083" y="6503"/>
                  </a:cubicBezTo>
                  <a:cubicBezTo>
                    <a:pt x="3231" y="6367"/>
                    <a:pt x="3367" y="6207"/>
                    <a:pt x="3481" y="6037"/>
                  </a:cubicBezTo>
                  <a:cubicBezTo>
                    <a:pt x="3663" y="5764"/>
                    <a:pt x="3879" y="5400"/>
                    <a:pt x="3811" y="5070"/>
                  </a:cubicBezTo>
                  <a:cubicBezTo>
                    <a:pt x="3788" y="4945"/>
                    <a:pt x="3731" y="4842"/>
                    <a:pt x="3617" y="4786"/>
                  </a:cubicBezTo>
                  <a:cubicBezTo>
                    <a:pt x="3541" y="4742"/>
                    <a:pt x="3450" y="4726"/>
                    <a:pt x="3359" y="4726"/>
                  </a:cubicBezTo>
                  <a:cubicBezTo>
                    <a:pt x="3233" y="4726"/>
                    <a:pt x="3107" y="4757"/>
                    <a:pt x="3014" y="4797"/>
                  </a:cubicBezTo>
                  <a:cubicBezTo>
                    <a:pt x="2821" y="4877"/>
                    <a:pt x="2639" y="4990"/>
                    <a:pt x="2491" y="5104"/>
                  </a:cubicBezTo>
                  <a:cubicBezTo>
                    <a:pt x="2343" y="5206"/>
                    <a:pt x="2196" y="5332"/>
                    <a:pt x="2059" y="5457"/>
                  </a:cubicBezTo>
                  <a:cubicBezTo>
                    <a:pt x="1991" y="5525"/>
                    <a:pt x="1923" y="5604"/>
                    <a:pt x="1843" y="5695"/>
                  </a:cubicBezTo>
                  <a:cubicBezTo>
                    <a:pt x="1752" y="5821"/>
                    <a:pt x="1672" y="5934"/>
                    <a:pt x="1593" y="6048"/>
                  </a:cubicBezTo>
                  <a:cubicBezTo>
                    <a:pt x="1513" y="6139"/>
                    <a:pt x="1433" y="6241"/>
                    <a:pt x="1343" y="6332"/>
                  </a:cubicBezTo>
                  <a:cubicBezTo>
                    <a:pt x="1286" y="6389"/>
                    <a:pt x="1229" y="6446"/>
                    <a:pt x="1172" y="6492"/>
                  </a:cubicBezTo>
                  <a:cubicBezTo>
                    <a:pt x="1126" y="6526"/>
                    <a:pt x="1081" y="6560"/>
                    <a:pt x="1047" y="6594"/>
                  </a:cubicBezTo>
                  <a:cubicBezTo>
                    <a:pt x="1037" y="6604"/>
                    <a:pt x="1026" y="6607"/>
                    <a:pt x="1014" y="6607"/>
                  </a:cubicBezTo>
                  <a:cubicBezTo>
                    <a:pt x="999" y="6607"/>
                    <a:pt x="985" y="6601"/>
                    <a:pt x="979" y="6594"/>
                  </a:cubicBezTo>
                  <a:cubicBezTo>
                    <a:pt x="967" y="6583"/>
                    <a:pt x="956" y="6571"/>
                    <a:pt x="979" y="6549"/>
                  </a:cubicBezTo>
                  <a:cubicBezTo>
                    <a:pt x="1035" y="6469"/>
                    <a:pt x="1081" y="6389"/>
                    <a:pt x="1126" y="6310"/>
                  </a:cubicBezTo>
                  <a:cubicBezTo>
                    <a:pt x="1149" y="6276"/>
                    <a:pt x="1161" y="6241"/>
                    <a:pt x="1183" y="6207"/>
                  </a:cubicBezTo>
                  <a:cubicBezTo>
                    <a:pt x="1229" y="6128"/>
                    <a:pt x="1274" y="6059"/>
                    <a:pt x="1331" y="5991"/>
                  </a:cubicBezTo>
                  <a:lnTo>
                    <a:pt x="1354" y="5946"/>
                  </a:lnTo>
                  <a:cubicBezTo>
                    <a:pt x="1399" y="5866"/>
                    <a:pt x="1456" y="5775"/>
                    <a:pt x="1502" y="5718"/>
                  </a:cubicBezTo>
                  <a:cubicBezTo>
                    <a:pt x="1638" y="5502"/>
                    <a:pt x="1729" y="5343"/>
                    <a:pt x="1820" y="5184"/>
                  </a:cubicBezTo>
                  <a:cubicBezTo>
                    <a:pt x="1945" y="4956"/>
                    <a:pt x="2048" y="4751"/>
                    <a:pt x="2127" y="4558"/>
                  </a:cubicBezTo>
                  <a:cubicBezTo>
                    <a:pt x="2207" y="4376"/>
                    <a:pt x="2298" y="4126"/>
                    <a:pt x="2287" y="3864"/>
                  </a:cubicBezTo>
                  <a:cubicBezTo>
                    <a:pt x="2275" y="3785"/>
                    <a:pt x="2252" y="3637"/>
                    <a:pt x="2161" y="3569"/>
                  </a:cubicBezTo>
                  <a:cubicBezTo>
                    <a:pt x="2125" y="3547"/>
                    <a:pt x="2088" y="3534"/>
                    <a:pt x="2045" y="3534"/>
                  </a:cubicBezTo>
                  <a:cubicBezTo>
                    <a:pt x="2022" y="3534"/>
                    <a:pt x="1996" y="3538"/>
                    <a:pt x="1968" y="3546"/>
                  </a:cubicBezTo>
                  <a:cubicBezTo>
                    <a:pt x="1775" y="3603"/>
                    <a:pt x="1627" y="3773"/>
                    <a:pt x="1524" y="3933"/>
                  </a:cubicBezTo>
                  <a:cubicBezTo>
                    <a:pt x="1297" y="4262"/>
                    <a:pt x="1115" y="4660"/>
                    <a:pt x="944" y="5172"/>
                  </a:cubicBezTo>
                  <a:cubicBezTo>
                    <a:pt x="876" y="5388"/>
                    <a:pt x="808" y="5604"/>
                    <a:pt x="740" y="5866"/>
                  </a:cubicBezTo>
                  <a:cubicBezTo>
                    <a:pt x="694" y="6048"/>
                    <a:pt x="649" y="6219"/>
                    <a:pt x="580" y="6389"/>
                  </a:cubicBezTo>
                  <a:cubicBezTo>
                    <a:pt x="569" y="6401"/>
                    <a:pt x="580" y="6423"/>
                    <a:pt x="592" y="6423"/>
                  </a:cubicBezTo>
                  <a:cubicBezTo>
                    <a:pt x="990" y="6685"/>
                    <a:pt x="1274" y="7072"/>
                    <a:pt x="1365" y="7493"/>
                  </a:cubicBezTo>
                  <a:cubicBezTo>
                    <a:pt x="1422" y="7743"/>
                    <a:pt x="1411" y="8016"/>
                    <a:pt x="1343" y="8255"/>
                  </a:cubicBezTo>
                  <a:cubicBezTo>
                    <a:pt x="1320" y="8357"/>
                    <a:pt x="1263" y="8505"/>
                    <a:pt x="1172" y="8653"/>
                  </a:cubicBezTo>
                  <a:cubicBezTo>
                    <a:pt x="1172" y="8664"/>
                    <a:pt x="1172" y="8675"/>
                    <a:pt x="1172" y="8675"/>
                  </a:cubicBezTo>
                  <a:cubicBezTo>
                    <a:pt x="1183" y="8687"/>
                    <a:pt x="1195" y="8698"/>
                    <a:pt x="1206" y="8698"/>
                  </a:cubicBezTo>
                  <a:lnTo>
                    <a:pt x="4015" y="8687"/>
                  </a:lnTo>
                  <a:lnTo>
                    <a:pt x="5858" y="8687"/>
                  </a:lnTo>
                  <a:cubicBezTo>
                    <a:pt x="6040" y="8687"/>
                    <a:pt x="6210" y="8710"/>
                    <a:pt x="6324" y="8880"/>
                  </a:cubicBezTo>
                  <a:cubicBezTo>
                    <a:pt x="6392" y="8994"/>
                    <a:pt x="6404" y="9142"/>
                    <a:pt x="6415" y="9278"/>
                  </a:cubicBezTo>
                  <a:cubicBezTo>
                    <a:pt x="6427" y="9312"/>
                    <a:pt x="6427" y="9346"/>
                    <a:pt x="6427" y="9369"/>
                  </a:cubicBezTo>
                  <a:cubicBezTo>
                    <a:pt x="6427" y="9392"/>
                    <a:pt x="6427" y="9415"/>
                    <a:pt x="6438" y="9426"/>
                  </a:cubicBezTo>
                  <a:lnTo>
                    <a:pt x="6438" y="9460"/>
                  </a:lnTo>
                  <a:cubicBezTo>
                    <a:pt x="6438" y="9472"/>
                    <a:pt x="6438" y="9483"/>
                    <a:pt x="6449" y="9494"/>
                  </a:cubicBezTo>
                  <a:lnTo>
                    <a:pt x="6483" y="9494"/>
                  </a:lnTo>
                  <a:cubicBezTo>
                    <a:pt x="6552" y="9460"/>
                    <a:pt x="6620" y="9415"/>
                    <a:pt x="6665" y="9381"/>
                  </a:cubicBezTo>
                  <a:cubicBezTo>
                    <a:pt x="6950" y="9176"/>
                    <a:pt x="7098" y="8892"/>
                    <a:pt x="7075" y="8607"/>
                  </a:cubicBezTo>
                  <a:cubicBezTo>
                    <a:pt x="7063" y="8471"/>
                    <a:pt x="7007" y="8334"/>
                    <a:pt x="6927" y="8220"/>
                  </a:cubicBezTo>
                  <a:cubicBezTo>
                    <a:pt x="6893" y="8175"/>
                    <a:pt x="6836" y="8129"/>
                    <a:pt x="6791" y="8095"/>
                  </a:cubicBezTo>
                  <a:cubicBezTo>
                    <a:pt x="6768" y="8084"/>
                    <a:pt x="6756" y="8073"/>
                    <a:pt x="6745" y="8061"/>
                  </a:cubicBezTo>
                  <a:cubicBezTo>
                    <a:pt x="6711" y="8050"/>
                    <a:pt x="6677" y="8038"/>
                    <a:pt x="6654" y="8016"/>
                  </a:cubicBezTo>
                  <a:cubicBezTo>
                    <a:pt x="6648" y="8010"/>
                    <a:pt x="6643" y="8007"/>
                    <a:pt x="6637" y="8007"/>
                  </a:cubicBezTo>
                  <a:cubicBezTo>
                    <a:pt x="6631" y="8007"/>
                    <a:pt x="6626" y="8010"/>
                    <a:pt x="6620" y="8016"/>
                  </a:cubicBezTo>
                  <a:lnTo>
                    <a:pt x="6609" y="8016"/>
                  </a:lnTo>
                  <a:lnTo>
                    <a:pt x="6586" y="8038"/>
                  </a:lnTo>
                  <a:cubicBezTo>
                    <a:pt x="6483" y="8107"/>
                    <a:pt x="6370" y="8152"/>
                    <a:pt x="6222" y="8186"/>
                  </a:cubicBezTo>
                  <a:cubicBezTo>
                    <a:pt x="6142" y="8209"/>
                    <a:pt x="6074" y="8220"/>
                    <a:pt x="6006" y="8232"/>
                  </a:cubicBezTo>
                  <a:lnTo>
                    <a:pt x="5801" y="8232"/>
                  </a:lnTo>
                  <a:cubicBezTo>
                    <a:pt x="5756" y="8232"/>
                    <a:pt x="5744" y="8198"/>
                    <a:pt x="5744" y="8186"/>
                  </a:cubicBezTo>
                  <a:cubicBezTo>
                    <a:pt x="5733" y="8152"/>
                    <a:pt x="5756" y="8107"/>
                    <a:pt x="5790" y="8095"/>
                  </a:cubicBezTo>
                  <a:cubicBezTo>
                    <a:pt x="5824" y="8084"/>
                    <a:pt x="5858" y="8061"/>
                    <a:pt x="5881" y="8050"/>
                  </a:cubicBezTo>
                  <a:cubicBezTo>
                    <a:pt x="5915" y="8038"/>
                    <a:pt x="5949" y="8016"/>
                    <a:pt x="5983" y="8004"/>
                  </a:cubicBezTo>
                  <a:cubicBezTo>
                    <a:pt x="5994" y="8004"/>
                    <a:pt x="6017" y="7993"/>
                    <a:pt x="6040" y="7982"/>
                  </a:cubicBezTo>
                  <a:cubicBezTo>
                    <a:pt x="6074" y="7970"/>
                    <a:pt x="6119" y="7959"/>
                    <a:pt x="6154" y="7947"/>
                  </a:cubicBezTo>
                  <a:cubicBezTo>
                    <a:pt x="6279" y="7902"/>
                    <a:pt x="6381" y="7845"/>
                    <a:pt x="6461" y="7777"/>
                  </a:cubicBezTo>
                  <a:cubicBezTo>
                    <a:pt x="6609" y="7675"/>
                    <a:pt x="6700" y="7493"/>
                    <a:pt x="6688" y="7333"/>
                  </a:cubicBezTo>
                  <a:cubicBezTo>
                    <a:pt x="6677" y="7231"/>
                    <a:pt x="6620" y="7140"/>
                    <a:pt x="6506" y="7083"/>
                  </a:cubicBezTo>
                  <a:cubicBezTo>
                    <a:pt x="6495" y="7072"/>
                    <a:pt x="6483" y="7072"/>
                    <a:pt x="6472" y="7060"/>
                  </a:cubicBezTo>
                  <a:cubicBezTo>
                    <a:pt x="6438" y="7049"/>
                    <a:pt x="6415" y="7049"/>
                    <a:pt x="6404" y="7038"/>
                  </a:cubicBezTo>
                  <a:cubicBezTo>
                    <a:pt x="6347" y="7025"/>
                    <a:pt x="6287" y="7019"/>
                    <a:pt x="6223" y="7019"/>
                  </a:cubicBezTo>
                  <a:cubicBezTo>
                    <a:pt x="6110" y="7019"/>
                    <a:pt x="5985" y="7039"/>
                    <a:pt x="5847" y="7083"/>
                  </a:cubicBezTo>
                  <a:cubicBezTo>
                    <a:pt x="5744" y="7106"/>
                    <a:pt x="5630" y="7151"/>
                    <a:pt x="5539" y="7208"/>
                  </a:cubicBezTo>
                  <a:cubicBezTo>
                    <a:pt x="5517" y="7220"/>
                    <a:pt x="5505" y="7231"/>
                    <a:pt x="5483" y="7242"/>
                  </a:cubicBezTo>
                  <a:cubicBezTo>
                    <a:pt x="5410" y="7284"/>
                    <a:pt x="5328" y="7335"/>
                    <a:pt x="5254" y="7335"/>
                  </a:cubicBezTo>
                  <a:cubicBezTo>
                    <a:pt x="5246" y="7335"/>
                    <a:pt x="5239" y="7334"/>
                    <a:pt x="5232" y="7333"/>
                  </a:cubicBezTo>
                  <a:cubicBezTo>
                    <a:pt x="5198" y="7333"/>
                    <a:pt x="5153" y="7299"/>
                    <a:pt x="5153" y="7265"/>
                  </a:cubicBezTo>
                  <a:cubicBezTo>
                    <a:pt x="5175" y="7117"/>
                    <a:pt x="5323" y="7026"/>
                    <a:pt x="5471" y="6947"/>
                  </a:cubicBezTo>
                  <a:cubicBezTo>
                    <a:pt x="5619" y="6867"/>
                    <a:pt x="5778" y="6810"/>
                    <a:pt x="5926" y="6776"/>
                  </a:cubicBezTo>
                  <a:cubicBezTo>
                    <a:pt x="6026" y="6758"/>
                    <a:pt x="6123" y="6749"/>
                    <a:pt x="6214" y="6749"/>
                  </a:cubicBezTo>
                  <a:cubicBezTo>
                    <a:pt x="6351" y="6749"/>
                    <a:pt x="6477" y="6769"/>
                    <a:pt x="6586" y="6810"/>
                  </a:cubicBezTo>
                  <a:cubicBezTo>
                    <a:pt x="6591" y="6816"/>
                    <a:pt x="6597" y="6819"/>
                    <a:pt x="6601" y="6819"/>
                  </a:cubicBezTo>
                  <a:cubicBezTo>
                    <a:pt x="6606" y="6819"/>
                    <a:pt x="6609" y="6816"/>
                    <a:pt x="6609" y="6810"/>
                  </a:cubicBezTo>
                  <a:cubicBezTo>
                    <a:pt x="6643" y="6799"/>
                    <a:pt x="6665" y="6799"/>
                    <a:pt x="6688" y="6787"/>
                  </a:cubicBezTo>
                  <a:cubicBezTo>
                    <a:pt x="6722" y="6776"/>
                    <a:pt x="6745" y="6776"/>
                    <a:pt x="6768" y="6765"/>
                  </a:cubicBezTo>
                  <a:cubicBezTo>
                    <a:pt x="6870" y="6730"/>
                    <a:pt x="6961" y="6685"/>
                    <a:pt x="7052" y="6640"/>
                  </a:cubicBezTo>
                  <a:cubicBezTo>
                    <a:pt x="7245" y="6549"/>
                    <a:pt x="7416" y="6423"/>
                    <a:pt x="7564" y="6287"/>
                  </a:cubicBezTo>
                  <a:cubicBezTo>
                    <a:pt x="7780" y="6082"/>
                    <a:pt x="8019" y="5764"/>
                    <a:pt x="7860" y="5400"/>
                  </a:cubicBezTo>
                  <a:cubicBezTo>
                    <a:pt x="7723" y="5104"/>
                    <a:pt x="7405" y="4911"/>
                    <a:pt x="7029" y="4888"/>
                  </a:cubicBezTo>
                  <a:cubicBezTo>
                    <a:pt x="6991" y="4885"/>
                    <a:pt x="6953" y="4884"/>
                    <a:pt x="6914" y="4884"/>
                  </a:cubicBezTo>
                  <a:cubicBezTo>
                    <a:pt x="6604" y="4884"/>
                    <a:pt x="6267" y="4965"/>
                    <a:pt x="5903" y="5127"/>
                  </a:cubicBezTo>
                  <a:cubicBezTo>
                    <a:pt x="5721" y="5206"/>
                    <a:pt x="5551" y="5309"/>
                    <a:pt x="5392" y="5400"/>
                  </a:cubicBezTo>
                  <a:cubicBezTo>
                    <a:pt x="5369" y="5423"/>
                    <a:pt x="5335" y="5434"/>
                    <a:pt x="5312" y="5457"/>
                  </a:cubicBezTo>
                  <a:cubicBezTo>
                    <a:pt x="5187" y="5536"/>
                    <a:pt x="5050" y="5616"/>
                    <a:pt x="4902" y="5673"/>
                  </a:cubicBezTo>
                  <a:cubicBezTo>
                    <a:pt x="4891" y="5673"/>
                    <a:pt x="4891" y="5673"/>
                    <a:pt x="4880" y="5661"/>
                  </a:cubicBezTo>
                  <a:cubicBezTo>
                    <a:pt x="4868" y="5650"/>
                    <a:pt x="4868" y="5627"/>
                    <a:pt x="4868" y="5616"/>
                  </a:cubicBezTo>
                  <a:cubicBezTo>
                    <a:pt x="4914" y="5502"/>
                    <a:pt x="5005" y="5400"/>
                    <a:pt x="5073" y="5320"/>
                  </a:cubicBezTo>
                  <a:cubicBezTo>
                    <a:pt x="5153" y="5229"/>
                    <a:pt x="5278" y="5150"/>
                    <a:pt x="5369" y="5093"/>
                  </a:cubicBezTo>
                  <a:cubicBezTo>
                    <a:pt x="5551" y="4968"/>
                    <a:pt x="5767" y="4865"/>
                    <a:pt x="6017" y="4763"/>
                  </a:cubicBezTo>
                  <a:cubicBezTo>
                    <a:pt x="6279" y="4672"/>
                    <a:pt x="6540" y="4615"/>
                    <a:pt x="6768" y="4592"/>
                  </a:cubicBezTo>
                  <a:cubicBezTo>
                    <a:pt x="6779" y="4592"/>
                    <a:pt x="6791" y="4592"/>
                    <a:pt x="6791" y="4581"/>
                  </a:cubicBezTo>
                  <a:cubicBezTo>
                    <a:pt x="6950" y="4410"/>
                    <a:pt x="7132" y="4183"/>
                    <a:pt x="7257" y="3898"/>
                  </a:cubicBezTo>
                  <a:cubicBezTo>
                    <a:pt x="7371" y="3625"/>
                    <a:pt x="7416" y="3330"/>
                    <a:pt x="7393" y="3057"/>
                  </a:cubicBezTo>
                  <a:cubicBezTo>
                    <a:pt x="7348" y="2568"/>
                    <a:pt x="7075" y="2113"/>
                    <a:pt x="6677" y="1897"/>
                  </a:cubicBezTo>
                  <a:cubicBezTo>
                    <a:pt x="6456" y="1776"/>
                    <a:pt x="6200" y="1715"/>
                    <a:pt x="5924" y="1715"/>
                  </a:cubicBezTo>
                  <a:cubicBezTo>
                    <a:pt x="5731" y="1715"/>
                    <a:pt x="5529" y="1745"/>
                    <a:pt x="5323" y="1806"/>
                  </a:cubicBezTo>
                  <a:cubicBezTo>
                    <a:pt x="4971" y="1908"/>
                    <a:pt x="4652" y="2113"/>
                    <a:pt x="4322" y="2408"/>
                  </a:cubicBezTo>
                  <a:lnTo>
                    <a:pt x="4300" y="2443"/>
                  </a:lnTo>
                  <a:cubicBezTo>
                    <a:pt x="4266" y="2477"/>
                    <a:pt x="4231" y="2511"/>
                    <a:pt x="4197" y="2545"/>
                  </a:cubicBezTo>
                  <a:lnTo>
                    <a:pt x="3993" y="2772"/>
                  </a:lnTo>
                  <a:cubicBezTo>
                    <a:pt x="3981" y="2772"/>
                    <a:pt x="3981" y="2784"/>
                    <a:pt x="3970" y="2784"/>
                  </a:cubicBezTo>
                  <a:cubicBezTo>
                    <a:pt x="3970" y="2784"/>
                    <a:pt x="3970" y="2784"/>
                    <a:pt x="3958" y="2795"/>
                  </a:cubicBezTo>
                  <a:cubicBezTo>
                    <a:pt x="3845" y="2932"/>
                    <a:pt x="3731" y="3080"/>
                    <a:pt x="3583" y="3296"/>
                  </a:cubicBezTo>
                  <a:cubicBezTo>
                    <a:pt x="3560" y="3330"/>
                    <a:pt x="3538" y="3364"/>
                    <a:pt x="3515" y="3398"/>
                  </a:cubicBezTo>
                  <a:cubicBezTo>
                    <a:pt x="3458" y="3478"/>
                    <a:pt x="3413" y="3557"/>
                    <a:pt x="3344" y="3625"/>
                  </a:cubicBezTo>
                  <a:cubicBezTo>
                    <a:pt x="3265" y="3739"/>
                    <a:pt x="3185" y="3819"/>
                    <a:pt x="3083" y="3921"/>
                  </a:cubicBezTo>
                  <a:cubicBezTo>
                    <a:pt x="3076" y="3935"/>
                    <a:pt x="3065" y="3940"/>
                    <a:pt x="3053" y="3940"/>
                  </a:cubicBezTo>
                  <a:cubicBezTo>
                    <a:pt x="3045" y="3940"/>
                    <a:pt x="3035" y="3937"/>
                    <a:pt x="3026" y="3933"/>
                  </a:cubicBezTo>
                  <a:cubicBezTo>
                    <a:pt x="3026" y="3921"/>
                    <a:pt x="3003" y="3910"/>
                    <a:pt x="3014" y="3887"/>
                  </a:cubicBezTo>
                  <a:cubicBezTo>
                    <a:pt x="3060" y="3728"/>
                    <a:pt x="3117" y="3580"/>
                    <a:pt x="3196" y="3432"/>
                  </a:cubicBezTo>
                  <a:cubicBezTo>
                    <a:pt x="3276" y="3284"/>
                    <a:pt x="3378" y="3136"/>
                    <a:pt x="3469" y="3011"/>
                  </a:cubicBezTo>
                  <a:cubicBezTo>
                    <a:pt x="3685" y="2693"/>
                    <a:pt x="3890" y="2454"/>
                    <a:pt x="4095" y="2249"/>
                  </a:cubicBezTo>
                  <a:cubicBezTo>
                    <a:pt x="4152" y="2192"/>
                    <a:pt x="4231" y="2124"/>
                    <a:pt x="4300" y="2067"/>
                  </a:cubicBezTo>
                  <a:cubicBezTo>
                    <a:pt x="4300" y="2067"/>
                    <a:pt x="4300" y="2056"/>
                    <a:pt x="4311" y="2056"/>
                  </a:cubicBezTo>
                  <a:cubicBezTo>
                    <a:pt x="4322" y="2022"/>
                    <a:pt x="4345" y="1988"/>
                    <a:pt x="4368" y="1954"/>
                  </a:cubicBezTo>
                  <a:cubicBezTo>
                    <a:pt x="4425" y="1828"/>
                    <a:pt x="4493" y="1703"/>
                    <a:pt x="4550" y="1567"/>
                  </a:cubicBezTo>
                  <a:cubicBezTo>
                    <a:pt x="4630" y="1317"/>
                    <a:pt x="4743" y="850"/>
                    <a:pt x="4504" y="464"/>
                  </a:cubicBezTo>
                  <a:cubicBezTo>
                    <a:pt x="4308" y="142"/>
                    <a:pt x="3953" y="1"/>
                    <a:pt x="359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4230650" y="2759200"/>
              <a:ext cx="62275" cy="81050"/>
            </a:xfrm>
            <a:custGeom>
              <a:rect b="b" l="l" r="r" t="t"/>
              <a:pathLst>
                <a:path extrusionOk="0" h="3242" w="2491">
                  <a:moveTo>
                    <a:pt x="1722" y="1918"/>
                  </a:moveTo>
                  <a:cubicBezTo>
                    <a:pt x="1736" y="1918"/>
                    <a:pt x="1746" y="1928"/>
                    <a:pt x="1763" y="1945"/>
                  </a:cubicBezTo>
                  <a:cubicBezTo>
                    <a:pt x="1763" y="1956"/>
                    <a:pt x="1763" y="1968"/>
                    <a:pt x="1774" y="1991"/>
                  </a:cubicBezTo>
                  <a:cubicBezTo>
                    <a:pt x="1774" y="1991"/>
                    <a:pt x="1774" y="1991"/>
                    <a:pt x="1774" y="2002"/>
                  </a:cubicBezTo>
                  <a:cubicBezTo>
                    <a:pt x="1774" y="2013"/>
                    <a:pt x="1774" y="2025"/>
                    <a:pt x="1774" y="2036"/>
                  </a:cubicBezTo>
                  <a:lnTo>
                    <a:pt x="1774" y="2047"/>
                  </a:lnTo>
                  <a:cubicBezTo>
                    <a:pt x="1774" y="2059"/>
                    <a:pt x="1774" y="2070"/>
                    <a:pt x="1774" y="2070"/>
                  </a:cubicBezTo>
                  <a:cubicBezTo>
                    <a:pt x="1774" y="2082"/>
                    <a:pt x="1774" y="2093"/>
                    <a:pt x="1774" y="2093"/>
                  </a:cubicBezTo>
                  <a:lnTo>
                    <a:pt x="1774" y="2104"/>
                  </a:lnTo>
                  <a:cubicBezTo>
                    <a:pt x="1774" y="2116"/>
                    <a:pt x="1774" y="2127"/>
                    <a:pt x="1774" y="2138"/>
                  </a:cubicBezTo>
                  <a:lnTo>
                    <a:pt x="1774" y="2150"/>
                  </a:lnTo>
                  <a:cubicBezTo>
                    <a:pt x="1774" y="2161"/>
                    <a:pt x="1774" y="2173"/>
                    <a:pt x="1774" y="2173"/>
                  </a:cubicBezTo>
                  <a:cubicBezTo>
                    <a:pt x="1774" y="2184"/>
                    <a:pt x="1763" y="2184"/>
                    <a:pt x="1763" y="2195"/>
                  </a:cubicBezTo>
                  <a:cubicBezTo>
                    <a:pt x="1763" y="2207"/>
                    <a:pt x="1763" y="2207"/>
                    <a:pt x="1763" y="2218"/>
                  </a:cubicBezTo>
                  <a:lnTo>
                    <a:pt x="1752" y="2218"/>
                  </a:lnTo>
                  <a:lnTo>
                    <a:pt x="1752" y="2229"/>
                  </a:lnTo>
                  <a:cubicBezTo>
                    <a:pt x="1752" y="2241"/>
                    <a:pt x="1752" y="2252"/>
                    <a:pt x="1740" y="2264"/>
                  </a:cubicBezTo>
                  <a:cubicBezTo>
                    <a:pt x="1740" y="2275"/>
                    <a:pt x="1740" y="2286"/>
                    <a:pt x="1729" y="2298"/>
                  </a:cubicBezTo>
                  <a:lnTo>
                    <a:pt x="1752" y="2320"/>
                  </a:lnTo>
                  <a:lnTo>
                    <a:pt x="1717" y="2309"/>
                  </a:lnTo>
                  <a:cubicBezTo>
                    <a:pt x="1683" y="2366"/>
                    <a:pt x="1672" y="2366"/>
                    <a:pt x="1649" y="2366"/>
                  </a:cubicBezTo>
                  <a:cubicBezTo>
                    <a:pt x="1626" y="2355"/>
                    <a:pt x="1615" y="2332"/>
                    <a:pt x="1615" y="2320"/>
                  </a:cubicBezTo>
                  <a:cubicBezTo>
                    <a:pt x="1615" y="2309"/>
                    <a:pt x="1615" y="2298"/>
                    <a:pt x="1615" y="2286"/>
                  </a:cubicBezTo>
                  <a:cubicBezTo>
                    <a:pt x="1615" y="2286"/>
                    <a:pt x="1615" y="2286"/>
                    <a:pt x="1615" y="2275"/>
                  </a:cubicBezTo>
                  <a:cubicBezTo>
                    <a:pt x="1604" y="2275"/>
                    <a:pt x="1604" y="2264"/>
                    <a:pt x="1604" y="2252"/>
                  </a:cubicBezTo>
                  <a:cubicBezTo>
                    <a:pt x="1604" y="2252"/>
                    <a:pt x="1615" y="2241"/>
                    <a:pt x="1615" y="2229"/>
                  </a:cubicBezTo>
                  <a:lnTo>
                    <a:pt x="1615" y="2218"/>
                  </a:lnTo>
                  <a:cubicBezTo>
                    <a:pt x="1615" y="2207"/>
                    <a:pt x="1615" y="2195"/>
                    <a:pt x="1615" y="2184"/>
                  </a:cubicBezTo>
                  <a:lnTo>
                    <a:pt x="1615" y="2173"/>
                  </a:lnTo>
                  <a:lnTo>
                    <a:pt x="1615" y="2161"/>
                  </a:lnTo>
                  <a:cubicBezTo>
                    <a:pt x="1615" y="2161"/>
                    <a:pt x="1626" y="2138"/>
                    <a:pt x="1626" y="2138"/>
                  </a:cubicBezTo>
                  <a:lnTo>
                    <a:pt x="1626" y="2127"/>
                  </a:lnTo>
                  <a:lnTo>
                    <a:pt x="1626" y="2116"/>
                  </a:lnTo>
                  <a:cubicBezTo>
                    <a:pt x="1626" y="2104"/>
                    <a:pt x="1626" y="2093"/>
                    <a:pt x="1638" y="2082"/>
                  </a:cubicBezTo>
                  <a:lnTo>
                    <a:pt x="1638" y="2070"/>
                  </a:lnTo>
                  <a:cubicBezTo>
                    <a:pt x="1638" y="2070"/>
                    <a:pt x="1638" y="2059"/>
                    <a:pt x="1649" y="2059"/>
                  </a:cubicBezTo>
                  <a:cubicBezTo>
                    <a:pt x="1649" y="2047"/>
                    <a:pt x="1649" y="2047"/>
                    <a:pt x="1649" y="2036"/>
                  </a:cubicBezTo>
                  <a:cubicBezTo>
                    <a:pt x="1649" y="2036"/>
                    <a:pt x="1649" y="2025"/>
                    <a:pt x="1661" y="2013"/>
                  </a:cubicBezTo>
                  <a:cubicBezTo>
                    <a:pt x="1661" y="2013"/>
                    <a:pt x="1661" y="2002"/>
                    <a:pt x="1672" y="1991"/>
                  </a:cubicBezTo>
                  <a:cubicBezTo>
                    <a:pt x="1672" y="1991"/>
                    <a:pt x="1672" y="1991"/>
                    <a:pt x="1672" y="1979"/>
                  </a:cubicBezTo>
                  <a:cubicBezTo>
                    <a:pt x="1683" y="1956"/>
                    <a:pt x="1683" y="1934"/>
                    <a:pt x="1706" y="1922"/>
                  </a:cubicBezTo>
                  <a:cubicBezTo>
                    <a:pt x="1712" y="1919"/>
                    <a:pt x="1717" y="1918"/>
                    <a:pt x="1722" y="1918"/>
                  </a:cubicBezTo>
                  <a:close/>
                  <a:moveTo>
                    <a:pt x="1626" y="0"/>
                  </a:moveTo>
                  <a:cubicBezTo>
                    <a:pt x="728" y="0"/>
                    <a:pt x="0" y="728"/>
                    <a:pt x="0" y="1627"/>
                  </a:cubicBezTo>
                  <a:cubicBezTo>
                    <a:pt x="0" y="2446"/>
                    <a:pt x="614" y="3128"/>
                    <a:pt x="1433" y="3230"/>
                  </a:cubicBezTo>
                  <a:cubicBezTo>
                    <a:pt x="1444" y="3230"/>
                    <a:pt x="1456" y="3219"/>
                    <a:pt x="1467" y="3208"/>
                  </a:cubicBezTo>
                  <a:cubicBezTo>
                    <a:pt x="1490" y="3060"/>
                    <a:pt x="1513" y="2900"/>
                    <a:pt x="1592" y="2753"/>
                  </a:cubicBezTo>
                  <a:cubicBezTo>
                    <a:pt x="1592" y="2741"/>
                    <a:pt x="1604" y="2741"/>
                    <a:pt x="1604" y="2741"/>
                  </a:cubicBezTo>
                  <a:cubicBezTo>
                    <a:pt x="1615" y="2741"/>
                    <a:pt x="1615" y="2753"/>
                    <a:pt x="1615" y="2753"/>
                  </a:cubicBezTo>
                  <a:cubicBezTo>
                    <a:pt x="1649" y="2912"/>
                    <a:pt x="1649" y="3082"/>
                    <a:pt x="1638" y="3208"/>
                  </a:cubicBezTo>
                  <a:cubicBezTo>
                    <a:pt x="1638" y="3219"/>
                    <a:pt x="1638" y="3230"/>
                    <a:pt x="1649" y="3230"/>
                  </a:cubicBezTo>
                  <a:cubicBezTo>
                    <a:pt x="1649" y="3242"/>
                    <a:pt x="1661" y="3242"/>
                    <a:pt x="1672" y="3242"/>
                  </a:cubicBezTo>
                  <a:cubicBezTo>
                    <a:pt x="1786" y="3242"/>
                    <a:pt x="1899" y="3219"/>
                    <a:pt x="2013" y="3196"/>
                  </a:cubicBezTo>
                  <a:cubicBezTo>
                    <a:pt x="2025" y="3196"/>
                    <a:pt x="2036" y="3185"/>
                    <a:pt x="2036" y="3173"/>
                  </a:cubicBezTo>
                  <a:cubicBezTo>
                    <a:pt x="2195" y="2195"/>
                    <a:pt x="2343" y="1217"/>
                    <a:pt x="2479" y="262"/>
                  </a:cubicBezTo>
                  <a:cubicBezTo>
                    <a:pt x="2491" y="250"/>
                    <a:pt x="2479" y="239"/>
                    <a:pt x="2468" y="239"/>
                  </a:cubicBezTo>
                  <a:cubicBezTo>
                    <a:pt x="2218" y="80"/>
                    <a:pt x="1922" y="0"/>
                    <a:pt x="162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4109800" y="2798725"/>
              <a:ext cx="81050" cy="81325"/>
            </a:xfrm>
            <a:custGeom>
              <a:rect b="b" l="l" r="r" t="t"/>
              <a:pathLst>
                <a:path extrusionOk="0" h="3253" w="3242">
                  <a:moveTo>
                    <a:pt x="1615" y="0"/>
                  </a:moveTo>
                  <a:cubicBezTo>
                    <a:pt x="728" y="0"/>
                    <a:pt x="0" y="728"/>
                    <a:pt x="0" y="1627"/>
                  </a:cubicBezTo>
                  <a:cubicBezTo>
                    <a:pt x="0" y="2525"/>
                    <a:pt x="728" y="3253"/>
                    <a:pt x="1615" y="3253"/>
                  </a:cubicBezTo>
                  <a:cubicBezTo>
                    <a:pt x="2514" y="3253"/>
                    <a:pt x="3242" y="2525"/>
                    <a:pt x="3242" y="1627"/>
                  </a:cubicBezTo>
                  <a:cubicBezTo>
                    <a:pt x="3242" y="728"/>
                    <a:pt x="2514" y="0"/>
                    <a:pt x="1615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4158975" y="2672750"/>
              <a:ext cx="81350" cy="54625"/>
            </a:xfrm>
            <a:custGeom>
              <a:rect b="b" l="l" r="r" t="t"/>
              <a:pathLst>
                <a:path extrusionOk="0" h="2185" w="3254">
                  <a:moveTo>
                    <a:pt x="2469" y="319"/>
                  </a:moveTo>
                  <a:lnTo>
                    <a:pt x="2492" y="330"/>
                  </a:lnTo>
                  <a:cubicBezTo>
                    <a:pt x="2514" y="330"/>
                    <a:pt x="2526" y="330"/>
                    <a:pt x="2549" y="342"/>
                  </a:cubicBezTo>
                  <a:cubicBezTo>
                    <a:pt x="2571" y="342"/>
                    <a:pt x="2583" y="364"/>
                    <a:pt x="2583" y="387"/>
                  </a:cubicBezTo>
                  <a:cubicBezTo>
                    <a:pt x="2583" y="399"/>
                    <a:pt x="2560" y="433"/>
                    <a:pt x="2549" y="433"/>
                  </a:cubicBezTo>
                  <a:cubicBezTo>
                    <a:pt x="2526" y="433"/>
                    <a:pt x="2514" y="433"/>
                    <a:pt x="2492" y="444"/>
                  </a:cubicBezTo>
                  <a:lnTo>
                    <a:pt x="2469" y="444"/>
                  </a:lnTo>
                  <a:cubicBezTo>
                    <a:pt x="2452" y="450"/>
                    <a:pt x="2435" y="453"/>
                    <a:pt x="2419" y="453"/>
                  </a:cubicBezTo>
                  <a:cubicBezTo>
                    <a:pt x="2404" y="453"/>
                    <a:pt x="2389" y="450"/>
                    <a:pt x="2378" y="444"/>
                  </a:cubicBezTo>
                  <a:lnTo>
                    <a:pt x="2298" y="444"/>
                  </a:lnTo>
                  <a:lnTo>
                    <a:pt x="2287" y="433"/>
                  </a:lnTo>
                  <a:lnTo>
                    <a:pt x="2253" y="433"/>
                  </a:lnTo>
                  <a:cubicBezTo>
                    <a:pt x="2253" y="433"/>
                    <a:pt x="2241" y="433"/>
                    <a:pt x="2230" y="421"/>
                  </a:cubicBezTo>
                  <a:cubicBezTo>
                    <a:pt x="2230" y="421"/>
                    <a:pt x="2219" y="421"/>
                    <a:pt x="2207" y="410"/>
                  </a:cubicBezTo>
                  <a:lnTo>
                    <a:pt x="2196" y="410"/>
                  </a:lnTo>
                  <a:cubicBezTo>
                    <a:pt x="2196" y="410"/>
                    <a:pt x="2196" y="399"/>
                    <a:pt x="2185" y="399"/>
                  </a:cubicBezTo>
                  <a:cubicBezTo>
                    <a:pt x="2185" y="399"/>
                    <a:pt x="2173" y="387"/>
                    <a:pt x="2173" y="387"/>
                  </a:cubicBezTo>
                  <a:cubicBezTo>
                    <a:pt x="2173" y="387"/>
                    <a:pt x="2185" y="376"/>
                    <a:pt x="2185" y="376"/>
                  </a:cubicBezTo>
                  <a:lnTo>
                    <a:pt x="2196" y="364"/>
                  </a:lnTo>
                  <a:cubicBezTo>
                    <a:pt x="2196" y="364"/>
                    <a:pt x="2207" y="353"/>
                    <a:pt x="2207" y="353"/>
                  </a:cubicBezTo>
                  <a:cubicBezTo>
                    <a:pt x="2219" y="353"/>
                    <a:pt x="2230" y="342"/>
                    <a:pt x="2241" y="342"/>
                  </a:cubicBezTo>
                  <a:lnTo>
                    <a:pt x="2253" y="342"/>
                  </a:lnTo>
                  <a:cubicBezTo>
                    <a:pt x="2264" y="342"/>
                    <a:pt x="2276" y="342"/>
                    <a:pt x="2287" y="330"/>
                  </a:cubicBezTo>
                  <a:lnTo>
                    <a:pt x="2310" y="330"/>
                  </a:lnTo>
                  <a:lnTo>
                    <a:pt x="2344" y="319"/>
                  </a:lnTo>
                  <a:close/>
                  <a:moveTo>
                    <a:pt x="126" y="1"/>
                  </a:moveTo>
                  <a:cubicBezTo>
                    <a:pt x="115" y="1"/>
                    <a:pt x="103" y="12"/>
                    <a:pt x="92" y="23"/>
                  </a:cubicBezTo>
                  <a:cubicBezTo>
                    <a:pt x="69" y="103"/>
                    <a:pt x="46" y="183"/>
                    <a:pt x="35" y="274"/>
                  </a:cubicBezTo>
                  <a:cubicBezTo>
                    <a:pt x="35" y="285"/>
                    <a:pt x="35" y="285"/>
                    <a:pt x="35" y="296"/>
                  </a:cubicBezTo>
                  <a:cubicBezTo>
                    <a:pt x="46" y="308"/>
                    <a:pt x="58" y="308"/>
                    <a:pt x="58" y="308"/>
                  </a:cubicBezTo>
                  <a:cubicBezTo>
                    <a:pt x="297" y="308"/>
                    <a:pt x="547" y="308"/>
                    <a:pt x="786" y="319"/>
                  </a:cubicBezTo>
                  <a:lnTo>
                    <a:pt x="922" y="319"/>
                  </a:lnTo>
                  <a:cubicBezTo>
                    <a:pt x="1036" y="330"/>
                    <a:pt x="1161" y="330"/>
                    <a:pt x="1275" y="342"/>
                  </a:cubicBezTo>
                  <a:cubicBezTo>
                    <a:pt x="1309" y="342"/>
                    <a:pt x="1354" y="353"/>
                    <a:pt x="1388" y="353"/>
                  </a:cubicBezTo>
                  <a:cubicBezTo>
                    <a:pt x="1434" y="353"/>
                    <a:pt x="1479" y="364"/>
                    <a:pt x="1525" y="364"/>
                  </a:cubicBezTo>
                  <a:cubicBezTo>
                    <a:pt x="1570" y="376"/>
                    <a:pt x="1605" y="376"/>
                    <a:pt x="1650" y="387"/>
                  </a:cubicBezTo>
                  <a:cubicBezTo>
                    <a:pt x="1684" y="399"/>
                    <a:pt x="1730" y="399"/>
                    <a:pt x="1764" y="410"/>
                  </a:cubicBezTo>
                  <a:cubicBezTo>
                    <a:pt x="1787" y="410"/>
                    <a:pt x="1798" y="421"/>
                    <a:pt x="1798" y="433"/>
                  </a:cubicBezTo>
                  <a:cubicBezTo>
                    <a:pt x="1798" y="444"/>
                    <a:pt x="1787" y="455"/>
                    <a:pt x="1764" y="467"/>
                  </a:cubicBezTo>
                  <a:cubicBezTo>
                    <a:pt x="1718" y="467"/>
                    <a:pt x="1673" y="467"/>
                    <a:pt x="1627" y="478"/>
                  </a:cubicBezTo>
                  <a:cubicBezTo>
                    <a:pt x="1582" y="490"/>
                    <a:pt x="1536" y="490"/>
                    <a:pt x="1479" y="490"/>
                  </a:cubicBezTo>
                  <a:cubicBezTo>
                    <a:pt x="1388" y="501"/>
                    <a:pt x="1297" y="501"/>
                    <a:pt x="1195" y="512"/>
                  </a:cubicBezTo>
                  <a:lnTo>
                    <a:pt x="774" y="512"/>
                  </a:lnTo>
                  <a:cubicBezTo>
                    <a:pt x="729" y="501"/>
                    <a:pt x="683" y="501"/>
                    <a:pt x="649" y="501"/>
                  </a:cubicBezTo>
                  <a:lnTo>
                    <a:pt x="35" y="501"/>
                  </a:lnTo>
                  <a:cubicBezTo>
                    <a:pt x="24" y="501"/>
                    <a:pt x="12" y="512"/>
                    <a:pt x="1" y="524"/>
                  </a:cubicBezTo>
                  <a:lnTo>
                    <a:pt x="1" y="535"/>
                  </a:lnTo>
                  <a:lnTo>
                    <a:pt x="1" y="558"/>
                  </a:lnTo>
                  <a:cubicBezTo>
                    <a:pt x="1" y="1456"/>
                    <a:pt x="729" y="2184"/>
                    <a:pt x="1627" y="2184"/>
                  </a:cubicBezTo>
                  <a:cubicBezTo>
                    <a:pt x="2526" y="2184"/>
                    <a:pt x="3254" y="1456"/>
                    <a:pt x="3254" y="558"/>
                  </a:cubicBezTo>
                  <a:cubicBezTo>
                    <a:pt x="3254" y="376"/>
                    <a:pt x="3220" y="194"/>
                    <a:pt x="3163" y="23"/>
                  </a:cubicBezTo>
                  <a:cubicBezTo>
                    <a:pt x="3163" y="12"/>
                    <a:pt x="3140" y="1"/>
                    <a:pt x="3129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4042400" y="2672750"/>
              <a:ext cx="263325" cy="286075"/>
            </a:xfrm>
            <a:custGeom>
              <a:rect b="b" l="l" r="r" t="t"/>
              <a:pathLst>
                <a:path extrusionOk="0" h="11443" w="10533">
                  <a:moveTo>
                    <a:pt x="3538" y="751"/>
                  </a:moveTo>
                  <a:cubicBezTo>
                    <a:pt x="3572" y="751"/>
                    <a:pt x="3606" y="763"/>
                    <a:pt x="3640" y="763"/>
                  </a:cubicBezTo>
                  <a:cubicBezTo>
                    <a:pt x="3652" y="774"/>
                    <a:pt x="3674" y="774"/>
                    <a:pt x="3686" y="774"/>
                  </a:cubicBezTo>
                  <a:lnTo>
                    <a:pt x="3708" y="774"/>
                  </a:lnTo>
                  <a:cubicBezTo>
                    <a:pt x="3743" y="785"/>
                    <a:pt x="3777" y="785"/>
                    <a:pt x="3811" y="808"/>
                  </a:cubicBezTo>
                  <a:cubicBezTo>
                    <a:pt x="3822" y="819"/>
                    <a:pt x="3834" y="831"/>
                    <a:pt x="3834" y="854"/>
                  </a:cubicBezTo>
                  <a:cubicBezTo>
                    <a:pt x="3834" y="865"/>
                    <a:pt x="3822" y="876"/>
                    <a:pt x="3811" y="888"/>
                  </a:cubicBezTo>
                  <a:cubicBezTo>
                    <a:pt x="3777" y="910"/>
                    <a:pt x="3743" y="910"/>
                    <a:pt x="3697" y="910"/>
                  </a:cubicBezTo>
                  <a:lnTo>
                    <a:pt x="3686" y="910"/>
                  </a:lnTo>
                  <a:cubicBezTo>
                    <a:pt x="3663" y="922"/>
                    <a:pt x="3652" y="922"/>
                    <a:pt x="3629" y="922"/>
                  </a:cubicBezTo>
                  <a:cubicBezTo>
                    <a:pt x="3595" y="922"/>
                    <a:pt x="3572" y="933"/>
                    <a:pt x="3538" y="933"/>
                  </a:cubicBezTo>
                  <a:cubicBezTo>
                    <a:pt x="3424" y="933"/>
                    <a:pt x="3322" y="922"/>
                    <a:pt x="3242" y="922"/>
                  </a:cubicBezTo>
                  <a:cubicBezTo>
                    <a:pt x="3128" y="910"/>
                    <a:pt x="3037" y="910"/>
                    <a:pt x="2946" y="899"/>
                  </a:cubicBezTo>
                  <a:lnTo>
                    <a:pt x="2924" y="899"/>
                  </a:lnTo>
                  <a:cubicBezTo>
                    <a:pt x="2878" y="899"/>
                    <a:pt x="2844" y="899"/>
                    <a:pt x="2810" y="888"/>
                  </a:cubicBezTo>
                  <a:lnTo>
                    <a:pt x="2776" y="876"/>
                  </a:lnTo>
                  <a:cubicBezTo>
                    <a:pt x="2742" y="865"/>
                    <a:pt x="2719" y="865"/>
                    <a:pt x="2696" y="842"/>
                  </a:cubicBezTo>
                  <a:cubicBezTo>
                    <a:pt x="2685" y="831"/>
                    <a:pt x="2685" y="831"/>
                    <a:pt x="2685" y="819"/>
                  </a:cubicBezTo>
                  <a:cubicBezTo>
                    <a:pt x="2685" y="808"/>
                    <a:pt x="2685" y="808"/>
                    <a:pt x="2696" y="797"/>
                  </a:cubicBezTo>
                  <a:cubicBezTo>
                    <a:pt x="2719" y="774"/>
                    <a:pt x="2753" y="774"/>
                    <a:pt x="2787" y="763"/>
                  </a:cubicBezTo>
                  <a:lnTo>
                    <a:pt x="2799" y="763"/>
                  </a:lnTo>
                  <a:cubicBezTo>
                    <a:pt x="2855" y="751"/>
                    <a:pt x="2901" y="751"/>
                    <a:pt x="2946" y="751"/>
                  </a:cubicBezTo>
                  <a:close/>
                  <a:moveTo>
                    <a:pt x="3549" y="1115"/>
                  </a:moveTo>
                  <a:lnTo>
                    <a:pt x="3572" y="1127"/>
                  </a:lnTo>
                  <a:lnTo>
                    <a:pt x="3595" y="1127"/>
                  </a:lnTo>
                  <a:cubicBezTo>
                    <a:pt x="3629" y="1127"/>
                    <a:pt x="3663" y="1161"/>
                    <a:pt x="3674" y="1183"/>
                  </a:cubicBezTo>
                  <a:cubicBezTo>
                    <a:pt x="3674" y="1195"/>
                    <a:pt x="3674" y="1218"/>
                    <a:pt x="3674" y="1229"/>
                  </a:cubicBezTo>
                  <a:cubicBezTo>
                    <a:pt x="3652" y="1240"/>
                    <a:pt x="3629" y="1274"/>
                    <a:pt x="3595" y="1274"/>
                  </a:cubicBezTo>
                  <a:lnTo>
                    <a:pt x="3572" y="1274"/>
                  </a:lnTo>
                  <a:cubicBezTo>
                    <a:pt x="3572" y="1286"/>
                    <a:pt x="3572" y="1286"/>
                    <a:pt x="3572" y="1286"/>
                  </a:cubicBezTo>
                  <a:lnTo>
                    <a:pt x="3549" y="1286"/>
                  </a:lnTo>
                  <a:cubicBezTo>
                    <a:pt x="3526" y="1297"/>
                    <a:pt x="3515" y="1297"/>
                    <a:pt x="3492" y="1297"/>
                  </a:cubicBezTo>
                  <a:lnTo>
                    <a:pt x="3288" y="1297"/>
                  </a:lnTo>
                  <a:cubicBezTo>
                    <a:pt x="3253" y="1297"/>
                    <a:pt x="3208" y="1297"/>
                    <a:pt x="3185" y="1286"/>
                  </a:cubicBezTo>
                  <a:lnTo>
                    <a:pt x="3174" y="1286"/>
                  </a:lnTo>
                  <a:cubicBezTo>
                    <a:pt x="3117" y="1286"/>
                    <a:pt x="3049" y="1286"/>
                    <a:pt x="3015" y="1240"/>
                  </a:cubicBezTo>
                  <a:cubicBezTo>
                    <a:pt x="3003" y="1229"/>
                    <a:pt x="2992" y="1229"/>
                    <a:pt x="2992" y="1218"/>
                  </a:cubicBezTo>
                  <a:cubicBezTo>
                    <a:pt x="2992" y="1218"/>
                    <a:pt x="2981" y="1195"/>
                    <a:pt x="3015" y="1172"/>
                  </a:cubicBezTo>
                  <a:cubicBezTo>
                    <a:pt x="3049" y="1127"/>
                    <a:pt x="3117" y="1127"/>
                    <a:pt x="3174" y="1115"/>
                  </a:cubicBezTo>
                  <a:close/>
                  <a:moveTo>
                    <a:pt x="8929" y="990"/>
                  </a:moveTo>
                  <a:cubicBezTo>
                    <a:pt x="8929" y="990"/>
                    <a:pt x="8929" y="1001"/>
                    <a:pt x="8940" y="1001"/>
                  </a:cubicBezTo>
                  <a:cubicBezTo>
                    <a:pt x="8940" y="1001"/>
                    <a:pt x="8940" y="1001"/>
                    <a:pt x="8952" y="1013"/>
                  </a:cubicBezTo>
                  <a:cubicBezTo>
                    <a:pt x="8952" y="1013"/>
                    <a:pt x="8952" y="1013"/>
                    <a:pt x="8952" y="1024"/>
                  </a:cubicBezTo>
                  <a:lnTo>
                    <a:pt x="8963" y="1024"/>
                  </a:lnTo>
                  <a:cubicBezTo>
                    <a:pt x="8963" y="1036"/>
                    <a:pt x="8963" y="1036"/>
                    <a:pt x="8963" y="1047"/>
                  </a:cubicBezTo>
                  <a:cubicBezTo>
                    <a:pt x="8974" y="1047"/>
                    <a:pt x="8974" y="1058"/>
                    <a:pt x="8974" y="1070"/>
                  </a:cubicBezTo>
                  <a:lnTo>
                    <a:pt x="8974" y="1115"/>
                  </a:lnTo>
                  <a:cubicBezTo>
                    <a:pt x="8974" y="1138"/>
                    <a:pt x="8974" y="1161"/>
                    <a:pt x="8974" y="1183"/>
                  </a:cubicBezTo>
                  <a:lnTo>
                    <a:pt x="8974" y="1195"/>
                  </a:lnTo>
                  <a:cubicBezTo>
                    <a:pt x="8974" y="1218"/>
                    <a:pt x="8974" y="1240"/>
                    <a:pt x="8963" y="1263"/>
                  </a:cubicBezTo>
                  <a:cubicBezTo>
                    <a:pt x="8963" y="1263"/>
                    <a:pt x="8963" y="1274"/>
                    <a:pt x="8963" y="1286"/>
                  </a:cubicBezTo>
                  <a:lnTo>
                    <a:pt x="8952" y="1286"/>
                  </a:lnTo>
                  <a:cubicBezTo>
                    <a:pt x="8952" y="1297"/>
                    <a:pt x="8952" y="1297"/>
                    <a:pt x="8940" y="1297"/>
                  </a:cubicBezTo>
                  <a:cubicBezTo>
                    <a:pt x="8940" y="1320"/>
                    <a:pt x="8929" y="1331"/>
                    <a:pt x="8918" y="1343"/>
                  </a:cubicBezTo>
                  <a:cubicBezTo>
                    <a:pt x="8914" y="1346"/>
                    <a:pt x="8909" y="1347"/>
                    <a:pt x="8903" y="1347"/>
                  </a:cubicBezTo>
                  <a:cubicBezTo>
                    <a:pt x="8888" y="1347"/>
                    <a:pt x="8869" y="1339"/>
                    <a:pt x="8861" y="1331"/>
                  </a:cubicBezTo>
                  <a:cubicBezTo>
                    <a:pt x="8849" y="1320"/>
                    <a:pt x="8849" y="1309"/>
                    <a:pt x="8849" y="1297"/>
                  </a:cubicBezTo>
                  <a:cubicBezTo>
                    <a:pt x="8849" y="1286"/>
                    <a:pt x="8849" y="1286"/>
                    <a:pt x="8838" y="1286"/>
                  </a:cubicBezTo>
                  <a:cubicBezTo>
                    <a:pt x="8838" y="1274"/>
                    <a:pt x="8838" y="1274"/>
                    <a:pt x="8838" y="1263"/>
                  </a:cubicBezTo>
                  <a:cubicBezTo>
                    <a:pt x="8838" y="1263"/>
                    <a:pt x="8827" y="1252"/>
                    <a:pt x="8827" y="1240"/>
                  </a:cubicBezTo>
                  <a:lnTo>
                    <a:pt x="8838" y="1229"/>
                  </a:lnTo>
                  <a:cubicBezTo>
                    <a:pt x="8827" y="1218"/>
                    <a:pt x="8838" y="1206"/>
                    <a:pt x="8838" y="1195"/>
                  </a:cubicBezTo>
                  <a:lnTo>
                    <a:pt x="8849" y="1138"/>
                  </a:lnTo>
                  <a:cubicBezTo>
                    <a:pt x="8849" y="1115"/>
                    <a:pt x="8849" y="1104"/>
                    <a:pt x="8861" y="1092"/>
                  </a:cubicBezTo>
                  <a:lnTo>
                    <a:pt x="8861" y="1081"/>
                  </a:lnTo>
                  <a:cubicBezTo>
                    <a:pt x="8861" y="1081"/>
                    <a:pt x="8861" y="1070"/>
                    <a:pt x="8861" y="1070"/>
                  </a:cubicBezTo>
                  <a:cubicBezTo>
                    <a:pt x="8872" y="1058"/>
                    <a:pt x="8872" y="1058"/>
                    <a:pt x="8872" y="1047"/>
                  </a:cubicBezTo>
                  <a:cubicBezTo>
                    <a:pt x="8872" y="1036"/>
                    <a:pt x="8872" y="1036"/>
                    <a:pt x="8883" y="1024"/>
                  </a:cubicBezTo>
                  <a:cubicBezTo>
                    <a:pt x="8895" y="1024"/>
                    <a:pt x="8895" y="1013"/>
                    <a:pt x="8895" y="1013"/>
                  </a:cubicBezTo>
                  <a:cubicBezTo>
                    <a:pt x="8906" y="1013"/>
                    <a:pt x="8906" y="1001"/>
                    <a:pt x="8906" y="1001"/>
                  </a:cubicBezTo>
                  <a:lnTo>
                    <a:pt x="8918" y="1001"/>
                  </a:lnTo>
                  <a:cubicBezTo>
                    <a:pt x="8918" y="990"/>
                    <a:pt x="8929" y="990"/>
                    <a:pt x="8929" y="990"/>
                  </a:cubicBezTo>
                  <a:close/>
                  <a:moveTo>
                    <a:pt x="9249" y="845"/>
                  </a:moveTo>
                  <a:cubicBezTo>
                    <a:pt x="9259" y="845"/>
                    <a:pt x="9270" y="848"/>
                    <a:pt x="9282" y="854"/>
                  </a:cubicBezTo>
                  <a:cubicBezTo>
                    <a:pt x="9304" y="876"/>
                    <a:pt x="9304" y="899"/>
                    <a:pt x="9304" y="945"/>
                  </a:cubicBezTo>
                  <a:lnTo>
                    <a:pt x="9304" y="967"/>
                  </a:lnTo>
                  <a:cubicBezTo>
                    <a:pt x="9304" y="979"/>
                    <a:pt x="9304" y="1001"/>
                    <a:pt x="9304" y="1013"/>
                  </a:cubicBezTo>
                  <a:cubicBezTo>
                    <a:pt x="9304" y="1070"/>
                    <a:pt x="9293" y="1115"/>
                    <a:pt x="9282" y="1172"/>
                  </a:cubicBezTo>
                  <a:lnTo>
                    <a:pt x="9282" y="1195"/>
                  </a:lnTo>
                  <a:cubicBezTo>
                    <a:pt x="9282" y="1218"/>
                    <a:pt x="9270" y="1240"/>
                    <a:pt x="9270" y="1263"/>
                  </a:cubicBezTo>
                  <a:lnTo>
                    <a:pt x="9259" y="1286"/>
                  </a:lnTo>
                  <a:cubicBezTo>
                    <a:pt x="9259" y="1309"/>
                    <a:pt x="9259" y="1331"/>
                    <a:pt x="9247" y="1354"/>
                  </a:cubicBezTo>
                  <a:lnTo>
                    <a:pt x="9236" y="1354"/>
                  </a:lnTo>
                  <a:lnTo>
                    <a:pt x="9236" y="1365"/>
                  </a:lnTo>
                  <a:lnTo>
                    <a:pt x="9213" y="1422"/>
                  </a:lnTo>
                  <a:cubicBezTo>
                    <a:pt x="9202" y="1445"/>
                    <a:pt x="9191" y="1479"/>
                    <a:pt x="9168" y="1490"/>
                  </a:cubicBezTo>
                  <a:cubicBezTo>
                    <a:pt x="9162" y="1496"/>
                    <a:pt x="9154" y="1499"/>
                    <a:pt x="9145" y="1499"/>
                  </a:cubicBezTo>
                  <a:cubicBezTo>
                    <a:pt x="9137" y="1499"/>
                    <a:pt x="9128" y="1496"/>
                    <a:pt x="9122" y="1490"/>
                  </a:cubicBezTo>
                  <a:cubicBezTo>
                    <a:pt x="9100" y="1468"/>
                    <a:pt x="9100" y="1434"/>
                    <a:pt x="9100" y="1400"/>
                  </a:cubicBezTo>
                  <a:lnTo>
                    <a:pt x="9100" y="1354"/>
                  </a:lnTo>
                  <a:lnTo>
                    <a:pt x="9100" y="1343"/>
                  </a:lnTo>
                  <a:cubicBezTo>
                    <a:pt x="9100" y="1274"/>
                    <a:pt x="9100" y="1206"/>
                    <a:pt x="9111" y="1149"/>
                  </a:cubicBezTo>
                  <a:cubicBezTo>
                    <a:pt x="9122" y="1092"/>
                    <a:pt x="9134" y="1047"/>
                    <a:pt x="9145" y="1001"/>
                  </a:cubicBezTo>
                  <a:cubicBezTo>
                    <a:pt x="9156" y="990"/>
                    <a:pt x="9156" y="967"/>
                    <a:pt x="9168" y="956"/>
                  </a:cubicBezTo>
                  <a:lnTo>
                    <a:pt x="9179" y="922"/>
                  </a:lnTo>
                  <a:cubicBezTo>
                    <a:pt x="9191" y="888"/>
                    <a:pt x="9202" y="865"/>
                    <a:pt x="9225" y="854"/>
                  </a:cubicBezTo>
                  <a:cubicBezTo>
                    <a:pt x="9230" y="848"/>
                    <a:pt x="9239" y="845"/>
                    <a:pt x="9249" y="845"/>
                  </a:cubicBezTo>
                  <a:close/>
                  <a:moveTo>
                    <a:pt x="3401" y="1468"/>
                  </a:moveTo>
                  <a:cubicBezTo>
                    <a:pt x="3424" y="1468"/>
                    <a:pt x="3435" y="1468"/>
                    <a:pt x="3458" y="1479"/>
                  </a:cubicBezTo>
                  <a:lnTo>
                    <a:pt x="3492" y="1479"/>
                  </a:lnTo>
                  <a:cubicBezTo>
                    <a:pt x="3515" y="1479"/>
                    <a:pt x="3526" y="1479"/>
                    <a:pt x="3549" y="1490"/>
                  </a:cubicBezTo>
                  <a:cubicBezTo>
                    <a:pt x="3549" y="1490"/>
                    <a:pt x="3549" y="1490"/>
                    <a:pt x="3549" y="1502"/>
                  </a:cubicBezTo>
                  <a:cubicBezTo>
                    <a:pt x="3595" y="1502"/>
                    <a:pt x="3629" y="1513"/>
                    <a:pt x="3640" y="1536"/>
                  </a:cubicBezTo>
                  <a:cubicBezTo>
                    <a:pt x="3652" y="1547"/>
                    <a:pt x="3652" y="1559"/>
                    <a:pt x="3640" y="1570"/>
                  </a:cubicBezTo>
                  <a:cubicBezTo>
                    <a:pt x="3629" y="1593"/>
                    <a:pt x="3595" y="1604"/>
                    <a:pt x="3549" y="1616"/>
                  </a:cubicBezTo>
                  <a:lnTo>
                    <a:pt x="3538" y="1616"/>
                  </a:lnTo>
                  <a:cubicBezTo>
                    <a:pt x="3526" y="1627"/>
                    <a:pt x="3515" y="1627"/>
                    <a:pt x="3492" y="1638"/>
                  </a:cubicBezTo>
                  <a:lnTo>
                    <a:pt x="3458" y="1638"/>
                  </a:lnTo>
                  <a:cubicBezTo>
                    <a:pt x="3441" y="1644"/>
                    <a:pt x="3421" y="1647"/>
                    <a:pt x="3400" y="1647"/>
                  </a:cubicBezTo>
                  <a:cubicBezTo>
                    <a:pt x="3379" y="1647"/>
                    <a:pt x="3356" y="1644"/>
                    <a:pt x="3333" y="1638"/>
                  </a:cubicBezTo>
                  <a:cubicBezTo>
                    <a:pt x="3276" y="1627"/>
                    <a:pt x="3242" y="1616"/>
                    <a:pt x="3231" y="1581"/>
                  </a:cubicBezTo>
                  <a:cubicBezTo>
                    <a:pt x="3208" y="1547"/>
                    <a:pt x="3231" y="1513"/>
                    <a:pt x="3253" y="1502"/>
                  </a:cubicBezTo>
                  <a:cubicBezTo>
                    <a:pt x="3276" y="1490"/>
                    <a:pt x="3299" y="1479"/>
                    <a:pt x="3322" y="1479"/>
                  </a:cubicBezTo>
                  <a:cubicBezTo>
                    <a:pt x="3344" y="1468"/>
                    <a:pt x="3367" y="1468"/>
                    <a:pt x="3401" y="1468"/>
                  </a:cubicBezTo>
                  <a:close/>
                  <a:moveTo>
                    <a:pt x="9623" y="717"/>
                  </a:moveTo>
                  <a:cubicBezTo>
                    <a:pt x="9646" y="717"/>
                    <a:pt x="9657" y="728"/>
                    <a:pt x="9668" y="751"/>
                  </a:cubicBezTo>
                  <a:cubicBezTo>
                    <a:pt x="9691" y="808"/>
                    <a:pt x="9691" y="888"/>
                    <a:pt x="9680" y="967"/>
                  </a:cubicBezTo>
                  <a:lnTo>
                    <a:pt x="9680" y="990"/>
                  </a:lnTo>
                  <a:cubicBezTo>
                    <a:pt x="9657" y="1081"/>
                    <a:pt x="9657" y="1161"/>
                    <a:pt x="9634" y="1229"/>
                  </a:cubicBezTo>
                  <a:cubicBezTo>
                    <a:pt x="9623" y="1309"/>
                    <a:pt x="9611" y="1377"/>
                    <a:pt x="9589" y="1445"/>
                  </a:cubicBezTo>
                  <a:lnTo>
                    <a:pt x="9577" y="1479"/>
                  </a:lnTo>
                  <a:cubicBezTo>
                    <a:pt x="9577" y="1490"/>
                    <a:pt x="9566" y="1502"/>
                    <a:pt x="9566" y="1513"/>
                  </a:cubicBezTo>
                  <a:cubicBezTo>
                    <a:pt x="9566" y="1525"/>
                    <a:pt x="9555" y="1547"/>
                    <a:pt x="9543" y="1559"/>
                  </a:cubicBezTo>
                  <a:lnTo>
                    <a:pt x="9532" y="1570"/>
                  </a:lnTo>
                  <a:cubicBezTo>
                    <a:pt x="9532" y="1581"/>
                    <a:pt x="9520" y="1593"/>
                    <a:pt x="9520" y="1604"/>
                  </a:cubicBezTo>
                  <a:cubicBezTo>
                    <a:pt x="9509" y="1627"/>
                    <a:pt x="9498" y="1638"/>
                    <a:pt x="9486" y="1650"/>
                  </a:cubicBezTo>
                  <a:cubicBezTo>
                    <a:pt x="9475" y="1661"/>
                    <a:pt x="9464" y="1661"/>
                    <a:pt x="9452" y="1661"/>
                  </a:cubicBezTo>
                  <a:cubicBezTo>
                    <a:pt x="9441" y="1661"/>
                    <a:pt x="9429" y="1650"/>
                    <a:pt x="9418" y="1638"/>
                  </a:cubicBezTo>
                  <a:cubicBezTo>
                    <a:pt x="9418" y="1616"/>
                    <a:pt x="9407" y="1593"/>
                    <a:pt x="9407" y="1570"/>
                  </a:cubicBezTo>
                  <a:cubicBezTo>
                    <a:pt x="9407" y="1559"/>
                    <a:pt x="9407" y="1547"/>
                    <a:pt x="9407" y="1536"/>
                  </a:cubicBezTo>
                  <a:cubicBezTo>
                    <a:pt x="9407" y="1502"/>
                    <a:pt x="9407" y="1479"/>
                    <a:pt x="9407" y="1445"/>
                  </a:cubicBezTo>
                  <a:cubicBezTo>
                    <a:pt x="9418" y="1434"/>
                    <a:pt x="9418" y="1422"/>
                    <a:pt x="9418" y="1411"/>
                  </a:cubicBezTo>
                  <a:cubicBezTo>
                    <a:pt x="9418" y="1400"/>
                    <a:pt x="9418" y="1388"/>
                    <a:pt x="9418" y="1377"/>
                  </a:cubicBezTo>
                  <a:cubicBezTo>
                    <a:pt x="9418" y="1354"/>
                    <a:pt x="9418" y="1320"/>
                    <a:pt x="9429" y="1286"/>
                  </a:cubicBezTo>
                  <a:lnTo>
                    <a:pt x="9429" y="1263"/>
                  </a:lnTo>
                  <a:cubicBezTo>
                    <a:pt x="9441" y="1229"/>
                    <a:pt x="9441" y="1206"/>
                    <a:pt x="9452" y="1183"/>
                  </a:cubicBezTo>
                  <a:cubicBezTo>
                    <a:pt x="9452" y="1127"/>
                    <a:pt x="9464" y="1081"/>
                    <a:pt x="9475" y="1036"/>
                  </a:cubicBezTo>
                  <a:lnTo>
                    <a:pt x="9498" y="922"/>
                  </a:lnTo>
                  <a:cubicBezTo>
                    <a:pt x="9509" y="854"/>
                    <a:pt x="9520" y="785"/>
                    <a:pt x="9566" y="740"/>
                  </a:cubicBezTo>
                  <a:cubicBezTo>
                    <a:pt x="9577" y="728"/>
                    <a:pt x="9589" y="717"/>
                    <a:pt x="9611" y="717"/>
                  </a:cubicBezTo>
                  <a:close/>
                  <a:moveTo>
                    <a:pt x="3481" y="1832"/>
                  </a:moveTo>
                  <a:cubicBezTo>
                    <a:pt x="3504" y="1832"/>
                    <a:pt x="3515" y="1832"/>
                    <a:pt x="3538" y="1843"/>
                  </a:cubicBezTo>
                  <a:cubicBezTo>
                    <a:pt x="3549" y="1843"/>
                    <a:pt x="3549" y="1843"/>
                    <a:pt x="3561" y="1854"/>
                  </a:cubicBezTo>
                  <a:lnTo>
                    <a:pt x="3572" y="1854"/>
                  </a:lnTo>
                  <a:cubicBezTo>
                    <a:pt x="3572" y="1866"/>
                    <a:pt x="3583" y="1866"/>
                    <a:pt x="3583" y="1866"/>
                  </a:cubicBezTo>
                  <a:cubicBezTo>
                    <a:pt x="3595" y="1866"/>
                    <a:pt x="3617" y="1877"/>
                    <a:pt x="3629" y="1889"/>
                  </a:cubicBezTo>
                  <a:cubicBezTo>
                    <a:pt x="3640" y="1900"/>
                    <a:pt x="3640" y="1900"/>
                    <a:pt x="3640" y="1911"/>
                  </a:cubicBezTo>
                  <a:cubicBezTo>
                    <a:pt x="3640" y="1923"/>
                    <a:pt x="3640" y="1923"/>
                    <a:pt x="3617" y="1934"/>
                  </a:cubicBezTo>
                  <a:cubicBezTo>
                    <a:pt x="3617" y="1934"/>
                    <a:pt x="3606" y="1934"/>
                    <a:pt x="3595" y="1945"/>
                  </a:cubicBezTo>
                  <a:lnTo>
                    <a:pt x="3572" y="1945"/>
                  </a:lnTo>
                  <a:cubicBezTo>
                    <a:pt x="3561" y="1957"/>
                    <a:pt x="3561" y="1957"/>
                    <a:pt x="3549" y="1957"/>
                  </a:cubicBezTo>
                  <a:cubicBezTo>
                    <a:pt x="3538" y="1968"/>
                    <a:pt x="3538" y="1968"/>
                    <a:pt x="3515" y="1968"/>
                  </a:cubicBezTo>
                  <a:lnTo>
                    <a:pt x="3481" y="1968"/>
                  </a:lnTo>
                  <a:cubicBezTo>
                    <a:pt x="3458" y="1968"/>
                    <a:pt x="3447" y="1980"/>
                    <a:pt x="3435" y="1980"/>
                  </a:cubicBezTo>
                  <a:cubicBezTo>
                    <a:pt x="3413" y="1980"/>
                    <a:pt x="3390" y="1980"/>
                    <a:pt x="3367" y="1968"/>
                  </a:cubicBezTo>
                  <a:lnTo>
                    <a:pt x="3333" y="1968"/>
                  </a:lnTo>
                  <a:cubicBezTo>
                    <a:pt x="3322" y="1957"/>
                    <a:pt x="3310" y="1957"/>
                    <a:pt x="3299" y="1945"/>
                  </a:cubicBezTo>
                  <a:cubicBezTo>
                    <a:pt x="3299" y="1934"/>
                    <a:pt x="3288" y="1934"/>
                    <a:pt x="3288" y="1934"/>
                  </a:cubicBezTo>
                  <a:cubicBezTo>
                    <a:pt x="3288" y="1934"/>
                    <a:pt x="3276" y="1934"/>
                    <a:pt x="3276" y="1923"/>
                  </a:cubicBezTo>
                  <a:cubicBezTo>
                    <a:pt x="3276" y="1923"/>
                    <a:pt x="3276" y="1911"/>
                    <a:pt x="3276" y="1911"/>
                  </a:cubicBezTo>
                  <a:cubicBezTo>
                    <a:pt x="3288" y="1911"/>
                    <a:pt x="3288" y="1911"/>
                    <a:pt x="3288" y="1900"/>
                  </a:cubicBezTo>
                  <a:cubicBezTo>
                    <a:pt x="3299" y="1889"/>
                    <a:pt x="3310" y="1877"/>
                    <a:pt x="3322" y="1866"/>
                  </a:cubicBezTo>
                  <a:cubicBezTo>
                    <a:pt x="3333" y="1854"/>
                    <a:pt x="3344" y="1854"/>
                    <a:pt x="3356" y="1854"/>
                  </a:cubicBezTo>
                  <a:lnTo>
                    <a:pt x="3367" y="1843"/>
                  </a:lnTo>
                  <a:cubicBezTo>
                    <a:pt x="3379" y="1832"/>
                    <a:pt x="3401" y="1832"/>
                    <a:pt x="3435" y="1832"/>
                  </a:cubicBezTo>
                  <a:close/>
                  <a:moveTo>
                    <a:pt x="10009" y="319"/>
                  </a:moveTo>
                  <a:cubicBezTo>
                    <a:pt x="10021" y="319"/>
                    <a:pt x="10032" y="330"/>
                    <a:pt x="10044" y="342"/>
                  </a:cubicBezTo>
                  <a:cubicBezTo>
                    <a:pt x="10078" y="387"/>
                    <a:pt x="10078" y="467"/>
                    <a:pt x="10078" y="524"/>
                  </a:cubicBezTo>
                  <a:lnTo>
                    <a:pt x="10078" y="546"/>
                  </a:lnTo>
                  <a:cubicBezTo>
                    <a:pt x="10078" y="615"/>
                    <a:pt x="10078" y="694"/>
                    <a:pt x="10066" y="785"/>
                  </a:cubicBezTo>
                  <a:cubicBezTo>
                    <a:pt x="10055" y="956"/>
                    <a:pt x="10021" y="1127"/>
                    <a:pt x="9998" y="1274"/>
                  </a:cubicBezTo>
                  <a:cubicBezTo>
                    <a:pt x="9975" y="1422"/>
                    <a:pt x="9953" y="1570"/>
                    <a:pt x="9907" y="1752"/>
                  </a:cubicBezTo>
                  <a:cubicBezTo>
                    <a:pt x="9884" y="1843"/>
                    <a:pt x="9862" y="1911"/>
                    <a:pt x="9839" y="1991"/>
                  </a:cubicBezTo>
                  <a:cubicBezTo>
                    <a:pt x="9828" y="2014"/>
                    <a:pt x="9828" y="2036"/>
                    <a:pt x="9816" y="2059"/>
                  </a:cubicBezTo>
                  <a:cubicBezTo>
                    <a:pt x="9805" y="2116"/>
                    <a:pt x="9793" y="2162"/>
                    <a:pt x="9759" y="2207"/>
                  </a:cubicBezTo>
                  <a:cubicBezTo>
                    <a:pt x="9752" y="2229"/>
                    <a:pt x="9736" y="2237"/>
                    <a:pt x="9722" y="2237"/>
                  </a:cubicBezTo>
                  <a:cubicBezTo>
                    <a:pt x="9714" y="2237"/>
                    <a:pt x="9707" y="2234"/>
                    <a:pt x="9702" y="2230"/>
                  </a:cubicBezTo>
                  <a:cubicBezTo>
                    <a:pt x="9691" y="2230"/>
                    <a:pt x="9657" y="2207"/>
                    <a:pt x="9657" y="2173"/>
                  </a:cubicBezTo>
                  <a:cubicBezTo>
                    <a:pt x="9657" y="2127"/>
                    <a:pt x="9668" y="2082"/>
                    <a:pt x="9680" y="2036"/>
                  </a:cubicBezTo>
                  <a:cubicBezTo>
                    <a:pt x="9680" y="2002"/>
                    <a:pt x="9691" y="1980"/>
                    <a:pt x="9691" y="1945"/>
                  </a:cubicBezTo>
                  <a:cubicBezTo>
                    <a:pt x="9702" y="1854"/>
                    <a:pt x="9702" y="1775"/>
                    <a:pt x="9725" y="1695"/>
                  </a:cubicBezTo>
                  <a:cubicBezTo>
                    <a:pt x="9737" y="1604"/>
                    <a:pt x="9748" y="1513"/>
                    <a:pt x="9759" y="1422"/>
                  </a:cubicBezTo>
                  <a:cubicBezTo>
                    <a:pt x="9771" y="1354"/>
                    <a:pt x="9782" y="1286"/>
                    <a:pt x="9793" y="1229"/>
                  </a:cubicBezTo>
                  <a:cubicBezTo>
                    <a:pt x="9805" y="1161"/>
                    <a:pt x="9816" y="1092"/>
                    <a:pt x="9828" y="1024"/>
                  </a:cubicBezTo>
                  <a:cubicBezTo>
                    <a:pt x="9839" y="933"/>
                    <a:pt x="9850" y="842"/>
                    <a:pt x="9862" y="763"/>
                  </a:cubicBezTo>
                  <a:cubicBezTo>
                    <a:pt x="9884" y="660"/>
                    <a:pt x="9896" y="592"/>
                    <a:pt x="9907" y="524"/>
                  </a:cubicBezTo>
                  <a:lnTo>
                    <a:pt x="9919" y="501"/>
                  </a:lnTo>
                  <a:cubicBezTo>
                    <a:pt x="9930" y="444"/>
                    <a:pt x="9941" y="376"/>
                    <a:pt x="9987" y="330"/>
                  </a:cubicBezTo>
                  <a:cubicBezTo>
                    <a:pt x="9987" y="330"/>
                    <a:pt x="9998" y="319"/>
                    <a:pt x="10009" y="319"/>
                  </a:cubicBezTo>
                  <a:close/>
                  <a:moveTo>
                    <a:pt x="2082" y="5494"/>
                  </a:moveTo>
                  <a:cubicBezTo>
                    <a:pt x="2082" y="5494"/>
                    <a:pt x="2082" y="5505"/>
                    <a:pt x="2082" y="5505"/>
                  </a:cubicBezTo>
                  <a:lnTo>
                    <a:pt x="2071" y="5517"/>
                  </a:lnTo>
                  <a:cubicBezTo>
                    <a:pt x="2082" y="5528"/>
                    <a:pt x="2082" y="5528"/>
                    <a:pt x="2082" y="5540"/>
                  </a:cubicBezTo>
                  <a:lnTo>
                    <a:pt x="2093" y="5540"/>
                  </a:lnTo>
                  <a:cubicBezTo>
                    <a:pt x="2093" y="5540"/>
                    <a:pt x="2093" y="5551"/>
                    <a:pt x="2093" y="5551"/>
                  </a:cubicBezTo>
                  <a:cubicBezTo>
                    <a:pt x="2093" y="5551"/>
                    <a:pt x="2105" y="5562"/>
                    <a:pt x="2105" y="5574"/>
                  </a:cubicBezTo>
                  <a:lnTo>
                    <a:pt x="2116" y="5585"/>
                  </a:lnTo>
                  <a:cubicBezTo>
                    <a:pt x="2116" y="5596"/>
                    <a:pt x="2116" y="5608"/>
                    <a:pt x="2116" y="5608"/>
                  </a:cubicBezTo>
                  <a:cubicBezTo>
                    <a:pt x="2127" y="5619"/>
                    <a:pt x="2127" y="5631"/>
                    <a:pt x="2127" y="5642"/>
                  </a:cubicBezTo>
                  <a:lnTo>
                    <a:pt x="2127" y="5665"/>
                  </a:lnTo>
                  <a:cubicBezTo>
                    <a:pt x="2127" y="5665"/>
                    <a:pt x="2127" y="5676"/>
                    <a:pt x="2127" y="5676"/>
                  </a:cubicBezTo>
                  <a:lnTo>
                    <a:pt x="2162" y="5687"/>
                  </a:lnTo>
                  <a:lnTo>
                    <a:pt x="2127" y="5687"/>
                  </a:lnTo>
                  <a:cubicBezTo>
                    <a:pt x="2127" y="5687"/>
                    <a:pt x="2116" y="5699"/>
                    <a:pt x="2116" y="5699"/>
                  </a:cubicBezTo>
                  <a:cubicBezTo>
                    <a:pt x="2105" y="5687"/>
                    <a:pt x="2093" y="5687"/>
                    <a:pt x="2093" y="5687"/>
                  </a:cubicBezTo>
                  <a:cubicBezTo>
                    <a:pt x="2093" y="5687"/>
                    <a:pt x="2082" y="5676"/>
                    <a:pt x="2082" y="5676"/>
                  </a:cubicBezTo>
                  <a:cubicBezTo>
                    <a:pt x="2082" y="5665"/>
                    <a:pt x="2071" y="5665"/>
                    <a:pt x="2071" y="5653"/>
                  </a:cubicBezTo>
                  <a:cubicBezTo>
                    <a:pt x="2059" y="5642"/>
                    <a:pt x="2059" y="5642"/>
                    <a:pt x="2059" y="5631"/>
                  </a:cubicBezTo>
                  <a:cubicBezTo>
                    <a:pt x="2048" y="5619"/>
                    <a:pt x="2048" y="5608"/>
                    <a:pt x="2048" y="5585"/>
                  </a:cubicBezTo>
                  <a:cubicBezTo>
                    <a:pt x="2048" y="5574"/>
                    <a:pt x="2048" y="5562"/>
                    <a:pt x="2048" y="5551"/>
                  </a:cubicBezTo>
                  <a:cubicBezTo>
                    <a:pt x="2048" y="5540"/>
                    <a:pt x="2059" y="5517"/>
                    <a:pt x="2059" y="5517"/>
                  </a:cubicBezTo>
                  <a:cubicBezTo>
                    <a:pt x="2059" y="5505"/>
                    <a:pt x="2071" y="5505"/>
                    <a:pt x="2071" y="5505"/>
                  </a:cubicBezTo>
                  <a:lnTo>
                    <a:pt x="2082" y="5494"/>
                  </a:lnTo>
                  <a:close/>
                  <a:moveTo>
                    <a:pt x="1809" y="5471"/>
                  </a:moveTo>
                  <a:cubicBezTo>
                    <a:pt x="1832" y="5471"/>
                    <a:pt x="1843" y="5483"/>
                    <a:pt x="1855" y="5494"/>
                  </a:cubicBezTo>
                  <a:cubicBezTo>
                    <a:pt x="1877" y="5551"/>
                    <a:pt x="1889" y="5596"/>
                    <a:pt x="1900" y="5653"/>
                  </a:cubicBezTo>
                  <a:lnTo>
                    <a:pt x="1911" y="5687"/>
                  </a:lnTo>
                  <a:cubicBezTo>
                    <a:pt x="1911" y="5710"/>
                    <a:pt x="1911" y="5722"/>
                    <a:pt x="1911" y="5744"/>
                  </a:cubicBezTo>
                  <a:lnTo>
                    <a:pt x="1911" y="5756"/>
                  </a:lnTo>
                  <a:cubicBezTo>
                    <a:pt x="1900" y="5767"/>
                    <a:pt x="1900" y="5778"/>
                    <a:pt x="1900" y="5790"/>
                  </a:cubicBezTo>
                  <a:cubicBezTo>
                    <a:pt x="1900" y="5790"/>
                    <a:pt x="1900" y="5801"/>
                    <a:pt x="1900" y="5801"/>
                  </a:cubicBezTo>
                  <a:lnTo>
                    <a:pt x="1877" y="5835"/>
                  </a:lnTo>
                  <a:lnTo>
                    <a:pt x="1843" y="5835"/>
                  </a:lnTo>
                  <a:cubicBezTo>
                    <a:pt x="1843" y="5824"/>
                    <a:pt x="1843" y="5824"/>
                    <a:pt x="1832" y="5824"/>
                  </a:cubicBezTo>
                  <a:lnTo>
                    <a:pt x="1832" y="5813"/>
                  </a:lnTo>
                  <a:cubicBezTo>
                    <a:pt x="1820" y="5801"/>
                    <a:pt x="1809" y="5790"/>
                    <a:pt x="1809" y="5778"/>
                  </a:cubicBezTo>
                  <a:lnTo>
                    <a:pt x="1798" y="5756"/>
                  </a:lnTo>
                  <a:cubicBezTo>
                    <a:pt x="1786" y="5733"/>
                    <a:pt x="1775" y="5710"/>
                    <a:pt x="1775" y="5676"/>
                  </a:cubicBezTo>
                  <a:lnTo>
                    <a:pt x="1775" y="5665"/>
                  </a:lnTo>
                  <a:cubicBezTo>
                    <a:pt x="1764" y="5619"/>
                    <a:pt x="1752" y="5574"/>
                    <a:pt x="1764" y="5528"/>
                  </a:cubicBezTo>
                  <a:cubicBezTo>
                    <a:pt x="1764" y="5505"/>
                    <a:pt x="1764" y="5494"/>
                    <a:pt x="1775" y="5494"/>
                  </a:cubicBezTo>
                  <a:cubicBezTo>
                    <a:pt x="1786" y="5483"/>
                    <a:pt x="1786" y="5483"/>
                    <a:pt x="1798" y="5483"/>
                  </a:cubicBezTo>
                  <a:cubicBezTo>
                    <a:pt x="1809" y="5471"/>
                    <a:pt x="1809" y="5471"/>
                    <a:pt x="1809" y="5471"/>
                  </a:cubicBezTo>
                  <a:close/>
                  <a:moveTo>
                    <a:pt x="1468" y="5323"/>
                  </a:moveTo>
                  <a:cubicBezTo>
                    <a:pt x="1468" y="5323"/>
                    <a:pt x="1479" y="5323"/>
                    <a:pt x="1479" y="5335"/>
                  </a:cubicBezTo>
                  <a:cubicBezTo>
                    <a:pt x="1525" y="5380"/>
                    <a:pt x="1547" y="5449"/>
                    <a:pt x="1559" y="5505"/>
                  </a:cubicBezTo>
                  <a:lnTo>
                    <a:pt x="1570" y="5528"/>
                  </a:lnTo>
                  <a:cubicBezTo>
                    <a:pt x="1593" y="5596"/>
                    <a:pt x="1604" y="5665"/>
                    <a:pt x="1616" y="5733"/>
                  </a:cubicBezTo>
                  <a:lnTo>
                    <a:pt x="1627" y="5744"/>
                  </a:lnTo>
                  <a:cubicBezTo>
                    <a:pt x="1638" y="5801"/>
                    <a:pt x="1650" y="5892"/>
                    <a:pt x="1650" y="5983"/>
                  </a:cubicBezTo>
                  <a:cubicBezTo>
                    <a:pt x="1661" y="6051"/>
                    <a:pt x="1661" y="6120"/>
                    <a:pt x="1638" y="6176"/>
                  </a:cubicBezTo>
                  <a:cubicBezTo>
                    <a:pt x="1627" y="6188"/>
                    <a:pt x="1627" y="6188"/>
                    <a:pt x="1616" y="6188"/>
                  </a:cubicBezTo>
                  <a:lnTo>
                    <a:pt x="1593" y="6188"/>
                  </a:lnTo>
                  <a:cubicBezTo>
                    <a:pt x="1559" y="6142"/>
                    <a:pt x="1536" y="6074"/>
                    <a:pt x="1513" y="6006"/>
                  </a:cubicBezTo>
                  <a:lnTo>
                    <a:pt x="1513" y="5994"/>
                  </a:lnTo>
                  <a:cubicBezTo>
                    <a:pt x="1491" y="5926"/>
                    <a:pt x="1479" y="5847"/>
                    <a:pt x="1468" y="5778"/>
                  </a:cubicBezTo>
                  <a:cubicBezTo>
                    <a:pt x="1456" y="5710"/>
                    <a:pt x="1445" y="5631"/>
                    <a:pt x="1434" y="5562"/>
                  </a:cubicBezTo>
                  <a:cubicBezTo>
                    <a:pt x="1434" y="5540"/>
                    <a:pt x="1434" y="5517"/>
                    <a:pt x="1422" y="5483"/>
                  </a:cubicBezTo>
                  <a:cubicBezTo>
                    <a:pt x="1422" y="5471"/>
                    <a:pt x="1422" y="5460"/>
                    <a:pt x="1422" y="5437"/>
                  </a:cubicBezTo>
                  <a:cubicBezTo>
                    <a:pt x="1422" y="5403"/>
                    <a:pt x="1422" y="5369"/>
                    <a:pt x="1434" y="5346"/>
                  </a:cubicBezTo>
                  <a:cubicBezTo>
                    <a:pt x="1434" y="5335"/>
                    <a:pt x="1445" y="5323"/>
                    <a:pt x="1456" y="5323"/>
                  </a:cubicBezTo>
                  <a:close/>
                  <a:moveTo>
                    <a:pt x="7644" y="7689"/>
                  </a:moveTo>
                  <a:cubicBezTo>
                    <a:pt x="7644" y="7701"/>
                    <a:pt x="7644" y="7701"/>
                    <a:pt x="7644" y="7701"/>
                  </a:cubicBezTo>
                  <a:cubicBezTo>
                    <a:pt x="7644" y="7701"/>
                    <a:pt x="7644" y="7712"/>
                    <a:pt x="7644" y="7712"/>
                  </a:cubicBezTo>
                  <a:cubicBezTo>
                    <a:pt x="7644" y="7712"/>
                    <a:pt x="7655" y="7723"/>
                    <a:pt x="7655" y="7723"/>
                  </a:cubicBezTo>
                  <a:cubicBezTo>
                    <a:pt x="7655" y="7723"/>
                    <a:pt x="7655" y="7735"/>
                    <a:pt x="7655" y="7735"/>
                  </a:cubicBezTo>
                  <a:lnTo>
                    <a:pt x="7655" y="7757"/>
                  </a:lnTo>
                  <a:cubicBezTo>
                    <a:pt x="7667" y="7757"/>
                    <a:pt x="7667" y="7769"/>
                    <a:pt x="7667" y="7769"/>
                  </a:cubicBezTo>
                  <a:cubicBezTo>
                    <a:pt x="7667" y="7780"/>
                    <a:pt x="7655" y="7792"/>
                    <a:pt x="7655" y="7803"/>
                  </a:cubicBezTo>
                  <a:cubicBezTo>
                    <a:pt x="7655" y="7814"/>
                    <a:pt x="7644" y="7826"/>
                    <a:pt x="7644" y="7848"/>
                  </a:cubicBezTo>
                  <a:cubicBezTo>
                    <a:pt x="7632" y="7860"/>
                    <a:pt x="7632" y="7860"/>
                    <a:pt x="7621" y="7871"/>
                  </a:cubicBezTo>
                  <a:cubicBezTo>
                    <a:pt x="7621" y="7871"/>
                    <a:pt x="7610" y="7883"/>
                    <a:pt x="7610" y="7883"/>
                  </a:cubicBezTo>
                  <a:cubicBezTo>
                    <a:pt x="7598" y="7871"/>
                    <a:pt x="7598" y="7871"/>
                    <a:pt x="7587" y="7871"/>
                  </a:cubicBezTo>
                  <a:cubicBezTo>
                    <a:pt x="7587" y="7860"/>
                    <a:pt x="7587" y="7860"/>
                    <a:pt x="7587" y="7848"/>
                  </a:cubicBezTo>
                  <a:cubicBezTo>
                    <a:pt x="7576" y="7848"/>
                    <a:pt x="7576" y="7837"/>
                    <a:pt x="7576" y="7837"/>
                  </a:cubicBezTo>
                  <a:lnTo>
                    <a:pt x="7576" y="7826"/>
                  </a:lnTo>
                  <a:cubicBezTo>
                    <a:pt x="7576" y="7814"/>
                    <a:pt x="7576" y="7803"/>
                    <a:pt x="7576" y="7792"/>
                  </a:cubicBezTo>
                  <a:cubicBezTo>
                    <a:pt x="7576" y="7780"/>
                    <a:pt x="7576" y="7769"/>
                    <a:pt x="7576" y="7769"/>
                  </a:cubicBezTo>
                  <a:cubicBezTo>
                    <a:pt x="7576" y="7757"/>
                    <a:pt x="7587" y="7757"/>
                    <a:pt x="7587" y="7746"/>
                  </a:cubicBezTo>
                  <a:lnTo>
                    <a:pt x="7598" y="7723"/>
                  </a:lnTo>
                  <a:lnTo>
                    <a:pt x="7598" y="7712"/>
                  </a:lnTo>
                  <a:lnTo>
                    <a:pt x="7610" y="7712"/>
                  </a:lnTo>
                  <a:cubicBezTo>
                    <a:pt x="7610" y="7701"/>
                    <a:pt x="7610" y="7701"/>
                    <a:pt x="7621" y="7701"/>
                  </a:cubicBezTo>
                  <a:cubicBezTo>
                    <a:pt x="7621" y="7701"/>
                    <a:pt x="7621" y="7689"/>
                    <a:pt x="7621" y="7689"/>
                  </a:cubicBezTo>
                  <a:close/>
                  <a:moveTo>
                    <a:pt x="7883" y="7644"/>
                  </a:moveTo>
                  <a:cubicBezTo>
                    <a:pt x="7894" y="7644"/>
                    <a:pt x="7917" y="7655"/>
                    <a:pt x="7917" y="7666"/>
                  </a:cubicBezTo>
                  <a:cubicBezTo>
                    <a:pt x="7928" y="7678"/>
                    <a:pt x="7928" y="7689"/>
                    <a:pt x="7928" y="7712"/>
                  </a:cubicBezTo>
                  <a:cubicBezTo>
                    <a:pt x="7928" y="7735"/>
                    <a:pt x="7928" y="7757"/>
                    <a:pt x="7928" y="7780"/>
                  </a:cubicBezTo>
                  <a:cubicBezTo>
                    <a:pt x="7917" y="7803"/>
                    <a:pt x="7917" y="7814"/>
                    <a:pt x="7917" y="7837"/>
                  </a:cubicBezTo>
                  <a:cubicBezTo>
                    <a:pt x="7917" y="7837"/>
                    <a:pt x="7905" y="7848"/>
                    <a:pt x="7905" y="7860"/>
                  </a:cubicBezTo>
                  <a:cubicBezTo>
                    <a:pt x="7905" y="7871"/>
                    <a:pt x="7894" y="7883"/>
                    <a:pt x="7894" y="7883"/>
                  </a:cubicBezTo>
                  <a:cubicBezTo>
                    <a:pt x="7883" y="7905"/>
                    <a:pt x="7883" y="7928"/>
                    <a:pt x="7871" y="7939"/>
                  </a:cubicBezTo>
                  <a:cubicBezTo>
                    <a:pt x="7860" y="7951"/>
                    <a:pt x="7848" y="7962"/>
                    <a:pt x="7826" y="7962"/>
                  </a:cubicBezTo>
                  <a:cubicBezTo>
                    <a:pt x="7814" y="7951"/>
                    <a:pt x="7803" y="7939"/>
                    <a:pt x="7803" y="7928"/>
                  </a:cubicBezTo>
                  <a:cubicBezTo>
                    <a:pt x="7792" y="7917"/>
                    <a:pt x="7792" y="7894"/>
                    <a:pt x="7792" y="7871"/>
                  </a:cubicBezTo>
                  <a:lnTo>
                    <a:pt x="7792" y="7848"/>
                  </a:lnTo>
                  <a:cubicBezTo>
                    <a:pt x="7792" y="7826"/>
                    <a:pt x="7792" y="7792"/>
                    <a:pt x="7803" y="7780"/>
                  </a:cubicBezTo>
                  <a:lnTo>
                    <a:pt x="7803" y="7757"/>
                  </a:lnTo>
                  <a:cubicBezTo>
                    <a:pt x="7814" y="7746"/>
                    <a:pt x="7814" y="7723"/>
                    <a:pt x="7826" y="7712"/>
                  </a:cubicBezTo>
                  <a:lnTo>
                    <a:pt x="7826" y="7701"/>
                  </a:lnTo>
                  <a:cubicBezTo>
                    <a:pt x="7826" y="7689"/>
                    <a:pt x="7837" y="7678"/>
                    <a:pt x="7837" y="7666"/>
                  </a:cubicBezTo>
                  <a:lnTo>
                    <a:pt x="7848" y="7655"/>
                  </a:lnTo>
                  <a:lnTo>
                    <a:pt x="7860" y="7655"/>
                  </a:lnTo>
                  <a:cubicBezTo>
                    <a:pt x="7860" y="7644"/>
                    <a:pt x="7871" y="7644"/>
                    <a:pt x="7883" y="7644"/>
                  </a:cubicBezTo>
                  <a:close/>
                  <a:moveTo>
                    <a:pt x="8216" y="7514"/>
                  </a:moveTo>
                  <a:cubicBezTo>
                    <a:pt x="8217" y="7514"/>
                    <a:pt x="8220" y="7515"/>
                    <a:pt x="8224" y="7519"/>
                  </a:cubicBezTo>
                  <a:cubicBezTo>
                    <a:pt x="8224" y="7519"/>
                    <a:pt x="8235" y="7519"/>
                    <a:pt x="8235" y="7530"/>
                  </a:cubicBezTo>
                  <a:cubicBezTo>
                    <a:pt x="8247" y="7553"/>
                    <a:pt x="8247" y="7564"/>
                    <a:pt x="8247" y="7587"/>
                  </a:cubicBezTo>
                  <a:cubicBezTo>
                    <a:pt x="8247" y="7610"/>
                    <a:pt x="8247" y="7632"/>
                    <a:pt x="8247" y="7666"/>
                  </a:cubicBezTo>
                  <a:cubicBezTo>
                    <a:pt x="8247" y="7723"/>
                    <a:pt x="8235" y="7769"/>
                    <a:pt x="8224" y="7826"/>
                  </a:cubicBezTo>
                  <a:cubicBezTo>
                    <a:pt x="8224" y="7871"/>
                    <a:pt x="8212" y="7917"/>
                    <a:pt x="8201" y="7962"/>
                  </a:cubicBezTo>
                  <a:lnTo>
                    <a:pt x="8190" y="7974"/>
                  </a:lnTo>
                  <a:cubicBezTo>
                    <a:pt x="8190" y="7985"/>
                    <a:pt x="8190" y="7996"/>
                    <a:pt x="8178" y="8008"/>
                  </a:cubicBezTo>
                  <a:cubicBezTo>
                    <a:pt x="8178" y="8008"/>
                    <a:pt x="8178" y="8019"/>
                    <a:pt x="8178" y="8019"/>
                  </a:cubicBezTo>
                  <a:cubicBezTo>
                    <a:pt x="8178" y="8019"/>
                    <a:pt x="8167" y="8030"/>
                    <a:pt x="8167" y="8030"/>
                  </a:cubicBezTo>
                  <a:lnTo>
                    <a:pt x="8167" y="8042"/>
                  </a:lnTo>
                  <a:cubicBezTo>
                    <a:pt x="8156" y="8065"/>
                    <a:pt x="8144" y="8076"/>
                    <a:pt x="8133" y="8099"/>
                  </a:cubicBezTo>
                  <a:cubicBezTo>
                    <a:pt x="8133" y="8110"/>
                    <a:pt x="8121" y="8110"/>
                    <a:pt x="8110" y="8110"/>
                  </a:cubicBezTo>
                  <a:cubicBezTo>
                    <a:pt x="8110" y="8110"/>
                    <a:pt x="8099" y="8110"/>
                    <a:pt x="8099" y="8099"/>
                  </a:cubicBezTo>
                  <a:cubicBezTo>
                    <a:pt x="8087" y="8076"/>
                    <a:pt x="8087" y="8042"/>
                    <a:pt x="8087" y="8019"/>
                  </a:cubicBezTo>
                  <a:lnTo>
                    <a:pt x="8087" y="7996"/>
                  </a:lnTo>
                  <a:cubicBezTo>
                    <a:pt x="8076" y="7962"/>
                    <a:pt x="8076" y="7905"/>
                    <a:pt x="8087" y="7871"/>
                  </a:cubicBezTo>
                  <a:cubicBezTo>
                    <a:pt x="8087" y="7826"/>
                    <a:pt x="8099" y="7780"/>
                    <a:pt x="8110" y="7746"/>
                  </a:cubicBezTo>
                  <a:cubicBezTo>
                    <a:pt x="8121" y="7712"/>
                    <a:pt x="8133" y="7666"/>
                    <a:pt x="8144" y="7621"/>
                  </a:cubicBezTo>
                  <a:cubicBezTo>
                    <a:pt x="8156" y="7587"/>
                    <a:pt x="8178" y="7553"/>
                    <a:pt x="8212" y="7519"/>
                  </a:cubicBezTo>
                  <a:cubicBezTo>
                    <a:pt x="8212" y="7519"/>
                    <a:pt x="8212" y="7514"/>
                    <a:pt x="8216" y="7514"/>
                  </a:cubicBezTo>
                  <a:close/>
                  <a:moveTo>
                    <a:pt x="8599" y="7291"/>
                  </a:moveTo>
                  <a:cubicBezTo>
                    <a:pt x="8645" y="7337"/>
                    <a:pt x="8645" y="7416"/>
                    <a:pt x="8645" y="7496"/>
                  </a:cubicBezTo>
                  <a:lnTo>
                    <a:pt x="8645" y="7519"/>
                  </a:lnTo>
                  <a:cubicBezTo>
                    <a:pt x="8645" y="7587"/>
                    <a:pt x="8633" y="7678"/>
                    <a:pt x="8622" y="7769"/>
                  </a:cubicBezTo>
                  <a:cubicBezTo>
                    <a:pt x="8611" y="7860"/>
                    <a:pt x="8599" y="7951"/>
                    <a:pt x="8576" y="8030"/>
                  </a:cubicBezTo>
                  <a:cubicBezTo>
                    <a:pt x="8565" y="8076"/>
                    <a:pt x="8554" y="8121"/>
                    <a:pt x="8531" y="8156"/>
                  </a:cubicBezTo>
                  <a:cubicBezTo>
                    <a:pt x="8520" y="8178"/>
                    <a:pt x="8520" y="8190"/>
                    <a:pt x="8508" y="8201"/>
                  </a:cubicBezTo>
                  <a:cubicBezTo>
                    <a:pt x="8497" y="8235"/>
                    <a:pt x="8485" y="8258"/>
                    <a:pt x="8474" y="8269"/>
                  </a:cubicBezTo>
                  <a:cubicBezTo>
                    <a:pt x="8463" y="8281"/>
                    <a:pt x="8440" y="8281"/>
                    <a:pt x="8440" y="8281"/>
                  </a:cubicBezTo>
                  <a:cubicBezTo>
                    <a:pt x="8417" y="8281"/>
                    <a:pt x="8406" y="8269"/>
                    <a:pt x="8406" y="8258"/>
                  </a:cubicBezTo>
                  <a:cubicBezTo>
                    <a:pt x="8394" y="8235"/>
                    <a:pt x="8394" y="8212"/>
                    <a:pt x="8406" y="8178"/>
                  </a:cubicBezTo>
                  <a:cubicBezTo>
                    <a:pt x="8406" y="8167"/>
                    <a:pt x="8406" y="8156"/>
                    <a:pt x="8406" y="8133"/>
                  </a:cubicBezTo>
                  <a:cubicBezTo>
                    <a:pt x="8406" y="8099"/>
                    <a:pt x="8406" y="8053"/>
                    <a:pt x="8406" y="8008"/>
                  </a:cubicBezTo>
                  <a:cubicBezTo>
                    <a:pt x="8417" y="7939"/>
                    <a:pt x="8429" y="7860"/>
                    <a:pt x="8451" y="7792"/>
                  </a:cubicBezTo>
                  <a:lnTo>
                    <a:pt x="8451" y="7746"/>
                  </a:lnTo>
                  <a:cubicBezTo>
                    <a:pt x="8474" y="7644"/>
                    <a:pt x="8485" y="7564"/>
                    <a:pt x="8508" y="7496"/>
                  </a:cubicBezTo>
                  <a:cubicBezTo>
                    <a:pt x="8508" y="7484"/>
                    <a:pt x="8508" y="7473"/>
                    <a:pt x="8520" y="7462"/>
                  </a:cubicBezTo>
                  <a:cubicBezTo>
                    <a:pt x="8531" y="7405"/>
                    <a:pt x="8542" y="7325"/>
                    <a:pt x="8588" y="7291"/>
                  </a:cubicBezTo>
                  <a:close/>
                  <a:moveTo>
                    <a:pt x="4311" y="4789"/>
                  </a:moveTo>
                  <a:cubicBezTo>
                    <a:pt x="5346" y="4789"/>
                    <a:pt x="6199" y="5631"/>
                    <a:pt x="6199" y="6666"/>
                  </a:cubicBezTo>
                  <a:cubicBezTo>
                    <a:pt x="6199" y="7701"/>
                    <a:pt x="5346" y="8542"/>
                    <a:pt x="4311" y="8542"/>
                  </a:cubicBezTo>
                  <a:cubicBezTo>
                    <a:pt x="3276" y="8542"/>
                    <a:pt x="2435" y="7701"/>
                    <a:pt x="2435" y="6666"/>
                  </a:cubicBezTo>
                  <a:cubicBezTo>
                    <a:pt x="2435" y="5631"/>
                    <a:pt x="3276" y="4789"/>
                    <a:pt x="4311" y="4789"/>
                  </a:cubicBezTo>
                  <a:close/>
                  <a:moveTo>
                    <a:pt x="4448" y="1"/>
                  </a:moveTo>
                  <a:lnTo>
                    <a:pt x="1309" y="12"/>
                  </a:lnTo>
                  <a:lnTo>
                    <a:pt x="35" y="12"/>
                  </a:lnTo>
                  <a:cubicBezTo>
                    <a:pt x="23" y="12"/>
                    <a:pt x="12" y="12"/>
                    <a:pt x="12" y="23"/>
                  </a:cubicBezTo>
                  <a:cubicBezTo>
                    <a:pt x="1" y="35"/>
                    <a:pt x="1" y="46"/>
                    <a:pt x="1" y="46"/>
                  </a:cubicBezTo>
                  <a:cubicBezTo>
                    <a:pt x="23" y="126"/>
                    <a:pt x="35" y="205"/>
                    <a:pt x="46" y="274"/>
                  </a:cubicBezTo>
                  <a:cubicBezTo>
                    <a:pt x="80" y="569"/>
                    <a:pt x="126" y="865"/>
                    <a:pt x="160" y="1161"/>
                  </a:cubicBezTo>
                  <a:lnTo>
                    <a:pt x="205" y="1479"/>
                  </a:lnTo>
                  <a:cubicBezTo>
                    <a:pt x="205" y="1490"/>
                    <a:pt x="205" y="1490"/>
                    <a:pt x="217" y="1502"/>
                  </a:cubicBezTo>
                  <a:lnTo>
                    <a:pt x="239" y="1502"/>
                  </a:lnTo>
                  <a:cubicBezTo>
                    <a:pt x="433" y="1445"/>
                    <a:pt x="626" y="1411"/>
                    <a:pt x="820" y="1411"/>
                  </a:cubicBezTo>
                  <a:cubicBezTo>
                    <a:pt x="1855" y="1411"/>
                    <a:pt x="2696" y="2253"/>
                    <a:pt x="2696" y="3288"/>
                  </a:cubicBezTo>
                  <a:cubicBezTo>
                    <a:pt x="2696" y="4163"/>
                    <a:pt x="2071" y="4937"/>
                    <a:pt x="1229" y="5119"/>
                  </a:cubicBezTo>
                  <a:cubicBezTo>
                    <a:pt x="1206" y="5130"/>
                    <a:pt x="1195" y="5141"/>
                    <a:pt x="1195" y="5164"/>
                  </a:cubicBezTo>
                  <a:cubicBezTo>
                    <a:pt x="1240" y="5369"/>
                    <a:pt x="1274" y="5562"/>
                    <a:pt x="1297" y="5722"/>
                  </a:cubicBezTo>
                  <a:cubicBezTo>
                    <a:pt x="1309" y="5801"/>
                    <a:pt x="1320" y="5869"/>
                    <a:pt x="1331" y="5949"/>
                  </a:cubicBezTo>
                  <a:cubicBezTo>
                    <a:pt x="1365" y="6120"/>
                    <a:pt x="1400" y="6302"/>
                    <a:pt x="1411" y="6484"/>
                  </a:cubicBezTo>
                  <a:cubicBezTo>
                    <a:pt x="1411" y="6575"/>
                    <a:pt x="1422" y="6654"/>
                    <a:pt x="1422" y="6745"/>
                  </a:cubicBezTo>
                  <a:cubicBezTo>
                    <a:pt x="1434" y="6904"/>
                    <a:pt x="1445" y="7075"/>
                    <a:pt x="1456" y="7234"/>
                  </a:cubicBezTo>
                  <a:cubicBezTo>
                    <a:pt x="1456" y="7257"/>
                    <a:pt x="1434" y="7257"/>
                    <a:pt x="1434" y="7257"/>
                  </a:cubicBezTo>
                  <a:cubicBezTo>
                    <a:pt x="1431" y="7260"/>
                    <a:pt x="1427" y="7261"/>
                    <a:pt x="1423" y="7261"/>
                  </a:cubicBezTo>
                  <a:cubicBezTo>
                    <a:pt x="1411" y="7261"/>
                    <a:pt x="1397" y="7251"/>
                    <a:pt x="1388" y="7234"/>
                  </a:cubicBezTo>
                  <a:cubicBezTo>
                    <a:pt x="1343" y="7075"/>
                    <a:pt x="1297" y="6904"/>
                    <a:pt x="1252" y="6734"/>
                  </a:cubicBezTo>
                  <a:cubicBezTo>
                    <a:pt x="1229" y="6654"/>
                    <a:pt x="1218" y="6586"/>
                    <a:pt x="1195" y="6506"/>
                  </a:cubicBezTo>
                  <a:cubicBezTo>
                    <a:pt x="1149" y="6336"/>
                    <a:pt x="1127" y="6165"/>
                    <a:pt x="1092" y="5983"/>
                  </a:cubicBezTo>
                  <a:cubicBezTo>
                    <a:pt x="1092" y="5915"/>
                    <a:pt x="1081" y="5835"/>
                    <a:pt x="1070" y="5767"/>
                  </a:cubicBezTo>
                  <a:cubicBezTo>
                    <a:pt x="1036" y="5596"/>
                    <a:pt x="1013" y="5414"/>
                    <a:pt x="979" y="5187"/>
                  </a:cubicBezTo>
                  <a:cubicBezTo>
                    <a:pt x="979" y="5176"/>
                    <a:pt x="956" y="5164"/>
                    <a:pt x="945" y="5164"/>
                  </a:cubicBezTo>
                  <a:cubicBezTo>
                    <a:pt x="899" y="5164"/>
                    <a:pt x="864" y="5169"/>
                    <a:pt x="832" y="5169"/>
                  </a:cubicBezTo>
                  <a:cubicBezTo>
                    <a:pt x="816" y="5169"/>
                    <a:pt x="801" y="5168"/>
                    <a:pt x="785" y="5164"/>
                  </a:cubicBezTo>
                  <a:lnTo>
                    <a:pt x="774" y="5164"/>
                  </a:lnTo>
                  <a:cubicBezTo>
                    <a:pt x="763" y="5164"/>
                    <a:pt x="751" y="5176"/>
                    <a:pt x="740" y="5176"/>
                  </a:cubicBezTo>
                  <a:cubicBezTo>
                    <a:pt x="740" y="5187"/>
                    <a:pt x="740" y="5198"/>
                    <a:pt x="740" y="5210"/>
                  </a:cubicBezTo>
                  <a:cubicBezTo>
                    <a:pt x="842" y="5858"/>
                    <a:pt x="945" y="6484"/>
                    <a:pt x="1047" y="7086"/>
                  </a:cubicBezTo>
                  <a:cubicBezTo>
                    <a:pt x="1218" y="8167"/>
                    <a:pt x="1422" y="9316"/>
                    <a:pt x="1650" y="10453"/>
                  </a:cubicBezTo>
                  <a:cubicBezTo>
                    <a:pt x="1684" y="10658"/>
                    <a:pt x="1741" y="10874"/>
                    <a:pt x="1832" y="11056"/>
                  </a:cubicBezTo>
                  <a:cubicBezTo>
                    <a:pt x="1946" y="11238"/>
                    <a:pt x="2093" y="11352"/>
                    <a:pt x="2321" y="11397"/>
                  </a:cubicBezTo>
                  <a:cubicBezTo>
                    <a:pt x="2503" y="11431"/>
                    <a:pt x="2708" y="11431"/>
                    <a:pt x="2901" y="11431"/>
                  </a:cubicBezTo>
                  <a:lnTo>
                    <a:pt x="3083" y="11431"/>
                  </a:lnTo>
                  <a:lnTo>
                    <a:pt x="4016" y="11443"/>
                  </a:lnTo>
                  <a:cubicBezTo>
                    <a:pt x="4027" y="11443"/>
                    <a:pt x="4027" y="11443"/>
                    <a:pt x="4038" y="11431"/>
                  </a:cubicBezTo>
                  <a:cubicBezTo>
                    <a:pt x="4050" y="11431"/>
                    <a:pt x="4050" y="11420"/>
                    <a:pt x="4050" y="11408"/>
                  </a:cubicBezTo>
                  <a:cubicBezTo>
                    <a:pt x="4038" y="11329"/>
                    <a:pt x="4038" y="11261"/>
                    <a:pt x="4038" y="11181"/>
                  </a:cubicBezTo>
                  <a:cubicBezTo>
                    <a:pt x="4038" y="11170"/>
                    <a:pt x="4027" y="11170"/>
                    <a:pt x="4027" y="11158"/>
                  </a:cubicBezTo>
                  <a:cubicBezTo>
                    <a:pt x="4016" y="11158"/>
                    <a:pt x="4004" y="11147"/>
                    <a:pt x="4004" y="11147"/>
                  </a:cubicBezTo>
                  <a:cubicBezTo>
                    <a:pt x="3959" y="11158"/>
                    <a:pt x="3913" y="11158"/>
                    <a:pt x="3879" y="11158"/>
                  </a:cubicBezTo>
                  <a:cubicBezTo>
                    <a:pt x="3694" y="11166"/>
                    <a:pt x="3498" y="11174"/>
                    <a:pt x="3298" y="11174"/>
                  </a:cubicBezTo>
                  <a:cubicBezTo>
                    <a:pt x="3215" y="11174"/>
                    <a:pt x="3132" y="11173"/>
                    <a:pt x="3049" y="11170"/>
                  </a:cubicBezTo>
                  <a:cubicBezTo>
                    <a:pt x="2753" y="11158"/>
                    <a:pt x="2537" y="11101"/>
                    <a:pt x="2366" y="10988"/>
                  </a:cubicBezTo>
                  <a:cubicBezTo>
                    <a:pt x="2184" y="10862"/>
                    <a:pt x="2082" y="10669"/>
                    <a:pt x="2025" y="10408"/>
                  </a:cubicBezTo>
                  <a:cubicBezTo>
                    <a:pt x="2002" y="10271"/>
                    <a:pt x="1980" y="10135"/>
                    <a:pt x="1968" y="10021"/>
                  </a:cubicBezTo>
                  <a:cubicBezTo>
                    <a:pt x="1968" y="10009"/>
                    <a:pt x="1968" y="9998"/>
                    <a:pt x="1968" y="9975"/>
                  </a:cubicBezTo>
                  <a:cubicBezTo>
                    <a:pt x="1957" y="9884"/>
                    <a:pt x="1946" y="9771"/>
                    <a:pt x="1991" y="9714"/>
                  </a:cubicBezTo>
                  <a:lnTo>
                    <a:pt x="2002" y="9714"/>
                  </a:lnTo>
                  <a:cubicBezTo>
                    <a:pt x="2048" y="9736"/>
                    <a:pt x="2059" y="9782"/>
                    <a:pt x="2082" y="9827"/>
                  </a:cubicBezTo>
                  <a:cubicBezTo>
                    <a:pt x="2082" y="9839"/>
                    <a:pt x="2082" y="9850"/>
                    <a:pt x="2082" y="9862"/>
                  </a:cubicBezTo>
                  <a:cubicBezTo>
                    <a:pt x="2116" y="9930"/>
                    <a:pt x="2127" y="9998"/>
                    <a:pt x="2150" y="10089"/>
                  </a:cubicBezTo>
                  <a:cubicBezTo>
                    <a:pt x="2162" y="10135"/>
                    <a:pt x="2173" y="10180"/>
                    <a:pt x="2184" y="10226"/>
                  </a:cubicBezTo>
                  <a:cubicBezTo>
                    <a:pt x="2196" y="10317"/>
                    <a:pt x="2218" y="10419"/>
                    <a:pt x="2253" y="10510"/>
                  </a:cubicBezTo>
                  <a:cubicBezTo>
                    <a:pt x="2355" y="10806"/>
                    <a:pt x="2639" y="10908"/>
                    <a:pt x="2867" y="10942"/>
                  </a:cubicBezTo>
                  <a:cubicBezTo>
                    <a:pt x="2980" y="10957"/>
                    <a:pt x="3097" y="10964"/>
                    <a:pt x="3216" y="10964"/>
                  </a:cubicBezTo>
                  <a:cubicBezTo>
                    <a:pt x="3361" y="10964"/>
                    <a:pt x="3508" y="10955"/>
                    <a:pt x="3652" y="10942"/>
                  </a:cubicBezTo>
                  <a:lnTo>
                    <a:pt x="3811" y="10942"/>
                  </a:lnTo>
                  <a:cubicBezTo>
                    <a:pt x="3890" y="10942"/>
                    <a:pt x="3959" y="10931"/>
                    <a:pt x="4027" y="10931"/>
                  </a:cubicBezTo>
                  <a:cubicBezTo>
                    <a:pt x="4038" y="10931"/>
                    <a:pt x="4050" y="10919"/>
                    <a:pt x="4061" y="10908"/>
                  </a:cubicBezTo>
                  <a:cubicBezTo>
                    <a:pt x="4198" y="9998"/>
                    <a:pt x="4994" y="9316"/>
                    <a:pt x="5915" y="9316"/>
                  </a:cubicBezTo>
                  <a:cubicBezTo>
                    <a:pt x="6825" y="9316"/>
                    <a:pt x="7598" y="9964"/>
                    <a:pt x="7757" y="10862"/>
                  </a:cubicBezTo>
                  <a:cubicBezTo>
                    <a:pt x="7769" y="10874"/>
                    <a:pt x="7780" y="10885"/>
                    <a:pt x="7792" y="10885"/>
                  </a:cubicBezTo>
                  <a:cubicBezTo>
                    <a:pt x="7826" y="10885"/>
                    <a:pt x="7860" y="10874"/>
                    <a:pt x="7883" y="10874"/>
                  </a:cubicBezTo>
                  <a:cubicBezTo>
                    <a:pt x="8053" y="10828"/>
                    <a:pt x="8190" y="10692"/>
                    <a:pt x="8281" y="10476"/>
                  </a:cubicBezTo>
                  <a:cubicBezTo>
                    <a:pt x="8292" y="10430"/>
                    <a:pt x="8315" y="10385"/>
                    <a:pt x="8326" y="10339"/>
                  </a:cubicBezTo>
                  <a:cubicBezTo>
                    <a:pt x="8349" y="10282"/>
                    <a:pt x="8360" y="10214"/>
                    <a:pt x="8394" y="10157"/>
                  </a:cubicBezTo>
                  <a:cubicBezTo>
                    <a:pt x="8417" y="10100"/>
                    <a:pt x="8440" y="10044"/>
                    <a:pt x="8451" y="9987"/>
                  </a:cubicBezTo>
                  <a:cubicBezTo>
                    <a:pt x="8474" y="9930"/>
                    <a:pt x="8485" y="9862"/>
                    <a:pt x="8520" y="9805"/>
                  </a:cubicBezTo>
                  <a:cubicBezTo>
                    <a:pt x="8520" y="9793"/>
                    <a:pt x="8531" y="9793"/>
                    <a:pt x="8542" y="9793"/>
                  </a:cubicBezTo>
                  <a:cubicBezTo>
                    <a:pt x="8554" y="9793"/>
                    <a:pt x="8576" y="9805"/>
                    <a:pt x="8576" y="9827"/>
                  </a:cubicBezTo>
                  <a:cubicBezTo>
                    <a:pt x="8576" y="9873"/>
                    <a:pt x="8565" y="9930"/>
                    <a:pt x="8565" y="9975"/>
                  </a:cubicBezTo>
                  <a:lnTo>
                    <a:pt x="8565" y="10032"/>
                  </a:lnTo>
                  <a:cubicBezTo>
                    <a:pt x="8554" y="10066"/>
                    <a:pt x="8565" y="10112"/>
                    <a:pt x="8565" y="10146"/>
                  </a:cubicBezTo>
                  <a:cubicBezTo>
                    <a:pt x="8565" y="10169"/>
                    <a:pt x="8565" y="10203"/>
                    <a:pt x="8565" y="10237"/>
                  </a:cubicBezTo>
                  <a:cubicBezTo>
                    <a:pt x="8554" y="10362"/>
                    <a:pt x="8531" y="10487"/>
                    <a:pt x="8474" y="10612"/>
                  </a:cubicBezTo>
                  <a:cubicBezTo>
                    <a:pt x="8383" y="10840"/>
                    <a:pt x="8212" y="10999"/>
                    <a:pt x="8030" y="11067"/>
                  </a:cubicBezTo>
                  <a:cubicBezTo>
                    <a:pt x="7962" y="11090"/>
                    <a:pt x="7894" y="11113"/>
                    <a:pt x="7826" y="11124"/>
                  </a:cubicBezTo>
                  <a:cubicBezTo>
                    <a:pt x="7803" y="11124"/>
                    <a:pt x="7792" y="11135"/>
                    <a:pt x="7792" y="11147"/>
                  </a:cubicBezTo>
                  <a:lnTo>
                    <a:pt x="7792" y="11170"/>
                  </a:lnTo>
                  <a:lnTo>
                    <a:pt x="7792" y="11192"/>
                  </a:lnTo>
                  <a:cubicBezTo>
                    <a:pt x="7792" y="11249"/>
                    <a:pt x="7792" y="11329"/>
                    <a:pt x="7780" y="11397"/>
                  </a:cubicBezTo>
                  <a:cubicBezTo>
                    <a:pt x="7780" y="11408"/>
                    <a:pt x="7780" y="11420"/>
                    <a:pt x="7792" y="11420"/>
                  </a:cubicBezTo>
                  <a:cubicBezTo>
                    <a:pt x="7792" y="11431"/>
                    <a:pt x="7803" y="11431"/>
                    <a:pt x="7814" y="11431"/>
                  </a:cubicBezTo>
                  <a:cubicBezTo>
                    <a:pt x="7928" y="11431"/>
                    <a:pt x="8076" y="11431"/>
                    <a:pt x="8224" y="11397"/>
                  </a:cubicBezTo>
                  <a:cubicBezTo>
                    <a:pt x="8440" y="11352"/>
                    <a:pt x="8599" y="11238"/>
                    <a:pt x="8702" y="11056"/>
                  </a:cubicBezTo>
                  <a:cubicBezTo>
                    <a:pt x="8804" y="10874"/>
                    <a:pt x="8849" y="10658"/>
                    <a:pt x="8883" y="10453"/>
                  </a:cubicBezTo>
                  <a:cubicBezTo>
                    <a:pt x="9111" y="9316"/>
                    <a:pt x="9316" y="8167"/>
                    <a:pt x="9498" y="7086"/>
                  </a:cubicBezTo>
                  <a:lnTo>
                    <a:pt x="9520" y="6961"/>
                  </a:lnTo>
                  <a:cubicBezTo>
                    <a:pt x="9520" y="6950"/>
                    <a:pt x="9509" y="6939"/>
                    <a:pt x="9509" y="6939"/>
                  </a:cubicBezTo>
                  <a:cubicBezTo>
                    <a:pt x="9498" y="6927"/>
                    <a:pt x="9486" y="6927"/>
                    <a:pt x="9475" y="6927"/>
                  </a:cubicBezTo>
                  <a:cubicBezTo>
                    <a:pt x="9373" y="6939"/>
                    <a:pt x="9270" y="6950"/>
                    <a:pt x="9168" y="6950"/>
                  </a:cubicBezTo>
                  <a:cubicBezTo>
                    <a:pt x="9156" y="6950"/>
                    <a:pt x="9145" y="6961"/>
                    <a:pt x="9145" y="6984"/>
                  </a:cubicBezTo>
                  <a:cubicBezTo>
                    <a:pt x="9122" y="7177"/>
                    <a:pt x="9100" y="7348"/>
                    <a:pt x="9077" y="7530"/>
                  </a:cubicBezTo>
                  <a:cubicBezTo>
                    <a:pt x="9009" y="7985"/>
                    <a:pt x="8952" y="8428"/>
                    <a:pt x="8815" y="8861"/>
                  </a:cubicBezTo>
                  <a:cubicBezTo>
                    <a:pt x="8804" y="8872"/>
                    <a:pt x="8793" y="8872"/>
                    <a:pt x="8781" y="8872"/>
                  </a:cubicBezTo>
                  <a:cubicBezTo>
                    <a:pt x="8781" y="8872"/>
                    <a:pt x="8770" y="8872"/>
                    <a:pt x="8770" y="8849"/>
                  </a:cubicBezTo>
                  <a:cubicBezTo>
                    <a:pt x="8758" y="8406"/>
                    <a:pt x="8815" y="7985"/>
                    <a:pt x="8883" y="7541"/>
                  </a:cubicBezTo>
                  <a:lnTo>
                    <a:pt x="8883" y="7507"/>
                  </a:lnTo>
                  <a:lnTo>
                    <a:pt x="8952" y="6973"/>
                  </a:lnTo>
                  <a:cubicBezTo>
                    <a:pt x="8952" y="6961"/>
                    <a:pt x="8952" y="6961"/>
                    <a:pt x="8952" y="6950"/>
                  </a:cubicBezTo>
                  <a:cubicBezTo>
                    <a:pt x="8940" y="6939"/>
                    <a:pt x="8940" y="6939"/>
                    <a:pt x="8929" y="6939"/>
                  </a:cubicBezTo>
                  <a:cubicBezTo>
                    <a:pt x="7996" y="6813"/>
                    <a:pt x="7291" y="6017"/>
                    <a:pt x="7291" y="5073"/>
                  </a:cubicBezTo>
                  <a:cubicBezTo>
                    <a:pt x="7291" y="4038"/>
                    <a:pt x="8133" y="3197"/>
                    <a:pt x="9168" y="3197"/>
                  </a:cubicBezTo>
                  <a:cubicBezTo>
                    <a:pt x="9464" y="3197"/>
                    <a:pt x="9759" y="3265"/>
                    <a:pt x="10021" y="3401"/>
                  </a:cubicBezTo>
                  <a:cubicBezTo>
                    <a:pt x="10027" y="3407"/>
                    <a:pt x="10032" y="3410"/>
                    <a:pt x="10038" y="3410"/>
                  </a:cubicBezTo>
                  <a:cubicBezTo>
                    <a:pt x="10044" y="3410"/>
                    <a:pt x="10049" y="3407"/>
                    <a:pt x="10055" y="3401"/>
                  </a:cubicBezTo>
                  <a:cubicBezTo>
                    <a:pt x="10066" y="3401"/>
                    <a:pt x="10066" y="3390"/>
                    <a:pt x="10066" y="3379"/>
                  </a:cubicBezTo>
                  <a:cubicBezTo>
                    <a:pt x="10180" y="2582"/>
                    <a:pt x="10294" y="1763"/>
                    <a:pt x="10396" y="979"/>
                  </a:cubicBezTo>
                  <a:lnTo>
                    <a:pt x="10487" y="274"/>
                  </a:lnTo>
                  <a:cubicBezTo>
                    <a:pt x="10499" y="205"/>
                    <a:pt x="10510" y="126"/>
                    <a:pt x="10533" y="46"/>
                  </a:cubicBezTo>
                  <a:cubicBezTo>
                    <a:pt x="10533" y="35"/>
                    <a:pt x="10533" y="35"/>
                    <a:pt x="10533" y="23"/>
                  </a:cubicBezTo>
                  <a:cubicBezTo>
                    <a:pt x="10521" y="12"/>
                    <a:pt x="10510" y="12"/>
                    <a:pt x="10499" y="12"/>
                  </a:cubicBezTo>
                  <a:lnTo>
                    <a:pt x="9225" y="12"/>
                  </a:lnTo>
                  <a:lnTo>
                    <a:pt x="8133" y="1"/>
                  </a:lnTo>
                  <a:cubicBezTo>
                    <a:pt x="8121" y="1"/>
                    <a:pt x="8121" y="12"/>
                    <a:pt x="8110" y="12"/>
                  </a:cubicBezTo>
                  <a:cubicBezTo>
                    <a:pt x="8110" y="23"/>
                    <a:pt x="8099" y="35"/>
                    <a:pt x="8110" y="46"/>
                  </a:cubicBezTo>
                  <a:cubicBezTo>
                    <a:pt x="8156" y="217"/>
                    <a:pt x="8178" y="387"/>
                    <a:pt x="8178" y="558"/>
                  </a:cubicBezTo>
                  <a:cubicBezTo>
                    <a:pt x="8178" y="1593"/>
                    <a:pt x="7337" y="2435"/>
                    <a:pt x="6302" y="2435"/>
                  </a:cubicBezTo>
                  <a:cubicBezTo>
                    <a:pt x="5267" y="2435"/>
                    <a:pt x="4425" y="1593"/>
                    <a:pt x="4425" y="558"/>
                  </a:cubicBezTo>
                  <a:lnTo>
                    <a:pt x="4425" y="535"/>
                  </a:lnTo>
                  <a:lnTo>
                    <a:pt x="4425" y="524"/>
                  </a:lnTo>
                  <a:cubicBezTo>
                    <a:pt x="4425" y="512"/>
                    <a:pt x="4414" y="512"/>
                    <a:pt x="4414" y="501"/>
                  </a:cubicBezTo>
                  <a:cubicBezTo>
                    <a:pt x="4402" y="501"/>
                    <a:pt x="4402" y="490"/>
                    <a:pt x="4391" y="490"/>
                  </a:cubicBezTo>
                  <a:cubicBezTo>
                    <a:pt x="4050" y="490"/>
                    <a:pt x="3697" y="490"/>
                    <a:pt x="3356" y="478"/>
                  </a:cubicBezTo>
                  <a:lnTo>
                    <a:pt x="1968" y="478"/>
                  </a:lnTo>
                  <a:lnTo>
                    <a:pt x="1866" y="467"/>
                  </a:lnTo>
                  <a:cubicBezTo>
                    <a:pt x="1729" y="467"/>
                    <a:pt x="1593" y="455"/>
                    <a:pt x="1445" y="433"/>
                  </a:cubicBezTo>
                  <a:lnTo>
                    <a:pt x="1400" y="421"/>
                  </a:lnTo>
                  <a:cubicBezTo>
                    <a:pt x="1388" y="421"/>
                    <a:pt x="1388" y="410"/>
                    <a:pt x="1388" y="410"/>
                  </a:cubicBezTo>
                  <a:cubicBezTo>
                    <a:pt x="1388" y="410"/>
                    <a:pt x="1400" y="399"/>
                    <a:pt x="1400" y="399"/>
                  </a:cubicBezTo>
                  <a:cubicBezTo>
                    <a:pt x="1547" y="376"/>
                    <a:pt x="1741" y="342"/>
                    <a:pt x="1934" y="330"/>
                  </a:cubicBezTo>
                  <a:cubicBezTo>
                    <a:pt x="2127" y="319"/>
                    <a:pt x="2309" y="319"/>
                    <a:pt x="2491" y="319"/>
                  </a:cubicBezTo>
                  <a:cubicBezTo>
                    <a:pt x="3151" y="308"/>
                    <a:pt x="3788" y="308"/>
                    <a:pt x="4402" y="308"/>
                  </a:cubicBezTo>
                  <a:cubicBezTo>
                    <a:pt x="4414" y="308"/>
                    <a:pt x="4436" y="296"/>
                    <a:pt x="4436" y="285"/>
                  </a:cubicBezTo>
                  <a:cubicBezTo>
                    <a:pt x="4448" y="194"/>
                    <a:pt x="4459" y="114"/>
                    <a:pt x="4482" y="46"/>
                  </a:cubicBezTo>
                  <a:cubicBezTo>
                    <a:pt x="4482" y="35"/>
                    <a:pt x="4482" y="23"/>
                    <a:pt x="4482" y="12"/>
                  </a:cubicBezTo>
                  <a:cubicBezTo>
                    <a:pt x="4470" y="1"/>
                    <a:pt x="4459" y="1"/>
                    <a:pt x="4448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4019950" y="2595050"/>
              <a:ext cx="307950" cy="70625"/>
            </a:xfrm>
            <a:custGeom>
              <a:rect b="b" l="l" r="r" t="t"/>
              <a:pathLst>
                <a:path extrusionOk="0" h="2825" w="12318">
                  <a:moveTo>
                    <a:pt x="2980" y="299"/>
                  </a:moveTo>
                  <a:cubicBezTo>
                    <a:pt x="3094" y="299"/>
                    <a:pt x="3207" y="299"/>
                    <a:pt x="3310" y="311"/>
                  </a:cubicBezTo>
                  <a:cubicBezTo>
                    <a:pt x="3401" y="322"/>
                    <a:pt x="3503" y="322"/>
                    <a:pt x="3606" y="356"/>
                  </a:cubicBezTo>
                  <a:cubicBezTo>
                    <a:pt x="3628" y="356"/>
                    <a:pt x="3628" y="379"/>
                    <a:pt x="3628" y="379"/>
                  </a:cubicBezTo>
                  <a:cubicBezTo>
                    <a:pt x="3628" y="390"/>
                    <a:pt x="3617" y="413"/>
                    <a:pt x="3606" y="413"/>
                  </a:cubicBezTo>
                  <a:cubicBezTo>
                    <a:pt x="3503" y="436"/>
                    <a:pt x="3401" y="447"/>
                    <a:pt x="3287" y="458"/>
                  </a:cubicBezTo>
                  <a:cubicBezTo>
                    <a:pt x="3185" y="458"/>
                    <a:pt x="3082" y="470"/>
                    <a:pt x="2957" y="470"/>
                  </a:cubicBezTo>
                  <a:cubicBezTo>
                    <a:pt x="2753" y="470"/>
                    <a:pt x="2536" y="481"/>
                    <a:pt x="2332" y="481"/>
                  </a:cubicBezTo>
                  <a:lnTo>
                    <a:pt x="1581" y="481"/>
                  </a:lnTo>
                  <a:cubicBezTo>
                    <a:pt x="1410" y="481"/>
                    <a:pt x="1240" y="481"/>
                    <a:pt x="1092" y="424"/>
                  </a:cubicBezTo>
                  <a:cubicBezTo>
                    <a:pt x="1092" y="424"/>
                    <a:pt x="1092" y="413"/>
                    <a:pt x="1092" y="413"/>
                  </a:cubicBezTo>
                  <a:cubicBezTo>
                    <a:pt x="1092" y="413"/>
                    <a:pt x="1092" y="402"/>
                    <a:pt x="1092" y="402"/>
                  </a:cubicBezTo>
                  <a:cubicBezTo>
                    <a:pt x="1172" y="367"/>
                    <a:pt x="1263" y="356"/>
                    <a:pt x="1365" y="345"/>
                  </a:cubicBezTo>
                  <a:cubicBezTo>
                    <a:pt x="1490" y="333"/>
                    <a:pt x="1592" y="322"/>
                    <a:pt x="1695" y="322"/>
                  </a:cubicBezTo>
                  <a:cubicBezTo>
                    <a:pt x="1911" y="311"/>
                    <a:pt x="2116" y="311"/>
                    <a:pt x="2332" y="311"/>
                  </a:cubicBezTo>
                  <a:cubicBezTo>
                    <a:pt x="2525" y="299"/>
                    <a:pt x="2730" y="299"/>
                    <a:pt x="2923" y="299"/>
                  </a:cubicBezTo>
                  <a:close/>
                  <a:moveTo>
                    <a:pt x="7439" y="356"/>
                  </a:moveTo>
                  <a:lnTo>
                    <a:pt x="7473" y="367"/>
                  </a:lnTo>
                  <a:cubicBezTo>
                    <a:pt x="7541" y="367"/>
                    <a:pt x="7609" y="367"/>
                    <a:pt x="7655" y="379"/>
                  </a:cubicBezTo>
                  <a:cubicBezTo>
                    <a:pt x="7677" y="390"/>
                    <a:pt x="7689" y="402"/>
                    <a:pt x="7711" y="402"/>
                  </a:cubicBezTo>
                  <a:cubicBezTo>
                    <a:pt x="7723" y="402"/>
                    <a:pt x="7746" y="413"/>
                    <a:pt x="7757" y="413"/>
                  </a:cubicBezTo>
                  <a:cubicBezTo>
                    <a:pt x="7768" y="436"/>
                    <a:pt x="7780" y="447"/>
                    <a:pt x="7802" y="447"/>
                  </a:cubicBezTo>
                  <a:cubicBezTo>
                    <a:pt x="7814" y="447"/>
                    <a:pt x="7825" y="458"/>
                    <a:pt x="7837" y="470"/>
                  </a:cubicBezTo>
                  <a:cubicBezTo>
                    <a:pt x="7837" y="470"/>
                    <a:pt x="7848" y="481"/>
                    <a:pt x="7848" y="493"/>
                  </a:cubicBezTo>
                  <a:cubicBezTo>
                    <a:pt x="7848" y="504"/>
                    <a:pt x="7837" y="515"/>
                    <a:pt x="7825" y="515"/>
                  </a:cubicBezTo>
                  <a:cubicBezTo>
                    <a:pt x="7814" y="527"/>
                    <a:pt x="7802" y="527"/>
                    <a:pt x="7791" y="538"/>
                  </a:cubicBezTo>
                  <a:lnTo>
                    <a:pt x="7780" y="538"/>
                  </a:lnTo>
                  <a:cubicBezTo>
                    <a:pt x="7768" y="549"/>
                    <a:pt x="7768" y="549"/>
                    <a:pt x="7757" y="549"/>
                  </a:cubicBezTo>
                  <a:cubicBezTo>
                    <a:pt x="7757" y="549"/>
                    <a:pt x="7746" y="561"/>
                    <a:pt x="7746" y="561"/>
                  </a:cubicBezTo>
                  <a:lnTo>
                    <a:pt x="7700" y="561"/>
                  </a:lnTo>
                  <a:cubicBezTo>
                    <a:pt x="7689" y="572"/>
                    <a:pt x="7677" y="572"/>
                    <a:pt x="7666" y="572"/>
                  </a:cubicBezTo>
                  <a:lnTo>
                    <a:pt x="7655" y="572"/>
                  </a:lnTo>
                  <a:cubicBezTo>
                    <a:pt x="7655" y="572"/>
                    <a:pt x="7643" y="572"/>
                    <a:pt x="7643" y="584"/>
                  </a:cubicBezTo>
                  <a:lnTo>
                    <a:pt x="7529" y="584"/>
                  </a:lnTo>
                  <a:cubicBezTo>
                    <a:pt x="7495" y="584"/>
                    <a:pt x="7473" y="584"/>
                    <a:pt x="7439" y="572"/>
                  </a:cubicBezTo>
                  <a:lnTo>
                    <a:pt x="7427" y="572"/>
                  </a:lnTo>
                  <a:cubicBezTo>
                    <a:pt x="7348" y="561"/>
                    <a:pt x="7268" y="549"/>
                    <a:pt x="7200" y="538"/>
                  </a:cubicBezTo>
                  <a:cubicBezTo>
                    <a:pt x="7177" y="538"/>
                    <a:pt x="7166" y="538"/>
                    <a:pt x="7154" y="527"/>
                  </a:cubicBezTo>
                  <a:lnTo>
                    <a:pt x="7131" y="515"/>
                  </a:lnTo>
                  <a:cubicBezTo>
                    <a:pt x="7120" y="515"/>
                    <a:pt x="7109" y="515"/>
                    <a:pt x="7109" y="504"/>
                  </a:cubicBezTo>
                  <a:cubicBezTo>
                    <a:pt x="7086" y="504"/>
                    <a:pt x="7075" y="481"/>
                    <a:pt x="7063" y="470"/>
                  </a:cubicBezTo>
                  <a:cubicBezTo>
                    <a:pt x="7063" y="458"/>
                    <a:pt x="7052" y="458"/>
                    <a:pt x="7040" y="447"/>
                  </a:cubicBezTo>
                  <a:cubicBezTo>
                    <a:pt x="7040" y="447"/>
                    <a:pt x="7052" y="436"/>
                    <a:pt x="7052" y="436"/>
                  </a:cubicBezTo>
                  <a:lnTo>
                    <a:pt x="7063" y="436"/>
                  </a:lnTo>
                  <a:cubicBezTo>
                    <a:pt x="7075" y="424"/>
                    <a:pt x="7075" y="424"/>
                    <a:pt x="7075" y="424"/>
                  </a:cubicBezTo>
                  <a:lnTo>
                    <a:pt x="7086" y="413"/>
                  </a:lnTo>
                  <a:cubicBezTo>
                    <a:pt x="7097" y="402"/>
                    <a:pt x="7109" y="390"/>
                    <a:pt x="7120" y="390"/>
                  </a:cubicBezTo>
                  <a:cubicBezTo>
                    <a:pt x="7154" y="379"/>
                    <a:pt x="7188" y="367"/>
                    <a:pt x="7234" y="367"/>
                  </a:cubicBezTo>
                  <a:cubicBezTo>
                    <a:pt x="7313" y="356"/>
                    <a:pt x="7370" y="356"/>
                    <a:pt x="7439" y="356"/>
                  </a:cubicBezTo>
                  <a:close/>
                  <a:moveTo>
                    <a:pt x="2730" y="652"/>
                  </a:moveTo>
                  <a:cubicBezTo>
                    <a:pt x="2741" y="663"/>
                    <a:pt x="2753" y="663"/>
                    <a:pt x="2775" y="663"/>
                  </a:cubicBezTo>
                  <a:cubicBezTo>
                    <a:pt x="2798" y="663"/>
                    <a:pt x="2809" y="663"/>
                    <a:pt x="2832" y="675"/>
                  </a:cubicBezTo>
                  <a:cubicBezTo>
                    <a:pt x="2844" y="675"/>
                    <a:pt x="2855" y="686"/>
                    <a:pt x="2855" y="697"/>
                  </a:cubicBezTo>
                  <a:cubicBezTo>
                    <a:pt x="2855" y="697"/>
                    <a:pt x="2855" y="709"/>
                    <a:pt x="2844" y="720"/>
                  </a:cubicBezTo>
                  <a:cubicBezTo>
                    <a:pt x="2821" y="731"/>
                    <a:pt x="2798" y="731"/>
                    <a:pt x="2787" y="743"/>
                  </a:cubicBezTo>
                  <a:cubicBezTo>
                    <a:pt x="2764" y="743"/>
                    <a:pt x="2753" y="754"/>
                    <a:pt x="2741" y="754"/>
                  </a:cubicBezTo>
                  <a:cubicBezTo>
                    <a:pt x="2707" y="777"/>
                    <a:pt x="2673" y="788"/>
                    <a:pt x="2627" y="788"/>
                  </a:cubicBezTo>
                  <a:cubicBezTo>
                    <a:pt x="2559" y="800"/>
                    <a:pt x="2491" y="811"/>
                    <a:pt x="2400" y="811"/>
                  </a:cubicBezTo>
                  <a:lnTo>
                    <a:pt x="2172" y="811"/>
                  </a:lnTo>
                  <a:lnTo>
                    <a:pt x="2150" y="800"/>
                  </a:lnTo>
                  <a:cubicBezTo>
                    <a:pt x="2081" y="800"/>
                    <a:pt x="2013" y="788"/>
                    <a:pt x="1956" y="754"/>
                  </a:cubicBezTo>
                  <a:cubicBezTo>
                    <a:pt x="1945" y="754"/>
                    <a:pt x="1945" y="743"/>
                    <a:pt x="1945" y="731"/>
                  </a:cubicBezTo>
                  <a:cubicBezTo>
                    <a:pt x="1945" y="720"/>
                    <a:pt x="1945" y="720"/>
                    <a:pt x="1945" y="720"/>
                  </a:cubicBezTo>
                  <a:cubicBezTo>
                    <a:pt x="2002" y="686"/>
                    <a:pt x="2070" y="686"/>
                    <a:pt x="2138" y="675"/>
                  </a:cubicBezTo>
                  <a:lnTo>
                    <a:pt x="2172" y="675"/>
                  </a:lnTo>
                  <a:cubicBezTo>
                    <a:pt x="2207" y="663"/>
                    <a:pt x="2252" y="663"/>
                    <a:pt x="2298" y="663"/>
                  </a:cubicBezTo>
                  <a:lnTo>
                    <a:pt x="2389" y="663"/>
                  </a:lnTo>
                  <a:lnTo>
                    <a:pt x="2434" y="652"/>
                  </a:lnTo>
                  <a:close/>
                  <a:moveTo>
                    <a:pt x="9520" y="868"/>
                  </a:moveTo>
                  <a:lnTo>
                    <a:pt x="9588" y="879"/>
                  </a:lnTo>
                  <a:lnTo>
                    <a:pt x="9816" y="879"/>
                  </a:lnTo>
                  <a:cubicBezTo>
                    <a:pt x="9907" y="879"/>
                    <a:pt x="9998" y="891"/>
                    <a:pt x="10089" y="891"/>
                  </a:cubicBezTo>
                  <a:cubicBezTo>
                    <a:pt x="10180" y="902"/>
                    <a:pt x="10259" y="902"/>
                    <a:pt x="10339" y="913"/>
                  </a:cubicBezTo>
                  <a:cubicBezTo>
                    <a:pt x="10350" y="913"/>
                    <a:pt x="10350" y="925"/>
                    <a:pt x="10350" y="925"/>
                  </a:cubicBezTo>
                  <a:cubicBezTo>
                    <a:pt x="10350" y="936"/>
                    <a:pt x="10350" y="948"/>
                    <a:pt x="10339" y="959"/>
                  </a:cubicBezTo>
                  <a:cubicBezTo>
                    <a:pt x="10248" y="970"/>
                    <a:pt x="10157" y="982"/>
                    <a:pt x="10066" y="982"/>
                  </a:cubicBezTo>
                  <a:cubicBezTo>
                    <a:pt x="10020" y="987"/>
                    <a:pt x="9975" y="990"/>
                    <a:pt x="9932" y="990"/>
                  </a:cubicBezTo>
                  <a:cubicBezTo>
                    <a:pt x="9890" y="990"/>
                    <a:pt x="9850" y="987"/>
                    <a:pt x="9816" y="982"/>
                  </a:cubicBezTo>
                  <a:cubicBezTo>
                    <a:pt x="9713" y="982"/>
                    <a:pt x="9634" y="970"/>
                    <a:pt x="9554" y="970"/>
                  </a:cubicBezTo>
                  <a:lnTo>
                    <a:pt x="9531" y="959"/>
                  </a:lnTo>
                  <a:cubicBezTo>
                    <a:pt x="9452" y="959"/>
                    <a:pt x="9372" y="948"/>
                    <a:pt x="9304" y="902"/>
                  </a:cubicBezTo>
                  <a:lnTo>
                    <a:pt x="9292" y="902"/>
                  </a:lnTo>
                  <a:cubicBezTo>
                    <a:pt x="9292" y="891"/>
                    <a:pt x="9304" y="891"/>
                    <a:pt x="9304" y="891"/>
                  </a:cubicBezTo>
                  <a:cubicBezTo>
                    <a:pt x="9349" y="868"/>
                    <a:pt x="9395" y="868"/>
                    <a:pt x="9440" y="868"/>
                  </a:cubicBezTo>
                  <a:close/>
                  <a:moveTo>
                    <a:pt x="2468" y="993"/>
                  </a:moveTo>
                  <a:lnTo>
                    <a:pt x="2571" y="1004"/>
                  </a:lnTo>
                  <a:lnTo>
                    <a:pt x="2639" y="1004"/>
                  </a:lnTo>
                  <a:cubicBezTo>
                    <a:pt x="2639" y="1004"/>
                    <a:pt x="2650" y="1016"/>
                    <a:pt x="2650" y="1016"/>
                  </a:cubicBezTo>
                  <a:lnTo>
                    <a:pt x="2673" y="1016"/>
                  </a:lnTo>
                  <a:cubicBezTo>
                    <a:pt x="2684" y="1016"/>
                    <a:pt x="2696" y="1016"/>
                    <a:pt x="2707" y="1027"/>
                  </a:cubicBezTo>
                  <a:cubicBezTo>
                    <a:pt x="2718" y="1027"/>
                    <a:pt x="2718" y="1039"/>
                    <a:pt x="2718" y="1050"/>
                  </a:cubicBezTo>
                  <a:cubicBezTo>
                    <a:pt x="2718" y="1061"/>
                    <a:pt x="2718" y="1073"/>
                    <a:pt x="2707" y="1073"/>
                  </a:cubicBezTo>
                  <a:cubicBezTo>
                    <a:pt x="2696" y="1084"/>
                    <a:pt x="2684" y="1084"/>
                    <a:pt x="2673" y="1084"/>
                  </a:cubicBezTo>
                  <a:lnTo>
                    <a:pt x="2650" y="1095"/>
                  </a:lnTo>
                  <a:lnTo>
                    <a:pt x="2582" y="1095"/>
                  </a:lnTo>
                  <a:cubicBezTo>
                    <a:pt x="2571" y="1099"/>
                    <a:pt x="2558" y="1100"/>
                    <a:pt x="2544" y="1100"/>
                  </a:cubicBezTo>
                  <a:cubicBezTo>
                    <a:pt x="2517" y="1100"/>
                    <a:pt x="2487" y="1095"/>
                    <a:pt x="2457" y="1095"/>
                  </a:cubicBezTo>
                  <a:cubicBezTo>
                    <a:pt x="2423" y="1095"/>
                    <a:pt x="2377" y="1095"/>
                    <a:pt x="2343" y="1084"/>
                  </a:cubicBezTo>
                  <a:lnTo>
                    <a:pt x="2332" y="1084"/>
                  </a:lnTo>
                  <a:cubicBezTo>
                    <a:pt x="2309" y="1084"/>
                    <a:pt x="2298" y="1084"/>
                    <a:pt x="2286" y="1073"/>
                  </a:cubicBezTo>
                  <a:cubicBezTo>
                    <a:pt x="2275" y="1073"/>
                    <a:pt x="2263" y="1073"/>
                    <a:pt x="2252" y="1061"/>
                  </a:cubicBezTo>
                  <a:lnTo>
                    <a:pt x="2229" y="1050"/>
                  </a:lnTo>
                  <a:cubicBezTo>
                    <a:pt x="2218" y="1050"/>
                    <a:pt x="2207" y="1039"/>
                    <a:pt x="2207" y="1027"/>
                  </a:cubicBezTo>
                  <a:cubicBezTo>
                    <a:pt x="2207" y="1016"/>
                    <a:pt x="2207" y="1004"/>
                    <a:pt x="2218" y="1004"/>
                  </a:cubicBezTo>
                  <a:lnTo>
                    <a:pt x="2241" y="1004"/>
                  </a:lnTo>
                  <a:cubicBezTo>
                    <a:pt x="2241" y="1004"/>
                    <a:pt x="2252" y="993"/>
                    <a:pt x="2252" y="993"/>
                  </a:cubicBezTo>
                  <a:close/>
                  <a:moveTo>
                    <a:pt x="9804" y="1118"/>
                  </a:moveTo>
                  <a:cubicBezTo>
                    <a:pt x="9838" y="1118"/>
                    <a:pt x="9884" y="1129"/>
                    <a:pt x="9918" y="1129"/>
                  </a:cubicBezTo>
                  <a:lnTo>
                    <a:pt x="9975" y="1129"/>
                  </a:lnTo>
                  <a:lnTo>
                    <a:pt x="10009" y="1141"/>
                  </a:lnTo>
                  <a:lnTo>
                    <a:pt x="10032" y="1141"/>
                  </a:lnTo>
                  <a:cubicBezTo>
                    <a:pt x="10043" y="1141"/>
                    <a:pt x="10054" y="1141"/>
                    <a:pt x="10054" y="1152"/>
                  </a:cubicBezTo>
                  <a:lnTo>
                    <a:pt x="10066" y="1152"/>
                  </a:lnTo>
                  <a:cubicBezTo>
                    <a:pt x="10077" y="1152"/>
                    <a:pt x="10089" y="1164"/>
                    <a:pt x="10100" y="1164"/>
                  </a:cubicBezTo>
                  <a:cubicBezTo>
                    <a:pt x="10111" y="1175"/>
                    <a:pt x="10111" y="1175"/>
                    <a:pt x="10123" y="1175"/>
                  </a:cubicBezTo>
                  <a:cubicBezTo>
                    <a:pt x="10123" y="1175"/>
                    <a:pt x="10134" y="1175"/>
                    <a:pt x="10145" y="1186"/>
                  </a:cubicBezTo>
                  <a:cubicBezTo>
                    <a:pt x="10157" y="1186"/>
                    <a:pt x="10168" y="1198"/>
                    <a:pt x="10180" y="1198"/>
                  </a:cubicBezTo>
                  <a:cubicBezTo>
                    <a:pt x="10191" y="1209"/>
                    <a:pt x="10191" y="1209"/>
                    <a:pt x="10191" y="1220"/>
                  </a:cubicBezTo>
                  <a:cubicBezTo>
                    <a:pt x="10191" y="1232"/>
                    <a:pt x="10180" y="1232"/>
                    <a:pt x="10168" y="1243"/>
                  </a:cubicBezTo>
                  <a:cubicBezTo>
                    <a:pt x="10168" y="1243"/>
                    <a:pt x="10157" y="1243"/>
                    <a:pt x="10145" y="1255"/>
                  </a:cubicBezTo>
                  <a:lnTo>
                    <a:pt x="10111" y="1255"/>
                  </a:lnTo>
                  <a:cubicBezTo>
                    <a:pt x="10100" y="1255"/>
                    <a:pt x="10089" y="1266"/>
                    <a:pt x="10089" y="1266"/>
                  </a:cubicBezTo>
                  <a:lnTo>
                    <a:pt x="10054" y="1266"/>
                  </a:lnTo>
                  <a:cubicBezTo>
                    <a:pt x="10032" y="1272"/>
                    <a:pt x="10009" y="1275"/>
                    <a:pt x="9986" y="1275"/>
                  </a:cubicBezTo>
                  <a:cubicBezTo>
                    <a:pt x="9963" y="1275"/>
                    <a:pt x="9941" y="1272"/>
                    <a:pt x="9918" y="1266"/>
                  </a:cubicBezTo>
                  <a:lnTo>
                    <a:pt x="9884" y="1266"/>
                  </a:lnTo>
                  <a:cubicBezTo>
                    <a:pt x="9838" y="1266"/>
                    <a:pt x="9804" y="1255"/>
                    <a:pt x="9781" y="1255"/>
                  </a:cubicBezTo>
                  <a:lnTo>
                    <a:pt x="9770" y="1255"/>
                  </a:lnTo>
                  <a:cubicBezTo>
                    <a:pt x="9759" y="1255"/>
                    <a:pt x="9736" y="1243"/>
                    <a:pt x="9725" y="1243"/>
                  </a:cubicBezTo>
                  <a:cubicBezTo>
                    <a:pt x="9713" y="1232"/>
                    <a:pt x="9691" y="1232"/>
                    <a:pt x="9679" y="1232"/>
                  </a:cubicBezTo>
                  <a:lnTo>
                    <a:pt x="9656" y="1232"/>
                  </a:lnTo>
                  <a:cubicBezTo>
                    <a:pt x="9634" y="1220"/>
                    <a:pt x="9622" y="1198"/>
                    <a:pt x="9622" y="1175"/>
                  </a:cubicBezTo>
                  <a:cubicBezTo>
                    <a:pt x="9622" y="1152"/>
                    <a:pt x="9645" y="1129"/>
                    <a:pt x="9668" y="1129"/>
                  </a:cubicBezTo>
                  <a:lnTo>
                    <a:pt x="9736" y="1129"/>
                  </a:lnTo>
                  <a:cubicBezTo>
                    <a:pt x="9736" y="1129"/>
                    <a:pt x="9736" y="1129"/>
                    <a:pt x="9747" y="1118"/>
                  </a:cubicBezTo>
                  <a:close/>
                  <a:moveTo>
                    <a:pt x="2593" y="1277"/>
                  </a:moveTo>
                  <a:cubicBezTo>
                    <a:pt x="2593" y="1289"/>
                    <a:pt x="2605" y="1289"/>
                    <a:pt x="2605" y="1289"/>
                  </a:cubicBezTo>
                  <a:cubicBezTo>
                    <a:pt x="2616" y="1289"/>
                    <a:pt x="2616" y="1300"/>
                    <a:pt x="2616" y="1300"/>
                  </a:cubicBezTo>
                  <a:lnTo>
                    <a:pt x="2627" y="1300"/>
                  </a:lnTo>
                  <a:cubicBezTo>
                    <a:pt x="2627" y="1300"/>
                    <a:pt x="2627" y="1300"/>
                    <a:pt x="2639" y="1311"/>
                  </a:cubicBezTo>
                  <a:cubicBezTo>
                    <a:pt x="2650" y="1323"/>
                    <a:pt x="2662" y="1334"/>
                    <a:pt x="2650" y="1346"/>
                  </a:cubicBezTo>
                  <a:cubicBezTo>
                    <a:pt x="2650" y="1357"/>
                    <a:pt x="2650" y="1357"/>
                    <a:pt x="2627" y="1368"/>
                  </a:cubicBezTo>
                  <a:lnTo>
                    <a:pt x="2616" y="1368"/>
                  </a:lnTo>
                  <a:cubicBezTo>
                    <a:pt x="2616" y="1368"/>
                    <a:pt x="2616" y="1380"/>
                    <a:pt x="2616" y="1380"/>
                  </a:cubicBezTo>
                  <a:lnTo>
                    <a:pt x="2616" y="1402"/>
                  </a:lnTo>
                  <a:lnTo>
                    <a:pt x="2605" y="1380"/>
                  </a:lnTo>
                  <a:lnTo>
                    <a:pt x="2502" y="1380"/>
                  </a:lnTo>
                  <a:cubicBezTo>
                    <a:pt x="2491" y="1380"/>
                    <a:pt x="2491" y="1368"/>
                    <a:pt x="2468" y="1357"/>
                  </a:cubicBezTo>
                  <a:cubicBezTo>
                    <a:pt x="2457" y="1357"/>
                    <a:pt x="2445" y="1334"/>
                    <a:pt x="2457" y="1311"/>
                  </a:cubicBezTo>
                  <a:cubicBezTo>
                    <a:pt x="2457" y="1300"/>
                    <a:pt x="2468" y="1289"/>
                    <a:pt x="2480" y="1277"/>
                  </a:cubicBezTo>
                  <a:close/>
                  <a:moveTo>
                    <a:pt x="9941" y="1437"/>
                  </a:moveTo>
                  <a:cubicBezTo>
                    <a:pt x="9952" y="1437"/>
                    <a:pt x="9963" y="1437"/>
                    <a:pt x="9975" y="1448"/>
                  </a:cubicBezTo>
                  <a:lnTo>
                    <a:pt x="9998" y="1448"/>
                  </a:lnTo>
                  <a:lnTo>
                    <a:pt x="10009" y="1459"/>
                  </a:lnTo>
                  <a:cubicBezTo>
                    <a:pt x="10032" y="1459"/>
                    <a:pt x="10066" y="1471"/>
                    <a:pt x="10077" y="1482"/>
                  </a:cubicBezTo>
                  <a:cubicBezTo>
                    <a:pt x="10089" y="1505"/>
                    <a:pt x="10089" y="1505"/>
                    <a:pt x="10089" y="1516"/>
                  </a:cubicBezTo>
                  <a:cubicBezTo>
                    <a:pt x="10089" y="1516"/>
                    <a:pt x="10077" y="1528"/>
                    <a:pt x="10077" y="1528"/>
                  </a:cubicBezTo>
                  <a:lnTo>
                    <a:pt x="10032" y="1528"/>
                  </a:lnTo>
                  <a:lnTo>
                    <a:pt x="10009" y="1516"/>
                  </a:lnTo>
                  <a:lnTo>
                    <a:pt x="9804" y="1516"/>
                  </a:lnTo>
                  <a:cubicBezTo>
                    <a:pt x="9804" y="1516"/>
                    <a:pt x="9793" y="1505"/>
                    <a:pt x="9793" y="1505"/>
                  </a:cubicBezTo>
                  <a:lnTo>
                    <a:pt x="9770" y="1505"/>
                  </a:lnTo>
                  <a:cubicBezTo>
                    <a:pt x="9759" y="1505"/>
                    <a:pt x="9759" y="1493"/>
                    <a:pt x="9759" y="1493"/>
                  </a:cubicBezTo>
                  <a:cubicBezTo>
                    <a:pt x="9759" y="1493"/>
                    <a:pt x="9759" y="1482"/>
                    <a:pt x="9759" y="1482"/>
                  </a:cubicBezTo>
                  <a:lnTo>
                    <a:pt x="9781" y="1471"/>
                  </a:lnTo>
                  <a:cubicBezTo>
                    <a:pt x="9793" y="1459"/>
                    <a:pt x="9816" y="1448"/>
                    <a:pt x="9838" y="1448"/>
                  </a:cubicBezTo>
                  <a:lnTo>
                    <a:pt x="9850" y="1448"/>
                  </a:lnTo>
                  <a:cubicBezTo>
                    <a:pt x="9872" y="1437"/>
                    <a:pt x="9907" y="1437"/>
                    <a:pt x="9929" y="1437"/>
                  </a:cubicBezTo>
                  <a:close/>
                  <a:moveTo>
                    <a:pt x="9656" y="390"/>
                  </a:moveTo>
                  <a:cubicBezTo>
                    <a:pt x="10214" y="390"/>
                    <a:pt x="10794" y="390"/>
                    <a:pt x="11385" y="402"/>
                  </a:cubicBezTo>
                  <a:cubicBezTo>
                    <a:pt x="11522" y="402"/>
                    <a:pt x="11681" y="424"/>
                    <a:pt x="11795" y="515"/>
                  </a:cubicBezTo>
                  <a:cubicBezTo>
                    <a:pt x="11897" y="606"/>
                    <a:pt x="11943" y="754"/>
                    <a:pt x="11954" y="857"/>
                  </a:cubicBezTo>
                  <a:cubicBezTo>
                    <a:pt x="11977" y="993"/>
                    <a:pt x="11988" y="1152"/>
                    <a:pt x="11965" y="1323"/>
                  </a:cubicBezTo>
                  <a:cubicBezTo>
                    <a:pt x="11954" y="1505"/>
                    <a:pt x="11908" y="1641"/>
                    <a:pt x="11817" y="1778"/>
                  </a:cubicBezTo>
                  <a:cubicBezTo>
                    <a:pt x="11806" y="1801"/>
                    <a:pt x="11783" y="1801"/>
                    <a:pt x="11772" y="1801"/>
                  </a:cubicBezTo>
                  <a:cubicBezTo>
                    <a:pt x="11761" y="1801"/>
                    <a:pt x="11749" y="1778"/>
                    <a:pt x="11749" y="1755"/>
                  </a:cubicBezTo>
                  <a:cubicBezTo>
                    <a:pt x="11738" y="1732"/>
                    <a:pt x="11738" y="1710"/>
                    <a:pt x="11738" y="1698"/>
                  </a:cubicBezTo>
                  <a:cubicBezTo>
                    <a:pt x="11726" y="1630"/>
                    <a:pt x="11726" y="1562"/>
                    <a:pt x="11726" y="1505"/>
                  </a:cubicBezTo>
                  <a:cubicBezTo>
                    <a:pt x="11726" y="1459"/>
                    <a:pt x="11738" y="1414"/>
                    <a:pt x="11738" y="1368"/>
                  </a:cubicBezTo>
                  <a:cubicBezTo>
                    <a:pt x="11738" y="1334"/>
                    <a:pt x="11749" y="1289"/>
                    <a:pt x="11749" y="1255"/>
                  </a:cubicBezTo>
                  <a:lnTo>
                    <a:pt x="11749" y="1243"/>
                  </a:lnTo>
                  <a:cubicBezTo>
                    <a:pt x="11749" y="1095"/>
                    <a:pt x="11761" y="936"/>
                    <a:pt x="11704" y="788"/>
                  </a:cubicBezTo>
                  <a:cubicBezTo>
                    <a:pt x="11658" y="663"/>
                    <a:pt x="11544" y="640"/>
                    <a:pt x="11465" y="629"/>
                  </a:cubicBezTo>
                  <a:lnTo>
                    <a:pt x="11021" y="629"/>
                  </a:lnTo>
                  <a:cubicBezTo>
                    <a:pt x="10691" y="629"/>
                    <a:pt x="10362" y="618"/>
                    <a:pt x="10043" y="618"/>
                  </a:cubicBezTo>
                  <a:cubicBezTo>
                    <a:pt x="9747" y="606"/>
                    <a:pt x="9418" y="606"/>
                    <a:pt x="9076" y="595"/>
                  </a:cubicBezTo>
                  <a:cubicBezTo>
                    <a:pt x="8906" y="595"/>
                    <a:pt x="8758" y="584"/>
                    <a:pt x="8610" y="584"/>
                  </a:cubicBezTo>
                  <a:cubicBezTo>
                    <a:pt x="8519" y="572"/>
                    <a:pt x="8439" y="561"/>
                    <a:pt x="8360" y="549"/>
                  </a:cubicBezTo>
                  <a:cubicBezTo>
                    <a:pt x="8292" y="538"/>
                    <a:pt x="8246" y="538"/>
                    <a:pt x="8201" y="493"/>
                  </a:cubicBezTo>
                  <a:cubicBezTo>
                    <a:pt x="8189" y="493"/>
                    <a:pt x="8189" y="481"/>
                    <a:pt x="8201" y="470"/>
                  </a:cubicBezTo>
                  <a:cubicBezTo>
                    <a:pt x="8257" y="424"/>
                    <a:pt x="8326" y="424"/>
                    <a:pt x="8405" y="413"/>
                  </a:cubicBezTo>
                  <a:lnTo>
                    <a:pt x="8439" y="413"/>
                  </a:lnTo>
                  <a:cubicBezTo>
                    <a:pt x="8542" y="402"/>
                    <a:pt x="8633" y="390"/>
                    <a:pt x="8712" y="390"/>
                  </a:cubicBezTo>
                  <a:close/>
                  <a:moveTo>
                    <a:pt x="9907" y="2176"/>
                  </a:moveTo>
                  <a:cubicBezTo>
                    <a:pt x="10043" y="2176"/>
                    <a:pt x="10225" y="2176"/>
                    <a:pt x="10396" y="2187"/>
                  </a:cubicBezTo>
                  <a:cubicBezTo>
                    <a:pt x="10464" y="2199"/>
                    <a:pt x="10555" y="2210"/>
                    <a:pt x="10646" y="2221"/>
                  </a:cubicBezTo>
                  <a:lnTo>
                    <a:pt x="10680" y="2221"/>
                  </a:lnTo>
                  <a:cubicBezTo>
                    <a:pt x="10748" y="2233"/>
                    <a:pt x="10817" y="2244"/>
                    <a:pt x="10873" y="2267"/>
                  </a:cubicBezTo>
                  <a:cubicBezTo>
                    <a:pt x="10896" y="2278"/>
                    <a:pt x="10896" y="2290"/>
                    <a:pt x="10896" y="2312"/>
                  </a:cubicBezTo>
                  <a:cubicBezTo>
                    <a:pt x="10896" y="2324"/>
                    <a:pt x="10896" y="2335"/>
                    <a:pt x="10873" y="2335"/>
                  </a:cubicBezTo>
                  <a:cubicBezTo>
                    <a:pt x="10828" y="2358"/>
                    <a:pt x="10760" y="2358"/>
                    <a:pt x="10703" y="2358"/>
                  </a:cubicBezTo>
                  <a:lnTo>
                    <a:pt x="10646" y="2358"/>
                  </a:lnTo>
                  <a:cubicBezTo>
                    <a:pt x="10555" y="2369"/>
                    <a:pt x="10464" y="2369"/>
                    <a:pt x="10396" y="2369"/>
                  </a:cubicBezTo>
                  <a:cubicBezTo>
                    <a:pt x="10293" y="2369"/>
                    <a:pt x="10180" y="2369"/>
                    <a:pt x="10077" y="2358"/>
                  </a:cubicBezTo>
                  <a:lnTo>
                    <a:pt x="9918" y="2358"/>
                  </a:lnTo>
                  <a:cubicBezTo>
                    <a:pt x="9781" y="2358"/>
                    <a:pt x="9645" y="2346"/>
                    <a:pt x="9509" y="2346"/>
                  </a:cubicBezTo>
                  <a:lnTo>
                    <a:pt x="9383" y="2346"/>
                  </a:lnTo>
                  <a:cubicBezTo>
                    <a:pt x="9236" y="2335"/>
                    <a:pt x="9099" y="2335"/>
                    <a:pt x="8974" y="2290"/>
                  </a:cubicBezTo>
                  <a:cubicBezTo>
                    <a:pt x="8963" y="2278"/>
                    <a:pt x="8951" y="2267"/>
                    <a:pt x="8951" y="2255"/>
                  </a:cubicBezTo>
                  <a:cubicBezTo>
                    <a:pt x="8951" y="2255"/>
                    <a:pt x="8951" y="2244"/>
                    <a:pt x="8963" y="2244"/>
                  </a:cubicBezTo>
                  <a:cubicBezTo>
                    <a:pt x="9088" y="2187"/>
                    <a:pt x="9236" y="2176"/>
                    <a:pt x="9395" y="2176"/>
                  </a:cubicBezTo>
                  <a:close/>
                  <a:moveTo>
                    <a:pt x="6165" y="2210"/>
                  </a:moveTo>
                  <a:cubicBezTo>
                    <a:pt x="6187" y="2210"/>
                    <a:pt x="6199" y="2210"/>
                    <a:pt x="6222" y="2221"/>
                  </a:cubicBezTo>
                  <a:lnTo>
                    <a:pt x="6324" y="2221"/>
                  </a:lnTo>
                  <a:cubicBezTo>
                    <a:pt x="6369" y="2233"/>
                    <a:pt x="6426" y="2233"/>
                    <a:pt x="6472" y="2233"/>
                  </a:cubicBezTo>
                  <a:cubicBezTo>
                    <a:pt x="6494" y="2233"/>
                    <a:pt x="6506" y="2255"/>
                    <a:pt x="6506" y="2267"/>
                  </a:cubicBezTo>
                  <a:cubicBezTo>
                    <a:pt x="6517" y="2278"/>
                    <a:pt x="6506" y="2290"/>
                    <a:pt x="6494" y="2290"/>
                  </a:cubicBezTo>
                  <a:cubicBezTo>
                    <a:pt x="6426" y="2324"/>
                    <a:pt x="6369" y="2335"/>
                    <a:pt x="6290" y="2358"/>
                  </a:cubicBezTo>
                  <a:cubicBezTo>
                    <a:pt x="6267" y="2358"/>
                    <a:pt x="6256" y="2358"/>
                    <a:pt x="6244" y="2369"/>
                  </a:cubicBezTo>
                  <a:cubicBezTo>
                    <a:pt x="6222" y="2369"/>
                    <a:pt x="6199" y="2381"/>
                    <a:pt x="6176" y="2381"/>
                  </a:cubicBezTo>
                  <a:cubicBezTo>
                    <a:pt x="6131" y="2381"/>
                    <a:pt x="6096" y="2392"/>
                    <a:pt x="6062" y="2392"/>
                  </a:cubicBezTo>
                  <a:cubicBezTo>
                    <a:pt x="5994" y="2392"/>
                    <a:pt x="5914" y="2381"/>
                    <a:pt x="5823" y="2369"/>
                  </a:cubicBezTo>
                  <a:cubicBezTo>
                    <a:pt x="5767" y="2358"/>
                    <a:pt x="5698" y="2335"/>
                    <a:pt x="5676" y="2290"/>
                  </a:cubicBezTo>
                  <a:lnTo>
                    <a:pt x="5664" y="2290"/>
                  </a:lnTo>
                  <a:cubicBezTo>
                    <a:pt x="5653" y="2278"/>
                    <a:pt x="5653" y="2278"/>
                    <a:pt x="5641" y="2267"/>
                  </a:cubicBezTo>
                  <a:cubicBezTo>
                    <a:pt x="5641" y="2267"/>
                    <a:pt x="5641" y="2255"/>
                    <a:pt x="5641" y="2244"/>
                  </a:cubicBezTo>
                  <a:lnTo>
                    <a:pt x="5664" y="2244"/>
                  </a:lnTo>
                  <a:lnTo>
                    <a:pt x="5676" y="2233"/>
                  </a:lnTo>
                  <a:lnTo>
                    <a:pt x="5687" y="2233"/>
                  </a:lnTo>
                  <a:cubicBezTo>
                    <a:pt x="5710" y="2210"/>
                    <a:pt x="5755" y="2210"/>
                    <a:pt x="5801" y="2210"/>
                  </a:cubicBezTo>
                  <a:close/>
                  <a:moveTo>
                    <a:pt x="3082" y="2210"/>
                  </a:moveTo>
                  <a:cubicBezTo>
                    <a:pt x="3139" y="2210"/>
                    <a:pt x="3196" y="2221"/>
                    <a:pt x="3253" y="2221"/>
                  </a:cubicBezTo>
                  <a:lnTo>
                    <a:pt x="3276" y="2221"/>
                  </a:lnTo>
                  <a:cubicBezTo>
                    <a:pt x="3298" y="2233"/>
                    <a:pt x="3310" y="2233"/>
                    <a:pt x="3333" y="2233"/>
                  </a:cubicBezTo>
                  <a:cubicBezTo>
                    <a:pt x="3355" y="2244"/>
                    <a:pt x="3367" y="2244"/>
                    <a:pt x="3389" y="2244"/>
                  </a:cubicBezTo>
                  <a:cubicBezTo>
                    <a:pt x="3424" y="2255"/>
                    <a:pt x="3469" y="2255"/>
                    <a:pt x="3503" y="2267"/>
                  </a:cubicBezTo>
                  <a:cubicBezTo>
                    <a:pt x="3515" y="2267"/>
                    <a:pt x="3526" y="2290"/>
                    <a:pt x="3526" y="2301"/>
                  </a:cubicBezTo>
                  <a:cubicBezTo>
                    <a:pt x="3526" y="2301"/>
                    <a:pt x="3526" y="2324"/>
                    <a:pt x="3503" y="2324"/>
                  </a:cubicBezTo>
                  <a:cubicBezTo>
                    <a:pt x="3469" y="2335"/>
                    <a:pt x="3435" y="2335"/>
                    <a:pt x="3389" y="2346"/>
                  </a:cubicBezTo>
                  <a:lnTo>
                    <a:pt x="3333" y="2346"/>
                  </a:lnTo>
                  <a:cubicBezTo>
                    <a:pt x="3333" y="2346"/>
                    <a:pt x="3333" y="2358"/>
                    <a:pt x="3321" y="2358"/>
                  </a:cubicBezTo>
                  <a:cubicBezTo>
                    <a:pt x="3310" y="2358"/>
                    <a:pt x="3298" y="2358"/>
                    <a:pt x="3298" y="2369"/>
                  </a:cubicBezTo>
                  <a:cubicBezTo>
                    <a:pt x="3276" y="2369"/>
                    <a:pt x="3242" y="2369"/>
                    <a:pt x="3219" y="2381"/>
                  </a:cubicBezTo>
                  <a:cubicBezTo>
                    <a:pt x="3173" y="2381"/>
                    <a:pt x="3128" y="2392"/>
                    <a:pt x="3071" y="2392"/>
                  </a:cubicBezTo>
                  <a:cubicBezTo>
                    <a:pt x="3003" y="2403"/>
                    <a:pt x="2923" y="2403"/>
                    <a:pt x="2855" y="2403"/>
                  </a:cubicBezTo>
                  <a:lnTo>
                    <a:pt x="2844" y="2403"/>
                  </a:lnTo>
                  <a:cubicBezTo>
                    <a:pt x="2821" y="2392"/>
                    <a:pt x="2787" y="2392"/>
                    <a:pt x="2764" y="2392"/>
                  </a:cubicBezTo>
                  <a:cubicBezTo>
                    <a:pt x="2741" y="2392"/>
                    <a:pt x="2730" y="2381"/>
                    <a:pt x="2707" y="2381"/>
                  </a:cubicBezTo>
                  <a:cubicBezTo>
                    <a:pt x="2696" y="2369"/>
                    <a:pt x="2673" y="2358"/>
                    <a:pt x="2650" y="2358"/>
                  </a:cubicBezTo>
                  <a:cubicBezTo>
                    <a:pt x="2650" y="2358"/>
                    <a:pt x="2639" y="2346"/>
                    <a:pt x="2639" y="2335"/>
                  </a:cubicBezTo>
                  <a:cubicBezTo>
                    <a:pt x="2639" y="2335"/>
                    <a:pt x="2639" y="2324"/>
                    <a:pt x="2650" y="2324"/>
                  </a:cubicBezTo>
                  <a:cubicBezTo>
                    <a:pt x="2673" y="2312"/>
                    <a:pt x="2684" y="2301"/>
                    <a:pt x="2696" y="2290"/>
                  </a:cubicBezTo>
                  <a:cubicBezTo>
                    <a:pt x="2718" y="2278"/>
                    <a:pt x="2730" y="2267"/>
                    <a:pt x="2741" y="2267"/>
                  </a:cubicBezTo>
                  <a:cubicBezTo>
                    <a:pt x="2775" y="2255"/>
                    <a:pt x="2809" y="2244"/>
                    <a:pt x="2855" y="2233"/>
                  </a:cubicBezTo>
                  <a:cubicBezTo>
                    <a:pt x="2912" y="2221"/>
                    <a:pt x="2980" y="2210"/>
                    <a:pt x="3071" y="2210"/>
                  </a:cubicBezTo>
                  <a:close/>
                  <a:moveTo>
                    <a:pt x="501" y="367"/>
                  </a:moveTo>
                  <a:cubicBezTo>
                    <a:pt x="535" y="367"/>
                    <a:pt x="603" y="390"/>
                    <a:pt x="614" y="424"/>
                  </a:cubicBezTo>
                  <a:cubicBezTo>
                    <a:pt x="626" y="436"/>
                    <a:pt x="626" y="447"/>
                    <a:pt x="603" y="470"/>
                  </a:cubicBezTo>
                  <a:cubicBezTo>
                    <a:pt x="603" y="481"/>
                    <a:pt x="603" y="481"/>
                    <a:pt x="580" y="481"/>
                  </a:cubicBezTo>
                  <a:lnTo>
                    <a:pt x="546" y="481"/>
                  </a:lnTo>
                  <a:cubicBezTo>
                    <a:pt x="466" y="493"/>
                    <a:pt x="455" y="527"/>
                    <a:pt x="444" y="595"/>
                  </a:cubicBezTo>
                  <a:cubicBezTo>
                    <a:pt x="432" y="709"/>
                    <a:pt x="444" y="822"/>
                    <a:pt x="444" y="936"/>
                  </a:cubicBezTo>
                  <a:cubicBezTo>
                    <a:pt x="444" y="982"/>
                    <a:pt x="444" y="1027"/>
                    <a:pt x="444" y="1061"/>
                  </a:cubicBezTo>
                  <a:cubicBezTo>
                    <a:pt x="455" y="1323"/>
                    <a:pt x="466" y="1573"/>
                    <a:pt x="489" y="1823"/>
                  </a:cubicBezTo>
                  <a:cubicBezTo>
                    <a:pt x="489" y="1892"/>
                    <a:pt x="501" y="1971"/>
                    <a:pt x="501" y="2051"/>
                  </a:cubicBezTo>
                  <a:cubicBezTo>
                    <a:pt x="501" y="2062"/>
                    <a:pt x="501" y="2074"/>
                    <a:pt x="501" y="2096"/>
                  </a:cubicBezTo>
                  <a:cubicBezTo>
                    <a:pt x="501" y="2130"/>
                    <a:pt x="512" y="2176"/>
                    <a:pt x="512" y="2221"/>
                  </a:cubicBezTo>
                  <a:cubicBezTo>
                    <a:pt x="512" y="2233"/>
                    <a:pt x="535" y="2244"/>
                    <a:pt x="546" y="2244"/>
                  </a:cubicBezTo>
                  <a:lnTo>
                    <a:pt x="1206" y="2244"/>
                  </a:lnTo>
                  <a:cubicBezTo>
                    <a:pt x="1293" y="2244"/>
                    <a:pt x="1384" y="2243"/>
                    <a:pt x="1476" y="2243"/>
                  </a:cubicBezTo>
                  <a:cubicBezTo>
                    <a:pt x="1706" y="2243"/>
                    <a:pt x="1945" y="2249"/>
                    <a:pt x="2172" y="2290"/>
                  </a:cubicBezTo>
                  <a:cubicBezTo>
                    <a:pt x="2195" y="2290"/>
                    <a:pt x="2195" y="2312"/>
                    <a:pt x="2195" y="2312"/>
                  </a:cubicBezTo>
                  <a:cubicBezTo>
                    <a:pt x="2195" y="2335"/>
                    <a:pt x="2195" y="2346"/>
                    <a:pt x="2172" y="2358"/>
                  </a:cubicBezTo>
                  <a:cubicBezTo>
                    <a:pt x="1843" y="2426"/>
                    <a:pt x="1501" y="2437"/>
                    <a:pt x="1172" y="2449"/>
                  </a:cubicBezTo>
                  <a:lnTo>
                    <a:pt x="1046" y="2449"/>
                  </a:lnTo>
                  <a:cubicBezTo>
                    <a:pt x="910" y="2460"/>
                    <a:pt x="773" y="2460"/>
                    <a:pt x="637" y="2460"/>
                  </a:cubicBezTo>
                  <a:cubicBezTo>
                    <a:pt x="611" y="2462"/>
                    <a:pt x="586" y="2464"/>
                    <a:pt x="563" y="2464"/>
                  </a:cubicBezTo>
                  <a:cubicBezTo>
                    <a:pt x="460" y="2464"/>
                    <a:pt x="376" y="2439"/>
                    <a:pt x="330" y="2346"/>
                  </a:cubicBezTo>
                  <a:cubicBezTo>
                    <a:pt x="296" y="2290"/>
                    <a:pt x="296" y="2221"/>
                    <a:pt x="284" y="2153"/>
                  </a:cubicBezTo>
                  <a:lnTo>
                    <a:pt x="284" y="2130"/>
                  </a:lnTo>
                  <a:cubicBezTo>
                    <a:pt x="284" y="2062"/>
                    <a:pt x="284" y="1994"/>
                    <a:pt x="273" y="1914"/>
                  </a:cubicBezTo>
                  <a:cubicBezTo>
                    <a:pt x="273" y="1766"/>
                    <a:pt x="273" y="1607"/>
                    <a:pt x="273" y="1448"/>
                  </a:cubicBezTo>
                  <a:cubicBezTo>
                    <a:pt x="273" y="1300"/>
                    <a:pt x="284" y="1152"/>
                    <a:pt x="284" y="982"/>
                  </a:cubicBezTo>
                  <a:cubicBezTo>
                    <a:pt x="284" y="948"/>
                    <a:pt x="284" y="913"/>
                    <a:pt x="284" y="879"/>
                  </a:cubicBezTo>
                  <a:cubicBezTo>
                    <a:pt x="284" y="766"/>
                    <a:pt x="284" y="652"/>
                    <a:pt x="307" y="549"/>
                  </a:cubicBezTo>
                  <a:cubicBezTo>
                    <a:pt x="330" y="458"/>
                    <a:pt x="398" y="367"/>
                    <a:pt x="501" y="367"/>
                  </a:cubicBezTo>
                  <a:close/>
                  <a:moveTo>
                    <a:pt x="296" y="1"/>
                  </a:moveTo>
                  <a:cubicBezTo>
                    <a:pt x="265" y="1"/>
                    <a:pt x="233" y="3"/>
                    <a:pt x="205" y="15"/>
                  </a:cubicBezTo>
                  <a:cubicBezTo>
                    <a:pt x="182" y="26"/>
                    <a:pt x="171" y="38"/>
                    <a:pt x="159" y="60"/>
                  </a:cubicBezTo>
                  <a:lnTo>
                    <a:pt x="159" y="72"/>
                  </a:lnTo>
                  <a:cubicBezTo>
                    <a:pt x="148" y="94"/>
                    <a:pt x="137" y="140"/>
                    <a:pt x="125" y="163"/>
                  </a:cubicBezTo>
                  <a:cubicBezTo>
                    <a:pt x="114" y="231"/>
                    <a:pt x="102" y="311"/>
                    <a:pt x="102" y="379"/>
                  </a:cubicBezTo>
                  <a:lnTo>
                    <a:pt x="91" y="436"/>
                  </a:lnTo>
                  <a:cubicBezTo>
                    <a:pt x="46" y="868"/>
                    <a:pt x="0" y="1323"/>
                    <a:pt x="34" y="1778"/>
                  </a:cubicBezTo>
                  <a:lnTo>
                    <a:pt x="46" y="1857"/>
                  </a:lnTo>
                  <a:cubicBezTo>
                    <a:pt x="57" y="2028"/>
                    <a:pt x="68" y="2210"/>
                    <a:pt x="91" y="2381"/>
                  </a:cubicBezTo>
                  <a:lnTo>
                    <a:pt x="102" y="2437"/>
                  </a:lnTo>
                  <a:cubicBezTo>
                    <a:pt x="102" y="2517"/>
                    <a:pt x="114" y="2585"/>
                    <a:pt x="125" y="2665"/>
                  </a:cubicBezTo>
                  <a:cubicBezTo>
                    <a:pt x="137" y="2688"/>
                    <a:pt x="148" y="2733"/>
                    <a:pt x="159" y="2756"/>
                  </a:cubicBezTo>
                  <a:lnTo>
                    <a:pt x="159" y="2767"/>
                  </a:lnTo>
                  <a:cubicBezTo>
                    <a:pt x="171" y="2790"/>
                    <a:pt x="182" y="2801"/>
                    <a:pt x="205" y="2801"/>
                  </a:cubicBezTo>
                  <a:cubicBezTo>
                    <a:pt x="238" y="2815"/>
                    <a:pt x="275" y="2820"/>
                    <a:pt x="312" y="2820"/>
                  </a:cubicBezTo>
                  <a:cubicBezTo>
                    <a:pt x="338" y="2820"/>
                    <a:pt x="363" y="2818"/>
                    <a:pt x="387" y="2813"/>
                  </a:cubicBezTo>
                  <a:lnTo>
                    <a:pt x="3116" y="2813"/>
                  </a:lnTo>
                  <a:cubicBezTo>
                    <a:pt x="3162" y="2801"/>
                    <a:pt x="3207" y="2801"/>
                    <a:pt x="3253" y="2801"/>
                  </a:cubicBezTo>
                  <a:lnTo>
                    <a:pt x="3412" y="2801"/>
                  </a:lnTo>
                  <a:cubicBezTo>
                    <a:pt x="3480" y="2790"/>
                    <a:pt x="3549" y="2790"/>
                    <a:pt x="3606" y="2790"/>
                  </a:cubicBezTo>
                  <a:lnTo>
                    <a:pt x="4743" y="2790"/>
                  </a:lnTo>
                  <a:lnTo>
                    <a:pt x="6165" y="2801"/>
                  </a:lnTo>
                  <a:lnTo>
                    <a:pt x="7575" y="2790"/>
                  </a:lnTo>
                  <a:lnTo>
                    <a:pt x="8712" y="2790"/>
                  </a:lnTo>
                  <a:cubicBezTo>
                    <a:pt x="8769" y="2790"/>
                    <a:pt x="8837" y="2790"/>
                    <a:pt x="8906" y="2801"/>
                  </a:cubicBezTo>
                  <a:lnTo>
                    <a:pt x="9065" y="2801"/>
                  </a:lnTo>
                  <a:cubicBezTo>
                    <a:pt x="9110" y="2801"/>
                    <a:pt x="9156" y="2801"/>
                    <a:pt x="9201" y="2813"/>
                  </a:cubicBezTo>
                  <a:lnTo>
                    <a:pt x="11931" y="2813"/>
                  </a:lnTo>
                  <a:cubicBezTo>
                    <a:pt x="11954" y="2824"/>
                    <a:pt x="11977" y="2824"/>
                    <a:pt x="11999" y="2824"/>
                  </a:cubicBezTo>
                  <a:cubicBezTo>
                    <a:pt x="12033" y="2824"/>
                    <a:pt x="12079" y="2813"/>
                    <a:pt x="12113" y="2801"/>
                  </a:cubicBezTo>
                  <a:cubicBezTo>
                    <a:pt x="12147" y="2801"/>
                    <a:pt x="12147" y="2790"/>
                    <a:pt x="12159" y="2767"/>
                  </a:cubicBezTo>
                  <a:lnTo>
                    <a:pt x="12170" y="2756"/>
                  </a:lnTo>
                  <a:cubicBezTo>
                    <a:pt x="12170" y="2733"/>
                    <a:pt x="12181" y="2688"/>
                    <a:pt x="12193" y="2665"/>
                  </a:cubicBezTo>
                  <a:cubicBezTo>
                    <a:pt x="12204" y="2585"/>
                    <a:pt x="12215" y="2517"/>
                    <a:pt x="12215" y="2437"/>
                  </a:cubicBezTo>
                  <a:lnTo>
                    <a:pt x="12227" y="2381"/>
                  </a:lnTo>
                  <a:cubicBezTo>
                    <a:pt x="12250" y="2210"/>
                    <a:pt x="12261" y="2028"/>
                    <a:pt x="12272" y="1857"/>
                  </a:cubicBezTo>
                  <a:lnTo>
                    <a:pt x="12284" y="1778"/>
                  </a:lnTo>
                  <a:cubicBezTo>
                    <a:pt x="12318" y="1334"/>
                    <a:pt x="12272" y="868"/>
                    <a:pt x="12227" y="436"/>
                  </a:cubicBezTo>
                  <a:lnTo>
                    <a:pt x="12215" y="379"/>
                  </a:lnTo>
                  <a:cubicBezTo>
                    <a:pt x="12215" y="311"/>
                    <a:pt x="12204" y="231"/>
                    <a:pt x="12193" y="163"/>
                  </a:cubicBezTo>
                  <a:cubicBezTo>
                    <a:pt x="12181" y="140"/>
                    <a:pt x="12170" y="94"/>
                    <a:pt x="12170" y="72"/>
                  </a:cubicBezTo>
                  <a:lnTo>
                    <a:pt x="12159" y="60"/>
                  </a:lnTo>
                  <a:cubicBezTo>
                    <a:pt x="12147" y="38"/>
                    <a:pt x="12147" y="26"/>
                    <a:pt x="12113" y="15"/>
                  </a:cubicBezTo>
                  <a:cubicBezTo>
                    <a:pt x="12085" y="3"/>
                    <a:pt x="12053" y="1"/>
                    <a:pt x="12022" y="1"/>
                  </a:cubicBezTo>
                  <a:cubicBezTo>
                    <a:pt x="11991" y="1"/>
                    <a:pt x="11960" y="3"/>
                    <a:pt x="11931" y="3"/>
                  </a:cubicBezTo>
                  <a:lnTo>
                    <a:pt x="9827" y="3"/>
                  </a:lnTo>
                  <a:lnTo>
                    <a:pt x="9201" y="15"/>
                  </a:lnTo>
                  <a:lnTo>
                    <a:pt x="9008" y="15"/>
                  </a:lnTo>
                  <a:lnTo>
                    <a:pt x="8906" y="26"/>
                  </a:lnTo>
                  <a:lnTo>
                    <a:pt x="7575" y="26"/>
                  </a:lnTo>
                  <a:lnTo>
                    <a:pt x="6165" y="15"/>
                  </a:lnTo>
                  <a:lnTo>
                    <a:pt x="4743" y="26"/>
                  </a:lnTo>
                  <a:lnTo>
                    <a:pt x="3412" y="26"/>
                  </a:lnTo>
                  <a:lnTo>
                    <a:pt x="3310" y="15"/>
                  </a:lnTo>
                  <a:lnTo>
                    <a:pt x="3116" y="15"/>
                  </a:lnTo>
                  <a:lnTo>
                    <a:pt x="2491" y="3"/>
                  </a:lnTo>
                  <a:lnTo>
                    <a:pt x="387" y="3"/>
                  </a:lnTo>
                  <a:cubicBezTo>
                    <a:pt x="358" y="3"/>
                    <a:pt x="327" y="1"/>
                    <a:pt x="29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3915575" y="2424475"/>
              <a:ext cx="199650" cy="250000"/>
            </a:xfrm>
            <a:custGeom>
              <a:rect b="b" l="l" r="r" t="t"/>
              <a:pathLst>
                <a:path extrusionOk="0" h="10000" w="7986">
                  <a:moveTo>
                    <a:pt x="4585" y="2277"/>
                  </a:moveTo>
                  <a:cubicBezTo>
                    <a:pt x="4585" y="2277"/>
                    <a:pt x="4596" y="2288"/>
                    <a:pt x="4596" y="2300"/>
                  </a:cubicBezTo>
                  <a:cubicBezTo>
                    <a:pt x="4607" y="2311"/>
                    <a:pt x="4607" y="2311"/>
                    <a:pt x="4607" y="2322"/>
                  </a:cubicBezTo>
                  <a:cubicBezTo>
                    <a:pt x="4596" y="2334"/>
                    <a:pt x="4596" y="2334"/>
                    <a:pt x="4596" y="2345"/>
                  </a:cubicBezTo>
                  <a:cubicBezTo>
                    <a:pt x="4585" y="2345"/>
                    <a:pt x="4585" y="2357"/>
                    <a:pt x="4585" y="2357"/>
                  </a:cubicBezTo>
                  <a:cubicBezTo>
                    <a:pt x="4585" y="2357"/>
                    <a:pt x="4585" y="2368"/>
                    <a:pt x="4585" y="2368"/>
                  </a:cubicBezTo>
                  <a:lnTo>
                    <a:pt x="4573" y="2379"/>
                  </a:lnTo>
                  <a:cubicBezTo>
                    <a:pt x="4573" y="2391"/>
                    <a:pt x="4573" y="2391"/>
                    <a:pt x="4562" y="2391"/>
                  </a:cubicBezTo>
                  <a:lnTo>
                    <a:pt x="4562" y="2402"/>
                  </a:lnTo>
                  <a:lnTo>
                    <a:pt x="4550" y="2413"/>
                  </a:lnTo>
                  <a:lnTo>
                    <a:pt x="4550" y="2425"/>
                  </a:lnTo>
                  <a:cubicBezTo>
                    <a:pt x="4539" y="2425"/>
                    <a:pt x="4539" y="2436"/>
                    <a:pt x="4539" y="2436"/>
                  </a:cubicBezTo>
                  <a:lnTo>
                    <a:pt x="4528" y="2448"/>
                  </a:lnTo>
                  <a:lnTo>
                    <a:pt x="4516" y="2459"/>
                  </a:lnTo>
                  <a:cubicBezTo>
                    <a:pt x="4516" y="2459"/>
                    <a:pt x="4505" y="2470"/>
                    <a:pt x="4505" y="2482"/>
                  </a:cubicBezTo>
                  <a:lnTo>
                    <a:pt x="4494" y="2493"/>
                  </a:lnTo>
                  <a:cubicBezTo>
                    <a:pt x="4494" y="2493"/>
                    <a:pt x="4494" y="2493"/>
                    <a:pt x="4494" y="2504"/>
                  </a:cubicBezTo>
                  <a:cubicBezTo>
                    <a:pt x="4482" y="2516"/>
                    <a:pt x="4482" y="2527"/>
                    <a:pt x="4471" y="2527"/>
                  </a:cubicBezTo>
                  <a:cubicBezTo>
                    <a:pt x="4471" y="2527"/>
                    <a:pt x="4471" y="2527"/>
                    <a:pt x="4459" y="2539"/>
                  </a:cubicBezTo>
                  <a:cubicBezTo>
                    <a:pt x="4448" y="2550"/>
                    <a:pt x="4448" y="2561"/>
                    <a:pt x="4437" y="2573"/>
                  </a:cubicBezTo>
                  <a:cubicBezTo>
                    <a:pt x="4437" y="2573"/>
                    <a:pt x="4425" y="2584"/>
                    <a:pt x="4425" y="2584"/>
                  </a:cubicBezTo>
                  <a:lnTo>
                    <a:pt x="4414" y="2584"/>
                  </a:lnTo>
                  <a:cubicBezTo>
                    <a:pt x="4408" y="2595"/>
                    <a:pt x="4403" y="2598"/>
                    <a:pt x="4397" y="2598"/>
                  </a:cubicBezTo>
                  <a:cubicBezTo>
                    <a:pt x="4391" y="2598"/>
                    <a:pt x="4385" y="2595"/>
                    <a:pt x="4380" y="2595"/>
                  </a:cubicBezTo>
                  <a:cubicBezTo>
                    <a:pt x="4380" y="2584"/>
                    <a:pt x="4380" y="2584"/>
                    <a:pt x="4380" y="2584"/>
                  </a:cubicBezTo>
                  <a:cubicBezTo>
                    <a:pt x="4380" y="2584"/>
                    <a:pt x="4380" y="2573"/>
                    <a:pt x="4368" y="2573"/>
                  </a:cubicBezTo>
                  <a:cubicBezTo>
                    <a:pt x="4368" y="2573"/>
                    <a:pt x="4357" y="2561"/>
                    <a:pt x="4357" y="2550"/>
                  </a:cubicBezTo>
                  <a:cubicBezTo>
                    <a:pt x="4357" y="2550"/>
                    <a:pt x="4357" y="2539"/>
                    <a:pt x="4357" y="2527"/>
                  </a:cubicBezTo>
                  <a:cubicBezTo>
                    <a:pt x="4357" y="2516"/>
                    <a:pt x="4357" y="2504"/>
                    <a:pt x="4357" y="2482"/>
                  </a:cubicBezTo>
                  <a:cubicBezTo>
                    <a:pt x="4357" y="2459"/>
                    <a:pt x="4368" y="2425"/>
                    <a:pt x="4380" y="2402"/>
                  </a:cubicBezTo>
                  <a:cubicBezTo>
                    <a:pt x="4380" y="2391"/>
                    <a:pt x="4391" y="2379"/>
                    <a:pt x="4403" y="2357"/>
                  </a:cubicBezTo>
                  <a:cubicBezTo>
                    <a:pt x="4414" y="2345"/>
                    <a:pt x="4414" y="2334"/>
                    <a:pt x="4425" y="2322"/>
                  </a:cubicBezTo>
                  <a:cubicBezTo>
                    <a:pt x="4437" y="2322"/>
                    <a:pt x="4448" y="2311"/>
                    <a:pt x="4459" y="2300"/>
                  </a:cubicBezTo>
                  <a:cubicBezTo>
                    <a:pt x="4471" y="2288"/>
                    <a:pt x="4482" y="2288"/>
                    <a:pt x="4494" y="2288"/>
                  </a:cubicBezTo>
                  <a:cubicBezTo>
                    <a:pt x="4499" y="2283"/>
                    <a:pt x="4505" y="2280"/>
                    <a:pt x="4511" y="2280"/>
                  </a:cubicBezTo>
                  <a:cubicBezTo>
                    <a:pt x="4516" y="2280"/>
                    <a:pt x="4522" y="2283"/>
                    <a:pt x="4528" y="2288"/>
                  </a:cubicBezTo>
                  <a:cubicBezTo>
                    <a:pt x="4528" y="2288"/>
                    <a:pt x="4539" y="2277"/>
                    <a:pt x="4539" y="2277"/>
                  </a:cubicBezTo>
                  <a:close/>
                  <a:moveTo>
                    <a:pt x="4842" y="2432"/>
                  </a:moveTo>
                  <a:cubicBezTo>
                    <a:pt x="4850" y="2432"/>
                    <a:pt x="4859" y="2433"/>
                    <a:pt x="4869" y="2436"/>
                  </a:cubicBezTo>
                  <a:lnTo>
                    <a:pt x="4880" y="2436"/>
                  </a:lnTo>
                  <a:cubicBezTo>
                    <a:pt x="4892" y="2448"/>
                    <a:pt x="4903" y="2448"/>
                    <a:pt x="4914" y="2459"/>
                  </a:cubicBezTo>
                  <a:cubicBezTo>
                    <a:pt x="4926" y="2470"/>
                    <a:pt x="4926" y="2482"/>
                    <a:pt x="4914" y="2504"/>
                  </a:cubicBezTo>
                  <a:cubicBezTo>
                    <a:pt x="4914" y="2504"/>
                    <a:pt x="4914" y="2504"/>
                    <a:pt x="4914" y="2516"/>
                  </a:cubicBezTo>
                  <a:cubicBezTo>
                    <a:pt x="4914" y="2527"/>
                    <a:pt x="4914" y="2539"/>
                    <a:pt x="4903" y="2550"/>
                  </a:cubicBezTo>
                  <a:lnTo>
                    <a:pt x="4892" y="2573"/>
                  </a:lnTo>
                  <a:lnTo>
                    <a:pt x="4880" y="2573"/>
                  </a:lnTo>
                  <a:lnTo>
                    <a:pt x="4869" y="2595"/>
                  </a:lnTo>
                  <a:lnTo>
                    <a:pt x="4869" y="2607"/>
                  </a:lnTo>
                  <a:cubicBezTo>
                    <a:pt x="4835" y="2641"/>
                    <a:pt x="4823" y="2675"/>
                    <a:pt x="4801" y="2709"/>
                  </a:cubicBezTo>
                  <a:cubicBezTo>
                    <a:pt x="4801" y="2732"/>
                    <a:pt x="4789" y="2755"/>
                    <a:pt x="4778" y="2766"/>
                  </a:cubicBezTo>
                  <a:cubicBezTo>
                    <a:pt x="4778" y="2777"/>
                    <a:pt x="4767" y="2777"/>
                    <a:pt x="4767" y="2789"/>
                  </a:cubicBezTo>
                  <a:cubicBezTo>
                    <a:pt x="4767" y="2789"/>
                    <a:pt x="4755" y="2800"/>
                    <a:pt x="4755" y="2800"/>
                  </a:cubicBezTo>
                  <a:cubicBezTo>
                    <a:pt x="4755" y="2800"/>
                    <a:pt x="4755" y="2800"/>
                    <a:pt x="4755" y="2812"/>
                  </a:cubicBezTo>
                  <a:cubicBezTo>
                    <a:pt x="4744" y="2823"/>
                    <a:pt x="4721" y="2834"/>
                    <a:pt x="4698" y="2834"/>
                  </a:cubicBezTo>
                  <a:cubicBezTo>
                    <a:pt x="4698" y="2834"/>
                    <a:pt x="4676" y="2823"/>
                    <a:pt x="4664" y="2812"/>
                  </a:cubicBezTo>
                  <a:lnTo>
                    <a:pt x="4641" y="2823"/>
                  </a:lnTo>
                  <a:lnTo>
                    <a:pt x="4664" y="2800"/>
                  </a:lnTo>
                  <a:cubicBezTo>
                    <a:pt x="4664" y="2800"/>
                    <a:pt x="4664" y="2789"/>
                    <a:pt x="4664" y="2789"/>
                  </a:cubicBezTo>
                  <a:lnTo>
                    <a:pt x="4653" y="2789"/>
                  </a:lnTo>
                  <a:cubicBezTo>
                    <a:pt x="4653" y="2777"/>
                    <a:pt x="4653" y="2777"/>
                    <a:pt x="4653" y="2766"/>
                  </a:cubicBezTo>
                  <a:lnTo>
                    <a:pt x="4653" y="2755"/>
                  </a:lnTo>
                  <a:cubicBezTo>
                    <a:pt x="4641" y="2743"/>
                    <a:pt x="4641" y="2732"/>
                    <a:pt x="4641" y="2721"/>
                  </a:cubicBezTo>
                  <a:lnTo>
                    <a:pt x="4641" y="2698"/>
                  </a:lnTo>
                  <a:cubicBezTo>
                    <a:pt x="4641" y="2686"/>
                    <a:pt x="4641" y="2664"/>
                    <a:pt x="4653" y="2641"/>
                  </a:cubicBezTo>
                  <a:cubicBezTo>
                    <a:pt x="4664" y="2607"/>
                    <a:pt x="4676" y="2584"/>
                    <a:pt x="4687" y="2561"/>
                  </a:cubicBezTo>
                  <a:cubicBezTo>
                    <a:pt x="4710" y="2527"/>
                    <a:pt x="4732" y="2504"/>
                    <a:pt x="4755" y="2482"/>
                  </a:cubicBezTo>
                  <a:cubicBezTo>
                    <a:pt x="4767" y="2470"/>
                    <a:pt x="4778" y="2459"/>
                    <a:pt x="4789" y="2448"/>
                  </a:cubicBezTo>
                  <a:cubicBezTo>
                    <a:pt x="4805" y="2440"/>
                    <a:pt x="4821" y="2432"/>
                    <a:pt x="4842" y="2432"/>
                  </a:cubicBezTo>
                  <a:close/>
                  <a:moveTo>
                    <a:pt x="5363" y="2534"/>
                  </a:moveTo>
                  <a:cubicBezTo>
                    <a:pt x="5377" y="2534"/>
                    <a:pt x="5390" y="2535"/>
                    <a:pt x="5403" y="2539"/>
                  </a:cubicBezTo>
                  <a:cubicBezTo>
                    <a:pt x="5460" y="2550"/>
                    <a:pt x="5517" y="2550"/>
                    <a:pt x="5540" y="2595"/>
                  </a:cubicBezTo>
                  <a:cubicBezTo>
                    <a:pt x="5551" y="2607"/>
                    <a:pt x="5540" y="2618"/>
                    <a:pt x="5529" y="2630"/>
                  </a:cubicBezTo>
                  <a:cubicBezTo>
                    <a:pt x="5517" y="2641"/>
                    <a:pt x="5494" y="2652"/>
                    <a:pt x="5472" y="2664"/>
                  </a:cubicBezTo>
                  <a:cubicBezTo>
                    <a:pt x="5460" y="2664"/>
                    <a:pt x="5449" y="2664"/>
                    <a:pt x="5449" y="2675"/>
                  </a:cubicBezTo>
                  <a:lnTo>
                    <a:pt x="5426" y="2675"/>
                  </a:lnTo>
                  <a:cubicBezTo>
                    <a:pt x="5415" y="2686"/>
                    <a:pt x="5403" y="2698"/>
                    <a:pt x="5392" y="2698"/>
                  </a:cubicBezTo>
                  <a:lnTo>
                    <a:pt x="5381" y="2698"/>
                  </a:lnTo>
                  <a:cubicBezTo>
                    <a:pt x="5369" y="2709"/>
                    <a:pt x="5358" y="2721"/>
                    <a:pt x="5335" y="2732"/>
                  </a:cubicBezTo>
                  <a:cubicBezTo>
                    <a:pt x="5324" y="2732"/>
                    <a:pt x="5312" y="2743"/>
                    <a:pt x="5301" y="2755"/>
                  </a:cubicBezTo>
                  <a:lnTo>
                    <a:pt x="5278" y="2766"/>
                  </a:lnTo>
                  <a:lnTo>
                    <a:pt x="5244" y="2777"/>
                  </a:lnTo>
                  <a:lnTo>
                    <a:pt x="5233" y="2789"/>
                  </a:lnTo>
                  <a:cubicBezTo>
                    <a:pt x="5210" y="2812"/>
                    <a:pt x="5187" y="2834"/>
                    <a:pt x="5176" y="2846"/>
                  </a:cubicBezTo>
                  <a:cubicBezTo>
                    <a:pt x="5165" y="2857"/>
                    <a:pt x="5153" y="2868"/>
                    <a:pt x="5142" y="2880"/>
                  </a:cubicBezTo>
                  <a:lnTo>
                    <a:pt x="5142" y="2891"/>
                  </a:lnTo>
                  <a:cubicBezTo>
                    <a:pt x="5119" y="2914"/>
                    <a:pt x="5108" y="2925"/>
                    <a:pt x="5096" y="2948"/>
                  </a:cubicBezTo>
                  <a:cubicBezTo>
                    <a:pt x="5085" y="2959"/>
                    <a:pt x="5085" y="2971"/>
                    <a:pt x="5085" y="2982"/>
                  </a:cubicBezTo>
                  <a:cubicBezTo>
                    <a:pt x="5074" y="2994"/>
                    <a:pt x="5074" y="2994"/>
                    <a:pt x="5074" y="3005"/>
                  </a:cubicBezTo>
                  <a:cubicBezTo>
                    <a:pt x="5074" y="3005"/>
                    <a:pt x="5062" y="3016"/>
                    <a:pt x="5062" y="3016"/>
                  </a:cubicBezTo>
                  <a:cubicBezTo>
                    <a:pt x="5062" y="3016"/>
                    <a:pt x="5062" y="3028"/>
                    <a:pt x="5062" y="3028"/>
                  </a:cubicBezTo>
                  <a:lnTo>
                    <a:pt x="5051" y="3062"/>
                  </a:lnTo>
                  <a:cubicBezTo>
                    <a:pt x="5051" y="3062"/>
                    <a:pt x="5051" y="3062"/>
                    <a:pt x="5051" y="3073"/>
                  </a:cubicBezTo>
                  <a:cubicBezTo>
                    <a:pt x="5039" y="3073"/>
                    <a:pt x="5039" y="3085"/>
                    <a:pt x="5039" y="3085"/>
                  </a:cubicBezTo>
                  <a:cubicBezTo>
                    <a:pt x="5039" y="3085"/>
                    <a:pt x="5039" y="3096"/>
                    <a:pt x="5039" y="3096"/>
                  </a:cubicBezTo>
                  <a:cubicBezTo>
                    <a:pt x="5039" y="3107"/>
                    <a:pt x="5039" y="3107"/>
                    <a:pt x="5039" y="3107"/>
                  </a:cubicBezTo>
                  <a:cubicBezTo>
                    <a:pt x="5028" y="3119"/>
                    <a:pt x="5028" y="3130"/>
                    <a:pt x="5017" y="3153"/>
                  </a:cubicBezTo>
                  <a:cubicBezTo>
                    <a:pt x="5017" y="3164"/>
                    <a:pt x="5005" y="3164"/>
                    <a:pt x="4994" y="3176"/>
                  </a:cubicBezTo>
                  <a:cubicBezTo>
                    <a:pt x="4987" y="3189"/>
                    <a:pt x="4977" y="3194"/>
                    <a:pt x="4967" y="3194"/>
                  </a:cubicBezTo>
                  <a:cubicBezTo>
                    <a:pt x="4960" y="3194"/>
                    <a:pt x="4953" y="3192"/>
                    <a:pt x="4948" y="3187"/>
                  </a:cubicBezTo>
                  <a:cubicBezTo>
                    <a:pt x="4926" y="3187"/>
                    <a:pt x="4903" y="3176"/>
                    <a:pt x="4903" y="3141"/>
                  </a:cubicBezTo>
                  <a:cubicBezTo>
                    <a:pt x="4892" y="3130"/>
                    <a:pt x="4892" y="3107"/>
                    <a:pt x="4892" y="3085"/>
                  </a:cubicBezTo>
                  <a:cubicBezTo>
                    <a:pt x="4892" y="3073"/>
                    <a:pt x="4892" y="3073"/>
                    <a:pt x="4892" y="3062"/>
                  </a:cubicBezTo>
                  <a:cubicBezTo>
                    <a:pt x="4892" y="3050"/>
                    <a:pt x="4880" y="3050"/>
                    <a:pt x="4880" y="3039"/>
                  </a:cubicBezTo>
                  <a:cubicBezTo>
                    <a:pt x="4880" y="3028"/>
                    <a:pt x="4892" y="3005"/>
                    <a:pt x="4892" y="2994"/>
                  </a:cubicBezTo>
                  <a:cubicBezTo>
                    <a:pt x="4892" y="2982"/>
                    <a:pt x="4892" y="2959"/>
                    <a:pt x="4892" y="2948"/>
                  </a:cubicBezTo>
                  <a:cubicBezTo>
                    <a:pt x="4903" y="2903"/>
                    <a:pt x="4937" y="2846"/>
                    <a:pt x="4971" y="2789"/>
                  </a:cubicBezTo>
                  <a:cubicBezTo>
                    <a:pt x="5005" y="2732"/>
                    <a:pt x="5039" y="2686"/>
                    <a:pt x="5096" y="2652"/>
                  </a:cubicBezTo>
                  <a:cubicBezTo>
                    <a:pt x="5119" y="2630"/>
                    <a:pt x="5142" y="2607"/>
                    <a:pt x="5176" y="2584"/>
                  </a:cubicBezTo>
                  <a:cubicBezTo>
                    <a:pt x="5187" y="2584"/>
                    <a:pt x="5199" y="2573"/>
                    <a:pt x="5210" y="2573"/>
                  </a:cubicBezTo>
                  <a:cubicBezTo>
                    <a:pt x="5233" y="2561"/>
                    <a:pt x="5244" y="2550"/>
                    <a:pt x="5267" y="2550"/>
                  </a:cubicBezTo>
                  <a:cubicBezTo>
                    <a:pt x="5299" y="2542"/>
                    <a:pt x="5331" y="2534"/>
                    <a:pt x="5363" y="2534"/>
                  </a:cubicBezTo>
                  <a:close/>
                  <a:moveTo>
                    <a:pt x="2913" y="3926"/>
                  </a:moveTo>
                  <a:cubicBezTo>
                    <a:pt x="2924" y="3926"/>
                    <a:pt x="2935" y="3926"/>
                    <a:pt x="2947" y="3938"/>
                  </a:cubicBezTo>
                  <a:cubicBezTo>
                    <a:pt x="2958" y="3938"/>
                    <a:pt x="2969" y="3960"/>
                    <a:pt x="2969" y="3983"/>
                  </a:cubicBezTo>
                  <a:lnTo>
                    <a:pt x="2958" y="3994"/>
                  </a:lnTo>
                  <a:cubicBezTo>
                    <a:pt x="2958" y="3994"/>
                    <a:pt x="2958" y="4006"/>
                    <a:pt x="2958" y="4006"/>
                  </a:cubicBezTo>
                  <a:cubicBezTo>
                    <a:pt x="2958" y="4017"/>
                    <a:pt x="2958" y="4017"/>
                    <a:pt x="2958" y="4029"/>
                  </a:cubicBezTo>
                  <a:cubicBezTo>
                    <a:pt x="2958" y="4040"/>
                    <a:pt x="2958" y="4051"/>
                    <a:pt x="2947" y="4051"/>
                  </a:cubicBezTo>
                  <a:cubicBezTo>
                    <a:pt x="2947" y="4074"/>
                    <a:pt x="2935" y="4085"/>
                    <a:pt x="2935" y="4108"/>
                  </a:cubicBezTo>
                  <a:lnTo>
                    <a:pt x="2924" y="4131"/>
                  </a:lnTo>
                  <a:cubicBezTo>
                    <a:pt x="2913" y="4142"/>
                    <a:pt x="2913" y="4154"/>
                    <a:pt x="2913" y="4165"/>
                  </a:cubicBezTo>
                  <a:cubicBezTo>
                    <a:pt x="2901" y="4188"/>
                    <a:pt x="2901" y="4199"/>
                    <a:pt x="2901" y="4222"/>
                  </a:cubicBezTo>
                  <a:lnTo>
                    <a:pt x="2890" y="4233"/>
                  </a:lnTo>
                  <a:cubicBezTo>
                    <a:pt x="2890" y="4233"/>
                    <a:pt x="2890" y="4245"/>
                    <a:pt x="2890" y="4256"/>
                  </a:cubicBezTo>
                  <a:cubicBezTo>
                    <a:pt x="2890" y="4256"/>
                    <a:pt x="2890" y="4279"/>
                    <a:pt x="2890" y="4279"/>
                  </a:cubicBezTo>
                  <a:cubicBezTo>
                    <a:pt x="2878" y="4279"/>
                    <a:pt x="2878" y="4290"/>
                    <a:pt x="2878" y="4290"/>
                  </a:cubicBezTo>
                  <a:lnTo>
                    <a:pt x="2878" y="4324"/>
                  </a:lnTo>
                  <a:cubicBezTo>
                    <a:pt x="2878" y="4347"/>
                    <a:pt x="2878" y="4358"/>
                    <a:pt x="2878" y="4381"/>
                  </a:cubicBezTo>
                  <a:cubicBezTo>
                    <a:pt x="2878" y="4404"/>
                    <a:pt x="2878" y="4438"/>
                    <a:pt x="2867" y="4461"/>
                  </a:cubicBezTo>
                  <a:cubicBezTo>
                    <a:pt x="2867" y="4461"/>
                    <a:pt x="2867" y="4461"/>
                    <a:pt x="2867" y="4472"/>
                  </a:cubicBezTo>
                  <a:cubicBezTo>
                    <a:pt x="2867" y="4495"/>
                    <a:pt x="2856" y="4506"/>
                    <a:pt x="2856" y="4518"/>
                  </a:cubicBezTo>
                  <a:cubicBezTo>
                    <a:pt x="2856" y="4518"/>
                    <a:pt x="2856" y="4529"/>
                    <a:pt x="2856" y="4529"/>
                  </a:cubicBezTo>
                  <a:cubicBezTo>
                    <a:pt x="2844" y="4563"/>
                    <a:pt x="2844" y="4563"/>
                    <a:pt x="2822" y="4574"/>
                  </a:cubicBezTo>
                  <a:cubicBezTo>
                    <a:pt x="2822" y="4574"/>
                    <a:pt x="2818" y="4576"/>
                    <a:pt x="2812" y="4576"/>
                  </a:cubicBezTo>
                  <a:cubicBezTo>
                    <a:pt x="2803" y="4576"/>
                    <a:pt x="2790" y="4572"/>
                    <a:pt x="2776" y="4552"/>
                  </a:cubicBezTo>
                  <a:cubicBezTo>
                    <a:pt x="2776" y="4552"/>
                    <a:pt x="2765" y="4552"/>
                    <a:pt x="2765" y="4540"/>
                  </a:cubicBezTo>
                  <a:cubicBezTo>
                    <a:pt x="2753" y="4540"/>
                    <a:pt x="2731" y="4518"/>
                    <a:pt x="2719" y="4495"/>
                  </a:cubicBezTo>
                  <a:cubicBezTo>
                    <a:pt x="2719" y="4495"/>
                    <a:pt x="2719" y="4495"/>
                    <a:pt x="2719" y="4484"/>
                  </a:cubicBezTo>
                  <a:cubicBezTo>
                    <a:pt x="2685" y="4449"/>
                    <a:pt x="2674" y="4381"/>
                    <a:pt x="2674" y="4324"/>
                  </a:cubicBezTo>
                  <a:cubicBezTo>
                    <a:pt x="2674" y="4279"/>
                    <a:pt x="2685" y="4222"/>
                    <a:pt x="2696" y="4176"/>
                  </a:cubicBezTo>
                  <a:cubicBezTo>
                    <a:pt x="2708" y="4131"/>
                    <a:pt x="2731" y="4074"/>
                    <a:pt x="2765" y="4029"/>
                  </a:cubicBezTo>
                  <a:cubicBezTo>
                    <a:pt x="2776" y="4006"/>
                    <a:pt x="2799" y="3983"/>
                    <a:pt x="2833" y="3960"/>
                  </a:cubicBezTo>
                  <a:cubicBezTo>
                    <a:pt x="2844" y="3949"/>
                    <a:pt x="2856" y="3938"/>
                    <a:pt x="2878" y="3938"/>
                  </a:cubicBezTo>
                  <a:lnTo>
                    <a:pt x="2890" y="3938"/>
                  </a:lnTo>
                  <a:lnTo>
                    <a:pt x="2890" y="3926"/>
                  </a:lnTo>
                  <a:close/>
                  <a:moveTo>
                    <a:pt x="2549" y="4040"/>
                  </a:moveTo>
                  <a:cubicBezTo>
                    <a:pt x="2560" y="4040"/>
                    <a:pt x="2571" y="4051"/>
                    <a:pt x="2571" y="4051"/>
                  </a:cubicBezTo>
                  <a:cubicBezTo>
                    <a:pt x="2571" y="4051"/>
                    <a:pt x="2571" y="4063"/>
                    <a:pt x="2571" y="4063"/>
                  </a:cubicBezTo>
                  <a:cubicBezTo>
                    <a:pt x="2571" y="4074"/>
                    <a:pt x="2560" y="4074"/>
                    <a:pt x="2560" y="4085"/>
                  </a:cubicBezTo>
                  <a:lnTo>
                    <a:pt x="2560" y="4097"/>
                  </a:lnTo>
                  <a:cubicBezTo>
                    <a:pt x="2549" y="4097"/>
                    <a:pt x="2549" y="4108"/>
                    <a:pt x="2549" y="4120"/>
                  </a:cubicBezTo>
                  <a:cubicBezTo>
                    <a:pt x="2549" y="4120"/>
                    <a:pt x="2537" y="4120"/>
                    <a:pt x="2537" y="4131"/>
                  </a:cubicBezTo>
                  <a:cubicBezTo>
                    <a:pt x="2537" y="4131"/>
                    <a:pt x="2537" y="4142"/>
                    <a:pt x="2537" y="4142"/>
                  </a:cubicBezTo>
                  <a:cubicBezTo>
                    <a:pt x="2537" y="4142"/>
                    <a:pt x="2537" y="4154"/>
                    <a:pt x="2526" y="4154"/>
                  </a:cubicBezTo>
                  <a:cubicBezTo>
                    <a:pt x="2526" y="4154"/>
                    <a:pt x="2526" y="4165"/>
                    <a:pt x="2526" y="4165"/>
                  </a:cubicBezTo>
                  <a:cubicBezTo>
                    <a:pt x="2526" y="4165"/>
                    <a:pt x="2515" y="4176"/>
                    <a:pt x="2515" y="4188"/>
                  </a:cubicBezTo>
                  <a:lnTo>
                    <a:pt x="2503" y="4211"/>
                  </a:lnTo>
                  <a:cubicBezTo>
                    <a:pt x="2503" y="4211"/>
                    <a:pt x="2503" y="4211"/>
                    <a:pt x="2503" y="4222"/>
                  </a:cubicBezTo>
                  <a:cubicBezTo>
                    <a:pt x="2503" y="4233"/>
                    <a:pt x="2503" y="4245"/>
                    <a:pt x="2503" y="4245"/>
                  </a:cubicBezTo>
                  <a:lnTo>
                    <a:pt x="2492" y="4279"/>
                  </a:lnTo>
                  <a:cubicBezTo>
                    <a:pt x="2492" y="4290"/>
                    <a:pt x="2492" y="4302"/>
                    <a:pt x="2492" y="4313"/>
                  </a:cubicBezTo>
                  <a:lnTo>
                    <a:pt x="2492" y="4324"/>
                  </a:lnTo>
                  <a:lnTo>
                    <a:pt x="2492" y="4358"/>
                  </a:lnTo>
                  <a:lnTo>
                    <a:pt x="2492" y="4370"/>
                  </a:lnTo>
                  <a:cubicBezTo>
                    <a:pt x="2492" y="4381"/>
                    <a:pt x="2480" y="4393"/>
                    <a:pt x="2480" y="4404"/>
                  </a:cubicBezTo>
                  <a:lnTo>
                    <a:pt x="2480" y="4427"/>
                  </a:lnTo>
                  <a:cubicBezTo>
                    <a:pt x="2480" y="4449"/>
                    <a:pt x="2480" y="4461"/>
                    <a:pt x="2480" y="4472"/>
                  </a:cubicBezTo>
                  <a:cubicBezTo>
                    <a:pt x="2480" y="4472"/>
                    <a:pt x="2480" y="4484"/>
                    <a:pt x="2480" y="4484"/>
                  </a:cubicBezTo>
                  <a:cubicBezTo>
                    <a:pt x="2480" y="4495"/>
                    <a:pt x="2480" y="4495"/>
                    <a:pt x="2480" y="4506"/>
                  </a:cubicBezTo>
                  <a:cubicBezTo>
                    <a:pt x="2480" y="4506"/>
                    <a:pt x="2480" y="4506"/>
                    <a:pt x="2480" y="4518"/>
                  </a:cubicBezTo>
                  <a:cubicBezTo>
                    <a:pt x="2492" y="4540"/>
                    <a:pt x="2492" y="4574"/>
                    <a:pt x="2469" y="4586"/>
                  </a:cubicBezTo>
                  <a:cubicBezTo>
                    <a:pt x="2464" y="4587"/>
                    <a:pt x="2459" y="4588"/>
                    <a:pt x="2455" y="4588"/>
                  </a:cubicBezTo>
                  <a:cubicBezTo>
                    <a:pt x="2416" y="4588"/>
                    <a:pt x="2387" y="4548"/>
                    <a:pt x="2367" y="4518"/>
                  </a:cubicBezTo>
                  <a:cubicBezTo>
                    <a:pt x="2367" y="4506"/>
                    <a:pt x="2367" y="4506"/>
                    <a:pt x="2355" y="4506"/>
                  </a:cubicBezTo>
                  <a:cubicBezTo>
                    <a:pt x="2344" y="4495"/>
                    <a:pt x="2333" y="4472"/>
                    <a:pt x="2321" y="4438"/>
                  </a:cubicBezTo>
                  <a:cubicBezTo>
                    <a:pt x="2321" y="4438"/>
                    <a:pt x="2321" y="4427"/>
                    <a:pt x="2321" y="4427"/>
                  </a:cubicBezTo>
                  <a:cubicBezTo>
                    <a:pt x="2321" y="4427"/>
                    <a:pt x="2321" y="4427"/>
                    <a:pt x="2310" y="4415"/>
                  </a:cubicBezTo>
                  <a:cubicBezTo>
                    <a:pt x="2310" y="4404"/>
                    <a:pt x="2298" y="4381"/>
                    <a:pt x="2310" y="4370"/>
                  </a:cubicBezTo>
                  <a:cubicBezTo>
                    <a:pt x="2310" y="4313"/>
                    <a:pt x="2321" y="4256"/>
                    <a:pt x="2344" y="4211"/>
                  </a:cubicBezTo>
                  <a:cubicBezTo>
                    <a:pt x="2344" y="4199"/>
                    <a:pt x="2344" y="4188"/>
                    <a:pt x="2355" y="4188"/>
                  </a:cubicBezTo>
                  <a:cubicBezTo>
                    <a:pt x="2355" y="4176"/>
                    <a:pt x="2367" y="4165"/>
                    <a:pt x="2367" y="4165"/>
                  </a:cubicBezTo>
                  <a:lnTo>
                    <a:pt x="2355" y="4142"/>
                  </a:lnTo>
                  <a:lnTo>
                    <a:pt x="2378" y="4154"/>
                  </a:lnTo>
                  <a:lnTo>
                    <a:pt x="2401" y="4131"/>
                  </a:lnTo>
                  <a:cubicBezTo>
                    <a:pt x="2401" y="4120"/>
                    <a:pt x="2412" y="4108"/>
                    <a:pt x="2424" y="4108"/>
                  </a:cubicBezTo>
                  <a:cubicBezTo>
                    <a:pt x="2435" y="4085"/>
                    <a:pt x="2446" y="4074"/>
                    <a:pt x="2458" y="4063"/>
                  </a:cubicBezTo>
                  <a:lnTo>
                    <a:pt x="2480" y="4063"/>
                  </a:lnTo>
                  <a:cubicBezTo>
                    <a:pt x="2480" y="4063"/>
                    <a:pt x="2492" y="4051"/>
                    <a:pt x="2492" y="4051"/>
                  </a:cubicBezTo>
                  <a:lnTo>
                    <a:pt x="2537" y="4051"/>
                  </a:lnTo>
                  <a:lnTo>
                    <a:pt x="2549" y="4040"/>
                  </a:lnTo>
                  <a:close/>
                  <a:moveTo>
                    <a:pt x="3402" y="3903"/>
                  </a:moveTo>
                  <a:cubicBezTo>
                    <a:pt x="3413" y="3903"/>
                    <a:pt x="3436" y="3903"/>
                    <a:pt x="3447" y="3915"/>
                  </a:cubicBezTo>
                  <a:cubicBezTo>
                    <a:pt x="3447" y="3926"/>
                    <a:pt x="3459" y="3938"/>
                    <a:pt x="3447" y="3949"/>
                  </a:cubicBezTo>
                  <a:cubicBezTo>
                    <a:pt x="3447" y="3949"/>
                    <a:pt x="3447" y="3960"/>
                    <a:pt x="3447" y="3960"/>
                  </a:cubicBezTo>
                  <a:cubicBezTo>
                    <a:pt x="3447" y="3960"/>
                    <a:pt x="3447" y="3960"/>
                    <a:pt x="3447" y="3972"/>
                  </a:cubicBezTo>
                  <a:lnTo>
                    <a:pt x="3436" y="3983"/>
                  </a:lnTo>
                  <a:cubicBezTo>
                    <a:pt x="3436" y="3983"/>
                    <a:pt x="3436" y="3983"/>
                    <a:pt x="3436" y="3994"/>
                  </a:cubicBezTo>
                  <a:cubicBezTo>
                    <a:pt x="3436" y="4006"/>
                    <a:pt x="3424" y="4017"/>
                    <a:pt x="3413" y="4040"/>
                  </a:cubicBezTo>
                  <a:lnTo>
                    <a:pt x="3413" y="4051"/>
                  </a:lnTo>
                  <a:cubicBezTo>
                    <a:pt x="3413" y="4051"/>
                    <a:pt x="3402" y="4051"/>
                    <a:pt x="3402" y="4063"/>
                  </a:cubicBezTo>
                  <a:cubicBezTo>
                    <a:pt x="3402" y="4063"/>
                    <a:pt x="3402" y="4063"/>
                    <a:pt x="3402" y="4074"/>
                  </a:cubicBezTo>
                  <a:lnTo>
                    <a:pt x="3390" y="4074"/>
                  </a:lnTo>
                  <a:cubicBezTo>
                    <a:pt x="3390" y="4085"/>
                    <a:pt x="3379" y="4097"/>
                    <a:pt x="3379" y="4108"/>
                  </a:cubicBezTo>
                  <a:lnTo>
                    <a:pt x="3368" y="4120"/>
                  </a:lnTo>
                  <a:cubicBezTo>
                    <a:pt x="3368" y="4131"/>
                    <a:pt x="3368" y="4131"/>
                    <a:pt x="3368" y="4131"/>
                  </a:cubicBezTo>
                  <a:cubicBezTo>
                    <a:pt x="3368" y="4131"/>
                    <a:pt x="3368" y="4131"/>
                    <a:pt x="3368" y="4142"/>
                  </a:cubicBezTo>
                  <a:cubicBezTo>
                    <a:pt x="3356" y="4154"/>
                    <a:pt x="3356" y="4154"/>
                    <a:pt x="3356" y="4165"/>
                  </a:cubicBezTo>
                  <a:lnTo>
                    <a:pt x="3333" y="4199"/>
                  </a:lnTo>
                  <a:cubicBezTo>
                    <a:pt x="3333" y="4222"/>
                    <a:pt x="3322" y="4256"/>
                    <a:pt x="3311" y="4279"/>
                  </a:cubicBezTo>
                  <a:cubicBezTo>
                    <a:pt x="3311" y="4302"/>
                    <a:pt x="3299" y="4324"/>
                    <a:pt x="3299" y="4336"/>
                  </a:cubicBezTo>
                  <a:lnTo>
                    <a:pt x="3299" y="4347"/>
                  </a:lnTo>
                  <a:cubicBezTo>
                    <a:pt x="3288" y="4358"/>
                    <a:pt x="3288" y="4358"/>
                    <a:pt x="3288" y="4358"/>
                  </a:cubicBezTo>
                  <a:lnTo>
                    <a:pt x="3288" y="4381"/>
                  </a:lnTo>
                  <a:cubicBezTo>
                    <a:pt x="3288" y="4393"/>
                    <a:pt x="3288" y="4393"/>
                    <a:pt x="3288" y="4404"/>
                  </a:cubicBezTo>
                  <a:lnTo>
                    <a:pt x="3288" y="4461"/>
                  </a:lnTo>
                  <a:cubicBezTo>
                    <a:pt x="3277" y="4484"/>
                    <a:pt x="3277" y="4506"/>
                    <a:pt x="3277" y="4518"/>
                  </a:cubicBezTo>
                  <a:cubicBezTo>
                    <a:pt x="3277" y="4529"/>
                    <a:pt x="3265" y="4529"/>
                    <a:pt x="3265" y="4540"/>
                  </a:cubicBezTo>
                  <a:lnTo>
                    <a:pt x="3265" y="4552"/>
                  </a:lnTo>
                  <a:cubicBezTo>
                    <a:pt x="3265" y="4552"/>
                    <a:pt x="3265" y="4563"/>
                    <a:pt x="3265" y="4563"/>
                  </a:cubicBezTo>
                  <a:lnTo>
                    <a:pt x="3254" y="4563"/>
                  </a:lnTo>
                  <a:cubicBezTo>
                    <a:pt x="3254" y="4563"/>
                    <a:pt x="3254" y="4574"/>
                    <a:pt x="3254" y="4574"/>
                  </a:cubicBezTo>
                  <a:cubicBezTo>
                    <a:pt x="3254" y="4586"/>
                    <a:pt x="3254" y="4586"/>
                    <a:pt x="3254" y="4597"/>
                  </a:cubicBezTo>
                  <a:lnTo>
                    <a:pt x="3254" y="4609"/>
                  </a:lnTo>
                  <a:cubicBezTo>
                    <a:pt x="3242" y="4620"/>
                    <a:pt x="3242" y="4631"/>
                    <a:pt x="3242" y="4643"/>
                  </a:cubicBezTo>
                  <a:cubicBezTo>
                    <a:pt x="3242" y="4654"/>
                    <a:pt x="3231" y="4665"/>
                    <a:pt x="3220" y="4665"/>
                  </a:cubicBezTo>
                  <a:cubicBezTo>
                    <a:pt x="3216" y="4669"/>
                    <a:pt x="3213" y="4671"/>
                    <a:pt x="3211" y="4671"/>
                  </a:cubicBezTo>
                  <a:cubicBezTo>
                    <a:pt x="3207" y="4671"/>
                    <a:pt x="3205" y="4665"/>
                    <a:pt x="3197" y="4665"/>
                  </a:cubicBezTo>
                  <a:cubicBezTo>
                    <a:pt x="3186" y="4654"/>
                    <a:pt x="3174" y="4643"/>
                    <a:pt x="3163" y="4620"/>
                  </a:cubicBezTo>
                  <a:lnTo>
                    <a:pt x="3151" y="4609"/>
                  </a:lnTo>
                  <a:cubicBezTo>
                    <a:pt x="3151" y="4597"/>
                    <a:pt x="3151" y="4597"/>
                    <a:pt x="3140" y="4597"/>
                  </a:cubicBezTo>
                  <a:cubicBezTo>
                    <a:pt x="3140" y="4597"/>
                    <a:pt x="3140" y="4586"/>
                    <a:pt x="3140" y="4586"/>
                  </a:cubicBezTo>
                  <a:cubicBezTo>
                    <a:pt x="3140" y="4586"/>
                    <a:pt x="3129" y="4586"/>
                    <a:pt x="3129" y="4574"/>
                  </a:cubicBezTo>
                  <a:lnTo>
                    <a:pt x="3117" y="4574"/>
                  </a:lnTo>
                  <a:cubicBezTo>
                    <a:pt x="3117" y="4563"/>
                    <a:pt x="3117" y="4552"/>
                    <a:pt x="3106" y="4552"/>
                  </a:cubicBezTo>
                  <a:cubicBezTo>
                    <a:pt x="3095" y="4518"/>
                    <a:pt x="3083" y="4495"/>
                    <a:pt x="3083" y="4461"/>
                  </a:cubicBezTo>
                  <a:cubicBezTo>
                    <a:pt x="3083" y="4393"/>
                    <a:pt x="3083" y="4313"/>
                    <a:pt x="3106" y="4233"/>
                  </a:cubicBezTo>
                  <a:cubicBezTo>
                    <a:pt x="3129" y="4154"/>
                    <a:pt x="3174" y="4074"/>
                    <a:pt x="3220" y="4017"/>
                  </a:cubicBezTo>
                  <a:cubicBezTo>
                    <a:pt x="3242" y="3994"/>
                    <a:pt x="3265" y="3972"/>
                    <a:pt x="3299" y="3938"/>
                  </a:cubicBezTo>
                  <a:cubicBezTo>
                    <a:pt x="3322" y="3926"/>
                    <a:pt x="3333" y="3915"/>
                    <a:pt x="3345" y="3915"/>
                  </a:cubicBezTo>
                  <a:cubicBezTo>
                    <a:pt x="3356" y="3915"/>
                    <a:pt x="3368" y="3903"/>
                    <a:pt x="3379" y="3903"/>
                  </a:cubicBezTo>
                  <a:close/>
                  <a:moveTo>
                    <a:pt x="3837" y="3807"/>
                  </a:moveTo>
                  <a:cubicBezTo>
                    <a:pt x="3848" y="3807"/>
                    <a:pt x="3860" y="3812"/>
                    <a:pt x="3868" y="3812"/>
                  </a:cubicBezTo>
                  <a:lnTo>
                    <a:pt x="3879" y="3812"/>
                  </a:lnTo>
                  <a:cubicBezTo>
                    <a:pt x="3891" y="3812"/>
                    <a:pt x="3902" y="3812"/>
                    <a:pt x="3902" y="3824"/>
                  </a:cubicBezTo>
                  <a:cubicBezTo>
                    <a:pt x="3913" y="3824"/>
                    <a:pt x="3913" y="3835"/>
                    <a:pt x="3913" y="3835"/>
                  </a:cubicBezTo>
                  <a:lnTo>
                    <a:pt x="3913" y="3847"/>
                  </a:lnTo>
                  <a:cubicBezTo>
                    <a:pt x="3913" y="3847"/>
                    <a:pt x="3902" y="3858"/>
                    <a:pt x="3913" y="3858"/>
                  </a:cubicBezTo>
                  <a:lnTo>
                    <a:pt x="3913" y="3869"/>
                  </a:lnTo>
                  <a:cubicBezTo>
                    <a:pt x="3913" y="3881"/>
                    <a:pt x="3913" y="3892"/>
                    <a:pt x="3913" y="3892"/>
                  </a:cubicBezTo>
                  <a:cubicBezTo>
                    <a:pt x="3902" y="3915"/>
                    <a:pt x="3891" y="3938"/>
                    <a:pt x="3879" y="3960"/>
                  </a:cubicBezTo>
                  <a:lnTo>
                    <a:pt x="3868" y="3994"/>
                  </a:lnTo>
                  <a:cubicBezTo>
                    <a:pt x="3845" y="4017"/>
                    <a:pt x="3834" y="4051"/>
                    <a:pt x="3822" y="4074"/>
                  </a:cubicBezTo>
                  <a:cubicBezTo>
                    <a:pt x="3811" y="4085"/>
                    <a:pt x="3811" y="4108"/>
                    <a:pt x="3800" y="4131"/>
                  </a:cubicBezTo>
                  <a:lnTo>
                    <a:pt x="3788" y="4142"/>
                  </a:lnTo>
                  <a:cubicBezTo>
                    <a:pt x="3788" y="4154"/>
                    <a:pt x="3788" y="4165"/>
                    <a:pt x="3777" y="4176"/>
                  </a:cubicBezTo>
                  <a:cubicBezTo>
                    <a:pt x="3766" y="4211"/>
                    <a:pt x="3754" y="4245"/>
                    <a:pt x="3754" y="4290"/>
                  </a:cubicBezTo>
                  <a:lnTo>
                    <a:pt x="3754" y="4302"/>
                  </a:lnTo>
                  <a:cubicBezTo>
                    <a:pt x="3754" y="4313"/>
                    <a:pt x="3743" y="4313"/>
                    <a:pt x="3743" y="4324"/>
                  </a:cubicBezTo>
                  <a:lnTo>
                    <a:pt x="3743" y="4336"/>
                  </a:lnTo>
                  <a:cubicBezTo>
                    <a:pt x="3743" y="4358"/>
                    <a:pt x="3743" y="4381"/>
                    <a:pt x="3743" y="4404"/>
                  </a:cubicBezTo>
                  <a:cubicBezTo>
                    <a:pt x="3743" y="4438"/>
                    <a:pt x="3743" y="4484"/>
                    <a:pt x="3754" y="4529"/>
                  </a:cubicBezTo>
                  <a:lnTo>
                    <a:pt x="3754" y="4563"/>
                  </a:lnTo>
                  <a:cubicBezTo>
                    <a:pt x="3754" y="4574"/>
                    <a:pt x="3754" y="4574"/>
                    <a:pt x="3754" y="4574"/>
                  </a:cubicBezTo>
                  <a:cubicBezTo>
                    <a:pt x="3766" y="4609"/>
                    <a:pt x="3766" y="4631"/>
                    <a:pt x="3766" y="4665"/>
                  </a:cubicBezTo>
                  <a:cubicBezTo>
                    <a:pt x="3766" y="4677"/>
                    <a:pt x="3766" y="4677"/>
                    <a:pt x="3766" y="4688"/>
                  </a:cubicBezTo>
                  <a:cubicBezTo>
                    <a:pt x="3766" y="4711"/>
                    <a:pt x="3766" y="4734"/>
                    <a:pt x="3766" y="4756"/>
                  </a:cubicBezTo>
                  <a:cubicBezTo>
                    <a:pt x="3766" y="4756"/>
                    <a:pt x="3766" y="4756"/>
                    <a:pt x="3766" y="4768"/>
                  </a:cubicBezTo>
                  <a:cubicBezTo>
                    <a:pt x="3766" y="4779"/>
                    <a:pt x="3766" y="4791"/>
                    <a:pt x="3766" y="4802"/>
                  </a:cubicBezTo>
                  <a:cubicBezTo>
                    <a:pt x="3766" y="4825"/>
                    <a:pt x="3754" y="4836"/>
                    <a:pt x="3743" y="4847"/>
                  </a:cubicBezTo>
                  <a:lnTo>
                    <a:pt x="3720" y="4847"/>
                  </a:lnTo>
                  <a:cubicBezTo>
                    <a:pt x="3697" y="4836"/>
                    <a:pt x="3686" y="4825"/>
                    <a:pt x="3663" y="4813"/>
                  </a:cubicBezTo>
                  <a:cubicBezTo>
                    <a:pt x="3663" y="4813"/>
                    <a:pt x="3663" y="4802"/>
                    <a:pt x="3663" y="4802"/>
                  </a:cubicBezTo>
                  <a:cubicBezTo>
                    <a:pt x="3641" y="4791"/>
                    <a:pt x="3618" y="4779"/>
                    <a:pt x="3606" y="4756"/>
                  </a:cubicBezTo>
                  <a:lnTo>
                    <a:pt x="3584" y="4734"/>
                  </a:lnTo>
                  <a:cubicBezTo>
                    <a:pt x="3584" y="4722"/>
                    <a:pt x="3584" y="4722"/>
                    <a:pt x="3584" y="4722"/>
                  </a:cubicBezTo>
                  <a:cubicBezTo>
                    <a:pt x="3572" y="4722"/>
                    <a:pt x="3572" y="4722"/>
                    <a:pt x="3572" y="4711"/>
                  </a:cubicBezTo>
                  <a:cubicBezTo>
                    <a:pt x="3550" y="4677"/>
                    <a:pt x="3527" y="4631"/>
                    <a:pt x="3515" y="4552"/>
                  </a:cubicBezTo>
                  <a:cubicBezTo>
                    <a:pt x="3504" y="4449"/>
                    <a:pt x="3504" y="4336"/>
                    <a:pt x="3527" y="4233"/>
                  </a:cubicBezTo>
                  <a:cubicBezTo>
                    <a:pt x="3550" y="4131"/>
                    <a:pt x="3595" y="4040"/>
                    <a:pt x="3641" y="3960"/>
                  </a:cubicBezTo>
                  <a:cubicBezTo>
                    <a:pt x="3675" y="3926"/>
                    <a:pt x="3697" y="3892"/>
                    <a:pt x="3743" y="3858"/>
                  </a:cubicBezTo>
                  <a:cubicBezTo>
                    <a:pt x="3766" y="3835"/>
                    <a:pt x="3788" y="3824"/>
                    <a:pt x="3822" y="3812"/>
                  </a:cubicBezTo>
                  <a:cubicBezTo>
                    <a:pt x="3826" y="3809"/>
                    <a:pt x="3831" y="3807"/>
                    <a:pt x="3837" y="3807"/>
                  </a:cubicBezTo>
                  <a:close/>
                  <a:moveTo>
                    <a:pt x="3720" y="5962"/>
                  </a:moveTo>
                  <a:cubicBezTo>
                    <a:pt x="3720" y="5962"/>
                    <a:pt x="3720" y="5973"/>
                    <a:pt x="3720" y="5973"/>
                  </a:cubicBezTo>
                  <a:cubicBezTo>
                    <a:pt x="3720" y="5973"/>
                    <a:pt x="3720" y="5985"/>
                    <a:pt x="3709" y="5996"/>
                  </a:cubicBezTo>
                  <a:cubicBezTo>
                    <a:pt x="3709" y="5996"/>
                    <a:pt x="3709" y="6008"/>
                    <a:pt x="3709" y="6019"/>
                  </a:cubicBezTo>
                  <a:cubicBezTo>
                    <a:pt x="3709" y="6008"/>
                    <a:pt x="3732" y="5985"/>
                    <a:pt x="3743" y="5985"/>
                  </a:cubicBezTo>
                  <a:lnTo>
                    <a:pt x="3743" y="5996"/>
                  </a:lnTo>
                  <a:cubicBezTo>
                    <a:pt x="3720" y="5996"/>
                    <a:pt x="3709" y="6008"/>
                    <a:pt x="3709" y="6030"/>
                  </a:cubicBezTo>
                  <a:cubicBezTo>
                    <a:pt x="3709" y="6042"/>
                    <a:pt x="3709" y="6053"/>
                    <a:pt x="3709" y="6064"/>
                  </a:cubicBezTo>
                  <a:cubicBezTo>
                    <a:pt x="3709" y="6076"/>
                    <a:pt x="3709" y="6076"/>
                    <a:pt x="3709" y="6076"/>
                  </a:cubicBezTo>
                  <a:lnTo>
                    <a:pt x="3709" y="6087"/>
                  </a:lnTo>
                  <a:lnTo>
                    <a:pt x="3709" y="6099"/>
                  </a:lnTo>
                  <a:cubicBezTo>
                    <a:pt x="3709" y="6110"/>
                    <a:pt x="3709" y="6121"/>
                    <a:pt x="3709" y="6133"/>
                  </a:cubicBezTo>
                  <a:lnTo>
                    <a:pt x="3720" y="6190"/>
                  </a:lnTo>
                  <a:cubicBezTo>
                    <a:pt x="3720" y="6201"/>
                    <a:pt x="3720" y="6212"/>
                    <a:pt x="3720" y="6224"/>
                  </a:cubicBezTo>
                  <a:cubicBezTo>
                    <a:pt x="3732" y="6235"/>
                    <a:pt x="3732" y="6246"/>
                    <a:pt x="3732" y="6258"/>
                  </a:cubicBezTo>
                  <a:cubicBezTo>
                    <a:pt x="3732" y="6269"/>
                    <a:pt x="3743" y="6281"/>
                    <a:pt x="3743" y="6292"/>
                  </a:cubicBezTo>
                  <a:lnTo>
                    <a:pt x="3743" y="6315"/>
                  </a:lnTo>
                  <a:cubicBezTo>
                    <a:pt x="3754" y="6337"/>
                    <a:pt x="3766" y="6349"/>
                    <a:pt x="3777" y="6372"/>
                  </a:cubicBezTo>
                  <a:cubicBezTo>
                    <a:pt x="3788" y="6383"/>
                    <a:pt x="3788" y="6394"/>
                    <a:pt x="3800" y="6406"/>
                  </a:cubicBezTo>
                  <a:cubicBezTo>
                    <a:pt x="3800" y="6417"/>
                    <a:pt x="3800" y="6417"/>
                    <a:pt x="3800" y="6417"/>
                  </a:cubicBezTo>
                  <a:lnTo>
                    <a:pt x="3811" y="6440"/>
                  </a:lnTo>
                  <a:cubicBezTo>
                    <a:pt x="3822" y="6451"/>
                    <a:pt x="3834" y="6463"/>
                    <a:pt x="3834" y="6474"/>
                  </a:cubicBezTo>
                  <a:cubicBezTo>
                    <a:pt x="3834" y="6474"/>
                    <a:pt x="3834" y="6485"/>
                    <a:pt x="3845" y="6485"/>
                  </a:cubicBezTo>
                  <a:lnTo>
                    <a:pt x="3845" y="6497"/>
                  </a:lnTo>
                  <a:cubicBezTo>
                    <a:pt x="3857" y="6497"/>
                    <a:pt x="3857" y="6508"/>
                    <a:pt x="3868" y="6519"/>
                  </a:cubicBezTo>
                  <a:cubicBezTo>
                    <a:pt x="3868" y="6531"/>
                    <a:pt x="3868" y="6542"/>
                    <a:pt x="3868" y="6542"/>
                  </a:cubicBezTo>
                  <a:cubicBezTo>
                    <a:pt x="3868" y="6554"/>
                    <a:pt x="3857" y="6565"/>
                    <a:pt x="3845" y="6565"/>
                  </a:cubicBezTo>
                  <a:cubicBezTo>
                    <a:pt x="3822" y="6565"/>
                    <a:pt x="3811" y="6565"/>
                    <a:pt x="3800" y="6554"/>
                  </a:cubicBezTo>
                  <a:lnTo>
                    <a:pt x="3777" y="6554"/>
                  </a:lnTo>
                  <a:cubicBezTo>
                    <a:pt x="3766" y="6554"/>
                    <a:pt x="3766" y="6554"/>
                    <a:pt x="3754" y="6542"/>
                  </a:cubicBezTo>
                  <a:cubicBezTo>
                    <a:pt x="3743" y="6542"/>
                    <a:pt x="3732" y="6531"/>
                    <a:pt x="3709" y="6519"/>
                  </a:cubicBezTo>
                  <a:cubicBezTo>
                    <a:pt x="3709" y="6519"/>
                    <a:pt x="3697" y="6508"/>
                    <a:pt x="3697" y="6508"/>
                  </a:cubicBezTo>
                  <a:lnTo>
                    <a:pt x="3686" y="6508"/>
                  </a:lnTo>
                  <a:cubicBezTo>
                    <a:pt x="3686" y="6508"/>
                    <a:pt x="3686" y="6508"/>
                    <a:pt x="3686" y="6497"/>
                  </a:cubicBezTo>
                  <a:cubicBezTo>
                    <a:pt x="3675" y="6497"/>
                    <a:pt x="3675" y="6497"/>
                    <a:pt x="3663" y="6485"/>
                  </a:cubicBezTo>
                  <a:cubicBezTo>
                    <a:pt x="3618" y="6440"/>
                    <a:pt x="3595" y="6360"/>
                    <a:pt x="3584" y="6315"/>
                  </a:cubicBezTo>
                  <a:cubicBezTo>
                    <a:pt x="3572" y="6281"/>
                    <a:pt x="3572" y="6246"/>
                    <a:pt x="3572" y="6212"/>
                  </a:cubicBezTo>
                  <a:cubicBezTo>
                    <a:pt x="3572" y="6201"/>
                    <a:pt x="3584" y="6178"/>
                    <a:pt x="3584" y="6155"/>
                  </a:cubicBezTo>
                  <a:cubicBezTo>
                    <a:pt x="3584" y="6144"/>
                    <a:pt x="3584" y="6144"/>
                    <a:pt x="3595" y="6133"/>
                  </a:cubicBezTo>
                  <a:cubicBezTo>
                    <a:pt x="3595" y="6121"/>
                    <a:pt x="3595" y="6121"/>
                    <a:pt x="3595" y="6110"/>
                  </a:cubicBezTo>
                  <a:cubicBezTo>
                    <a:pt x="3595" y="6099"/>
                    <a:pt x="3606" y="6087"/>
                    <a:pt x="3606" y="6076"/>
                  </a:cubicBezTo>
                  <a:cubicBezTo>
                    <a:pt x="3606" y="6076"/>
                    <a:pt x="3618" y="6064"/>
                    <a:pt x="3618" y="6064"/>
                  </a:cubicBezTo>
                  <a:cubicBezTo>
                    <a:pt x="3618" y="6064"/>
                    <a:pt x="3618" y="6064"/>
                    <a:pt x="3618" y="6053"/>
                  </a:cubicBezTo>
                  <a:cubicBezTo>
                    <a:pt x="3618" y="6053"/>
                    <a:pt x="3629" y="6053"/>
                    <a:pt x="3629" y="6042"/>
                  </a:cubicBezTo>
                  <a:cubicBezTo>
                    <a:pt x="3641" y="6019"/>
                    <a:pt x="3652" y="6008"/>
                    <a:pt x="3663" y="6008"/>
                  </a:cubicBezTo>
                  <a:cubicBezTo>
                    <a:pt x="3663" y="5996"/>
                    <a:pt x="3675" y="5996"/>
                    <a:pt x="3675" y="5996"/>
                  </a:cubicBezTo>
                  <a:cubicBezTo>
                    <a:pt x="3686" y="5996"/>
                    <a:pt x="3686" y="5985"/>
                    <a:pt x="3697" y="5985"/>
                  </a:cubicBezTo>
                  <a:cubicBezTo>
                    <a:pt x="3697" y="5973"/>
                    <a:pt x="3709" y="5973"/>
                    <a:pt x="3709" y="5962"/>
                  </a:cubicBezTo>
                  <a:close/>
                  <a:moveTo>
                    <a:pt x="3333" y="6190"/>
                  </a:moveTo>
                  <a:cubicBezTo>
                    <a:pt x="3345" y="6190"/>
                    <a:pt x="3368" y="6190"/>
                    <a:pt x="3379" y="6201"/>
                  </a:cubicBezTo>
                  <a:cubicBezTo>
                    <a:pt x="3390" y="6212"/>
                    <a:pt x="3402" y="6224"/>
                    <a:pt x="3402" y="6235"/>
                  </a:cubicBezTo>
                  <a:lnTo>
                    <a:pt x="3402" y="6246"/>
                  </a:lnTo>
                  <a:cubicBezTo>
                    <a:pt x="3402" y="6258"/>
                    <a:pt x="3402" y="6269"/>
                    <a:pt x="3402" y="6281"/>
                  </a:cubicBezTo>
                  <a:lnTo>
                    <a:pt x="3402" y="6292"/>
                  </a:lnTo>
                  <a:cubicBezTo>
                    <a:pt x="3402" y="6292"/>
                    <a:pt x="3390" y="6303"/>
                    <a:pt x="3390" y="6303"/>
                  </a:cubicBezTo>
                  <a:cubicBezTo>
                    <a:pt x="3390" y="6315"/>
                    <a:pt x="3390" y="6337"/>
                    <a:pt x="3390" y="6360"/>
                  </a:cubicBezTo>
                  <a:cubicBezTo>
                    <a:pt x="3402" y="6372"/>
                    <a:pt x="3402" y="6383"/>
                    <a:pt x="3402" y="6406"/>
                  </a:cubicBezTo>
                  <a:lnTo>
                    <a:pt x="3413" y="6417"/>
                  </a:lnTo>
                  <a:cubicBezTo>
                    <a:pt x="3413" y="6428"/>
                    <a:pt x="3413" y="6440"/>
                    <a:pt x="3424" y="6463"/>
                  </a:cubicBezTo>
                  <a:cubicBezTo>
                    <a:pt x="3424" y="6474"/>
                    <a:pt x="3436" y="6474"/>
                    <a:pt x="3436" y="6485"/>
                  </a:cubicBezTo>
                  <a:cubicBezTo>
                    <a:pt x="3436" y="6485"/>
                    <a:pt x="3436" y="6497"/>
                    <a:pt x="3436" y="6497"/>
                  </a:cubicBezTo>
                  <a:cubicBezTo>
                    <a:pt x="3436" y="6508"/>
                    <a:pt x="3436" y="6508"/>
                    <a:pt x="3447" y="6508"/>
                  </a:cubicBezTo>
                  <a:cubicBezTo>
                    <a:pt x="3447" y="6519"/>
                    <a:pt x="3447" y="6519"/>
                    <a:pt x="3447" y="6519"/>
                  </a:cubicBezTo>
                  <a:cubicBezTo>
                    <a:pt x="3447" y="6519"/>
                    <a:pt x="3447" y="6531"/>
                    <a:pt x="3459" y="6531"/>
                  </a:cubicBezTo>
                  <a:cubicBezTo>
                    <a:pt x="3459" y="6542"/>
                    <a:pt x="3470" y="6542"/>
                    <a:pt x="3470" y="6554"/>
                  </a:cubicBezTo>
                  <a:cubicBezTo>
                    <a:pt x="3470" y="6554"/>
                    <a:pt x="3470" y="6565"/>
                    <a:pt x="3470" y="6576"/>
                  </a:cubicBezTo>
                  <a:cubicBezTo>
                    <a:pt x="3470" y="6576"/>
                    <a:pt x="3459" y="6576"/>
                    <a:pt x="3459" y="6588"/>
                  </a:cubicBezTo>
                  <a:lnTo>
                    <a:pt x="3413" y="6588"/>
                  </a:lnTo>
                  <a:cubicBezTo>
                    <a:pt x="3402" y="6588"/>
                    <a:pt x="3390" y="6576"/>
                    <a:pt x="3368" y="6565"/>
                  </a:cubicBezTo>
                  <a:lnTo>
                    <a:pt x="3356" y="6565"/>
                  </a:lnTo>
                  <a:cubicBezTo>
                    <a:pt x="3356" y="6565"/>
                    <a:pt x="3345" y="6565"/>
                    <a:pt x="3322" y="6542"/>
                  </a:cubicBezTo>
                  <a:lnTo>
                    <a:pt x="3311" y="6531"/>
                  </a:lnTo>
                  <a:cubicBezTo>
                    <a:pt x="3277" y="6497"/>
                    <a:pt x="3254" y="6463"/>
                    <a:pt x="3254" y="6428"/>
                  </a:cubicBezTo>
                  <a:cubicBezTo>
                    <a:pt x="3242" y="6383"/>
                    <a:pt x="3242" y="6337"/>
                    <a:pt x="3254" y="6303"/>
                  </a:cubicBezTo>
                  <a:cubicBezTo>
                    <a:pt x="3265" y="6246"/>
                    <a:pt x="3288" y="6212"/>
                    <a:pt x="3322" y="6201"/>
                  </a:cubicBezTo>
                  <a:cubicBezTo>
                    <a:pt x="3322" y="6201"/>
                    <a:pt x="3333" y="6190"/>
                    <a:pt x="3333" y="6190"/>
                  </a:cubicBezTo>
                  <a:close/>
                  <a:moveTo>
                    <a:pt x="3216" y="0"/>
                  </a:moveTo>
                  <a:cubicBezTo>
                    <a:pt x="2696" y="0"/>
                    <a:pt x="2146" y="274"/>
                    <a:pt x="2025" y="798"/>
                  </a:cubicBezTo>
                  <a:cubicBezTo>
                    <a:pt x="1923" y="1253"/>
                    <a:pt x="2173" y="1651"/>
                    <a:pt x="2333" y="1856"/>
                  </a:cubicBezTo>
                  <a:cubicBezTo>
                    <a:pt x="2424" y="1970"/>
                    <a:pt x="2526" y="2072"/>
                    <a:pt x="2628" y="2163"/>
                  </a:cubicBezTo>
                  <a:cubicBezTo>
                    <a:pt x="2662" y="2197"/>
                    <a:pt x="2685" y="2220"/>
                    <a:pt x="2719" y="2254"/>
                  </a:cubicBezTo>
                  <a:lnTo>
                    <a:pt x="2731" y="2254"/>
                  </a:lnTo>
                  <a:cubicBezTo>
                    <a:pt x="2810" y="2288"/>
                    <a:pt x="2901" y="2322"/>
                    <a:pt x="2981" y="2368"/>
                  </a:cubicBezTo>
                  <a:cubicBezTo>
                    <a:pt x="3242" y="2493"/>
                    <a:pt x="3515" y="2664"/>
                    <a:pt x="3822" y="2891"/>
                  </a:cubicBezTo>
                  <a:cubicBezTo>
                    <a:pt x="3936" y="2982"/>
                    <a:pt x="4084" y="3085"/>
                    <a:pt x="4209" y="3198"/>
                  </a:cubicBezTo>
                  <a:cubicBezTo>
                    <a:pt x="4334" y="3312"/>
                    <a:pt x="4425" y="3448"/>
                    <a:pt x="4528" y="3574"/>
                  </a:cubicBezTo>
                  <a:cubicBezTo>
                    <a:pt x="4539" y="3596"/>
                    <a:pt x="4528" y="3619"/>
                    <a:pt x="4528" y="3619"/>
                  </a:cubicBezTo>
                  <a:cubicBezTo>
                    <a:pt x="4520" y="3627"/>
                    <a:pt x="4506" y="3635"/>
                    <a:pt x="4495" y="3635"/>
                  </a:cubicBezTo>
                  <a:cubicBezTo>
                    <a:pt x="4490" y="3635"/>
                    <a:pt x="4485" y="3634"/>
                    <a:pt x="4482" y="3630"/>
                  </a:cubicBezTo>
                  <a:cubicBezTo>
                    <a:pt x="4346" y="3562"/>
                    <a:pt x="4243" y="3505"/>
                    <a:pt x="4130" y="3437"/>
                  </a:cubicBezTo>
                  <a:cubicBezTo>
                    <a:pt x="4050" y="3380"/>
                    <a:pt x="3970" y="3323"/>
                    <a:pt x="3902" y="3267"/>
                  </a:cubicBezTo>
                  <a:cubicBezTo>
                    <a:pt x="3868" y="3244"/>
                    <a:pt x="3834" y="3210"/>
                    <a:pt x="3800" y="3187"/>
                  </a:cubicBezTo>
                  <a:cubicBezTo>
                    <a:pt x="3595" y="3039"/>
                    <a:pt x="3436" y="2925"/>
                    <a:pt x="3277" y="2834"/>
                  </a:cubicBezTo>
                  <a:cubicBezTo>
                    <a:pt x="3277" y="2823"/>
                    <a:pt x="3277" y="2823"/>
                    <a:pt x="3265" y="2823"/>
                  </a:cubicBezTo>
                  <a:lnTo>
                    <a:pt x="3254" y="2823"/>
                  </a:lnTo>
                  <a:lnTo>
                    <a:pt x="2981" y="2675"/>
                  </a:lnTo>
                  <a:cubicBezTo>
                    <a:pt x="2935" y="2652"/>
                    <a:pt x="2901" y="2630"/>
                    <a:pt x="2856" y="2607"/>
                  </a:cubicBezTo>
                  <a:lnTo>
                    <a:pt x="2810" y="2573"/>
                  </a:lnTo>
                  <a:cubicBezTo>
                    <a:pt x="2437" y="2413"/>
                    <a:pt x="2094" y="2333"/>
                    <a:pt x="1752" y="2333"/>
                  </a:cubicBezTo>
                  <a:cubicBezTo>
                    <a:pt x="1730" y="2333"/>
                    <a:pt x="1707" y="2333"/>
                    <a:pt x="1684" y="2334"/>
                  </a:cubicBezTo>
                  <a:cubicBezTo>
                    <a:pt x="1161" y="2345"/>
                    <a:pt x="717" y="2527"/>
                    <a:pt x="433" y="2834"/>
                  </a:cubicBezTo>
                  <a:cubicBezTo>
                    <a:pt x="115" y="3176"/>
                    <a:pt x="1" y="3687"/>
                    <a:pt x="115" y="4165"/>
                  </a:cubicBezTo>
                  <a:cubicBezTo>
                    <a:pt x="183" y="4438"/>
                    <a:pt x="319" y="4700"/>
                    <a:pt x="513" y="4927"/>
                  </a:cubicBezTo>
                  <a:cubicBezTo>
                    <a:pt x="717" y="5155"/>
                    <a:pt x="968" y="5314"/>
                    <a:pt x="1172" y="5428"/>
                  </a:cubicBezTo>
                  <a:cubicBezTo>
                    <a:pt x="1172" y="5428"/>
                    <a:pt x="1177" y="5433"/>
                    <a:pt x="1184" y="5433"/>
                  </a:cubicBezTo>
                  <a:cubicBezTo>
                    <a:pt x="1188" y="5433"/>
                    <a:pt x="1191" y="5431"/>
                    <a:pt x="1195" y="5428"/>
                  </a:cubicBezTo>
                  <a:cubicBezTo>
                    <a:pt x="1385" y="5380"/>
                    <a:pt x="1598" y="5356"/>
                    <a:pt x="1828" y="5356"/>
                  </a:cubicBezTo>
                  <a:cubicBezTo>
                    <a:pt x="1874" y="5356"/>
                    <a:pt x="1921" y="5357"/>
                    <a:pt x="1969" y="5359"/>
                  </a:cubicBezTo>
                  <a:cubicBezTo>
                    <a:pt x="2230" y="5359"/>
                    <a:pt x="2480" y="5393"/>
                    <a:pt x="2685" y="5450"/>
                  </a:cubicBezTo>
                  <a:cubicBezTo>
                    <a:pt x="2787" y="5484"/>
                    <a:pt x="2924" y="5519"/>
                    <a:pt x="3038" y="5587"/>
                  </a:cubicBezTo>
                  <a:cubicBezTo>
                    <a:pt x="3129" y="5632"/>
                    <a:pt x="3242" y="5712"/>
                    <a:pt x="3322" y="5791"/>
                  </a:cubicBezTo>
                  <a:cubicBezTo>
                    <a:pt x="3333" y="5814"/>
                    <a:pt x="3333" y="5837"/>
                    <a:pt x="3322" y="5848"/>
                  </a:cubicBezTo>
                  <a:cubicBezTo>
                    <a:pt x="3322" y="5860"/>
                    <a:pt x="3311" y="5860"/>
                    <a:pt x="3299" y="5860"/>
                  </a:cubicBezTo>
                  <a:cubicBezTo>
                    <a:pt x="3151" y="5848"/>
                    <a:pt x="3004" y="5814"/>
                    <a:pt x="2844" y="5780"/>
                  </a:cubicBezTo>
                  <a:lnTo>
                    <a:pt x="2753" y="5757"/>
                  </a:lnTo>
                  <a:cubicBezTo>
                    <a:pt x="2583" y="5723"/>
                    <a:pt x="2389" y="5678"/>
                    <a:pt x="2185" y="5655"/>
                  </a:cubicBezTo>
                  <a:cubicBezTo>
                    <a:pt x="2080" y="5647"/>
                    <a:pt x="1978" y="5643"/>
                    <a:pt x="1880" y="5643"/>
                  </a:cubicBezTo>
                  <a:cubicBezTo>
                    <a:pt x="1563" y="5643"/>
                    <a:pt x="1282" y="5687"/>
                    <a:pt x="1047" y="5791"/>
                  </a:cubicBezTo>
                  <a:cubicBezTo>
                    <a:pt x="695" y="5928"/>
                    <a:pt x="456" y="6224"/>
                    <a:pt x="422" y="6542"/>
                  </a:cubicBezTo>
                  <a:cubicBezTo>
                    <a:pt x="376" y="6929"/>
                    <a:pt x="706" y="7168"/>
                    <a:pt x="979" y="7293"/>
                  </a:cubicBezTo>
                  <a:cubicBezTo>
                    <a:pt x="1161" y="7372"/>
                    <a:pt x="1366" y="7429"/>
                    <a:pt x="1582" y="7463"/>
                  </a:cubicBezTo>
                  <a:cubicBezTo>
                    <a:pt x="1684" y="7475"/>
                    <a:pt x="1787" y="7486"/>
                    <a:pt x="1878" y="7486"/>
                  </a:cubicBezTo>
                  <a:lnTo>
                    <a:pt x="2048" y="7486"/>
                  </a:lnTo>
                  <a:cubicBezTo>
                    <a:pt x="2060" y="7486"/>
                    <a:pt x="2071" y="7486"/>
                    <a:pt x="2071" y="7475"/>
                  </a:cubicBezTo>
                  <a:cubicBezTo>
                    <a:pt x="2230" y="7350"/>
                    <a:pt x="2435" y="7259"/>
                    <a:pt x="2685" y="7236"/>
                  </a:cubicBezTo>
                  <a:cubicBezTo>
                    <a:pt x="2751" y="7231"/>
                    <a:pt x="2817" y="7228"/>
                    <a:pt x="2884" y="7228"/>
                  </a:cubicBezTo>
                  <a:cubicBezTo>
                    <a:pt x="2978" y="7228"/>
                    <a:pt x="3074" y="7234"/>
                    <a:pt x="3174" y="7247"/>
                  </a:cubicBezTo>
                  <a:cubicBezTo>
                    <a:pt x="3345" y="7281"/>
                    <a:pt x="3515" y="7316"/>
                    <a:pt x="3572" y="7452"/>
                  </a:cubicBezTo>
                  <a:cubicBezTo>
                    <a:pt x="3584" y="7486"/>
                    <a:pt x="3550" y="7532"/>
                    <a:pt x="3515" y="7543"/>
                  </a:cubicBezTo>
                  <a:cubicBezTo>
                    <a:pt x="3490" y="7556"/>
                    <a:pt x="3461" y="7560"/>
                    <a:pt x="3429" y="7560"/>
                  </a:cubicBezTo>
                  <a:cubicBezTo>
                    <a:pt x="3373" y="7560"/>
                    <a:pt x="3311" y="7546"/>
                    <a:pt x="3254" y="7532"/>
                  </a:cubicBezTo>
                  <a:cubicBezTo>
                    <a:pt x="3231" y="7532"/>
                    <a:pt x="3208" y="7520"/>
                    <a:pt x="3197" y="7520"/>
                  </a:cubicBezTo>
                  <a:cubicBezTo>
                    <a:pt x="3114" y="7504"/>
                    <a:pt x="3030" y="7493"/>
                    <a:pt x="2947" y="7493"/>
                  </a:cubicBezTo>
                  <a:cubicBezTo>
                    <a:pt x="2917" y="7493"/>
                    <a:pt x="2886" y="7494"/>
                    <a:pt x="2856" y="7498"/>
                  </a:cubicBezTo>
                  <a:cubicBezTo>
                    <a:pt x="2628" y="7498"/>
                    <a:pt x="2458" y="7543"/>
                    <a:pt x="2321" y="7634"/>
                  </a:cubicBezTo>
                  <a:cubicBezTo>
                    <a:pt x="2298" y="7645"/>
                    <a:pt x="2287" y="7657"/>
                    <a:pt x="2264" y="7680"/>
                  </a:cubicBezTo>
                  <a:cubicBezTo>
                    <a:pt x="2253" y="7691"/>
                    <a:pt x="2242" y="7691"/>
                    <a:pt x="2242" y="7702"/>
                  </a:cubicBezTo>
                  <a:cubicBezTo>
                    <a:pt x="2230" y="7702"/>
                    <a:pt x="2230" y="7714"/>
                    <a:pt x="2230" y="7714"/>
                  </a:cubicBezTo>
                  <a:cubicBezTo>
                    <a:pt x="2139" y="7805"/>
                    <a:pt x="2116" y="7896"/>
                    <a:pt x="2139" y="7998"/>
                  </a:cubicBezTo>
                  <a:cubicBezTo>
                    <a:pt x="2173" y="8157"/>
                    <a:pt x="2310" y="8294"/>
                    <a:pt x="2492" y="8351"/>
                  </a:cubicBezTo>
                  <a:cubicBezTo>
                    <a:pt x="2583" y="8385"/>
                    <a:pt x="2708" y="8407"/>
                    <a:pt x="2844" y="8407"/>
                  </a:cubicBezTo>
                  <a:cubicBezTo>
                    <a:pt x="2878" y="8419"/>
                    <a:pt x="2913" y="8419"/>
                    <a:pt x="2958" y="8419"/>
                  </a:cubicBezTo>
                  <a:lnTo>
                    <a:pt x="3026" y="8419"/>
                  </a:lnTo>
                  <a:cubicBezTo>
                    <a:pt x="3060" y="8419"/>
                    <a:pt x="3095" y="8419"/>
                    <a:pt x="3129" y="8430"/>
                  </a:cubicBezTo>
                  <a:lnTo>
                    <a:pt x="3231" y="8430"/>
                  </a:lnTo>
                  <a:cubicBezTo>
                    <a:pt x="3277" y="8442"/>
                    <a:pt x="3299" y="8476"/>
                    <a:pt x="3299" y="8498"/>
                  </a:cubicBezTo>
                  <a:cubicBezTo>
                    <a:pt x="3311" y="8521"/>
                    <a:pt x="3299" y="8555"/>
                    <a:pt x="3254" y="8567"/>
                  </a:cubicBezTo>
                  <a:cubicBezTo>
                    <a:pt x="3231" y="8578"/>
                    <a:pt x="3208" y="8589"/>
                    <a:pt x="3174" y="8589"/>
                  </a:cubicBezTo>
                  <a:cubicBezTo>
                    <a:pt x="3140" y="8612"/>
                    <a:pt x="3106" y="8624"/>
                    <a:pt x="3072" y="8635"/>
                  </a:cubicBezTo>
                  <a:cubicBezTo>
                    <a:pt x="3004" y="8646"/>
                    <a:pt x="2935" y="8658"/>
                    <a:pt x="2856" y="8658"/>
                  </a:cubicBezTo>
                  <a:cubicBezTo>
                    <a:pt x="2797" y="8662"/>
                    <a:pt x="2744" y="8664"/>
                    <a:pt x="2693" y="8664"/>
                  </a:cubicBezTo>
                  <a:cubicBezTo>
                    <a:pt x="2606" y="8664"/>
                    <a:pt x="2530" y="8657"/>
                    <a:pt x="2458" y="8635"/>
                  </a:cubicBezTo>
                  <a:cubicBezTo>
                    <a:pt x="2446" y="8635"/>
                    <a:pt x="2435" y="8624"/>
                    <a:pt x="2435" y="8624"/>
                  </a:cubicBezTo>
                  <a:lnTo>
                    <a:pt x="2412" y="8624"/>
                  </a:lnTo>
                  <a:cubicBezTo>
                    <a:pt x="2409" y="8620"/>
                    <a:pt x="2405" y="8619"/>
                    <a:pt x="2402" y="8619"/>
                  </a:cubicBezTo>
                  <a:cubicBezTo>
                    <a:pt x="2394" y="8619"/>
                    <a:pt x="2386" y="8627"/>
                    <a:pt x="2378" y="8635"/>
                  </a:cubicBezTo>
                  <a:cubicBezTo>
                    <a:pt x="2367" y="8658"/>
                    <a:pt x="2344" y="8680"/>
                    <a:pt x="2321" y="8715"/>
                  </a:cubicBezTo>
                  <a:cubicBezTo>
                    <a:pt x="2310" y="8726"/>
                    <a:pt x="2298" y="8737"/>
                    <a:pt x="2287" y="8749"/>
                  </a:cubicBezTo>
                  <a:cubicBezTo>
                    <a:pt x="2242" y="8794"/>
                    <a:pt x="2207" y="8862"/>
                    <a:pt x="2185" y="8919"/>
                  </a:cubicBezTo>
                  <a:cubicBezTo>
                    <a:pt x="2139" y="9044"/>
                    <a:pt x="2139" y="9204"/>
                    <a:pt x="2173" y="9329"/>
                  </a:cubicBezTo>
                  <a:cubicBezTo>
                    <a:pt x="2242" y="9602"/>
                    <a:pt x="2480" y="9829"/>
                    <a:pt x="2799" y="9932"/>
                  </a:cubicBezTo>
                  <a:cubicBezTo>
                    <a:pt x="2935" y="9977"/>
                    <a:pt x="3083" y="10000"/>
                    <a:pt x="3242" y="10000"/>
                  </a:cubicBezTo>
                  <a:cubicBezTo>
                    <a:pt x="3436" y="10000"/>
                    <a:pt x="3641" y="9966"/>
                    <a:pt x="3868" y="9897"/>
                  </a:cubicBezTo>
                  <a:cubicBezTo>
                    <a:pt x="3948" y="9875"/>
                    <a:pt x="4016" y="9852"/>
                    <a:pt x="4084" y="9829"/>
                  </a:cubicBezTo>
                  <a:cubicBezTo>
                    <a:pt x="4095" y="9829"/>
                    <a:pt x="4095" y="9818"/>
                    <a:pt x="4107" y="9818"/>
                  </a:cubicBezTo>
                  <a:cubicBezTo>
                    <a:pt x="4107" y="9806"/>
                    <a:pt x="4107" y="9795"/>
                    <a:pt x="4095" y="9784"/>
                  </a:cubicBezTo>
                  <a:lnTo>
                    <a:pt x="4084" y="9772"/>
                  </a:lnTo>
                  <a:cubicBezTo>
                    <a:pt x="4084" y="9772"/>
                    <a:pt x="4073" y="9761"/>
                    <a:pt x="4073" y="9761"/>
                  </a:cubicBezTo>
                  <a:cubicBezTo>
                    <a:pt x="4004" y="9636"/>
                    <a:pt x="3993" y="9488"/>
                    <a:pt x="3982" y="9351"/>
                  </a:cubicBezTo>
                  <a:cubicBezTo>
                    <a:pt x="3970" y="9317"/>
                    <a:pt x="3970" y="9283"/>
                    <a:pt x="3970" y="9260"/>
                  </a:cubicBezTo>
                  <a:cubicBezTo>
                    <a:pt x="3948" y="9101"/>
                    <a:pt x="3936" y="8953"/>
                    <a:pt x="3925" y="8806"/>
                  </a:cubicBezTo>
                  <a:cubicBezTo>
                    <a:pt x="3925" y="8783"/>
                    <a:pt x="3925" y="8760"/>
                    <a:pt x="3925" y="8737"/>
                  </a:cubicBezTo>
                  <a:lnTo>
                    <a:pt x="3913" y="8726"/>
                  </a:lnTo>
                  <a:cubicBezTo>
                    <a:pt x="3879" y="8328"/>
                    <a:pt x="3891" y="7975"/>
                    <a:pt x="3925" y="7668"/>
                  </a:cubicBezTo>
                  <a:cubicBezTo>
                    <a:pt x="3936" y="7520"/>
                    <a:pt x="3948" y="7372"/>
                    <a:pt x="3970" y="7213"/>
                  </a:cubicBezTo>
                  <a:lnTo>
                    <a:pt x="3970" y="7122"/>
                  </a:lnTo>
                  <a:cubicBezTo>
                    <a:pt x="3993" y="6986"/>
                    <a:pt x="4004" y="6838"/>
                    <a:pt x="4073" y="6724"/>
                  </a:cubicBezTo>
                  <a:cubicBezTo>
                    <a:pt x="4095" y="6679"/>
                    <a:pt x="4141" y="6645"/>
                    <a:pt x="4175" y="6610"/>
                  </a:cubicBezTo>
                  <a:cubicBezTo>
                    <a:pt x="4186" y="6599"/>
                    <a:pt x="4186" y="6599"/>
                    <a:pt x="4198" y="6588"/>
                  </a:cubicBezTo>
                  <a:cubicBezTo>
                    <a:pt x="4198" y="6576"/>
                    <a:pt x="4186" y="6565"/>
                    <a:pt x="4186" y="6565"/>
                  </a:cubicBezTo>
                  <a:cubicBezTo>
                    <a:pt x="4141" y="6508"/>
                    <a:pt x="4095" y="6451"/>
                    <a:pt x="4073" y="6394"/>
                  </a:cubicBezTo>
                  <a:cubicBezTo>
                    <a:pt x="3970" y="6201"/>
                    <a:pt x="3970" y="5985"/>
                    <a:pt x="4061" y="5769"/>
                  </a:cubicBezTo>
                  <a:cubicBezTo>
                    <a:pt x="4152" y="5587"/>
                    <a:pt x="4323" y="5439"/>
                    <a:pt x="4539" y="5359"/>
                  </a:cubicBezTo>
                  <a:cubicBezTo>
                    <a:pt x="4562" y="5348"/>
                    <a:pt x="4596" y="5337"/>
                    <a:pt x="4619" y="5325"/>
                  </a:cubicBezTo>
                  <a:cubicBezTo>
                    <a:pt x="4630" y="5325"/>
                    <a:pt x="4641" y="5314"/>
                    <a:pt x="4641" y="5302"/>
                  </a:cubicBezTo>
                  <a:cubicBezTo>
                    <a:pt x="4641" y="5291"/>
                    <a:pt x="4641" y="5280"/>
                    <a:pt x="4630" y="5268"/>
                  </a:cubicBezTo>
                  <a:cubicBezTo>
                    <a:pt x="4414" y="5166"/>
                    <a:pt x="4255" y="5041"/>
                    <a:pt x="4141" y="4904"/>
                  </a:cubicBezTo>
                  <a:cubicBezTo>
                    <a:pt x="4016" y="4734"/>
                    <a:pt x="3948" y="4552"/>
                    <a:pt x="3970" y="4381"/>
                  </a:cubicBezTo>
                  <a:cubicBezTo>
                    <a:pt x="3993" y="4211"/>
                    <a:pt x="4084" y="4051"/>
                    <a:pt x="4232" y="3949"/>
                  </a:cubicBezTo>
                  <a:cubicBezTo>
                    <a:pt x="4369" y="3854"/>
                    <a:pt x="4534" y="3805"/>
                    <a:pt x="4729" y="3805"/>
                  </a:cubicBezTo>
                  <a:cubicBezTo>
                    <a:pt x="4906" y="3805"/>
                    <a:pt x="5108" y="3845"/>
                    <a:pt x="5335" y="3926"/>
                  </a:cubicBezTo>
                  <a:cubicBezTo>
                    <a:pt x="5392" y="3949"/>
                    <a:pt x="5449" y="3972"/>
                    <a:pt x="5517" y="3994"/>
                  </a:cubicBezTo>
                  <a:cubicBezTo>
                    <a:pt x="5523" y="4000"/>
                    <a:pt x="5531" y="4003"/>
                    <a:pt x="5539" y="4003"/>
                  </a:cubicBezTo>
                  <a:cubicBezTo>
                    <a:pt x="5546" y="4003"/>
                    <a:pt x="5551" y="4000"/>
                    <a:pt x="5551" y="3994"/>
                  </a:cubicBezTo>
                  <a:cubicBezTo>
                    <a:pt x="5563" y="3983"/>
                    <a:pt x="5563" y="3960"/>
                    <a:pt x="5563" y="3949"/>
                  </a:cubicBezTo>
                  <a:cubicBezTo>
                    <a:pt x="5506" y="3869"/>
                    <a:pt x="5460" y="3790"/>
                    <a:pt x="5426" y="3710"/>
                  </a:cubicBezTo>
                  <a:cubicBezTo>
                    <a:pt x="5312" y="3471"/>
                    <a:pt x="5278" y="3278"/>
                    <a:pt x="5335" y="3107"/>
                  </a:cubicBezTo>
                  <a:cubicBezTo>
                    <a:pt x="5392" y="2937"/>
                    <a:pt x="5540" y="2812"/>
                    <a:pt x="5733" y="2777"/>
                  </a:cubicBezTo>
                  <a:cubicBezTo>
                    <a:pt x="5770" y="2771"/>
                    <a:pt x="5808" y="2768"/>
                    <a:pt x="5845" y="2768"/>
                  </a:cubicBezTo>
                  <a:cubicBezTo>
                    <a:pt x="6000" y="2768"/>
                    <a:pt x="6153" y="2824"/>
                    <a:pt x="6291" y="2925"/>
                  </a:cubicBezTo>
                  <a:cubicBezTo>
                    <a:pt x="6461" y="3050"/>
                    <a:pt x="6598" y="3221"/>
                    <a:pt x="6734" y="3380"/>
                  </a:cubicBezTo>
                  <a:lnTo>
                    <a:pt x="6746" y="3392"/>
                  </a:lnTo>
                  <a:cubicBezTo>
                    <a:pt x="6893" y="3562"/>
                    <a:pt x="7030" y="3733"/>
                    <a:pt x="7155" y="3903"/>
                  </a:cubicBezTo>
                  <a:cubicBezTo>
                    <a:pt x="7291" y="4097"/>
                    <a:pt x="7417" y="4279"/>
                    <a:pt x="7530" y="4472"/>
                  </a:cubicBezTo>
                  <a:cubicBezTo>
                    <a:pt x="7599" y="4574"/>
                    <a:pt x="7644" y="4677"/>
                    <a:pt x="7678" y="4779"/>
                  </a:cubicBezTo>
                  <a:cubicBezTo>
                    <a:pt x="7690" y="4791"/>
                    <a:pt x="7690" y="4802"/>
                    <a:pt x="7701" y="4813"/>
                  </a:cubicBezTo>
                  <a:lnTo>
                    <a:pt x="7712" y="4847"/>
                  </a:lnTo>
                  <a:cubicBezTo>
                    <a:pt x="7712" y="4859"/>
                    <a:pt x="7724" y="4859"/>
                    <a:pt x="7735" y="4859"/>
                  </a:cubicBezTo>
                  <a:cubicBezTo>
                    <a:pt x="7738" y="4862"/>
                    <a:pt x="7742" y="4864"/>
                    <a:pt x="7745" y="4864"/>
                  </a:cubicBezTo>
                  <a:cubicBezTo>
                    <a:pt x="7753" y="4864"/>
                    <a:pt x="7761" y="4856"/>
                    <a:pt x="7769" y="4847"/>
                  </a:cubicBezTo>
                  <a:cubicBezTo>
                    <a:pt x="7826" y="4756"/>
                    <a:pt x="7894" y="4677"/>
                    <a:pt x="7974" y="4597"/>
                  </a:cubicBezTo>
                  <a:cubicBezTo>
                    <a:pt x="7985" y="4597"/>
                    <a:pt x="7985" y="4574"/>
                    <a:pt x="7985" y="4563"/>
                  </a:cubicBezTo>
                  <a:cubicBezTo>
                    <a:pt x="7963" y="4529"/>
                    <a:pt x="7940" y="4495"/>
                    <a:pt x="7928" y="4461"/>
                  </a:cubicBezTo>
                  <a:cubicBezTo>
                    <a:pt x="7906" y="4427"/>
                    <a:pt x="7883" y="4393"/>
                    <a:pt x="7860" y="4358"/>
                  </a:cubicBezTo>
                  <a:lnTo>
                    <a:pt x="7849" y="4324"/>
                  </a:lnTo>
                  <a:cubicBezTo>
                    <a:pt x="7758" y="4176"/>
                    <a:pt x="7667" y="4006"/>
                    <a:pt x="7564" y="3847"/>
                  </a:cubicBezTo>
                  <a:cubicBezTo>
                    <a:pt x="7371" y="3517"/>
                    <a:pt x="7144" y="3187"/>
                    <a:pt x="6893" y="2857"/>
                  </a:cubicBezTo>
                  <a:cubicBezTo>
                    <a:pt x="6416" y="2220"/>
                    <a:pt x="5870" y="1629"/>
                    <a:pt x="5278" y="1094"/>
                  </a:cubicBezTo>
                  <a:cubicBezTo>
                    <a:pt x="4812" y="685"/>
                    <a:pt x="4164" y="127"/>
                    <a:pt x="3413" y="14"/>
                  </a:cubicBezTo>
                  <a:cubicBezTo>
                    <a:pt x="3348" y="5"/>
                    <a:pt x="3282" y="0"/>
                    <a:pt x="321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4048375" y="2714550"/>
              <a:ext cx="54900" cy="81350"/>
            </a:xfrm>
            <a:custGeom>
              <a:rect b="b" l="l" r="r" t="t"/>
              <a:pathLst>
                <a:path extrusionOk="0" h="3254" w="2196">
                  <a:moveTo>
                    <a:pt x="571" y="1448"/>
                  </a:moveTo>
                  <a:cubicBezTo>
                    <a:pt x="578" y="1448"/>
                    <a:pt x="586" y="1451"/>
                    <a:pt x="592" y="1456"/>
                  </a:cubicBezTo>
                  <a:cubicBezTo>
                    <a:pt x="637" y="1479"/>
                    <a:pt x="649" y="1547"/>
                    <a:pt x="660" y="1604"/>
                  </a:cubicBezTo>
                  <a:lnTo>
                    <a:pt x="672" y="1627"/>
                  </a:lnTo>
                  <a:cubicBezTo>
                    <a:pt x="694" y="1707"/>
                    <a:pt x="706" y="1786"/>
                    <a:pt x="706" y="1866"/>
                  </a:cubicBezTo>
                  <a:lnTo>
                    <a:pt x="706" y="1877"/>
                  </a:lnTo>
                  <a:cubicBezTo>
                    <a:pt x="717" y="1957"/>
                    <a:pt x="728" y="2025"/>
                    <a:pt x="717" y="2105"/>
                  </a:cubicBezTo>
                  <a:cubicBezTo>
                    <a:pt x="717" y="2127"/>
                    <a:pt x="717" y="2150"/>
                    <a:pt x="717" y="2184"/>
                  </a:cubicBezTo>
                  <a:cubicBezTo>
                    <a:pt x="717" y="2230"/>
                    <a:pt x="717" y="2275"/>
                    <a:pt x="694" y="2309"/>
                  </a:cubicBezTo>
                  <a:cubicBezTo>
                    <a:pt x="694" y="2332"/>
                    <a:pt x="672" y="2343"/>
                    <a:pt x="649" y="2343"/>
                  </a:cubicBezTo>
                  <a:cubicBezTo>
                    <a:pt x="626" y="2343"/>
                    <a:pt x="626" y="2332"/>
                    <a:pt x="615" y="2321"/>
                  </a:cubicBezTo>
                  <a:cubicBezTo>
                    <a:pt x="603" y="2287"/>
                    <a:pt x="592" y="2241"/>
                    <a:pt x="592" y="2207"/>
                  </a:cubicBezTo>
                  <a:cubicBezTo>
                    <a:pt x="592" y="2173"/>
                    <a:pt x="581" y="2150"/>
                    <a:pt x="581" y="2116"/>
                  </a:cubicBezTo>
                  <a:lnTo>
                    <a:pt x="569" y="2116"/>
                  </a:lnTo>
                  <a:cubicBezTo>
                    <a:pt x="569" y="2105"/>
                    <a:pt x="569" y="2093"/>
                    <a:pt x="558" y="2082"/>
                  </a:cubicBezTo>
                  <a:cubicBezTo>
                    <a:pt x="558" y="2070"/>
                    <a:pt x="558" y="2048"/>
                    <a:pt x="558" y="2036"/>
                  </a:cubicBezTo>
                  <a:lnTo>
                    <a:pt x="535" y="1877"/>
                  </a:lnTo>
                  <a:cubicBezTo>
                    <a:pt x="535" y="1809"/>
                    <a:pt x="524" y="1729"/>
                    <a:pt x="524" y="1650"/>
                  </a:cubicBezTo>
                  <a:cubicBezTo>
                    <a:pt x="524" y="1638"/>
                    <a:pt x="524" y="1627"/>
                    <a:pt x="524" y="1616"/>
                  </a:cubicBezTo>
                  <a:cubicBezTo>
                    <a:pt x="524" y="1559"/>
                    <a:pt x="512" y="1490"/>
                    <a:pt x="558" y="1456"/>
                  </a:cubicBezTo>
                  <a:cubicBezTo>
                    <a:pt x="558" y="1451"/>
                    <a:pt x="563" y="1448"/>
                    <a:pt x="571" y="1448"/>
                  </a:cubicBezTo>
                  <a:close/>
                  <a:moveTo>
                    <a:pt x="581" y="0"/>
                  </a:moveTo>
                  <a:cubicBezTo>
                    <a:pt x="387" y="0"/>
                    <a:pt x="205" y="35"/>
                    <a:pt x="23" y="91"/>
                  </a:cubicBezTo>
                  <a:cubicBezTo>
                    <a:pt x="12" y="103"/>
                    <a:pt x="0" y="114"/>
                    <a:pt x="12" y="126"/>
                  </a:cubicBezTo>
                  <a:cubicBezTo>
                    <a:pt x="80" y="694"/>
                    <a:pt x="171" y="1354"/>
                    <a:pt x="273" y="2014"/>
                  </a:cubicBezTo>
                  <a:cubicBezTo>
                    <a:pt x="319" y="2378"/>
                    <a:pt x="376" y="2764"/>
                    <a:pt x="444" y="3219"/>
                  </a:cubicBezTo>
                  <a:cubicBezTo>
                    <a:pt x="455" y="3231"/>
                    <a:pt x="467" y="3242"/>
                    <a:pt x="478" y="3242"/>
                  </a:cubicBezTo>
                  <a:cubicBezTo>
                    <a:pt x="512" y="3242"/>
                    <a:pt x="546" y="3253"/>
                    <a:pt x="581" y="3253"/>
                  </a:cubicBezTo>
                  <a:cubicBezTo>
                    <a:pt x="603" y="3253"/>
                    <a:pt x="637" y="3242"/>
                    <a:pt x="660" y="3242"/>
                  </a:cubicBezTo>
                  <a:cubicBezTo>
                    <a:pt x="672" y="3242"/>
                    <a:pt x="683" y="3242"/>
                    <a:pt x="683" y="3231"/>
                  </a:cubicBezTo>
                  <a:cubicBezTo>
                    <a:pt x="694" y="3231"/>
                    <a:pt x="694" y="3219"/>
                    <a:pt x="694" y="3208"/>
                  </a:cubicBezTo>
                  <a:cubicBezTo>
                    <a:pt x="683" y="3128"/>
                    <a:pt x="672" y="3049"/>
                    <a:pt x="660" y="2969"/>
                  </a:cubicBezTo>
                  <a:lnTo>
                    <a:pt x="660" y="2935"/>
                  </a:lnTo>
                  <a:cubicBezTo>
                    <a:pt x="649" y="2833"/>
                    <a:pt x="649" y="2730"/>
                    <a:pt x="694" y="2639"/>
                  </a:cubicBezTo>
                  <a:cubicBezTo>
                    <a:pt x="694" y="2639"/>
                    <a:pt x="706" y="2628"/>
                    <a:pt x="706" y="2628"/>
                  </a:cubicBezTo>
                  <a:cubicBezTo>
                    <a:pt x="717" y="2628"/>
                    <a:pt x="717" y="2639"/>
                    <a:pt x="728" y="2639"/>
                  </a:cubicBezTo>
                  <a:cubicBezTo>
                    <a:pt x="797" y="2707"/>
                    <a:pt x="819" y="2821"/>
                    <a:pt x="853" y="2924"/>
                  </a:cubicBezTo>
                  <a:lnTo>
                    <a:pt x="853" y="2958"/>
                  </a:lnTo>
                  <a:cubicBezTo>
                    <a:pt x="876" y="3037"/>
                    <a:pt x="888" y="3117"/>
                    <a:pt x="899" y="3185"/>
                  </a:cubicBezTo>
                  <a:cubicBezTo>
                    <a:pt x="910" y="3185"/>
                    <a:pt x="910" y="3196"/>
                    <a:pt x="922" y="3196"/>
                  </a:cubicBezTo>
                  <a:cubicBezTo>
                    <a:pt x="922" y="3208"/>
                    <a:pt x="933" y="3208"/>
                    <a:pt x="944" y="3208"/>
                  </a:cubicBezTo>
                  <a:cubicBezTo>
                    <a:pt x="1684" y="3037"/>
                    <a:pt x="2196" y="2389"/>
                    <a:pt x="2196" y="1627"/>
                  </a:cubicBezTo>
                  <a:cubicBezTo>
                    <a:pt x="2196" y="728"/>
                    <a:pt x="1468" y="0"/>
                    <a:pt x="58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4110925" y="2530825"/>
              <a:ext cx="89325" cy="57225"/>
            </a:xfrm>
            <a:custGeom>
              <a:rect b="b" l="l" r="r" t="t"/>
              <a:pathLst>
                <a:path extrusionOk="0" h="2289" w="3573">
                  <a:moveTo>
                    <a:pt x="2583" y="707"/>
                  </a:moveTo>
                  <a:lnTo>
                    <a:pt x="2594" y="741"/>
                  </a:lnTo>
                  <a:lnTo>
                    <a:pt x="2662" y="741"/>
                  </a:lnTo>
                  <a:cubicBezTo>
                    <a:pt x="2685" y="753"/>
                    <a:pt x="2708" y="753"/>
                    <a:pt x="2719" y="764"/>
                  </a:cubicBezTo>
                  <a:cubicBezTo>
                    <a:pt x="2764" y="787"/>
                    <a:pt x="2799" y="821"/>
                    <a:pt x="2833" y="855"/>
                  </a:cubicBezTo>
                  <a:cubicBezTo>
                    <a:pt x="2890" y="901"/>
                    <a:pt x="2912" y="957"/>
                    <a:pt x="2924" y="992"/>
                  </a:cubicBezTo>
                  <a:cubicBezTo>
                    <a:pt x="2935" y="1014"/>
                    <a:pt x="2935" y="1037"/>
                    <a:pt x="2935" y="1060"/>
                  </a:cubicBezTo>
                  <a:cubicBezTo>
                    <a:pt x="2946" y="1071"/>
                    <a:pt x="2946" y="1083"/>
                    <a:pt x="2946" y="1105"/>
                  </a:cubicBezTo>
                  <a:cubicBezTo>
                    <a:pt x="2946" y="1117"/>
                    <a:pt x="2946" y="1117"/>
                    <a:pt x="2946" y="1128"/>
                  </a:cubicBezTo>
                  <a:cubicBezTo>
                    <a:pt x="2946" y="1139"/>
                    <a:pt x="2935" y="1139"/>
                    <a:pt x="2935" y="1139"/>
                  </a:cubicBezTo>
                  <a:cubicBezTo>
                    <a:pt x="2935" y="1174"/>
                    <a:pt x="2935" y="1196"/>
                    <a:pt x="2924" y="1219"/>
                  </a:cubicBezTo>
                  <a:cubicBezTo>
                    <a:pt x="2924" y="1219"/>
                    <a:pt x="2924" y="1219"/>
                    <a:pt x="2924" y="1230"/>
                  </a:cubicBezTo>
                  <a:cubicBezTo>
                    <a:pt x="2924" y="1230"/>
                    <a:pt x="2912" y="1242"/>
                    <a:pt x="2912" y="1253"/>
                  </a:cubicBezTo>
                  <a:cubicBezTo>
                    <a:pt x="2912" y="1265"/>
                    <a:pt x="2901" y="1265"/>
                    <a:pt x="2890" y="1265"/>
                  </a:cubicBezTo>
                  <a:cubicBezTo>
                    <a:pt x="2878" y="1265"/>
                    <a:pt x="2867" y="1265"/>
                    <a:pt x="2867" y="1253"/>
                  </a:cubicBezTo>
                  <a:cubicBezTo>
                    <a:pt x="2867" y="1242"/>
                    <a:pt x="2867" y="1242"/>
                    <a:pt x="2867" y="1230"/>
                  </a:cubicBezTo>
                  <a:cubicBezTo>
                    <a:pt x="2867" y="1230"/>
                    <a:pt x="2867" y="1219"/>
                    <a:pt x="2855" y="1219"/>
                  </a:cubicBezTo>
                  <a:cubicBezTo>
                    <a:pt x="2855" y="1208"/>
                    <a:pt x="2844" y="1208"/>
                    <a:pt x="2844" y="1185"/>
                  </a:cubicBezTo>
                  <a:lnTo>
                    <a:pt x="2833" y="1162"/>
                  </a:lnTo>
                  <a:cubicBezTo>
                    <a:pt x="2821" y="1151"/>
                    <a:pt x="2821" y="1139"/>
                    <a:pt x="2810" y="1128"/>
                  </a:cubicBezTo>
                  <a:cubicBezTo>
                    <a:pt x="2810" y="1128"/>
                    <a:pt x="2810" y="1117"/>
                    <a:pt x="2810" y="1117"/>
                  </a:cubicBezTo>
                  <a:lnTo>
                    <a:pt x="2799" y="1105"/>
                  </a:lnTo>
                  <a:cubicBezTo>
                    <a:pt x="2799" y="1094"/>
                    <a:pt x="2787" y="1083"/>
                    <a:pt x="2787" y="1071"/>
                  </a:cubicBezTo>
                  <a:cubicBezTo>
                    <a:pt x="2776" y="1071"/>
                    <a:pt x="2776" y="1060"/>
                    <a:pt x="2776" y="1048"/>
                  </a:cubicBezTo>
                  <a:cubicBezTo>
                    <a:pt x="2753" y="1014"/>
                    <a:pt x="2730" y="980"/>
                    <a:pt x="2708" y="946"/>
                  </a:cubicBezTo>
                  <a:lnTo>
                    <a:pt x="2696" y="923"/>
                  </a:lnTo>
                  <a:cubicBezTo>
                    <a:pt x="2696" y="912"/>
                    <a:pt x="2685" y="912"/>
                    <a:pt x="2674" y="901"/>
                  </a:cubicBezTo>
                  <a:lnTo>
                    <a:pt x="2674" y="889"/>
                  </a:lnTo>
                  <a:cubicBezTo>
                    <a:pt x="2674" y="889"/>
                    <a:pt x="2662" y="878"/>
                    <a:pt x="2662" y="878"/>
                  </a:cubicBezTo>
                  <a:cubicBezTo>
                    <a:pt x="2662" y="878"/>
                    <a:pt x="2651" y="866"/>
                    <a:pt x="2639" y="855"/>
                  </a:cubicBezTo>
                  <a:lnTo>
                    <a:pt x="2639" y="844"/>
                  </a:lnTo>
                  <a:cubicBezTo>
                    <a:pt x="2628" y="844"/>
                    <a:pt x="2628" y="844"/>
                    <a:pt x="2628" y="832"/>
                  </a:cubicBezTo>
                  <a:lnTo>
                    <a:pt x="2617" y="832"/>
                  </a:lnTo>
                  <a:cubicBezTo>
                    <a:pt x="2617" y="832"/>
                    <a:pt x="2617" y="821"/>
                    <a:pt x="2617" y="821"/>
                  </a:cubicBezTo>
                  <a:cubicBezTo>
                    <a:pt x="2617" y="821"/>
                    <a:pt x="2605" y="810"/>
                    <a:pt x="2605" y="810"/>
                  </a:cubicBezTo>
                  <a:lnTo>
                    <a:pt x="2605" y="798"/>
                  </a:lnTo>
                  <a:lnTo>
                    <a:pt x="2594" y="798"/>
                  </a:lnTo>
                  <a:cubicBezTo>
                    <a:pt x="2594" y="787"/>
                    <a:pt x="2583" y="787"/>
                    <a:pt x="2583" y="775"/>
                  </a:cubicBezTo>
                  <a:cubicBezTo>
                    <a:pt x="2583" y="775"/>
                    <a:pt x="2571" y="764"/>
                    <a:pt x="2571" y="764"/>
                  </a:cubicBezTo>
                  <a:cubicBezTo>
                    <a:pt x="2560" y="753"/>
                    <a:pt x="2560" y="753"/>
                    <a:pt x="2560" y="741"/>
                  </a:cubicBezTo>
                  <a:lnTo>
                    <a:pt x="2583" y="741"/>
                  </a:lnTo>
                  <a:lnTo>
                    <a:pt x="2583" y="707"/>
                  </a:lnTo>
                  <a:close/>
                  <a:moveTo>
                    <a:pt x="1206" y="832"/>
                  </a:moveTo>
                  <a:cubicBezTo>
                    <a:pt x="1240" y="832"/>
                    <a:pt x="1286" y="832"/>
                    <a:pt x="1309" y="844"/>
                  </a:cubicBezTo>
                  <a:cubicBezTo>
                    <a:pt x="1343" y="855"/>
                    <a:pt x="1366" y="866"/>
                    <a:pt x="1377" y="889"/>
                  </a:cubicBezTo>
                  <a:cubicBezTo>
                    <a:pt x="1377" y="889"/>
                    <a:pt x="1400" y="923"/>
                    <a:pt x="1343" y="957"/>
                  </a:cubicBezTo>
                  <a:cubicBezTo>
                    <a:pt x="1331" y="957"/>
                    <a:pt x="1331" y="957"/>
                    <a:pt x="1320" y="969"/>
                  </a:cubicBezTo>
                  <a:cubicBezTo>
                    <a:pt x="1309" y="980"/>
                    <a:pt x="1309" y="980"/>
                    <a:pt x="1309" y="980"/>
                  </a:cubicBezTo>
                  <a:cubicBezTo>
                    <a:pt x="1297" y="992"/>
                    <a:pt x="1286" y="992"/>
                    <a:pt x="1286" y="1003"/>
                  </a:cubicBezTo>
                  <a:cubicBezTo>
                    <a:pt x="1275" y="1003"/>
                    <a:pt x="1252" y="1014"/>
                    <a:pt x="1240" y="1014"/>
                  </a:cubicBezTo>
                  <a:lnTo>
                    <a:pt x="1229" y="1026"/>
                  </a:lnTo>
                  <a:lnTo>
                    <a:pt x="1206" y="1026"/>
                  </a:lnTo>
                  <a:lnTo>
                    <a:pt x="1195" y="1037"/>
                  </a:lnTo>
                  <a:lnTo>
                    <a:pt x="1184" y="1037"/>
                  </a:lnTo>
                  <a:cubicBezTo>
                    <a:pt x="1172" y="1048"/>
                    <a:pt x="1161" y="1048"/>
                    <a:pt x="1149" y="1060"/>
                  </a:cubicBezTo>
                  <a:cubicBezTo>
                    <a:pt x="1127" y="1071"/>
                    <a:pt x="1115" y="1083"/>
                    <a:pt x="1093" y="1105"/>
                  </a:cubicBezTo>
                  <a:lnTo>
                    <a:pt x="1081" y="1117"/>
                  </a:lnTo>
                  <a:cubicBezTo>
                    <a:pt x="1070" y="1117"/>
                    <a:pt x="1058" y="1128"/>
                    <a:pt x="1047" y="1139"/>
                  </a:cubicBezTo>
                  <a:cubicBezTo>
                    <a:pt x="1024" y="1162"/>
                    <a:pt x="1013" y="1185"/>
                    <a:pt x="990" y="1196"/>
                  </a:cubicBezTo>
                  <a:lnTo>
                    <a:pt x="967" y="1230"/>
                  </a:lnTo>
                  <a:cubicBezTo>
                    <a:pt x="956" y="1242"/>
                    <a:pt x="956" y="1242"/>
                    <a:pt x="956" y="1242"/>
                  </a:cubicBezTo>
                  <a:cubicBezTo>
                    <a:pt x="945" y="1265"/>
                    <a:pt x="933" y="1276"/>
                    <a:pt x="922" y="1299"/>
                  </a:cubicBezTo>
                  <a:cubicBezTo>
                    <a:pt x="911" y="1310"/>
                    <a:pt x="911" y="1310"/>
                    <a:pt x="899" y="1321"/>
                  </a:cubicBezTo>
                  <a:cubicBezTo>
                    <a:pt x="888" y="1333"/>
                    <a:pt x="888" y="1344"/>
                    <a:pt x="876" y="1344"/>
                  </a:cubicBezTo>
                  <a:cubicBezTo>
                    <a:pt x="876" y="1344"/>
                    <a:pt x="865" y="1356"/>
                    <a:pt x="865" y="1356"/>
                  </a:cubicBezTo>
                  <a:lnTo>
                    <a:pt x="865" y="1367"/>
                  </a:lnTo>
                  <a:cubicBezTo>
                    <a:pt x="854" y="1390"/>
                    <a:pt x="831" y="1390"/>
                    <a:pt x="820" y="1390"/>
                  </a:cubicBezTo>
                  <a:cubicBezTo>
                    <a:pt x="808" y="1390"/>
                    <a:pt x="785" y="1367"/>
                    <a:pt x="785" y="1344"/>
                  </a:cubicBezTo>
                  <a:lnTo>
                    <a:pt x="785" y="1333"/>
                  </a:lnTo>
                  <a:cubicBezTo>
                    <a:pt x="785" y="1333"/>
                    <a:pt x="785" y="1333"/>
                    <a:pt x="785" y="1321"/>
                  </a:cubicBezTo>
                  <a:cubicBezTo>
                    <a:pt x="785" y="1321"/>
                    <a:pt x="785" y="1321"/>
                    <a:pt x="785" y="1310"/>
                  </a:cubicBezTo>
                  <a:cubicBezTo>
                    <a:pt x="785" y="1310"/>
                    <a:pt x="785" y="1287"/>
                    <a:pt x="774" y="1276"/>
                  </a:cubicBezTo>
                  <a:lnTo>
                    <a:pt x="785" y="1253"/>
                  </a:lnTo>
                  <a:cubicBezTo>
                    <a:pt x="785" y="1253"/>
                    <a:pt x="785" y="1242"/>
                    <a:pt x="785" y="1230"/>
                  </a:cubicBezTo>
                  <a:cubicBezTo>
                    <a:pt x="797" y="1208"/>
                    <a:pt x="797" y="1185"/>
                    <a:pt x="820" y="1151"/>
                  </a:cubicBezTo>
                  <a:cubicBezTo>
                    <a:pt x="842" y="1094"/>
                    <a:pt x="876" y="1037"/>
                    <a:pt x="922" y="1003"/>
                  </a:cubicBezTo>
                  <a:cubicBezTo>
                    <a:pt x="1013" y="912"/>
                    <a:pt x="1115" y="855"/>
                    <a:pt x="1206" y="832"/>
                  </a:cubicBezTo>
                  <a:close/>
                  <a:moveTo>
                    <a:pt x="1377" y="1162"/>
                  </a:moveTo>
                  <a:cubicBezTo>
                    <a:pt x="1377" y="1174"/>
                    <a:pt x="1388" y="1174"/>
                    <a:pt x="1388" y="1185"/>
                  </a:cubicBezTo>
                  <a:cubicBezTo>
                    <a:pt x="1400" y="1196"/>
                    <a:pt x="1411" y="1219"/>
                    <a:pt x="1400" y="1242"/>
                  </a:cubicBezTo>
                  <a:cubicBezTo>
                    <a:pt x="1400" y="1265"/>
                    <a:pt x="1388" y="1276"/>
                    <a:pt x="1377" y="1299"/>
                  </a:cubicBezTo>
                  <a:lnTo>
                    <a:pt x="1354" y="1310"/>
                  </a:lnTo>
                  <a:cubicBezTo>
                    <a:pt x="1354" y="1321"/>
                    <a:pt x="1343" y="1333"/>
                    <a:pt x="1331" y="1344"/>
                  </a:cubicBezTo>
                  <a:lnTo>
                    <a:pt x="1320" y="1344"/>
                  </a:lnTo>
                  <a:lnTo>
                    <a:pt x="1286" y="1378"/>
                  </a:lnTo>
                  <a:cubicBezTo>
                    <a:pt x="1286" y="1378"/>
                    <a:pt x="1275" y="1378"/>
                    <a:pt x="1275" y="1390"/>
                  </a:cubicBezTo>
                  <a:lnTo>
                    <a:pt x="1263" y="1390"/>
                  </a:lnTo>
                  <a:cubicBezTo>
                    <a:pt x="1252" y="1401"/>
                    <a:pt x="1252" y="1401"/>
                    <a:pt x="1240" y="1412"/>
                  </a:cubicBezTo>
                  <a:cubicBezTo>
                    <a:pt x="1229" y="1424"/>
                    <a:pt x="1229" y="1424"/>
                    <a:pt x="1218" y="1424"/>
                  </a:cubicBezTo>
                  <a:cubicBezTo>
                    <a:pt x="1218" y="1435"/>
                    <a:pt x="1206" y="1435"/>
                    <a:pt x="1206" y="1435"/>
                  </a:cubicBezTo>
                  <a:lnTo>
                    <a:pt x="1172" y="1435"/>
                  </a:lnTo>
                  <a:cubicBezTo>
                    <a:pt x="1161" y="1435"/>
                    <a:pt x="1149" y="1424"/>
                    <a:pt x="1149" y="1412"/>
                  </a:cubicBezTo>
                  <a:cubicBezTo>
                    <a:pt x="1149" y="1412"/>
                    <a:pt x="1149" y="1412"/>
                    <a:pt x="1149" y="1401"/>
                  </a:cubicBezTo>
                  <a:cubicBezTo>
                    <a:pt x="1149" y="1401"/>
                    <a:pt x="1149" y="1390"/>
                    <a:pt x="1149" y="1390"/>
                  </a:cubicBezTo>
                  <a:cubicBezTo>
                    <a:pt x="1149" y="1378"/>
                    <a:pt x="1149" y="1367"/>
                    <a:pt x="1149" y="1367"/>
                  </a:cubicBezTo>
                  <a:lnTo>
                    <a:pt x="1115" y="1356"/>
                  </a:lnTo>
                  <a:lnTo>
                    <a:pt x="1149" y="1356"/>
                  </a:lnTo>
                  <a:cubicBezTo>
                    <a:pt x="1149" y="1344"/>
                    <a:pt x="1149" y="1333"/>
                    <a:pt x="1149" y="1321"/>
                  </a:cubicBezTo>
                  <a:cubicBezTo>
                    <a:pt x="1161" y="1321"/>
                    <a:pt x="1161" y="1310"/>
                    <a:pt x="1161" y="1310"/>
                  </a:cubicBezTo>
                  <a:cubicBezTo>
                    <a:pt x="1172" y="1287"/>
                    <a:pt x="1172" y="1265"/>
                    <a:pt x="1184" y="1253"/>
                  </a:cubicBezTo>
                  <a:cubicBezTo>
                    <a:pt x="1195" y="1242"/>
                    <a:pt x="1206" y="1230"/>
                    <a:pt x="1218" y="1219"/>
                  </a:cubicBezTo>
                  <a:cubicBezTo>
                    <a:pt x="1229" y="1208"/>
                    <a:pt x="1240" y="1196"/>
                    <a:pt x="1252" y="1185"/>
                  </a:cubicBezTo>
                  <a:cubicBezTo>
                    <a:pt x="1263" y="1185"/>
                    <a:pt x="1275" y="1174"/>
                    <a:pt x="1286" y="1162"/>
                  </a:cubicBezTo>
                  <a:close/>
                  <a:moveTo>
                    <a:pt x="1616" y="309"/>
                  </a:moveTo>
                  <a:cubicBezTo>
                    <a:pt x="1866" y="309"/>
                    <a:pt x="2105" y="377"/>
                    <a:pt x="2275" y="559"/>
                  </a:cubicBezTo>
                  <a:cubicBezTo>
                    <a:pt x="2287" y="582"/>
                    <a:pt x="2287" y="593"/>
                    <a:pt x="2275" y="605"/>
                  </a:cubicBezTo>
                  <a:cubicBezTo>
                    <a:pt x="2275" y="621"/>
                    <a:pt x="2263" y="632"/>
                    <a:pt x="2248" y="632"/>
                  </a:cubicBezTo>
                  <a:cubicBezTo>
                    <a:pt x="2242" y="632"/>
                    <a:pt x="2236" y="631"/>
                    <a:pt x="2230" y="628"/>
                  </a:cubicBezTo>
                  <a:lnTo>
                    <a:pt x="2184" y="628"/>
                  </a:lnTo>
                  <a:cubicBezTo>
                    <a:pt x="1999" y="593"/>
                    <a:pt x="1807" y="558"/>
                    <a:pt x="1615" y="558"/>
                  </a:cubicBezTo>
                  <a:cubicBezTo>
                    <a:pt x="1431" y="558"/>
                    <a:pt x="1248" y="590"/>
                    <a:pt x="1070" y="684"/>
                  </a:cubicBezTo>
                  <a:cubicBezTo>
                    <a:pt x="911" y="764"/>
                    <a:pt x="774" y="889"/>
                    <a:pt x="672" y="1037"/>
                  </a:cubicBezTo>
                  <a:cubicBezTo>
                    <a:pt x="626" y="1094"/>
                    <a:pt x="581" y="1174"/>
                    <a:pt x="535" y="1253"/>
                  </a:cubicBezTo>
                  <a:lnTo>
                    <a:pt x="524" y="1287"/>
                  </a:lnTo>
                  <a:cubicBezTo>
                    <a:pt x="501" y="1321"/>
                    <a:pt x="490" y="1356"/>
                    <a:pt x="467" y="1378"/>
                  </a:cubicBezTo>
                  <a:cubicBezTo>
                    <a:pt x="467" y="1378"/>
                    <a:pt x="467" y="1390"/>
                    <a:pt x="467" y="1390"/>
                  </a:cubicBezTo>
                  <a:cubicBezTo>
                    <a:pt x="433" y="1424"/>
                    <a:pt x="399" y="1469"/>
                    <a:pt x="433" y="1503"/>
                  </a:cubicBezTo>
                  <a:cubicBezTo>
                    <a:pt x="422" y="1515"/>
                    <a:pt x="422" y="1515"/>
                    <a:pt x="422" y="1515"/>
                  </a:cubicBezTo>
                  <a:cubicBezTo>
                    <a:pt x="410" y="1520"/>
                    <a:pt x="399" y="1523"/>
                    <a:pt x="389" y="1523"/>
                  </a:cubicBezTo>
                  <a:cubicBezTo>
                    <a:pt x="379" y="1523"/>
                    <a:pt x="370" y="1520"/>
                    <a:pt x="365" y="1515"/>
                  </a:cubicBezTo>
                  <a:cubicBezTo>
                    <a:pt x="331" y="1503"/>
                    <a:pt x="308" y="1446"/>
                    <a:pt x="308" y="1401"/>
                  </a:cubicBezTo>
                  <a:cubicBezTo>
                    <a:pt x="296" y="1276"/>
                    <a:pt x="342" y="1151"/>
                    <a:pt x="387" y="1060"/>
                  </a:cubicBezTo>
                  <a:cubicBezTo>
                    <a:pt x="490" y="855"/>
                    <a:pt x="649" y="684"/>
                    <a:pt x="854" y="537"/>
                  </a:cubicBezTo>
                  <a:cubicBezTo>
                    <a:pt x="1070" y="389"/>
                    <a:pt x="1354" y="309"/>
                    <a:pt x="1616" y="309"/>
                  </a:cubicBezTo>
                  <a:close/>
                  <a:moveTo>
                    <a:pt x="1905" y="1"/>
                  </a:moveTo>
                  <a:cubicBezTo>
                    <a:pt x="1550" y="1"/>
                    <a:pt x="1229" y="90"/>
                    <a:pt x="990" y="184"/>
                  </a:cubicBezTo>
                  <a:cubicBezTo>
                    <a:pt x="729" y="286"/>
                    <a:pt x="512" y="423"/>
                    <a:pt x="353" y="582"/>
                  </a:cubicBezTo>
                  <a:cubicBezTo>
                    <a:pt x="205" y="730"/>
                    <a:pt x="103" y="901"/>
                    <a:pt x="46" y="1117"/>
                  </a:cubicBezTo>
                  <a:cubicBezTo>
                    <a:pt x="1" y="1310"/>
                    <a:pt x="1" y="1526"/>
                    <a:pt x="46" y="1719"/>
                  </a:cubicBezTo>
                  <a:cubicBezTo>
                    <a:pt x="69" y="1822"/>
                    <a:pt x="103" y="1924"/>
                    <a:pt x="137" y="2015"/>
                  </a:cubicBezTo>
                  <a:cubicBezTo>
                    <a:pt x="160" y="2038"/>
                    <a:pt x="171" y="2072"/>
                    <a:pt x="183" y="2106"/>
                  </a:cubicBezTo>
                  <a:cubicBezTo>
                    <a:pt x="217" y="2152"/>
                    <a:pt x="240" y="2209"/>
                    <a:pt x="262" y="2265"/>
                  </a:cubicBezTo>
                  <a:cubicBezTo>
                    <a:pt x="262" y="2277"/>
                    <a:pt x="274" y="2277"/>
                    <a:pt x="296" y="2277"/>
                  </a:cubicBezTo>
                  <a:lnTo>
                    <a:pt x="2526" y="2288"/>
                  </a:lnTo>
                  <a:lnTo>
                    <a:pt x="3185" y="2288"/>
                  </a:lnTo>
                  <a:cubicBezTo>
                    <a:pt x="3197" y="2288"/>
                    <a:pt x="3208" y="2277"/>
                    <a:pt x="3219" y="2265"/>
                  </a:cubicBezTo>
                  <a:cubicBezTo>
                    <a:pt x="3231" y="2243"/>
                    <a:pt x="3254" y="2220"/>
                    <a:pt x="3276" y="2197"/>
                  </a:cubicBezTo>
                  <a:cubicBezTo>
                    <a:pt x="3322" y="2129"/>
                    <a:pt x="3367" y="2072"/>
                    <a:pt x="3413" y="1992"/>
                  </a:cubicBezTo>
                  <a:cubicBezTo>
                    <a:pt x="3458" y="1890"/>
                    <a:pt x="3504" y="1799"/>
                    <a:pt x="3527" y="1674"/>
                  </a:cubicBezTo>
                  <a:cubicBezTo>
                    <a:pt x="3572" y="1435"/>
                    <a:pt x="3561" y="1185"/>
                    <a:pt x="3470" y="957"/>
                  </a:cubicBezTo>
                  <a:cubicBezTo>
                    <a:pt x="3322" y="582"/>
                    <a:pt x="2969" y="252"/>
                    <a:pt x="2537" y="104"/>
                  </a:cubicBezTo>
                  <a:cubicBezTo>
                    <a:pt x="2322" y="30"/>
                    <a:pt x="2108" y="1"/>
                    <a:pt x="1905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4149600" y="2911875"/>
              <a:ext cx="81075" cy="47225"/>
            </a:xfrm>
            <a:custGeom>
              <a:rect b="b" l="l" r="r" t="t"/>
              <a:pathLst>
                <a:path extrusionOk="0" h="1889" w="3243">
                  <a:moveTo>
                    <a:pt x="1297" y="1297"/>
                  </a:moveTo>
                  <a:cubicBezTo>
                    <a:pt x="1331" y="1297"/>
                    <a:pt x="1354" y="1297"/>
                    <a:pt x="1388" y="1309"/>
                  </a:cubicBezTo>
                  <a:lnTo>
                    <a:pt x="1399" y="1309"/>
                  </a:lnTo>
                  <a:cubicBezTo>
                    <a:pt x="1411" y="1309"/>
                    <a:pt x="1434" y="1309"/>
                    <a:pt x="1456" y="1320"/>
                  </a:cubicBezTo>
                  <a:cubicBezTo>
                    <a:pt x="1468" y="1320"/>
                    <a:pt x="1490" y="1332"/>
                    <a:pt x="1490" y="1354"/>
                  </a:cubicBezTo>
                  <a:cubicBezTo>
                    <a:pt x="1490" y="1366"/>
                    <a:pt x="1490" y="1366"/>
                    <a:pt x="1490" y="1377"/>
                  </a:cubicBezTo>
                  <a:cubicBezTo>
                    <a:pt x="1490" y="1388"/>
                    <a:pt x="1479" y="1411"/>
                    <a:pt x="1468" y="1423"/>
                  </a:cubicBezTo>
                  <a:cubicBezTo>
                    <a:pt x="1445" y="1434"/>
                    <a:pt x="1422" y="1434"/>
                    <a:pt x="1399" y="1445"/>
                  </a:cubicBezTo>
                  <a:cubicBezTo>
                    <a:pt x="1377" y="1457"/>
                    <a:pt x="1365" y="1468"/>
                    <a:pt x="1354" y="1468"/>
                  </a:cubicBezTo>
                  <a:lnTo>
                    <a:pt x="1286" y="1468"/>
                  </a:lnTo>
                  <a:lnTo>
                    <a:pt x="1263" y="1479"/>
                  </a:lnTo>
                  <a:cubicBezTo>
                    <a:pt x="1252" y="1491"/>
                    <a:pt x="1240" y="1491"/>
                    <a:pt x="1217" y="1491"/>
                  </a:cubicBezTo>
                  <a:lnTo>
                    <a:pt x="1183" y="1491"/>
                  </a:lnTo>
                  <a:cubicBezTo>
                    <a:pt x="1172" y="1491"/>
                    <a:pt x="1161" y="1491"/>
                    <a:pt x="1161" y="1479"/>
                  </a:cubicBezTo>
                  <a:lnTo>
                    <a:pt x="1104" y="1479"/>
                  </a:lnTo>
                  <a:cubicBezTo>
                    <a:pt x="1092" y="1479"/>
                    <a:pt x="1081" y="1468"/>
                    <a:pt x="1070" y="1468"/>
                  </a:cubicBezTo>
                  <a:lnTo>
                    <a:pt x="1058" y="1457"/>
                  </a:lnTo>
                  <a:cubicBezTo>
                    <a:pt x="1047" y="1457"/>
                    <a:pt x="1036" y="1457"/>
                    <a:pt x="1036" y="1445"/>
                  </a:cubicBezTo>
                  <a:lnTo>
                    <a:pt x="1024" y="1445"/>
                  </a:lnTo>
                  <a:cubicBezTo>
                    <a:pt x="1024" y="1445"/>
                    <a:pt x="1013" y="1434"/>
                    <a:pt x="1013" y="1434"/>
                  </a:cubicBezTo>
                  <a:cubicBezTo>
                    <a:pt x="1001" y="1423"/>
                    <a:pt x="1001" y="1423"/>
                    <a:pt x="990" y="1423"/>
                  </a:cubicBezTo>
                  <a:cubicBezTo>
                    <a:pt x="990" y="1423"/>
                    <a:pt x="990" y="1411"/>
                    <a:pt x="990" y="1411"/>
                  </a:cubicBezTo>
                  <a:cubicBezTo>
                    <a:pt x="1001" y="1400"/>
                    <a:pt x="1001" y="1400"/>
                    <a:pt x="1013" y="1388"/>
                  </a:cubicBezTo>
                  <a:cubicBezTo>
                    <a:pt x="1013" y="1388"/>
                    <a:pt x="1013" y="1377"/>
                    <a:pt x="1013" y="1377"/>
                  </a:cubicBezTo>
                  <a:lnTo>
                    <a:pt x="1024" y="1377"/>
                  </a:lnTo>
                  <a:cubicBezTo>
                    <a:pt x="1036" y="1366"/>
                    <a:pt x="1036" y="1366"/>
                    <a:pt x="1047" y="1354"/>
                  </a:cubicBezTo>
                  <a:lnTo>
                    <a:pt x="1058" y="1354"/>
                  </a:lnTo>
                  <a:cubicBezTo>
                    <a:pt x="1070" y="1343"/>
                    <a:pt x="1081" y="1332"/>
                    <a:pt x="1092" y="1320"/>
                  </a:cubicBezTo>
                  <a:lnTo>
                    <a:pt x="1115" y="1320"/>
                  </a:lnTo>
                  <a:lnTo>
                    <a:pt x="1127" y="1309"/>
                  </a:lnTo>
                  <a:cubicBezTo>
                    <a:pt x="1149" y="1309"/>
                    <a:pt x="1161" y="1309"/>
                    <a:pt x="1183" y="1297"/>
                  </a:cubicBezTo>
                  <a:close/>
                  <a:moveTo>
                    <a:pt x="1616" y="1"/>
                  </a:moveTo>
                  <a:cubicBezTo>
                    <a:pt x="842" y="1"/>
                    <a:pt x="171" y="558"/>
                    <a:pt x="23" y="1320"/>
                  </a:cubicBezTo>
                  <a:cubicBezTo>
                    <a:pt x="23" y="1332"/>
                    <a:pt x="23" y="1343"/>
                    <a:pt x="35" y="1343"/>
                  </a:cubicBezTo>
                  <a:cubicBezTo>
                    <a:pt x="35" y="1354"/>
                    <a:pt x="46" y="1354"/>
                    <a:pt x="57" y="1354"/>
                  </a:cubicBezTo>
                  <a:cubicBezTo>
                    <a:pt x="217" y="1354"/>
                    <a:pt x="364" y="1366"/>
                    <a:pt x="490" y="1377"/>
                  </a:cubicBezTo>
                  <a:cubicBezTo>
                    <a:pt x="524" y="1388"/>
                    <a:pt x="535" y="1400"/>
                    <a:pt x="535" y="1423"/>
                  </a:cubicBezTo>
                  <a:cubicBezTo>
                    <a:pt x="535" y="1434"/>
                    <a:pt x="535" y="1445"/>
                    <a:pt x="501" y="1457"/>
                  </a:cubicBezTo>
                  <a:cubicBezTo>
                    <a:pt x="364" y="1502"/>
                    <a:pt x="205" y="1536"/>
                    <a:pt x="23" y="1559"/>
                  </a:cubicBezTo>
                  <a:cubicBezTo>
                    <a:pt x="12" y="1559"/>
                    <a:pt x="1" y="1570"/>
                    <a:pt x="1" y="1593"/>
                  </a:cubicBezTo>
                  <a:lnTo>
                    <a:pt x="1" y="1605"/>
                  </a:lnTo>
                  <a:lnTo>
                    <a:pt x="1" y="1627"/>
                  </a:lnTo>
                  <a:cubicBezTo>
                    <a:pt x="1" y="1696"/>
                    <a:pt x="1" y="1775"/>
                    <a:pt x="12" y="1855"/>
                  </a:cubicBezTo>
                  <a:cubicBezTo>
                    <a:pt x="23" y="1866"/>
                    <a:pt x="35" y="1878"/>
                    <a:pt x="46" y="1878"/>
                  </a:cubicBezTo>
                  <a:lnTo>
                    <a:pt x="979" y="1889"/>
                  </a:lnTo>
                  <a:lnTo>
                    <a:pt x="3162" y="1866"/>
                  </a:lnTo>
                  <a:lnTo>
                    <a:pt x="3197" y="1866"/>
                  </a:lnTo>
                  <a:cubicBezTo>
                    <a:pt x="3219" y="1866"/>
                    <a:pt x="3231" y="1855"/>
                    <a:pt x="3231" y="1843"/>
                  </a:cubicBezTo>
                  <a:cubicBezTo>
                    <a:pt x="3242" y="1764"/>
                    <a:pt x="3242" y="1684"/>
                    <a:pt x="3242" y="1627"/>
                  </a:cubicBezTo>
                  <a:lnTo>
                    <a:pt x="3242" y="1605"/>
                  </a:lnTo>
                  <a:lnTo>
                    <a:pt x="3242" y="1593"/>
                  </a:lnTo>
                  <a:cubicBezTo>
                    <a:pt x="3242" y="1570"/>
                    <a:pt x="3231" y="1559"/>
                    <a:pt x="3219" y="1559"/>
                  </a:cubicBezTo>
                  <a:cubicBezTo>
                    <a:pt x="3174" y="1559"/>
                    <a:pt x="3128" y="1559"/>
                    <a:pt x="3094" y="1548"/>
                  </a:cubicBezTo>
                  <a:lnTo>
                    <a:pt x="2935" y="1548"/>
                  </a:lnTo>
                  <a:lnTo>
                    <a:pt x="2810" y="1536"/>
                  </a:lnTo>
                  <a:cubicBezTo>
                    <a:pt x="2707" y="1536"/>
                    <a:pt x="2605" y="1536"/>
                    <a:pt x="2491" y="1525"/>
                  </a:cubicBezTo>
                  <a:cubicBezTo>
                    <a:pt x="2423" y="1514"/>
                    <a:pt x="2355" y="1502"/>
                    <a:pt x="2287" y="1479"/>
                  </a:cubicBezTo>
                  <a:cubicBezTo>
                    <a:pt x="2218" y="1468"/>
                    <a:pt x="2184" y="1457"/>
                    <a:pt x="2139" y="1411"/>
                  </a:cubicBezTo>
                  <a:cubicBezTo>
                    <a:pt x="2139" y="1411"/>
                    <a:pt x="2139" y="1400"/>
                    <a:pt x="2139" y="1400"/>
                  </a:cubicBezTo>
                  <a:cubicBezTo>
                    <a:pt x="2184" y="1366"/>
                    <a:pt x="2218" y="1354"/>
                    <a:pt x="2275" y="1343"/>
                  </a:cubicBezTo>
                  <a:cubicBezTo>
                    <a:pt x="2343" y="1332"/>
                    <a:pt x="2400" y="1320"/>
                    <a:pt x="2457" y="1309"/>
                  </a:cubicBezTo>
                  <a:lnTo>
                    <a:pt x="2935" y="1309"/>
                  </a:lnTo>
                  <a:cubicBezTo>
                    <a:pt x="3015" y="1320"/>
                    <a:pt x="3094" y="1320"/>
                    <a:pt x="3174" y="1320"/>
                  </a:cubicBezTo>
                  <a:cubicBezTo>
                    <a:pt x="3185" y="1320"/>
                    <a:pt x="3197" y="1309"/>
                    <a:pt x="3197" y="1309"/>
                  </a:cubicBezTo>
                  <a:cubicBezTo>
                    <a:pt x="3208" y="1297"/>
                    <a:pt x="3208" y="1286"/>
                    <a:pt x="3208" y="1275"/>
                  </a:cubicBezTo>
                  <a:cubicBezTo>
                    <a:pt x="3049" y="535"/>
                    <a:pt x="2378" y="1"/>
                    <a:pt x="1616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4020800" y="2500000"/>
              <a:ext cx="89025" cy="87750"/>
            </a:xfrm>
            <a:custGeom>
              <a:rect b="b" l="l" r="r" t="t"/>
              <a:pathLst>
                <a:path extrusionOk="0" h="3510" w="3561">
                  <a:moveTo>
                    <a:pt x="1633" y="0"/>
                  </a:moveTo>
                  <a:cubicBezTo>
                    <a:pt x="1607" y="0"/>
                    <a:pt x="1582" y="2"/>
                    <a:pt x="1558" y="7"/>
                  </a:cubicBezTo>
                  <a:cubicBezTo>
                    <a:pt x="1422" y="41"/>
                    <a:pt x="1354" y="155"/>
                    <a:pt x="1376" y="314"/>
                  </a:cubicBezTo>
                  <a:cubicBezTo>
                    <a:pt x="1399" y="484"/>
                    <a:pt x="1490" y="644"/>
                    <a:pt x="1581" y="780"/>
                  </a:cubicBezTo>
                  <a:lnTo>
                    <a:pt x="1593" y="791"/>
                  </a:lnTo>
                  <a:cubicBezTo>
                    <a:pt x="1684" y="951"/>
                    <a:pt x="1786" y="1099"/>
                    <a:pt x="1900" y="1235"/>
                  </a:cubicBezTo>
                  <a:cubicBezTo>
                    <a:pt x="2161" y="1576"/>
                    <a:pt x="2400" y="1826"/>
                    <a:pt x="2650" y="2031"/>
                  </a:cubicBezTo>
                  <a:cubicBezTo>
                    <a:pt x="2650" y="2031"/>
                    <a:pt x="2662" y="2043"/>
                    <a:pt x="2650" y="2065"/>
                  </a:cubicBezTo>
                  <a:cubicBezTo>
                    <a:pt x="2642" y="2073"/>
                    <a:pt x="2634" y="2081"/>
                    <a:pt x="2622" y="2081"/>
                  </a:cubicBezTo>
                  <a:cubicBezTo>
                    <a:pt x="2617" y="2081"/>
                    <a:pt x="2611" y="2080"/>
                    <a:pt x="2605" y="2077"/>
                  </a:cubicBezTo>
                  <a:lnTo>
                    <a:pt x="2593" y="2065"/>
                  </a:lnTo>
                  <a:cubicBezTo>
                    <a:pt x="2491" y="2020"/>
                    <a:pt x="2389" y="1963"/>
                    <a:pt x="2286" y="1906"/>
                  </a:cubicBezTo>
                  <a:cubicBezTo>
                    <a:pt x="2229" y="1861"/>
                    <a:pt x="2161" y="1815"/>
                    <a:pt x="2104" y="1770"/>
                  </a:cubicBezTo>
                  <a:cubicBezTo>
                    <a:pt x="2082" y="1747"/>
                    <a:pt x="2047" y="1724"/>
                    <a:pt x="2013" y="1701"/>
                  </a:cubicBezTo>
                  <a:cubicBezTo>
                    <a:pt x="1922" y="1633"/>
                    <a:pt x="1831" y="1542"/>
                    <a:pt x="1729" y="1428"/>
                  </a:cubicBezTo>
                  <a:cubicBezTo>
                    <a:pt x="1729" y="1428"/>
                    <a:pt x="1729" y="1428"/>
                    <a:pt x="1718" y="1417"/>
                  </a:cubicBezTo>
                  <a:cubicBezTo>
                    <a:pt x="1649" y="1383"/>
                    <a:pt x="1570" y="1337"/>
                    <a:pt x="1490" y="1292"/>
                  </a:cubicBezTo>
                  <a:cubicBezTo>
                    <a:pt x="1331" y="1212"/>
                    <a:pt x="1172" y="1144"/>
                    <a:pt x="1001" y="1099"/>
                  </a:cubicBezTo>
                  <a:cubicBezTo>
                    <a:pt x="848" y="1055"/>
                    <a:pt x="686" y="1019"/>
                    <a:pt x="536" y="1019"/>
                  </a:cubicBezTo>
                  <a:cubicBezTo>
                    <a:pt x="375" y="1019"/>
                    <a:pt x="226" y="1060"/>
                    <a:pt x="114" y="1178"/>
                  </a:cubicBezTo>
                  <a:cubicBezTo>
                    <a:pt x="34" y="1258"/>
                    <a:pt x="0" y="1337"/>
                    <a:pt x="12" y="1440"/>
                  </a:cubicBezTo>
                  <a:cubicBezTo>
                    <a:pt x="34" y="1622"/>
                    <a:pt x="194" y="1792"/>
                    <a:pt x="330" y="1883"/>
                  </a:cubicBezTo>
                  <a:cubicBezTo>
                    <a:pt x="569" y="2054"/>
                    <a:pt x="865" y="2179"/>
                    <a:pt x="1240" y="2281"/>
                  </a:cubicBezTo>
                  <a:cubicBezTo>
                    <a:pt x="1297" y="2293"/>
                    <a:pt x="1365" y="2316"/>
                    <a:pt x="1422" y="2327"/>
                  </a:cubicBezTo>
                  <a:cubicBezTo>
                    <a:pt x="1524" y="2361"/>
                    <a:pt x="1638" y="2395"/>
                    <a:pt x="1752" y="2418"/>
                  </a:cubicBezTo>
                  <a:cubicBezTo>
                    <a:pt x="1922" y="2463"/>
                    <a:pt x="2082" y="2498"/>
                    <a:pt x="2241" y="2554"/>
                  </a:cubicBezTo>
                  <a:cubicBezTo>
                    <a:pt x="2252" y="2566"/>
                    <a:pt x="2264" y="2577"/>
                    <a:pt x="2264" y="2589"/>
                  </a:cubicBezTo>
                  <a:cubicBezTo>
                    <a:pt x="2264" y="2600"/>
                    <a:pt x="2252" y="2611"/>
                    <a:pt x="2229" y="2623"/>
                  </a:cubicBezTo>
                  <a:cubicBezTo>
                    <a:pt x="2138" y="2634"/>
                    <a:pt x="2047" y="2634"/>
                    <a:pt x="1945" y="2634"/>
                  </a:cubicBezTo>
                  <a:lnTo>
                    <a:pt x="1900" y="2634"/>
                  </a:lnTo>
                  <a:cubicBezTo>
                    <a:pt x="1831" y="2634"/>
                    <a:pt x="1763" y="2623"/>
                    <a:pt x="1706" y="2611"/>
                  </a:cubicBezTo>
                  <a:cubicBezTo>
                    <a:pt x="1661" y="2600"/>
                    <a:pt x="1604" y="2600"/>
                    <a:pt x="1547" y="2600"/>
                  </a:cubicBezTo>
                  <a:cubicBezTo>
                    <a:pt x="1342" y="2589"/>
                    <a:pt x="1138" y="2520"/>
                    <a:pt x="956" y="2463"/>
                  </a:cubicBezTo>
                  <a:lnTo>
                    <a:pt x="933" y="2463"/>
                  </a:lnTo>
                  <a:cubicBezTo>
                    <a:pt x="921" y="2463"/>
                    <a:pt x="910" y="2475"/>
                    <a:pt x="899" y="2475"/>
                  </a:cubicBezTo>
                  <a:lnTo>
                    <a:pt x="865" y="2475"/>
                  </a:lnTo>
                  <a:cubicBezTo>
                    <a:pt x="842" y="2486"/>
                    <a:pt x="830" y="2486"/>
                    <a:pt x="808" y="2486"/>
                  </a:cubicBezTo>
                  <a:cubicBezTo>
                    <a:pt x="774" y="2498"/>
                    <a:pt x="728" y="2509"/>
                    <a:pt x="683" y="2509"/>
                  </a:cubicBezTo>
                  <a:cubicBezTo>
                    <a:pt x="671" y="2509"/>
                    <a:pt x="649" y="2520"/>
                    <a:pt x="626" y="2520"/>
                  </a:cubicBezTo>
                  <a:cubicBezTo>
                    <a:pt x="512" y="2532"/>
                    <a:pt x="410" y="2566"/>
                    <a:pt x="319" y="2623"/>
                  </a:cubicBezTo>
                  <a:cubicBezTo>
                    <a:pt x="171" y="2702"/>
                    <a:pt x="23" y="2884"/>
                    <a:pt x="34" y="3089"/>
                  </a:cubicBezTo>
                  <a:cubicBezTo>
                    <a:pt x="46" y="3237"/>
                    <a:pt x="137" y="3373"/>
                    <a:pt x="296" y="3498"/>
                  </a:cubicBezTo>
                  <a:lnTo>
                    <a:pt x="1240" y="3498"/>
                  </a:lnTo>
                  <a:cubicBezTo>
                    <a:pt x="1558" y="3510"/>
                    <a:pt x="1865" y="3510"/>
                    <a:pt x="2173" y="3510"/>
                  </a:cubicBezTo>
                  <a:lnTo>
                    <a:pt x="3526" y="3510"/>
                  </a:lnTo>
                  <a:cubicBezTo>
                    <a:pt x="3537" y="3510"/>
                    <a:pt x="3549" y="3498"/>
                    <a:pt x="3549" y="3498"/>
                  </a:cubicBezTo>
                  <a:cubicBezTo>
                    <a:pt x="3560" y="3487"/>
                    <a:pt x="3549" y="3464"/>
                    <a:pt x="3549" y="3464"/>
                  </a:cubicBezTo>
                  <a:cubicBezTo>
                    <a:pt x="3412" y="3282"/>
                    <a:pt x="3355" y="3032"/>
                    <a:pt x="3333" y="2930"/>
                  </a:cubicBezTo>
                  <a:cubicBezTo>
                    <a:pt x="3287" y="2645"/>
                    <a:pt x="3310" y="2350"/>
                    <a:pt x="3412" y="2099"/>
                  </a:cubicBezTo>
                  <a:cubicBezTo>
                    <a:pt x="3424" y="2065"/>
                    <a:pt x="3446" y="2031"/>
                    <a:pt x="3469" y="1986"/>
                  </a:cubicBezTo>
                  <a:cubicBezTo>
                    <a:pt x="3469" y="1974"/>
                    <a:pt x="3469" y="1952"/>
                    <a:pt x="3458" y="1952"/>
                  </a:cubicBezTo>
                  <a:cubicBezTo>
                    <a:pt x="3446" y="1940"/>
                    <a:pt x="3446" y="1929"/>
                    <a:pt x="3435" y="1929"/>
                  </a:cubicBezTo>
                  <a:cubicBezTo>
                    <a:pt x="3412" y="1906"/>
                    <a:pt x="3401" y="1883"/>
                    <a:pt x="3378" y="1861"/>
                  </a:cubicBezTo>
                  <a:cubicBezTo>
                    <a:pt x="3367" y="1838"/>
                    <a:pt x="3355" y="1815"/>
                    <a:pt x="3333" y="1792"/>
                  </a:cubicBezTo>
                  <a:cubicBezTo>
                    <a:pt x="3264" y="1713"/>
                    <a:pt x="3196" y="1622"/>
                    <a:pt x="3128" y="1519"/>
                  </a:cubicBezTo>
                  <a:cubicBezTo>
                    <a:pt x="3003" y="1326"/>
                    <a:pt x="2878" y="1155"/>
                    <a:pt x="2741" y="996"/>
                  </a:cubicBezTo>
                  <a:cubicBezTo>
                    <a:pt x="2628" y="837"/>
                    <a:pt x="2502" y="689"/>
                    <a:pt x="2377" y="541"/>
                  </a:cubicBezTo>
                  <a:lnTo>
                    <a:pt x="2320" y="484"/>
                  </a:lnTo>
                  <a:cubicBezTo>
                    <a:pt x="2218" y="359"/>
                    <a:pt x="2104" y="234"/>
                    <a:pt x="1968" y="132"/>
                  </a:cubicBezTo>
                  <a:cubicBezTo>
                    <a:pt x="1858" y="40"/>
                    <a:pt x="1740" y="0"/>
                    <a:pt x="1633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3907625" y="2362750"/>
              <a:ext cx="472325" cy="605300"/>
            </a:xfrm>
            <a:custGeom>
              <a:rect b="b" l="l" r="r" t="t"/>
              <a:pathLst>
                <a:path extrusionOk="0" h="24212" w="18893">
                  <a:moveTo>
                    <a:pt x="6170" y="5522"/>
                  </a:moveTo>
                  <a:cubicBezTo>
                    <a:pt x="6281" y="5522"/>
                    <a:pt x="6390" y="5581"/>
                    <a:pt x="6483" y="5656"/>
                  </a:cubicBezTo>
                  <a:cubicBezTo>
                    <a:pt x="6631" y="5770"/>
                    <a:pt x="6756" y="5917"/>
                    <a:pt x="6882" y="6054"/>
                  </a:cubicBezTo>
                  <a:cubicBezTo>
                    <a:pt x="7007" y="6202"/>
                    <a:pt x="7132" y="6350"/>
                    <a:pt x="7246" y="6509"/>
                  </a:cubicBezTo>
                  <a:cubicBezTo>
                    <a:pt x="7382" y="6680"/>
                    <a:pt x="7507" y="6850"/>
                    <a:pt x="7632" y="7032"/>
                  </a:cubicBezTo>
                  <a:cubicBezTo>
                    <a:pt x="7700" y="7123"/>
                    <a:pt x="7769" y="7225"/>
                    <a:pt x="7837" y="7305"/>
                  </a:cubicBezTo>
                  <a:cubicBezTo>
                    <a:pt x="7871" y="7351"/>
                    <a:pt x="7905" y="7396"/>
                    <a:pt x="7939" y="7442"/>
                  </a:cubicBezTo>
                  <a:cubicBezTo>
                    <a:pt x="7951" y="7453"/>
                    <a:pt x="7951" y="7453"/>
                    <a:pt x="7962" y="7464"/>
                  </a:cubicBezTo>
                  <a:cubicBezTo>
                    <a:pt x="7939" y="7498"/>
                    <a:pt x="7928" y="7544"/>
                    <a:pt x="7905" y="7578"/>
                  </a:cubicBezTo>
                  <a:cubicBezTo>
                    <a:pt x="7803" y="7840"/>
                    <a:pt x="7780" y="8147"/>
                    <a:pt x="7837" y="8431"/>
                  </a:cubicBezTo>
                  <a:cubicBezTo>
                    <a:pt x="7860" y="8602"/>
                    <a:pt x="7928" y="8818"/>
                    <a:pt x="8042" y="8966"/>
                  </a:cubicBezTo>
                  <a:lnTo>
                    <a:pt x="5483" y="8966"/>
                  </a:lnTo>
                  <a:cubicBezTo>
                    <a:pt x="5266" y="8966"/>
                    <a:pt x="5062" y="8966"/>
                    <a:pt x="4857" y="8954"/>
                  </a:cubicBezTo>
                  <a:lnTo>
                    <a:pt x="4846" y="8954"/>
                  </a:lnTo>
                  <a:cubicBezTo>
                    <a:pt x="4721" y="8863"/>
                    <a:pt x="4607" y="8738"/>
                    <a:pt x="4595" y="8579"/>
                  </a:cubicBezTo>
                  <a:cubicBezTo>
                    <a:pt x="4584" y="8397"/>
                    <a:pt x="4709" y="8226"/>
                    <a:pt x="4857" y="8135"/>
                  </a:cubicBezTo>
                  <a:cubicBezTo>
                    <a:pt x="4948" y="8079"/>
                    <a:pt x="5050" y="8056"/>
                    <a:pt x="5153" y="8033"/>
                  </a:cubicBezTo>
                  <a:cubicBezTo>
                    <a:pt x="5221" y="8033"/>
                    <a:pt x="5278" y="8022"/>
                    <a:pt x="5346" y="8010"/>
                  </a:cubicBezTo>
                  <a:cubicBezTo>
                    <a:pt x="5369" y="7999"/>
                    <a:pt x="5403" y="7999"/>
                    <a:pt x="5437" y="7988"/>
                  </a:cubicBezTo>
                  <a:cubicBezTo>
                    <a:pt x="5448" y="7988"/>
                    <a:pt x="5460" y="7988"/>
                    <a:pt x="5471" y="7976"/>
                  </a:cubicBezTo>
                  <a:cubicBezTo>
                    <a:pt x="5665" y="8044"/>
                    <a:pt x="5869" y="8101"/>
                    <a:pt x="6074" y="8113"/>
                  </a:cubicBezTo>
                  <a:cubicBezTo>
                    <a:pt x="6188" y="8124"/>
                    <a:pt x="6302" y="8147"/>
                    <a:pt x="6415" y="8147"/>
                  </a:cubicBezTo>
                  <a:cubicBezTo>
                    <a:pt x="6472" y="8147"/>
                    <a:pt x="6529" y="8150"/>
                    <a:pt x="6586" y="8150"/>
                  </a:cubicBezTo>
                  <a:cubicBezTo>
                    <a:pt x="6643" y="8150"/>
                    <a:pt x="6700" y="8147"/>
                    <a:pt x="6756" y="8135"/>
                  </a:cubicBezTo>
                  <a:cubicBezTo>
                    <a:pt x="6825" y="8135"/>
                    <a:pt x="6847" y="8044"/>
                    <a:pt x="6779" y="8022"/>
                  </a:cubicBezTo>
                  <a:cubicBezTo>
                    <a:pt x="6620" y="7965"/>
                    <a:pt x="6449" y="7919"/>
                    <a:pt x="6290" y="7885"/>
                  </a:cubicBezTo>
                  <a:cubicBezTo>
                    <a:pt x="6120" y="7840"/>
                    <a:pt x="5949" y="7783"/>
                    <a:pt x="5778" y="7737"/>
                  </a:cubicBezTo>
                  <a:cubicBezTo>
                    <a:pt x="5460" y="7658"/>
                    <a:pt x="5141" y="7533"/>
                    <a:pt x="4868" y="7351"/>
                  </a:cubicBezTo>
                  <a:cubicBezTo>
                    <a:pt x="4675" y="7214"/>
                    <a:pt x="4448" y="6918"/>
                    <a:pt x="4664" y="6691"/>
                  </a:cubicBezTo>
                  <a:cubicBezTo>
                    <a:pt x="4770" y="6579"/>
                    <a:pt x="4911" y="6542"/>
                    <a:pt x="5061" y="6542"/>
                  </a:cubicBezTo>
                  <a:cubicBezTo>
                    <a:pt x="5215" y="6542"/>
                    <a:pt x="5378" y="6582"/>
                    <a:pt x="5517" y="6623"/>
                  </a:cubicBezTo>
                  <a:cubicBezTo>
                    <a:pt x="5687" y="6668"/>
                    <a:pt x="5847" y="6736"/>
                    <a:pt x="6006" y="6816"/>
                  </a:cubicBezTo>
                  <a:cubicBezTo>
                    <a:pt x="6085" y="6850"/>
                    <a:pt x="6165" y="6896"/>
                    <a:pt x="6233" y="6941"/>
                  </a:cubicBezTo>
                  <a:cubicBezTo>
                    <a:pt x="6324" y="7043"/>
                    <a:pt x="6415" y="7134"/>
                    <a:pt x="6529" y="7214"/>
                  </a:cubicBezTo>
                  <a:cubicBezTo>
                    <a:pt x="6620" y="7282"/>
                    <a:pt x="6700" y="7362"/>
                    <a:pt x="6802" y="7419"/>
                  </a:cubicBezTo>
                  <a:cubicBezTo>
                    <a:pt x="6904" y="7487"/>
                    <a:pt x="7007" y="7544"/>
                    <a:pt x="7120" y="7601"/>
                  </a:cubicBezTo>
                  <a:cubicBezTo>
                    <a:pt x="7127" y="7604"/>
                    <a:pt x="7134" y="7605"/>
                    <a:pt x="7142" y="7605"/>
                  </a:cubicBezTo>
                  <a:cubicBezTo>
                    <a:pt x="7195" y="7605"/>
                    <a:pt x="7250" y="7538"/>
                    <a:pt x="7200" y="7498"/>
                  </a:cubicBezTo>
                  <a:cubicBezTo>
                    <a:pt x="6916" y="7260"/>
                    <a:pt x="6677" y="6987"/>
                    <a:pt x="6449" y="6702"/>
                  </a:cubicBezTo>
                  <a:cubicBezTo>
                    <a:pt x="6336" y="6566"/>
                    <a:pt x="6233" y="6418"/>
                    <a:pt x="6142" y="6270"/>
                  </a:cubicBezTo>
                  <a:cubicBezTo>
                    <a:pt x="6051" y="6134"/>
                    <a:pt x="5960" y="5974"/>
                    <a:pt x="5938" y="5804"/>
                  </a:cubicBezTo>
                  <a:cubicBezTo>
                    <a:pt x="5915" y="5679"/>
                    <a:pt x="5960" y="5565"/>
                    <a:pt x="6097" y="5531"/>
                  </a:cubicBezTo>
                  <a:cubicBezTo>
                    <a:pt x="6121" y="5525"/>
                    <a:pt x="6146" y="5522"/>
                    <a:pt x="6170" y="5522"/>
                  </a:cubicBezTo>
                  <a:close/>
                  <a:moveTo>
                    <a:pt x="10035" y="6755"/>
                  </a:moveTo>
                  <a:cubicBezTo>
                    <a:pt x="10245" y="6755"/>
                    <a:pt x="10455" y="6788"/>
                    <a:pt x="10658" y="6862"/>
                  </a:cubicBezTo>
                  <a:cubicBezTo>
                    <a:pt x="11044" y="6998"/>
                    <a:pt x="11420" y="7305"/>
                    <a:pt x="11568" y="7692"/>
                  </a:cubicBezTo>
                  <a:cubicBezTo>
                    <a:pt x="11659" y="7919"/>
                    <a:pt x="11670" y="8158"/>
                    <a:pt x="11624" y="8386"/>
                  </a:cubicBezTo>
                  <a:cubicBezTo>
                    <a:pt x="11602" y="8499"/>
                    <a:pt x="11568" y="8602"/>
                    <a:pt x="11511" y="8704"/>
                  </a:cubicBezTo>
                  <a:cubicBezTo>
                    <a:pt x="11454" y="8806"/>
                    <a:pt x="11386" y="8886"/>
                    <a:pt x="11317" y="8977"/>
                  </a:cubicBezTo>
                  <a:lnTo>
                    <a:pt x="8417" y="8977"/>
                  </a:lnTo>
                  <a:cubicBezTo>
                    <a:pt x="8383" y="8886"/>
                    <a:pt x="8337" y="8806"/>
                    <a:pt x="8303" y="8715"/>
                  </a:cubicBezTo>
                  <a:cubicBezTo>
                    <a:pt x="8258" y="8636"/>
                    <a:pt x="8224" y="8533"/>
                    <a:pt x="8201" y="8442"/>
                  </a:cubicBezTo>
                  <a:cubicBezTo>
                    <a:pt x="8155" y="8249"/>
                    <a:pt x="8155" y="8033"/>
                    <a:pt x="8212" y="7840"/>
                  </a:cubicBezTo>
                  <a:cubicBezTo>
                    <a:pt x="8258" y="7646"/>
                    <a:pt x="8360" y="7464"/>
                    <a:pt x="8508" y="7328"/>
                  </a:cubicBezTo>
                  <a:cubicBezTo>
                    <a:pt x="8679" y="7157"/>
                    <a:pt x="8906" y="7032"/>
                    <a:pt x="9134" y="6941"/>
                  </a:cubicBezTo>
                  <a:cubicBezTo>
                    <a:pt x="9418" y="6826"/>
                    <a:pt x="9727" y="6755"/>
                    <a:pt x="10035" y="6755"/>
                  </a:cubicBezTo>
                  <a:close/>
                  <a:moveTo>
                    <a:pt x="14190" y="351"/>
                  </a:moveTo>
                  <a:cubicBezTo>
                    <a:pt x="14541" y="351"/>
                    <a:pt x="14884" y="483"/>
                    <a:pt x="15071" y="788"/>
                  </a:cubicBezTo>
                  <a:cubicBezTo>
                    <a:pt x="15264" y="1118"/>
                    <a:pt x="15230" y="1527"/>
                    <a:pt x="15105" y="1868"/>
                  </a:cubicBezTo>
                  <a:cubicBezTo>
                    <a:pt x="15048" y="2039"/>
                    <a:pt x="14957" y="2198"/>
                    <a:pt x="14877" y="2358"/>
                  </a:cubicBezTo>
                  <a:cubicBezTo>
                    <a:pt x="14798" y="2414"/>
                    <a:pt x="14729" y="2483"/>
                    <a:pt x="14661" y="2539"/>
                  </a:cubicBezTo>
                  <a:cubicBezTo>
                    <a:pt x="14434" y="2778"/>
                    <a:pt x="14218" y="3040"/>
                    <a:pt x="14036" y="3313"/>
                  </a:cubicBezTo>
                  <a:cubicBezTo>
                    <a:pt x="13933" y="3449"/>
                    <a:pt x="13842" y="3586"/>
                    <a:pt x="13763" y="3734"/>
                  </a:cubicBezTo>
                  <a:cubicBezTo>
                    <a:pt x="13683" y="3882"/>
                    <a:pt x="13626" y="4029"/>
                    <a:pt x="13581" y="4189"/>
                  </a:cubicBezTo>
                  <a:cubicBezTo>
                    <a:pt x="13564" y="4240"/>
                    <a:pt x="13611" y="4285"/>
                    <a:pt x="13654" y="4285"/>
                  </a:cubicBezTo>
                  <a:cubicBezTo>
                    <a:pt x="13669" y="4285"/>
                    <a:pt x="13683" y="4280"/>
                    <a:pt x="13694" y="4268"/>
                  </a:cubicBezTo>
                  <a:cubicBezTo>
                    <a:pt x="13797" y="4166"/>
                    <a:pt x="13888" y="4075"/>
                    <a:pt x="13967" y="3961"/>
                  </a:cubicBezTo>
                  <a:cubicBezTo>
                    <a:pt x="14047" y="3859"/>
                    <a:pt x="14127" y="3734"/>
                    <a:pt x="14206" y="3620"/>
                  </a:cubicBezTo>
                  <a:cubicBezTo>
                    <a:pt x="14331" y="3449"/>
                    <a:pt x="14445" y="3290"/>
                    <a:pt x="14582" y="3120"/>
                  </a:cubicBezTo>
                  <a:cubicBezTo>
                    <a:pt x="14593" y="3120"/>
                    <a:pt x="14593" y="3120"/>
                    <a:pt x="14604" y="3108"/>
                  </a:cubicBezTo>
                  <a:cubicBezTo>
                    <a:pt x="14673" y="3029"/>
                    <a:pt x="14741" y="2960"/>
                    <a:pt x="14820" y="2881"/>
                  </a:cubicBezTo>
                  <a:cubicBezTo>
                    <a:pt x="14855" y="2835"/>
                    <a:pt x="14900" y="2790"/>
                    <a:pt x="14946" y="2744"/>
                  </a:cubicBezTo>
                  <a:cubicBezTo>
                    <a:pt x="15230" y="2483"/>
                    <a:pt x="15548" y="2267"/>
                    <a:pt x="15924" y="2153"/>
                  </a:cubicBezTo>
                  <a:cubicBezTo>
                    <a:pt x="16118" y="2097"/>
                    <a:pt x="16323" y="2063"/>
                    <a:pt x="16527" y="2063"/>
                  </a:cubicBezTo>
                  <a:cubicBezTo>
                    <a:pt x="16777" y="2063"/>
                    <a:pt x="17024" y="2113"/>
                    <a:pt x="17243" y="2232"/>
                  </a:cubicBezTo>
                  <a:cubicBezTo>
                    <a:pt x="17664" y="2460"/>
                    <a:pt x="17914" y="2915"/>
                    <a:pt x="17948" y="3370"/>
                  </a:cubicBezTo>
                  <a:cubicBezTo>
                    <a:pt x="17971" y="3654"/>
                    <a:pt x="17925" y="3938"/>
                    <a:pt x="17812" y="4200"/>
                  </a:cubicBezTo>
                  <a:cubicBezTo>
                    <a:pt x="17709" y="4450"/>
                    <a:pt x="17550" y="4666"/>
                    <a:pt x="17357" y="4871"/>
                  </a:cubicBezTo>
                  <a:cubicBezTo>
                    <a:pt x="17095" y="4894"/>
                    <a:pt x="16834" y="4962"/>
                    <a:pt x="16595" y="5053"/>
                  </a:cubicBezTo>
                  <a:cubicBezTo>
                    <a:pt x="16367" y="5133"/>
                    <a:pt x="16140" y="5235"/>
                    <a:pt x="15935" y="5372"/>
                  </a:cubicBezTo>
                  <a:cubicBezTo>
                    <a:pt x="15833" y="5440"/>
                    <a:pt x="15719" y="5519"/>
                    <a:pt x="15639" y="5610"/>
                  </a:cubicBezTo>
                  <a:cubicBezTo>
                    <a:pt x="15560" y="5701"/>
                    <a:pt x="15480" y="5804"/>
                    <a:pt x="15435" y="5917"/>
                  </a:cubicBezTo>
                  <a:cubicBezTo>
                    <a:pt x="15415" y="5957"/>
                    <a:pt x="15438" y="6013"/>
                    <a:pt x="15481" y="6013"/>
                  </a:cubicBezTo>
                  <a:cubicBezTo>
                    <a:pt x="15488" y="6013"/>
                    <a:pt x="15495" y="6012"/>
                    <a:pt x="15503" y="6008"/>
                  </a:cubicBezTo>
                  <a:cubicBezTo>
                    <a:pt x="15685" y="5940"/>
                    <a:pt x="15844" y="5838"/>
                    <a:pt x="16003" y="5747"/>
                  </a:cubicBezTo>
                  <a:cubicBezTo>
                    <a:pt x="16163" y="5645"/>
                    <a:pt x="16333" y="5542"/>
                    <a:pt x="16515" y="5463"/>
                  </a:cubicBezTo>
                  <a:cubicBezTo>
                    <a:pt x="16827" y="5327"/>
                    <a:pt x="17167" y="5221"/>
                    <a:pt x="17519" y="5221"/>
                  </a:cubicBezTo>
                  <a:cubicBezTo>
                    <a:pt x="17552" y="5221"/>
                    <a:pt x="17585" y="5222"/>
                    <a:pt x="17618" y="5224"/>
                  </a:cubicBezTo>
                  <a:cubicBezTo>
                    <a:pt x="17948" y="5246"/>
                    <a:pt x="18278" y="5417"/>
                    <a:pt x="18415" y="5724"/>
                  </a:cubicBezTo>
                  <a:cubicBezTo>
                    <a:pt x="18562" y="6054"/>
                    <a:pt x="18369" y="6361"/>
                    <a:pt x="18130" y="6577"/>
                  </a:cubicBezTo>
                  <a:cubicBezTo>
                    <a:pt x="17971" y="6714"/>
                    <a:pt x="17800" y="6839"/>
                    <a:pt x="17618" y="6930"/>
                  </a:cubicBezTo>
                  <a:cubicBezTo>
                    <a:pt x="17539" y="6975"/>
                    <a:pt x="17448" y="7009"/>
                    <a:pt x="17345" y="7043"/>
                  </a:cubicBezTo>
                  <a:cubicBezTo>
                    <a:pt x="17300" y="7066"/>
                    <a:pt x="17243" y="7078"/>
                    <a:pt x="17186" y="7089"/>
                  </a:cubicBezTo>
                  <a:cubicBezTo>
                    <a:pt x="17063" y="7044"/>
                    <a:pt x="16933" y="7024"/>
                    <a:pt x="16801" y="7024"/>
                  </a:cubicBezTo>
                  <a:cubicBezTo>
                    <a:pt x="16702" y="7024"/>
                    <a:pt x="16602" y="7035"/>
                    <a:pt x="16504" y="7055"/>
                  </a:cubicBezTo>
                  <a:cubicBezTo>
                    <a:pt x="16345" y="7100"/>
                    <a:pt x="16197" y="7157"/>
                    <a:pt x="16049" y="7225"/>
                  </a:cubicBezTo>
                  <a:cubicBezTo>
                    <a:pt x="15912" y="7305"/>
                    <a:pt x="15730" y="7396"/>
                    <a:pt x="15719" y="7567"/>
                  </a:cubicBezTo>
                  <a:cubicBezTo>
                    <a:pt x="15708" y="7635"/>
                    <a:pt x="15764" y="7669"/>
                    <a:pt x="15821" y="7680"/>
                  </a:cubicBezTo>
                  <a:cubicBezTo>
                    <a:pt x="15828" y="7681"/>
                    <a:pt x="15834" y="7681"/>
                    <a:pt x="15841" y="7681"/>
                  </a:cubicBezTo>
                  <a:cubicBezTo>
                    <a:pt x="15948" y="7681"/>
                    <a:pt x="16054" y="7598"/>
                    <a:pt x="16140" y="7544"/>
                  </a:cubicBezTo>
                  <a:cubicBezTo>
                    <a:pt x="16242" y="7498"/>
                    <a:pt x="16345" y="7453"/>
                    <a:pt x="16447" y="7419"/>
                  </a:cubicBezTo>
                  <a:cubicBezTo>
                    <a:pt x="16563" y="7380"/>
                    <a:pt x="16689" y="7357"/>
                    <a:pt x="16812" y="7357"/>
                  </a:cubicBezTo>
                  <a:cubicBezTo>
                    <a:pt x="16870" y="7357"/>
                    <a:pt x="16927" y="7362"/>
                    <a:pt x="16981" y="7373"/>
                  </a:cubicBezTo>
                  <a:cubicBezTo>
                    <a:pt x="17004" y="7385"/>
                    <a:pt x="17027" y="7396"/>
                    <a:pt x="17050" y="7396"/>
                  </a:cubicBezTo>
                  <a:cubicBezTo>
                    <a:pt x="17061" y="7407"/>
                    <a:pt x="17072" y="7419"/>
                    <a:pt x="17084" y="7419"/>
                  </a:cubicBezTo>
                  <a:lnTo>
                    <a:pt x="17095" y="7419"/>
                  </a:lnTo>
                  <a:cubicBezTo>
                    <a:pt x="17175" y="7464"/>
                    <a:pt x="17243" y="7544"/>
                    <a:pt x="17254" y="7646"/>
                  </a:cubicBezTo>
                  <a:cubicBezTo>
                    <a:pt x="17266" y="7794"/>
                    <a:pt x="17175" y="7965"/>
                    <a:pt x="17038" y="8067"/>
                  </a:cubicBezTo>
                  <a:cubicBezTo>
                    <a:pt x="16959" y="8135"/>
                    <a:pt x="16845" y="8181"/>
                    <a:pt x="16743" y="8226"/>
                  </a:cubicBezTo>
                  <a:cubicBezTo>
                    <a:pt x="16686" y="8249"/>
                    <a:pt x="16617" y="8260"/>
                    <a:pt x="16561" y="8283"/>
                  </a:cubicBezTo>
                  <a:cubicBezTo>
                    <a:pt x="16504" y="8306"/>
                    <a:pt x="16436" y="8351"/>
                    <a:pt x="16379" y="8374"/>
                  </a:cubicBezTo>
                  <a:cubicBezTo>
                    <a:pt x="16276" y="8408"/>
                    <a:pt x="16276" y="8568"/>
                    <a:pt x="16401" y="8568"/>
                  </a:cubicBezTo>
                  <a:cubicBezTo>
                    <a:pt x="16447" y="8568"/>
                    <a:pt x="16492" y="8573"/>
                    <a:pt x="16538" y="8573"/>
                  </a:cubicBezTo>
                  <a:cubicBezTo>
                    <a:pt x="16561" y="8573"/>
                    <a:pt x="16583" y="8571"/>
                    <a:pt x="16606" y="8568"/>
                  </a:cubicBezTo>
                  <a:cubicBezTo>
                    <a:pt x="16674" y="8556"/>
                    <a:pt x="16754" y="8545"/>
                    <a:pt x="16822" y="8533"/>
                  </a:cubicBezTo>
                  <a:cubicBezTo>
                    <a:pt x="16959" y="8499"/>
                    <a:pt x="17084" y="8442"/>
                    <a:pt x="17198" y="8363"/>
                  </a:cubicBezTo>
                  <a:cubicBezTo>
                    <a:pt x="17209" y="8363"/>
                    <a:pt x="17220" y="8351"/>
                    <a:pt x="17232" y="8340"/>
                  </a:cubicBezTo>
                  <a:cubicBezTo>
                    <a:pt x="17266" y="8374"/>
                    <a:pt x="17323" y="8397"/>
                    <a:pt x="17368" y="8431"/>
                  </a:cubicBezTo>
                  <a:cubicBezTo>
                    <a:pt x="17414" y="8454"/>
                    <a:pt x="17459" y="8499"/>
                    <a:pt x="17493" y="8545"/>
                  </a:cubicBezTo>
                  <a:cubicBezTo>
                    <a:pt x="17584" y="8659"/>
                    <a:pt x="17630" y="8795"/>
                    <a:pt x="17641" y="8920"/>
                  </a:cubicBezTo>
                  <a:cubicBezTo>
                    <a:pt x="17664" y="9216"/>
                    <a:pt x="17482" y="9489"/>
                    <a:pt x="17243" y="9659"/>
                  </a:cubicBezTo>
                  <a:cubicBezTo>
                    <a:pt x="17186" y="9705"/>
                    <a:pt x="17129" y="9739"/>
                    <a:pt x="17061" y="9773"/>
                  </a:cubicBezTo>
                  <a:cubicBezTo>
                    <a:pt x="17061" y="9739"/>
                    <a:pt x="17061" y="9705"/>
                    <a:pt x="17050" y="9682"/>
                  </a:cubicBezTo>
                  <a:cubicBezTo>
                    <a:pt x="17038" y="9512"/>
                    <a:pt x="17038" y="9318"/>
                    <a:pt x="16947" y="9170"/>
                  </a:cubicBezTo>
                  <a:cubicBezTo>
                    <a:pt x="16834" y="8988"/>
                    <a:pt x="16652" y="8966"/>
                    <a:pt x="16458" y="8966"/>
                  </a:cubicBezTo>
                  <a:lnTo>
                    <a:pt x="14604" y="8966"/>
                  </a:lnTo>
                  <a:cubicBezTo>
                    <a:pt x="13672" y="8966"/>
                    <a:pt x="12739" y="8977"/>
                    <a:pt x="11795" y="8977"/>
                  </a:cubicBezTo>
                  <a:cubicBezTo>
                    <a:pt x="11875" y="8852"/>
                    <a:pt x="11932" y="8704"/>
                    <a:pt x="11966" y="8579"/>
                  </a:cubicBezTo>
                  <a:cubicBezTo>
                    <a:pt x="12045" y="8317"/>
                    <a:pt x="12045" y="8044"/>
                    <a:pt x="11988" y="7794"/>
                  </a:cubicBezTo>
                  <a:cubicBezTo>
                    <a:pt x="11897" y="7339"/>
                    <a:pt x="11590" y="6953"/>
                    <a:pt x="11204" y="6714"/>
                  </a:cubicBezTo>
                  <a:cubicBezTo>
                    <a:pt x="11272" y="6543"/>
                    <a:pt x="11317" y="6350"/>
                    <a:pt x="11363" y="6179"/>
                  </a:cubicBezTo>
                  <a:cubicBezTo>
                    <a:pt x="11431" y="5952"/>
                    <a:pt x="11488" y="5713"/>
                    <a:pt x="11568" y="5497"/>
                  </a:cubicBezTo>
                  <a:cubicBezTo>
                    <a:pt x="11715" y="5053"/>
                    <a:pt x="11897" y="4632"/>
                    <a:pt x="12148" y="4257"/>
                  </a:cubicBezTo>
                  <a:cubicBezTo>
                    <a:pt x="12250" y="4098"/>
                    <a:pt x="12386" y="3938"/>
                    <a:pt x="12580" y="3882"/>
                  </a:cubicBezTo>
                  <a:cubicBezTo>
                    <a:pt x="12600" y="3877"/>
                    <a:pt x="12619" y="3874"/>
                    <a:pt x="12637" y="3874"/>
                  </a:cubicBezTo>
                  <a:cubicBezTo>
                    <a:pt x="12787" y="3874"/>
                    <a:pt x="12841" y="4035"/>
                    <a:pt x="12841" y="4177"/>
                  </a:cubicBezTo>
                  <a:cubicBezTo>
                    <a:pt x="12864" y="4416"/>
                    <a:pt x="12785" y="4644"/>
                    <a:pt x="12694" y="4860"/>
                  </a:cubicBezTo>
                  <a:cubicBezTo>
                    <a:pt x="12603" y="5076"/>
                    <a:pt x="12500" y="5281"/>
                    <a:pt x="12386" y="5485"/>
                  </a:cubicBezTo>
                  <a:cubicBezTo>
                    <a:pt x="12284" y="5667"/>
                    <a:pt x="12182" y="5838"/>
                    <a:pt x="12068" y="6008"/>
                  </a:cubicBezTo>
                  <a:cubicBezTo>
                    <a:pt x="12011" y="6077"/>
                    <a:pt x="11966" y="6168"/>
                    <a:pt x="11920" y="6247"/>
                  </a:cubicBezTo>
                  <a:cubicBezTo>
                    <a:pt x="11863" y="6327"/>
                    <a:pt x="11806" y="6418"/>
                    <a:pt x="11750" y="6498"/>
                  </a:cubicBezTo>
                  <a:cubicBezTo>
                    <a:pt x="11681" y="6611"/>
                    <a:pt x="11624" y="6736"/>
                    <a:pt x="11545" y="6839"/>
                  </a:cubicBezTo>
                  <a:cubicBezTo>
                    <a:pt x="11503" y="6898"/>
                    <a:pt x="11554" y="6951"/>
                    <a:pt x="11607" y="6951"/>
                  </a:cubicBezTo>
                  <a:cubicBezTo>
                    <a:pt x="11625" y="6951"/>
                    <a:pt x="11644" y="6944"/>
                    <a:pt x="11659" y="6930"/>
                  </a:cubicBezTo>
                  <a:cubicBezTo>
                    <a:pt x="11761" y="6839"/>
                    <a:pt x="11863" y="6759"/>
                    <a:pt x="11954" y="6668"/>
                  </a:cubicBezTo>
                  <a:cubicBezTo>
                    <a:pt x="12045" y="6577"/>
                    <a:pt x="12125" y="6475"/>
                    <a:pt x="12204" y="6372"/>
                  </a:cubicBezTo>
                  <a:cubicBezTo>
                    <a:pt x="12295" y="6259"/>
                    <a:pt x="12375" y="6145"/>
                    <a:pt x="12455" y="6020"/>
                  </a:cubicBezTo>
                  <a:cubicBezTo>
                    <a:pt x="12534" y="5940"/>
                    <a:pt x="12603" y="5861"/>
                    <a:pt x="12682" y="5792"/>
                  </a:cubicBezTo>
                  <a:cubicBezTo>
                    <a:pt x="12807" y="5667"/>
                    <a:pt x="12955" y="5542"/>
                    <a:pt x="13103" y="5440"/>
                  </a:cubicBezTo>
                  <a:cubicBezTo>
                    <a:pt x="13262" y="5326"/>
                    <a:pt x="13433" y="5212"/>
                    <a:pt x="13615" y="5133"/>
                  </a:cubicBezTo>
                  <a:cubicBezTo>
                    <a:pt x="13709" y="5093"/>
                    <a:pt x="13821" y="5069"/>
                    <a:pt x="13930" y="5069"/>
                  </a:cubicBezTo>
                  <a:cubicBezTo>
                    <a:pt x="14137" y="5069"/>
                    <a:pt x="14332" y="5156"/>
                    <a:pt x="14377" y="5394"/>
                  </a:cubicBezTo>
                  <a:cubicBezTo>
                    <a:pt x="14434" y="5713"/>
                    <a:pt x="14218" y="6077"/>
                    <a:pt x="14047" y="6338"/>
                  </a:cubicBezTo>
                  <a:cubicBezTo>
                    <a:pt x="13933" y="6498"/>
                    <a:pt x="13797" y="6657"/>
                    <a:pt x="13649" y="6793"/>
                  </a:cubicBezTo>
                  <a:cubicBezTo>
                    <a:pt x="13581" y="6862"/>
                    <a:pt x="13501" y="6918"/>
                    <a:pt x="13421" y="6975"/>
                  </a:cubicBezTo>
                  <a:cubicBezTo>
                    <a:pt x="13353" y="7032"/>
                    <a:pt x="13262" y="7100"/>
                    <a:pt x="13183" y="7134"/>
                  </a:cubicBezTo>
                  <a:cubicBezTo>
                    <a:pt x="13171" y="7146"/>
                    <a:pt x="13148" y="7146"/>
                    <a:pt x="13137" y="7169"/>
                  </a:cubicBezTo>
                  <a:cubicBezTo>
                    <a:pt x="13023" y="7203"/>
                    <a:pt x="12910" y="7248"/>
                    <a:pt x="12796" y="7305"/>
                  </a:cubicBezTo>
                  <a:cubicBezTo>
                    <a:pt x="12625" y="7407"/>
                    <a:pt x="12432" y="7510"/>
                    <a:pt x="12318" y="7680"/>
                  </a:cubicBezTo>
                  <a:cubicBezTo>
                    <a:pt x="12278" y="7730"/>
                    <a:pt x="12326" y="7798"/>
                    <a:pt x="12377" y="7798"/>
                  </a:cubicBezTo>
                  <a:cubicBezTo>
                    <a:pt x="12384" y="7798"/>
                    <a:pt x="12391" y="7797"/>
                    <a:pt x="12398" y="7794"/>
                  </a:cubicBezTo>
                  <a:cubicBezTo>
                    <a:pt x="12477" y="7771"/>
                    <a:pt x="12546" y="7737"/>
                    <a:pt x="12625" y="7703"/>
                  </a:cubicBezTo>
                  <a:cubicBezTo>
                    <a:pt x="12694" y="7680"/>
                    <a:pt x="12773" y="7646"/>
                    <a:pt x="12841" y="7612"/>
                  </a:cubicBezTo>
                  <a:cubicBezTo>
                    <a:pt x="12989" y="7555"/>
                    <a:pt x="13148" y="7510"/>
                    <a:pt x="13296" y="7464"/>
                  </a:cubicBezTo>
                  <a:cubicBezTo>
                    <a:pt x="13444" y="7419"/>
                    <a:pt x="13592" y="7385"/>
                    <a:pt x="13740" y="7373"/>
                  </a:cubicBezTo>
                  <a:cubicBezTo>
                    <a:pt x="13827" y="7367"/>
                    <a:pt x="13914" y="7357"/>
                    <a:pt x="13999" y="7357"/>
                  </a:cubicBezTo>
                  <a:cubicBezTo>
                    <a:pt x="14070" y="7357"/>
                    <a:pt x="14139" y="7364"/>
                    <a:pt x="14206" y="7385"/>
                  </a:cubicBezTo>
                  <a:cubicBezTo>
                    <a:pt x="14297" y="7407"/>
                    <a:pt x="14400" y="7487"/>
                    <a:pt x="14422" y="7578"/>
                  </a:cubicBezTo>
                  <a:cubicBezTo>
                    <a:pt x="14434" y="7680"/>
                    <a:pt x="14343" y="7783"/>
                    <a:pt x="14263" y="7840"/>
                  </a:cubicBezTo>
                  <a:cubicBezTo>
                    <a:pt x="14138" y="7942"/>
                    <a:pt x="13990" y="8010"/>
                    <a:pt x="13854" y="8067"/>
                  </a:cubicBezTo>
                  <a:cubicBezTo>
                    <a:pt x="13706" y="8135"/>
                    <a:pt x="13547" y="8181"/>
                    <a:pt x="13387" y="8226"/>
                  </a:cubicBezTo>
                  <a:cubicBezTo>
                    <a:pt x="13205" y="8272"/>
                    <a:pt x="13023" y="8306"/>
                    <a:pt x="12830" y="8306"/>
                  </a:cubicBezTo>
                  <a:cubicBezTo>
                    <a:pt x="12803" y="8306"/>
                    <a:pt x="12724" y="8299"/>
                    <a:pt x="12641" y="8299"/>
                  </a:cubicBezTo>
                  <a:cubicBezTo>
                    <a:pt x="12516" y="8299"/>
                    <a:pt x="12380" y="8315"/>
                    <a:pt x="12386" y="8397"/>
                  </a:cubicBezTo>
                  <a:cubicBezTo>
                    <a:pt x="12398" y="8602"/>
                    <a:pt x="12716" y="8624"/>
                    <a:pt x="12864" y="8624"/>
                  </a:cubicBezTo>
                  <a:cubicBezTo>
                    <a:pt x="13058" y="8624"/>
                    <a:pt x="13262" y="8590"/>
                    <a:pt x="13456" y="8545"/>
                  </a:cubicBezTo>
                  <a:cubicBezTo>
                    <a:pt x="13649" y="8499"/>
                    <a:pt x="13842" y="8431"/>
                    <a:pt x="14036" y="8351"/>
                  </a:cubicBezTo>
                  <a:cubicBezTo>
                    <a:pt x="14195" y="8272"/>
                    <a:pt x="14365" y="8192"/>
                    <a:pt x="14502" y="8079"/>
                  </a:cubicBezTo>
                  <a:cubicBezTo>
                    <a:pt x="14638" y="7965"/>
                    <a:pt x="14741" y="7817"/>
                    <a:pt x="14752" y="7635"/>
                  </a:cubicBezTo>
                  <a:cubicBezTo>
                    <a:pt x="14764" y="7464"/>
                    <a:pt x="14673" y="7294"/>
                    <a:pt x="14536" y="7180"/>
                  </a:cubicBezTo>
                  <a:cubicBezTo>
                    <a:pt x="14385" y="7059"/>
                    <a:pt x="14190" y="7019"/>
                    <a:pt x="13990" y="7019"/>
                  </a:cubicBezTo>
                  <a:cubicBezTo>
                    <a:pt x="13964" y="7019"/>
                    <a:pt x="13937" y="7019"/>
                    <a:pt x="13911" y="7021"/>
                  </a:cubicBezTo>
                  <a:cubicBezTo>
                    <a:pt x="13990" y="6930"/>
                    <a:pt x="14081" y="6850"/>
                    <a:pt x="14161" y="6759"/>
                  </a:cubicBezTo>
                  <a:cubicBezTo>
                    <a:pt x="14434" y="6418"/>
                    <a:pt x="14684" y="5997"/>
                    <a:pt x="14729" y="5554"/>
                  </a:cubicBezTo>
                  <a:cubicBezTo>
                    <a:pt x="14741" y="5337"/>
                    <a:pt x="14684" y="5099"/>
                    <a:pt x="14525" y="4939"/>
                  </a:cubicBezTo>
                  <a:cubicBezTo>
                    <a:pt x="14365" y="4791"/>
                    <a:pt x="14138" y="4723"/>
                    <a:pt x="13922" y="4723"/>
                  </a:cubicBezTo>
                  <a:cubicBezTo>
                    <a:pt x="13672" y="4723"/>
                    <a:pt x="13433" y="4837"/>
                    <a:pt x="13217" y="4962"/>
                  </a:cubicBezTo>
                  <a:cubicBezTo>
                    <a:pt x="13126" y="5019"/>
                    <a:pt x="13023" y="5087"/>
                    <a:pt x="12932" y="5155"/>
                  </a:cubicBezTo>
                  <a:cubicBezTo>
                    <a:pt x="12955" y="5099"/>
                    <a:pt x="12978" y="5053"/>
                    <a:pt x="13001" y="4996"/>
                  </a:cubicBezTo>
                  <a:cubicBezTo>
                    <a:pt x="13103" y="4746"/>
                    <a:pt x="13194" y="4484"/>
                    <a:pt x="13183" y="4200"/>
                  </a:cubicBezTo>
                  <a:cubicBezTo>
                    <a:pt x="13183" y="3973"/>
                    <a:pt x="13103" y="3700"/>
                    <a:pt x="12876" y="3597"/>
                  </a:cubicBezTo>
                  <a:cubicBezTo>
                    <a:pt x="12801" y="3559"/>
                    <a:pt x="12724" y="3542"/>
                    <a:pt x="12648" y="3542"/>
                  </a:cubicBezTo>
                  <a:cubicBezTo>
                    <a:pt x="12454" y="3542"/>
                    <a:pt x="12263" y="3649"/>
                    <a:pt x="12125" y="3779"/>
                  </a:cubicBezTo>
                  <a:cubicBezTo>
                    <a:pt x="11943" y="3938"/>
                    <a:pt x="11806" y="4155"/>
                    <a:pt x="11693" y="4371"/>
                  </a:cubicBezTo>
                  <a:cubicBezTo>
                    <a:pt x="11556" y="4598"/>
                    <a:pt x="11454" y="4837"/>
                    <a:pt x="11363" y="5087"/>
                  </a:cubicBezTo>
                  <a:cubicBezTo>
                    <a:pt x="11260" y="5360"/>
                    <a:pt x="11169" y="5633"/>
                    <a:pt x="11101" y="5917"/>
                  </a:cubicBezTo>
                  <a:cubicBezTo>
                    <a:pt x="11044" y="6134"/>
                    <a:pt x="10987" y="6361"/>
                    <a:pt x="10965" y="6577"/>
                  </a:cubicBezTo>
                  <a:cubicBezTo>
                    <a:pt x="10851" y="6532"/>
                    <a:pt x="10749" y="6498"/>
                    <a:pt x="10635" y="6463"/>
                  </a:cubicBezTo>
                  <a:cubicBezTo>
                    <a:pt x="10646" y="6418"/>
                    <a:pt x="10658" y="6361"/>
                    <a:pt x="10669" y="6316"/>
                  </a:cubicBezTo>
                  <a:cubicBezTo>
                    <a:pt x="10692" y="6213"/>
                    <a:pt x="10703" y="6111"/>
                    <a:pt x="10726" y="6008"/>
                  </a:cubicBezTo>
                  <a:cubicBezTo>
                    <a:pt x="10760" y="5815"/>
                    <a:pt x="10806" y="5622"/>
                    <a:pt x="10851" y="5428"/>
                  </a:cubicBezTo>
                  <a:cubicBezTo>
                    <a:pt x="10931" y="5042"/>
                    <a:pt x="11044" y="4655"/>
                    <a:pt x="11169" y="4280"/>
                  </a:cubicBezTo>
                  <a:cubicBezTo>
                    <a:pt x="11420" y="3529"/>
                    <a:pt x="11738" y="2801"/>
                    <a:pt x="12136" y="2107"/>
                  </a:cubicBezTo>
                  <a:cubicBezTo>
                    <a:pt x="12489" y="1504"/>
                    <a:pt x="12898" y="833"/>
                    <a:pt x="13547" y="504"/>
                  </a:cubicBezTo>
                  <a:cubicBezTo>
                    <a:pt x="13738" y="406"/>
                    <a:pt x="13966" y="351"/>
                    <a:pt x="14190" y="351"/>
                  </a:cubicBezTo>
                  <a:close/>
                  <a:moveTo>
                    <a:pt x="16481" y="9327"/>
                  </a:moveTo>
                  <a:cubicBezTo>
                    <a:pt x="16521" y="9327"/>
                    <a:pt x="16561" y="9330"/>
                    <a:pt x="16595" y="9341"/>
                  </a:cubicBezTo>
                  <a:cubicBezTo>
                    <a:pt x="16617" y="9352"/>
                    <a:pt x="16617" y="9352"/>
                    <a:pt x="16629" y="9375"/>
                  </a:cubicBezTo>
                  <a:cubicBezTo>
                    <a:pt x="16640" y="9386"/>
                    <a:pt x="16640" y="9432"/>
                    <a:pt x="16652" y="9455"/>
                  </a:cubicBezTo>
                  <a:cubicBezTo>
                    <a:pt x="16674" y="9546"/>
                    <a:pt x="16674" y="9648"/>
                    <a:pt x="16686" y="9739"/>
                  </a:cubicBezTo>
                  <a:cubicBezTo>
                    <a:pt x="16743" y="10183"/>
                    <a:pt x="16788" y="10626"/>
                    <a:pt x="16743" y="11070"/>
                  </a:cubicBezTo>
                  <a:cubicBezTo>
                    <a:pt x="16731" y="11275"/>
                    <a:pt x="16708" y="11468"/>
                    <a:pt x="16686" y="11673"/>
                  </a:cubicBezTo>
                  <a:cubicBezTo>
                    <a:pt x="16674" y="11764"/>
                    <a:pt x="16663" y="11855"/>
                    <a:pt x="16652" y="11957"/>
                  </a:cubicBezTo>
                  <a:cubicBezTo>
                    <a:pt x="16640" y="11980"/>
                    <a:pt x="16640" y="12014"/>
                    <a:pt x="16629" y="12037"/>
                  </a:cubicBezTo>
                  <a:cubicBezTo>
                    <a:pt x="16617" y="12059"/>
                    <a:pt x="16617" y="12059"/>
                    <a:pt x="16595" y="12071"/>
                  </a:cubicBezTo>
                  <a:cubicBezTo>
                    <a:pt x="16572" y="12078"/>
                    <a:pt x="16547" y="12081"/>
                    <a:pt x="16521" y="12081"/>
                  </a:cubicBezTo>
                  <a:cubicBezTo>
                    <a:pt x="16468" y="12081"/>
                    <a:pt x="16413" y="12071"/>
                    <a:pt x="16367" y="12071"/>
                  </a:cubicBezTo>
                  <a:lnTo>
                    <a:pt x="13706" y="12071"/>
                  </a:lnTo>
                  <a:cubicBezTo>
                    <a:pt x="13638" y="12059"/>
                    <a:pt x="13569" y="12059"/>
                    <a:pt x="13512" y="12059"/>
                  </a:cubicBezTo>
                  <a:cubicBezTo>
                    <a:pt x="13410" y="12059"/>
                    <a:pt x="13308" y="12048"/>
                    <a:pt x="13205" y="12048"/>
                  </a:cubicBezTo>
                  <a:cubicBezTo>
                    <a:pt x="12830" y="12048"/>
                    <a:pt x="12455" y="12059"/>
                    <a:pt x="12079" y="12059"/>
                  </a:cubicBezTo>
                  <a:lnTo>
                    <a:pt x="9236" y="12059"/>
                  </a:lnTo>
                  <a:cubicBezTo>
                    <a:pt x="8861" y="12059"/>
                    <a:pt x="8485" y="12048"/>
                    <a:pt x="8110" y="12048"/>
                  </a:cubicBezTo>
                  <a:cubicBezTo>
                    <a:pt x="8008" y="12048"/>
                    <a:pt x="7905" y="12059"/>
                    <a:pt x="7803" y="12059"/>
                  </a:cubicBezTo>
                  <a:cubicBezTo>
                    <a:pt x="7746" y="12059"/>
                    <a:pt x="7678" y="12059"/>
                    <a:pt x="7609" y="12071"/>
                  </a:cubicBezTo>
                  <a:lnTo>
                    <a:pt x="4948" y="12071"/>
                  </a:lnTo>
                  <a:cubicBezTo>
                    <a:pt x="4903" y="12071"/>
                    <a:pt x="4847" y="12081"/>
                    <a:pt x="4791" y="12081"/>
                  </a:cubicBezTo>
                  <a:cubicBezTo>
                    <a:pt x="4764" y="12081"/>
                    <a:pt x="4736" y="12078"/>
                    <a:pt x="4709" y="12071"/>
                  </a:cubicBezTo>
                  <a:cubicBezTo>
                    <a:pt x="4686" y="12059"/>
                    <a:pt x="4698" y="12059"/>
                    <a:pt x="4686" y="12037"/>
                  </a:cubicBezTo>
                  <a:cubicBezTo>
                    <a:pt x="4675" y="12014"/>
                    <a:pt x="4664" y="11980"/>
                    <a:pt x="4664" y="11957"/>
                  </a:cubicBezTo>
                  <a:cubicBezTo>
                    <a:pt x="4641" y="11855"/>
                    <a:pt x="4641" y="11764"/>
                    <a:pt x="4630" y="11673"/>
                  </a:cubicBezTo>
                  <a:cubicBezTo>
                    <a:pt x="4607" y="11468"/>
                    <a:pt x="4584" y="11275"/>
                    <a:pt x="4573" y="11070"/>
                  </a:cubicBezTo>
                  <a:cubicBezTo>
                    <a:pt x="4527" y="10626"/>
                    <a:pt x="4573" y="10183"/>
                    <a:pt x="4630" y="9739"/>
                  </a:cubicBezTo>
                  <a:cubicBezTo>
                    <a:pt x="4641" y="9648"/>
                    <a:pt x="4641" y="9546"/>
                    <a:pt x="4664" y="9455"/>
                  </a:cubicBezTo>
                  <a:cubicBezTo>
                    <a:pt x="4664" y="9432"/>
                    <a:pt x="4675" y="9386"/>
                    <a:pt x="4686" y="9375"/>
                  </a:cubicBezTo>
                  <a:cubicBezTo>
                    <a:pt x="4698" y="9352"/>
                    <a:pt x="4698" y="9352"/>
                    <a:pt x="4709" y="9341"/>
                  </a:cubicBezTo>
                  <a:cubicBezTo>
                    <a:pt x="4749" y="9330"/>
                    <a:pt x="4792" y="9327"/>
                    <a:pt x="4833" y="9327"/>
                  </a:cubicBezTo>
                  <a:cubicBezTo>
                    <a:pt x="4874" y="9327"/>
                    <a:pt x="4914" y="9330"/>
                    <a:pt x="4948" y="9330"/>
                  </a:cubicBezTo>
                  <a:lnTo>
                    <a:pt x="5266" y="9330"/>
                  </a:lnTo>
                  <a:cubicBezTo>
                    <a:pt x="6051" y="9330"/>
                    <a:pt x="6836" y="9341"/>
                    <a:pt x="7609" y="9341"/>
                  </a:cubicBezTo>
                  <a:lnTo>
                    <a:pt x="7803" y="9341"/>
                  </a:lnTo>
                  <a:cubicBezTo>
                    <a:pt x="7905" y="9352"/>
                    <a:pt x="8008" y="9352"/>
                    <a:pt x="8110" y="9352"/>
                  </a:cubicBezTo>
                  <a:lnTo>
                    <a:pt x="9236" y="9352"/>
                  </a:lnTo>
                  <a:lnTo>
                    <a:pt x="10658" y="9341"/>
                  </a:lnTo>
                  <a:lnTo>
                    <a:pt x="12079" y="9352"/>
                  </a:lnTo>
                  <a:lnTo>
                    <a:pt x="13205" y="9352"/>
                  </a:lnTo>
                  <a:cubicBezTo>
                    <a:pt x="13308" y="9352"/>
                    <a:pt x="13410" y="9352"/>
                    <a:pt x="13512" y="9341"/>
                  </a:cubicBezTo>
                  <a:lnTo>
                    <a:pt x="13706" y="9341"/>
                  </a:lnTo>
                  <a:cubicBezTo>
                    <a:pt x="14479" y="9330"/>
                    <a:pt x="15264" y="9330"/>
                    <a:pt x="16049" y="9330"/>
                  </a:cubicBezTo>
                  <a:lnTo>
                    <a:pt x="16367" y="9330"/>
                  </a:lnTo>
                  <a:cubicBezTo>
                    <a:pt x="16401" y="9330"/>
                    <a:pt x="16441" y="9327"/>
                    <a:pt x="16481" y="9327"/>
                  </a:cubicBezTo>
                  <a:close/>
                  <a:moveTo>
                    <a:pt x="3535" y="2491"/>
                  </a:moveTo>
                  <a:cubicBezTo>
                    <a:pt x="3601" y="2491"/>
                    <a:pt x="3667" y="2496"/>
                    <a:pt x="3731" y="2505"/>
                  </a:cubicBezTo>
                  <a:cubicBezTo>
                    <a:pt x="4448" y="2619"/>
                    <a:pt x="5050" y="3120"/>
                    <a:pt x="5574" y="3586"/>
                  </a:cubicBezTo>
                  <a:cubicBezTo>
                    <a:pt x="6165" y="4120"/>
                    <a:pt x="6711" y="4700"/>
                    <a:pt x="7189" y="5337"/>
                  </a:cubicBezTo>
                  <a:cubicBezTo>
                    <a:pt x="7428" y="5656"/>
                    <a:pt x="7655" y="5986"/>
                    <a:pt x="7860" y="6327"/>
                  </a:cubicBezTo>
                  <a:cubicBezTo>
                    <a:pt x="7962" y="6498"/>
                    <a:pt x="8064" y="6668"/>
                    <a:pt x="8155" y="6839"/>
                  </a:cubicBezTo>
                  <a:cubicBezTo>
                    <a:pt x="8201" y="6907"/>
                    <a:pt x="8235" y="6975"/>
                    <a:pt x="8269" y="7043"/>
                  </a:cubicBezTo>
                  <a:cubicBezTo>
                    <a:pt x="8190" y="7123"/>
                    <a:pt x="8121" y="7203"/>
                    <a:pt x="8064" y="7294"/>
                  </a:cubicBezTo>
                  <a:lnTo>
                    <a:pt x="8030" y="7225"/>
                  </a:lnTo>
                  <a:cubicBezTo>
                    <a:pt x="7985" y="7123"/>
                    <a:pt x="7939" y="7021"/>
                    <a:pt x="7882" y="6918"/>
                  </a:cubicBezTo>
                  <a:cubicBezTo>
                    <a:pt x="7769" y="6725"/>
                    <a:pt x="7644" y="6532"/>
                    <a:pt x="7507" y="6350"/>
                  </a:cubicBezTo>
                  <a:cubicBezTo>
                    <a:pt x="7371" y="6179"/>
                    <a:pt x="7234" y="6008"/>
                    <a:pt x="7098" y="5838"/>
                  </a:cubicBezTo>
                  <a:cubicBezTo>
                    <a:pt x="6950" y="5667"/>
                    <a:pt x="6802" y="5497"/>
                    <a:pt x="6631" y="5372"/>
                  </a:cubicBezTo>
                  <a:cubicBezTo>
                    <a:pt x="6490" y="5268"/>
                    <a:pt x="6326" y="5204"/>
                    <a:pt x="6158" y="5204"/>
                  </a:cubicBezTo>
                  <a:cubicBezTo>
                    <a:pt x="6122" y="5204"/>
                    <a:pt x="6087" y="5206"/>
                    <a:pt x="6051" y="5212"/>
                  </a:cubicBezTo>
                  <a:cubicBezTo>
                    <a:pt x="5858" y="5246"/>
                    <a:pt x="5687" y="5372"/>
                    <a:pt x="5630" y="5565"/>
                  </a:cubicBezTo>
                  <a:cubicBezTo>
                    <a:pt x="5562" y="5781"/>
                    <a:pt x="5630" y="5997"/>
                    <a:pt x="5721" y="6190"/>
                  </a:cubicBezTo>
                  <a:cubicBezTo>
                    <a:pt x="5756" y="6270"/>
                    <a:pt x="5801" y="6350"/>
                    <a:pt x="5858" y="6429"/>
                  </a:cubicBezTo>
                  <a:cubicBezTo>
                    <a:pt x="5790" y="6407"/>
                    <a:pt x="5733" y="6384"/>
                    <a:pt x="5665" y="6361"/>
                  </a:cubicBezTo>
                  <a:cubicBezTo>
                    <a:pt x="5472" y="6293"/>
                    <a:pt x="5253" y="6235"/>
                    <a:pt x="5040" y="6235"/>
                  </a:cubicBezTo>
                  <a:cubicBezTo>
                    <a:pt x="4862" y="6235"/>
                    <a:pt x="4689" y="6275"/>
                    <a:pt x="4539" y="6384"/>
                  </a:cubicBezTo>
                  <a:cubicBezTo>
                    <a:pt x="4391" y="6498"/>
                    <a:pt x="4277" y="6645"/>
                    <a:pt x="4254" y="6839"/>
                  </a:cubicBezTo>
                  <a:cubicBezTo>
                    <a:pt x="4243" y="7043"/>
                    <a:pt x="4311" y="7237"/>
                    <a:pt x="4436" y="7385"/>
                  </a:cubicBezTo>
                  <a:cubicBezTo>
                    <a:pt x="4573" y="7544"/>
                    <a:pt x="4743" y="7669"/>
                    <a:pt x="4937" y="7760"/>
                  </a:cubicBezTo>
                  <a:cubicBezTo>
                    <a:pt x="4903" y="7771"/>
                    <a:pt x="4880" y="7783"/>
                    <a:pt x="4846" y="7794"/>
                  </a:cubicBezTo>
                  <a:cubicBezTo>
                    <a:pt x="4641" y="7874"/>
                    <a:pt x="4459" y="8022"/>
                    <a:pt x="4357" y="8226"/>
                  </a:cubicBezTo>
                  <a:cubicBezTo>
                    <a:pt x="4266" y="8431"/>
                    <a:pt x="4254" y="8670"/>
                    <a:pt x="4368" y="8875"/>
                  </a:cubicBezTo>
                  <a:cubicBezTo>
                    <a:pt x="4402" y="8943"/>
                    <a:pt x="4436" y="9000"/>
                    <a:pt x="4482" y="9045"/>
                  </a:cubicBezTo>
                  <a:cubicBezTo>
                    <a:pt x="4448" y="9079"/>
                    <a:pt x="4402" y="9114"/>
                    <a:pt x="4368" y="9170"/>
                  </a:cubicBezTo>
                  <a:cubicBezTo>
                    <a:pt x="4277" y="9318"/>
                    <a:pt x="4277" y="9512"/>
                    <a:pt x="4266" y="9682"/>
                  </a:cubicBezTo>
                  <a:cubicBezTo>
                    <a:pt x="4243" y="9830"/>
                    <a:pt x="4231" y="9978"/>
                    <a:pt x="4220" y="10137"/>
                  </a:cubicBezTo>
                  <a:cubicBezTo>
                    <a:pt x="4175" y="10478"/>
                    <a:pt x="4186" y="10842"/>
                    <a:pt x="4209" y="11195"/>
                  </a:cubicBezTo>
                  <a:cubicBezTo>
                    <a:pt x="4220" y="11218"/>
                    <a:pt x="4220" y="11252"/>
                    <a:pt x="4220" y="11275"/>
                  </a:cubicBezTo>
                  <a:cubicBezTo>
                    <a:pt x="4231" y="11422"/>
                    <a:pt x="4243" y="11582"/>
                    <a:pt x="4266" y="11729"/>
                  </a:cubicBezTo>
                  <a:cubicBezTo>
                    <a:pt x="4277" y="11900"/>
                    <a:pt x="4277" y="12093"/>
                    <a:pt x="4368" y="12241"/>
                  </a:cubicBezTo>
                  <a:cubicBezTo>
                    <a:pt x="4379" y="12253"/>
                    <a:pt x="4391" y="12264"/>
                    <a:pt x="4391" y="12275"/>
                  </a:cubicBezTo>
                  <a:cubicBezTo>
                    <a:pt x="4322" y="12298"/>
                    <a:pt x="4254" y="12321"/>
                    <a:pt x="4186" y="12332"/>
                  </a:cubicBezTo>
                  <a:cubicBezTo>
                    <a:pt x="3985" y="12393"/>
                    <a:pt x="3777" y="12433"/>
                    <a:pt x="3567" y="12433"/>
                  </a:cubicBezTo>
                  <a:cubicBezTo>
                    <a:pt x="3420" y="12433"/>
                    <a:pt x="3273" y="12413"/>
                    <a:pt x="3128" y="12366"/>
                  </a:cubicBezTo>
                  <a:cubicBezTo>
                    <a:pt x="2855" y="12275"/>
                    <a:pt x="2594" y="12071"/>
                    <a:pt x="2525" y="11786"/>
                  </a:cubicBezTo>
                  <a:cubicBezTo>
                    <a:pt x="2491" y="11673"/>
                    <a:pt x="2503" y="11525"/>
                    <a:pt x="2537" y="11400"/>
                  </a:cubicBezTo>
                  <a:cubicBezTo>
                    <a:pt x="2560" y="11343"/>
                    <a:pt x="2594" y="11286"/>
                    <a:pt x="2628" y="11240"/>
                  </a:cubicBezTo>
                  <a:cubicBezTo>
                    <a:pt x="2662" y="11195"/>
                    <a:pt x="2707" y="11161"/>
                    <a:pt x="2730" y="11115"/>
                  </a:cubicBezTo>
                  <a:cubicBezTo>
                    <a:pt x="2742" y="11127"/>
                    <a:pt x="2753" y="11127"/>
                    <a:pt x="2764" y="11127"/>
                  </a:cubicBezTo>
                  <a:cubicBezTo>
                    <a:pt x="2855" y="11157"/>
                    <a:pt x="2946" y="11167"/>
                    <a:pt x="3037" y="11167"/>
                  </a:cubicBezTo>
                  <a:cubicBezTo>
                    <a:pt x="3083" y="11167"/>
                    <a:pt x="3128" y="11165"/>
                    <a:pt x="3174" y="11161"/>
                  </a:cubicBezTo>
                  <a:cubicBezTo>
                    <a:pt x="3253" y="11161"/>
                    <a:pt x="3322" y="11149"/>
                    <a:pt x="3390" y="11127"/>
                  </a:cubicBezTo>
                  <a:cubicBezTo>
                    <a:pt x="3458" y="11115"/>
                    <a:pt x="3526" y="11081"/>
                    <a:pt x="3583" y="11070"/>
                  </a:cubicBezTo>
                  <a:cubicBezTo>
                    <a:pt x="3708" y="11036"/>
                    <a:pt x="3651" y="10876"/>
                    <a:pt x="3549" y="10876"/>
                  </a:cubicBezTo>
                  <a:cubicBezTo>
                    <a:pt x="3481" y="10865"/>
                    <a:pt x="3413" y="10854"/>
                    <a:pt x="3344" y="10854"/>
                  </a:cubicBezTo>
                  <a:lnTo>
                    <a:pt x="3162" y="10854"/>
                  </a:lnTo>
                  <a:cubicBezTo>
                    <a:pt x="3049" y="10842"/>
                    <a:pt x="2924" y="10831"/>
                    <a:pt x="2821" y="10797"/>
                  </a:cubicBezTo>
                  <a:cubicBezTo>
                    <a:pt x="2662" y="10740"/>
                    <a:pt x="2525" y="10615"/>
                    <a:pt x="2480" y="10456"/>
                  </a:cubicBezTo>
                  <a:cubicBezTo>
                    <a:pt x="2457" y="10365"/>
                    <a:pt x="2503" y="10274"/>
                    <a:pt x="2571" y="10205"/>
                  </a:cubicBezTo>
                  <a:cubicBezTo>
                    <a:pt x="2571" y="10194"/>
                    <a:pt x="2571" y="10194"/>
                    <a:pt x="2582" y="10194"/>
                  </a:cubicBezTo>
                  <a:cubicBezTo>
                    <a:pt x="2594" y="10183"/>
                    <a:pt x="2594" y="10183"/>
                    <a:pt x="2605" y="10171"/>
                  </a:cubicBezTo>
                  <a:cubicBezTo>
                    <a:pt x="2628" y="10149"/>
                    <a:pt x="2639" y="10137"/>
                    <a:pt x="2662" y="10126"/>
                  </a:cubicBezTo>
                  <a:cubicBezTo>
                    <a:pt x="2810" y="10023"/>
                    <a:pt x="3003" y="10001"/>
                    <a:pt x="3185" y="9989"/>
                  </a:cubicBezTo>
                  <a:cubicBezTo>
                    <a:pt x="3299" y="9989"/>
                    <a:pt x="3401" y="10001"/>
                    <a:pt x="3515" y="10023"/>
                  </a:cubicBezTo>
                  <a:cubicBezTo>
                    <a:pt x="3584" y="10031"/>
                    <a:pt x="3669" y="10060"/>
                    <a:pt x="3749" y="10060"/>
                  </a:cubicBezTo>
                  <a:cubicBezTo>
                    <a:pt x="3786" y="10060"/>
                    <a:pt x="3823" y="10053"/>
                    <a:pt x="3856" y="10035"/>
                  </a:cubicBezTo>
                  <a:cubicBezTo>
                    <a:pt x="3902" y="10012"/>
                    <a:pt x="3947" y="9967"/>
                    <a:pt x="3924" y="9910"/>
                  </a:cubicBezTo>
                  <a:cubicBezTo>
                    <a:pt x="3856" y="9750"/>
                    <a:pt x="3651" y="9705"/>
                    <a:pt x="3492" y="9682"/>
                  </a:cubicBezTo>
                  <a:cubicBezTo>
                    <a:pt x="3399" y="9669"/>
                    <a:pt x="3306" y="9663"/>
                    <a:pt x="3210" y="9663"/>
                  </a:cubicBezTo>
                  <a:cubicBezTo>
                    <a:pt x="3143" y="9663"/>
                    <a:pt x="3074" y="9666"/>
                    <a:pt x="3003" y="9671"/>
                  </a:cubicBezTo>
                  <a:cubicBezTo>
                    <a:pt x="2776" y="9694"/>
                    <a:pt x="2548" y="9773"/>
                    <a:pt x="2378" y="9921"/>
                  </a:cubicBezTo>
                  <a:lnTo>
                    <a:pt x="2207" y="9921"/>
                  </a:lnTo>
                  <a:cubicBezTo>
                    <a:pt x="2105" y="9921"/>
                    <a:pt x="2002" y="9910"/>
                    <a:pt x="1911" y="9898"/>
                  </a:cubicBezTo>
                  <a:cubicBezTo>
                    <a:pt x="1707" y="9864"/>
                    <a:pt x="1502" y="9819"/>
                    <a:pt x="1320" y="9728"/>
                  </a:cubicBezTo>
                  <a:cubicBezTo>
                    <a:pt x="1024" y="9591"/>
                    <a:pt x="740" y="9375"/>
                    <a:pt x="774" y="9011"/>
                  </a:cubicBezTo>
                  <a:cubicBezTo>
                    <a:pt x="808" y="8670"/>
                    <a:pt x="1070" y="8408"/>
                    <a:pt x="1377" y="8283"/>
                  </a:cubicBezTo>
                  <a:cubicBezTo>
                    <a:pt x="1636" y="8183"/>
                    <a:pt x="1920" y="8144"/>
                    <a:pt x="2201" y="8144"/>
                  </a:cubicBezTo>
                  <a:cubicBezTo>
                    <a:pt x="2302" y="8144"/>
                    <a:pt x="2403" y="8149"/>
                    <a:pt x="2503" y="8158"/>
                  </a:cubicBezTo>
                  <a:cubicBezTo>
                    <a:pt x="2685" y="8181"/>
                    <a:pt x="2878" y="8215"/>
                    <a:pt x="3071" y="8260"/>
                  </a:cubicBezTo>
                  <a:cubicBezTo>
                    <a:pt x="3253" y="8306"/>
                    <a:pt x="3435" y="8351"/>
                    <a:pt x="3617" y="8363"/>
                  </a:cubicBezTo>
                  <a:cubicBezTo>
                    <a:pt x="3686" y="8363"/>
                    <a:pt x="3697" y="8283"/>
                    <a:pt x="3663" y="8249"/>
                  </a:cubicBezTo>
                  <a:cubicBezTo>
                    <a:pt x="3583" y="8158"/>
                    <a:pt x="3469" y="8079"/>
                    <a:pt x="3367" y="8033"/>
                  </a:cubicBezTo>
                  <a:cubicBezTo>
                    <a:pt x="3265" y="7965"/>
                    <a:pt x="3128" y="7931"/>
                    <a:pt x="3014" y="7897"/>
                  </a:cubicBezTo>
                  <a:cubicBezTo>
                    <a:pt x="2776" y="7828"/>
                    <a:pt x="2525" y="7806"/>
                    <a:pt x="2287" y="7794"/>
                  </a:cubicBezTo>
                  <a:cubicBezTo>
                    <a:pt x="2244" y="7792"/>
                    <a:pt x="2202" y="7791"/>
                    <a:pt x="2159" y="7791"/>
                  </a:cubicBezTo>
                  <a:cubicBezTo>
                    <a:pt x="1940" y="7791"/>
                    <a:pt x="1721" y="7817"/>
                    <a:pt x="1502" y="7874"/>
                  </a:cubicBezTo>
                  <a:cubicBezTo>
                    <a:pt x="1263" y="7737"/>
                    <a:pt x="1035" y="7578"/>
                    <a:pt x="853" y="7373"/>
                  </a:cubicBezTo>
                  <a:cubicBezTo>
                    <a:pt x="671" y="7157"/>
                    <a:pt x="535" y="6907"/>
                    <a:pt x="467" y="6634"/>
                  </a:cubicBezTo>
                  <a:cubicBezTo>
                    <a:pt x="353" y="6179"/>
                    <a:pt x="455" y="5679"/>
                    <a:pt x="774" y="5326"/>
                  </a:cubicBezTo>
                  <a:cubicBezTo>
                    <a:pt x="1081" y="4985"/>
                    <a:pt x="1559" y="4848"/>
                    <a:pt x="2002" y="4826"/>
                  </a:cubicBezTo>
                  <a:cubicBezTo>
                    <a:pt x="2022" y="4825"/>
                    <a:pt x="2042" y="4825"/>
                    <a:pt x="2062" y="4825"/>
                  </a:cubicBezTo>
                  <a:cubicBezTo>
                    <a:pt x="2437" y="4825"/>
                    <a:pt x="2782" y="4925"/>
                    <a:pt x="3117" y="5076"/>
                  </a:cubicBezTo>
                  <a:cubicBezTo>
                    <a:pt x="3174" y="5110"/>
                    <a:pt x="3231" y="5144"/>
                    <a:pt x="3287" y="5178"/>
                  </a:cubicBezTo>
                  <a:cubicBezTo>
                    <a:pt x="3378" y="5224"/>
                    <a:pt x="3469" y="5269"/>
                    <a:pt x="3549" y="5315"/>
                  </a:cubicBezTo>
                  <a:cubicBezTo>
                    <a:pt x="3560" y="5326"/>
                    <a:pt x="3572" y="5326"/>
                    <a:pt x="3583" y="5326"/>
                  </a:cubicBezTo>
                  <a:cubicBezTo>
                    <a:pt x="3765" y="5440"/>
                    <a:pt x="3924" y="5554"/>
                    <a:pt x="4095" y="5679"/>
                  </a:cubicBezTo>
                  <a:cubicBezTo>
                    <a:pt x="4209" y="5770"/>
                    <a:pt x="4311" y="5849"/>
                    <a:pt x="4436" y="5929"/>
                  </a:cubicBezTo>
                  <a:cubicBezTo>
                    <a:pt x="4550" y="6008"/>
                    <a:pt x="4664" y="6065"/>
                    <a:pt x="4777" y="6122"/>
                  </a:cubicBezTo>
                  <a:cubicBezTo>
                    <a:pt x="4789" y="6128"/>
                    <a:pt x="4800" y="6130"/>
                    <a:pt x="4811" y="6130"/>
                  </a:cubicBezTo>
                  <a:cubicBezTo>
                    <a:pt x="4866" y="6130"/>
                    <a:pt x="4908" y="6067"/>
                    <a:pt x="4880" y="6020"/>
                  </a:cubicBezTo>
                  <a:cubicBezTo>
                    <a:pt x="4777" y="5883"/>
                    <a:pt x="4675" y="5758"/>
                    <a:pt x="4550" y="5645"/>
                  </a:cubicBezTo>
                  <a:cubicBezTo>
                    <a:pt x="4425" y="5531"/>
                    <a:pt x="4300" y="5428"/>
                    <a:pt x="4163" y="5326"/>
                  </a:cubicBezTo>
                  <a:cubicBezTo>
                    <a:pt x="3890" y="5133"/>
                    <a:pt x="3617" y="4951"/>
                    <a:pt x="3322" y="4803"/>
                  </a:cubicBezTo>
                  <a:cubicBezTo>
                    <a:pt x="3231" y="4769"/>
                    <a:pt x="3151" y="4723"/>
                    <a:pt x="3060" y="4689"/>
                  </a:cubicBezTo>
                  <a:cubicBezTo>
                    <a:pt x="2935" y="4564"/>
                    <a:pt x="2798" y="4450"/>
                    <a:pt x="2685" y="4302"/>
                  </a:cubicBezTo>
                  <a:cubicBezTo>
                    <a:pt x="2457" y="4018"/>
                    <a:pt x="2298" y="3643"/>
                    <a:pt x="2378" y="3267"/>
                  </a:cubicBezTo>
                  <a:cubicBezTo>
                    <a:pt x="2488" y="2755"/>
                    <a:pt x="3033" y="2491"/>
                    <a:pt x="3535" y="2491"/>
                  </a:cubicBezTo>
                  <a:close/>
                  <a:moveTo>
                    <a:pt x="13183" y="12435"/>
                  </a:moveTo>
                  <a:cubicBezTo>
                    <a:pt x="13239" y="12605"/>
                    <a:pt x="13274" y="12776"/>
                    <a:pt x="13274" y="12958"/>
                  </a:cubicBezTo>
                  <a:cubicBezTo>
                    <a:pt x="13274" y="13834"/>
                    <a:pt x="12557" y="14550"/>
                    <a:pt x="11681" y="14550"/>
                  </a:cubicBezTo>
                  <a:cubicBezTo>
                    <a:pt x="10806" y="14550"/>
                    <a:pt x="10089" y="13834"/>
                    <a:pt x="10089" y="12958"/>
                  </a:cubicBezTo>
                  <a:cubicBezTo>
                    <a:pt x="10089" y="12946"/>
                    <a:pt x="10089" y="12935"/>
                    <a:pt x="10089" y="12935"/>
                  </a:cubicBezTo>
                  <a:lnTo>
                    <a:pt x="10703" y="12935"/>
                  </a:lnTo>
                  <a:cubicBezTo>
                    <a:pt x="10885" y="12946"/>
                    <a:pt x="11067" y="12946"/>
                    <a:pt x="11249" y="12946"/>
                  </a:cubicBezTo>
                  <a:cubicBezTo>
                    <a:pt x="11351" y="12935"/>
                    <a:pt x="11442" y="12935"/>
                    <a:pt x="11533" y="12924"/>
                  </a:cubicBezTo>
                  <a:cubicBezTo>
                    <a:pt x="11636" y="12924"/>
                    <a:pt x="11727" y="12901"/>
                    <a:pt x="11818" y="12901"/>
                  </a:cubicBezTo>
                  <a:cubicBezTo>
                    <a:pt x="11897" y="12890"/>
                    <a:pt x="11897" y="12787"/>
                    <a:pt x="11818" y="12776"/>
                  </a:cubicBezTo>
                  <a:cubicBezTo>
                    <a:pt x="11738" y="12764"/>
                    <a:pt x="11670" y="12742"/>
                    <a:pt x="11590" y="12730"/>
                  </a:cubicBezTo>
                  <a:cubicBezTo>
                    <a:pt x="11499" y="12719"/>
                    <a:pt x="11420" y="12719"/>
                    <a:pt x="11329" y="12708"/>
                  </a:cubicBezTo>
                  <a:cubicBezTo>
                    <a:pt x="11169" y="12696"/>
                    <a:pt x="11010" y="12696"/>
                    <a:pt x="10840" y="12685"/>
                  </a:cubicBezTo>
                  <a:cubicBezTo>
                    <a:pt x="10601" y="12685"/>
                    <a:pt x="10362" y="12674"/>
                    <a:pt x="10112" y="12674"/>
                  </a:cubicBezTo>
                  <a:cubicBezTo>
                    <a:pt x="10134" y="12594"/>
                    <a:pt x="10157" y="12514"/>
                    <a:pt x="10180" y="12435"/>
                  </a:cubicBezTo>
                  <a:close/>
                  <a:moveTo>
                    <a:pt x="6211" y="14107"/>
                  </a:moveTo>
                  <a:cubicBezTo>
                    <a:pt x="7086" y="14107"/>
                    <a:pt x="7803" y="14812"/>
                    <a:pt x="7803" y="15699"/>
                  </a:cubicBezTo>
                  <a:cubicBezTo>
                    <a:pt x="7803" y="16450"/>
                    <a:pt x="7268" y="17087"/>
                    <a:pt x="6563" y="17246"/>
                  </a:cubicBezTo>
                  <a:cubicBezTo>
                    <a:pt x="6552" y="17166"/>
                    <a:pt x="6540" y="17098"/>
                    <a:pt x="6518" y="17018"/>
                  </a:cubicBezTo>
                  <a:cubicBezTo>
                    <a:pt x="6483" y="16905"/>
                    <a:pt x="6461" y="16768"/>
                    <a:pt x="6370" y="16688"/>
                  </a:cubicBezTo>
                  <a:cubicBezTo>
                    <a:pt x="6360" y="16678"/>
                    <a:pt x="6347" y="16673"/>
                    <a:pt x="6334" y="16673"/>
                  </a:cubicBezTo>
                  <a:cubicBezTo>
                    <a:pt x="6319" y="16673"/>
                    <a:pt x="6303" y="16681"/>
                    <a:pt x="6290" y="16700"/>
                  </a:cubicBezTo>
                  <a:cubicBezTo>
                    <a:pt x="6233" y="16802"/>
                    <a:pt x="6256" y="16916"/>
                    <a:pt x="6256" y="17030"/>
                  </a:cubicBezTo>
                  <a:cubicBezTo>
                    <a:pt x="6267" y="17121"/>
                    <a:pt x="6279" y="17200"/>
                    <a:pt x="6290" y="17280"/>
                  </a:cubicBezTo>
                  <a:lnTo>
                    <a:pt x="6108" y="17280"/>
                  </a:lnTo>
                  <a:cubicBezTo>
                    <a:pt x="6051" y="16882"/>
                    <a:pt x="5983" y="16484"/>
                    <a:pt x="5926" y="16086"/>
                  </a:cubicBezTo>
                  <a:cubicBezTo>
                    <a:pt x="5835" y="15460"/>
                    <a:pt x="5756" y="14823"/>
                    <a:pt x="5665" y="14198"/>
                  </a:cubicBezTo>
                  <a:cubicBezTo>
                    <a:pt x="5835" y="14141"/>
                    <a:pt x="6017" y="14107"/>
                    <a:pt x="6211" y="14107"/>
                  </a:cubicBezTo>
                  <a:close/>
                  <a:moveTo>
                    <a:pt x="14547" y="15881"/>
                  </a:moveTo>
                  <a:cubicBezTo>
                    <a:pt x="14843" y="15881"/>
                    <a:pt x="15128" y="15972"/>
                    <a:pt x="15378" y="16120"/>
                  </a:cubicBezTo>
                  <a:cubicBezTo>
                    <a:pt x="15230" y="17087"/>
                    <a:pt x="15082" y="18053"/>
                    <a:pt x="14923" y="19020"/>
                  </a:cubicBezTo>
                  <a:cubicBezTo>
                    <a:pt x="14820" y="19054"/>
                    <a:pt x="14707" y="19066"/>
                    <a:pt x="14582" y="19066"/>
                  </a:cubicBezTo>
                  <a:cubicBezTo>
                    <a:pt x="14604" y="18918"/>
                    <a:pt x="14604" y="18758"/>
                    <a:pt x="14570" y="18599"/>
                  </a:cubicBezTo>
                  <a:cubicBezTo>
                    <a:pt x="14564" y="18579"/>
                    <a:pt x="14542" y="18567"/>
                    <a:pt x="14520" y="18567"/>
                  </a:cubicBezTo>
                  <a:cubicBezTo>
                    <a:pt x="14504" y="18567"/>
                    <a:pt x="14489" y="18574"/>
                    <a:pt x="14479" y="18588"/>
                  </a:cubicBezTo>
                  <a:cubicBezTo>
                    <a:pt x="14411" y="18736"/>
                    <a:pt x="14377" y="18895"/>
                    <a:pt x="14354" y="19054"/>
                  </a:cubicBezTo>
                  <a:cubicBezTo>
                    <a:pt x="13558" y="18963"/>
                    <a:pt x="12955" y="18292"/>
                    <a:pt x="12955" y="17473"/>
                  </a:cubicBezTo>
                  <a:cubicBezTo>
                    <a:pt x="12955" y="16597"/>
                    <a:pt x="13672" y="15881"/>
                    <a:pt x="14547" y="15881"/>
                  </a:cubicBezTo>
                  <a:close/>
                  <a:moveTo>
                    <a:pt x="14604" y="12435"/>
                  </a:moveTo>
                  <a:cubicBezTo>
                    <a:pt x="15002" y="12435"/>
                    <a:pt x="15412" y="12435"/>
                    <a:pt x="15821" y="12446"/>
                  </a:cubicBezTo>
                  <a:lnTo>
                    <a:pt x="15878" y="12446"/>
                  </a:lnTo>
                  <a:cubicBezTo>
                    <a:pt x="15867" y="12514"/>
                    <a:pt x="15855" y="12594"/>
                    <a:pt x="15844" y="12674"/>
                  </a:cubicBezTo>
                  <a:cubicBezTo>
                    <a:pt x="15708" y="13709"/>
                    <a:pt x="15571" y="14744"/>
                    <a:pt x="15423" y="15779"/>
                  </a:cubicBezTo>
                  <a:cubicBezTo>
                    <a:pt x="15162" y="15642"/>
                    <a:pt x="14866" y="15562"/>
                    <a:pt x="14547" y="15562"/>
                  </a:cubicBezTo>
                  <a:cubicBezTo>
                    <a:pt x="13490" y="15562"/>
                    <a:pt x="12637" y="16427"/>
                    <a:pt x="12637" y="17473"/>
                  </a:cubicBezTo>
                  <a:cubicBezTo>
                    <a:pt x="12637" y="18451"/>
                    <a:pt x="13365" y="19259"/>
                    <a:pt x="14309" y="19373"/>
                  </a:cubicBezTo>
                  <a:cubicBezTo>
                    <a:pt x="14286" y="19555"/>
                    <a:pt x="14252" y="19725"/>
                    <a:pt x="14229" y="19907"/>
                  </a:cubicBezTo>
                  <a:cubicBezTo>
                    <a:pt x="14172" y="20351"/>
                    <a:pt x="14115" y="20806"/>
                    <a:pt x="14115" y="21261"/>
                  </a:cubicBezTo>
                  <a:cubicBezTo>
                    <a:pt x="14115" y="21292"/>
                    <a:pt x="14143" y="21309"/>
                    <a:pt x="14171" y="21309"/>
                  </a:cubicBezTo>
                  <a:cubicBezTo>
                    <a:pt x="14195" y="21309"/>
                    <a:pt x="14219" y="21298"/>
                    <a:pt x="14229" y="21272"/>
                  </a:cubicBezTo>
                  <a:cubicBezTo>
                    <a:pt x="14365" y="20840"/>
                    <a:pt x="14422" y="20385"/>
                    <a:pt x="14491" y="19941"/>
                  </a:cubicBezTo>
                  <a:cubicBezTo>
                    <a:pt x="14513" y="19759"/>
                    <a:pt x="14536" y="19566"/>
                    <a:pt x="14559" y="19384"/>
                  </a:cubicBezTo>
                  <a:cubicBezTo>
                    <a:pt x="14661" y="19384"/>
                    <a:pt x="14764" y="19373"/>
                    <a:pt x="14866" y="19361"/>
                  </a:cubicBezTo>
                  <a:lnTo>
                    <a:pt x="14866" y="19361"/>
                  </a:lnTo>
                  <a:cubicBezTo>
                    <a:pt x="14855" y="19407"/>
                    <a:pt x="14855" y="19441"/>
                    <a:pt x="14843" y="19486"/>
                  </a:cubicBezTo>
                  <a:cubicBezTo>
                    <a:pt x="14661" y="20612"/>
                    <a:pt x="14456" y="21738"/>
                    <a:pt x="14240" y="22853"/>
                  </a:cubicBezTo>
                  <a:cubicBezTo>
                    <a:pt x="14195" y="23058"/>
                    <a:pt x="14149" y="23262"/>
                    <a:pt x="14058" y="23444"/>
                  </a:cubicBezTo>
                  <a:cubicBezTo>
                    <a:pt x="13956" y="23615"/>
                    <a:pt x="13808" y="23729"/>
                    <a:pt x="13592" y="23763"/>
                  </a:cubicBezTo>
                  <a:cubicBezTo>
                    <a:pt x="13467" y="23797"/>
                    <a:pt x="13330" y="23797"/>
                    <a:pt x="13194" y="23808"/>
                  </a:cubicBezTo>
                  <a:cubicBezTo>
                    <a:pt x="13205" y="23729"/>
                    <a:pt x="13205" y="23661"/>
                    <a:pt x="13205" y="23592"/>
                  </a:cubicBezTo>
                  <a:cubicBezTo>
                    <a:pt x="13205" y="23581"/>
                    <a:pt x="13205" y="23570"/>
                    <a:pt x="13205" y="23558"/>
                  </a:cubicBezTo>
                  <a:cubicBezTo>
                    <a:pt x="13285" y="23547"/>
                    <a:pt x="13353" y="23535"/>
                    <a:pt x="13421" y="23501"/>
                  </a:cubicBezTo>
                  <a:cubicBezTo>
                    <a:pt x="13638" y="23422"/>
                    <a:pt x="13797" y="23240"/>
                    <a:pt x="13888" y="23024"/>
                  </a:cubicBezTo>
                  <a:cubicBezTo>
                    <a:pt x="13945" y="22899"/>
                    <a:pt x="13979" y="22773"/>
                    <a:pt x="13979" y="22637"/>
                  </a:cubicBezTo>
                  <a:cubicBezTo>
                    <a:pt x="13979" y="22569"/>
                    <a:pt x="13979" y="22500"/>
                    <a:pt x="13979" y="22432"/>
                  </a:cubicBezTo>
                  <a:cubicBezTo>
                    <a:pt x="13979" y="22364"/>
                    <a:pt x="13990" y="22296"/>
                    <a:pt x="13990" y="22227"/>
                  </a:cubicBezTo>
                  <a:cubicBezTo>
                    <a:pt x="13990" y="22191"/>
                    <a:pt x="13953" y="22164"/>
                    <a:pt x="13917" y="22164"/>
                  </a:cubicBezTo>
                  <a:cubicBezTo>
                    <a:pt x="13897" y="22164"/>
                    <a:pt x="13877" y="22173"/>
                    <a:pt x="13865" y="22193"/>
                  </a:cubicBezTo>
                  <a:cubicBezTo>
                    <a:pt x="13820" y="22307"/>
                    <a:pt x="13797" y="22432"/>
                    <a:pt x="13751" y="22546"/>
                  </a:cubicBezTo>
                  <a:cubicBezTo>
                    <a:pt x="13706" y="22648"/>
                    <a:pt x="13672" y="22762"/>
                    <a:pt x="13626" y="22864"/>
                  </a:cubicBezTo>
                  <a:cubicBezTo>
                    <a:pt x="13569" y="23035"/>
                    <a:pt x="13444" y="23194"/>
                    <a:pt x="13262" y="23240"/>
                  </a:cubicBezTo>
                  <a:cubicBezTo>
                    <a:pt x="13239" y="23240"/>
                    <a:pt x="13205" y="23251"/>
                    <a:pt x="13183" y="23251"/>
                  </a:cubicBezTo>
                  <a:cubicBezTo>
                    <a:pt x="13012" y="22353"/>
                    <a:pt x="12239" y="21682"/>
                    <a:pt x="11295" y="21682"/>
                  </a:cubicBezTo>
                  <a:cubicBezTo>
                    <a:pt x="10339" y="21682"/>
                    <a:pt x="9554" y="22387"/>
                    <a:pt x="9407" y="23297"/>
                  </a:cubicBezTo>
                  <a:cubicBezTo>
                    <a:pt x="9338" y="23297"/>
                    <a:pt x="9270" y="23308"/>
                    <a:pt x="9202" y="23308"/>
                  </a:cubicBezTo>
                  <a:cubicBezTo>
                    <a:pt x="9011" y="23315"/>
                    <a:pt x="8810" y="23331"/>
                    <a:pt x="8613" y="23331"/>
                  </a:cubicBezTo>
                  <a:cubicBezTo>
                    <a:pt x="8493" y="23331"/>
                    <a:pt x="8374" y="23325"/>
                    <a:pt x="8258" y="23308"/>
                  </a:cubicBezTo>
                  <a:cubicBezTo>
                    <a:pt x="7996" y="23274"/>
                    <a:pt x="7757" y="23160"/>
                    <a:pt x="7666" y="22899"/>
                  </a:cubicBezTo>
                  <a:cubicBezTo>
                    <a:pt x="7621" y="22762"/>
                    <a:pt x="7598" y="22626"/>
                    <a:pt x="7575" y="22478"/>
                  </a:cubicBezTo>
                  <a:cubicBezTo>
                    <a:pt x="7553" y="22409"/>
                    <a:pt x="7530" y="22330"/>
                    <a:pt x="7507" y="22250"/>
                  </a:cubicBezTo>
                  <a:cubicBezTo>
                    <a:pt x="7484" y="22193"/>
                    <a:pt x="7462" y="22125"/>
                    <a:pt x="7405" y="22091"/>
                  </a:cubicBezTo>
                  <a:cubicBezTo>
                    <a:pt x="7399" y="22085"/>
                    <a:pt x="7388" y="22082"/>
                    <a:pt x="7376" y="22082"/>
                  </a:cubicBezTo>
                  <a:cubicBezTo>
                    <a:pt x="7365" y="22082"/>
                    <a:pt x="7354" y="22085"/>
                    <a:pt x="7348" y="22091"/>
                  </a:cubicBezTo>
                  <a:cubicBezTo>
                    <a:pt x="7291" y="22182"/>
                    <a:pt x="7314" y="22330"/>
                    <a:pt x="7325" y="22421"/>
                  </a:cubicBezTo>
                  <a:cubicBezTo>
                    <a:pt x="7337" y="22557"/>
                    <a:pt x="7359" y="22694"/>
                    <a:pt x="7382" y="22819"/>
                  </a:cubicBezTo>
                  <a:cubicBezTo>
                    <a:pt x="7428" y="23058"/>
                    <a:pt x="7530" y="23274"/>
                    <a:pt x="7735" y="23410"/>
                  </a:cubicBezTo>
                  <a:cubicBezTo>
                    <a:pt x="7939" y="23558"/>
                    <a:pt x="8201" y="23592"/>
                    <a:pt x="8440" y="23604"/>
                  </a:cubicBezTo>
                  <a:cubicBezTo>
                    <a:pt x="8520" y="23607"/>
                    <a:pt x="8600" y="23608"/>
                    <a:pt x="8680" y="23608"/>
                  </a:cubicBezTo>
                  <a:cubicBezTo>
                    <a:pt x="8873" y="23608"/>
                    <a:pt x="9066" y="23600"/>
                    <a:pt x="9259" y="23592"/>
                  </a:cubicBezTo>
                  <a:cubicBezTo>
                    <a:pt x="9304" y="23592"/>
                    <a:pt x="9350" y="23581"/>
                    <a:pt x="9384" y="23581"/>
                  </a:cubicBezTo>
                  <a:lnTo>
                    <a:pt x="9384" y="23592"/>
                  </a:lnTo>
                  <a:cubicBezTo>
                    <a:pt x="9384" y="23661"/>
                    <a:pt x="9395" y="23740"/>
                    <a:pt x="9407" y="23808"/>
                  </a:cubicBezTo>
                  <a:lnTo>
                    <a:pt x="9350" y="23808"/>
                  </a:lnTo>
                  <a:cubicBezTo>
                    <a:pt x="9054" y="23808"/>
                    <a:pt x="8758" y="23797"/>
                    <a:pt x="8474" y="23797"/>
                  </a:cubicBezTo>
                  <a:cubicBezTo>
                    <a:pt x="8363" y="23797"/>
                    <a:pt x="8247" y="23802"/>
                    <a:pt x="8132" y="23802"/>
                  </a:cubicBezTo>
                  <a:cubicBezTo>
                    <a:pt x="7988" y="23802"/>
                    <a:pt x="7845" y="23795"/>
                    <a:pt x="7712" y="23763"/>
                  </a:cubicBezTo>
                  <a:cubicBezTo>
                    <a:pt x="7496" y="23717"/>
                    <a:pt x="7348" y="23615"/>
                    <a:pt x="7257" y="23433"/>
                  </a:cubicBezTo>
                  <a:cubicBezTo>
                    <a:pt x="7155" y="23262"/>
                    <a:pt x="7109" y="23058"/>
                    <a:pt x="7064" y="22853"/>
                  </a:cubicBezTo>
                  <a:cubicBezTo>
                    <a:pt x="6847" y="21727"/>
                    <a:pt x="6654" y="20612"/>
                    <a:pt x="6461" y="19486"/>
                  </a:cubicBezTo>
                  <a:cubicBezTo>
                    <a:pt x="6358" y="18861"/>
                    <a:pt x="6256" y="18224"/>
                    <a:pt x="6154" y="17598"/>
                  </a:cubicBezTo>
                  <a:lnTo>
                    <a:pt x="6336" y="17598"/>
                  </a:lnTo>
                  <a:cubicBezTo>
                    <a:pt x="6358" y="17792"/>
                    <a:pt x="6392" y="17985"/>
                    <a:pt x="6427" y="18167"/>
                  </a:cubicBezTo>
                  <a:cubicBezTo>
                    <a:pt x="6461" y="18417"/>
                    <a:pt x="6483" y="18679"/>
                    <a:pt x="6552" y="18918"/>
                  </a:cubicBezTo>
                  <a:cubicBezTo>
                    <a:pt x="6620" y="19168"/>
                    <a:pt x="6677" y="19407"/>
                    <a:pt x="6745" y="19657"/>
                  </a:cubicBezTo>
                  <a:cubicBezTo>
                    <a:pt x="6755" y="19683"/>
                    <a:pt x="6783" y="19697"/>
                    <a:pt x="6809" y="19697"/>
                  </a:cubicBezTo>
                  <a:cubicBezTo>
                    <a:pt x="6840" y="19697"/>
                    <a:pt x="6870" y="19677"/>
                    <a:pt x="6870" y="19634"/>
                  </a:cubicBezTo>
                  <a:cubicBezTo>
                    <a:pt x="6870" y="19384"/>
                    <a:pt x="6847" y="19134"/>
                    <a:pt x="6836" y="18884"/>
                  </a:cubicBezTo>
                  <a:cubicBezTo>
                    <a:pt x="6813" y="18633"/>
                    <a:pt x="6756" y="18372"/>
                    <a:pt x="6711" y="18122"/>
                  </a:cubicBezTo>
                  <a:cubicBezTo>
                    <a:pt x="6688" y="17928"/>
                    <a:pt x="6654" y="17746"/>
                    <a:pt x="6620" y="17553"/>
                  </a:cubicBezTo>
                  <a:cubicBezTo>
                    <a:pt x="7473" y="17371"/>
                    <a:pt x="8110" y="16597"/>
                    <a:pt x="8110" y="15688"/>
                  </a:cubicBezTo>
                  <a:cubicBezTo>
                    <a:pt x="8110" y="14641"/>
                    <a:pt x="7257" y="13788"/>
                    <a:pt x="6199" y="13788"/>
                  </a:cubicBezTo>
                  <a:cubicBezTo>
                    <a:pt x="6006" y="13788"/>
                    <a:pt x="5812" y="13811"/>
                    <a:pt x="5630" y="13879"/>
                  </a:cubicBezTo>
                  <a:cubicBezTo>
                    <a:pt x="5574" y="13470"/>
                    <a:pt x="5517" y="13072"/>
                    <a:pt x="5460" y="12674"/>
                  </a:cubicBezTo>
                  <a:cubicBezTo>
                    <a:pt x="5460" y="12594"/>
                    <a:pt x="5437" y="12514"/>
                    <a:pt x="5426" y="12446"/>
                  </a:cubicBezTo>
                  <a:lnTo>
                    <a:pt x="5483" y="12446"/>
                  </a:lnTo>
                  <a:cubicBezTo>
                    <a:pt x="5892" y="12446"/>
                    <a:pt x="6290" y="12446"/>
                    <a:pt x="6700" y="12435"/>
                  </a:cubicBezTo>
                  <a:lnTo>
                    <a:pt x="9850" y="12435"/>
                  </a:lnTo>
                  <a:cubicBezTo>
                    <a:pt x="9827" y="12514"/>
                    <a:pt x="9805" y="12594"/>
                    <a:pt x="9793" y="12674"/>
                  </a:cubicBezTo>
                  <a:cubicBezTo>
                    <a:pt x="9156" y="12674"/>
                    <a:pt x="8519" y="12674"/>
                    <a:pt x="7882" y="12685"/>
                  </a:cubicBezTo>
                  <a:cubicBezTo>
                    <a:pt x="7700" y="12685"/>
                    <a:pt x="7507" y="12696"/>
                    <a:pt x="7325" y="12696"/>
                  </a:cubicBezTo>
                  <a:cubicBezTo>
                    <a:pt x="7143" y="12708"/>
                    <a:pt x="6961" y="12730"/>
                    <a:pt x="6779" y="12764"/>
                  </a:cubicBezTo>
                  <a:cubicBezTo>
                    <a:pt x="6734" y="12776"/>
                    <a:pt x="6734" y="12844"/>
                    <a:pt x="6779" y="12855"/>
                  </a:cubicBezTo>
                  <a:cubicBezTo>
                    <a:pt x="6938" y="12878"/>
                    <a:pt x="7086" y="12901"/>
                    <a:pt x="7246" y="12901"/>
                  </a:cubicBezTo>
                  <a:cubicBezTo>
                    <a:pt x="7405" y="12901"/>
                    <a:pt x="7575" y="12912"/>
                    <a:pt x="7735" y="12912"/>
                  </a:cubicBezTo>
                  <a:lnTo>
                    <a:pt x="8735" y="12912"/>
                  </a:lnTo>
                  <a:cubicBezTo>
                    <a:pt x="9077" y="12912"/>
                    <a:pt x="9429" y="12912"/>
                    <a:pt x="9770" y="12924"/>
                  </a:cubicBezTo>
                  <a:cubicBezTo>
                    <a:pt x="9770" y="12935"/>
                    <a:pt x="9770" y="12946"/>
                    <a:pt x="9770" y="12958"/>
                  </a:cubicBezTo>
                  <a:cubicBezTo>
                    <a:pt x="9770" y="14004"/>
                    <a:pt x="10624" y="14857"/>
                    <a:pt x="11681" y="14857"/>
                  </a:cubicBezTo>
                  <a:cubicBezTo>
                    <a:pt x="12728" y="14857"/>
                    <a:pt x="13592" y="14004"/>
                    <a:pt x="13592" y="12958"/>
                  </a:cubicBezTo>
                  <a:cubicBezTo>
                    <a:pt x="13592" y="12776"/>
                    <a:pt x="13558" y="12594"/>
                    <a:pt x="13512" y="12435"/>
                  </a:cubicBezTo>
                  <a:close/>
                  <a:moveTo>
                    <a:pt x="11295" y="22000"/>
                  </a:moveTo>
                  <a:cubicBezTo>
                    <a:pt x="12057" y="22000"/>
                    <a:pt x="12694" y="22535"/>
                    <a:pt x="12853" y="23251"/>
                  </a:cubicBezTo>
                  <a:lnTo>
                    <a:pt x="12534" y="23251"/>
                  </a:lnTo>
                  <a:cubicBezTo>
                    <a:pt x="12443" y="23251"/>
                    <a:pt x="12352" y="23246"/>
                    <a:pt x="12265" y="23246"/>
                  </a:cubicBezTo>
                  <a:cubicBezTo>
                    <a:pt x="12221" y="23246"/>
                    <a:pt x="12178" y="23247"/>
                    <a:pt x="12136" y="23251"/>
                  </a:cubicBezTo>
                  <a:cubicBezTo>
                    <a:pt x="12068" y="23251"/>
                    <a:pt x="12011" y="23262"/>
                    <a:pt x="11943" y="23274"/>
                  </a:cubicBezTo>
                  <a:cubicBezTo>
                    <a:pt x="11875" y="23285"/>
                    <a:pt x="11852" y="23308"/>
                    <a:pt x="11795" y="23342"/>
                  </a:cubicBezTo>
                  <a:cubicBezTo>
                    <a:pt x="11772" y="23353"/>
                    <a:pt x="11784" y="23388"/>
                    <a:pt x="11795" y="23399"/>
                  </a:cubicBezTo>
                  <a:cubicBezTo>
                    <a:pt x="11841" y="23444"/>
                    <a:pt x="11886" y="23467"/>
                    <a:pt x="11954" y="23479"/>
                  </a:cubicBezTo>
                  <a:cubicBezTo>
                    <a:pt x="12022" y="23501"/>
                    <a:pt x="12091" y="23513"/>
                    <a:pt x="12170" y="23513"/>
                  </a:cubicBezTo>
                  <a:cubicBezTo>
                    <a:pt x="12318" y="23535"/>
                    <a:pt x="12466" y="23535"/>
                    <a:pt x="12603" y="23535"/>
                  </a:cubicBezTo>
                  <a:cubicBezTo>
                    <a:pt x="12694" y="23547"/>
                    <a:pt x="12796" y="23547"/>
                    <a:pt x="12887" y="23558"/>
                  </a:cubicBezTo>
                  <a:cubicBezTo>
                    <a:pt x="12887" y="23570"/>
                    <a:pt x="12887" y="23581"/>
                    <a:pt x="12887" y="23592"/>
                  </a:cubicBezTo>
                  <a:cubicBezTo>
                    <a:pt x="12887" y="23661"/>
                    <a:pt x="12887" y="23729"/>
                    <a:pt x="12876" y="23797"/>
                  </a:cubicBezTo>
                  <a:lnTo>
                    <a:pt x="12830" y="23797"/>
                  </a:lnTo>
                  <a:cubicBezTo>
                    <a:pt x="12546" y="23808"/>
                    <a:pt x="12250" y="23808"/>
                    <a:pt x="11966" y="23808"/>
                  </a:cubicBezTo>
                  <a:cubicBezTo>
                    <a:pt x="11522" y="23820"/>
                    <a:pt x="11090" y="23820"/>
                    <a:pt x="10658" y="23831"/>
                  </a:cubicBezTo>
                  <a:cubicBezTo>
                    <a:pt x="10339" y="23820"/>
                    <a:pt x="10032" y="23820"/>
                    <a:pt x="9725" y="23820"/>
                  </a:cubicBezTo>
                  <a:cubicBezTo>
                    <a:pt x="9714" y="23740"/>
                    <a:pt x="9702" y="23672"/>
                    <a:pt x="9702" y="23592"/>
                  </a:cubicBezTo>
                  <a:cubicBezTo>
                    <a:pt x="9702" y="23581"/>
                    <a:pt x="9702" y="23570"/>
                    <a:pt x="9702" y="23558"/>
                  </a:cubicBezTo>
                  <a:cubicBezTo>
                    <a:pt x="9873" y="23535"/>
                    <a:pt x="10032" y="23501"/>
                    <a:pt x="10191" y="23456"/>
                  </a:cubicBezTo>
                  <a:cubicBezTo>
                    <a:pt x="10271" y="23422"/>
                    <a:pt x="10248" y="23319"/>
                    <a:pt x="10180" y="23319"/>
                  </a:cubicBezTo>
                  <a:cubicBezTo>
                    <a:pt x="10032" y="23297"/>
                    <a:pt x="9884" y="23297"/>
                    <a:pt x="9736" y="23297"/>
                  </a:cubicBezTo>
                  <a:cubicBezTo>
                    <a:pt x="9873" y="22557"/>
                    <a:pt x="10521" y="22000"/>
                    <a:pt x="11295" y="22000"/>
                  </a:cubicBezTo>
                  <a:close/>
                  <a:moveTo>
                    <a:pt x="14183" y="1"/>
                  </a:moveTo>
                  <a:cubicBezTo>
                    <a:pt x="14058" y="1"/>
                    <a:pt x="13932" y="13"/>
                    <a:pt x="13808" y="37"/>
                  </a:cubicBezTo>
                  <a:cubicBezTo>
                    <a:pt x="13046" y="196"/>
                    <a:pt x="12512" y="856"/>
                    <a:pt x="12113" y="1482"/>
                  </a:cubicBezTo>
                  <a:cubicBezTo>
                    <a:pt x="11647" y="2198"/>
                    <a:pt x="11272" y="2972"/>
                    <a:pt x="10976" y="3779"/>
                  </a:cubicBezTo>
                  <a:cubicBezTo>
                    <a:pt x="10817" y="4234"/>
                    <a:pt x="10680" y="4689"/>
                    <a:pt x="10567" y="5155"/>
                  </a:cubicBezTo>
                  <a:cubicBezTo>
                    <a:pt x="10510" y="5383"/>
                    <a:pt x="10464" y="5610"/>
                    <a:pt x="10430" y="5838"/>
                  </a:cubicBezTo>
                  <a:cubicBezTo>
                    <a:pt x="10407" y="5963"/>
                    <a:pt x="10396" y="6088"/>
                    <a:pt x="10373" y="6213"/>
                  </a:cubicBezTo>
                  <a:cubicBezTo>
                    <a:pt x="10373" y="6270"/>
                    <a:pt x="10373" y="6327"/>
                    <a:pt x="10373" y="6384"/>
                  </a:cubicBezTo>
                  <a:cubicBezTo>
                    <a:pt x="10373" y="6395"/>
                    <a:pt x="10373" y="6407"/>
                    <a:pt x="10373" y="6407"/>
                  </a:cubicBezTo>
                  <a:cubicBezTo>
                    <a:pt x="10262" y="6390"/>
                    <a:pt x="10150" y="6382"/>
                    <a:pt x="10038" y="6382"/>
                  </a:cubicBezTo>
                  <a:cubicBezTo>
                    <a:pt x="9760" y="6382"/>
                    <a:pt x="9481" y="6431"/>
                    <a:pt x="9213" y="6520"/>
                  </a:cubicBezTo>
                  <a:cubicBezTo>
                    <a:pt x="8974" y="6600"/>
                    <a:pt x="8724" y="6702"/>
                    <a:pt x="8508" y="6850"/>
                  </a:cubicBezTo>
                  <a:cubicBezTo>
                    <a:pt x="8474" y="6759"/>
                    <a:pt x="8428" y="6668"/>
                    <a:pt x="8383" y="6589"/>
                  </a:cubicBezTo>
                  <a:cubicBezTo>
                    <a:pt x="8269" y="6372"/>
                    <a:pt x="8155" y="6179"/>
                    <a:pt x="8030" y="5974"/>
                  </a:cubicBezTo>
                  <a:cubicBezTo>
                    <a:pt x="7780" y="5565"/>
                    <a:pt x="7507" y="5178"/>
                    <a:pt x="7211" y="4803"/>
                  </a:cubicBezTo>
                  <a:cubicBezTo>
                    <a:pt x="6665" y="4132"/>
                    <a:pt x="6063" y="3518"/>
                    <a:pt x="5403" y="2983"/>
                  </a:cubicBezTo>
                  <a:cubicBezTo>
                    <a:pt x="4873" y="2557"/>
                    <a:pt x="4230" y="2141"/>
                    <a:pt x="3534" y="2141"/>
                  </a:cubicBezTo>
                  <a:cubicBezTo>
                    <a:pt x="3467" y="2141"/>
                    <a:pt x="3400" y="2145"/>
                    <a:pt x="3333" y="2153"/>
                  </a:cubicBezTo>
                  <a:cubicBezTo>
                    <a:pt x="2980" y="2198"/>
                    <a:pt x="2639" y="2335"/>
                    <a:pt x="2378" y="2585"/>
                  </a:cubicBezTo>
                  <a:cubicBezTo>
                    <a:pt x="2116" y="2835"/>
                    <a:pt x="1979" y="3199"/>
                    <a:pt x="2002" y="3552"/>
                  </a:cubicBezTo>
                  <a:cubicBezTo>
                    <a:pt x="2025" y="3916"/>
                    <a:pt x="2184" y="4246"/>
                    <a:pt x="2412" y="4519"/>
                  </a:cubicBezTo>
                  <a:cubicBezTo>
                    <a:pt x="2292" y="4501"/>
                    <a:pt x="2173" y="4493"/>
                    <a:pt x="2053" y="4493"/>
                  </a:cubicBezTo>
                  <a:cubicBezTo>
                    <a:pt x="1934" y="4493"/>
                    <a:pt x="1815" y="4501"/>
                    <a:pt x="1695" y="4519"/>
                  </a:cubicBezTo>
                  <a:cubicBezTo>
                    <a:pt x="1149" y="4598"/>
                    <a:pt x="637" y="4860"/>
                    <a:pt x="342" y="5326"/>
                  </a:cubicBezTo>
                  <a:cubicBezTo>
                    <a:pt x="35" y="5804"/>
                    <a:pt x="0" y="6429"/>
                    <a:pt x="205" y="6953"/>
                  </a:cubicBezTo>
                  <a:cubicBezTo>
                    <a:pt x="364" y="7385"/>
                    <a:pt x="694" y="7771"/>
                    <a:pt x="1081" y="8033"/>
                  </a:cubicBezTo>
                  <a:cubicBezTo>
                    <a:pt x="1047" y="8056"/>
                    <a:pt x="1001" y="8079"/>
                    <a:pt x="967" y="8101"/>
                  </a:cubicBezTo>
                  <a:cubicBezTo>
                    <a:pt x="626" y="8340"/>
                    <a:pt x="376" y="8750"/>
                    <a:pt x="421" y="9170"/>
                  </a:cubicBezTo>
                  <a:cubicBezTo>
                    <a:pt x="467" y="9625"/>
                    <a:pt x="853" y="9921"/>
                    <a:pt x="1263" y="10080"/>
                  </a:cubicBezTo>
                  <a:cubicBezTo>
                    <a:pt x="1456" y="10160"/>
                    <a:pt x="1672" y="10217"/>
                    <a:pt x="1888" y="10240"/>
                  </a:cubicBezTo>
                  <a:cubicBezTo>
                    <a:pt x="1979" y="10251"/>
                    <a:pt x="2070" y="10251"/>
                    <a:pt x="2161" y="10262"/>
                  </a:cubicBezTo>
                  <a:cubicBezTo>
                    <a:pt x="2127" y="10376"/>
                    <a:pt x="2139" y="10512"/>
                    <a:pt x="2184" y="10638"/>
                  </a:cubicBezTo>
                  <a:cubicBezTo>
                    <a:pt x="2241" y="10763"/>
                    <a:pt x="2321" y="10865"/>
                    <a:pt x="2434" y="10956"/>
                  </a:cubicBezTo>
                  <a:cubicBezTo>
                    <a:pt x="2389" y="10990"/>
                    <a:pt x="2366" y="11024"/>
                    <a:pt x="2343" y="11058"/>
                  </a:cubicBezTo>
                  <a:cubicBezTo>
                    <a:pt x="2275" y="11149"/>
                    <a:pt x="2241" y="11240"/>
                    <a:pt x="2207" y="11343"/>
                  </a:cubicBezTo>
                  <a:cubicBezTo>
                    <a:pt x="2150" y="11536"/>
                    <a:pt x="2161" y="11741"/>
                    <a:pt x="2218" y="11934"/>
                  </a:cubicBezTo>
                  <a:cubicBezTo>
                    <a:pt x="2332" y="12310"/>
                    <a:pt x="2673" y="12560"/>
                    <a:pt x="3026" y="12674"/>
                  </a:cubicBezTo>
                  <a:cubicBezTo>
                    <a:pt x="3200" y="12732"/>
                    <a:pt x="3381" y="12757"/>
                    <a:pt x="3563" y="12757"/>
                  </a:cubicBezTo>
                  <a:cubicBezTo>
                    <a:pt x="3807" y="12757"/>
                    <a:pt x="4053" y="12711"/>
                    <a:pt x="4288" y="12639"/>
                  </a:cubicBezTo>
                  <a:cubicBezTo>
                    <a:pt x="4482" y="12594"/>
                    <a:pt x="4675" y="12526"/>
                    <a:pt x="4868" y="12446"/>
                  </a:cubicBezTo>
                  <a:lnTo>
                    <a:pt x="5107" y="12446"/>
                  </a:lnTo>
                  <a:cubicBezTo>
                    <a:pt x="5119" y="12674"/>
                    <a:pt x="5141" y="12912"/>
                    <a:pt x="5176" y="13151"/>
                  </a:cubicBezTo>
                  <a:cubicBezTo>
                    <a:pt x="5210" y="13447"/>
                    <a:pt x="5244" y="13731"/>
                    <a:pt x="5278" y="14027"/>
                  </a:cubicBezTo>
                  <a:cubicBezTo>
                    <a:pt x="5357" y="14618"/>
                    <a:pt x="5437" y="15198"/>
                    <a:pt x="5517" y="15790"/>
                  </a:cubicBezTo>
                  <a:cubicBezTo>
                    <a:pt x="5687" y="16950"/>
                    <a:pt x="5858" y="18099"/>
                    <a:pt x="6051" y="19259"/>
                  </a:cubicBezTo>
                  <a:cubicBezTo>
                    <a:pt x="6245" y="20408"/>
                    <a:pt x="6449" y="21568"/>
                    <a:pt x="6665" y="22717"/>
                  </a:cubicBezTo>
                  <a:cubicBezTo>
                    <a:pt x="6745" y="23171"/>
                    <a:pt x="6836" y="23683"/>
                    <a:pt x="7234" y="23968"/>
                  </a:cubicBezTo>
                  <a:cubicBezTo>
                    <a:pt x="7450" y="24115"/>
                    <a:pt x="7723" y="24150"/>
                    <a:pt x="7973" y="24161"/>
                  </a:cubicBezTo>
                  <a:cubicBezTo>
                    <a:pt x="8201" y="24172"/>
                    <a:pt x="8428" y="24172"/>
                    <a:pt x="8656" y="24172"/>
                  </a:cubicBezTo>
                  <a:cubicBezTo>
                    <a:pt x="8747" y="24195"/>
                    <a:pt x="8838" y="24206"/>
                    <a:pt x="8929" y="24206"/>
                  </a:cubicBezTo>
                  <a:cubicBezTo>
                    <a:pt x="9095" y="24210"/>
                    <a:pt x="9263" y="24211"/>
                    <a:pt x="9431" y="24211"/>
                  </a:cubicBezTo>
                  <a:cubicBezTo>
                    <a:pt x="9837" y="24211"/>
                    <a:pt x="10247" y="24203"/>
                    <a:pt x="10658" y="24195"/>
                  </a:cubicBezTo>
                  <a:cubicBezTo>
                    <a:pt x="11060" y="24203"/>
                    <a:pt x="11468" y="24211"/>
                    <a:pt x="11877" y="24211"/>
                  </a:cubicBezTo>
                  <a:cubicBezTo>
                    <a:pt x="12047" y="24211"/>
                    <a:pt x="12217" y="24210"/>
                    <a:pt x="12386" y="24206"/>
                  </a:cubicBezTo>
                  <a:cubicBezTo>
                    <a:pt x="12477" y="24206"/>
                    <a:pt x="12568" y="24195"/>
                    <a:pt x="12648" y="24172"/>
                  </a:cubicBezTo>
                  <a:cubicBezTo>
                    <a:pt x="12876" y="24172"/>
                    <a:pt x="13103" y="24172"/>
                    <a:pt x="13330" y="24161"/>
                  </a:cubicBezTo>
                  <a:cubicBezTo>
                    <a:pt x="13581" y="24150"/>
                    <a:pt x="13854" y="24115"/>
                    <a:pt x="14070" y="23968"/>
                  </a:cubicBezTo>
                  <a:cubicBezTo>
                    <a:pt x="14468" y="23683"/>
                    <a:pt x="14559" y="23171"/>
                    <a:pt x="14650" y="22717"/>
                  </a:cubicBezTo>
                  <a:cubicBezTo>
                    <a:pt x="14866" y="21568"/>
                    <a:pt x="15071" y="20408"/>
                    <a:pt x="15264" y="19248"/>
                  </a:cubicBezTo>
                  <a:cubicBezTo>
                    <a:pt x="15446" y="18099"/>
                    <a:pt x="15628" y="16939"/>
                    <a:pt x="15787" y="15790"/>
                  </a:cubicBezTo>
                  <a:cubicBezTo>
                    <a:pt x="15867" y="15198"/>
                    <a:pt x="15946" y="14607"/>
                    <a:pt x="16026" y="14027"/>
                  </a:cubicBezTo>
                  <a:cubicBezTo>
                    <a:pt x="16072" y="13731"/>
                    <a:pt x="16106" y="13447"/>
                    <a:pt x="16140" y="13151"/>
                  </a:cubicBezTo>
                  <a:cubicBezTo>
                    <a:pt x="16163" y="12912"/>
                    <a:pt x="16197" y="12674"/>
                    <a:pt x="16197" y="12435"/>
                  </a:cubicBezTo>
                  <a:cubicBezTo>
                    <a:pt x="16276" y="12435"/>
                    <a:pt x="16367" y="12435"/>
                    <a:pt x="16447" y="12446"/>
                  </a:cubicBezTo>
                  <a:cubicBezTo>
                    <a:pt x="16640" y="12446"/>
                    <a:pt x="16822" y="12412"/>
                    <a:pt x="16936" y="12230"/>
                  </a:cubicBezTo>
                  <a:cubicBezTo>
                    <a:pt x="17027" y="12082"/>
                    <a:pt x="17027" y="11889"/>
                    <a:pt x="17050" y="11718"/>
                  </a:cubicBezTo>
                  <a:cubicBezTo>
                    <a:pt x="17061" y="11570"/>
                    <a:pt x="17072" y="11422"/>
                    <a:pt x="17084" y="11263"/>
                  </a:cubicBezTo>
                  <a:cubicBezTo>
                    <a:pt x="17095" y="11240"/>
                    <a:pt x="17095" y="11206"/>
                    <a:pt x="17095" y="11184"/>
                  </a:cubicBezTo>
                  <a:cubicBezTo>
                    <a:pt x="17129" y="10842"/>
                    <a:pt x="17129" y="10467"/>
                    <a:pt x="17084" y="10126"/>
                  </a:cubicBezTo>
                  <a:cubicBezTo>
                    <a:pt x="17084" y="10126"/>
                    <a:pt x="17084" y="10114"/>
                    <a:pt x="17084" y="10114"/>
                  </a:cubicBezTo>
                  <a:cubicBezTo>
                    <a:pt x="17209" y="10069"/>
                    <a:pt x="17323" y="10001"/>
                    <a:pt x="17436" y="9921"/>
                  </a:cubicBezTo>
                  <a:cubicBezTo>
                    <a:pt x="17743" y="9694"/>
                    <a:pt x="17971" y="9341"/>
                    <a:pt x="17971" y="8954"/>
                  </a:cubicBezTo>
                  <a:cubicBezTo>
                    <a:pt x="17960" y="8750"/>
                    <a:pt x="17903" y="8556"/>
                    <a:pt x="17789" y="8386"/>
                  </a:cubicBezTo>
                  <a:cubicBezTo>
                    <a:pt x="17732" y="8306"/>
                    <a:pt x="17664" y="8226"/>
                    <a:pt x="17573" y="8169"/>
                  </a:cubicBezTo>
                  <a:cubicBezTo>
                    <a:pt x="17539" y="8135"/>
                    <a:pt x="17505" y="8113"/>
                    <a:pt x="17459" y="8090"/>
                  </a:cubicBezTo>
                  <a:cubicBezTo>
                    <a:pt x="17527" y="7976"/>
                    <a:pt x="17573" y="7851"/>
                    <a:pt x="17584" y="7703"/>
                  </a:cubicBezTo>
                  <a:cubicBezTo>
                    <a:pt x="17596" y="7578"/>
                    <a:pt x="17562" y="7453"/>
                    <a:pt x="17493" y="7339"/>
                  </a:cubicBezTo>
                  <a:cubicBezTo>
                    <a:pt x="17584" y="7316"/>
                    <a:pt x="17664" y="7282"/>
                    <a:pt x="17743" y="7237"/>
                  </a:cubicBezTo>
                  <a:cubicBezTo>
                    <a:pt x="17937" y="7146"/>
                    <a:pt x="18119" y="7032"/>
                    <a:pt x="18289" y="6884"/>
                  </a:cubicBezTo>
                  <a:cubicBezTo>
                    <a:pt x="18631" y="6611"/>
                    <a:pt x="18892" y="6213"/>
                    <a:pt x="18790" y="5758"/>
                  </a:cubicBezTo>
                  <a:cubicBezTo>
                    <a:pt x="18699" y="5349"/>
                    <a:pt x="18335" y="5030"/>
                    <a:pt x="17937" y="4917"/>
                  </a:cubicBezTo>
                  <a:cubicBezTo>
                    <a:pt x="17891" y="4905"/>
                    <a:pt x="17846" y="4894"/>
                    <a:pt x="17800" y="4894"/>
                  </a:cubicBezTo>
                  <a:cubicBezTo>
                    <a:pt x="18096" y="4519"/>
                    <a:pt x="18278" y="4041"/>
                    <a:pt x="18301" y="3586"/>
                  </a:cubicBezTo>
                  <a:cubicBezTo>
                    <a:pt x="18324" y="3029"/>
                    <a:pt x="18096" y="2448"/>
                    <a:pt x="17652" y="2096"/>
                  </a:cubicBezTo>
                  <a:cubicBezTo>
                    <a:pt x="17330" y="1833"/>
                    <a:pt x="16931" y="1715"/>
                    <a:pt x="16522" y="1715"/>
                  </a:cubicBezTo>
                  <a:cubicBezTo>
                    <a:pt x="16384" y="1715"/>
                    <a:pt x="16244" y="1729"/>
                    <a:pt x="16106" y="1755"/>
                  </a:cubicBezTo>
                  <a:cubicBezTo>
                    <a:pt x="15867" y="1800"/>
                    <a:pt x="15651" y="1880"/>
                    <a:pt x="15435" y="1994"/>
                  </a:cubicBezTo>
                  <a:cubicBezTo>
                    <a:pt x="15560" y="1652"/>
                    <a:pt x="15605" y="1300"/>
                    <a:pt x="15514" y="947"/>
                  </a:cubicBezTo>
                  <a:cubicBezTo>
                    <a:pt x="15423" y="595"/>
                    <a:pt x="15184" y="299"/>
                    <a:pt x="14855" y="140"/>
                  </a:cubicBezTo>
                  <a:cubicBezTo>
                    <a:pt x="14641" y="44"/>
                    <a:pt x="14413" y="1"/>
                    <a:pt x="141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4102675" y="2791600"/>
              <a:ext cx="95300" cy="95575"/>
            </a:xfrm>
            <a:custGeom>
              <a:rect b="b" l="l" r="r" t="t"/>
              <a:pathLst>
                <a:path extrusionOk="0" h="3823" w="3812">
                  <a:moveTo>
                    <a:pt x="1912" y="319"/>
                  </a:moveTo>
                  <a:cubicBezTo>
                    <a:pt x="2787" y="319"/>
                    <a:pt x="3504" y="1036"/>
                    <a:pt x="3504" y="1912"/>
                  </a:cubicBezTo>
                  <a:cubicBezTo>
                    <a:pt x="3493" y="2787"/>
                    <a:pt x="2787" y="3504"/>
                    <a:pt x="1912" y="3504"/>
                  </a:cubicBezTo>
                  <a:cubicBezTo>
                    <a:pt x="1024" y="3504"/>
                    <a:pt x="319" y="2799"/>
                    <a:pt x="319" y="1912"/>
                  </a:cubicBezTo>
                  <a:cubicBezTo>
                    <a:pt x="319" y="1036"/>
                    <a:pt x="1024" y="319"/>
                    <a:pt x="1912" y="319"/>
                  </a:cubicBezTo>
                  <a:close/>
                  <a:moveTo>
                    <a:pt x="1912" y="1"/>
                  </a:moveTo>
                  <a:cubicBezTo>
                    <a:pt x="854" y="1"/>
                    <a:pt x="1" y="865"/>
                    <a:pt x="1" y="1912"/>
                  </a:cubicBezTo>
                  <a:cubicBezTo>
                    <a:pt x="1" y="2969"/>
                    <a:pt x="854" y="3822"/>
                    <a:pt x="1912" y="3822"/>
                  </a:cubicBezTo>
                  <a:cubicBezTo>
                    <a:pt x="2958" y="3822"/>
                    <a:pt x="3811" y="2969"/>
                    <a:pt x="3811" y="1912"/>
                  </a:cubicBezTo>
                  <a:cubicBezTo>
                    <a:pt x="3811" y="865"/>
                    <a:pt x="2958" y="1"/>
                    <a:pt x="19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4060025" y="2749900"/>
              <a:ext cx="7150" cy="24075"/>
            </a:xfrm>
            <a:custGeom>
              <a:rect b="b" l="l" r="r" t="t"/>
              <a:pathLst>
                <a:path extrusionOk="0" h="963" w="286">
                  <a:moveTo>
                    <a:pt x="105" y="1"/>
                  </a:moveTo>
                  <a:cubicBezTo>
                    <a:pt x="88" y="1"/>
                    <a:pt x="71" y="6"/>
                    <a:pt x="58" y="20"/>
                  </a:cubicBezTo>
                  <a:cubicBezTo>
                    <a:pt x="1" y="76"/>
                    <a:pt x="24" y="167"/>
                    <a:pt x="24" y="236"/>
                  </a:cubicBezTo>
                  <a:cubicBezTo>
                    <a:pt x="24" y="315"/>
                    <a:pt x="35" y="395"/>
                    <a:pt x="35" y="463"/>
                  </a:cubicBezTo>
                  <a:cubicBezTo>
                    <a:pt x="46" y="509"/>
                    <a:pt x="46" y="543"/>
                    <a:pt x="46" y="577"/>
                  </a:cubicBezTo>
                  <a:cubicBezTo>
                    <a:pt x="58" y="600"/>
                    <a:pt x="58" y="611"/>
                    <a:pt x="58" y="634"/>
                  </a:cubicBezTo>
                  <a:cubicBezTo>
                    <a:pt x="58" y="645"/>
                    <a:pt x="58" y="656"/>
                    <a:pt x="58" y="679"/>
                  </a:cubicBezTo>
                  <a:cubicBezTo>
                    <a:pt x="69" y="691"/>
                    <a:pt x="69" y="702"/>
                    <a:pt x="80" y="713"/>
                  </a:cubicBezTo>
                  <a:cubicBezTo>
                    <a:pt x="92" y="793"/>
                    <a:pt x="92" y="861"/>
                    <a:pt x="126" y="929"/>
                  </a:cubicBezTo>
                  <a:cubicBezTo>
                    <a:pt x="135" y="952"/>
                    <a:pt x="155" y="962"/>
                    <a:pt x="178" y="962"/>
                  </a:cubicBezTo>
                  <a:cubicBezTo>
                    <a:pt x="211" y="962"/>
                    <a:pt x="249" y="941"/>
                    <a:pt x="262" y="907"/>
                  </a:cubicBezTo>
                  <a:cubicBezTo>
                    <a:pt x="285" y="838"/>
                    <a:pt x="274" y="759"/>
                    <a:pt x="285" y="691"/>
                  </a:cubicBezTo>
                  <a:cubicBezTo>
                    <a:pt x="285" y="611"/>
                    <a:pt x="285" y="531"/>
                    <a:pt x="274" y="452"/>
                  </a:cubicBezTo>
                  <a:cubicBezTo>
                    <a:pt x="262" y="372"/>
                    <a:pt x="251" y="293"/>
                    <a:pt x="228" y="213"/>
                  </a:cubicBezTo>
                  <a:cubicBezTo>
                    <a:pt x="217" y="145"/>
                    <a:pt x="206" y="42"/>
                    <a:pt x="137" y="8"/>
                  </a:cubicBezTo>
                  <a:cubicBezTo>
                    <a:pt x="128" y="3"/>
                    <a:pt x="116" y="1"/>
                    <a:pt x="10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4282950" y="2679925"/>
              <a:ext cx="12550" cy="49425"/>
            </a:xfrm>
            <a:custGeom>
              <a:rect b="b" l="l" r="r" t="t"/>
              <a:pathLst>
                <a:path extrusionOk="0" h="1977" w="502">
                  <a:moveTo>
                    <a:pt x="386" y="1"/>
                  </a:moveTo>
                  <a:cubicBezTo>
                    <a:pt x="371" y="1"/>
                    <a:pt x="355" y="7"/>
                    <a:pt x="342" y="21"/>
                  </a:cubicBezTo>
                  <a:cubicBezTo>
                    <a:pt x="285" y="66"/>
                    <a:pt x="274" y="157"/>
                    <a:pt x="262" y="225"/>
                  </a:cubicBezTo>
                  <a:cubicBezTo>
                    <a:pt x="240" y="305"/>
                    <a:pt x="228" y="385"/>
                    <a:pt x="217" y="464"/>
                  </a:cubicBezTo>
                  <a:cubicBezTo>
                    <a:pt x="194" y="623"/>
                    <a:pt x="171" y="783"/>
                    <a:pt x="149" y="931"/>
                  </a:cubicBezTo>
                  <a:cubicBezTo>
                    <a:pt x="115" y="1090"/>
                    <a:pt x="92" y="1249"/>
                    <a:pt x="69" y="1408"/>
                  </a:cubicBezTo>
                  <a:cubicBezTo>
                    <a:pt x="58" y="1488"/>
                    <a:pt x="46" y="1567"/>
                    <a:pt x="35" y="1647"/>
                  </a:cubicBezTo>
                  <a:cubicBezTo>
                    <a:pt x="35" y="1727"/>
                    <a:pt x="1" y="1806"/>
                    <a:pt x="12" y="1886"/>
                  </a:cubicBezTo>
                  <a:cubicBezTo>
                    <a:pt x="12" y="1942"/>
                    <a:pt x="55" y="1976"/>
                    <a:pt x="98" y="1976"/>
                  </a:cubicBezTo>
                  <a:cubicBezTo>
                    <a:pt x="126" y="1976"/>
                    <a:pt x="154" y="1962"/>
                    <a:pt x="171" y="1931"/>
                  </a:cubicBezTo>
                  <a:cubicBezTo>
                    <a:pt x="217" y="1863"/>
                    <a:pt x="228" y="1784"/>
                    <a:pt x="251" y="1715"/>
                  </a:cubicBezTo>
                  <a:cubicBezTo>
                    <a:pt x="274" y="1636"/>
                    <a:pt x="297" y="1556"/>
                    <a:pt x="319" y="1476"/>
                  </a:cubicBezTo>
                  <a:cubicBezTo>
                    <a:pt x="353" y="1317"/>
                    <a:pt x="387" y="1158"/>
                    <a:pt x="422" y="999"/>
                  </a:cubicBezTo>
                  <a:cubicBezTo>
                    <a:pt x="444" y="828"/>
                    <a:pt x="467" y="669"/>
                    <a:pt x="478" y="498"/>
                  </a:cubicBezTo>
                  <a:cubicBezTo>
                    <a:pt x="490" y="419"/>
                    <a:pt x="490" y="339"/>
                    <a:pt x="490" y="259"/>
                  </a:cubicBezTo>
                  <a:cubicBezTo>
                    <a:pt x="490" y="191"/>
                    <a:pt x="501" y="100"/>
                    <a:pt x="456" y="43"/>
                  </a:cubicBezTo>
                  <a:cubicBezTo>
                    <a:pt x="435" y="16"/>
                    <a:pt x="410" y="1"/>
                    <a:pt x="38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4276700" y="2689975"/>
              <a:ext cx="9125" cy="25300"/>
            </a:xfrm>
            <a:custGeom>
              <a:rect b="b" l="l" r="r" t="t"/>
              <a:pathLst>
                <a:path extrusionOk="0" h="1012" w="365">
                  <a:moveTo>
                    <a:pt x="232" y="0"/>
                  </a:moveTo>
                  <a:cubicBezTo>
                    <a:pt x="206" y="0"/>
                    <a:pt x="179" y="9"/>
                    <a:pt x="160" y="28"/>
                  </a:cubicBezTo>
                  <a:cubicBezTo>
                    <a:pt x="114" y="85"/>
                    <a:pt x="103" y="176"/>
                    <a:pt x="92" y="256"/>
                  </a:cubicBezTo>
                  <a:cubicBezTo>
                    <a:pt x="80" y="335"/>
                    <a:pt x="57" y="415"/>
                    <a:pt x="46" y="483"/>
                  </a:cubicBezTo>
                  <a:lnTo>
                    <a:pt x="23" y="597"/>
                  </a:lnTo>
                  <a:cubicBezTo>
                    <a:pt x="12" y="642"/>
                    <a:pt x="12" y="688"/>
                    <a:pt x="12" y="722"/>
                  </a:cubicBezTo>
                  <a:cubicBezTo>
                    <a:pt x="12" y="767"/>
                    <a:pt x="1" y="813"/>
                    <a:pt x="1" y="847"/>
                  </a:cubicBezTo>
                  <a:cubicBezTo>
                    <a:pt x="12" y="881"/>
                    <a:pt x="1" y="927"/>
                    <a:pt x="23" y="961"/>
                  </a:cubicBezTo>
                  <a:cubicBezTo>
                    <a:pt x="31" y="991"/>
                    <a:pt x="59" y="1011"/>
                    <a:pt x="90" y="1011"/>
                  </a:cubicBezTo>
                  <a:cubicBezTo>
                    <a:pt x="105" y="1011"/>
                    <a:pt x="122" y="1006"/>
                    <a:pt x="137" y="995"/>
                  </a:cubicBezTo>
                  <a:cubicBezTo>
                    <a:pt x="160" y="961"/>
                    <a:pt x="171" y="927"/>
                    <a:pt x="194" y="904"/>
                  </a:cubicBezTo>
                  <a:cubicBezTo>
                    <a:pt x="205" y="881"/>
                    <a:pt x="217" y="858"/>
                    <a:pt x="228" y="836"/>
                  </a:cubicBezTo>
                  <a:cubicBezTo>
                    <a:pt x="228" y="813"/>
                    <a:pt x="239" y="790"/>
                    <a:pt x="251" y="767"/>
                  </a:cubicBezTo>
                  <a:cubicBezTo>
                    <a:pt x="274" y="699"/>
                    <a:pt x="285" y="620"/>
                    <a:pt x="296" y="551"/>
                  </a:cubicBezTo>
                  <a:cubicBezTo>
                    <a:pt x="308" y="472"/>
                    <a:pt x="319" y="392"/>
                    <a:pt x="330" y="301"/>
                  </a:cubicBezTo>
                  <a:cubicBezTo>
                    <a:pt x="342" y="221"/>
                    <a:pt x="365" y="119"/>
                    <a:pt x="319" y="51"/>
                  </a:cubicBezTo>
                  <a:cubicBezTo>
                    <a:pt x="306" y="18"/>
                    <a:pt x="269" y="0"/>
                    <a:pt x="23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4269025" y="2693025"/>
              <a:ext cx="6850" cy="18050"/>
            </a:xfrm>
            <a:custGeom>
              <a:rect b="b" l="l" r="r" t="t"/>
              <a:pathLst>
                <a:path extrusionOk="0" h="722" w="274">
                  <a:moveTo>
                    <a:pt x="182" y="1"/>
                  </a:moveTo>
                  <a:cubicBezTo>
                    <a:pt x="169" y="1"/>
                    <a:pt x="158" y="4"/>
                    <a:pt x="148" y="8"/>
                  </a:cubicBezTo>
                  <a:cubicBezTo>
                    <a:pt x="103" y="31"/>
                    <a:pt x="91" y="65"/>
                    <a:pt x="80" y="99"/>
                  </a:cubicBezTo>
                  <a:cubicBezTo>
                    <a:pt x="80" y="111"/>
                    <a:pt x="69" y="122"/>
                    <a:pt x="69" y="134"/>
                  </a:cubicBezTo>
                  <a:cubicBezTo>
                    <a:pt x="70" y="132"/>
                    <a:pt x="71" y="132"/>
                    <a:pt x="71" y="132"/>
                  </a:cubicBezTo>
                  <a:lnTo>
                    <a:pt x="71" y="132"/>
                  </a:lnTo>
                  <a:cubicBezTo>
                    <a:pt x="75" y="132"/>
                    <a:pt x="57" y="169"/>
                    <a:pt x="57" y="179"/>
                  </a:cubicBezTo>
                  <a:cubicBezTo>
                    <a:pt x="35" y="225"/>
                    <a:pt x="23" y="281"/>
                    <a:pt x="23" y="338"/>
                  </a:cubicBezTo>
                  <a:cubicBezTo>
                    <a:pt x="12" y="395"/>
                    <a:pt x="0" y="463"/>
                    <a:pt x="0" y="532"/>
                  </a:cubicBezTo>
                  <a:cubicBezTo>
                    <a:pt x="0" y="540"/>
                    <a:pt x="0" y="554"/>
                    <a:pt x="0" y="554"/>
                  </a:cubicBezTo>
                  <a:lnTo>
                    <a:pt x="0" y="589"/>
                  </a:lnTo>
                  <a:cubicBezTo>
                    <a:pt x="0" y="634"/>
                    <a:pt x="0" y="668"/>
                    <a:pt x="35" y="702"/>
                  </a:cubicBezTo>
                  <a:cubicBezTo>
                    <a:pt x="48" y="716"/>
                    <a:pt x="65" y="721"/>
                    <a:pt x="82" y="721"/>
                  </a:cubicBezTo>
                  <a:cubicBezTo>
                    <a:pt x="93" y="721"/>
                    <a:pt x="105" y="718"/>
                    <a:pt x="114" y="714"/>
                  </a:cubicBezTo>
                  <a:cubicBezTo>
                    <a:pt x="148" y="691"/>
                    <a:pt x="160" y="657"/>
                    <a:pt x="182" y="623"/>
                  </a:cubicBezTo>
                  <a:cubicBezTo>
                    <a:pt x="182" y="611"/>
                    <a:pt x="182" y="589"/>
                    <a:pt x="194" y="589"/>
                  </a:cubicBezTo>
                  <a:cubicBezTo>
                    <a:pt x="194" y="577"/>
                    <a:pt x="194" y="566"/>
                    <a:pt x="194" y="566"/>
                  </a:cubicBezTo>
                  <a:cubicBezTo>
                    <a:pt x="205" y="566"/>
                    <a:pt x="205" y="566"/>
                    <a:pt x="205" y="554"/>
                  </a:cubicBezTo>
                  <a:cubicBezTo>
                    <a:pt x="217" y="532"/>
                    <a:pt x="228" y="498"/>
                    <a:pt x="228" y="463"/>
                  </a:cubicBezTo>
                  <a:cubicBezTo>
                    <a:pt x="239" y="441"/>
                    <a:pt x="239" y="418"/>
                    <a:pt x="251" y="384"/>
                  </a:cubicBezTo>
                  <a:cubicBezTo>
                    <a:pt x="251" y="327"/>
                    <a:pt x="262" y="270"/>
                    <a:pt x="262" y="213"/>
                  </a:cubicBezTo>
                  <a:cubicBezTo>
                    <a:pt x="273" y="179"/>
                    <a:pt x="262" y="156"/>
                    <a:pt x="262" y="134"/>
                  </a:cubicBezTo>
                  <a:cubicBezTo>
                    <a:pt x="273" y="88"/>
                    <a:pt x="262" y="54"/>
                    <a:pt x="239" y="20"/>
                  </a:cubicBezTo>
                  <a:cubicBezTo>
                    <a:pt x="219" y="6"/>
                    <a:pt x="199" y="1"/>
                    <a:pt x="1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4262475" y="2696875"/>
              <a:ext cx="5150" cy="10325"/>
            </a:xfrm>
            <a:custGeom>
              <a:rect b="b" l="l" r="r" t="t"/>
              <a:pathLst>
                <a:path extrusionOk="0" h="413" w="206">
                  <a:moveTo>
                    <a:pt x="131" y="1"/>
                  </a:moveTo>
                  <a:cubicBezTo>
                    <a:pt x="118" y="1"/>
                    <a:pt x="105" y="7"/>
                    <a:pt x="92" y="14"/>
                  </a:cubicBezTo>
                  <a:lnTo>
                    <a:pt x="80" y="14"/>
                  </a:lnTo>
                  <a:cubicBezTo>
                    <a:pt x="80" y="14"/>
                    <a:pt x="69" y="25"/>
                    <a:pt x="69" y="25"/>
                  </a:cubicBezTo>
                  <a:lnTo>
                    <a:pt x="80" y="25"/>
                  </a:lnTo>
                  <a:cubicBezTo>
                    <a:pt x="69" y="25"/>
                    <a:pt x="58" y="36"/>
                    <a:pt x="58" y="48"/>
                  </a:cubicBezTo>
                  <a:cubicBezTo>
                    <a:pt x="46" y="59"/>
                    <a:pt x="46" y="59"/>
                    <a:pt x="35" y="71"/>
                  </a:cubicBezTo>
                  <a:lnTo>
                    <a:pt x="25" y="120"/>
                  </a:lnTo>
                  <a:cubicBezTo>
                    <a:pt x="26" y="116"/>
                    <a:pt x="29" y="110"/>
                    <a:pt x="35" y="105"/>
                  </a:cubicBezTo>
                  <a:lnTo>
                    <a:pt x="35" y="105"/>
                  </a:lnTo>
                  <a:cubicBezTo>
                    <a:pt x="31" y="112"/>
                    <a:pt x="28" y="118"/>
                    <a:pt x="24" y="124"/>
                  </a:cubicBezTo>
                  <a:lnTo>
                    <a:pt x="24" y="124"/>
                  </a:lnTo>
                  <a:lnTo>
                    <a:pt x="25" y="120"/>
                  </a:lnTo>
                  <a:lnTo>
                    <a:pt x="25" y="120"/>
                  </a:lnTo>
                  <a:cubicBezTo>
                    <a:pt x="24" y="122"/>
                    <a:pt x="24" y="124"/>
                    <a:pt x="24" y="125"/>
                  </a:cubicBezTo>
                  <a:lnTo>
                    <a:pt x="24" y="125"/>
                  </a:lnTo>
                  <a:cubicBezTo>
                    <a:pt x="24" y="124"/>
                    <a:pt x="24" y="124"/>
                    <a:pt x="24" y="124"/>
                  </a:cubicBezTo>
                  <a:lnTo>
                    <a:pt x="24" y="124"/>
                  </a:lnTo>
                  <a:lnTo>
                    <a:pt x="24" y="127"/>
                  </a:lnTo>
                  <a:cubicBezTo>
                    <a:pt x="24" y="127"/>
                    <a:pt x="24" y="126"/>
                    <a:pt x="24" y="125"/>
                  </a:cubicBezTo>
                  <a:lnTo>
                    <a:pt x="24" y="125"/>
                  </a:lnTo>
                  <a:cubicBezTo>
                    <a:pt x="17" y="136"/>
                    <a:pt x="12" y="146"/>
                    <a:pt x="12" y="162"/>
                  </a:cubicBezTo>
                  <a:cubicBezTo>
                    <a:pt x="12" y="184"/>
                    <a:pt x="12" y="196"/>
                    <a:pt x="1" y="207"/>
                  </a:cubicBezTo>
                  <a:cubicBezTo>
                    <a:pt x="1" y="230"/>
                    <a:pt x="1" y="253"/>
                    <a:pt x="1" y="275"/>
                  </a:cubicBezTo>
                  <a:cubicBezTo>
                    <a:pt x="1" y="287"/>
                    <a:pt x="1" y="298"/>
                    <a:pt x="1" y="309"/>
                  </a:cubicBezTo>
                  <a:cubicBezTo>
                    <a:pt x="1" y="321"/>
                    <a:pt x="12" y="332"/>
                    <a:pt x="12" y="332"/>
                  </a:cubicBezTo>
                  <a:cubicBezTo>
                    <a:pt x="12" y="355"/>
                    <a:pt x="24" y="378"/>
                    <a:pt x="35" y="389"/>
                  </a:cubicBezTo>
                  <a:cubicBezTo>
                    <a:pt x="49" y="403"/>
                    <a:pt x="72" y="413"/>
                    <a:pt x="93" y="413"/>
                  </a:cubicBezTo>
                  <a:cubicBezTo>
                    <a:pt x="105" y="413"/>
                    <a:pt x="117" y="409"/>
                    <a:pt x="126" y="400"/>
                  </a:cubicBezTo>
                  <a:cubicBezTo>
                    <a:pt x="149" y="389"/>
                    <a:pt x="160" y="378"/>
                    <a:pt x="171" y="344"/>
                  </a:cubicBezTo>
                  <a:cubicBezTo>
                    <a:pt x="171" y="344"/>
                    <a:pt x="183" y="344"/>
                    <a:pt x="183" y="332"/>
                  </a:cubicBezTo>
                  <a:cubicBezTo>
                    <a:pt x="183" y="321"/>
                    <a:pt x="194" y="309"/>
                    <a:pt x="194" y="298"/>
                  </a:cubicBezTo>
                  <a:cubicBezTo>
                    <a:pt x="206" y="275"/>
                    <a:pt x="206" y="253"/>
                    <a:pt x="206" y="230"/>
                  </a:cubicBezTo>
                  <a:cubicBezTo>
                    <a:pt x="206" y="207"/>
                    <a:pt x="206" y="184"/>
                    <a:pt x="206" y="150"/>
                  </a:cubicBezTo>
                  <a:cubicBezTo>
                    <a:pt x="206" y="139"/>
                    <a:pt x="206" y="127"/>
                    <a:pt x="206" y="105"/>
                  </a:cubicBezTo>
                  <a:cubicBezTo>
                    <a:pt x="206" y="93"/>
                    <a:pt x="206" y="82"/>
                    <a:pt x="194" y="71"/>
                  </a:cubicBezTo>
                  <a:cubicBezTo>
                    <a:pt x="194" y="59"/>
                    <a:pt x="183" y="48"/>
                    <a:pt x="183" y="36"/>
                  </a:cubicBezTo>
                  <a:cubicBezTo>
                    <a:pt x="183" y="36"/>
                    <a:pt x="171" y="36"/>
                    <a:pt x="171" y="25"/>
                  </a:cubicBezTo>
                  <a:cubicBezTo>
                    <a:pt x="171" y="25"/>
                    <a:pt x="160" y="14"/>
                    <a:pt x="160" y="14"/>
                  </a:cubicBezTo>
                  <a:cubicBezTo>
                    <a:pt x="150" y="4"/>
                    <a:pt x="141" y="1"/>
                    <a:pt x="13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4177750" y="2949700"/>
              <a:ext cx="300" cy="25"/>
            </a:xfrm>
            <a:custGeom>
              <a:rect b="b" l="l" r="r" t="t"/>
              <a:pathLst>
                <a:path extrusionOk="0" h="1" w="12">
                  <a:moveTo>
                    <a:pt x="12" y="1"/>
                  </a:moveTo>
                  <a:cubicBezTo>
                    <a:pt x="12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4173200" y="2943450"/>
              <a:ext cx="14525" cy="6550"/>
            </a:xfrm>
            <a:custGeom>
              <a:rect b="b" l="l" r="r" t="t"/>
              <a:pathLst>
                <a:path extrusionOk="0" h="262" w="581">
                  <a:moveTo>
                    <a:pt x="353" y="0"/>
                  </a:moveTo>
                  <a:cubicBezTo>
                    <a:pt x="342" y="0"/>
                    <a:pt x="319" y="0"/>
                    <a:pt x="308" y="12"/>
                  </a:cubicBezTo>
                  <a:cubicBezTo>
                    <a:pt x="300" y="8"/>
                    <a:pt x="292" y="7"/>
                    <a:pt x="285" y="7"/>
                  </a:cubicBezTo>
                  <a:cubicBezTo>
                    <a:pt x="271" y="7"/>
                    <a:pt x="258" y="12"/>
                    <a:pt x="251" y="12"/>
                  </a:cubicBezTo>
                  <a:cubicBezTo>
                    <a:pt x="228" y="12"/>
                    <a:pt x="194" y="12"/>
                    <a:pt x="171" y="23"/>
                  </a:cubicBezTo>
                  <a:cubicBezTo>
                    <a:pt x="160" y="34"/>
                    <a:pt x="148" y="34"/>
                    <a:pt x="137" y="34"/>
                  </a:cubicBezTo>
                  <a:cubicBezTo>
                    <a:pt x="114" y="46"/>
                    <a:pt x="103" y="57"/>
                    <a:pt x="92" y="69"/>
                  </a:cubicBezTo>
                  <a:cubicBezTo>
                    <a:pt x="80" y="69"/>
                    <a:pt x="69" y="80"/>
                    <a:pt x="57" y="91"/>
                  </a:cubicBezTo>
                  <a:lnTo>
                    <a:pt x="46" y="103"/>
                  </a:lnTo>
                  <a:cubicBezTo>
                    <a:pt x="46" y="103"/>
                    <a:pt x="35" y="114"/>
                    <a:pt x="35" y="114"/>
                  </a:cubicBezTo>
                  <a:cubicBezTo>
                    <a:pt x="1" y="137"/>
                    <a:pt x="12" y="171"/>
                    <a:pt x="35" y="194"/>
                  </a:cubicBezTo>
                  <a:lnTo>
                    <a:pt x="46" y="194"/>
                  </a:lnTo>
                  <a:cubicBezTo>
                    <a:pt x="57" y="205"/>
                    <a:pt x="57" y="216"/>
                    <a:pt x="69" y="216"/>
                  </a:cubicBezTo>
                  <a:cubicBezTo>
                    <a:pt x="80" y="216"/>
                    <a:pt x="92" y="228"/>
                    <a:pt x="103" y="228"/>
                  </a:cubicBezTo>
                  <a:cubicBezTo>
                    <a:pt x="114" y="239"/>
                    <a:pt x="137" y="251"/>
                    <a:pt x="148" y="251"/>
                  </a:cubicBezTo>
                  <a:lnTo>
                    <a:pt x="183" y="251"/>
                  </a:lnTo>
                  <a:cubicBezTo>
                    <a:pt x="205" y="251"/>
                    <a:pt x="217" y="262"/>
                    <a:pt x="239" y="262"/>
                  </a:cubicBezTo>
                  <a:lnTo>
                    <a:pt x="285" y="262"/>
                  </a:lnTo>
                  <a:cubicBezTo>
                    <a:pt x="296" y="262"/>
                    <a:pt x="308" y="262"/>
                    <a:pt x="319" y="251"/>
                  </a:cubicBezTo>
                  <a:lnTo>
                    <a:pt x="353" y="239"/>
                  </a:lnTo>
                  <a:lnTo>
                    <a:pt x="353" y="239"/>
                  </a:lnTo>
                  <a:lnTo>
                    <a:pt x="342" y="251"/>
                  </a:lnTo>
                  <a:cubicBezTo>
                    <a:pt x="342" y="251"/>
                    <a:pt x="376" y="239"/>
                    <a:pt x="376" y="239"/>
                  </a:cubicBezTo>
                  <a:lnTo>
                    <a:pt x="421" y="239"/>
                  </a:lnTo>
                  <a:cubicBezTo>
                    <a:pt x="433" y="239"/>
                    <a:pt x="455" y="228"/>
                    <a:pt x="467" y="216"/>
                  </a:cubicBezTo>
                  <a:cubicBezTo>
                    <a:pt x="490" y="205"/>
                    <a:pt x="512" y="205"/>
                    <a:pt x="535" y="194"/>
                  </a:cubicBezTo>
                  <a:cubicBezTo>
                    <a:pt x="558" y="171"/>
                    <a:pt x="581" y="148"/>
                    <a:pt x="581" y="114"/>
                  </a:cubicBezTo>
                  <a:cubicBezTo>
                    <a:pt x="581" y="103"/>
                    <a:pt x="581" y="103"/>
                    <a:pt x="581" y="91"/>
                  </a:cubicBezTo>
                  <a:cubicBezTo>
                    <a:pt x="569" y="57"/>
                    <a:pt x="546" y="34"/>
                    <a:pt x="512" y="23"/>
                  </a:cubicBezTo>
                  <a:cubicBezTo>
                    <a:pt x="490" y="23"/>
                    <a:pt x="467" y="23"/>
                    <a:pt x="455" y="12"/>
                  </a:cubicBezTo>
                  <a:cubicBezTo>
                    <a:pt x="421" y="0"/>
                    <a:pt x="387" y="0"/>
                    <a:pt x="3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4108650" y="2690675"/>
              <a:ext cx="30750" cy="5975"/>
            </a:xfrm>
            <a:custGeom>
              <a:rect b="b" l="l" r="r" t="t"/>
              <a:pathLst>
                <a:path extrusionOk="0" h="239" w="1230">
                  <a:moveTo>
                    <a:pt x="296" y="0"/>
                  </a:moveTo>
                  <a:cubicBezTo>
                    <a:pt x="251" y="0"/>
                    <a:pt x="194" y="0"/>
                    <a:pt x="149" y="11"/>
                  </a:cubicBezTo>
                  <a:cubicBezTo>
                    <a:pt x="103" y="23"/>
                    <a:pt x="58" y="23"/>
                    <a:pt x="23" y="57"/>
                  </a:cubicBezTo>
                  <a:cubicBezTo>
                    <a:pt x="1" y="80"/>
                    <a:pt x="1" y="125"/>
                    <a:pt x="23" y="148"/>
                  </a:cubicBezTo>
                  <a:cubicBezTo>
                    <a:pt x="58" y="182"/>
                    <a:pt x="103" y="182"/>
                    <a:pt x="149" y="193"/>
                  </a:cubicBezTo>
                  <a:cubicBezTo>
                    <a:pt x="194" y="205"/>
                    <a:pt x="251" y="216"/>
                    <a:pt x="296" y="216"/>
                  </a:cubicBezTo>
                  <a:cubicBezTo>
                    <a:pt x="399" y="228"/>
                    <a:pt x="501" y="228"/>
                    <a:pt x="592" y="239"/>
                  </a:cubicBezTo>
                  <a:lnTo>
                    <a:pt x="888" y="239"/>
                  </a:lnTo>
                  <a:cubicBezTo>
                    <a:pt x="933" y="239"/>
                    <a:pt x="990" y="239"/>
                    <a:pt x="1036" y="228"/>
                  </a:cubicBezTo>
                  <a:cubicBezTo>
                    <a:pt x="1081" y="228"/>
                    <a:pt x="1138" y="228"/>
                    <a:pt x="1184" y="193"/>
                  </a:cubicBezTo>
                  <a:cubicBezTo>
                    <a:pt x="1229" y="159"/>
                    <a:pt x="1229" y="91"/>
                    <a:pt x="1184" y="57"/>
                  </a:cubicBezTo>
                  <a:cubicBezTo>
                    <a:pt x="1138" y="34"/>
                    <a:pt x="1093" y="34"/>
                    <a:pt x="1047" y="23"/>
                  </a:cubicBezTo>
                  <a:cubicBezTo>
                    <a:pt x="990" y="11"/>
                    <a:pt x="945" y="0"/>
                    <a:pt x="88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116050" y="2699775"/>
              <a:ext cx="19075" cy="6275"/>
            </a:xfrm>
            <a:custGeom>
              <a:rect b="b" l="l" r="r" t="t"/>
              <a:pathLst>
                <a:path extrusionOk="0" h="251" w="763">
                  <a:moveTo>
                    <a:pt x="641" y="18"/>
                  </a:moveTo>
                  <a:cubicBezTo>
                    <a:pt x="639" y="18"/>
                    <a:pt x="641" y="23"/>
                    <a:pt x="649" y="23"/>
                  </a:cubicBezTo>
                  <a:cubicBezTo>
                    <a:pt x="645" y="19"/>
                    <a:pt x="642" y="18"/>
                    <a:pt x="641" y="18"/>
                  </a:cubicBezTo>
                  <a:close/>
                  <a:moveTo>
                    <a:pt x="387" y="0"/>
                  </a:moveTo>
                  <a:cubicBezTo>
                    <a:pt x="342" y="0"/>
                    <a:pt x="285" y="0"/>
                    <a:pt x="228" y="11"/>
                  </a:cubicBezTo>
                  <a:cubicBezTo>
                    <a:pt x="171" y="11"/>
                    <a:pt x="91" y="23"/>
                    <a:pt x="46" y="68"/>
                  </a:cubicBezTo>
                  <a:cubicBezTo>
                    <a:pt x="23" y="91"/>
                    <a:pt x="0" y="125"/>
                    <a:pt x="23" y="159"/>
                  </a:cubicBezTo>
                  <a:cubicBezTo>
                    <a:pt x="23" y="171"/>
                    <a:pt x="35" y="182"/>
                    <a:pt x="46" y="193"/>
                  </a:cubicBezTo>
                  <a:cubicBezTo>
                    <a:pt x="91" y="239"/>
                    <a:pt x="171" y="239"/>
                    <a:pt x="228" y="250"/>
                  </a:cubicBezTo>
                  <a:lnTo>
                    <a:pt x="615" y="250"/>
                  </a:lnTo>
                  <a:cubicBezTo>
                    <a:pt x="626" y="239"/>
                    <a:pt x="637" y="239"/>
                    <a:pt x="649" y="228"/>
                  </a:cubicBezTo>
                  <a:lnTo>
                    <a:pt x="649" y="228"/>
                  </a:lnTo>
                  <a:cubicBezTo>
                    <a:pt x="637" y="239"/>
                    <a:pt x="637" y="239"/>
                    <a:pt x="649" y="239"/>
                  </a:cubicBezTo>
                  <a:cubicBezTo>
                    <a:pt x="694" y="228"/>
                    <a:pt x="728" y="205"/>
                    <a:pt x="751" y="171"/>
                  </a:cubicBezTo>
                  <a:cubicBezTo>
                    <a:pt x="762" y="148"/>
                    <a:pt x="762" y="114"/>
                    <a:pt x="751" y="91"/>
                  </a:cubicBezTo>
                  <a:cubicBezTo>
                    <a:pt x="728" y="57"/>
                    <a:pt x="694" y="23"/>
                    <a:pt x="649" y="23"/>
                  </a:cubicBezTo>
                  <a:cubicBezTo>
                    <a:pt x="637" y="23"/>
                    <a:pt x="626" y="11"/>
                    <a:pt x="615" y="11"/>
                  </a:cubicBezTo>
                  <a:cubicBezTo>
                    <a:pt x="603" y="0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121725" y="2708650"/>
              <a:ext cx="12825" cy="6125"/>
            </a:xfrm>
            <a:custGeom>
              <a:rect b="b" l="l" r="r" t="t"/>
              <a:pathLst>
                <a:path extrusionOk="0" h="245" w="513">
                  <a:moveTo>
                    <a:pt x="211" y="0"/>
                  </a:moveTo>
                  <a:cubicBezTo>
                    <a:pt x="186" y="0"/>
                    <a:pt x="160" y="3"/>
                    <a:pt x="137" y="9"/>
                  </a:cubicBezTo>
                  <a:cubicBezTo>
                    <a:pt x="115" y="9"/>
                    <a:pt x="92" y="20"/>
                    <a:pt x="69" y="32"/>
                  </a:cubicBezTo>
                  <a:cubicBezTo>
                    <a:pt x="24" y="54"/>
                    <a:pt x="1" y="111"/>
                    <a:pt x="24" y="157"/>
                  </a:cubicBezTo>
                  <a:cubicBezTo>
                    <a:pt x="46" y="214"/>
                    <a:pt x="103" y="225"/>
                    <a:pt x="149" y="236"/>
                  </a:cubicBezTo>
                  <a:cubicBezTo>
                    <a:pt x="171" y="242"/>
                    <a:pt x="197" y="245"/>
                    <a:pt x="221" y="245"/>
                  </a:cubicBezTo>
                  <a:cubicBezTo>
                    <a:pt x="245" y="245"/>
                    <a:pt x="268" y="242"/>
                    <a:pt x="285" y="236"/>
                  </a:cubicBezTo>
                  <a:lnTo>
                    <a:pt x="319" y="236"/>
                  </a:lnTo>
                  <a:cubicBezTo>
                    <a:pt x="342" y="225"/>
                    <a:pt x="365" y="225"/>
                    <a:pt x="388" y="214"/>
                  </a:cubicBezTo>
                  <a:cubicBezTo>
                    <a:pt x="433" y="202"/>
                    <a:pt x="479" y="191"/>
                    <a:pt x="501" y="157"/>
                  </a:cubicBezTo>
                  <a:cubicBezTo>
                    <a:pt x="513" y="134"/>
                    <a:pt x="513" y="111"/>
                    <a:pt x="501" y="89"/>
                  </a:cubicBezTo>
                  <a:cubicBezTo>
                    <a:pt x="479" y="54"/>
                    <a:pt x="433" y="43"/>
                    <a:pt x="388" y="32"/>
                  </a:cubicBezTo>
                  <a:cubicBezTo>
                    <a:pt x="365" y="20"/>
                    <a:pt x="342" y="9"/>
                    <a:pt x="319" y="9"/>
                  </a:cubicBezTo>
                  <a:lnTo>
                    <a:pt x="285" y="9"/>
                  </a:lnTo>
                  <a:cubicBezTo>
                    <a:pt x="262" y="3"/>
                    <a:pt x="237" y="0"/>
                    <a:pt x="21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123450" y="2717675"/>
              <a:ext cx="10825" cy="5150"/>
            </a:xfrm>
            <a:custGeom>
              <a:rect b="b" l="l" r="r" t="t"/>
              <a:pathLst>
                <a:path extrusionOk="0" h="206" w="433">
                  <a:moveTo>
                    <a:pt x="182" y="1"/>
                  </a:moveTo>
                  <a:cubicBezTo>
                    <a:pt x="159" y="1"/>
                    <a:pt x="137" y="1"/>
                    <a:pt x="114" y="12"/>
                  </a:cubicBezTo>
                  <a:cubicBezTo>
                    <a:pt x="91" y="23"/>
                    <a:pt x="80" y="35"/>
                    <a:pt x="57" y="35"/>
                  </a:cubicBezTo>
                  <a:cubicBezTo>
                    <a:pt x="46" y="46"/>
                    <a:pt x="23" y="69"/>
                    <a:pt x="23" y="92"/>
                  </a:cubicBezTo>
                  <a:cubicBezTo>
                    <a:pt x="11" y="103"/>
                    <a:pt x="0" y="114"/>
                    <a:pt x="0" y="137"/>
                  </a:cubicBezTo>
                  <a:cubicBezTo>
                    <a:pt x="11" y="148"/>
                    <a:pt x="23" y="160"/>
                    <a:pt x="34" y="160"/>
                  </a:cubicBezTo>
                  <a:cubicBezTo>
                    <a:pt x="46" y="171"/>
                    <a:pt x="68" y="194"/>
                    <a:pt x="80" y="194"/>
                  </a:cubicBezTo>
                  <a:cubicBezTo>
                    <a:pt x="91" y="194"/>
                    <a:pt x="114" y="194"/>
                    <a:pt x="125" y="205"/>
                  </a:cubicBezTo>
                  <a:lnTo>
                    <a:pt x="193" y="205"/>
                  </a:lnTo>
                  <a:cubicBezTo>
                    <a:pt x="216" y="205"/>
                    <a:pt x="228" y="205"/>
                    <a:pt x="250" y="194"/>
                  </a:cubicBezTo>
                  <a:lnTo>
                    <a:pt x="284" y="194"/>
                  </a:lnTo>
                  <a:cubicBezTo>
                    <a:pt x="296" y="194"/>
                    <a:pt x="307" y="194"/>
                    <a:pt x="319" y="183"/>
                  </a:cubicBezTo>
                  <a:cubicBezTo>
                    <a:pt x="330" y="183"/>
                    <a:pt x="341" y="171"/>
                    <a:pt x="341" y="171"/>
                  </a:cubicBezTo>
                  <a:lnTo>
                    <a:pt x="375" y="171"/>
                  </a:lnTo>
                  <a:cubicBezTo>
                    <a:pt x="364" y="171"/>
                    <a:pt x="387" y="160"/>
                    <a:pt x="387" y="160"/>
                  </a:cubicBezTo>
                  <a:cubicBezTo>
                    <a:pt x="410" y="160"/>
                    <a:pt x="421" y="137"/>
                    <a:pt x="432" y="114"/>
                  </a:cubicBezTo>
                  <a:cubicBezTo>
                    <a:pt x="432" y="92"/>
                    <a:pt x="421" y="80"/>
                    <a:pt x="398" y="57"/>
                  </a:cubicBezTo>
                  <a:cubicBezTo>
                    <a:pt x="387" y="46"/>
                    <a:pt x="364" y="46"/>
                    <a:pt x="353" y="35"/>
                  </a:cubicBezTo>
                  <a:cubicBezTo>
                    <a:pt x="341" y="35"/>
                    <a:pt x="341" y="23"/>
                    <a:pt x="341" y="23"/>
                  </a:cubicBezTo>
                  <a:cubicBezTo>
                    <a:pt x="319" y="23"/>
                    <a:pt x="307" y="12"/>
                    <a:pt x="296" y="12"/>
                  </a:cubicBezTo>
                  <a:cubicBezTo>
                    <a:pt x="273" y="1"/>
                    <a:pt x="250" y="1"/>
                    <a:pt x="22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4131400" y="2722225"/>
              <a:ext cx="300" cy="300"/>
            </a:xfrm>
            <a:custGeom>
              <a:rect b="b" l="l" r="r" t="t"/>
              <a:pathLst>
                <a:path extrusionOk="0" h="12" w="12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2" y="1"/>
                    <a:pt x="12" y="1"/>
                    <a:pt x="1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133100" y="2721650"/>
              <a:ext cx="325" cy="25"/>
            </a:xfrm>
            <a:custGeom>
              <a:rect b="b" l="l" r="r" t="t"/>
              <a:pathLst>
                <a:path extrusionOk="0" h="1" w="1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2" y="1"/>
                    <a:pt x="12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4212450" y="2679850"/>
              <a:ext cx="11950" cy="4875"/>
            </a:xfrm>
            <a:custGeom>
              <a:rect b="b" l="l" r="r" t="t"/>
              <a:pathLst>
                <a:path extrusionOk="0" h="195" w="478">
                  <a:moveTo>
                    <a:pt x="239" y="1"/>
                  </a:moveTo>
                  <a:cubicBezTo>
                    <a:pt x="216" y="1"/>
                    <a:pt x="205" y="1"/>
                    <a:pt x="193" y="12"/>
                  </a:cubicBezTo>
                  <a:lnTo>
                    <a:pt x="159" y="12"/>
                  </a:lnTo>
                  <a:cubicBezTo>
                    <a:pt x="148" y="12"/>
                    <a:pt x="137" y="12"/>
                    <a:pt x="125" y="24"/>
                  </a:cubicBezTo>
                  <a:lnTo>
                    <a:pt x="91" y="24"/>
                  </a:lnTo>
                  <a:cubicBezTo>
                    <a:pt x="80" y="24"/>
                    <a:pt x="68" y="35"/>
                    <a:pt x="46" y="46"/>
                  </a:cubicBezTo>
                  <a:lnTo>
                    <a:pt x="34" y="58"/>
                  </a:lnTo>
                  <a:lnTo>
                    <a:pt x="23" y="58"/>
                  </a:lnTo>
                  <a:cubicBezTo>
                    <a:pt x="0" y="80"/>
                    <a:pt x="0" y="115"/>
                    <a:pt x="23" y="137"/>
                  </a:cubicBezTo>
                  <a:cubicBezTo>
                    <a:pt x="34" y="137"/>
                    <a:pt x="34" y="149"/>
                    <a:pt x="46" y="149"/>
                  </a:cubicBezTo>
                  <a:cubicBezTo>
                    <a:pt x="46" y="149"/>
                    <a:pt x="46" y="149"/>
                    <a:pt x="57" y="160"/>
                  </a:cubicBezTo>
                  <a:cubicBezTo>
                    <a:pt x="68" y="160"/>
                    <a:pt x="80" y="171"/>
                    <a:pt x="91" y="171"/>
                  </a:cubicBezTo>
                  <a:cubicBezTo>
                    <a:pt x="102" y="171"/>
                    <a:pt x="137" y="183"/>
                    <a:pt x="137" y="183"/>
                  </a:cubicBezTo>
                  <a:lnTo>
                    <a:pt x="148" y="183"/>
                  </a:lnTo>
                  <a:cubicBezTo>
                    <a:pt x="159" y="194"/>
                    <a:pt x="182" y="194"/>
                    <a:pt x="193" y="194"/>
                  </a:cubicBezTo>
                  <a:lnTo>
                    <a:pt x="330" y="194"/>
                  </a:lnTo>
                  <a:cubicBezTo>
                    <a:pt x="364" y="194"/>
                    <a:pt x="387" y="183"/>
                    <a:pt x="421" y="183"/>
                  </a:cubicBezTo>
                  <a:cubicBezTo>
                    <a:pt x="444" y="171"/>
                    <a:pt x="478" y="137"/>
                    <a:pt x="478" y="103"/>
                  </a:cubicBezTo>
                  <a:cubicBezTo>
                    <a:pt x="478" y="69"/>
                    <a:pt x="455" y="35"/>
                    <a:pt x="421" y="24"/>
                  </a:cubicBezTo>
                  <a:cubicBezTo>
                    <a:pt x="387" y="12"/>
                    <a:pt x="364" y="12"/>
                    <a:pt x="341" y="12"/>
                  </a:cubicBezTo>
                  <a:cubicBezTo>
                    <a:pt x="307" y="1"/>
                    <a:pt x="273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077100" y="2805050"/>
              <a:ext cx="7700" cy="23375"/>
            </a:xfrm>
            <a:custGeom>
              <a:rect b="b" l="l" r="r" t="t"/>
              <a:pathLst>
                <a:path extrusionOk="0" h="935" w="308">
                  <a:moveTo>
                    <a:pt x="70" y="0"/>
                  </a:moveTo>
                  <a:cubicBezTo>
                    <a:pt x="47" y="0"/>
                    <a:pt x="25" y="15"/>
                    <a:pt x="12" y="43"/>
                  </a:cubicBezTo>
                  <a:cubicBezTo>
                    <a:pt x="0" y="77"/>
                    <a:pt x="0" y="111"/>
                    <a:pt x="0" y="157"/>
                  </a:cubicBezTo>
                  <a:cubicBezTo>
                    <a:pt x="12" y="191"/>
                    <a:pt x="12" y="236"/>
                    <a:pt x="12" y="270"/>
                  </a:cubicBezTo>
                  <a:cubicBezTo>
                    <a:pt x="23" y="350"/>
                    <a:pt x="34" y="418"/>
                    <a:pt x="46" y="498"/>
                  </a:cubicBezTo>
                  <a:cubicBezTo>
                    <a:pt x="57" y="566"/>
                    <a:pt x="68" y="646"/>
                    <a:pt x="91" y="714"/>
                  </a:cubicBezTo>
                  <a:cubicBezTo>
                    <a:pt x="114" y="782"/>
                    <a:pt x="137" y="862"/>
                    <a:pt x="182" y="919"/>
                  </a:cubicBezTo>
                  <a:cubicBezTo>
                    <a:pt x="192" y="929"/>
                    <a:pt x="210" y="934"/>
                    <a:pt x="226" y="934"/>
                  </a:cubicBezTo>
                  <a:cubicBezTo>
                    <a:pt x="247" y="934"/>
                    <a:pt x="267" y="926"/>
                    <a:pt x="273" y="907"/>
                  </a:cubicBezTo>
                  <a:cubicBezTo>
                    <a:pt x="307" y="839"/>
                    <a:pt x="296" y="759"/>
                    <a:pt x="296" y="680"/>
                  </a:cubicBezTo>
                  <a:cubicBezTo>
                    <a:pt x="296" y="600"/>
                    <a:pt x="285" y="521"/>
                    <a:pt x="262" y="441"/>
                  </a:cubicBezTo>
                  <a:cubicBezTo>
                    <a:pt x="250" y="373"/>
                    <a:pt x="239" y="293"/>
                    <a:pt x="216" y="225"/>
                  </a:cubicBezTo>
                  <a:cubicBezTo>
                    <a:pt x="194" y="157"/>
                    <a:pt x="171" y="66"/>
                    <a:pt x="114" y="20"/>
                  </a:cubicBezTo>
                  <a:cubicBezTo>
                    <a:pt x="100" y="7"/>
                    <a:pt x="85" y="0"/>
                    <a:pt x="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4085625" y="2808875"/>
              <a:ext cx="5425" cy="10725"/>
            </a:xfrm>
            <a:custGeom>
              <a:rect b="b" l="l" r="r" t="t"/>
              <a:pathLst>
                <a:path extrusionOk="0" h="429" w="217">
                  <a:moveTo>
                    <a:pt x="77" y="1"/>
                  </a:moveTo>
                  <a:cubicBezTo>
                    <a:pt x="70" y="1"/>
                    <a:pt x="64" y="1"/>
                    <a:pt x="57" y="4"/>
                  </a:cubicBezTo>
                  <a:cubicBezTo>
                    <a:pt x="46" y="4"/>
                    <a:pt x="35" y="15"/>
                    <a:pt x="23" y="26"/>
                  </a:cubicBezTo>
                  <a:cubicBezTo>
                    <a:pt x="12" y="38"/>
                    <a:pt x="0" y="60"/>
                    <a:pt x="0" y="83"/>
                  </a:cubicBezTo>
                  <a:cubicBezTo>
                    <a:pt x="0" y="129"/>
                    <a:pt x="12" y="186"/>
                    <a:pt x="12" y="242"/>
                  </a:cubicBezTo>
                  <a:cubicBezTo>
                    <a:pt x="23" y="265"/>
                    <a:pt x="23" y="299"/>
                    <a:pt x="35" y="322"/>
                  </a:cubicBezTo>
                  <a:cubicBezTo>
                    <a:pt x="35" y="333"/>
                    <a:pt x="46" y="345"/>
                    <a:pt x="46" y="356"/>
                  </a:cubicBezTo>
                  <a:cubicBezTo>
                    <a:pt x="57" y="368"/>
                    <a:pt x="69" y="379"/>
                    <a:pt x="80" y="390"/>
                  </a:cubicBezTo>
                  <a:lnTo>
                    <a:pt x="91" y="413"/>
                  </a:lnTo>
                  <a:cubicBezTo>
                    <a:pt x="102" y="423"/>
                    <a:pt x="119" y="429"/>
                    <a:pt x="136" y="429"/>
                  </a:cubicBezTo>
                  <a:cubicBezTo>
                    <a:pt x="156" y="429"/>
                    <a:pt x="176" y="420"/>
                    <a:pt x="182" y="402"/>
                  </a:cubicBezTo>
                  <a:cubicBezTo>
                    <a:pt x="182" y="390"/>
                    <a:pt x="182" y="390"/>
                    <a:pt x="194" y="390"/>
                  </a:cubicBezTo>
                  <a:lnTo>
                    <a:pt x="194" y="368"/>
                  </a:lnTo>
                  <a:cubicBezTo>
                    <a:pt x="194" y="368"/>
                    <a:pt x="194" y="368"/>
                    <a:pt x="205" y="356"/>
                  </a:cubicBezTo>
                  <a:cubicBezTo>
                    <a:pt x="205" y="345"/>
                    <a:pt x="205" y="322"/>
                    <a:pt x="205" y="299"/>
                  </a:cubicBezTo>
                  <a:cubicBezTo>
                    <a:pt x="217" y="277"/>
                    <a:pt x="217" y="265"/>
                    <a:pt x="205" y="242"/>
                  </a:cubicBezTo>
                  <a:cubicBezTo>
                    <a:pt x="205" y="231"/>
                    <a:pt x="205" y="220"/>
                    <a:pt x="205" y="208"/>
                  </a:cubicBezTo>
                  <a:cubicBezTo>
                    <a:pt x="194" y="151"/>
                    <a:pt x="182" y="95"/>
                    <a:pt x="148" y="38"/>
                  </a:cubicBezTo>
                  <a:cubicBezTo>
                    <a:pt x="139" y="19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092725" y="2809800"/>
              <a:ext cx="3725" cy="6275"/>
            </a:xfrm>
            <a:custGeom>
              <a:rect b="b" l="l" r="r" t="t"/>
              <a:pathLst>
                <a:path extrusionOk="0" h="251" w="149">
                  <a:moveTo>
                    <a:pt x="98" y="33"/>
                  </a:moveTo>
                  <a:lnTo>
                    <a:pt x="98" y="33"/>
                  </a:lnTo>
                  <a:cubicBezTo>
                    <a:pt x="98" y="33"/>
                    <a:pt x="98" y="37"/>
                    <a:pt x="103" y="46"/>
                  </a:cubicBezTo>
                  <a:cubicBezTo>
                    <a:pt x="103" y="40"/>
                    <a:pt x="99" y="33"/>
                    <a:pt x="98" y="33"/>
                  </a:cubicBezTo>
                  <a:close/>
                  <a:moveTo>
                    <a:pt x="46" y="1"/>
                  </a:moveTo>
                  <a:cubicBezTo>
                    <a:pt x="35" y="1"/>
                    <a:pt x="24" y="12"/>
                    <a:pt x="24" y="12"/>
                  </a:cubicBezTo>
                  <a:cubicBezTo>
                    <a:pt x="12" y="35"/>
                    <a:pt x="1" y="46"/>
                    <a:pt x="1" y="69"/>
                  </a:cubicBezTo>
                  <a:cubicBezTo>
                    <a:pt x="1" y="80"/>
                    <a:pt x="1" y="92"/>
                    <a:pt x="1" y="114"/>
                  </a:cubicBezTo>
                  <a:cubicBezTo>
                    <a:pt x="1" y="126"/>
                    <a:pt x="1" y="149"/>
                    <a:pt x="12" y="160"/>
                  </a:cubicBezTo>
                  <a:cubicBezTo>
                    <a:pt x="12" y="171"/>
                    <a:pt x="12" y="183"/>
                    <a:pt x="24" y="194"/>
                  </a:cubicBezTo>
                  <a:cubicBezTo>
                    <a:pt x="35" y="194"/>
                    <a:pt x="35" y="205"/>
                    <a:pt x="46" y="217"/>
                  </a:cubicBezTo>
                  <a:cubicBezTo>
                    <a:pt x="46" y="217"/>
                    <a:pt x="46" y="228"/>
                    <a:pt x="58" y="228"/>
                  </a:cubicBezTo>
                  <a:cubicBezTo>
                    <a:pt x="58" y="240"/>
                    <a:pt x="69" y="240"/>
                    <a:pt x="92" y="251"/>
                  </a:cubicBezTo>
                  <a:cubicBezTo>
                    <a:pt x="114" y="251"/>
                    <a:pt x="137" y="240"/>
                    <a:pt x="137" y="217"/>
                  </a:cubicBezTo>
                  <a:cubicBezTo>
                    <a:pt x="137" y="217"/>
                    <a:pt x="137" y="205"/>
                    <a:pt x="149" y="205"/>
                  </a:cubicBezTo>
                  <a:cubicBezTo>
                    <a:pt x="149" y="194"/>
                    <a:pt x="149" y="183"/>
                    <a:pt x="137" y="171"/>
                  </a:cubicBezTo>
                  <a:cubicBezTo>
                    <a:pt x="137" y="171"/>
                    <a:pt x="137" y="160"/>
                    <a:pt x="137" y="160"/>
                  </a:cubicBezTo>
                  <a:cubicBezTo>
                    <a:pt x="137" y="149"/>
                    <a:pt x="137" y="137"/>
                    <a:pt x="137" y="126"/>
                  </a:cubicBezTo>
                  <a:cubicBezTo>
                    <a:pt x="132" y="120"/>
                    <a:pt x="129" y="112"/>
                    <a:pt x="126" y="103"/>
                  </a:cubicBezTo>
                  <a:lnTo>
                    <a:pt x="126" y="103"/>
                  </a:lnTo>
                  <a:cubicBezTo>
                    <a:pt x="123" y="98"/>
                    <a:pt x="121" y="92"/>
                    <a:pt x="119" y="87"/>
                  </a:cubicBezTo>
                  <a:lnTo>
                    <a:pt x="119" y="87"/>
                  </a:lnTo>
                  <a:cubicBezTo>
                    <a:pt x="122" y="92"/>
                    <a:pt x="124" y="97"/>
                    <a:pt x="126" y="103"/>
                  </a:cubicBezTo>
                  <a:lnTo>
                    <a:pt x="126" y="103"/>
                  </a:lnTo>
                  <a:cubicBezTo>
                    <a:pt x="126" y="93"/>
                    <a:pt x="126" y="92"/>
                    <a:pt x="119" y="84"/>
                  </a:cubicBezTo>
                  <a:lnTo>
                    <a:pt x="119" y="84"/>
                  </a:lnTo>
                  <a:cubicBezTo>
                    <a:pt x="119" y="85"/>
                    <a:pt x="119" y="86"/>
                    <a:pt x="119" y="87"/>
                  </a:cubicBezTo>
                  <a:lnTo>
                    <a:pt x="119" y="87"/>
                  </a:lnTo>
                  <a:cubicBezTo>
                    <a:pt x="118" y="84"/>
                    <a:pt x="116" y="82"/>
                    <a:pt x="115" y="80"/>
                  </a:cubicBezTo>
                  <a:lnTo>
                    <a:pt x="115" y="80"/>
                  </a:lnTo>
                  <a:cubicBezTo>
                    <a:pt x="116" y="82"/>
                    <a:pt x="117" y="83"/>
                    <a:pt x="119" y="84"/>
                  </a:cubicBezTo>
                  <a:lnTo>
                    <a:pt x="119" y="84"/>
                  </a:lnTo>
                  <a:cubicBezTo>
                    <a:pt x="114" y="69"/>
                    <a:pt x="111" y="54"/>
                    <a:pt x="103" y="46"/>
                  </a:cubicBezTo>
                  <a:cubicBezTo>
                    <a:pt x="92" y="35"/>
                    <a:pt x="92" y="23"/>
                    <a:pt x="92" y="12"/>
                  </a:cubicBezTo>
                  <a:lnTo>
                    <a:pt x="80" y="12"/>
                  </a:lnTo>
                  <a:cubicBezTo>
                    <a:pt x="69" y="1"/>
                    <a:pt x="58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251400" y="2854125"/>
              <a:ext cx="7975" cy="26425"/>
            </a:xfrm>
            <a:custGeom>
              <a:rect b="b" l="l" r="r" t="t"/>
              <a:pathLst>
                <a:path extrusionOk="0" h="1057" w="319">
                  <a:moveTo>
                    <a:pt x="242" y="0"/>
                  </a:moveTo>
                  <a:cubicBezTo>
                    <a:pt x="231" y="0"/>
                    <a:pt x="218" y="7"/>
                    <a:pt x="205" y="13"/>
                  </a:cubicBezTo>
                  <a:cubicBezTo>
                    <a:pt x="148" y="59"/>
                    <a:pt x="137" y="161"/>
                    <a:pt x="114" y="229"/>
                  </a:cubicBezTo>
                  <a:cubicBezTo>
                    <a:pt x="103" y="320"/>
                    <a:pt x="80" y="400"/>
                    <a:pt x="69" y="480"/>
                  </a:cubicBezTo>
                  <a:cubicBezTo>
                    <a:pt x="46" y="571"/>
                    <a:pt x="23" y="662"/>
                    <a:pt x="23" y="753"/>
                  </a:cubicBezTo>
                  <a:cubicBezTo>
                    <a:pt x="12" y="798"/>
                    <a:pt x="12" y="832"/>
                    <a:pt x="12" y="878"/>
                  </a:cubicBezTo>
                  <a:cubicBezTo>
                    <a:pt x="12" y="923"/>
                    <a:pt x="0" y="969"/>
                    <a:pt x="23" y="1003"/>
                  </a:cubicBezTo>
                  <a:cubicBezTo>
                    <a:pt x="30" y="1038"/>
                    <a:pt x="55" y="1056"/>
                    <a:pt x="84" y="1056"/>
                  </a:cubicBezTo>
                  <a:cubicBezTo>
                    <a:pt x="101" y="1056"/>
                    <a:pt x="120" y="1050"/>
                    <a:pt x="137" y="1037"/>
                  </a:cubicBezTo>
                  <a:cubicBezTo>
                    <a:pt x="171" y="1003"/>
                    <a:pt x="171" y="957"/>
                    <a:pt x="194" y="912"/>
                  </a:cubicBezTo>
                  <a:cubicBezTo>
                    <a:pt x="216" y="878"/>
                    <a:pt x="228" y="832"/>
                    <a:pt x="251" y="787"/>
                  </a:cubicBezTo>
                  <a:cubicBezTo>
                    <a:pt x="273" y="696"/>
                    <a:pt x="285" y="605"/>
                    <a:pt x="296" y="514"/>
                  </a:cubicBezTo>
                  <a:cubicBezTo>
                    <a:pt x="307" y="434"/>
                    <a:pt x="319" y="343"/>
                    <a:pt x="319" y="264"/>
                  </a:cubicBezTo>
                  <a:cubicBezTo>
                    <a:pt x="319" y="184"/>
                    <a:pt x="319" y="70"/>
                    <a:pt x="262" y="13"/>
                  </a:cubicBezTo>
                  <a:cubicBezTo>
                    <a:pt x="257" y="4"/>
                    <a:pt x="250" y="0"/>
                    <a:pt x="24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243425" y="2859825"/>
              <a:ext cx="6000" cy="16475"/>
            </a:xfrm>
            <a:custGeom>
              <a:rect b="b" l="l" r="r" t="t"/>
              <a:pathLst>
                <a:path extrusionOk="0" h="659" w="240">
                  <a:moveTo>
                    <a:pt x="179" y="1"/>
                  </a:moveTo>
                  <a:cubicBezTo>
                    <a:pt x="168" y="1"/>
                    <a:pt x="157" y="5"/>
                    <a:pt x="149" y="13"/>
                  </a:cubicBezTo>
                  <a:cubicBezTo>
                    <a:pt x="115" y="47"/>
                    <a:pt x="92" y="81"/>
                    <a:pt x="80" y="127"/>
                  </a:cubicBezTo>
                  <a:cubicBezTo>
                    <a:pt x="69" y="172"/>
                    <a:pt x="46" y="218"/>
                    <a:pt x="35" y="252"/>
                  </a:cubicBezTo>
                  <a:cubicBezTo>
                    <a:pt x="24" y="297"/>
                    <a:pt x="24" y="343"/>
                    <a:pt x="12" y="388"/>
                  </a:cubicBezTo>
                  <a:cubicBezTo>
                    <a:pt x="1" y="422"/>
                    <a:pt x="1" y="479"/>
                    <a:pt x="12" y="525"/>
                  </a:cubicBezTo>
                  <a:cubicBezTo>
                    <a:pt x="12" y="559"/>
                    <a:pt x="24" y="593"/>
                    <a:pt x="24" y="627"/>
                  </a:cubicBezTo>
                  <a:cubicBezTo>
                    <a:pt x="37" y="647"/>
                    <a:pt x="58" y="659"/>
                    <a:pt x="80" y="659"/>
                  </a:cubicBezTo>
                  <a:cubicBezTo>
                    <a:pt x="95" y="659"/>
                    <a:pt x="112" y="653"/>
                    <a:pt x="126" y="638"/>
                  </a:cubicBezTo>
                  <a:cubicBezTo>
                    <a:pt x="137" y="616"/>
                    <a:pt x="149" y="593"/>
                    <a:pt x="160" y="559"/>
                  </a:cubicBezTo>
                  <a:cubicBezTo>
                    <a:pt x="171" y="547"/>
                    <a:pt x="171" y="536"/>
                    <a:pt x="171" y="536"/>
                  </a:cubicBezTo>
                  <a:cubicBezTo>
                    <a:pt x="183" y="513"/>
                    <a:pt x="183" y="502"/>
                    <a:pt x="183" y="491"/>
                  </a:cubicBezTo>
                  <a:cubicBezTo>
                    <a:pt x="206" y="445"/>
                    <a:pt x="206" y="400"/>
                    <a:pt x="217" y="343"/>
                  </a:cubicBezTo>
                  <a:cubicBezTo>
                    <a:pt x="228" y="286"/>
                    <a:pt x="228" y="240"/>
                    <a:pt x="240" y="183"/>
                  </a:cubicBezTo>
                  <a:cubicBezTo>
                    <a:pt x="240" y="161"/>
                    <a:pt x="240" y="138"/>
                    <a:pt x="240" y="104"/>
                  </a:cubicBezTo>
                  <a:cubicBezTo>
                    <a:pt x="240" y="81"/>
                    <a:pt x="228" y="58"/>
                    <a:pt x="228" y="36"/>
                  </a:cubicBezTo>
                  <a:cubicBezTo>
                    <a:pt x="221" y="14"/>
                    <a:pt x="199" y="1"/>
                    <a:pt x="1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236600" y="2862975"/>
              <a:ext cx="4875" cy="9525"/>
            </a:xfrm>
            <a:custGeom>
              <a:rect b="b" l="l" r="r" t="t"/>
              <a:pathLst>
                <a:path extrusionOk="0" h="381" w="195">
                  <a:moveTo>
                    <a:pt x="103" y="1"/>
                  </a:moveTo>
                  <a:cubicBezTo>
                    <a:pt x="92" y="1"/>
                    <a:pt x="80" y="12"/>
                    <a:pt x="69" y="12"/>
                  </a:cubicBezTo>
                  <a:cubicBezTo>
                    <a:pt x="58" y="23"/>
                    <a:pt x="58" y="35"/>
                    <a:pt x="46" y="46"/>
                  </a:cubicBezTo>
                  <a:cubicBezTo>
                    <a:pt x="35" y="57"/>
                    <a:pt x="35" y="69"/>
                    <a:pt x="24" y="92"/>
                  </a:cubicBezTo>
                  <a:cubicBezTo>
                    <a:pt x="24" y="114"/>
                    <a:pt x="12" y="137"/>
                    <a:pt x="12" y="160"/>
                  </a:cubicBezTo>
                  <a:cubicBezTo>
                    <a:pt x="1" y="183"/>
                    <a:pt x="1" y="217"/>
                    <a:pt x="1" y="239"/>
                  </a:cubicBezTo>
                  <a:cubicBezTo>
                    <a:pt x="1" y="274"/>
                    <a:pt x="1" y="296"/>
                    <a:pt x="1" y="330"/>
                  </a:cubicBezTo>
                  <a:cubicBezTo>
                    <a:pt x="12" y="353"/>
                    <a:pt x="35" y="376"/>
                    <a:pt x="58" y="376"/>
                  </a:cubicBezTo>
                  <a:cubicBezTo>
                    <a:pt x="66" y="379"/>
                    <a:pt x="74" y="380"/>
                    <a:pt x="81" y="380"/>
                  </a:cubicBezTo>
                  <a:cubicBezTo>
                    <a:pt x="103" y="380"/>
                    <a:pt x="120" y="367"/>
                    <a:pt x="137" y="342"/>
                  </a:cubicBezTo>
                  <a:cubicBezTo>
                    <a:pt x="149" y="319"/>
                    <a:pt x="160" y="296"/>
                    <a:pt x="171" y="262"/>
                  </a:cubicBezTo>
                  <a:cubicBezTo>
                    <a:pt x="171" y="251"/>
                    <a:pt x="183" y="239"/>
                    <a:pt x="183" y="228"/>
                  </a:cubicBezTo>
                  <a:cubicBezTo>
                    <a:pt x="183" y="217"/>
                    <a:pt x="183" y="194"/>
                    <a:pt x="183" y="171"/>
                  </a:cubicBezTo>
                  <a:lnTo>
                    <a:pt x="194" y="103"/>
                  </a:lnTo>
                  <a:cubicBezTo>
                    <a:pt x="194" y="80"/>
                    <a:pt x="194" y="57"/>
                    <a:pt x="183" y="35"/>
                  </a:cubicBezTo>
                  <a:cubicBezTo>
                    <a:pt x="160" y="12"/>
                    <a:pt x="137" y="1"/>
                    <a:pt x="1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4238025" y="2863550"/>
              <a:ext cx="325" cy="25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4238325" y="286355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4230925" y="2864000"/>
              <a:ext cx="3725" cy="6500"/>
            </a:xfrm>
            <a:custGeom>
              <a:rect b="b" l="l" r="r" t="t"/>
              <a:pathLst>
                <a:path extrusionOk="0" h="260" w="149">
                  <a:moveTo>
                    <a:pt x="75" y="1"/>
                  </a:moveTo>
                  <a:cubicBezTo>
                    <a:pt x="63" y="1"/>
                    <a:pt x="54" y="11"/>
                    <a:pt x="46" y="28"/>
                  </a:cubicBezTo>
                  <a:cubicBezTo>
                    <a:pt x="46" y="28"/>
                    <a:pt x="46" y="39"/>
                    <a:pt x="35" y="39"/>
                  </a:cubicBezTo>
                  <a:cubicBezTo>
                    <a:pt x="35" y="51"/>
                    <a:pt x="23" y="51"/>
                    <a:pt x="23" y="62"/>
                  </a:cubicBezTo>
                  <a:cubicBezTo>
                    <a:pt x="23" y="62"/>
                    <a:pt x="23" y="73"/>
                    <a:pt x="23" y="73"/>
                  </a:cubicBezTo>
                  <a:cubicBezTo>
                    <a:pt x="12" y="85"/>
                    <a:pt x="12" y="96"/>
                    <a:pt x="12" y="107"/>
                  </a:cubicBezTo>
                  <a:lnTo>
                    <a:pt x="0" y="130"/>
                  </a:lnTo>
                  <a:cubicBezTo>
                    <a:pt x="0" y="153"/>
                    <a:pt x="0" y="164"/>
                    <a:pt x="0" y="187"/>
                  </a:cubicBezTo>
                  <a:cubicBezTo>
                    <a:pt x="12" y="198"/>
                    <a:pt x="12" y="198"/>
                    <a:pt x="12" y="210"/>
                  </a:cubicBezTo>
                  <a:cubicBezTo>
                    <a:pt x="12" y="221"/>
                    <a:pt x="23" y="221"/>
                    <a:pt x="23" y="233"/>
                  </a:cubicBezTo>
                  <a:cubicBezTo>
                    <a:pt x="29" y="251"/>
                    <a:pt x="46" y="260"/>
                    <a:pt x="63" y="260"/>
                  </a:cubicBezTo>
                  <a:cubicBezTo>
                    <a:pt x="78" y="260"/>
                    <a:pt x="93" y="254"/>
                    <a:pt x="103" y="244"/>
                  </a:cubicBezTo>
                  <a:cubicBezTo>
                    <a:pt x="114" y="233"/>
                    <a:pt x="126" y="221"/>
                    <a:pt x="126" y="210"/>
                  </a:cubicBezTo>
                  <a:cubicBezTo>
                    <a:pt x="137" y="187"/>
                    <a:pt x="148" y="176"/>
                    <a:pt x="148" y="153"/>
                  </a:cubicBezTo>
                  <a:cubicBezTo>
                    <a:pt x="148" y="142"/>
                    <a:pt x="148" y="130"/>
                    <a:pt x="148" y="130"/>
                  </a:cubicBezTo>
                  <a:cubicBezTo>
                    <a:pt x="148" y="119"/>
                    <a:pt x="148" y="107"/>
                    <a:pt x="148" y="96"/>
                  </a:cubicBezTo>
                  <a:cubicBezTo>
                    <a:pt x="148" y="85"/>
                    <a:pt x="148" y="85"/>
                    <a:pt x="148" y="73"/>
                  </a:cubicBezTo>
                  <a:cubicBezTo>
                    <a:pt x="137" y="73"/>
                    <a:pt x="137" y="62"/>
                    <a:pt x="137" y="51"/>
                  </a:cubicBezTo>
                  <a:cubicBezTo>
                    <a:pt x="137" y="51"/>
                    <a:pt x="126" y="39"/>
                    <a:pt x="126" y="39"/>
                  </a:cubicBezTo>
                  <a:cubicBezTo>
                    <a:pt x="126" y="16"/>
                    <a:pt x="114" y="5"/>
                    <a:pt x="91" y="5"/>
                  </a:cubicBezTo>
                  <a:cubicBezTo>
                    <a:pt x="85" y="2"/>
                    <a:pt x="80" y="1"/>
                    <a:pt x="7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4271025" y="2810100"/>
              <a:ext cx="300" cy="25"/>
            </a:xfrm>
            <a:custGeom>
              <a:rect b="b" l="l" r="r" t="t"/>
              <a:pathLst>
                <a:path extrusionOk="0" h="1" w="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4270150" y="2806275"/>
              <a:ext cx="6000" cy="12700"/>
            </a:xfrm>
            <a:custGeom>
              <a:rect b="b" l="l" r="r" t="t"/>
              <a:pathLst>
                <a:path extrusionOk="0" h="508" w="240">
                  <a:moveTo>
                    <a:pt x="147" y="1"/>
                  </a:moveTo>
                  <a:cubicBezTo>
                    <a:pt x="137" y="1"/>
                    <a:pt x="126" y="2"/>
                    <a:pt x="115" y="5"/>
                  </a:cubicBezTo>
                  <a:cubicBezTo>
                    <a:pt x="92" y="17"/>
                    <a:pt x="69" y="51"/>
                    <a:pt x="69" y="85"/>
                  </a:cubicBezTo>
                  <a:cubicBezTo>
                    <a:pt x="58" y="96"/>
                    <a:pt x="58" y="108"/>
                    <a:pt x="46" y="119"/>
                  </a:cubicBezTo>
                  <a:cubicBezTo>
                    <a:pt x="46" y="130"/>
                    <a:pt x="46" y="142"/>
                    <a:pt x="46" y="142"/>
                  </a:cubicBezTo>
                  <a:cubicBezTo>
                    <a:pt x="46" y="153"/>
                    <a:pt x="35" y="153"/>
                    <a:pt x="35" y="153"/>
                  </a:cubicBezTo>
                  <a:cubicBezTo>
                    <a:pt x="35" y="164"/>
                    <a:pt x="35" y="164"/>
                    <a:pt x="35" y="176"/>
                  </a:cubicBezTo>
                  <a:lnTo>
                    <a:pt x="24" y="187"/>
                  </a:lnTo>
                  <a:cubicBezTo>
                    <a:pt x="24" y="199"/>
                    <a:pt x="24" y="221"/>
                    <a:pt x="12" y="233"/>
                  </a:cubicBezTo>
                  <a:cubicBezTo>
                    <a:pt x="12" y="233"/>
                    <a:pt x="12" y="233"/>
                    <a:pt x="12" y="244"/>
                  </a:cubicBezTo>
                  <a:cubicBezTo>
                    <a:pt x="12" y="243"/>
                    <a:pt x="12" y="242"/>
                    <a:pt x="12" y="242"/>
                  </a:cubicBezTo>
                  <a:lnTo>
                    <a:pt x="12" y="242"/>
                  </a:lnTo>
                  <a:cubicBezTo>
                    <a:pt x="10" y="242"/>
                    <a:pt x="2" y="278"/>
                    <a:pt x="12" y="278"/>
                  </a:cubicBezTo>
                  <a:cubicBezTo>
                    <a:pt x="12" y="290"/>
                    <a:pt x="12" y="290"/>
                    <a:pt x="12" y="301"/>
                  </a:cubicBezTo>
                  <a:cubicBezTo>
                    <a:pt x="12" y="312"/>
                    <a:pt x="1" y="324"/>
                    <a:pt x="1" y="335"/>
                  </a:cubicBezTo>
                  <a:cubicBezTo>
                    <a:pt x="1" y="346"/>
                    <a:pt x="1" y="358"/>
                    <a:pt x="1" y="369"/>
                  </a:cubicBezTo>
                  <a:cubicBezTo>
                    <a:pt x="1" y="381"/>
                    <a:pt x="1" y="392"/>
                    <a:pt x="1" y="403"/>
                  </a:cubicBezTo>
                  <a:cubicBezTo>
                    <a:pt x="1" y="415"/>
                    <a:pt x="1" y="426"/>
                    <a:pt x="1" y="437"/>
                  </a:cubicBezTo>
                  <a:cubicBezTo>
                    <a:pt x="12" y="472"/>
                    <a:pt x="24" y="506"/>
                    <a:pt x="58" y="506"/>
                  </a:cubicBezTo>
                  <a:cubicBezTo>
                    <a:pt x="65" y="507"/>
                    <a:pt x="72" y="508"/>
                    <a:pt x="79" y="508"/>
                  </a:cubicBezTo>
                  <a:cubicBezTo>
                    <a:pt x="121" y="508"/>
                    <a:pt x="140" y="477"/>
                    <a:pt x="160" y="437"/>
                  </a:cubicBezTo>
                  <a:lnTo>
                    <a:pt x="172" y="437"/>
                  </a:lnTo>
                  <a:cubicBezTo>
                    <a:pt x="183" y="415"/>
                    <a:pt x="194" y="403"/>
                    <a:pt x="194" y="392"/>
                  </a:cubicBezTo>
                  <a:cubicBezTo>
                    <a:pt x="194" y="381"/>
                    <a:pt x="206" y="369"/>
                    <a:pt x="206" y="358"/>
                  </a:cubicBezTo>
                  <a:cubicBezTo>
                    <a:pt x="206" y="346"/>
                    <a:pt x="217" y="335"/>
                    <a:pt x="217" y="324"/>
                  </a:cubicBezTo>
                  <a:lnTo>
                    <a:pt x="217" y="324"/>
                  </a:lnTo>
                  <a:cubicBezTo>
                    <a:pt x="214" y="327"/>
                    <a:pt x="212" y="328"/>
                    <a:pt x="211" y="328"/>
                  </a:cubicBezTo>
                  <a:cubicBezTo>
                    <a:pt x="207" y="328"/>
                    <a:pt x="212" y="318"/>
                    <a:pt x="228" y="301"/>
                  </a:cubicBezTo>
                  <a:cubicBezTo>
                    <a:pt x="228" y="290"/>
                    <a:pt x="228" y="267"/>
                    <a:pt x="228" y="255"/>
                  </a:cubicBezTo>
                  <a:cubicBezTo>
                    <a:pt x="228" y="244"/>
                    <a:pt x="228" y="233"/>
                    <a:pt x="228" y="221"/>
                  </a:cubicBezTo>
                  <a:cubicBezTo>
                    <a:pt x="228" y="221"/>
                    <a:pt x="240" y="210"/>
                    <a:pt x="240" y="210"/>
                  </a:cubicBezTo>
                  <a:cubicBezTo>
                    <a:pt x="240" y="201"/>
                    <a:pt x="232" y="170"/>
                    <a:pt x="230" y="170"/>
                  </a:cubicBezTo>
                  <a:cubicBezTo>
                    <a:pt x="229" y="170"/>
                    <a:pt x="229" y="170"/>
                    <a:pt x="229" y="170"/>
                  </a:cubicBezTo>
                  <a:lnTo>
                    <a:pt x="229" y="170"/>
                  </a:lnTo>
                  <a:cubicBezTo>
                    <a:pt x="229" y="168"/>
                    <a:pt x="228" y="166"/>
                    <a:pt x="228" y="164"/>
                  </a:cubicBezTo>
                  <a:lnTo>
                    <a:pt x="228" y="153"/>
                  </a:lnTo>
                  <a:cubicBezTo>
                    <a:pt x="228" y="130"/>
                    <a:pt x="228" y="119"/>
                    <a:pt x="228" y="96"/>
                  </a:cubicBezTo>
                  <a:cubicBezTo>
                    <a:pt x="217" y="73"/>
                    <a:pt x="217" y="51"/>
                    <a:pt x="206" y="39"/>
                  </a:cubicBezTo>
                  <a:cubicBezTo>
                    <a:pt x="197" y="14"/>
                    <a:pt x="176" y="1"/>
                    <a:pt x="14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4223825" y="2603825"/>
              <a:ext cx="96400" cy="37050"/>
            </a:xfrm>
            <a:custGeom>
              <a:rect b="b" l="l" r="r" t="t"/>
              <a:pathLst>
                <a:path extrusionOk="0" h="1482" w="3856">
                  <a:moveTo>
                    <a:pt x="1770" y="0"/>
                  </a:moveTo>
                  <a:cubicBezTo>
                    <a:pt x="1567" y="0"/>
                    <a:pt x="1363" y="2"/>
                    <a:pt x="1160" y="5"/>
                  </a:cubicBezTo>
                  <a:lnTo>
                    <a:pt x="557" y="5"/>
                  </a:lnTo>
                  <a:cubicBezTo>
                    <a:pt x="466" y="16"/>
                    <a:pt x="375" y="16"/>
                    <a:pt x="273" y="28"/>
                  </a:cubicBezTo>
                  <a:cubicBezTo>
                    <a:pt x="182" y="39"/>
                    <a:pt x="91" y="39"/>
                    <a:pt x="23" y="96"/>
                  </a:cubicBezTo>
                  <a:cubicBezTo>
                    <a:pt x="0" y="119"/>
                    <a:pt x="0" y="153"/>
                    <a:pt x="23" y="164"/>
                  </a:cubicBezTo>
                  <a:cubicBezTo>
                    <a:pt x="80" y="210"/>
                    <a:pt x="137" y="221"/>
                    <a:pt x="205" y="233"/>
                  </a:cubicBezTo>
                  <a:cubicBezTo>
                    <a:pt x="284" y="244"/>
                    <a:pt x="364" y="255"/>
                    <a:pt x="455" y="267"/>
                  </a:cubicBezTo>
                  <a:cubicBezTo>
                    <a:pt x="603" y="267"/>
                    <a:pt x="762" y="278"/>
                    <a:pt x="921" y="278"/>
                  </a:cubicBezTo>
                  <a:cubicBezTo>
                    <a:pt x="1240" y="289"/>
                    <a:pt x="1570" y="289"/>
                    <a:pt x="1888" y="301"/>
                  </a:cubicBezTo>
                  <a:cubicBezTo>
                    <a:pt x="2207" y="301"/>
                    <a:pt x="2536" y="301"/>
                    <a:pt x="2866" y="312"/>
                  </a:cubicBezTo>
                  <a:cubicBezTo>
                    <a:pt x="2965" y="312"/>
                    <a:pt x="3063" y="307"/>
                    <a:pt x="3162" y="307"/>
                  </a:cubicBezTo>
                  <a:cubicBezTo>
                    <a:pt x="3211" y="307"/>
                    <a:pt x="3261" y="308"/>
                    <a:pt x="3310" y="312"/>
                  </a:cubicBezTo>
                  <a:cubicBezTo>
                    <a:pt x="3412" y="324"/>
                    <a:pt x="3492" y="346"/>
                    <a:pt x="3526" y="449"/>
                  </a:cubicBezTo>
                  <a:cubicBezTo>
                    <a:pt x="3571" y="585"/>
                    <a:pt x="3560" y="756"/>
                    <a:pt x="3560" y="904"/>
                  </a:cubicBezTo>
                  <a:cubicBezTo>
                    <a:pt x="3549" y="983"/>
                    <a:pt x="3537" y="1063"/>
                    <a:pt x="3537" y="1154"/>
                  </a:cubicBezTo>
                  <a:cubicBezTo>
                    <a:pt x="3537" y="1233"/>
                    <a:pt x="3549" y="1324"/>
                    <a:pt x="3560" y="1415"/>
                  </a:cubicBezTo>
                  <a:cubicBezTo>
                    <a:pt x="3560" y="1457"/>
                    <a:pt x="3594" y="1482"/>
                    <a:pt x="3628" y="1482"/>
                  </a:cubicBezTo>
                  <a:cubicBezTo>
                    <a:pt x="3650" y="1482"/>
                    <a:pt x="3672" y="1472"/>
                    <a:pt x="3685" y="1450"/>
                  </a:cubicBezTo>
                  <a:cubicBezTo>
                    <a:pt x="3788" y="1302"/>
                    <a:pt x="3833" y="1154"/>
                    <a:pt x="3844" y="972"/>
                  </a:cubicBezTo>
                  <a:cubicBezTo>
                    <a:pt x="3856" y="813"/>
                    <a:pt x="3856" y="653"/>
                    <a:pt x="3833" y="506"/>
                  </a:cubicBezTo>
                  <a:cubicBezTo>
                    <a:pt x="3810" y="369"/>
                    <a:pt x="3765" y="233"/>
                    <a:pt x="3651" y="142"/>
                  </a:cubicBezTo>
                  <a:cubicBezTo>
                    <a:pt x="3537" y="39"/>
                    <a:pt x="3389" y="16"/>
                    <a:pt x="3230" y="16"/>
                  </a:cubicBezTo>
                  <a:cubicBezTo>
                    <a:pt x="2748" y="8"/>
                    <a:pt x="2259" y="0"/>
                    <a:pt x="177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4194800" y="2603375"/>
              <a:ext cx="22500" cy="6975"/>
            </a:xfrm>
            <a:custGeom>
              <a:rect b="b" l="l" r="r" t="t"/>
              <a:pathLst>
                <a:path extrusionOk="0" h="279" w="900">
                  <a:moveTo>
                    <a:pt x="228" y="0"/>
                  </a:moveTo>
                  <a:cubicBezTo>
                    <a:pt x="194" y="0"/>
                    <a:pt x="160" y="12"/>
                    <a:pt x="115" y="23"/>
                  </a:cubicBezTo>
                  <a:cubicBezTo>
                    <a:pt x="92" y="34"/>
                    <a:pt x="81" y="46"/>
                    <a:pt x="58" y="69"/>
                  </a:cubicBezTo>
                  <a:lnTo>
                    <a:pt x="46" y="69"/>
                  </a:lnTo>
                  <a:cubicBezTo>
                    <a:pt x="12" y="80"/>
                    <a:pt x="1" y="137"/>
                    <a:pt x="46" y="148"/>
                  </a:cubicBezTo>
                  <a:cubicBezTo>
                    <a:pt x="58" y="171"/>
                    <a:pt x="81" y="182"/>
                    <a:pt x="92" y="205"/>
                  </a:cubicBezTo>
                  <a:cubicBezTo>
                    <a:pt x="115" y="205"/>
                    <a:pt x="126" y="216"/>
                    <a:pt x="149" y="216"/>
                  </a:cubicBezTo>
                  <a:cubicBezTo>
                    <a:pt x="160" y="228"/>
                    <a:pt x="183" y="239"/>
                    <a:pt x="206" y="239"/>
                  </a:cubicBezTo>
                  <a:cubicBezTo>
                    <a:pt x="274" y="251"/>
                    <a:pt x="354" y="262"/>
                    <a:pt x="433" y="273"/>
                  </a:cubicBezTo>
                  <a:lnTo>
                    <a:pt x="535" y="273"/>
                  </a:lnTo>
                  <a:cubicBezTo>
                    <a:pt x="558" y="273"/>
                    <a:pt x="591" y="278"/>
                    <a:pt x="621" y="278"/>
                  </a:cubicBezTo>
                  <a:cubicBezTo>
                    <a:pt x="635" y="278"/>
                    <a:pt x="649" y="277"/>
                    <a:pt x="661" y="273"/>
                  </a:cubicBezTo>
                  <a:cubicBezTo>
                    <a:pt x="672" y="262"/>
                    <a:pt x="672" y="262"/>
                    <a:pt x="672" y="262"/>
                  </a:cubicBezTo>
                  <a:lnTo>
                    <a:pt x="683" y="262"/>
                  </a:lnTo>
                  <a:cubicBezTo>
                    <a:pt x="706" y="262"/>
                    <a:pt x="729" y="262"/>
                    <a:pt x="752" y="251"/>
                  </a:cubicBezTo>
                  <a:cubicBezTo>
                    <a:pt x="774" y="251"/>
                    <a:pt x="786" y="239"/>
                    <a:pt x="797" y="239"/>
                  </a:cubicBezTo>
                  <a:cubicBezTo>
                    <a:pt x="808" y="228"/>
                    <a:pt x="831" y="228"/>
                    <a:pt x="854" y="216"/>
                  </a:cubicBezTo>
                  <a:cubicBezTo>
                    <a:pt x="888" y="194"/>
                    <a:pt x="899" y="137"/>
                    <a:pt x="865" y="103"/>
                  </a:cubicBezTo>
                  <a:cubicBezTo>
                    <a:pt x="843" y="91"/>
                    <a:pt x="831" y="91"/>
                    <a:pt x="808" y="80"/>
                  </a:cubicBezTo>
                  <a:cubicBezTo>
                    <a:pt x="808" y="69"/>
                    <a:pt x="797" y="69"/>
                    <a:pt x="797" y="69"/>
                  </a:cubicBezTo>
                  <a:lnTo>
                    <a:pt x="797" y="69"/>
                  </a:lnTo>
                  <a:cubicBezTo>
                    <a:pt x="802" y="73"/>
                    <a:pt x="803" y="76"/>
                    <a:pt x="801" y="76"/>
                  </a:cubicBezTo>
                  <a:cubicBezTo>
                    <a:pt x="799" y="76"/>
                    <a:pt x="792" y="71"/>
                    <a:pt x="786" y="57"/>
                  </a:cubicBezTo>
                  <a:cubicBezTo>
                    <a:pt x="763" y="46"/>
                    <a:pt x="729" y="34"/>
                    <a:pt x="717" y="34"/>
                  </a:cubicBezTo>
                  <a:lnTo>
                    <a:pt x="695" y="34"/>
                  </a:lnTo>
                  <a:cubicBezTo>
                    <a:pt x="717" y="34"/>
                    <a:pt x="706" y="34"/>
                    <a:pt x="672" y="23"/>
                  </a:cubicBezTo>
                  <a:cubicBezTo>
                    <a:pt x="604" y="0"/>
                    <a:pt x="513" y="0"/>
                    <a:pt x="4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046100" y="2601675"/>
              <a:ext cx="65700" cy="6050"/>
            </a:xfrm>
            <a:custGeom>
              <a:rect b="b" l="l" r="r" t="t"/>
              <a:pathLst>
                <a:path extrusionOk="0" h="242" w="2628">
                  <a:moveTo>
                    <a:pt x="1286" y="0"/>
                  </a:moveTo>
                  <a:cubicBezTo>
                    <a:pt x="1070" y="11"/>
                    <a:pt x="865" y="11"/>
                    <a:pt x="649" y="23"/>
                  </a:cubicBezTo>
                  <a:cubicBezTo>
                    <a:pt x="546" y="23"/>
                    <a:pt x="433" y="34"/>
                    <a:pt x="319" y="46"/>
                  </a:cubicBezTo>
                  <a:cubicBezTo>
                    <a:pt x="217" y="46"/>
                    <a:pt x="126" y="57"/>
                    <a:pt x="35" y="102"/>
                  </a:cubicBezTo>
                  <a:cubicBezTo>
                    <a:pt x="0" y="114"/>
                    <a:pt x="0" y="171"/>
                    <a:pt x="35" y="182"/>
                  </a:cubicBezTo>
                  <a:cubicBezTo>
                    <a:pt x="150" y="233"/>
                    <a:pt x="285" y="242"/>
                    <a:pt x="417" y="242"/>
                  </a:cubicBezTo>
                  <a:cubicBezTo>
                    <a:pt x="492" y="242"/>
                    <a:pt x="567" y="239"/>
                    <a:pt x="637" y="239"/>
                  </a:cubicBezTo>
                  <a:lnTo>
                    <a:pt x="1911" y="239"/>
                  </a:lnTo>
                  <a:cubicBezTo>
                    <a:pt x="2025" y="239"/>
                    <a:pt x="2139" y="228"/>
                    <a:pt x="2241" y="216"/>
                  </a:cubicBezTo>
                  <a:cubicBezTo>
                    <a:pt x="2355" y="205"/>
                    <a:pt x="2457" y="205"/>
                    <a:pt x="2560" y="171"/>
                  </a:cubicBezTo>
                  <a:cubicBezTo>
                    <a:pt x="2628" y="159"/>
                    <a:pt x="2628" y="68"/>
                    <a:pt x="2560" y="57"/>
                  </a:cubicBezTo>
                  <a:cubicBezTo>
                    <a:pt x="2469" y="23"/>
                    <a:pt x="2366" y="23"/>
                    <a:pt x="2264" y="11"/>
                  </a:cubicBezTo>
                  <a:cubicBezTo>
                    <a:pt x="2150" y="0"/>
                    <a:pt x="2036" y="0"/>
                    <a:pt x="193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067425" y="2610475"/>
              <a:ext cx="25050" cy="5725"/>
            </a:xfrm>
            <a:custGeom>
              <a:rect b="b" l="l" r="r" t="t"/>
              <a:pathLst>
                <a:path extrusionOk="0" h="229" w="1002">
                  <a:moveTo>
                    <a:pt x="706" y="1"/>
                  </a:moveTo>
                  <a:cubicBezTo>
                    <a:pt x="637" y="1"/>
                    <a:pt x="558" y="12"/>
                    <a:pt x="490" y="12"/>
                  </a:cubicBezTo>
                  <a:cubicBezTo>
                    <a:pt x="410" y="23"/>
                    <a:pt x="342" y="23"/>
                    <a:pt x="273" y="23"/>
                  </a:cubicBezTo>
                  <a:cubicBezTo>
                    <a:pt x="194" y="35"/>
                    <a:pt x="103" y="35"/>
                    <a:pt x="35" y="69"/>
                  </a:cubicBezTo>
                  <a:cubicBezTo>
                    <a:pt x="0" y="92"/>
                    <a:pt x="0" y="137"/>
                    <a:pt x="35" y="160"/>
                  </a:cubicBezTo>
                  <a:cubicBezTo>
                    <a:pt x="103" y="205"/>
                    <a:pt x="194" y="217"/>
                    <a:pt x="273" y="217"/>
                  </a:cubicBezTo>
                  <a:cubicBezTo>
                    <a:pt x="342" y="228"/>
                    <a:pt x="421" y="228"/>
                    <a:pt x="501" y="228"/>
                  </a:cubicBezTo>
                  <a:cubicBezTo>
                    <a:pt x="581" y="228"/>
                    <a:pt x="660" y="217"/>
                    <a:pt x="740" y="205"/>
                  </a:cubicBezTo>
                  <a:cubicBezTo>
                    <a:pt x="774" y="194"/>
                    <a:pt x="819" y="194"/>
                    <a:pt x="854" y="171"/>
                  </a:cubicBezTo>
                  <a:cubicBezTo>
                    <a:pt x="888" y="160"/>
                    <a:pt x="922" y="149"/>
                    <a:pt x="956" y="137"/>
                  </a:cubicBezTo>
                  <a:cubicBezTo>
                    <a:pt x="1001" y="103"/>
                    <a:pt x="990" y="35"/>
                    <a:pt x="945" y="23"/>
                  </a:cubicBezTo>
                  <a:cubicBezTo>
                    <a:pt x="910" y="12"/>
                    <a:pt x="865" y="12"/>
                    <a:pt x="831" y="12"/>
                  </a:cubicBezTo>
                  <a:cubicBezTo>
                    <a:pt x="797" y="1"/>
                    <a:pt x="751" y="1"/>
                    <a:pt x="70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074250" y="2619000"/>
              <a:ext cx="14800" cy="4300"/>
            </a:xfrm>
            <a:custGeom>
              <a:rect b="b" l="l" r="r" t="t"/>
              <a:pathLst>
                <a:path extrusionOk="0" h="172" w="592">
                  <a:moveTo>
                    <a:pt x="103" y="1"/>
                  </a:moveTo>
                  <a:lnTo>
                    <a:pt x="80" y="12"/>
                  </a:lnTo>
                  <a:lnTo>
                    <a:pt x="46" y="12"/>
                  </a:lnTo>
                  <a:cubicBezTo>
                    <a:pt x="23" y="24"/>
                    <a:pt x="0" y="46"/>
                    <a:pt x="0" y="69"/>
                  </a:cubicBezTo>
                  <a:cubicBezTo>
                    <a:pt x="0" y="92"/>
                    <a:pt x="23" y="115"/>
                    <a:pt x="46" y="126"/>
                  </a:cubicBezTo>
                  <a:cubicBezTo>
                    <a:pt x="57" y="126"/>
                    <a:pt x="80" y="149"/>
                    <a:pt x="103" y="149"/>
                  </a:cubicBezTo>
                  <a:cubicBezTo>
                    <a:pt x="126" y="160"/>
                    <a:pt x="137" y="160"/>
                    <a:pt x="160" y="160"/>
                  </a:cubicBezTo>
                  <a:cubicBezTo>
                    <a:pt x="205" y="171"/>
                    <a:pt x="251" y="171"/>
                    <a:pt x="296" y="171"/>
                  </a:cubicBezTo>
                  <a:lnTo>
                    <a:pt x="455" y="171"/>
                  </a:lnTo>
                  <a:cubicBezTo>
                    <a:pt x="467" y="171"/>
                    <a:pt x="478" y="171"/>
                    <a:pt x="490" y="160"/>
                  </a:cubicBezTo>
                  <a:cubicBezTo>
                    <a:pt x="512" y="160"/>
                    <a:pt x="535" y="160"/>
                    <a:pt x="546" y="149"/>
                  </a:cubicBezTo>
                  <a:cubicBezTo>
                    <a:pt x="592" y="115"/>
                    <a:pt x="592" y="69"/>
                    <a:pt x="546" y="46"/>
                  </a:cubicBezTo>
                  <a:cubicBezTo>
                    <a:pt x="535" y="24"/>
                    <a:pt x="512" y="24"/>
                    <a:pt x="490" y="24"/>
                  </a:cubicBezTo>
                  <a:cubicBezTo>
                    <a:pt x="478" y="24"/>
                    <a:pt x="467" y="12"/>
                    <a:pt x="455" y="12"/>
                  </a:cubicBezTo>
                  <a:lnTo>
                    <a:pt x="296" y="12"/>
                  </a:lnTo>
                  <a:cubicBezTo>
                    <a:pt x="251" y="1"/>
                    <a:pt x="217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4080225" y="2626125"/>
              <a:ext cx="6850" cy="4275"/>
            </a:xfrm>
            <a:custGeom>
              <a:rect b="b" l="l" r="r" t="t"/>
              <a:pathLst>
                <a:path extrusionOk="0" h="171" w="274">
                  <a:moveTo>
                    <a:pt x="69" y="0"/>
                  </a:moveTo>
                  <a:cubicBezTo>
                    <a:pt x="34" y="12"/>
                    <a:pt x="12" y="34"/>
                    <a:pt x="12" y="68"/>
                  </a:cubicBezTo>
                  <a:cubicBezTo>
                    <a:pt x="0" y="103"/>
                    <a:pt x="23" y="125"/>
                    <a:pt x="46" y="148"/>
                  </a:cubicBezTo>
                  <a:cubicBezTo>
                    <a:pt x="57" y="148"/>
                    <a:pt x="69" y="159"/>
                    <a:pt x="80" y="159"/>
                  </a:cubicBezTo>
                  <a:cubicBezTo>
                    <a:pt x="91" y="159"/>
                    <a:pt x="103" y="171"/>
                    <a:pt x="103" y="171"/>
                  </a:cubicBezTo>
                  <a:lnTo>
                    <a:pt x="160" y="171"/>
                  </a:lnTo>
                  <a:cubicBezTo>
                    <a:pt x="182" y="171"/>
                    <a:pt x="194" y="171"/>
                    <a:pt x="205" y="159"/>
                  </a:cubicBezTo>
                  <a:lnTo>
                    <a:pt x="228" y="159"/>
                  </a:lnTo>
                  <a:cubicBezTo>
                    <a:pt x="228" y="159"/>
                    <a:pt x="228" y="148"/>
                    <a:pt x="228" y="148"/>
                  </a:cubicBezTo>
                  <a:cubicBezTo>
                    <a:pt x="251" y="148"/>
                    <a:pt x="273" y="125"/>
                    <a:pt x="273" y="103"/>
                  </a:cubicBezTo>
                  <a:cubicBezTo>
                    <a:pt x="273" y="80"/>
                    <a:pt x="273" y="57"/>
                    <a:pt x="251" y="46"/>
                  </a:cubicBezTo>
                  <a:cubicBezTo>
                    <a:pt x="239" y="34"/>
                    <a:pt x="228" y="34"/>
                    <a:pt x="228" y="34"/>
                  </a:cubicBezTo>
                  <a:cubicBezTo>
                    <a:pt x="228" y="23"/>
                    <a:pt x="216" y="23"/>
                    <a:pt x="216" y="23"/>
                  </a:cubicBezTo>
                  <a:cubicBezTo>
                    <a:pt x="205" y="12"/>
                    <a:pt x="194" y="12"/>
                    <a:pt x="182" y="12"/>
                  </a:cubicBezTo>
                  <a:cubicBezTo>
                    <a:pt x="182" y="0"/>
                    <a:pt x="182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4025900" y="2603375"/>
              <a:ext cx="50375" cy="54125"/>
            </a:xfrm>
            <a:custGeom>
              <a:rect b="b" l="l" r="r" t="t"/>
              <a:pathLst>
                <a:path extrusionOk="0" h="2165" w="2015">
                  <a:moveTo>
                    <a:pt x="263" y="0"/>
                  </a:moveTo>
                  <a:cubicBezTo>
                    <a:pt x="149" y="12"/>
                    <a:pt x="69" y="114"/>
                    <a:pt x="46" y="216"/>
                  </a:cubicBezTo>
                  <a:cubicBezTo>
                    <a:pt x="12" y="353"/>
                    <a:pt x="24" y="512"/>
                    <a:pt x="12" y="660"/>
                  </a:cubicBezTo>
                  <a:cubicBezTo>
                    <a:pt x="12" y="808"/>
                    <a:pt x="1" y="956"/>
                    <a:pt x="1" y="1115"/>
                  </a:cubicBezTo>
                  <a:cubicBezTo>
                    <a:pt x="1" y="1274"/>
                    <a:pt x="1" y="1433"/>
                    <a:pt x="12" y="1593"/>
                  </a:cubicBezTo>
                  <a:cubicBezTo>
                    <a:pt x="12" y="1661"/>
                    <a:pt x="12" y="1741"/>
                    <a:pt x="24" y="1809"/>
                  </a:cubicBezTo>
                  <a:cubicBezTo>
                    <a:pt x="24" y="1888"/>
                    <a:pt x="24" y="1957"/>
                    <a:pt x="58" y="2025"/>
                  </a:cubicBezTo>
                  <a:cubicBezTo>
                    <a:pt x="123" y="2137"/>
                    <a:pt x="227" y="2165"/>
                    <a:pt x="331" y="2165"/>
                  </a:cubicBezTo>
                  <a:cubicBezTo>
                    <a:pt x="354" y="2165"/>
                    <a:pt x="377" y="2163"/>
                    <a:pt x="399" y="2161"/>
                  </a:cubicBezTo>
                  <a:cubicBezTo>
                    <a:pt x="558" y="2161"/>
                    <a:pt x="717" y="2161"/>
                    <a:pt x="877" y="2150"/>
                  </a:cubicBezTo>
                  <a:cubicBezTo>
                    <a:pt x="1229" y="2139"/>
                    <a:pt x="1593" y="2127"/>
                    <a:pt x="1946" y="2059"/>
                  </a:cubicBezTo>
                  <a:cubicBezTo>
                    <a:pt x="2003" y="2048"/>
                    <a:pt x="2014" y="1934"/>
                    <a:pt x="1946" y="1922"/>
                  </a:cubicBezTo>
                  <a:cubicBezTo>
                    <a:pt x="1616" y="1877"/>
                    <a:pt x="1298" y="1877"/>
                    <a:pt x="968" y="1877"/>
                  </a:cubicBezTo>
                  <a:lnTo>
                    <a:pt x="467" y="1877"/>
                  </a:lnTo>
                  <a:cubicBezTo>
                    <a:pt x="422" y="1888"/>
                    <a:pt x="376" y="1888"/>
                    <a:pt x="342" y="1888"/>
                  </a:cubicBezTo>
                  <a:lnTo>
                    <a:pt x="308" y="1888"/>
                  </a:lnTo>
                  <a:cubicBezTo>
                    <a:pt x="297" y="1832"/>
                    <a:pt x="297" y="1775"/>
                    <a:pt x="297" y="1718"/>
                  </a:cubicBezTo>
                  <a:cubicBezTo>
                    <a:pt x="274" y="1388"/>
                    <a:pt x="251" y="1058"/>
                    <a:pt x="240" y="740"/>
                  </a:cubicBezTo>
                  <a:cubicBezTo>
                    <a:pt x="240" y="580"/>
                    <a:pt x="217" y="421"/>
                    <a:pt x="240" y="273"/>
                  </a:cubicBezTo>
                  <a:cubicBezTo>
                    <a:pt x="251" y="216"/>
                    <a:pt x="263" y="194"/>
                    <a:pt x="308" y="182"/>
                  </a:cubicBezTo>
                  <a:cubicBezTo>
                    <a:pt x="326" y="182"/>
                    <a:pt x="341" y="184"/>
                    <a:pt x="353" y="184"/>
                  </a:cubicBezTo>
                  <a:cubicBezTo>
                    <a:pt x="372" y="184"/>
                    <a:pt x="385" y="180"/>
                    <a:pt x="399" y="160"/>
                  </a:cubicBezTo>
                  <a:cubicBezTo>
                    <a:pt x="456" y="80"/>
                    <a:pt x="331" y="0"/>
                    <a:pt x="26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4084775" y="2649425"/>
              <a:ext cx="24475" cy="6425"/>
            </a:xfrm>
            <a:custGeom>
              <a:rect b="b" l="l" r="r" t="t"/>
              <a:pathLst>
                <a:path extrusionOk="0" h="257" w="979">
                  <a:moveTo>
                    <a:pt x="478" y="1"/>
                  </a:moveTo>
                  <a:cubicBezTo>
                    <a:pt x="398" y="1"/>
                    <a:pt x="319" y="12"/>
                    <a:pt x="251" y="24"/>
                  </a:cubicBezTo>
                  <a:cubicBezTo>
                    <a:pt x="216" y="35"/>
                    <a:pt x="171" y="46"/>
                    <a:pt x="137" y="58"/>
                  </a:cubicBezTo>
                  <a:cubicBezTo>
                    <a:pt x="103" y="69"/>
                    <a:pt x="80" y="103"/>
                    <a:pt x="46" y="115"/>
                  </a:cubicBezTo>
                  <a:cubicBezTo>
                    <a:pt x="0" y="137"/>
                    <a:pt x="12" y="206"/>
                    <a:pt x="57" y="217"/>
                  </a:cubicBezTo>
                  <a:cubicBezTo>
                    <a:pt x="91" y="217"/>
                    <a:pt x="125" y="240"/>
                    <a:pt x="171" y="251"/>
                  </a:cubicBezTo>
                  <a:lnTo>
                    <a:pt x="262" y="251"/>
                  </a:lnTo>
                  <a:cubicBezTo>
                    <a:pt x="288" y="255"/>
                    <a:pt x="314" y="256"/>
                    <a:pt x="339" y="256"/>
                  </a:cubicBezTo>
                  <a:cubicBezTo>
                    <a:pt x="388" y="256"/>
                    <a:pt x="436" y="251"/>
                    <a:pt x="489" y="251"/>
                  </a:cubicBezTo>
                  <a:cubicBezTo>
                    <a:pt x="558" y="240"/>
                    <a:pt x="637" y="228"/>
                    <a:pt x="705" y="217"/>
                  </a:cubicBezTo>
                  <a:cubicBezTo>
                    <a:pt x="728" y="217"/>
                    <a:pt x="740" y="206"/>
                    <a:pt x="751" y="206"/>
                  </a:cubicBezTo>
                  <a:cubicBezTo>
                    <a:pt x="762" y="206"/>
                    <a:pt x="785" y="206"/>
                    <a:pt x="796" y="194"/>
                  </a:cubicBezTo>
                  <a:cubicBezTo>
                    <a:pt x="842" y="194"/>
                    <a:pt x="876" y="194"/>
                    <a:pt x="922" y="183"/>
                  </a:cubicBezTo>
                  <a:cubicBezTo>
                    <a:pt x="978" y="171"/>
                    <a:pt x="978" y="69"/>
                    <a:pt x="922" y="58"/>
                  </a:cubicBezTo>
                  <a:cubicBezTo>
                    <a:pt x="876" y="46"/>
                    <a:pt x="842" y="46"/>
                    <a:pt x="796" y="35"/>
                  </a:cubicBezTo>
                  <a:cubicBezTo>
                    <a:pt x="762" y="35"/>
                    <a:pt x="728" y="24"/>
                    <a:pt x="683" y="12"/>
                  </a:cubicBezTo>
                  <a:cubicBezTo>
                    <a:pt x="614" y="12"/>
                    <a:pt x="546" y="1"/>
                    <a:pt x="4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4242300" y="2648575"/>
              <a:ext cx="51475" cy="6575"/>
            </a:xfrm>
            <a:custGeom>
              <a:rect b="b" l="l" r="r" t="t"/>
              <a:pathLst>
                <a:path extrusionOk="0" h="263" w="2059">
                  <a:moveTo>
                    <a:pt x="524" y="1"/>
                  </a:moveTo>
                  <a:cubicBezTo>
                    <a:pt x="364" y="1"/>
                    <a:pt x="194" y="12"/>
                    <a:pt x="46" y="69"/>
                  </a:cubicBezTo>
                  <a:cubicBezTo>
                    <a:pt x="0" y="92"/>
                    <a:pt x="23" y="160"/>
                    <a:pt x="69" y="183"/>
                  </a:cubicBezTo>
                  <a:cubicBezTo>
                    <a:pt x="216" y="240"/>
                    <a:pt x="398" y="228"/>
                    <a:pt x="558" y="240"/>
                  </a:cubicBezTo>
                  <a:lnTo>
                    <a:pt x="1024" y="251"/>
                  </a:lnTo>
                  <a:cubicBezTo>
                    <a:pt x="1183" y="251"/>
                    <a:pt x="1342" y="262"/>
                    <a:pt x="1502" y="262"/>
                  </a:cubicBezTo>
                  <a:cubicBezTo>
                    <a:pt x="1581" y="262"/>
                    <a:pt x="1672" y="262"/>
                    <a:pt x="1752" y="251"/>
                  </a:cubicBezTo>
                  <a:cubicBezTo>
                    <a:pt x="1832" y="251"/>
                    <a:pt x="1911" y="251"/>
                    <a:pt x="1991" y="228"/>
                  </a:cubicBezTo>
                  <a:cubicBezTo>
                    <a:pt x="2059" y="205"/>
                    <a:pt x="2048" y="126"/>
                    <a:pt x="1991" y="103"/>
                  </a:cubicBezTo>
                  <a:cubicBezTo>
                    <a:pt x="1923" y="69"/>
                    <a:pt x="1832" y="58"/>
                    <a:pt x="1752" y="46"/>
                  </a:cubicBezTo>
                  <a:cubicBezTo>
                    <a:pt x="1672" y="35"/>
                    <a:pt x="1581" y="24"/>
                    <a:pt x="1502" y="24"/>
                  </a:cubicBezTo>
                  <a:cubicBezTo>
                    <a:pt x="1342" y="12"/>
                    <a:pt x="1172" y="1"/>
                    <a:pt x="101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4251400" y="2616100"/>
              <a:ext cx="28450" cy="4575"/>
            </a:xfrm>
            <a:custGeom>
              <a:rect b="b" l="l" r="r" t="t"/>
              <a:pathLst>
                <a:path extrusionOk="0" h="183" w="1138">
                  <a:moveTo>
                    <a:pt x="169" y="0"/>
                  </a:moveTo>
                  <a:cubicBezTo>
                    <a:pt x="125" y="0"/>
                    <a:pt x="80" y="3"/>
                    <a:pt x="34" y="15"/>
                  </a:cubicBezTo>
                  <a:cubicBezTo>
                    <a:pt x="0" y="26"/>
                    <a:pt x="0" y="71"/>
                    <a:pt x="23" y="94"/>
                  </a:cubicBezTo>
                  <a:cubicBezTo>
                    <a:pt x="103" y="140"/>
                    <a:pt x="205" y="151"/>
                    <a:pt x="285" y="151"/>
                  </a:cubicBezTo>
                  <a:cubicBezTo>
                    <a:pt x="376" y="162"/>
                    <a:pt x="467" y="174"/>
                    <a:pt x="558" y="174"/>
                  </a:cubicBezTo>
                  <a:cubicBezTo>
                    <a:pt x="597" y="179"/>
                    <a:pt x="640" y="182"/>
                    <a:pt x="684" y="182"/>
                  </a:cubicBezTo>
                  <a:cubicBezTo>
                    <a:pt x="728" y="182"/>
                    <a:pt x="774" y="179"/>
                    <a:pt x="819" y="174"/>
                  </a:cubicBezTo>
                  <a:cubicBezTo>
                    <a:pt x="910" y="174"/>
                    <a:pt x="1001" y="162"/>
                    <a:pt x="1092" y="140"/>
                  </a:cubicBezTo>
                  <a:cubicBezTo>
                    <a:pt x="1138" y="128"/>
                    <a:pt x="1138" y="49"/>
                    <a:pt x="1092" y="37"/>
                  </a:cubicBezTo>
                  <a:cubicBezTo>
                    <a:pt x="1013" y="26"/>
                    <a:pt x="922" y="26"/>
                    <a:pt x="831" y="15"/>
                  </a:cubicBezTo>
                  <a:lnTo>
                    <a:pt x="558" y="15"/>
                  </a:lnTo>
                  <a:cubicBezTo>
                    <a:pt x="478" y="3"/>
                    <a:pt x="387" y="3"/>
                    <a:pt x="296" y="3"/>
                  </a:cubicBezTo>
                  <a:cubicBezTo>
                    <a:pt x="256" y="3"/>
                    <a:pt x="214" y="0"/>
                    <a:pt x="1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4259350" y="2622425"/>
              <a:ext cx="16525" cy="5350"/>
            </a:xfrm>
            <a:custGeom>
              <a:rect b="b" l="l" r="r" t="t"/>
              <a:pathLst>
                <a:path extrusionOk="0" h="214" w="661">
                  <a:moveTo>
                    <a:pt x="92" y="0"/>
                  </a:moveTo>
                  <a:cubicBezTo>
                    <a:pt x="46" y="12"/>
                    <a:pt x="12" y="34"/>
                    <a:pt x="12" y="80"/>
                  </a:cubicBezTo>
                  <a:cubicBezTo>
                    <a:pt x="1" y="114"/>
                    <a:pt x="35" y="160"/>
                    <a:pt x="69" y="160"/>
                  </a:cubicBezTo>
                  <a:cubicBezTo>
                    <a:pt x="80" y="171"/>
                    <a:pt x="92" y="171"/>
                    <a:pt x="103" y="171"/>
                  </a:cubicBezTo>
                  <a:lnTo>
                    <a:pt x="115" y="171"/>
                  </a:lnTo>
                  <a:cubicBezTo>
                    <a:pt x="103" y="171"/>
                    <a:pt x="115" y="171"/>
                    <a:pt x="137" y="182"/>
                  </a:cubicBezTo>
                  <a:cubicBezTo>
                    <a:pt x="149" y="182"/>
                    <a:pt x="171" y="194"/>
                    <a:pt x="194" y="194"/>
                  </a:cubicBezTo>
                  <a:cubicBezTo>
                    <a:pt x="240" y="194"/>
                    <a:pt x="296" y="205"/>
                    <a:pt x="342" y="205"/>
                  </a:cubicBezTo>
                  <a:cubicBezTo>
                    <a:pt x="365" y="211"/>
                    <a:pt x="387" y="214"/>
                    <a:pt x="410" y="214"/>
                  </a:cubicBezTo>
                  <a:cubicBezTo>
                    <a:pt x="433" y="214"/>
                    <a:pt x="456" y="211"/>
                    <a:pt x="478" y="205"/>
                  </a:cubicBezTo>
                  <a:cubicBezTo>
                    <a:pt x="490" y="205"/>
                    <a:pt x="501" y="205"/>
                    <a:pt x="513" y="194"/>
                  </a:cubicBezTo>
                  <a:lnTo>
                    <a:pt x="547" y="194"/>
                  </a:lnTo>
                  <a:cubicBezTo>
                    <a:pt x="569" y="182"/>
                    <a:pt x="592" y="182"/>
                    <a:pt x="604" y="171"/>
                  </a:cubicBezTo>
                  <a:cubicBezTo>
                    <a:pt x="649" y="160"/>
                    <a:pt x="660" y="103"/>
                    <a:pt x="626" y="80"/>
                  </a:cubicBezTo>
                  <a:cubicBezTo>
                    <a:pt x="604" y="69"/>
                    <a:pt x="581" y="57"/>
                    <a:pt x="558" y="57"/>
                  </a:cubicBezTo>
                  <a:cubicBezTo>
                    <a:pt x="535" y="46"/>
                    <a:pt x="524" y="34"/>
                    <a:pt x="501" y="34"/>
                  </a:cubicBezTo>
                  <a:cubicBezTo>
                    <a:pt x="490" y="23"/>
                    <a:pt x="478" y="23"/>
                    <a:pt x="467" y="12"/>
                  </a:cubicBezTo>
                  <a:lnTo>
                    <a:pt x="422" y="12"/>
                  </a:lnTo>
                  <a:cubicBezTo>
                    <a:pt x="399" y="12"/>
                    <a:pt x="376" y="0"/>
                    <a:pt x="35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4262775" y="2630175"/>
              <a:ext cx="10250" cy="3925"/>
            </a:xfrm>
            <a:custGeom>
              <a:rect b="b" l="l" r="r" t="t"/>
              <a:pathLst>
                <a:path extrusionOk="0" h="157" w="410">
                  <a:moveTo>
                    <a:pt x="175" y="0"/>
                  </a:moveTo>
                  <a:cubicBezTo>
                    <a:pt x="159" y="0"/>
                    <a:pt x="142" y="3"/>
                    <a:pt x="125" y="9"/>
                  </a:cubicBezTo>
                  <a:cubicBezTo>
                    <a:pt x="103" y="20"/>
                    <a:pt x="68" y="20"/>
                    <a:pt x="57" y="43"/>
                  </a:cubicBezTo>
                  <a:cubicBezTo>
                    <a:pt x="46" y="43"/>
                    <a:pt x="46" y="54"/>
                    <a:pt x="34" y="54"/>
                  </a:cubicBezTo>
                  <a:cubicBezTo>
                    <a:pt x="0" y="77"/>
                    <a:pt x="12" y="134"/>
                    <a:pt x="57" y="134"/>
                  </a:cubicBezTo>
                  <a:lnTo>
                    <a:pt x="103" y="134"/>
                  </a:lnTo>
                  <a:cubicBezTo>
                    <a:pt x="114" y="134"/>
                    <a:pt x="114" y="134"/>
                    <a:pt x="125" y="145"/>
                  </a:cubicBezTo>
                  <a:lnTo>
                    <a:pt x="285" y="145"/>
                  </a:lnTo>
                  <a:lnTo>
                    <a:pt x="307" y="157"/>
                  </a:lnTo>
                  <a:lnTo>
                    <a:pt x="364" y="157"/>
                  </a:lnTo>
                  <a:cubicBezTo>
                    <a:pt x="387" y="157"/>
                    <a:pt x="398" y="134"/>
                    <a:pt x="410" y="123"/>
                  </a:cubicBezTo>
                  <a:cubicBezTo>
                    <a:pt x="410" y="100"/>
                    <a:pt x="410" y="77"/>
                    <a:pt x="398" y="66"/>
                  </a:cubicBezTo>
                  <a:cubicBezTo>
                    <a:pt x="376" y="43"/>
                    <a:pt x="330" y="32"/>
                    <a:pt x="307" y="20"/>
                  </a:cubicBezTo>
                  <a:cubicBezTo>
                    <a:pt x="296" y="20"/>
                    <a:pt x="285" y="9"/>
                    <a:pt x="273" y="9"/>
                  </a:cubicBezTo>
                  <a:lnTo>
                    <a:pt x="216" y="9"/>
                  </a:lnTo>
                  <a:cubicBezTo>
                    <a:pt x="205" y="3"/>
                    <a:pt x="191" y="0"/>
                    <a:pt x="17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4160125" y="2649400"/>
              <a:ext cx="24200" cy="6150"/>
            </a:xfrm>
            <a:custGeom>
              <a:rect b="b" l="l" r="r" t="t"/>
              <a:pathLst>
                <a:path extrusionOk="0" h="246" w="968">
                  <a:moveTo>
                    <a:pt x="185" y="1"/>
                  </a:moveTo>
                  <a:cubicBezTo>
                    <a:pt x="138" y="1"/>
                    <a:pt x="88" y="6"/>
                    <a:pt x="57" y="36"/>
                  </a:cubicBezTo>
                  <a:cubicBezTo>
                    <a:pt x="46" y="36"/>
                    <a:pt x="34" y="36"/>
                    <a:pt x="23" y="47"/>
                  </a:cubicBezTo>
                  <a:cubicBezTo>
                    <a:pt x="0" y="59"/>
                    <a:pt x="0" y="93"/>
                    <a:pt x="12" y="116"/>
                  </a:cubicBezTo>
                  <a:cubicBezTo>
                    <a:pt x="23" y="127"/>
                    <a:pt x="34" y="127"/>
                    <a:pt x="46" y="138"/>
                  </a:cubicBezTo>
                  <a:cubicBezTo>
                    <a:pt x="80" y="195"/>
                    <a:pt x="148" y="207"/>
                    <a:pt x="216" y="218"/>
                  </a:cubicBezTo>
                  <a:cubicBezTo>
                    <a:pt x="275" y="235"/>
                    <a:pt x="339" y="245"/>
                    <a:pt x="396" y="245"/>
                  </a:cubicBezTo>
                  <a:cubicBezTo>
                    <a:pt x="417" y="245"/>
                    <a:pt x="437" y="244"/>
                    <a:pt x="455" y="241"/>
                  </a:cubicBezTo>
                  <a:lnTo>
                    <a:pt x="569" y="241"/>
                  </a:lnTo>
                  <a:cubicBezTo>
                    <a:pt x="615" y="229"/>
                    <a:pt x="649" y="218"/>
                    <a:pt x="694" y="207"/>
                  </a:cubicBezTo>
                  <a:cubicBezTo>
                    <a:pt x="762" y="195"/>
                    <a:pt x="831" y="172"/>
                    <a:pt x="910" y="138"/>
                  </a:cubicBezTo>
                  <a:cubicBezTo>
                    <a:pt x="967" y="116"/>
                    <a:pt x="933" y="25"/>
                    <a:pt x="876" y="25"/>
                  </a:cubicBezTo>
                  <a:cubicBezTo>
                    <a:pt x="808" y="25"/>
                    <a:pt x="740" y="25"/>
                    <a:pt x="671" y="13"/>
                  </a:cubicBezTo>
                  <a:lnTo>
                    <a:pt x="558" y="13"/>
                  </a:lnTo>
                  <a:lnTo>
                    <a:pt x="455" y="2"/>
                  </a:lnTo>
                  <a:lnTo>
                    <a:pt x="251" y="2"/>
                  </a:lnTo>
                  <a:cubicBezTo>
                    <a:pt x="232" y="2"/>
                    <a:pt x="209" y="1"/>
                    <a:pt x="18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117750" y="2537750"/>
              <a:ext cx="51975" cy="32075"/>
            </a:xfrm>
            <a:custGeom>
              <a:rect b="b" l="l" r="r" t="t"/>
              <a:pathLst>
                <a:path extrusionOk="0" h="1283" w="2079">
                  <a:moveTo>
                    <a:pt x="1351" y="0"/>
                  </a:moveTo>
                  <a:cubicBezTo>
                    <a:pt x="1069" y="0"/>
                    <a:pt x="779" y="93"/>
                    <a:pt x="569" y="237"/>
                  </a:cubicBezTo>
                  <a:cubicBezTo>
                    <a:pt x="365" y="373"/>
                    <a:pt x="194" y="555"/>
                    <a:pt x="92" y="771"/>
                  </a:cubicBezTo>
                  <a:cubicBezTo>
                    <a:pt x="35" y="874"/>
                    <a:pt x="1" y="999"/>
                    <a:pt x="12" y="1124"/>
                  </a:cubicBezTo>
                  <a:cubicBezTo>
                    <a:pt x="12" y="1191"/>
                    <a:pt x="52" y="1282"/>
                    <a:pt x="119" y="1282"/>
                  </a:cubicBezTo>
                  <a:cubicBezTo>
                    <a:pt x="132" y="1282"/>
                    <a:pt x="145" y="1279"/>
                    <a:pt x="160" y="1272"/>
                  </a:cubicBezTo>
                  <a:cubicBezTo>
                    <a:pt x="183" y="1260"/>
                    <a:pt x="194" y="1226"/>
                    <a:pt x="183" y="1204"/>
                  </a:cubicBezTo>
                  <a:cubicBezTo>
                    <a:pt x="171" y="1181"/>
                    <a:pt x="217" y="1135"/>
                    <a:pt x="228" y="1113"/>
                  </a:cubicBezTo>
                  <a:cubicBezTo>
                    <a:pt x="251" y="1079"/>
                    <a:pt x="274" y="1033"/>
                    <a:pt x="296" y="999"/>
                  </a:cubicBezTo>
                  <a:cubicBezTo>
                    <a:pt x="330" y="919"/>
                    <a:pt x="376" y="851"/>
                    <a:pt x="421" y="771"/>
                  </a:cubicBezTo>
                  <a:cubicBezTo>
                    <a:pt x="524" y="635"/>
                    <a:pt x="660" y="521"/>
                    <a:pt x="820" y="430"/>
                  </a:cubicBezTo>
                  <a:cubicBezTo>
                    <a:pt x="990" y="340"/>
                    <a:pt x="1166" y="309"/>
                    <a:pt x="1344" y="309"/>
                  </a:cubicBezTo>
                  <a:cubicBezTo>
                    <a:pt x="1546" y="309"/>
                    <a:pt x="1751" y="348"/>
                    <a:pt x="1957" y="385"/>
                  </a:cubicBezTo>
                  <a:cubicBezTo>
                    <a:pt x="1961" y="385"/>
                    <a:pt x="1966" y="386"/>
                    <a:pt x="1970" y="386"/>
                  </a:cubicBezTo>
                  <a:cubicBezTo>
                    <a:pt x="2032" y="386"/>
                    <a:pt x="2078" y="313"/>
                    <a:pt x="2025" y="260"/>
                  </a:cubicBezTo>
                  <a:cubicBezTo>
                    <a:pt x="1852" y="76"/>
                    <a:pt x="1606" y="0"/>
                    <a:pt x="135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4173825" y="2548450"/>
              <a:ext cx="11625" cy="14975"/>
            </a:xfrm>
            <a:custGeom>
              <a:rect b="b" l="l" r="r" t="t"/>
              <a:pathLst>
                <a:path extrusionOk="0" h="599" w="465">
                  <a:moveTo>
                    <a:pt x="57" y="1"/>
                  </a:moveTo>
                  <a:cubicBezTo>
                    <a:pt x="18" y="1"/>
                    <a:pt x="1" y="61"/>
                    <a:pt x="32" y="82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5" y="105"/>
                    <a:pt x="55" y="116"/>
                  </a:cubicBezTo>
                  <a:cubicBezTo>
                    <a:pt x="55" y="116"/>
                    <a:pt x="67" y="127"/>
                    <a:pt x="67" y="127"/>
                  </a:cubicBezTo>
                  <a:cubicBezTo>
                    <a:pt x="67" y="127"/>
                    <a:pt x="67" y="139"/>
                    <a:pt x="78" y="139"/>
                  </a:cubicBezTo>
                  <a:cubicBezTo>
                    <a:pt x="78" y="139"/>
                    <a:pt x="78" y="139"/>
                    <a:pt x="78" y="150"/>
                  </a:cubicBezTo>
                  <a:cubicBezTo>
                    <a:pt x="78" y="150"/>
                    <a:pt x="89" y="161"/>
                    <a:pt x="89" y="173"/>
                  </a:cubicBezTo>
                  <a:lnTo>
                    <a:pt x="101" y="184"/>
                  </a:lnTo>
                  <a:cubicBezTo>
                    <a:pt x="112" y="184"/>
                    <a:pt x="112" y="196"/>
                    <a:pt x="123" y="196"/>
                  </a:cubicBezTo>
                  <a:cubicBezTo>
                    <a:pt x="123" y="196"/>
                    <a:pt x="123" y="207"/>
                    <a:pt x="135" y="207"/>
                  </a:cubicBezTo>
                  <a:cubicBezTo>
                    <a:pt x="146" y="230"/>
                    <a:pt x="158" y="241"/>
                    <a:pt x="169" y="264"/>
                  </a:cubicBezTo>
                  <a:cubicBezTo>
                    <a:pt x="192" y="298"/>
                    <a:pt x="203" y="332"/>
                    <a:pt x="226" y="366"/>
                  </a:cubicBezTo>
                  <a:cubicBezTo>
                    <a:pt x="226" y="389"/>
                    <a:pt x="248" y="400"/>
                    <a:pt x="248" y="423"/>
                  </a:cubicBezTo>
                  <a:cubicBezTo>
                    <a:pt x="260" y="423"/>
                    <a:pt x="260" y="423"/>
                    <a:pt x="260" y="434"/>
                  </a:cubicBezTo>
                  <a:cubicBezTo>
                    <a:pt x="271" y="457"/>
                    <a:pt x="283" y="469"/>
                    <a:pt x="294" y="480"/>
                  </a:cubicBezTo>
                  <a:cubicBezTo>
                    <a:pt x="294" y="480"/>
                    <a:pt x="294" y="491"/>
                    <a:pt x="294" y="503"/>
                  </a:cubicBezTo>
                  <a:cubicBezTo>
                    <a:pt x="305" y="514"/>
                    <a:pt x="305" y="525"/>
                    <a:pt x="317" y="537"/>
                  </a:cubicBezTo>
                  <a:cubicBezTo>
                    <a:pt x="317" y="548"/>
                    <a:pt x="317" y="548"/>
                    <a:pt x="317" y="560"/>
                  </a:cubicBezTo>
                  <a:cubicBezTo>
                    <a:pt x="322" y="586"/>
                    <a:pt x="343" y="598"/>
                    <a:pt x="365" y="598"/>
                  </a:cubicBezTo>
                  <a:cubicBezTo>
                    <a:pt x="391" y="598"/>
                    <a:pt x="418" y="584"/>
                    <a:pt x="430" y="560"/>
                  </a:cubicBezTo>
                  <a:cubicBezTo>
                    <a:pt x="430" y="548"/>
                    <a:pt x="430" y="537"/>
                    <a:pt x="442" y="537"/>
                  </a:cubicBezTo>
                  <a:cubicBezTo>
                    <a:pt x="453" y="503"/>
                    <a:pt x="453" y="469"/>
                    <a:pt x="453" y="446"/>
                  </a:cubicBezTo>
                  <a:cubicBezTo>
                    <a:pt x="465" y="434"/>
                    <a:pt x="465" y="412"/>
                    <a:pt x="465" y="400"/>
                  </a:cubicBezTo>
                  <a:cubicBezTo>
                    <a:pt x="465" y="378"/>
                    <a:pt x="453" y="366"/>
                    <a:pt x="453" y="343"/>
                  </a:cubicBezTo>
                  <a:cubicBezTo>
                    <a:pt x="453" y="321"/>
                    <a:pt x="442" y="309"/>
                    <a:pt x="442" y="287"/>
                  </a:cubicBezTo>
                  <a:cubicBezTo>
                    <a:pt x="430" y="230"/>
                    <a:pt x="385" y="173"/>
                    <a:pt x="339" y="127"/>
                  </a:cubicBezTo>
                  <a:cubicBezTo>
                    <a:pt x="305" y="93"/>
                    <a:pt x="271" y="59"/>
                    <a:pt x="226" y="36"/>
                  </a:cubicBezTo>
                  <a:cubicBezTo>
                    <a:pt x="203" y="25"/>
                    <a:pt x="180" y="14"/>
                    <a:pt x="146" y="14"/>
                  </a:cubicBezTo>
                  <a:cubicBezTo>
                    <a:pt x="146" y="2"/>
                    <a:pt x="135" y="2"/>
                    <a:pt x="123" y="2"/>
                  </a:cubicBezTo>
                  <a:lnTo>
                    <a:pt x="112" y="2"/>
                  </a:lnTo>
                  <a:cubicBezTo>
                    <a:pt x="101" y="2"/>
                    <a:pt x="89" y="2"/>
                    <a:pt x="78" y="14"/>
                  </a:cubicBezTo>
                  <a:cubicBezTo>
                    <a:pt x="78" y="14"/>
                    <a:pt x="78" y="2"/>
                    <a:pt x="67" y="2"/>
                  </a:cubicBezTo>
                  <a:cubicBezTo>
                    <a:pt x="63" y="1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4141350" y="2557300"/>
              <a:ext cx="325" cy="25"/>
            </a:xfrm>
            <a:custGeom>
              <a:rect b="b" l="l" r="r" t="t"/>
              <a:pathLst>
                <a:path extrusionOk="0" h="1" w="13">
                  <a:moveTo>
                    <a:pt x="1" y="1"/>
                  </a:moveTo>
                  <a:cubicBezTo>
                    <a:pt x="12" y="1"/>
                    <a:pt x="12" y="1"/>
                    <a:pt x="12" y="1"/>
                  </a:cubicBezTo>
                  <a:lnTo>
                    <a:pt x="12" y="1"/>
                  </a:lnTo>
                  <a:cubicBezTo>
                    <a:pt x="12" y="1"/>
                    <a:pt x="12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129400" y="2550875"/>
              <a:ext cx="17375" cy="15625"/>
            </a:xfrm>
            <a:custGeom>
              <a:rect b="b" l="l" r="r" t="t"/>
              <a:pathLst>
                <a:path extrusionOk="0" h="625" w="695">
                  <a:moveTo>
                    <a:pt x="512" y="0"/>
                  </a:moveTo>
                  <a:cubicBezTo>
                    <a:pt x="494" y="0"/>
                    <a:pt x="475" y="3"/>
                    <a:pt x="456" y="8"/>
                  </a:cubicBezTo>
                  <a:cubicBezTo>
                    <a:pt x="342" y="30"/>
                    <a:pt x="240" y="99"/>
                    <a:pt x="160" y="178"/>
                  </a:cubicBezTo>
                  <a:cubicBezTo>
                    <a:pt x="115" y="224"/>
                    <a:pt x="81" y="269"/>
                    <a:pt x="46" y="326"/>
                  </a:cubicBezTo>
                  <a:cubicBezTo>
                    <a:pt x="35" y="360"/>
                    <a:pt x="24" y="394"/>
                    <a:pt x="12" y="428"/>
                  </a:cubicBezTo>
                  <a:lnTo>
                    <a:pt x="12" y="451"/>
                  </a:lnTo>
                  <a:cubicBezTo>
                    <a:pt x="12" y="463"/>
                    <a:pt x="12" y="463"/>
                    <a:pt x="1" y="474"/>
                  </a:cubicBezTo>
                  <a:cubicBezTo>
                    <a:pt x="7" y="492"/>
                    <a:pt x="10" y="501"/>
                    <a:pt x="11" y="501"/>
                  </a:cubicBezTo>
                  <a:lnTo>
                    <a:pt x="11" y="501"/>
                  </a:lnTo>
                  <a:cubicBezTo>
                    <a:pt x="12" y="503"/>
                    <a:pt x="12" y="506"/>
                    <a:pt x="12" y="508"/>
                  </a:cubicBezTo>
                  <a:cubicBezTo>
                    <a:pt x="12" y="519"/>
                    <a:pt x="12" y="531"/>
                    <a:pt x="12" y="531"/>
                  </a:cubicBezTo>
                  <a:lnTo>
                    <a:pt x="12" y="542"/>
                  </a:lnTo>
                  <a:cubicBezTo>
                    <a:pt x="12" y="592"/>
                    <a:pt x="53" y="624"/>
                    <a:pt x="91" y="624"/>
                  </a:cubicBezTo>
                  <a:cubicBezTo>
                    <a:pt x="114" y="624"/>
                    <a:pt x="136" y="613"/>
                    <a:pt x="149" y="588"/>
                  </a:cubicBezTo>
                  <a:cubicBezTo>
                    <a:pt x="149" y="576"/>
                    <a:pt x="160" y="576"/>
                    <a:pt x="160" y="565"/>
                  </a:cubicBezTo>
                  <a:cubicBezTo>
                    <a:pt x="160" y="565"/>
                    <a:pt x="172" y="554"/>
                    <a:pt x="183" y="542"/>
                  </a:cubicBezTo>
                  <a:cubicBezTo>
                    <a:pt x="194" y="531"/>
                    <a:pt x="194" y="519"/>
                    <a:pt x="206" y="519"/>
                  </a:cubicBezTo>
                  <a:cubicBezTo>
                    <a:pt x="217" y="497"/>
                    <a:pt x="228" y="474"/>
                    <a:pt x="251" y="451"/>
                  </a:cubicBezTo>
                  <a:lnTo>
                    <a:pt x="240" y="451"/>
                  </a:lnTo>
                  <a:cubicBezTo>
                    <a:pt x="251" y="451"/>
                    <a:pt x="251" y="451"/>
                    <a:pt x="251" y="440"/>
                  </a:cubicBezTo>
                  <a:cubicBezTo>
                    <a:pt x="263" y="428"/>
                    <a:pt x="263" y="428"/>
                    <a:pt x="274" y="417"/>
                  </a:cubicBezTo>
                  <a:cubicBezTo>
                    <a:pt x="297" y="394"/>
                    <a:pt x="308" y="372"/>
                    <a:pt x="331" y="360"/>
                  </a:cubicBezTo>
                  <a:cubicBezTo>
                    <a:pt x="342" y="349"/>
                    <a:pt x="354" y="337"/>
                    <a:pt x="354" y="326"/>
                  </a:cubicBezTo>
                  <a:lnTo>
                    <a:pt x="365" y="326"/>
                  </a:lnTo>
                  <a:cubicBezTo>
                    <a:pt x="388" y="303"/>
                    <a:pt x="410" y="292"/>
                    <a:pt x="433" y="281"/>
                  </a:cubicBezTo>
                  <a:cubicBezTo>
                    <a:pt x="445" y="281"/>
                    <a:pt x="456" y="269"/>
                    <a:pt x="467" y="269"/>
                  </a:cubicBezTo>
                  <a:cubicBezTo>
                    <a:pt x="467" y="269"/>
                    <a:pt x="479" y="258"/>
                    <a:pt x="479" y="258"/>
                  </a:cubicBezTo>
                  <a:lnTo>
                    <a:pt x="490" y="258"/>
                  </a:lnTo>
                  <a:cubicBezTo>
                    <a:pt x="490" y="258"/>
                    <a:pt x="490" y="258"/>
                    <a:pt x="501" y="246"/>
                  </a:cubicBezTo>
                  <a:cubicBezTo>
                    <a:pt x="524" y="246"/>
                    <a:pt x="547" y="235"/>
                    <a:pt x="570" y="224"/>
                  </a:cubicBezTo>
                  <a:cubicBezTo>
                    <a:pt x="581" y="212"/>
                    <a:pt x="592" y="201"/>
                    <a:pt x="604" y="190"/>
                  </a:cubicBezTo>
                  <a:lnTo>
                    <a:pt x="604" y="190"/>
                  </a:lnTo>
                  <a:cubicBezTo>
                    <a:pt x="597" y="197"/>
                    <a:pt x="595" y="199"/>
                    <a:pt x="596" y="199"/>
                  </a:cubicBezTo>
                  <a:cubicBezTo>
                    <a:pt x="599" y="199"/>
                    <a:pt x="615" y="186"/>
                    <a:pt x="615" y="178"/>
                  </a:cubicBezTo>
                  <a:cubicBezTo>
                    <a:pt x="661" y="155"/>
                    <a:pt x="695" y="110"/>
                    <a:pt x="661" y="64"/>
                  </a:cubicBezTo>
                  <a:cubicBezTo>
                    <a:pt x="649" y="30"/>
                    <a:pt x="615" y="19"/>
                    <a:pt x="581" y="19"/>
                  </a:cubicBezTo>
                  <a:cubicBezTo>
                    <a:pt x="561" y="6"/>
                    <a:pt x="537" y="0"/>
                    <a:pt x="5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4141650" y="2557025"/>
              <a:ext cx="575" cy="300"/>
            </a:xfrm>
            <a:custGeom>
              <a:rect b="b" l="l" r="r" t="t"/>
              <a:pathLst>
                <a:path extrusionOk="0" h="12" w="23">
                  <a:moveTo>
                    <a:pt x="11" y="0"/>
                  </a:moveTo>
                  <a:cubicBezTo>
                    <a:pt x="11" y="0"/>
                    <a:pt x="11" y="0"/>
                    <a:pt x="0" y="12"/>
                  </a:cubicBezTo>
                  <a:cubicBezTo>
                    <a:pt x="23" y="0"/>
                    <a:pt x="23" y="0"/>
                    <a:pt x="1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4135675" y="2561925"/>
              <a:ext cx="150" cy="250"/>
            </a:xfrm>
            <a:custGeom>
              <a:rect b="b" l="l" r="r" t="t"/>
              <a:pathLst>
                <a:path extrusionOk="0" h="10" w="6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0" y="3"/>
                    <a:pt x="0" y="9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4138800" y="2558900"/>
              <a:ext cx="7975" cy="8800"/>
            </a:xfrm>
            <a:custGeom>
              <a:rect b="b" l="l" r="r" t="t"/>
              <a:pathLst>
                <a:path extrusionOk="0" h="352" w="319">
                  <a:moveTo>
                    <a:pt x="209" y="0"/>
                  </a:moveTo>
                  <a:cubicBezTo>
                    <a:pt x="186" y="0"/>
                    <a:pt x="164" y="8"/>
                    <a:pt x="148" y="16"/>
                  </a:cubicBezTo>
                  <a:cubicBezTo>
                    <a:pt x="137" y="28"/>
                    <a:pt x="125" y="28"/>
                    <a:pt x="114" y="39"/>
                  </a:cubicBezTo>
                  <a:lnTo>
                    <a:pt x="80" y="73"/>
                  </a:lnTo>
                  <a:cubicBezTo>
                    <a:pt x="57" y="85"/>
                    <a:pt x="57" y="96"/>
                    <a:pt x="46" y="107"/>
                  </a:cubicBezTo>
                  <a:cubicBezTo>
                    <a:pt x="34" y="130"/>
                    <a:pt x="23" y="153"/>
                    <a:pt x="12" y="176"/>
                  </a:cubicBezTo>
                  <a:cubicBezTo>
                    <a:pt x="12" y="176"/>
                    <a:pt x="12" y="187"/>
                    <a:pt x="12" y="187"/>
                  </a:cubicBezTo>
                  <a:cubicBezTo>
                    <a:pt x="0" y="210"/>
                    <a:pt x="0" y="221"/>
                    <a:pt x="0" y="233"/>
                  </a:cubicBezTo>
                  <a:cubicBezTo>
                    <a:pt x="0" y="244"/>
                    <a:pt x="0" y="255"/>
                    <a:pt x="0" y="267"/>
                  </a:cubicBezTo>
                  <a:cubicBezTo>
                    <a:pt x="0" y="278"/>
                    <a:pt x="0" y="289"/>
                    <a:pt x="12" y="301"/>
                  </a:cubicBezTo>
                  <a:cubicBezTo>
                    <a:pt x="12" y="323"/>
                    <a:pt x="23" y="335"/>
                    <a:pt x="46" y="346"/>
                  </a:cubicBezTo>
                  <a:cubicBezTo>
                    <a:pt x="50" y="350"/>
                    <a:pt x="55" y="351"/>
                    <a:pt x="60" y="351"/>
                  </a:cubicBezTo>
                  <a:cubicBezTo>
                    <a:pt x="71" y="351"/>
                    <a:pt x="84" y="346"/>
                    <a:pt x="91" y="346"/>
                  </a:cubicBezTo>
                  <a:cubicBezTo>
                    <a:pt x="103" y="346"/>
                    <a:pt x="114" y="335"/>
                    <a:pt x="114" y="335"/>
                  </a:cubicBezTo>
                  <a:cubicBezTo>
                    <a:pt x="125" y="335"/>
                    <a:pt x="137" y="323"/>
                    <a:pt x="137" y="312"/>
                  </a:cubicBezTo>
                  <a:cubicBezTo>
                    <a:pt x="148" y="312"/>
                    <a:pt x="160" y="301"/>
                    <a:pt x="171" y="301"/>
                  </a:cubicBezTo>
                  <a:cubicBezTo>
                    <a:pt x="171" y="289"/>
                    <a:pt x="171" y="289"/>
                    <a:pt x="182" y="289"/>
                  </a:cubicBezTo>
                  <a:cubicBezTo>
                    <a:pt x="182" y="289"/>
                    <a:pt x="194" y="278"/>
                    <a:pt x="194" y="278"/>
                  </a:cubicBezTo>
                  <a:cubicBezTo>
                    <a:pt x="198" y="274"/>
                    <a:pt x="202" y="270"/>
                    <a:pt x="206" y="267"/>
                  </a:cubicBezTo>
                  <a:lnTo>
                    <a:pt x="216" y="267"/>
                  </a:lnTo>
                  <a:cubicBezTo>
                    <a:pt x="216" y="261"/>
                    <a:pt x="219" y="259"/>
                    <a:pt x="222" y="256"/>
                  </a:cubicBezTo>
                  <a:lnTo>
                    <a:pt x="222" y="256"/>
                  </a:lnTo>
                  <a:cubicBezTo>
                    <a:pt x="224" y="256"/>
                    <a:pt x="226" y="255"/>
                    <a:pt x="228" y="255"/>
                  </a:cubicBezTo>
                  <a:lnTo>
                    <a:pt x="228" y="255"/>
                  </a:lnTo>
                  <a:cubicBezTo>
                    <a:pt x="226" y="255"/>
                    <a:pt x="224" y="256"/>
                    <a:pt x="222" y="256"/>
                  </a:cubicBezTo>
                  <a:lnTo>
                    <a:pt x="222" y="256"/>
                  </a:lnTo>
                  <a:cubicBezTo>
                    <a:pt x="227" y="253"/>
                    <a:pt x="233" y="250"/>
                    <a:pt x="239" y="244"/>
                  </a:cubicBezTo>
                  <a:cubicBezTo>
                    <a:pt x="251" y="233"/>
                    <a:pt x="262" y="221"/>
                    <a:pt x="273" y="210"/>
                  </a:cubicBezTo>
                  <a:cubicBezTo>
                    <a:pt x="273" y="210"/>
                    <a:pt x="273" y="198"/>
                    <a:pt x="285" y="198"/>
                  </a:cubicBezTo>
                  <a:cubicBezTo>
                    <a:pt x="296" y="176"/>
                    <a:pt x="307" y="153"/>
                    <a:pt x="319" y="130"/>
                  </a:cubicBezTo>
                  <a:cubicBezTo>
                    <a:pt x="319" y="130"/>
                    <a:pt x="319" y="130"/>
                    <a:pt x="319" y="119"/>
                  </a:cubicBezTo>
                  <a:cubicBezTo>
                    <a:pt x="319" y="96"/>
                    <a:pt x="319" y="62"/>
                    <a:pt x="296" y="39"/>
                  </a:cubicBezTo>
                  <a:cubicBezTo>
                    <a:pt x="296" y="28"/>
                    <a:pt x="285" y="28"/>
                    <a:pt x="273" y="16"/>
                  </a:cubicBezTo>
                  <a:cubicBezTo>
                    <a:pt x="262" y="5"/>
                    <a:pt x="251" y="5"/>
                    <a:pt x="239" y="5"/>
                  </a:cubicBezTo>
                  <a:cubicBezTo>
                    <a:pt x="229" y="2"/>
                    <a:pt x="219" y="0"/>
                    <a:pt x="2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4264475" y="2473100"/>
              <a:ext cx="20775" cy="20200"/>
            </a:xfrm>
            <a:custGeom>
              <a:rect b="b" l="l" r="r" t="t"/>
              <a:pathLst>
                <a:path extrusionOk="0" h="808" w="831">
                  <a:moveTo>
                    <a:pt x="136" y="0"/>
                  </a:moveTo>
                  <a:cubicBezTo>
                    <a:pt x="115" y="0"/>
                    <a:pt x="93" y="4"/>
                    <a:pt x="69" y="14"/>
                  </a:cubicBezTo>
                  <a:cubicBezTo>
                    <a:pt x="12" y="36"/>
                    <a:pt x="0" y="93"/>
                    <a:pt x="35" y="139"/>
                  </a:cubicBezTo>
                  <a:cubicBezTo>
                    <a:pt x="57" y="161"/>
                    <a:pt x="91" y="184"/>
                    <a:pt x="114" y="196"/>
                  </a:cubicBezTo>
                  <a:cubicBezTo>
                    <a:pt x="126" y="207"/>
                    <a:pt x="148" y="207"/>
                    <a:pt x="160" y="218"/>
                  </a:cubicBezTo>
                  <a:cubicBezTo>
                    <a:pt x="160" y="218"/>
                    <a:pt x="160" y="217"/>
                    <a:pt x="159" y="215"/>
                  </a:cubicBezTo>
                  <a:lnTo>
                    <a:pt x="159" y="215"/>
                  </a:lnTo>
                  <a:cubicBezTo>
                    <a:pt x="167" y="219"/>
                    <a:pt x="175" y="222"/>
                    <a:pt x="182" y="230"/>
                  </a:cubicBezTo>
                  <a:cubicBezTo>
                    <a:pt x="194" y="230"/>
                    <a:pt x="205" y="241"/>
                    <a:pt x="217" y="241"/>
                  </a:cubicBezTo>
                  <a:cubicBezTo>
                    <a:pt x="228" y="252"/>
                    <a:pt x="239" y="252"/>
                    <a:pt x="239" y="252"/>
                  </a:cubicBezTo>
                  <a:cubicBezTo>
                    <a:pt x="251" y="264"/>
                    <a:pt x="262" y="264"/>
                    <a:pt x="273" y="275"/>
                  </a:cubicBezTo>
                  <a:cubicBezTo>
                    <a:pt x="308" y="286"/>
                    <a:pt x="330" y="309"/>
                    <a:pt x="364" y="321"/>
                  </a:cubicBezTo>
                  <a:cubicBezTo>
                    <a:pt x="376" y="332"/>
                    <a:pt x="410" y="343"/>
                    <a:pt x="433" y="366"/>
                  </a:cubicBezTo>
                  <a:cubicBezTo>
                    <a:pt x="444" y="377"/>
                    <a:pt x="444" y="377"/>
                    <a:pt x="455" y="389"/>
                  </a:cubicBezTo>
                  <a:cubicBezTo>
                    <a:pt x="467" y="389"/>
                    <a:pt x="467" y="400"/>
                    <a:pt x="478" y="412"/>
                  </a:cubicBezTo>
                  <a:cubicBezTo>
                    <a:pt x="490" y="423"/>
                    <a:pt x="501" y="434"/>
                    <a:pt x="512" y="446"/>
                  </a:cubicBezTo>
                  <a:cubicBezTo>
                    <a:pt x="512" y="446"/>
                    <a:pt x="512" y="446"/>
                    <a:pt x="512" y="457"/>
                  </a:cubicBezTo>
                  <a:cubicBezTo>
                    <a:pt x="535" y="480"/>
                    <a:pt x="546" y="503"/>
                    <a:pt x="558" y="514"/>
                  </a:cubicBezTo>
                  <a:cubicBezTo>
                    <a:pt x="569" y="537"/>
                    <a:pt x="581" y="559"/>
                    <a:pt x="592" y="571"/>
                  </a:cubicBezTo>
                  <a:cubicBezTo>
                    <a:pt x="603" y="582"/>
                    <a:pt x="603" y="594"/>
                    <a:pt x="603" y="605"/>
                  </a:cubicBezTo>
                  <a:cubicBezTo>
                    <a:pt x="603" y="605"/>
                    <a:pt x="615" y="616"/>
                    <a:pt x="615" y="616"/>
                  </a:cubicBezTo>
                  <a:cubicBezTo>
                    <a:pt x="615" y="616"/>
                    <a:pt x="615" y="628"/>
                    <a:pt x="626" y="628"/>
                  </a:cubicBezTo>
                  <a:lnTo>
                    <a:pt x="626" y="639"/>
                  </a:lnTo>
                  <a:cubicBezTo>
                    <a:pt x="626" y="639"/>
                    <a:pt x="626" y="650"/>
                    <a:pt x="626" y="662"/>
                  </a:cubicBezTo>
                  <a:cubicBezTo>
                    <a:pt x="626" y="685"/>
                    <a:pt x="626" y="707"/>
                    <a:pt x="626" y="730"/>
                  </a:cubicBezTo>
                  <a:cubicBezTo>
                    <a:pt x="626" y="777"/>
                    <a:pt x="664" y="808"/>
                    <a:pt x="698" y="808"/>
                  </a:cubicBezTo>
                  <a:cubicBezTo>
                    <a:pt x="714" y="808"/>
                    <a:pt x="729" y="801"/>
                    <a:pt x="740" y="787"/>
                  </a:cubicBezTo>
                  <a:cubicBezTo>
                    <a:pt x="774" y="753"/>
                    <a:pt x="797" y="696"/>
                    <a:pt x="808" y="650"/>
                  </a:cubicBezTo>
                  <a:cubicBezTo>
                    <a:pt x="808" y="639"/>
                    <a:pt x="819" y="616"/>
                    <a:pt x="819" y="605"/>
                  </a:cubicBezTo>
                  <a:cubicBezTo>
                    <a:pt x="831" y="582"/>
                    <a:pt x="831" y="514"/>
                    <a:pt x="819" y="503"/>
                  </a:cubicBezTo>
                  <a:cubicBezTo>
                    <a:pt x="819" y="480"/>
                    <a:pt x="819" y="446"/>
                    <a:pt x="808" y="423"/>
                  </a:cubicBezTo>
                  <a:cubicBezTo>
                    <a:pt x="808" y="412"/>
                    <a:pt x="808" y="400"/>
                    <a:pt x="797" y="389"/>
                  </a:cubicBezTo>
                  <a:cubicBezTo>
                    <a:pt x="797" y="366"/>
                    <a:pt x="785" y="355"/>
                    <a:pt x="774" y="332"/>
                  </a:cubicBezTo>
                  <a:cubicBezTo>
                    <a:pt x="751" y="286"/>
                    <a:pt x="717" y="241"/>
                    <a:pt x="683" y="207"/>
                  </a:cubicBezTo>
                  <a:cubicBezTo>
                    <a:pt x="603" y="127"/>
                    <a:pt x="501" y="82"/>
                    <a:pt x="399" y="48"/>
                  </a:cubicBezTo>
                  <a:cubicBezTo>
                    <a:pt x="342" y="25"/>
                    <a:pt x="285" y="14"/>
                    <a:pt x="228" y="14"/>
                  </a:cubicBezTo>
                  <a:cubicBezTo>
                    <a:pt x="195" y="7"/>
                    <a:pt x="166" y="0"/>
                    <a:pt x="13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4287800" y="24777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4287800" y="2477400"/>
              <a:ext cx="25" cy="325"/>
            </a:xfrm>
            <a:custGeom>
              <a:rect b="b" l="l" r="r" t="t"/>
              <a:pathLst>
                <a:path extrusionOk="0" h="13" w="1">
                  <a:moveTo>
                    <a:pt x="0" y="1"/>
                  </a:moveTo>
                  <a:lnTo>
                    <a:pt x="0" y="12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4277850" y="2467450"/>
              <a:ext cx="13950" cy="11600"/>
            </a:xfrm>
            <a:custGeom>
              <a:rect b="b" l="l" r="r" t="t"/>
              <a:pathLst>
                <a:path extrusionOk="0" h="464" w="558">
                  <a:moveTo>
                    <a:pt x="159" y="1"/>
                  </a:moveTo>
                  <a:cubicBezTo>
                    <a:pt x="161" y="1"/>
                    <a:pt x="162" y="1"/>
                    <a:pt x="163" y="1"/>
                  </a:cubicBezTo>
                  <a:lnTo>
                    <a:pt x="163" y="1"/>
                  </a:lnTo>
                  <a:cubicBezTo>
                    <a:pt x="166" y="1"/>
                    <a:pt x="168" y="1"/>
                    <a:pt x="171" y="1"/>
                  </a:cubicBezTo>
                  <a:close/>
                  <a:moveTo>
                    <a:pt x="163" y="1"/>
                  </a:moveTo>
                  <a:cubicBezTo>
                    <a:pt x="154" y="1"/>
                    <a:pt x="143" y="3"/>
                    <a:pt x="125" y="12"/>
                  </a:cubicBezTo>
                  <a:lnTo>
                    <a:pt x="91" y="12"/>
                  </a:lnTo>
                  <a:cubicBezTo>
                    <a:pt x="68" y="23"/>
                    <a:pt x="46" y="35"/>
                    <a:pt x="23" y="58"/>
                  </a:cubicBezTo>
                  <a:cubicBezTo>
                    <a:pt x="23" y="58"/>
                    <a:pt x="23" y="58"/>
                    <a:pt x="23" y="69"/>
                  </a:cubicBezTo>
                  <a:cubicBezTo>
                    <a:pt x="0" y="80"/>
                    <a:pt x="11" y="114"/>
                    <a:pt x="23" y="126"/>
                  </a:cubicBezTo>
                  <a:cubicBezTo>
                    <a:pt x="46" y="149"/>
                    <a:pt x="57" y="160"/>
                    <a:pt x="80" y="160"/>
                  </a:cubicBezTo>
                  <a:lnTo>
                    <a:pt x="91" y="171"/>
                  </a:lnTo>
                  <a:cubicBezTo>
                    <a:pt x="91" y="171"/>
                    <a:pt x="91" y="171"/>
                    <a:pt x="102" y="183"/>
                  </a:cubicBezTo>
                  <a:lnTo>
                    <a:pt x="125" y="183"/>
                  </a:lnTo>
                  <a:cubicBezTo>
                    <a:pt x="125" y="194"/>
                    <a:pt x="125" y="194"/>
                    <a:pt x="137" y="194"/>
                  </a:cubicBezTo>
                  <a:cubicBezTo>
                    <a:pt x="137" y="205"/>
                    <a:pt x="148" y="205"/>
                    <a:pt x="159" y="205"/>
                  </a:cubicBezTo>
                  <a:cubicBezTo>
                    <a:pt x="171" y="217"/>
                    <a:pt x="171" y="217"/>
                    <a:pt x="182" y="228"/>
                  </a:cubicBezTo>
                  <a:cubicBezTo>
                    <a:pt x="193" y="228"/>
                    <a:pt x="193" y="228"/>
                    <a:pt x="205" y="240"/>
                  </a:cubicBezTo>
                  <a:cubicBezTo>
                    <a:pt x="216" y="251"/>
                    <a:pt x="239" y="262"/>
                    <a:pt x="250" y="274"/>
                  </a:cubicBezTo>
                  <a:lnTo>
                    <a:pt x="262" y="274"/>
                  </a:lnTo>
                  <a:cubicBezTo>
                    <a:pt x="262" y="274"/>
                    <a:pt x="262" y="274"/>
                    <a:pt x="262" y="285"/>
                  </a:cubicBezTo>
                  <a:lnTo>
                    <a:pt x="273" y="285"/>
                  </a:lnTo>
                  <a:cubicBezTo>
                    <a:pt x="296" y="319"/>
                    <a:pt x="330" y="342"/>
                    <a:pt x="353" y="365"/>
                  </a:cubicBezTo>
                  <a:cubicBezTo>
                    <a:pt x="364" y="376"/>
                    <a:pt x="375" y="387"/>
                    <a:pt x="387" y="399"/>
                  </a:cubicBezTo>
                  <a:lnTo>
                    <a:pt x="398" y="399"/>
                  </a:lnTo>
                  <a:cubicBezTo>
                    <a:pt x="398" y="399"/>
                    <a:pt x="398" y="399"/>
                    <a:pt x="398" y="410"/>
                  </a:cubicBezTo>
                  <a:cubicBezTo>
                    <a:pt x="410" y="422"/>
                    <a:pt x="421" y="433"/>
                    <a:pt x="421" y="444"/>
                  </a:cubicBezTo>
                  <a:cubicBezTo>
                    <a:pt x="434" y="458"/>
                    <a:pt x="455" y="463"/>
                    <a:pt x="475" y="463"/>
                  </a:cubicBezTo>
                  <a:cubicBezTo>
                    <a:pt x="489" y="463"/>
                    <a:pt x="502" y="460"/>
                    <a:pt x="512" y="456"/>
                  </a:cubicBezTo>
                  <a:cubicBezTo>
                    <a:pt x="546" y="444"/>
                    <a:pt x="557" y="422"/>
                    <a:pt x="557" y="387"/>
                  </a:cubicBezTo>
                  <a:cubicBezTo>
                    <a:pt x="557" y="365"/>
                    <a:pt x="557" y="342"/>
                    <a:pt x="546" y="308"/>
                  </a:cubicBezTo>
                  <a:cubicBezTo>
                    <a:pt x="546" y="285"/>
                    <a:pt x="546" y="274"/>
                    <a:pt x="535" y="251"/>
                  </a:cubicBezTo>
                  <a:cubicBezTo>
                    <a:pt x="512" y="205"/>
                    <a:pt x="489" y="149"/>
                    <a:pt x="444" y="114"/>
                  </a:cubicBezTo>
                  <a:cubicBezTo>
                    <a:pt x="421" y="103"/>
                    <a:pt x="398" y="80"/>
                    <a:pt x="375" y="69"/>
                  </a:cubicBezTo>
                  <a:cubicBezTo>
                    <a:pt x="353" y="46"/>
                    <a:pt x="319" y="35"/>
                    <a:pt x="296" y="23"/>
                  </a:cubicBezTo>
                  <a:lnTo>
                    <a:pt x="262" y="23"/>
                  </a:lnTo>
                  <a:cubicBezTo>
                    <a:pt x="262" y="12"/>
                    <a:pt x="250" y="12"/>
                    <a:pt x="239" y="12"/>
                  </a:cubicBezTo>
                  <a:cubicBezTo>
                    <a:pt x="207" y="12"/>
                    <a:pt x="185" y="2"/>
                    <a:pt x="1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4286075" y="2463200"/>
              <a:ext cx="11700" cy="10075"/>
            </a:xfrm>
            <a:custGeom>
              <a:rect b="b" l="l" r="r" t="t"/>
              <a:pathLst>
                <a:path extrusionOk="0" h="403" w="468">
                  <a:moveTo>
                    <a:pt x="126" y="148"/>
                  </a:moveTo>
                  <a:lnTo>
                    <a:pt x="126" y="148"/>
                  </a:lnTo>
                  <a:cubicBezTo>
                    <a:pt x="130" y="150"/>
                    <a:pt x="133" y="151"/>
                    <a:pt x="135" y="152"/>
                  </a:cubicBezTo>
                  <a:lnTo>
                    <a:pt x="135" y="152"/>
                  </a:lnTo>
                  <a:cubicBezTo>
                    <a:pt x="132" y="148"/>
                    <a:pt x="126" y="148"/>
                    <a:pt x="126" y="148"/>
                  </a:cubicBezTo>
                  <a:close/>
                  <a:moveTo>
                    <a:pt x="218" y="222"/>
                  </a:moveTo>
                  <a:lnTo>
                    <a:pt x="218" y="222"/>
                  </a:lnTo>
                  <a:cubicBezTo>
                    <a:pt x="219" y="223"/>
                    <a:pt x="220" y="225"/>
                    <a:pt x="221" y="226"/>
                  </a:cubicBezTo>
                  <a:lnTo>
                    <a:pt x="221" y="226"/>
                  </a:lnTo>
                  <a:cubicBezTo>
                    <a:pt x="220" y="224"/>
                    <a:pt x="219" y="223"/>
                    <a:pt x="218" y="222"/>
                  </a:cubicBezTo>
                  <a:close/>
                  <a:moveTo>
                    <a:pt x="221" y="226"/>
                  </a:moveTo>
                  <a:lnTo>
                    <a:pt x="221" y="226"/>
                  </a:lnTo>
                  <a:cubicBezTo>
                    <a:pt x="224" y="230"/>
                    <a:pt x="226" y="234"/>
                    <a:pt x="228" y="239"/>
                  </a:cubicBezTo>
                  <a:cubicBezTo>
                    <a:pt x="228" y="232"/>
                    <a:pt x="224" y="229"/>
                    <a:pt x="221" y="226"/>
                  </a:cubicBezTo>
                  <a:close/>
                  <a:moveTo>
                    <a:pt x="92" y="0"/>
                  </a:moveTo>
                  <a:cubicBezTo>
                    <a:pt x="69" y="0"/>
                    <a:pt x="46" y="11"/>
                    <a:pt x="35" y="23"/>
                  </a:cubicBezTo>
                  <a:cubicBezTo>
                    <a:pt x="12" y="34"/>
                    <a:pt x="1" y="80"/>
                    <a:pt x="35" y="102"/>
                  </a:cubicBezTo>
                  <a:cubicBezTo>
                    <a:pt x="46" y="114"/>
                    <a:pt x="69" y="125"/>
                    <a:pt x="81" y="125"/>
                  </a:cubicBezTo>
                  <a:lnTo>
                    <a:pt x="103" y="137"/>
                  </a:lnTo>
                  <a:cubicBezTo>
                    <a:pt x="103" y="137"/>
                    <a:pt x="115" y="148"/>
                    <a:pt x="126" y="148"/>
                  </a:cubicBezTo>
                  <a:cubicBezTo>
                    <a:pt x="134" y="148"/>
                    <a:pt x="141" y="153"/>
                    <a:pt x="139" y="153"/>
                  </a:cubicBezTo>
                  <a:cubicBezTo>
                    <a:pt x="138" y="153"/>
                    <a:pt x="137" y="153"/>
                    <a:pt x="135" y="152"/>
                  </a:cubicBezTo>
                  <a:lnTo>
                    <a:pt x="135" y="152"/>
                  </a:lnTo>
                  <a:cubicBezTo>
                    <a:pt x="136" y="154"/>
                    <a:pt x="137" y="156"/>
                    <a:pt x="137" y="159"/>
                  </a:cubicBezTo>
                  <a:cubicBezTo>
                    <a:pt x="149" y="171"/>
                    <a:pt x="160" y="171"/>
                    <a:pt x="172" y="182"/>
                  </a:cubicBezTo>
                  <a:cubicBezTo>
                    <a:pt x="183" y="182"/>
                    <a:pt x="183" y="193"/>
                    <a:pt x="183" y="193"/>
                  </a:cubicBezTo>
                  <a:cubicBezTo>
                    <a:pt x="199" y="201"/>
                    <a:pt x="209" y="209"/>
                    <a:pt x="218" y="222"/>
                  </a:cubicBezTo>
                  <a:lnTo>
                    <a:pt x="218" y="222"/>
                  </a:lnTo>
                  <a:cubicBezTo>
                    <a:pt x="217" y="220"/>
                    <a:pt x="217" y="218"/>
                    <a:pt x="217" y="216"/>
                  </a:cubicBezTo>
                  <a:lnTo>
                    <a:pt x="217" y="216"/>
                  </a:lnTo>
                  <a:cubicBezTo>
                    <a:pt x="228" y="228"/>
                    <a:pt x="240" y="250"/>
                    <a:pt x="251" y="262"/>
                  </a:cubicBezTo>
                  <a:cubicBezTo>
                    <a:pt x="262" y="284"/>
                    <a:pt x="274" y="307"/>
                    <a:pt x="285" y="330"/>
                  </a:cubicBezTo>
                  <a:lnTo>
                    <a:pt x="297" y="330"/>
                  </a:lnTo>
                  <a:cubicBezTo>
                    <a:pt x="297" y="341"/>
                    <a:pt x="308" y="341"/>
                    <a:pt x="308" y="353"/>
                  </a:cubicBezTo>
                  <a:cubicBezTo>
                    <a:pt x="308" y="353"/>
                    <a:pt x="319" y="353"/>
                    <a:pt x="319" y="364"/>
                  </a:cubicBezTo>
                  <a:cubicBezTo>
                    <a:pt x="319" y="375"/>
                    <a:pt x="331" y="387"/>
                    <a:pt x="353" y="387"/>
                  </a:cubicBezTo>
                  <a:cubicBezTo>
                    <a:pt x="364" y="397"/>
                    <a:pt x="376" y="403"/>
                    <a:pt x="389" y="403"/>
                  </a:cubicBezTo>
                  <a:cubicBezTo>
                    <a:pt x="405" y="403"/>
                    <a:pt x="421" y="394"/>
                    <a:pt x="433" y="375"/>
                  </a:cubicBezTo>
                  <a:cubicBezTo>
                    <a:pt x="456" y="364"/>
                    <a:pt x="467" y="341"/>
                    <a:pt x="467" y="307"/>
                  </a:cubicBezTo>
                  <a:lnTo>
                    <a:pt x="467" y="284"/>
                  </a:lnTo>
                  <a:cubicBezTo>
                    <a:pt x="467" y="262"/>
                    <a:pt x="467" y="250"/>
                    <a:pt x="456" y="228"/>
                  </a:cubicBezTo>
                  <a:cubicBezTo>
                    <a:pt x="456" y="216"/>
                    <a:pt x="444" y="205"/>
                    <a:pt x="444" y="193"/>
                  </a:cubicBezTo>
                  <a:cubicBezTo>
                    <a:pt x="433" y="171"/>
                    <a:pt x="422" y="159"/>
                    <a:pt x="410" y="148"/>
                  </a:cubicBezTo>
                  <a:cubicBezTo>
                    <a:pt x="399" y="125"/>
                    <a:pt x="388" y="102"/>
                    <a:pt x="365" y="91"/>
                  </a:cubicBezTo>
                  <a:cubicBezTo>
                    <a:pt x="342" y="68"/>
                    <a:pt x="319" y="57"/>
                    <a:pt x="308" y="46"/>
                  </a:cubicBezTo>
                  <a:cubicBezTo>
                    <a:pt x="285" y="34"/>
                    <a:pt x="262" y="23"/>
                    <a:pt x="240" y="11"/>
                  </a:cubicBezTo>
                  <a:lnTo>
                    <a:pt x="217" y="11"/>
                  </a:lnTo>
                  <a:cubicBezTo>
                    <a:pt x="206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4295175" y="2460150"/>
              <a:ext cx="6850" cy="9925"/>
            </a:xfrm>
            <a:custGeom>
              <a:rect b="b" l="l" r="r" t="t"/>
              <a:pathLst>
                <a:path extrusionOk="0" h="397" w="274">
                  <a:moveTo>
                    <a:pt x="53" y="1"/>
                  </a:moveTo>
                  <a:cubicBezTo>
                    <a:pt x="41" y="1"/>
                    <a:pt x="30" y="6"/>
                    <a:pt x="24" y="20"/>
                  </a:cubicBezTo>
                  <a:cubicBezTo>
                    <a:pt x="1" y="42"/>
                    <a:pt x="12" y="65"/>
                    <a:pt x="24" y="88"/>
                  </a:cubicBezTo>
                  <a:cubicBezTo>
                    <a:pt x="24" y="88"/>
                    <a:pt x="24" y="88"/>
                    <a:pt x="35" y="99"/>
                  </a:cubicBezTo>
                  <a:cubicBezTo>
                    <a:pt x="35" y="99"/>
                    <a:pt x="35" y="111"/>
                    <a:pt x="46" y="111"/>
                  </a:cubicBezTo>
                  <a:cubicBezTo>
                    <a:pt x="46" y="111"/>
                    <a:pt x="46" y="111"/>
                    <a:pt x="46" y="122"/>
                  </a:cubicBezTo>
                  <a:cubicBezTo>
                    <a:pt x="46" y="122"/>
                    <a:pt x="46" y="133"/>
                    <a:pt x="58" y="133"/>
                  </a:cubicBezTo>
                  <a:cubicBezTo>
                    <a:pt x="58" y="133"/>
                    <a:pt x="58" y="145"/>
                    <a:pt x="58" y="156"/>
                  </a:cubicBezTo>
                  <a:cubicBezTo>
                    <a:pt x="69" y="168"/>
                    <a:pt x="80" y="179"/>
                    <a:pt x="80" y="190"/>
                  </a:cubicBezTo>
                  <a:cubicBezTo>
                    <a:pt x="92" y="202"/>
                    <a:pt x="103" y="213"/>
                    <a:pt x="103" y="224"/>
                  </a:cubicBezTo>
                  <a:cubicBezTo>
                    <a:pt x="126" y="247"/>
                    <a:pt x="137" y="270"/>
                    <a:pt x="149" y="293"/>
                  </a:cubicBezTo>
                  <a:cubicBezTo>
                    <a:pt x="160" y="315"/>
                    <a:pt x="160" y="327"/>
                    <a:pt x="171" y="338"/>
                  </a:cubicBezTo>
                  <a:cubicBezTo>
                    <a:pt x="171" y="338"/>
                    <a:pt x="171" y="350"/>
                    <a:pt x="171" y="350"/>
                  </a:cubicBezTo>
                  <a:cubicBezTo>
                    <a:pt x="183" y="361"/>
                    <a:pt x="183" y="372"/>
                    <a:pt x="183" y="372"/>
                  </a:cubicBezTo>
                  <a:cubicBezTo>
                    <a:pt x="193" y="388"/>
                    <a:pt x="211" y="397"/>
                    <a:pt x="229" y="397"/>
                  </a:cubicBezTo>
                  <a:cubicBezTo>
                    <a:pt x="249" y="397"/>
                    <a:pt x="268" y="385"/>
                    <a:pt x="274" y="361"/>
                  </a:cubicBezTo>
                  <a:cubicBezTo>
                    <a:pt x="274" y="327"/>
                    <a:pt x="274" y="293"/>
                    <a:pt x="274" y="259"/>
                  </a:cubicBezTo>
                  <a:cubicBezTo>
                    <a:pt x="274" y="224"/>
                    <a:pt x="251" y="179"/>
                    <a:pt x="240" y="145"/>
                  </a:cubicBezTo>
                  <a:cubicBezTo>
                    <a:pt x="228" y="133"/>
                    <a:pt x="217" y="111"/>
                    <a:pt x="206" y="99"/>
                  </a:cubicBezTo>
                  <a:cubicBezTo>
                    <a:pt x="194" y="77"/>
                    <a:pt x="183" y="65"/>
                    <a:pt x="160" y="54"/>
                  </a:cubicBezTo>
                  <a:cubicBezTo>
                    <a:pt x="160" y="54"/>
                    <a:pt x="149" y="42"/>
                    <a:pt x="149" y="42"/>
                  </a:cubicBezTo>
                  <a:cubicBezTo>
                    <a:pt x="137" y="42"/>
                    <a:pt x="126" y="42"/>
                    <a:pt x="126" y="31"/>
                  </a:cubicBezTo>
                  <a:cubicBezTo>
                    <a:pt x="115" y="20"/>
                    <a:pt x="92" y="20"/>
                    <a:pt x="80" y="8"/>
                  </a:cubicBezTo>
                  <a:cubicBezTo>
                    <a:pt x="71" y="4"/>
                    <a:pt x="62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4213000" y="2437875"/>
              <a:ext cx="26475" cy="11350"/>
            </a:xfrm>
            <a:custGeom>
              <a:rect b="b" l="l" r="r" t="t"/>
              <a:pathLst>
                <a:path extrusionOk="0" h="454" w="1059">
                  <a:moveTo>
                    <a:pt x="558" y="1"/>
                  </a:moveTo>
                  <a:cubicBezTo>
                    <a:pt x="456" y="1"/>
                    <a:pt x="353" y="24"/>
                    <a:pt x="262" y="69"/>
                  </a:cubicBezTo>
                  <a:cubicBezTo>
                    <a:pt x="183" y="103"/>
                    <a:pt x="92" y="183"/>
                    <a:pt x="46" y="262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24" y="285"/>
                    <a:pt x="1" y="308"/>
                    <a:pt x="12" y="331"/>
                  </a:cubicBezTo>
                  <a:cubicBezTo>
                    <a:pt x="12" y="342"/>
                    <a:pt x="24" y="376"/>
                    <a:pt x="46" y="399"/>
                  </a:cubicBezTo>
                  <a:cubicBezTo>
                    <a:pt x="80" y="422"/>
                    <a:pt x="115" y="422"/>
                    <a:pt x="137" y="422"/>
                  </a:cubicBezTo>
                  <a:cubicBezTo>
                    <a:pt x="194" y="422"/>
                    <a:pt x="240" y="388"/>
                    <a:pt x="285" y="353"/>
                  </a:cubicBezTo>
                  <a:cubicBezTo>
                    <a:pt x="297" y="342"/>
                    <a:pt x="308" y="342"/>
                    <a:pt x="308" y="331"/>
                  </a:cubicBezTo>
                  <a:cubicBezTo>
                    <a:pt x="331" y="331"/>
                    <a:pt x="342" y="319"/>
                    <a:pt x="353" y="308"/>
                  </a:cubicBezTo>
                  <a:lnTo>
                    <a:pt x="365" y="308"/>
                  </a:lnTo>
                  <a:lnTo>
                    <a:pt x="388" y="297"/>
                  </a:lnTo>
                  <a:cubicBezTo>
                    <a:pt x="410" y="297"/>
                    <a:pt x="433" y="285"/>
                    <a:pt x="456" y="285"/>
                  </a:cubicBezTo>
                  <a:lnTo>
                    <a:pt x="479" y="285"/>
                  </a:lnTo>
                  <a:cubicBezTo>
                    <a:pt x="501" y="285"/>
                    <a:pt x="524" y="274"/>
                    <a:pt x="535" y="274"/>
                  </a:cubicBezTo>
                  <a:cubicBezTo>
                    <a:pt x="558" y="274"/>
                    <a:pt x="570" y="285"/>
                    <a:pt x="581" y="285"/>
                  </a:cubicBezTo>
                  <a:lnTo>
                    <a:pt x="626" y="285"/>
                  </a:lnTo>
                  <a:cubicBezTo>
                    <a:pt x="661" y="297"/>
                    <a:pt x="695" y="308"/>
                    <a:pt x="740" y="319"/>
                  </a:cubicBezTo>
                  <a:cubicBezTo>
                    <a:pt x="752" y="331"/>
                    <a:pt x="763" y="331"/>
                    <a:pt x="774" y="342"/>
                  </a:cubicBezTo>
                  <a:cubicBezTo>
                    <a:pt x="786" y="342"/>
                    <a:pt x="797" y="353"/>
                    <a:pt x="820" y="365"/>
                  </a:cubicBezTo>
                  <a:cubicBezTo>
                    <a:pt x="843" y="376"/>
                    <a:pt x="877" y="410"/>
                    <a:pt x="911" y="422"/>
                  </a:cubicBezTo>
                  <a:cubicBezTo>
                    <a:pt x="922" y="422"/>
                    <a:pt x="933" y="433"/>
                    <a:pt x="945" y="444"/>
                  </a:cubicBezTo>
                  <a:cubicBezTo>
                    <a:pt x="960" y="450"/>
                    <a:pt x="973" y="453"/>
                    <a:pt x="986" y="453"/>
                  </a:cubicBezTo>
                  <a:cubicBezTo>
                    <a:pt x="1022" y="453"/>
                    <a:pt x="1047" y="430"/>
                    <a:pt x="1047" y="388"/>
                  </a:cubicBezTo>
                  <a:cubicBezTo>
                    <a:pt x="1059" y="365"/>
                    <a:pt x="1047" y="342"/>
                    <a:pt x="1036" y="319"/>
                  </a:cubicBezTo>
                  <a:cubicBezTo>
                    <a:pt x="1036" y="274"/>
                    <a:pt x="1013" y="228"/>
                    <a:pt x="990" y="194"/>
                  </a:cubicBezTo>
                  <a:cubicBezTo>
                    <a:pt x="956" y="149"/>
                    <a:pt x="899" y="115"/>
                    <a:pt x="854" y="80"/>
                  </a:cubicBezTo>
                  <a:cubicBezTo>
                    <a:pt x="763" y="35"/>
                    <a:pt x="661" y="1"/>
                    <a:pt x="5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4217050" y="2426800"/>
              <a:ext cx="21575" cy="7975"/>
            </a:xfrm>
            <a:custGeom>
              <a:rect b="b" l="l" r="r" t="t"/>
              <a:pathLst>
                <a:path extrusionOk="0" h="319" w="863">
                  <a:moveTo>
                    <a:pt x="442" y="0"/>
                  </a:moveTo>
                  <a:cubicBezTo>
                    <a:pt x="362" y="0"/>
                    <a:pt x="271" y="12"/>
                    <a:pt x="191" y="46"/>
                  </a:cubicBezTo>
                  <a:cubicBezTo>
                    <a:pt x="123" y="80"/>
                    <a:pt x="44" y="125"/>
                    <a:pt x="21" y="216"/>
                  </a:cubicBezTo>
                  <a:cubicBezTo>
                    <a:pt x="0" y="247"/>
                    <a:pt x="36" y="297"/>
                    <a:pt x="68" y="297"/>
                  </a:cubicBezTo>
                  <a:cubicBezTo>
                    <a:pt x="72" y="297"/>
                    <a:pt x="75" y="297"/>
                    <a:pt x="78" y="296"/>
                  </a:cubicBezTo>
                  <a:cubicBezTo>
                    <a:pt x="112" y="296"/>
                    <a:pt x="146" y="296"/>
                    <a:pt x="180" y="285"/>
                  </a:cubicBezTo>
                  <a:cubicBezTo>
                    <a:pt x="191" y="285"/>
                    <a:pt x="214" y="285"/>
                    <a:pt x="226" y="273"/>
                  </a:cubicBezTo>
                  <a:lnTo>
                    <a:pt x="248" y="273"/>
                  </a:lnTo>
                  <a:cubicBezTo>
                    <a:pt x="248" y="273"/>
                    <a:pt x="260" y="262"/>
                    <a:pt x="260" y="262"/>
                  </a:cubicBezTo>
                  <a:lnTo>
                    <a:pt x="294" y="262"/>
                  </a:lnTo>
                  <a:lnTo>
                    <a:pt x="317" y="250"/>
                  </a:lnTo>
                  <a:lnTo>
                    <a:pt x="487" y="250"/>
                  </a:lnTo>
                  <a:cubicBezTo>
                    <a:pt x="499" y="250"/>
                    <a:pt x="510" y="262"/>
                    <a:pt x="521" y="262"/>
                  </a:cubicBezTo>
                  <a:cubicBezTo>
                    <a:pt x="544" y="262"/>
                    <a:pt x="578" y="273"/>
                    <a:pt x="612" y="285"/>
                  </a:cubicBezTo>
                  <a:lnTo>
                    <a:pt x="646" y="285"/>
                  </a:lnTo>
                  <a:lnTo>
                    <a:pt x="658" y="296"/>
                  </a:lnTo>
                  <a:cubicBezTo>
                    <a:pt x="669" y="296"/>
                    <a:pt x="692" y="307"/>
                    <a:pt x="703" y="307"/>
                  </a:cubicBezTo>
                  <a:lnTo>
                    <a:pt x="749" y="307"/>
                  </a:lnTo>
                  <a:cubicBezTo>
                    <a:pt x="771" y="319"/>
                    <a:pt x="794" y="319"/>
                    <a:pt x="817" y="319"/>
                  </a:cubicBezTo>
                  <a:cubicBezTo>
                    <a:pt x="840" y="307"/>
                    <a:pt x="862" y="285"/>
                    <a:pt x="862" y="250"/>
                  </a:cubicBezTo>
                  <a:cubicBezTo>
                    <a:pt x="862" y="228"/>
                    <a:pt x="851" y="205"/>
                    <a:pt x="840" y="182"/>
                  </a:cubicBezTo>
                  <a:cubicBezTo>
                    <a:pt x="840" y="186"/>
                    <a:pt x="840" y="189"/>
                    <a:pt x="839" y="189"/>
                  </a:cubicBezTo>
                  <a:cubicBezTo>
                    <a:pt x="838" y="189"/>
                    <a:pt x="836" y="181"/>
                    <a:pt x="828" y="159"/>
                  </a:cubicBezTo>
                  <a:cubicBezTo>
                    <a:pt x="828" y="148"/>
                    <a:pt x="817" y="137"/>
                    <a:pt x="806" y="125"/>
                  </a:cubicBezTo>
                  <a:cubicBezTo>
                    <a:pt x="794" y="114"/>
                    <a:pt x="771" y="103"/>
                    <a:pt x="749" y="80"/>
                  </a:cubicBezTo>
                  <a:cubicBezTo>
                    <a:pt x="737" y="80"/>
                    <a:pt x="737" y="68"/>
                    <a:pt x="726" y="68"/>
                  </a:cubicBezTo>
                  <a:cubicBezTo>
                    <a:pt x="715" y="68"/>
                    <a:pt x="715" y="57"/>
                    <a:pt x="703" y="57"/>
                  </a:cubicBezTo>
                  <a:cubicBezTo>
                    <a:pt x="635" y="12"/>
                    <a:pt x="533" y="0"/>
                    <a:pt x="44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4224100" y="2419675"/>
              <a:ext cx="13000" cy="6800"/>
            </a:xfrm>
            <a:custGeom>
              <a:rect b="b" l="l" r="r" t="t"/>
              <a:pathLst>
                <a:path extrusionOk="0" h="272" w="520">
                  <a:moveTo>
                    <a:pt x="171" y="1"/>
                  </a:moveTo>
                  <a:cubicBezTo>
                    <a:pt x="148" y="1"/>
                    <a:pt x="126" y="12"/>
                    <a:pt x="103" y="24"/>
                  </a:cubicBezTo>
                  <a:cubicBezTo>
                    <a:pt x="91" y="24"/>
                    <a:pt x="69" y="35"/>
                    <a:pt x="57" y="35"/>
                  </a:cubicBezTo>
                  <a:cubicBezTo>
                    <a:pt x="57" y="35"/>
                    <a:pt x="46" y="46"/>
                    <a:pt x="46" y="46"/>
                  </a:cubicBezTo>
                  <a:cubicBezTo>
                    <a:pt x="46" y="46"/>
                    <a:pt x="46" y="46"/>
                    <a:pt x="35" y="58"/>
                  </a:cubicBezTo>
                  <a:cubicBezTo>
                    <a:pt x="12" y="69"/>
                    <a:pt x="0" y="103"/>
                    <a:pt x="0" y="137"/>
                  </a:cubicBezTo>
                  <a:cubicBezTo>
                    <a:pt x="12" y="160"/>
                    <a:pt x="46" y="194"/>
                    <a:pt x="80" y="194"/>
                  </a:cubicBezTo>
                  <a:lnTo>
                    <a:pt x="171" y="194"/>
                  </a:lnTo>
                  <a:cubicBezTo>
                    <a:pt x="171" y="194"/>
                    <a:pt x="182" y="194"/>
                    <a:pt x="194" y="206"/>
                  </a:cubicBezTo>
                  <a:lnTo>
                    <a:pt x="239" y="206"/>
                  </a:lnTo>
                  <a:cubicBezTo>
                    <a:pt x="251" y="206"/>
                    <a:pt x="262" y="206"/>
                    <a:pt x="273" y="217"/>
                  </a:cubicBezTo>
                  <a:cubicBezTo>
                    <a:pt x="285" y="217"/>
                    <a:pt x="296" y="217"/>
                    <a:pt x="308" y="228"/>
                  </a:cubicBezTo>
                  <a:lnTo>
                    <a:pt x="353" y="228"/>
                  </a:lnTo>
                  <a:cubicBezTo>
                    <a:pt x="353" y="228"/>
                    <a:pt x="353" y="240"/>
                    <a:pt x="353" y="240"/>
                  </a:cubicBezTo>
                  <a:lnTo>
                    <a:pt x="364" y="240"/>
                  </a:lnTo>
                  <a:cubicBezTo>
                    <a:pt x="376" y="251"/>
                    <a:pt x="387" y="251"/>
                    <a:pt x="399" y="251"/>
                  </a:cubicBezTo>
                  <a:cubicBezTo>
                    <a:pt x="399" y="262"/>
                    <a:pt x="410" y="262"/>
                    <a:pt x="410" y="262"/>
                  </a:cubicBezTo>
                  <a:cubicBezTo>
                    <a:pt x="421" y="269"/>
                    <a:pt x="431" y="272"/>
                    <a:pt x="441" y="272"/>
                  </a:cubicBezTo>
                  <a:cubicBezTo>
                    <a:pt x="485" y="272"/>
                    <a:pt x="519" y="220"/>
                    <a:pt x="501" y="183"/>
                  </a:cubicBezTo>
                  <a:cubicBezTo>
                    <a:pt x="489" y="171"/>
                    <a:pt x="489" y="171"/>
                    <a:pt x="489" y="171"/>
                  </a:cubicBezTo>
                  <a:cubicBezTo>
                    <a:pt x="489" y="160"/>
                    <a:pt x="489" y="160"/>
                    <a:pt x="489" y="160"/>
                  </a:cubicBezTo>
                  <a:cubicBezTo>
                    <a:pt x="478" y="149"/>
                    <a:pt x="478" y="149"/>
                    <a:pt x="467" y="137"/>
                  </a:cubicBezTo>
                  <a:cubicBezTo>
                    <a:pt x="467" y="137"/>
                    <a:pt x="467" y="126"/>
                    <a:pt x="455" y="126"/>
                  </a:cubicBezTo>
                  <a:cubicBezTo>
                    <a:pt x="455" y="115"/>
                    <a:pt x="444" y="115"/>
                    <a:pt x="444" y="103"/>
                  </a:cubicBezTo>
                  <a:lnTo>
                    <a:pt x="433" y="92"/>
                  </a:lnTo>
                  <a:cubicBezTo>
                    <a:pt x="421" y="92"/>
                    <a:pt x="421" y="81"/>
                    <a:pt x="410" y="69"/>
                  </a:cubicBezTo>
                  <a:cubicBezTo>
                    <a:pt x="410" y="69"/>
                    <a:pt x="399" y="58"/>
                    <a:pt x="387" y="58"/>
                  </a:cubicBezTo>
                  <a:cubicBezTo>
                    <a:pt x="376" y="46"/>
                    <a:pt x="376" y="46"/>
                    <a:pt x="364" y="46"/>
                  </a:cubicBezTo>
                  <a:cubicBezTo>
                    <a:pt x="342" y="35"/>
                    <a:pt x="319" y="24"/>
                    <a:pt x="296" y="12"/>
                  </a:cubicBezTo>
                  <a:cubicBezTo>
                    <a:pt x="262" y="1"/>
                    <a:pt x="217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4037000" y="2486950"/>
              <a:ext cx="18225" cy="18200"/>
            </a:xfrm>
            <a:custGeom>
              <a:rect b="b" l="l" r="r" t="t"/>
              <a:pathLst>
                <a:path extrusionOk="0" h="728" w="729">
                  <a:moveTo>
                    <a:pt x="515" y="1"/>
                  </a:moveTo>
                  <a:cubicBezTo>
                    <a:pt x="480" y="1"/>
                    <a:pt x="442" y="9"/>
                    <a:pt x="410" y="17"/>
                  </a:cubicBezTo>
                  <a:cubicBezTo>
                    <a:pt x="387" y="28"/>
                    <a:pt x="364" y="28"/>
                    <a:pt x="353" y="40"/>
                  </a:cubicBezTo>
                  <a:cubicBezTo>
                    <a:pt x="342" y="40"/>
                    <a:pt x="319" y="51"/>
                    <a:pt x="308" y="62"/>
                  </a:cubicBezTo>
                  <a:cubicBezTo>
                    <a:pt x="285" y="74"/>
                    <a:pt x="251" y="96"/>
                    <a:pt x="228" y="119"/>
                  </a:cubicBezTo>
                  <a:cubicBezTo>
                    <a:pt x="171" y="165"/>
                    <a:pt x="126" y="210"/>
                    <a:pt x="91" y="267"/>
                  </a:cubicBezTo>
                  <a:cubicBezTo>
                    <a:pt x="46" y="324"/>
                    <a:pt x="23" y="381"/>
                    <a:pt x="12" y="449"/>
                  </a:cubicBezTo>
                  <a:cubicBezTo>
                    <a:pt x="1" y="460"/>
                    <a:pt x="1" y="472"/>
                    <a:pt x="1" y="483"/>
                  </a:cubicBezTo>
                  <a:cubicBezTo>
                    <a:pt x="1" y="495"/>
                    <a:pt x="1" y="517"/>
                    <a:pt x="1" y="529"/>
                  </a:cubicBezTo>
                  <a:lnTo>
                    <a:pt x="1" y="540"/>
                  </a:lnTo>
                  <a:cubicBezTo>
                    <a:pt x="1" y="562"/>
                    <a:pt x="1" y="575"/>
                    <a:pt x="1" y="575"/>
                  </a:cubicBezTo>
                  <a:cubicBezTo>
                    <a:pt x="1" y="577"/>
                    <a:pt x="1" y="587"/>
                    <a:pt x="1" y="597"/>
                  </a:cubicBezTo>
                  <a:cubicBezTo>
                    <a:pt x="1" y="620"/>
                    <a:pt x="1" y="631"/>
                    <a:pt x="12" y="654"/>
                  </a:cubicBezTo>
                  <a:cubicBezTo>
                    <a:pt x="19" y="698"/>
                    <a:pt x="60" y="728"/>
                    <a:pt x="104" y="728"/>
                  </a:cubicBezTo>
                  <a:cubicBezTo>
                    <a:pt x="127" y="728"/>
                    <a:pt x="151" y="719"/>
                    <a:pt x="171" y="699"/>
                  </a:cubicBezTo>
                  <a:cubicBezTo>
                    <a:pt x="182" y="688"/>
                    <a:pt x="182" y="677"/>
                    <a:pt x="194" y="665"/>
                  </a:cubicBezTo>
                  <a:cubicBezTo>
                    <a:pt x="205" y="654"/>
                    <a:pt x="205" y="631"/>
                    <a:pt x="205" y="620"/>
                  </a:cubicBezTo>
                  <a:cubicBezTo>
                    <a:pt x="217" y="608"/>
                    <a:pt x="217" y="597"/>
                    <a:pt x="217" y="586"/>
                  </a:cubicBezTo>
                  <a:cubicBezTo>
                    <a:pt x="228" y="574"/>
                    <a:pt x="228" y="574"/>
                    <a:pt x="228" y="563"/>
                  </a:cubicBezTo>
                  <a:cubicBezTo>
                    <a:pt x="228" y="563"/>
                    <a:pt x="228" y="551"/>
                    <a:pt x="228" y="551"/>
                  </a:cubicBezTo>
                  <a:cubicBezTo>
                    <a:pt x="239" y="540"/>
                    <a:pt x="239" y="540"/>
                    <a:pt x="239" y="529"/>
                  </a:cubicBezTo>
                  <a:cubicBezTo>
                    <a:pt x="251" y="517"/>
                    <a:pt x="262" y="495"/>
                    <a:pt x="273" y="472"/>
                  </a:cubicBezTo>
                  <a:cubicBezTo>
                    <a:pt x="285" y="449"/>
                    <a:pt x="296" y="426"/>
                    <a:pt x="308" y="404"/>
                  </a:cubicBezTo>
                  <a:cubicBezTo>
                    <a:pt x="308" y="404"/>
                    <a:pt x="319" y="404"/>
                    <a:pt x="319" y="392"/>
                  </a:cubicBezTo>
                  <a:cubicBezTo>
                    <a:pt x="330" y="381"/>
                    <a:pt x="330" y="381"/>
                    <a:pt x="342" y="369"/>
                  </a:cubicBezTo>
                  <a:cubicBezTo>
                    <a:pt x="364" y="347"/>
                    <a:pt x="376" y="335"/>
                    <a:pt x="399" y="313"/>
                  </a:cubicBezTo>
                  <a:lnTo>
                    <a:pt x="410" y="313"/>
                  </a:lnTo>
                  <a:cubicBezTo>
                    <a:pt x="421" y="301"/>
                    <a:pt x="433" y="290"/>
                    <a:pt x="444" y="290"/>
                  </a:cubicBezTo>
                  <a:cubicBezTo>
                    <a:pt x="467" y="278"/>
                    <a:pt x="490" y="267"/>
                    <a:pt x="501" y="256"/>
                  </a:cubicBezTo>
                  <a:cubicBezTo>
                    <a:pt x="512" y="244"/>
                    <a:pt x="535" y="233"/>
                    <a:pt x="546" y="233"/>
                  </a:cubicBezTo>
                  <a:cubicBezTo>
                    <a:pt x="569" y="222"/>
                    <a:pt x="581" y="210"/>
                    <a:pt x="592" y="199"/>
                  </a:cubicBezTo>
                  <a:cubicBezTo>
                    <a:pt x="603" y="199"/>
                    <a:pt x="615" y="199"/>
                    <a:pt x="626" y="187"/>
                  </a:cubicBezTo>
                  <a:cubicBezTo>
                    <a:pt x="649" y="187"/>
                    <a:pt x="683" y="176"/>
                    <a:pt x="706" y="153"/>
                  </a:cubicBezTo>
                  <a:cubicBezTo>
                    <a:pt x="728" y="131"/>
                    <a:pt x="728" y="96"/>
                    <a:pt x="717" y="74"/>
                  </a:cubicBezTo>
                  <a:cubicBezTo>
                    <a:pt x="683" y="17"/>
                    <a:pt x="615" y="17"/>
                    <a:pt x="558" y="5"/>
                  </a:cubicBezTo>
                  <a:cubicBezTo>
                    <a:pt x="544" y="2"/>
                    <a:pt x="530" y="1"/>
                    <a:pt x="51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4042975" y="2499575"/>
              <a:ext cx="300" cy="600"/>
            </a:xfrm>
            <a:custGeom>
              <a:rect b="b" l="l" r="r" t="t"/>
              <a:pathLst>
                <a:path extrusionOk="0" h="24" w="12">
                  <a:moveTo>
                    <a:pt x="0" y="24"/>
                  </a:moveTo>
                  <a:cubicBezTo>
                    <a:pt x="12" y="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030750" y="2484525"/>
              <a:ext cx="8825" cy="11500"/>
            </a:xfrm>
            <a:custGeom>
              <a:rect b="b" l="l" r="r" t="t"/>
              <a:pathLst>
                <a:path extrusionOk="0" h="460" w="353">
                  <a:moveTo>
                    <a:pt x="12" y="360"/>
                  </a:moveTo>
                  <a:lnTo>
                    <a:pt x="12" y="360"/>
                  </a:lnTo>
                  <a:cubicBezTo>
                    <a:pt x="15" y="366"/>
                    <a:pt x="19" y="372"/>
                    <a:pt x="23" y="375"/>
                  </a:cubicBezTo>
                  <a:cubicBezTo>
                    <a:pt x="14" y="375"/>
                    <a:pt x="12" y="369"/>
                    <a:pt x="12" y="360"/>
                  </a:cubicBezTo>
                  <a:close/>
                  <a:moveTo>
                    <a:pt x="239" y="0"/>
                  </a:moveTo>
                  <a:cubicBezTo>
                    <a:pt x="216" y="0"/>
                    <a:pt x="194" y="0"/>
                    <a:pt x="171" y="11"/>
                  </a:cubicBezTo>
                  <a:cubicBezTo>
                    <a:pt x="160" y="23"/>
                    <a:pt x="137" y="34"/>
                    <a:pt x="125" y="57"/>
                  </a:cubicBezTo>
                  <a:cubicBezTo>
                    <a:pt x="103" y="80"/>
                    <a:pt x="80" y="102"/>
                    <a:pt x="57" y="137"/>
                  </a:cubicBezTo>
                  <a:cubicBezTo>
                    <a:pt x="34" y="159"/>
                    <a:pt x="23" y="193"/>
                    <a:pt x="12" y="228"/>
                  </a:cubicBezTo>
                  <a:cubicBezTo>
                    <a:pt x="12" y="250"/>
                    <a:pt x="0" y="273"/>
                    <a:pt x="0" y="296"/>
                  </a:cubicBezTo>
                  <a:lnTo>
                    <a:pt x="0" y="319"/>
                  </a:lnTo>
                  <a:cubicBezTo>
                    <a:pt x="0" y="333"/>
                    <a:pt x="5" y="348"/>
                    <a:pt x="12" y="360"/>
                  </a:cubicBezTo>
                  <a:lnTo>
                    <a:pt x="12" y="360"/>
                  </a:lnTo>
                  <a:cubicBezTo>
                    <a:pt x="12" y="368"/>
                    <a:pt x="12" y="375"/>
                    <a:pt x="12" y="375"/>
                  </a:cubicBezTo>
                  <a:cubicBezTo>
                    <a:pt x="12" y="387"/>
                    <a:pt x="23" y="398"/>
                    <a:pt x="34" y="410"/>
                  </a:cubicBezTo>
                  <a:cubicBezTo>
                    <a:pt x="34" y="410"/>
                    <a:pt x="34" y="410"/>
                    <a:pt x="34" y="421"/>
                  </a:cubicBezTo>
                  <a:cubicBezTo>
                    <a:pt x="45" y="448"/>
                    <a:pt x="71" y="459"/>
                    <a:pt x="98" y="459"/>
                  </a:cubicBezTo>
                  <a:cubicBezTo>
                    <a:pt x="128" y="459"/>
                    <a:pt x="159" y="445"/>
                    <a:pt x="171" y="421"/>
                  </a:cubicBezTo>
                  <a:cubicBezTo>
                    <a:pt x="171" y="410"/>
                    <a:pt x="171" y="410"/>
                    <a:pt x="171" y="410"/>
                  </a:cubicBezTo>
                  <a:cubicBezTo>
                    <a:pt x="171" y="410"/>
                    <a:pt x="182" y="398"/>
                    <a:pt x="182" y="398"/>
                  </a:cubicBezTo>
                  <a:cubicBezTo>
                    <a:pt x="182" y="398"/>
                    <a:pt x="194" y="387"/>
                    <a:pt x="194" y="375"/>
                  </a:cubicBezTo>
                  <a:cubicBezTo>
                    <a:pt x="205" y="364"/>
                    <a:pt x="216" y="341"/>
                    <a:pt x="228" y="319"/>
                  </a:cubicBezTo>
                  <a:cubicBezTo>
                    <a:pt x="251" y="273"/>
                    <a:pt x="273" y="228"/>
                    <a:pt x="307" y="182"/>
                  </a:cubicBezTo>
                  <a:lnTo>
                    <a:pt x="307" y="182"/>
                  </a:lnTo>
                  <a:cubicBezTo>
                    <a:pt x="296" y="193"/>
                    <a:pt x="296" y="205"/>
                    <a:pt x="285" y="205"/>
                  </a:cubicBezTo>
                  <a:cubicBezTo>
                    <a:pt x="296" y="193"/>
                    <a:pt x="307" y="182"/>
                    <a:pt x="319" y="159"/>
                  </a:cubicBezTo>
                  <a:cubicBezTo>
                    <a:pt x="330" y="148"/>
                    <a:pt x="341" y="125"/>
                    <a:pt x="341" y="102"/>
                  </a:cubicBezTo>
                  <a:cubicBezTo>
                    <a:pt x="353" y="80"/>
                    <a:pt x="341" y="46"/>
                    <a:pt x="330" y="34"/>
                  </a:cubicBezTo>
                  <a:cubicBezTo>
                    <a:pt x="319" y="11"/>
                    <a:pt x="307" y="0"/>
                    <a:pt x="2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4023625" y="2480600"/>
              <a:ext cx="8000" cy="9625"/>
            </a:xfrm>
            <a:custGeom>
              <a:rect b="b" l="l" r="r" t="t"/>
              <a:pathLst>
                <a:path extrusionOk="0" h="385" w="320">
                  <a:moveTo>
                    <a:pt x="245" y="1"/>
                  </a:moveTo>
                  <a:cubicBezTo>
                    <a:pt x="237" y="1"/>
                    <a:pt x="228" y="4"/>
                    <a:pt x="217" y="9"/>
                  </a:cubicBezTo>
                  <a:lnTo>
                    <a:pt x="172" y="9"/>
                  </a:lnTo>
                  <a:cubicBezTo>
                    <a:pt x="160" y="9"/>
                    <a:pt x="137" y="21"/>
                    <a:pt x="126" y="32"/>
                  </a:cubicBezTo>
                  <a:cubicBezTo>
                    <a:pt x="115" y="43"/>
                    <a:pt x="103" y="55"/>
                    <a:pt x="92" y="66"/>
                  </a:cubicBezTo>
                  <a:cubicBezTo>
                    <a:pt x="69" y="77"/>
                    <a:pt x="69" y="89"/>
                    <a:pt x="58" y="100"/>
                  </a:cubicBezTo>
                  <a:cubicBezTo>
                    <a:pt x="46" y="112"/>
                    <a:pt x="35" y="134"/>
                    <a:pt x="24" y="146"/>
                  </a:cubicBezTo>
                  <a:cubicBezTo>
                    <a:pt x="12" y="180"/>
                    <a:pt x="1" y="214"/>
                    <a:pt x="1" y="237"/>
                  </a:cubicBezTo>
                  <a:cubicBezTo>
                    <a:pt x="1" y="259"/>
                    <a:pt x="1" y="271"/>
                    <a:pt x="1" y="282"/>
                  </a:cubicBezTo>
                  <a:cubicBezTo>
                    <a:pt x="1" y="294"/>
                    <a:pt x="1" y="305"/>
                    <a:pt x="12" y="316"/>
                  </a:cubicBezTo>
                  <a:cubicBezTo>
                    <a:pt x="12" y="339"/>
                    <a:pt x="24" y="350"/>
                    <a:pt x="35" y="362"/>
                  </a:cubicBezTo>
                  <a:cubicBezTo>
                    <a:pt x="35" y="373"/>
                    <a:pt x="58" y="385"/>
                    <a:pt x="81" y="385"/>
                  </a:cubicBezTo>
                  <a:cubicBezTo>
                    <a:pt x="92" y="385"/>
                    <a:pt x="103" y="373"/>
                    <a:pt x="115" y="373"/>
                  </a:cubicBezTo>
                  <a:cubicBezTo>
                    <a:pt x="126" y="362"/>
                    <a:pt x="126" y="362"/>
                    <a:pt x="137" y="350"/>
                  </a:cubicBezTo>
                  <a:cubicBezTo>
                    <a:pt x="149" y="339"/>
                    <a:pt x="160" y="328"/>
                    <a:pt x="172" y="305"/>
                  </a:cubicBezTo>
                  <a:cubicBezTo>
                    <a:pt x="183" y="294"/>
                    <a:pt x="194" y="259"/>
                    <a:pt x="217" y="248"/>
                  </a:cubicBezTo>
                  <a:lnTo>
                    <a:pt x="217" y="248"/>
                  </a:lnTo>
                  <a:lnTo>
                    <a:pt x="194" y="259"/>
                  </a:lnTo>
                  <a:cubicBezTo>
                    <a:pt x="206" y="248"/>
                    <a:pt x="217" y="237"/>
                    <a:pt x="228" y="225"/>
                  </a:cubicBezTo>
                  <a:cubicBezTo>
                    <a:pt x="240" y="203"/>
                    <a:pt x="251" y="191"/>
                    <a:pt x="263" y="180"/>
                  </a:cubicBezTo>
                  <a:cubicBezTo>
                    <a:pt x="274" y="157"/>
                    <a:pt x="285" y="146"/>
                    <a:pt x="285" y="134"/>
                  </a:cubicBezTo>
                  <a:lnTo>
                    <a:pt x="285" y="157"/>
                  </a:lnTo>
                  <a:cubicBezTo>
                    <a:pt x="285" y="146"/>
                    <a:pt x="297" y="134"/>
                    <a:pt x="297" y="123"/>
                  </a:cubicBezTo>
                  <a:cubicBezTo>
                    <a:pt x="297" y="112"/>
                    <a:pt x="308" y="100"/>
                    <a:pt x="308" y="100"/>
                  </a:cubicBezTo>
                  <a:cubicBezTo>
                    <a:pt x="319" y="77"/>
                    <a:pt x="319" y="66"/>
                    <a:pt x="308" y="43"/>
                  </a:cubicBezTo>
                  <a:cubicBezTo>
                    <a:pt x="308" y="21"/>
                    <a:pt x="285" y="9"/>
                    <a:pt x="274" y="9"/>
                  </a:cubicBezTo>
                  <a:cubicBezTo>
                    <a:pt x="263" y="4"/>
                    <a:pt x="254" y="1"/>
                    <a:pt x="24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4029900" y="2485075"/>
              <a:ext cx="575" cy="325"/>
            </a:xfrm>
            <a:custGeom>
              <a:rect b="b" l="l" r="r" t="t"/>
              <a:pathLst>
                <a:path extrusionOk="0" h="13" w="23">
                  <a:moveTo>
                    <a:pt x="23" y="1"/>
                  </a:moveTo>
                  <a:lnTo>
                    <a:pt x="23" y="1"/>
                  </a:lnTo>
                  <a:cubicBezTo>
                    <a:pt x="12" y="1"/>
                    <a:pt x="12" y="12"/>
                    <a:pt x="0" y="12"/>
                  </a:cubicBezTo>
                  <a:cubicBezTo>
                    <a:pt x="12" y="12"/>
                    <a:pt x="12" y="1"/>
                    <a:pt x="2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4002300" y="2519000"/>
              <a:ext cx="11975" cy="27575"/>
            </a:xfrm>
            <a:custGeom>
              <a:rect b="b" l="l" r="r" t="t"/>
              <a:pathLst>
                <a:path extrusionOk="0" h="1103" w="479">
                  <a:moveTo>
                    <a:pt x="385" y="0"/>
                  </a:moveTo>
                  <a:cubicBezTo>
                    <a:pt x="373" y="0"/>
                    <a:pt x="359" y="3"/>
                    <a:pt x="342" y="9"/>
                  </a:cubicBezTo>
                  <a:cubicBezTo>
                    <a:pt x="308" y="9"/>
                    <a:pt x="285" y="31"/>
                    <a:pt x="251" y="54"/>
                  </a:cubicBezTo>
                  <a:cubicBezTo>
                    <a:pt x="217" y="88"/>
                    <a:pt x="183" y="122"/>
                    <a:pt x="149" y="168"/>
                  </a:cubicBezTo>
                  <a:cubicBezTo>
                    <a:pt x="92" y="259"/>
                    <a:pt x="46" y="350"/>
                    <a:pt x="24" y="452"/>
                  </a:cubicBezTo>
                  <a:cubicBezTo>
                    <a:pt x="1" y="566"/>
                    <a:pt x="1" y="680"/>
                    <a:pt x="24" y="782"/>
                  </a:cubicBezTo>
                  <a:cubicBezTo>
                    <a:pt x="24" y="850"/>
                    <a:pt x="46" y="907"/>
                    <a:pt x="81" y="964"/>
                  </a:cubicBezTo>
                  <a:cubicBezTo>
                    <a:pt x="92" y="964"/>
                    <a:pt x="92" y="964"/>
                    <a:pt x="92" y="975"/>
                  </a:cubicBezTo>
                  <a:cubicBezTo>
                    <a:pt x="92" y="987"/>
                    <a:pt x="103" y="987"/>
                    <a:pt x="115" y="998"/>
                  </a:cubicBezTo>
                  <a:cubicBezTo>
                    <a:pt x="126" y="1032"/>
                    <a:pt x="149" y="1044"/>
                    <a:pt x="183" y="1055"/>
                  </a:cubicBezTo>
                  <a:cubicBezTo>
                    <a:pt x="194" y="1078"/>
                    <a:pt x="217" y="1089"/>
                    <a:pt x="240" y="1101"/>
                  </a:cubicBezTo>
                  <a:cubicBezTo>
                    <a:pt x="245" y="1102"/>
                    <a:pt x="249" y="1102"/>
                    <a:pt x="254" y="1102"/>
                  </a:cubicBezTo>
                  <a:cubicBezTo>
                    <a:pt x="294" y="1102"/>
                    <a:pt x="331" y="1063"/>
                    <a:pt x="331" y="1032"/>
                  </a:cubicBezTo>
                  <a:cubicBezTo>
                    <a:pt x="331" y="1010"/>
                    <a:pt x="331" y="998"/>
                    <a:pt x="331" y="987"/>
                  </a:cubicBezTo>
                  <a:cubicBezTo>
                    <a:pt x="331" y="953"/>
                    <a:pt x="331" y="930"/>
                    <a:pt x="331" y="907"/>
                  </a:cubicBezTo>
                  <a:cubicBezTo>
                    <a:pt x="331" y="907"/>
                    <a:pt x="331" y="896"/>
                    <a:pt x="331" y="884"/>
                  </a:cubicBezTo>
                  <a:cubicBezTo>
                    <a:pt x="331" y="850"/>
                    <a:pt x="319" y="816"/>
                    <a:pt x="319" y="782"/>
                  </a:cubicBezTo>
                  <a:cubicBezTo>
                    <a:pt x="319" y="782"/>
                    <a:pt x="319" y="771"/>
                    <a:pt x="319" y="771"/>
                  </a:cubicBezTo>
                  <a:cubicBezTo>
                    <a:pt x="308" y="759"/>
                    <a:pt x="308" y="748"/>
                    <a:pt x="308" y="748"/>
                  </a:cubicBezTo>
                  <a:cubicBezTo>
                    <a:pt x="308" y="703"/>
                    <a:pt x="308" y="657"/>
                    <a:pt x="308" y="623"/>
                  </a:cubicBezTo>
                  <a:cubicBezTo>
                    <a:pt x="308" y="600"/>
                    <a:pt x="308" y="577"/>
                    <a:pt x="308" y="555"/>
                  </a:cubicBezTo>
                  <a:cubicBezTo>
                    <a:pt x="308" y="543"/>
                    <a:pt x="308" y="543"/>
                    <a:pt x="319" y="532"/>
                  </a:cubicBezTo>
                  <a:lnTo>
                    <a:pt x="319" y="521"/>
                  </a:lnTo>
                  <a:cubicBezTo>
                    <a:pt x="319" y="475"/>
                    <a:pt x="331" y="441"/>
                    <a:pt x="342" y="407"/>
                  </a:cubicBezTo>
                  <a:cubicBezTo>
                    <a:pt x="342" y="395"/>
                    <a:pt x="353" y="384"/>
                    <a:pt x="353" y="373"/>
                  </a:cubicBezTo>
                  <a:cubicBezTo>
                    <a:pt x="353" y="373"/>
                    <a:pt x="365" y="361"/>
                    <a:pt x="365" y="361"/>
                  </a:cubicBezTo>
                  <a:cubicBezTo>
                    <a:pt x="365" y="339"/>
                    <a:pt x="376" y="327"/>
                    <a:pt x="388" y="304"/>
                  </a:cubicBezTo>
                  <a:cubicBezTo>
                    <a:pt x="399" y="270"/>
                    <a:pt x="422" y="236"/>
                    <a:pt x="444" y="202"/>
                  </a:cubicBezTo>
                  <a:cubicBezTo>
                    <a:pt x="456" y="179"/>
                    <a:pt x="467" y="145"/>
                    <a:pt x="467" y="122"/>
                  </a:cubicBezTo>
                  <a:cubicBezTo>
                    <a:pt x="479" y="111"/>
                    <a:pt x="467" y="88"/>
                    <a:pt x="467" y="77"/>
                  </a:cubicBezTo>
                  <a:cubicBezTo>
                    <a:pt x="467" y="77"/>
                    <a:pt x="479" y="66"/>
                    <a:pt x="479" y="66"/>
                  </a:cubicBezTo>
                  <a:cubicBezTo>
                    <a:pt x="479" y="31"/>
                    <a:pt x="444" y="9"/>
                    <a:pt x="410" y="9"/>
                  </a:cubicBezTo>
                  <a:cubicBezTo>
                    <a:pt x="405" y="3"/>
                    <a:pt x="396" y="0"/>
                    <a:pt x="3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4004300" y="2542800"/>
              <a:ext cx="25" cy="325"/>
            </a:xfrm>
            <a:custGeom>
              <a:rect b="b" l="l" r="r" t="t"/>
              <a:pathLst>
                <a:path extrusionOk="0" h="13" w="1">
                  <a:moveTo>
                    <a:pt x="1" y="12"/>
                  </a:moveTo>
                  <a:lnTo>
                    <a:pt x="1" y="12"/>
                  </a:lnTo>
                  <a:cubicBezTo>
                    <a:pt x="1" y="1"/>
                    <a:pt x="1" y="1"/>
                    <a:pt x="1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3991800" y="2521150"/>
              <a:ext cx="11325" cy="20900"/>
            </a:xfrm>
            <a:custGeom>
              <a:rect b="b" l="l" r="r" t="t"/>
              <a:pathLst>
                <a:path extrusionOk="0" h="836" w="453">
                  <a:moveTo>
                    <a:pt x="356" y="1"/>
                  </a:moveTo>
                  <a:cubicBezTo>
                    <a:pt x="351" y="1"/>
                    <a:pt x="346" y="1"/>
                    <a:pt x="341" y="2"/>
                  </a:cubicBezTo>
                  <a:lnTo>
                    <a:pt x="330" y="2"/>
                  </a:lnTo>
                  <a:cubicBezTo>
                    <a:pt x="319" y="14"/>
                    <a:pt x="307" y="14"/>
                    <a:pt x="284" y="14"/>
                  </a:cubicBezTo>
                  <a:cubicBezTo>
                    <a:pt x="273" y="25"/>
                    <a:pt x="250" y="36"/>
                    <a:pt x="239" y="48"/>
                  </a:cubicBezTo>
                  <a:cubicBezTo>
                    <a:pt x="205" y="71"/>
                    <a:pt x="182" y="105"/>
                    <a:pt x="148" y="127"/>
                  </a:cubicBezTo>
                  <a:cubicBezTo>
                    <a:pt x="91" y="196"/>
                    <a:pt x="57" y="275"/>
                    <a:pt x="34" y="366"/>
                  </a:cubicBezTo>
                  <a:cubicBezTo>
                    <a:pt x="11" y="435"/>
                    <a:pt x="0" y="514"/>
                    <a:pt x="0" y="594"/>
                  </a:cubicBezTo>
                  <a:cubicBezTo>
                    <a:pt x="11" y="628"/>
                    <a:pt x="11" y="662"/>
                    <a:pt x="34" y="696"/>
                  </a:cubicBezTo>
                  <a:cubicBezTo>
                    <a:pt x="34" y="707"/>
                    <a:pt x="46" y="707"/>
                    <a:pt x="46" y="719"/>
                  </a:cubicBezTo>
                  <a:cubicBezTo>
                    <a:pt x="46" y="730"/>
                    <a:pt x="46" y="730"/>
                    <a:pt x="57" y="730"/>
                  </a:cubicBezTo>
                  <a:cubicBezTo>
                    <a:pt x="57" y="730"/>
                    <a:pt x="74" y="752"/>
                    <a:pt x="80" y="758"/>
                  </a:cubicBezTo>
                  <a:lnTo>
                    <a:pt x="80" y="758"/>
                  </a:lnTo>
                  <a:cubicBezTo>
                    <a:pt x="80" y="765"/>
                    <a:pt x="82" y="766"/>
                    <a:pt x="91" y="776"/>
                  </a:cubicBezTo>
                  <a:cubicBezTo>
                    <a:pt x="102" y="798"/>
                    <a:pt x="114" y="810"/>
                    <a:pt x="137" y="821"/>
                  </a:cubicBezTo>
                  <a:cubicBezTo>
                    <a:pt x="147" y="831"/>
                    <a:pt x="158" y="835"/>
                    <a:pt x="168" y="835"/>
                  </a:cubicBezTo>
                  <a:cubicBezTo>
                    <a:pt x="194" y="835"/>
                    <a:pt x="220" y="811"/>
                    <a:pt x="228" y="787"/>
                  </a:cubicBezTo>
                  <a:cubicBezTo>
                    <a:pt x="228" y="776"/>
                    <a:pt x="239" y="753"/>
                    <a:pt x="239" y="730"/>
                  </a:cubicBezTo>
                  <a:cubicBezTo>
                    <a:pt x="239" y="725"/>
                    <a:pt x="239" y="714"/>
                    <a:pt x="239" y="707"/>
                  </a:cubicBezTo>
                  <a:lnTo>
                    <a:pt x="250" y="707"/>
                  </a:lnTo>
                  <a:cubicBezTo>
                    <a:pt x="250" y="696"/>
                    <a:pt x="250" y="696"/>
                    <a:pt x="250" y="685"/>
                  </a:cubicBezTo>
                  <a:cubicBezTo>
                    <a:pt x="250" y="673"/>
                    <a:pt x="262" y="673"/>
                    <a:pt x="262" y="662"/>
                  </a:cubicBezTo>
                  <a:cubicBezTo>
                    <a:pt x="262" y="639"/>
                    <a:pt x="273" y="617"/>
                    <a:pt x="273" y="594"/>
                  </a:cubicBezTo>
                  <a:cubicBezTo>
                    <a:pt x="273" y="582"/>
                    <a:pt x="273" y="560"/>
                    <a:pt x="273" y="548"/>
                  </a:cubicBezTo>
                  <a:cubicBezTo>
                    <a:pt x="273" y="526"/>
                    <a:pt x="273" y="514"/>
                    <a:pt x="273" y="503"/>
                  </a:cubicBezTo>
                  <a:cubicBezTo>
                    <a:pt x="273" y="491"/>
                    <a:pt x="284" y="491"/>
                    <a:pt x="284" y="480"/>
                  </a:cubicBezTo>
                  <a:cubicBezTo>
                    <a:pt x="284" y="469"/>
                    <a:pt x="284" y="446"/>
                    <a:pt x="296" y="435"/>
                  </a:cubicBezTo>
                  <a:cubicBezTo>
                    <a:pt x="307" y="400"/>
                    <a:pt x="307" y="366"/>
                    <a:pt x="319" y="344"/>
                  </a:cubicBezTo>
                  <a:cubicBezTo>
                    <a:pt x="319" y="332"/>
                    <a:pt x="319" y="332"/>
                    <a:pt x="319" y="332"/>
                  </a:cubicBezTo>
                  <a:cubicBezTo>
                    <a:pt x="330" y="321"/>
                    <a:pt x="330" y="321"/>
                    <a:pt x="330" y="321"/>
                  </a:cubicBezTo>
                  <a:cubicBezTo>
                    <a:pt x="330" y="309"/>
                    <a:pt x="341" y="298"/>
                    <a:pt x="341" y="287"/>
                  </a:cubicBezTo>
                  <a:cubicBezTo>
                    <a:pt x="353" y="264"/>
                    <a:pt x="353" y="264"/>
                    <a:pt x="353" y="264"/>
                  </a:cubicBezTo>
                  <a:cubicBezTo>
                    <a:pt x="364" y="253"/>
                    <a:pt x="364" y="230"/>
                    <a:pt x="375" y="218"/>
                  </a:cubicBezTo>
                  <a:cubicBezTo>
                    <a:pt x="375" y="218"/>
                    <a:pt x="375" y="218"/>
                    <a:pt x="375" y="207"/>
                  </a:cubicBezTo>
                  <a:lnTo>
                    <a:pt x="387" y="207"/>
                  </a:lnTo>
                  <a:cubicBezTo>
                    <a:pt x="387" y="196"/>
                    <a:pt x="387" y="196"/>
                    <a:pt x="387" y="184"/>
                  </a:cubicBezTo>
                  <a:cubicBezTo>
                    <a:pt x="398" y="173"/>
                    <a:pt x="421" y="150"/>
                    <a:pt x="421" y="127"/>
                  </a:cubicBezTo>
                  <a:cubicBezTo>
                    <a:pt x="421" y="127"/>
                    <a:pt x="421" y="116"/>
                    <a:pt x="421" y="105"/>
                  </a:cubicBezTo>
                  <a:cubicBezTo>
                    <a:pt x="421" y="105"/>
                    <a:pt x="432" y="93"/>
                    <a:pt x="432" y="93"/>
                  </a:cubicBezTo>
                  <a:cubicBezTo>
                    <a:pt x="453" y="42"/>
                    <a:pt x="400" y="1"/>
                    <a:pt x="35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981550" y="2521850"/>
              <a:ext cx="9125" cy="17925"/>
            </a:xfrm>
            <a:custGeom>
              <a:rect b="b" l="l" r="r" t="t"/>
              <a:pathLst>
                <a:path extrusionOk="0" h="717" w="365">
                  <a:moveTo>
                    <a:pt x="278" y="1"/>
                  </a:moveTo>
                  <a:cubicBezTo>
                    <a:pt x="266" y="1"/>
                    <a:pt x="254" y="4"/>
                    <a:pt x="239" y="8"/>
                  </a:cubicBezTo>
                  <a:cubicBezTo>
                    <a:pt x="239" y="8"/>
                    <a:pt x="228" y="8"/>
                    <a:pt x="228" y="20"/>
                  </a:cubicBezTo>
                  <a:cubicBezTo>
                    <a:pt x="205" y="20"/>
                    <a:pt x="194" y="31"/>
                    <a:pt x="171" y="43"/>
                  </a:cubicBezTo>
                  <a:cubicBezTo>
                    <a:pt x="137" y="65"/>
                    <a:pt x="114" y="88"/>
                    <a:pt x="92" y="122"/>
                  </a:cubicBezTo>
                  <a:cubicBezTo>
                    <a:pt x="69" y="168"/>
                    <a:pt x="46" y="225"/>
                    <a:pt x="23" y="270"/>
                  </a:cubicBezTo>
                  <a:cubicBezTo>
                    <a:pt x="12" y="327"/>
                    <a:pt x="1" y="384"/>
                    <a:pt x="12" y="429"/>
                  </a:cubicBezTo>
                  <a:cubicBezTo>
                    <a:pt x="12" y="486"/>
                    <a:pt x="12" y="577"/>
                    <a:pt x="57" y="623"/>
                  </a:cubicBezTo>
                  <a:cubicBezTo>
                    <a:pt x="69" y="645"/>
                    <a:pt x="92" y="668"/>
                    <a:pt x="114" y="679"/>
                  </a:cubicBezTo>
                  <a:cubicBezTo>
                    <a:pt x="133" y="698"/>
                    <a:pt x="159" y="717"/>
                    <a:pt x="187" y="717"/>
                  </a:cubicBezTo>
                  <a:cubicBezTo>
                    <a:pt x="193" y="717"/>
                    <a:pt x="199" y="716"/>
                    <a:pt x="205" y="714"/>
                  </a:cubicBezTo>
                  <a:cubicBezTo>
                    <a:pt x="228" y="691"/>
                    <a:pt x="239" y="668"/>
                    <a:pt x="239" y="645"/>
                  </a:cubicBezTo>
                  <a:cubicBezTo>
                    <a:pt x="251" y="623"/>
                    <a:pt x="262" y="611"/>
                    <a:pt x="262" y="589"/>
                  </a:cubicBezTo>
                  <a:cubicBezTo>
                    <a:pt x="262" y="589"/>
                    <a:pt x="262" y="577"/>
                    <a:pt x="262" y="577"/>
                  </a:cubicBezTo>
                  <a:cubicBezTo>
                    <a:pt x="274" y="532"/>
                    <a:pt x="262" y="475"/>
                    <a:pt x="274" y="429"/>
                  </a:cubicBezTo>
                  <a:cubicBezTo>
                    <a:pt x="274" y="429"/>
                    <a:pt x="274" y="418"/>
                    <a:pt x="274" y="407"/>
                  </a:cubicBezTo>
                  <a:cubicBezTo>
                    <a:pt x="274" y="407"/>
                    <a:pt x="274" y="407"/>
                    <a:pt x="274" y="395"/>
                  </a:cubicBezTo>
                  <a:cubicBezTo>
                    <a:pt x="285" y="384"/>
                    <a:pt x="285" y="361"/>
                    <a:pt x="285" y="338"/>
                  </a:cubicBezTo>
                  <a:cubicBezTo>
                    <a:pt x="296" y="327"/>
                    <a:pt x="296" y="304"/>
                    <a:pt x="296" y="281"/>
                  </a:cubicBezTo>
                  <a:cubicBezTo>
                    <a:pt x="308" y="270"/>
                    <a:pt x="308" y="259"/>
                    <a:pt x="308" y="247"/>
                  </a:cubicBezTo>
                  <a:cubicBezTo>
                    <a:pt x="319" y="247"/>
                    <a:pt x="319" y="247"/>
                    <a:pt x="319" y="236"/>
                  </a:cubicBezTo>
                  <a:cubicBezTo>
                    <a:pt x="330" y="213"/>
                    <a:pt x="330" y="190"/>
                    <a:pt x="342" y="168"/>
                  </a:cubicBezTo>
                  <a:cubicBezTo>
                    <a:pt x="342" y="156"/>
                    <a:pt x="342" y="145"/>
                    <a:pt x="353" y="145"/>
                  </a:cubicBezTo>
                  <a:cubicBezTo>
                    <a:pt x="353" y="134"/>
                    <a:pt x="353" y="122"/>
                    <a:pt x="353" y="111"/>
                  </a:cubicBezTo>
                  <a:cubicBezTo>
                    <a:pt x="353" y="111"/>
                    <a:pt x="353" y="99"/>
                    <a:pt x="353" y="99"/>
                  </a:cubicBezTo>
                  <a:cubicBezTo>
                    <a:pt x="365" y="77"/>
                    <a:pt x="353" y="31"/>
                    <a:pt x="330" y="20"/>
                  </a:cubicBezTo>
                  <a:cubicBezTo>
                    <a:pt x="310" y="6"/>
                    <a:pt x="294" y="1"/>
                    <a:pt x="2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972450" y="2524600"/>
              <a:ext cx="8550" cy="15425"/>
            </a:xfrm>
            <a:custGeom>
              <a:rect b="b" l="l" r="r" t="t"/>
              <a:pathLst>
                <a:path extrusionOk="0" h="617" w="342">
                  <a:moveTo>
                    <a:pt x="274" y="1"/>
                  </a:moveTo>
                  <a:cubicBezTo>
                    <a:pt x="274" y="1"/>
                    <a:pt x="262" y="12"/>
                    <a:pt x="262" y="12"/>
                  </a:cubicBezTo>
                  <a:lnTo>
                    <a:pt x="228" y="12"/>
                  </a:lnTo>
                  <a:cubicBezTo>
                    <a:pt x="217" y="12"/>
                    <a:pt x="205" y="24"/>
                    <a:pt x="205" y="24"/>
                  </a:cubicBezTo>
                  <a:cubicBezTo>
                    <a:pt x="203" y="22"/>
                    <a:pt x="200" y="22"/>
                    <a:pt x="197" y="22"/>
                  </a:cubicBezTo>
                  <a:cubicBezTo>
                    <a:pt x="173" y="22"/>
                    <a:pt x="136" y="60"/>
                    <a:pt x="126" y="80"/>
                  </a:cubicBezTo>
                  <a:cubicBezTo>
                    <a:pt x="114" y="80"/>
                    <a:pt x="114" y="92"/>
                    <a:pt x="103" y="103"/>
                  </a:cubicBezTo>
                  <a:cubicBezTo>
                    <a:pt x="92" y="115"/>
                    <a:pt x="92" y="115"/>
                    <a:pt x="92" y="126"/>
                  </a:cubicBezTo>
                  <a:lnTo>
                    <a:pt x="80" y="126"/>
                  </a:lnTo>
                  <a:lnTo>
                    <a:pt x="80" y="137"/>
                  </a:lnTo>
                  <a:cubicBezTo>
                    <a:pt x="69" y="137"/>
                    <a:pt x="58" y="149"/>
                    <a:pt x="58" y="160"/>
                  </a:cubicBezTo>
                  <a:cubicBezTo>
                    <a:pt x="46" y="171"/>
                    <a:pt x="46" y="183"/>
                    <a:pt x="46" y="194"/>
                  </a:cubicBezTo>
                  <a:cubicBezTo>
                    <a:pt x="12" y="251"/>
                    <a:pt x="1" y="297"/>
                    <a:pt x="1" y="353"/>
                  </a:cubicBezTo>
                  <a:cubicBezTo>
                    <a:pt x="1" y="388"/>
                    <a:pt x="12" y="410"/>
                    <a:pt x="23" y="433"/>
                  </a:cubicBezTo>
                  <a:cubicBezTo>
                    <a:pt x="23" y="433"/>
                    <a:pt x="16" y="418"/>
                    <a:pt x="13" y="418"/>
                  </a:cubicBezTo>
                  <a:cubicBezTo>
                    <a:pt x="12" y="418"/>
                    <a:pt x="12" y="419"/>
                    <a:pt x="12" y="422"/>
                  </a:cubicBezTo>
                  <a:cubicBezTo>
                    <a:pt x="12" y="433"/>
                    <a:pt x="12" y="444"/>
                    <a:pt x="23" y="444"/>
                  </a:cubicBezTo>
                  <a:cubicBezTo>
                    <a:pt x="35" y="479"/>
                    <a:pt x="46" y="501"/>
                    <a:pt x="69" y="524"/>
                  </a:cubicBezTo>
                  <a:cubicBezTo>
                    <a:pt x="90" y="565"/>
                    <a:pt x="139" y="616"/>
                    <a:pt x="190" y="616"/>
                  </a:cubicBezTo>
                  <a:cubicBezTo>
                    <a:pt x="195" y="616"/>
                    <a:pt x="200" y="616"/>
                    <a:pt x="205" y="615"/>
                  </a:cubicBezTo>
                  <a:cubicBezTo>
                    <a:pt x="251" y="604"/>
                    <a:pt x="251" y="547"/>
                    <a:pt x="240" y="501"/>
                  </a:cubicBezTo>
                  <a:cubicBezTo>
                    <a:pt x="240" y="501"/>
                    <a:pt x="240" y="490"/>
                    <a:pt x="240" y="479"/>
                  </a:cubicBezTo>
                  <a:cubicBezTo>
                    <a:pt x="240" y="456"/>
                    <a:pt x="240" y="444"/>
                    <a:pt x="240" y="422"/>
                  </a:cubicBezTo>
                  <a:lnTo>
                    <a:pt x="240" y="410"/>
                  </a:lnTo>
                  <a:cubicBezTo>
                    <a:pt x="240" y="399"/>
                    <a:pt x="251" y="388"/>
                    <a:pt x="251" y="376"/>
                  </a:cubicBezTo>
                  <a:cubicBezTo>
                    <a:pt x="251" y="353"/>
                    <a:pt x="240" y="342"/>
                    <a:pt x="251" y="319"/>
                  </a:cubicBezTo>
                  <a:cubicBezTo>
                    <a:pt x="251" y="313"/>
                    <a:pt x="251" y="301"/>
                    <a:pt x="249" y="297"/>
                  </a:cubicBezTo>
                  <a:lnTo>
                    <a:pt x="249" y="297"/>
                  </a:lnTo>
                  <a:cubicBezTo>
                    <a:pt x="251" y="289"/>
                    <a:pt x="251" y="280"/>
                    <a:pt x="251" y="274"/>
                  </a:cubicBezTo>
                  <a:cubicBezTo>
                    <a:pt x="251" y="262"/>
                    <a:pt x="251" y="262"/>
                    <a:pt x="262" y="251"/>
                  </a:cubicBezTo>
                  <a:cubicBezTo>
                    <a:pt x="262" y="240"/>
                    <a:pt x="262" y="228"/>
                    <a:pt x="262" y="217"/>
                  </a:cubicBezTo>
                  <a:cubicBezTo>
                    <a:pt x="262" y="206"/>
                    <a:pt x="262" y="206"/>
                    <a:pt x="262" y="206"/>
                  </a:cubicBezTo>
                  <a:cubicBezTo>
                    <a:pt x="262" y="206"/>
                    <a:pt x="274" y="194"/>
                    <a:pt x="274" y="194"/>
                  </a:cubicBezTo>
                  <a:lnTo>
                    <a:pt x="285" y="171"/>
                  </a:lnTo>
                  <a:cubicBezTo>
                    <a:pt x="285" y="171"/>
                    <a:pt x="296" y="160"/>
                    <a:pt x="296" y="149"/>
                  </a:cubicBezTo>
                  <a:cubicBezTo>
                    <a:pt x="308" y="149"/>
                    <a:pt x="308" y="137"/>
                    <a:pt x="308" y="126"/>
                  </a:cubicBezTo>
                  <a:cubicBezTo>
                    <a:pt x="308" y="115"/>
                    <a:pt x="319" y="103"/>
                    <a:pt x="319" y="92"/>
                  </a:cubicBezTo>
                  <a:cubicBezTo>
                    <a:pt x="319" y="92"/>
                    <a:pt x="331" y="80"/>
                    <a:pt x="331" y="80"/>
                  </a:cubicBezTo>
                  <a:cubicBezTo>
                    <a:pt x="342" y="69"/>
                    <a:pt x="342" y="35"/>
                    <a:pt x="331" y="24"/>
                  </a:cubicBezTo>
                  <a:cubicBezTo>
                    <a:pt x="308" y="12"/>
                    <a:pt x="296" y="1"/>
                    <a:pt x="27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4006575" y="25738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4004025" y="2572750"/>
              <a:ext cx="9400" cy="16725"/>
            </a:xfrm>
            <a:custGeom>
              <a:rect b="b" l="l" r="r" t="t"/>
              <a:pathLst>
                <a:path extrusionOk="0" h="669" w="376">
                  <a:moveTo>
                    <a:pt x="172" y="1"/>
                  </a:moveTo>
                  <a:cubicBezTo>
                    <a:pt x="164" y="1"/>
                    <a:pt x="156" y="3"/>
                    <a:pt x="148" y="8"/>
                  </a:cubicBezTo>
                  <a:cubicBezTo>
                    <a:pt x="148" y="20"/>
                    <a:pt x="137" y="20"/>
                    <a:pt x="125" y="31"/>
                  </a:cubicBezTo>
                  <a:lnTo>
                    <a:pt x="114" y="31"/>
                  </a:lnTo>
                  <a:cubicBezTo>
                    <a:pt x="125" y="31"/>
                    <a:pt x="114" y="42"/>
                    <a:pt x="103" y="42"/>
                  </a:cubicBezTo>
                  <a:cubicBezTo>
                    <a:pt x="91" y="65"/>
                    <a:pt x="80" y="77"/>
                    <a:pt x="68" y="99"/>
                  </a:cubicBezTo>
                  <a:cubicBezTo>
                    <a:pt x="57" y="99"/>
                    <a:pt x="57" y="111"/>
                    <a:pt x="57" y="111"/>
                  </a:cubicBezTo>
                  <a:cubicBezTo>
                    <a:pt x="57" y="122"/>
                    <a:pt x="57" y="122"/>
                    <a:pt x="57" y="122"/>
                  </a:cubicBezTo>
                  <a:lnTo>
                    <a:pt x="46" y="122"/>
                  </a:lnTo>
                  <a:cubicBezTo>
                    <a:pt x="34" y="145"/>
                    <a:pt x="23" y="168"/>
                    <a:pt x="23" y="179"/>
                  </a:cubicBezTo>
                  <a:cubicBezTo>
                    <a:pt x="23" y="182"/>
                    <a:pt x="23" y="184"/>
                    <a:pt x="23" y="186"/>
                  </a:cubicBezTo>
                  <a:lnTo>
                    <a:pt x="23" y="186"/>
                  </a:lnTo>
                  <a:cubicBezTo>
                    <a:pt x="22" y="186"/>
                    <a:pt x="22" y="187"/>
                    <a:pt x="21" y="189"/>
                  </a:cubicBezTo>
                  <a:lnTo>
                    <a:pt x="21" y="189"/>
                  </a:lnTo>
                  <a:cubicBezTo>
                    <a:pt x="20" y="190"/>
                    <a:pt x="17" y="190"/>
                    <a:pt x="12" y="190"/>
                  </a:cubicBezTo>
                  <a:cubicBezTo>
                    <a:pt x="12" y="196"/>
                    <a:pt x="12" y="199"/>
                    <a:pt x="13" y="199"/>
                  </a:cubicBezTo>
                  <a:cubicBezTo>
                    <a:pt x="14" y="199"/>
                    <a:pt x="16" y="197"/>
                    <a:pt x="20" y="193"/>
                  </a:cubicBezTo>
                  <a:lnTo>
                    <a:pt x="20" y="193"/>
                  </a:lnTo>
                  <a:cubicBezTo>
                    <a:pt x="18" y="198"/>
                    <a:pt x="16" y="205"/>
                    <a:pt x="12" y="213"/>
                  </a:cubicBezTo>
                  <a:cubicBezTo>
                    <a:pt x="12" y="213"/>
                    <a:pt x="12" y="224"/>
                    <a:pt x="12" y="224"/>
                  </a:cubicBezTo>
                  <a:cubicBezTo>
                    <a:pt x="12" y="247"/>
                    <a:pt x="0" y="270"/>
                    <a:pt x="0" y="293"/>
                  </a:cubicBezTo>
                  <a:cubicBezTo>
                    <a:pt x="0" y="327"/>
                    <a:pt x="0" y="361"/>
                    <a:pt x="12" y="395"/>
                  </a:cubicBezTo>
                  <a:cubicBezTo>
                    <a:pt x="23" y="463"/>
                    <a:pt x="57" y="532"/>
                    <a:pt x="103" y="588"/>
                  </a:cubicBezTo>
                  <a:cubicBezTo>
                    <a:pt x="114" y="588"/>
                    <a:pt x="125" y="600"/>
                    <a:pt x="137" y="611"/>
                  </a:cubicBezTo>
                  <a:cubicBezTo>
                    <a:pt x="130" y="604"/>
                    <a:pt x="128" y="601"/>
                    <a:pt x="129" y="601"/>
                  </a:cubicBezTo>
                  <a:cubicBezTo>
                    <a:pt x="132" y="601"/>
                    <a:pt x="148" y="615"/>
                    <a:pt x="148" y="623"/>
                  </a:cubicBezTo>
                  <a:cubicBezTo>
                    <a:pt x="171" y="634"/>
                    <a:pt x="182" y="645"/>
                    <a:pt x="205" y="645"/>
                  </a:cubicBezTo>
                  <a:cubicBezTo>
                    <a:pt x="216" y="657"/>
                    <a:pt x="228" y="657"/>
                    <a:pt x="239" y="657"/>
                  </a:cubicBezTo>
                  <a:lnTo>
                    <a:pt x="250" y="657"/>
                  </a:lnTo>
                  <a:cubicBezTo>
                    <a:pt x="273" y="668"/>
                    <a:pt x="284" y="668"/>
                    <a:pt x="307" y="668"/>
                  </a:cubicBezTo>
                  <a:cubicBezTo>
                    <a:pt x="353" y="668"/>
                    <a:pt x="375" y="623"/>
                    <a:pt x="353" y="577"/>
                  </a:cubicBezTo>
                  <a:cubicBezTo>
                    <a:pt x="353" y="566"/>
                    <a:pt x="341" y="554"/>
                    <a:pt x="330" y="543"/>
                  </a:cubicBezTo>
                  <a:cubicBezTo>
                    <a:pt x="330" y="543"/>
                    <a:pt x="330" y="532"/>
                    <a:pt x="330" y="532"/>
                  </a:cubicBezTo>
                  <a:cubicBezTo>
                    <a:pt x="319" y="520"/>
                    <a:pt x="307" y="497"/>
                    <a:pt x="307" y="486"/>
                  </a:cubicBezTo>
                  <a:cubicBezTo>
                    <a:pt x="296" y="486"/>
                    <a:pt x="296" y="475"/>
                    <a:pt x="296" y="475"/>
                  </a:cubicBezTo>
                  <a:cubicBezTo>
                    <a:pt x="296" y="463"/>
                    <a:pt x="296" y="463"/>
                    <a:pt x="296" y="463"/>
                  </a:cubicBezTo>
                  <a:cubicBezTo>
                    <a:pt x="284" y="452"/>
                    <a:pt x="284" y="441"/>
                    <a:pt x="273" y="429"/>
                  </a:cubicBezTo>
                  <a:cubicBezTo>
                    <a:pt x="262" y="406"/>
                    <a:pt x="250" y="384"/>
                    <a:pt x="239" y="361"/>
                  </a:cubicBezTo>
                  <a:lnTo>
                    <a:pt x="239" y="350"/>
                  </a:lnTo>
                  <a:cubicBezTo>
                    <a:pt x="228" y="338"/>
                    <a:pt x="228" y="327"/>
                    <a:pt x="228" y="315"/>
                  </a:cubicBezTo>
                  <a:cubicBezTo>
                    <a:pt x="216" y="293"/>
                    <a:pt x="216" y="270"/>
                    <a:pt x="205" y="247"/>
                  </a:cubicBezTo>
                  <a:cubicBezTo>
                    <a:pt x="205" y="236"/>
                    <a:pt x="205" y="236"/>
                    <a:pt x="205" y="224"/>
                  </a:cubicBezTo>
                  <a:cubicBezTo>
                    <a:pt x="205" y="213"/>
                    <a:pt x="205" y="213"/>
                    <a:pt x="205" y="213"/>
                  </a:cubicBezTo>
                  <a:lnTo>
                    <a:pt x="205" y="202"/>
                  </a:lnTo>
                  <a:cubicBezTo>
                    <a:pt x="205" y="179"/>
                    <a:pt x="205" y="168"/>
                    <a:pt x="194" y="156"/>
                  </a:cubicBezTo>
                  <a:lnTo>
                    <a:pt x="194" y="145"/>
                  </a:lnTo>
                  <a:cubicBezTo>
                    <a:pt x="205" y="122"/>
                    <a:pt x="205" y="111"/>
                    <a:pt x="205" y="99"/>
                  </a:cubicBezTo>
                  <a:lnTo>
                    <a:pt x="205" y="88"/>
                  </a:lnTo>
                  <a:cubicBezTo>
                    <a:pt x="205" y="88"/>
                    <a:pt x="205" y="77"/>
                    <a:pt x="205" y="77"/>
                  </a:cubicBezTo>
                  <a:cubicBezTo>
                    <a:pt x="205" y="65"/>
                    <a:pt x="205" y="65"/>
                    <a:pt x="216" y="54"/>
                  </a:cubicBezTo>
                  <a:cubicBezTo>
                    <a:pt x="225" y="27"/>
                    <a:pt x="200" y="1"/>
                    <a:pt x="1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4002025" y="2586600"/>
              <a:ext cx="300" cy="25"/>
            </a:xfrm>
            <a:custGeom>
              <a:rect b="b" l="l" r="r" t="t"/>
              <a:pathLst>
                <a:path extrusionOk="0" h="1" w="12">
                  <a:moveTo>
                    <a:pt x="12" y="0"/>
                  </a:moveTo>
                  <a:cubicBezTo>
                    <a:pt x="12" y="0"/>
                    <a:pt x="12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3995775" y="2578300"/>
              <a:ext cx="7700" cy="11450"/>
            </a:xfrm>
            <a:custGeom>
              <a:rect b="b" l="l" r="r" t="t"/>
              <a:pathLst>
                <a:path extrusionOk="0" h="458" w="308">
                  <a:moveTo>
                    <a:pt x="140" y="1"/>
                  </a:moveTo>
                  <a:cubicBezTo>
                    <a:pt x="126" y="1"/>
                    <a:pt x="112" y="4"/>
                    <a:pt x="103" y="14"/>
                  </a:cubicBezTo>
                  <a:lnTo>
                    <a:pt x="91" y="14"/>
                  </a:lnTo>
                  <a:cubicBezTo>
                    <a:pt x="46" y="37"/>
                    <a:pt x="23" y="93"/>
                    <a:pt x="12" y="139"/>
                  </a:cubicBezTo>
                  <a:cubicBezTo>
                    <a:pt x="0" y="184"/>
                    <a:pt x="0" y="230"/>
                    <a:pt x="12" y="275"/>
                  </a:cubicBezTo>
                  <a:cubicBezTo>
                    <a:pt x="23" y="321"/>
                    <a:pt x="46" y="366"/>
                    <a:pt x="80" y="389"/>
                  </a:cubicBezTo>
                  <a:cubicBezTo>
                    <a:pt x="80" y="401"/>
                    <a:pt x="91" y="401"/>
                    <a:pt x="91" y="412"/>
                  </a:cubicBezTo>
                  <a:cubicBezTo>
                    <a:pt x="103" y="412"/>
                    <a:pt x="125" y="446"/>
                    <a:pt x="137" y="446"/>
                  </a:cubicBezTo>
                  <a:lnTo>
                    <a:pt x="148" y="446"/>
                  </a:lnTo>
                  <a:cubicBezTo>
                    <a:pt x="171" y="457"/>
                    <a:pt x="182" y="457"/>
                    <a:pt x="205" y="457"/>
                  </a:cubicBezTo>
                  <a:lnTo>
                    <a:pt x="251" y="457"/>
                  </a:lnTo>
                  <a:cubicBezTo>
                    <a:pt x="285" y="446"/>
                    <a:pt x="307" y="401"/>
                    <a:pt x="285" y="378"/>
                  </a:cubicBezTo>
                  <a:cubicBezTo>
                    <a:pt x="285" y="366"/>
                    <a:pt x="273" y="366"/>
                    <a:pt x="273" y="355"/>
                  </a:cubicBezTo>
                  <a:cubicBezTo>
                    <a:pt x="273" y="344"/>
                    <a:pt x="262" y="344"/>
                    <a:pt x="262" y="332"/>
                  </a:cubicBezTo>
                  <a:cubicBezTo>
                    <a:pt x="251" y="332"/>
                    <a:pt x="251" y="321"/>
                    <a:pt x="251" y="321"/>
                  </a:cubicBezTo>
                  <a:cubicBezTo>
                    <a:pt x="251" y="310"/>
                    <a:pt x="251" y="298"/>
                    <a:pt x="239" y="287"/>
                  </a:cubicBezTo>
                  <a:cubicBezTo>
                    <a:pt x="239" y="275"/>
                    <a:pt x="228" y="253"/>
                    <a:pt x="228" y="241"/>
                  </a:cubicBezTo>
                  <a:cubicBezTo>
                    <a:pt x="216" y="219"/>
                    <a:pt x="216" y="207"/>
                    <a:pt x="216" y="196"/>
                  </a:cubicBezTo>
                  <a:cubicBezTo>
                    <a:pt x="216" y="173"/>
                    <a:pt x="216" y="162"/>
                    <a:pt x="216" y="150"/>
                  </a:cubicBezTo>
                  <a:cubicBezTo>
                    <a:pt x="216" y="139"/>
                    <a:pt x="216" y="139"/>
                    <a:pt x="216" y="139"/>
                  </a:cubicBezTo>
                  <a:cubicBezTo>
                    <a:pt x="228" y="116"/>
                    <a:pt x="228" y="105"/>
                    <a:pt x="216" y="82"/>
                  </a:cubicBezTo>
                  <a:cubicBezTo>
                    <a:pt x="228" y="59"/>
                    <a:pt x="216" y="37"/>
                    <a:pt x="194" y="14"/>
                  </a:cubicBezTo>
                  <a:cubicBezTo>
                    <a:pt x="181" y="7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4273750" y="2535625"/>
              <a:ext cx="12925" cy="21650"/>
            </a:xfrm>
            <a:custGeom>
              <a:rect b="b" l="l" r="r" t="t"/>
              <a:pathLst>
                <a:path extrusionOk="0" h="866" w="517">
                  <a:moveTo>
                    <a:pt x="118" y="0"/>
                  </a:moveTo>
                  <a:cubicBezTo>
                    <a:pt x="50" y="0"/>
                    <a:pt x="0" y="89"/>
                    <a:pt x="62" y="140"/>
                  </a:cubicBezTo>
                  <a:cubicBezTo>
                    <a:pt x="62" y="140"/>
                    <a:pt x="69" y="147"/>
                    <a:pt x="73" y="151"/>
                  </a:cubicBezTo>
                  <a:lnTo>
                    <a:pt x="73" y="151"/>
                  </a:lnTo>
                  <a:cubicBezTo>
                    <a:pt x="84" y="163"/>
                    <a:pt x="84" y="174"/>
                    <a:pt x="96" y="185"/>
                  </a:cubicBezTo>
                  <a:cubicBezTo>
                    <a:pt x="107" y="197"/>
                    <a:pt x="119" y="208"/>
                    <a:pt x="130" y="231"/>
                  </a:cubicBezTo>
                  <a:cubicBezTo>
                    <a:pt x="130" y="231"/>
                    <a:pt x="130" y="242"/>
                    <a:pt x="130" y="242"/>
                  </a:cubicBezTo>
                  <a:cubicBezTo>
                    <a:pt x="164" y="276"/>
                    <a:pt x="187" y="322"/>
                    <a:pt x="210" y="367"/>
                  </a:cubicBezTo>
                  <a:cubicBezTo>
                    <a:pt x="210" y="379"/>
                    <a:pt x="221" y="390"/>
                    <a:pt x="221" y="401"/>
                  </a:cubicBezTo>
                  <a:cubicBezTo>
                    <a:pt x="232" y="424"/>
                    <a:pt x="232" y="447"/>
                    <a:pt x="244" y="470"/>
                  </a:cubicBezTo>
                  <a:cubicBezTo>
                    <a:pt x="244" y="481"/>
                    <a:pt x="244" y="504"/>
                    <a:pt x="255" y="515"/>
                  </a:cubicBezTo>
                  <a:cubicBezTo>
                    <a:pt x="255" y="525"/>
                    <a:pt x="255" y="575"/>
                    <a:pt x="255" y="583"/>
                  </a:cubicBezTo>
                  <a:cubicBezTo>
                    <a:pt x="255" y="583"/>
                    <a:pt x="266" y="595"/>
                    <a:pt x="266" y="595"/>
                  </a:cubicBezTo>
                  <a:cubicBezTo>
                    <a:pt x="266" y="606"/>
                    <a:pt x="266" y="629"/>
                    <a:pt x="266" y="640"/>
                  </a:cubicBezTo>
                  <a:cubicBezTo>
                    <a:pt x="266" y="652"/>
                    <a:pt x="266" y="674"/>
                    <a:pt x="278" y="686"/>
                  </a:cubicBezTo>
                  <a:cubicBezTo>
                    <a:pt x="266" y="720"/>
                    <a:pt x="255" y="765"/>
                    <a:pt x="255" y="811"/>
                  </a:cubicBezTo>
                  <a:cubicBezTo>
                    <a:pt x="255" y="844"/>
                    <a:pt x="279" y="865"/>
                    <a:pt x="306" y="865"/>
                  </a:cubicBezTo>
                  <a:cubicBezTo>
                    <a:pt x="316" y="865"/>
                    <a:pt x="326" y="863"/>
                    <a:pt x="335" y="856"/>
                  </a:cubicBezTo>
                  <a:cubicBezTo>
                    <a:pt x="392" y="834"/>
                    <a:pt x="414" y="788"/>
                    <a:pt x="448" y="743"/>
                  </a:cubicBezTo>
                  <a:cubicBezTo>
                    <a:pt x="460" y="720"/>
                    <a:pt x="471" y="697"/>
                    <a:pt x="483" y="674"/>
                  </a:cubicBezTo>
                  <a:cubicBezTo>
                    <a:pt x="494" y="652"/>
                    <a:pt x="494" y="629"/>
                    <a:pt x="505" y="606"/>
                  </a:cubicBezTo>
                  <a:cubicBezTo>
                    <a:pt x="517" y="583"/>
                    <a:pt x="517" y="549"/>
                    <a:pt x="517" y="515"/>
                  </a:cubicBezTo>
                  <a:cubicBezTo>
                    <a:pt x="517" y="481"/>
                    <a:pt x="517" y="447"/>
                    <a:pt x="505" y="413"/>
                  </a:cubicBezTo>
                  <a:cubicBezTo>
                    <a:pt x="494" y="345"/>
                    <a:pt x="471" y="288"/>
                    <a:pt x="437" y="231"/>
                  </a:cubicBezTo>
                  <a:cubicBezTo>
                    <a:pt x="414" y="174"/>
                    <a:pt x="369" y="128"/>
                    <a:pt x="323" y="83"/>
                  </a:cubicBezTo>
                  <a:cubicBezTo>
                    <a:pt x="289" y="60"/>
                    <a:pt x="266" y="38"/>
                    <a:pt x="232" y="26"/>
                  </a:cubicBezTo>
                  <a:cubicBezTo>
                    <a:pt x="198" y="15"/>
                    <a:pt x="164" y="3"/>
                    <a:pt x="141" y="3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4285225" y="2535425"/>
              <a:ext cx="8275" cy="11450"/>
            </a:xfrm>
            <a:custGeom>
              <a:rect b="b" l="l" r="r" t="t"/>
              <a:pathLst>
                <a:path extrusionOk="0" h="458" w="331">
                  <a:moveTo>
                    <a:pt x="69" y="0"/>
                  </a:moveTo>
                  <a:cubicBezTo>
                    <a:pt x="46" y="0"/>
                    <a:pt x="35" y="0"/>
                    <a:pt x="12" y="23"/>
                  </a:cubicBezTo>
                  <a:cubicBezTo>
                    <a:pt x="1" y="34"/>
                    <a:pt x="1" y="57"/>
                    <a:pt x="12" y="80"/>
                  </a:cubicBezTo>
                  <a:cubicBezTo>
                    <a:pt x="24" y="91"/>
                    <a:pt x="24" y="91"/>
                    <a:pt x="24" y="102"/>
                  </a:cubicBezTo>
                  <a:cubicBezTo>
                    <a:pt x="24" y="114"/>
                    <a:pt x="35" y="125"/>
                    <a:pt x="46" y="136"/>
                  </a:cubicBezTo>
                  <a:lnTo>
                    <a:pt x="46" y="148"/>
                  </a:lnTo>
                  <a:cubicBezTo>
                    <a:pt x="46" y="148"/>
                    <a:pt x="46" y="159"/>
                    <a:pt x="58" y="171"/>
                  </a:cubicBezTo>
                  <a:cubicBezTo>
                    <a:pt x="58" y="171"/>
                    <a:pt x="58" y="182"/>
                    <a:pt x="69" y="193"/>
                  </a:cubicBezTo>
                  <a:cubicBezTo>
                    <a:pt x="69" y="205"/>
                    <a:pt x="80" y="216"/>
                    <a:pt x="80" y="227"/>
                  </a:cubicBezTo>
                  <a:cubicBezTo>
                    <a:pt x="80" y="227"/>
                    <a:pt x="80" y="227"/>
                    <a:pt x="80" y="227"/>
                  </a:cubicBezTo>
                  <a:lnTo>
                    <a:pt x="80" y="227"/>
                  </a:lnTo>
                  <a:cubicBezTo>
                    <a:pt x="80" y="234"/>
                    <a:pt x="84" y="241"/>
                    <a:pt x="87" y="247"/>
                  </a:cubicBezTo>
                  <a:lnTo>
                    <a:pt x="87" y="247"/>
                  </a:lnTo>
                  <a:cubicBezTo>
                    <a:pt x="89" y="251"/>
                    <a:pt x="90" y="254"/>
                    <a:pt x="91" y="257"/>
                  </a:cubicBezTo>
                  <a:lnTo>
                    <a:pt x="91" y="257"/>
                  </a:lnTo>
                  <a:cubicBezTo>
                    <a:pt x="92" y="258"/>
                    <a:pt x="92" y="260"/>
                    <a:pt x="92" y="262"/>
                  </a:cubicBezTo>
                  <a:cubicBezTo>
                    <a:pt x="92" y="260"/>
                    <a:pt x="92" y="259"/>
                    <a:pt x="92" y="258"/>
                  </a:cubicBezTo>
                  <a:lnTo>
                    <a:pt x="92" y="258"/>
                  </a:lnTo>
                  <a:cubicBezTo>
                    <a:pt x="96" y="268"/>
                    <a:pt x="100" y="276"/>
                    <a:pt x="104" y="285"/>
                  </a:cubicBezTo>
                  <a:lnTo>
                    <a:pt x="104" y="285"/>
                  </a:lnTo>
                  <a:cubicBezTo>
                    <a:pt x="103" y="285"/>
                    <a:pt x="103" y="284"/>
                    <a:pt x="103" y="284"/>
                  </a:cubicBezTo>
                  <a:lnTo>
                    <a:pt x="103" y="284"/>
                  </a:lnTo>
                  <a:cubicBezTo>
                    <a:pt x="115" y="307"/>
                    <a:pt x="115" y="318"/>
                    <a:pt x="126" y="341"/>
                  </a:cubicBezTo>
                  <a:cubicBezTo>
                    <a:pt x="137" y="353"/>
                    <a:pt x="137" y="364"/>
                    <a:pt x="149" y="364"/>
                  </a:cubicBezTo>
                  <a:cubicBezTo>
                    <a:pt x="149" y="375"/>
                    <a:pt x="160" y="387"/>
                    <a:pt x="160" y="398"/>
                  </a:cubicBezTo>
                  <a:cubicBezTo>
                    <a:pt x="160" y="409"/>
                    <a:pt x="171" y="409"/>
                    <a:pt x="183" y="421"/>
                  </a:cubicBezTo>
                  <a:cubicBezTo>
                    <a:pt x="183" y="421"/>
                    <a:pt x="183" y="421"/>
                    <a:pt x="183" y="432"/>
                  </a:cubicBezTo>
                  <a:cubicBezTo>
                    <a:pt x="194" y="449"/>
                    <a:pt x="214" y="458"/>
                    <a:pt x="234" y="458"/>
                  </a:cubicBezTo>
                  <a:cubicBezTo>
                    <a:pt x="254" y="458"/>
                    <a:pt x="274" y="449"/>
                    <a:pt x="285" y="432"/>
                  </a:cubicBezTo>
                  <a:cubicBezTo>
                    <a:pt x="285" y="421"/>
                    <a:pt x="296" y="421"/>
                    <a:pt x="296" y="421"/>
                  </a:cubicBezTo>
                  <a:cubicBezTo>
                    <a:pt x="308" y="409"/>
                    <a:pt x="319" y="387"/>
                    <a:pt x="319" y="375"/>
                  </a:cubicBezTo>
                  <a:cubicBezTo>
                    <a:pt x="319" y="364"/>
                    <a:pt x="331" y="353"/>
                    <a:pt x="331" y="341"/>
                  </a:cubicBezTo>
                  <a:cubicBezTo>
                    <a:pt x="331" y="330"/>
                    <a:pt x="331" y="330"/>
                    <a:pt x="331" y="330"/>
                  </a:cubicBezTo>
                  <a:cubicBezTo>
                    <a:pt x="331" y="307"/>
                    <a:pt x="331" y="296"/>
                    <a:pt x="331" y="284"/>
                  </a:cubicBezTo>
                  <a:cubicBezTo>
                    <a:pt x="331" y="273"/>
                    <a:pt x="331" y="250"/>
                    <a:pt x="331" y="227"/>
                  </a:cubicBezTo>
                  <a:cubicBezTo>
                    <a:pt x="319" y="205"/>
                    <a:pt x="308" y="171"/>
                    <a:pt x="296" y="148"/>
                  </a:cubicBezTo>
                  <a:cubicBezTo>
                    <a:pt x="262" y="102"/>
                    <a:pt x="217" y="46"/>
                    <a:pt x="171" y="34"/>
                  </a:cubicBezTo>
                  <a:cubicBezTo>
                    <a:pt x="149" y="23"/>
                    <a:pt x="137" y="11"/>
                    <a:pt x="115" y="11"/>
                  </a:cubicBezTo>
                  <a:cubicBezTo>
                    <a:pt x="103" y="0"/>
                    <a:pt x="92" y="0"/>
                    <a:pt x="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4292900" y="2534450"/>
              <a:ext cx="7150" cy="8100"/>
            </a:xfrm>
            <a:custGeom>
              <a:rect b="b" l="l" r="r" t="t"/>
              <a:pathLst>
                <a:path extrusionOk="0" h="324" w="286">
                  <a:moveTo>
                    <a:pt x="47" y="0"/>
                  </a:moveTo>
                  <a:cubicBezTo>
                    <a:pt x="35" y="0"/>
                    <a:pt x="21" y="11"/>
                    <a:pt x="12" y="28"/>
                  </a:cubicBezTo>
                  <a:cubicBezTo>
                    <a:pt x="1" y="39"/>
                    <a:pt x="12" y="62"/>
                    <a:pt x="24" y="73"/>
                  </a:cubicBezTo>
                  <a:lnTo>
                    <a:pt x="35" y="73"/>
                  </a:lnTo>
                  <a:cubicBezTo>
                    <a:pt x="35" y="85"/>
                    <a:pt x="35" y="85"/>
                    <a:pt x="35" y="85"/>
                  </a:cubicBezTo>
                  <a:cubicBezTo>
                    <a:pt x="35" y="107"/>
                    <a:pt x="46" y="119"/>
                    <a:pt x="58" y="119"/>
                  </a:cubicBezTo>
                  <a:cubicBezTo>
                    <a:pt x="58" y="130"/>
                    <a:pt x="58" y="130"/>
                    <a:pt x="69" y="130"/>
                  </a:cubicBezTo>
                  <a:cubicBezTo>
                    <a:pt x="69" y="130"/>
                    <a:pt x="69" y="141"/>
                    <a:pt x="69" y="141"/>
                  </a:cubicBezTo>
                  <a:cubicBezTo>
                    <a:pt x="80" y="164"/>
                    <a:pt x="92" y="175"/>
                    <a:pt x="103" y="198"/>
                  </a:cubicBezTo>
                  <a:cubicBezTo>
                    <a:pt x="115" y="210"/>
                    <a:pt x="126" y="221"/>
                    <a:pt x="137" y="244"/>
                  </a:cubicBezTo>
                  <a:cubicBezTo>
                    <a:pt x="137" y="244"/>
                    <a:pt x="137" y="244"/>
                    <a:pt x="149" y="255"/>
                  </a:cubicBezTo>
                  <a:cubicBezTo>
                    <a:pt x="149" y="255"/>
                    <a:pt x="149" y="266"/>
                    <a:pt x="160" y="278"/>
                  </a:cubicBezTo>
                  <a:cubicBezTo>
                    <a:pt x="171" y="301"/>
                    <a:pt x="194" y="312"/>
                    <a:pt x="217" y="323"/>
                  </a:cubicBezTo>
                  <a:cubicBezTo>
                    <a:pt x="240" y="323"/>
                    <a:pt x="251" y="312"/>
                    <a:pt x="262" y="301"/>
                  </a:cubicBezTo>
                  <a:cubicBezTo>
                    <a:pt x="285" y="289"/>
                    <a:pt x="285" y="266"/>
                    <a:pt x="285" y="244"/>
                  </a:cubicBezTo>
                  <a:cubicBezTo>
                    <a:pt x="285" y="232"/>
                    <a:pt x="285" y="221"/>
                    <a:pt x="285" y="210"/>
                  </a:cubicBezTo>
                  <a:cubicBezTo>
                    <a:pt x="285" y="198"/>
                    <a:pt x="285" y="175"/>
                    <a:pt x="285" y="164"/>
                  </a:cubicBezTo>
                  <a:cubicBezTo>
                    <a:pt x="274" y="141"/>
                    <a:pt x="274" y="130"/>
                    <a:pt x="262" y="107"/>
                  </a:cubicBezTo>
                  <a:cubicBezTo>
                    <a:pt x="244" y="80"/>
                    <a:pt x="219" y="53"/>
                    <a:pt x="193" y="37"/>
                  </a:cubicBezTo>
                  <a:lnTo>
                    <a:pt x="193" y="37"/>
                  </a:lnTo>
                  <a:cubicBezTo>
                    <a:pt x="182" y="28"/>
                    <a:pt x="171" y="27"/>
                    <a:pt x="160" y="16"/>
                  </a:cubicBezTo>
                  <a:lnTo>
                    <a:pt x="149" y="16"/>
                  </a:lnTo>
                  <a:cubicBezTo>
                    <a:pt x="137" y="5"/>
                    <a:pt x="126" y="5"/>
                    <a:pt x="103" y="5"/>
                  </a:cubicBezTo>
                  <a:lnTo>
                    <a:pt x="58" y="5"/>
                  </a:lnTo>
                  <a:cubicBezTo>
                    <a:pt x="55" y="2"/>
                    <a:pt x="51" y="0"/>
                    <a:pt x="4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0"/>
          <p:cNvGrpSpPr/>
          <p:nvPr/>
        </p:nvGrpSpPr>
        <p:grpSpPr>
          <a:xfrm>
            <a:off x="71080" y="2987299"/>
            <a:ext cx="1457889" cy="2073823"/>
            <a:chOff x="4145225" y="3589175"/>
            <a:chExt cx="456675" cy="643425"/>
          </a:xfrm>
        </p:grpSpPr>
        <p:sp>
          <p:nvSpPr>
            <p:cNvPr id="821" name="Google Shape;821;p40"/>
            <p:cNvSpPr/>
            <p:nvPr/>
          </p:nvSpPr>
          <p:spPr>
            <a:xfrm>
              <a:off x="4163150" y="3607025"/>
              <a:ext cx="420850" cy="607700"/>
            </a:xfrm>
            <a:custGeom>
              <a:rect b="b" l="l" r="r" t="t"/>
              <a:pathLst>
                <a:path extrusionOk="0" h="24308" w="16834">
                  <a:moveTo>
                    <a:pt x="11692" y="6699"/>
                  </a:moveTo>
                  <a:lnTo>
                    <a:pt x="11692" y="6699"/>
                  </a:lnTo>
                  <a:cubicBezTo>
                    <a:pt x="11124" y="7086"/>
                    <a:pt x="10635" y="7564"/>
                    <a:pt x="10248" y="8132"/>
                  </a:cubicBezTo>
                  <a:cubicBezTo>
                    <a:pt x="10259" y="8087"/>
                    <a:pt x="10271" y="8053"/>
                    <a:pt x="10271" y="8007"/>
                  </a:cubicBezTo>
                  <a:cubicBezTo>
                    <a:pt x="10293" y="7882"/>
                    <a:pt x="10305" y="7768"/>
                    <a:pt x="10305" y="7643"/>
                  </a:cubicBezTo>
                  <a:cubicBezTo>
                    <a:pt x="10305" y="7564"/>
                    <a:pt x="10316" y="7473"/>
                    <a:pt x="10293" y="7405"/>
                  </a:cubicBezTo>
                  <a:cubicBezTo>
                    <a:pt x="10396" y="7370"/>
                    <a:pt x="10487" y="7325"/>
                    <a:pt x="10578" y="7291"/>
                  </a:cubicBezTo>
                  <a:cubicBezTo>
                    <a:pt x="10726" y="7223"/>
                    <a:pt x="10873" y="7154"/>
                    <a:pt x="11033" y="7075"/>
                  </a:cubicBezTo>
                  <a:cubicBezTo>
                    <a:pt x="11260" y="6961"/>
                    <a:pt x="11476" y="6836"/>
                    <a:pt x="11692" y="6699"/>
                  </a:cubicBezTo>
                  <a:close/>
                  <a:moveTo>
                    <a:pt x="13346" y="6440"/>
                  </a:moveTo>
                  <a:cubicBezTo>
                    <a:pt x="13414" y="6440"/>
                    <a:pt x="13481" y="6446"/>
                    <a:pt x="13546" y="6461"/>
                  </a:cubicBezTo>
                  <a:cubicBezTo>
                    <a:pt x="13785" y="6506"/>
                    <a:pt x="14035" y="6642"/>
                    <a:pt x="14126" y="6870"/>
                  </a:cubicBezTo>
                  <a:cubicBezTo>
                    <a:pt x="14251" y="7154"/>
                    <a:pt x="14104" y="7450"/>
                    <a:pt x="13944" y="7689"/>
                  </a:cubicBezTo>
                  <a:cubicBezTo>
                    <a:pt x="13728" y="7973"/>
                    <a:pt x="13433" y="8201"/>
                    <a:pt x="13103" y="8371"/>
                  </a:cubicBezTo>
                  <a:cubicBezTo>
                    <a:pt x="12644" y="8220"/>
                    <a:pt x="12166" y="8168"/>
                    <a:pt x="11684" y="8168"/>
                  </a:cubicBezTo>
                  <a:cubicBezTo>
                    <a:pt x="11331" y="8168"/>
                    <a:pt x="10975" y="8196"/>
                    <a:pt x="10623" y="8235"/>
                  </a:cubicBezTo>
                  <a:cubicBezTo>
                    <a:pt x="10942" y="7803"/>
                    <a:pt x="11317" y="7427"/>
                    <a:pt x="11761" y="7109"/>
                  </a:cubicBezTo>
                  <a:cubicBezTo>
                    <a:pt x="12011" y="6927"/>
                    <a:pt x="12295" y="6768"/>
                    <a:pt x="12580" y="6642"/>
                  </a:cubicBezTo>
                  <a:cubicBezTo>
                    <a:pt x="12814" y="6534"/>
                    <a:pt x="13085" y="6440"/>
                    <a:pt x="13346" y="6440"/>
                  </a:cubicBezTo>
                  <a:close/>
                  <a:moveTo>
                    <a:pt x="11647" y="8553"/>
                  </a:moveTo>
                  <a:cubicBezTo>
                    <a:pt x="11920" y="8553"/>
                    <a:pt x="12193" y="8565"/>
                    <a:pt x="12466" y="8610"/>
                  </a:cubicBezTo>
                  <a:cubicBezTo>
                    <a:pt x="12432" y="8622"/>
                    <a:pt x="12409" y="8622"/>
                    <a:pt x="12386" y="8633"/>
                  </a:cubicBezTo>
                  <a:cubicBezTo>
                    <a:pt x="12206" y="8671"/>
                    <a:pt x="12025" y="8688"/>
                    <a:pt x="11845" y="8688"/>
                  </a:cubicBezTo>
                  <a:cubicBezTo>
                    <a:pt x="11650" y="8688"/>
                    <a:pt x="11455" y="8668"/>
                    <a:pt x="11260" y="8633"/>
                  </a:cubicBezTo>
                  <a:cubicBezTo>
                    <a:pt x="11181" y="8622"/>
                    <a:pt x="11090" y="8599"/>
                    <a:pt x="11010" y="8587"/>
                  </a:cubicBezTo>
                  <a:cubicBezTo>
                    <a:pt x="11226" y="8565"/>
                    <a:pt x="11431" y="8553"/>
                    <a:pt x="11647" y="8553"/>
                  </a:cubicBezTo>
                  <a:close/>
                  <a:moveTo>
                    <a:pt x="13114" y="8781"/>
                  </a:moveTo>
                  <a:cubicBezTo>
                    <a:pt x="13785" y="9031"/>
                    <a:pt x="14399" y="9543"/>
                    <a:pt x="14536" y="10259"/>
                  </a:cubicBezTo>
                  <a:cubicBezTo>
                    <a:pt x="14604" y="10566"/>
                    <a:pt x="14570" y="10942"/>
                    <a:pt x="14445" y="11226"/>
                  </a:cubicBezTo>
                  <a:cubicBezTo>
                    <a:pt x="14377" y="11374"/>
                    <a:pt x="14286" y="11510"/>
                    <a:pt x="14161" y="11624"/>
                  </a:cubicBezTo>
                  <a:cubicBezTo>
                    <a:pt x="13410" y="10612"/>
                    <a:pt x="12500" y="9725"/>
                    <a:pt x="11442" y="9020"/>
                  </a:cubicBezTo>
                  <a:lnTo>
                    <a:pt x="11442" y="9020"/>
                  </a:lnTo>
                  <a:cubicBezTo>
                    <a:pt x="11584" y="9037"/>
                    <a:pt x="11727" y="9045"/>
                    <a:pt x="11867" y="9045"/>
                  </a:cubicBezTo>
                  <a:cubicBezTo>
                    <a:pt x="12008" y="9045"/>
                    <a:pt x="12147" y="9037"/>
                    <a:pt x="12284" y="9020"/>
                  </a:cubicBezTo>
                  <a:cubicBezTo>
                    <a:pt x="12568" y="8974"/>
                    <a:pt x="12853" y="8894"/>
                    <a:pt x="13114" y="8781"/>
                  </a:cubicBezTo>
                  <a:close/>
                  <a:moveTo>
                    <a:pt x="7366" y="1"/>
                  </a:moveTo>
                  <a:cubicBezTo>
                    <a:pt x="7262" y="1"/>
                    <a:pt x="7156" y="12"/>
                    <a:pt x="7052" y="34"/>
                  </a:cubicBezTo>
                  <a:cubicBezTo>
                    <a:pt x="6699" y="103"/>
                    <a:pt x="6426" y="330"/>
                    <a:pt x="6222" y="603"/>
                  </a:cubicBezTo>
                  <a:cubicBezTo>
                    <a:pt x="5858" y="1081"/>
                    <a:pt x="5687" y="1695"/>
                    <a:pt x="5698" y="2286"/>
                  </a:cubicBezTo>
                  <a:cubicBezTo>
                    <a:pt x="5653" y="2218"/>
                    <a:pt x="5607" y="2161"/>
                    <a:pt x="5551" y="2104"/>
                  </a:cubicBezTo>
                  <a:cubicBezTo>
                    <a:pt x="5266" y="1769"/>
                    <a:pt x="4892" y="1489"/>
                    <a:pt x="4443" y="1489"/>
                  </a:cubicBezTo>
                  <a:cubicBezTo>
                    <a:pt x="4388" y="1489"/>
                    <a:pt x="4333" y="1493"/>
                    <a:pt x="4277" y="1502"/>
                  </a:cubicBezTo>
                  <a:cubicBezTo>
                    <a:pt x="3822" y="1570"/>
                    <a:pt x="3435" y="1934"/>
                    <a:pt x="3355" y="2400"/>
                  </a:cubicBezTo>
                  <a:cubicBezTo>
                    <a:pt x="3276" y="2901"/>
                    <a:pt x="3481" y="3412"/>
                    <a:pt x="3765" y="3833"/>
                  </a:cubicBezTo>
                  <a:cubicBezTo>
                    <a:pt x="3913" y="4049"/>
                    <a:pt x="4095" y="4254"/>
                    <a:pt x="4288" y="4436"/>
                  </a:cubicBezTo>
                  <a:cubicBezTo>
                    <a:pt x="4379" y="4516"/>
                    <a:pt x="4481" y="4595"/>
                    <a:pt x="4584" y="4663"/>
                  </a:cubicBezTo>
                  <a:cubicBezTo>
                    <a:pt x="4493" y="4709"/>
                    <a:pt x="4390" y="4754"/>
                    <a:pt x="4299" y="4811"/>
                  </a:cubicBezTo>
                  <a:cubicBezTo>
                    <a:pt x="3936" y="5073"/>
                    <a:pt x="3685" y="5516"/>
                    <a:pt x="3719" y="5983"/>
                  </a:cubicBezTo>
                  <a:cubicBezTo>
                    <a:pt x="3742" y="6449"/>
                    <a:pt x="4038" y="6836"/>
                    <a:pt x="4402" y="7132"/>
                  </a:cubicBezTo>
                  <a:cubicBezTo>
                    <a:pt x="4618" y="7302"/>
                    <a:pt x="4857" y="7450"/>
                    <a:pt x="5107" y="7587"/>
                  </a:cubicBezTo>
                  <a:cubicBezTo>
                    <a:pt x="5289" y="7677"/>
                    <a:pt x="5505" y="7791"/>
                    <a:pt x="5710" y="7848"/>
                  </a:cubicBezTo>
                  <a:cubicBezTo>
                    <a:pt x="5721" y="7871"/>
                    <a:pt x="5721" y="7905"/>
                    <a:pt x="5721" y="7939"/>
                  </a:cubicBezTo>
                  <a:cubicBezTo>
                    <a:pt x="5744" y="8053"/>
                    <a:pt x="5767" y="8178"/>
                    <a:pt x="5801" y="8292"/>
                  </a:cubicBezTo>
                  <a:cubicBezTo>
                    <a:pt x="5824" y="8383"/>
                    <a:pt x="5835" y="8508"/>
                    <a:pt x="5869" y="8622"/>
                  </a:cubicBezTo>
                  <a:cubicBezTo>
                    <a:pt x="4663" y="9167"/>
                    <a:pt x="3572" y="10009"/>
                    <a:pt x="2684" y="10999"/>
                  </a:cubicBezTo>
                  <a:cubicBezTo>
                    <a:pt x="1729" y="12079"/>
                    <a:pt x="978" y="13342"/>
                    <a:pt x="523" y="14706"/>
                  </a:cubicBezTo>
                  <a:cubicBezTo>
                    <a:pt x="285" y="15446"/>
                    <a:pt x="125" y="16219"/>
                    <a:pt x="68" y="17004"/>
                  </a:cubicBezTo>
                  <a:cubicBezTo>
                    <a:pt x="0" y="17868"/>
                    <a:pt x="80" y="18744"/>
                    <a:pt x="387" y="19563"/>
                  </a:cubicBezTo>
                  <a:cubicBezTo>
                    <a:pt x="887" y="20939"/>
                    <a:pt x="1934" y="22077"/>
                    <a:pt x="3162" y="22850"/>
                  </a:cubicBezTo>
                  <a:cubicBezTo>
                    <a:pt x="4595" y="23749"/>
                    <a:pt x="6278" y="24147"/>
                    <a:pt x="7939" y="24260"/>
                  </a:cubicBezTo>
                  <a:cubicBezTo>
                    <a:pt x="8352" y="24293"/>
                    <a:pt x="8767" y="24307"/>
                    <a:pt x="9182" y="24307"/>
                  </a:cubicBezTo>
                  <a:cubicBezTo>
                    <a:pt x="9637" y="24307"/>
                    <a:pt x="10092" y="24290"/>
                    <a:pt x="10544" y="24260"/>
                  </a:cubicBezTo>
                  <a:cubicBezTo>
                    <a:pt x="11408" y="24204"/>
                    <a:pt x="12284" y="24090"/>
                    <a:pt x="13103" y="23794"/>
                  </a:cubicBezTo>
                  <a:cubicBezTo>
                    <a:pt x="14513" y="23294"/>
                    <a:pt x="15685" y="22225"/>
                    <a:pt x="16310" y="20860"/>
                  </a:cubicBezTo>
                  <a:cubicBezTo>
                    <a:pt x="16640" y="20132"/>
                    <a:pt x="16811" y="19358"/>
                    <a:pt x="16822" y="18574"/>
                  </a:cubicBezTo>
                  <a:cubicBezTo>
                    <a:pt x="16833" y="17664"/>
                    <a:pt x="16640" y="16754"/>
                    <a:pt x="16367" y="15901"/>
                  </a:cubicBezTo>
                  <a:cubicBezTo>
                    <a:pt x="15912" y="14490"/>
                    <a:pt x="15252" y="13137"/>
                    <a:pt x="14399" y="11931"/>
                  </a:cubicBezTo>
                  <a:cubicBezTo>
                    <a:pt x="14490" y="11852"/>
                    <a:pt x="14570" y="11761"/>
                    <a:pt x="14650" y="11658"/>
                  </a:cubicBezTo>
                  <a:cubicBezTo>
                    <a:pt x="14877" y="11340"/>
                    <a:pt x="14968" y="10919"/>
                    <a:pt x="14957" y="10532"/>
                  </a:cubicBezTo>
                  <a:cubicBezTo>
                    <a:pt x="14934" y="9634"/>
                    <a:pt x="14331" y="8917"/>
                    <a:pt x="13546" y="8542"/>
                  </a:cubicBezTo>
                  <a:cubicBezTo>
                    <a:pt x="13774" y="8394"/>
                    <a:pt x="13979" y="8223"/>
                    <a:pt x="14149" y="8019"/>
                  </a:cubicBezTo>
                  <a:cubicBezTo>
                    <a:pt x="14377" y="7746"/>
                    <a:pt x="14570" y="7393"/>
                    <a:pt x="14547" y="7029"/>
                  </a:cubicBezTo>
                  <a:cubicBezTo>
                    <a:pt x="14513" y="6665"/>
                    <a:pt x="14297" y="6370"/>
                    <a:pt x="13990" y="6210"/>
                  </a:cubicBezTo>
                  <a:cubicBezTo>
                    <a:pt x="13787" y="6107"/>
                    <a:pt x="13577" y="6065"/>
                    <a:pt x="13366" y="6065"/>
                  </a:cubicBezTo>
                  <a:cubicBezTo>
                    <a:pt x="12852" y="6065"/>
                    <a:pt x="12332" y="6317"/>
                    <a:pt x="11897" y="6574"/>
                  </a:cubicBezTo>
                  <a:cubicBezTo>
                    <a:pt x="11909" y="6563"/>
                    <a:pt x="11920" y="6563"/>
                    <a:pt x="11931" y="6551"/>
                  </a:cubicBezTo>
                  <a:cubicBezTo>
                    <a:pt x="12227" y="6358"/>
                    <a:pt x="12511" y="6142"/>
                    <a:pt x="12773" y="5915"/>
                  </a:cubicBezTo>
                  <a:cubicBezTo>
                    <a:pt x="13023" y="5710"/>
                    <a:pt x="13262" y="5482"/>
                    <a:pt x="13467" y="5221"/>
                  </a:cubicBezTo>
                  <a:cubicBezTo>
                    <a:pt x="13876" y="4709"/>
                    <a:pt x="14229" y="3901"/>
                    <a:pt x="13751" y="3321"/>
                  </a:cubicBezTo>
                  <a:cubicBezTo>
                    <a:pt x="13478" y="2990"/>
                    <a:pt x="13049" y="2855"/>
                    <a:pt x="12619" y="2855"/>
                  </a:cubicBezTo>
                  <a:cubicBezTo>
                    <a:pt x="12369" y="2855"/>
                    <a:pt x="12119" y="2901"/>
                    <a:pt x="11897" y="2980"/>
                  </a:cubicBezTo>
                  <a:cubicBezTo>
                    <a:pt x="11761" y="3037"/>
                    <a:pt x="11624" y="3105"/>
                    <a:pt x="11499" y="3173"/>
                  </a:cubicBezTo>
                  <a:cubicBezTo>
                    <a:pt x="11545" y="3083"/>
                    <a:pt x="11567" y="2980"/>
                    <a:pt x="11590" y="2878"/>
                  </a:cubicBezTo>
                  <a:cubicBezTo>
                    <a:pt x="11704" y="2411"/>
                    <a:pt x="11647" y="1888"/>
                    <a:pt x="11363" y="1502"/>
                  </a:cubicBezTo>
                  <a:cubicBezTo>
                    <a:pt x="11122" y="1166"/>
                    <a:pt x="10726" y="928"/>
                    <a:pt x="10310" y="928"/>
                  </a:cubicBezTo>
                  <a:cubicBezTo>
                    <a:pt x="10274" y="928"/>
                    <a:pt x="10238" y="929"/>
                    <a:pt x="10202" y="933"/>
                  </a:cubicBezTo>
                  <a:cubicBezTo>
                    <a:pt x="9713" y="990"/>
                    <a:pt x="9315" y="1365"/>
                    <a:pt x="9042" y="1752"/>
                  </a:cubicBezTo>
                  <a:cubicBezTo>
                    <a:pt x="8997" y="1831"/>
                    <a:pt x="8940" y="1911"/>
                    <a:pt x="8906" y="2002"/>
                  </a:cubicBezTo>
                  <a:cubicBezTo>
                    <a:pt x="8894" y="1968"/>
                    <a:pt x="8894" y="1934"/>
                    <a:pt x="8894" y="1900"/>
                  </a:cubicBezTo>
                  <a:cubicBezTo>
                    <a:pt x="8803" y="1263"/>
                    <a:pt x="8621" y="478"/>
                    <a:pt x="7985" y="148"/>
                  </a:cubicBezTo>
                  <a:cubicBezTo>
                    <a:pt x="7793" y="49"/>
                    <a:pt x="7581" y="1"/>
                    <a:pt x="7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4145225" y="3589175"/>
              <a:ext cx="456675" cy="643425"/>
            </a:xfrm>
            <a:custGeom>
              <a:rect b="b" l="l" r="r" t="t"/>
              <a:pathLst>
                <a:path extrusionOk="0" h="25737" w="18267">
                  <a:moveTo>
                    <a:pt x="14070" y="7862"/>
                  </a:moveTo>
                  <a:cubicBezTo>
                    <a:pt x="14097" y="7862"/>
                    <a:pt x="14115" y="7865"/>
                    <a:pt x="14127" y="7868"/>
                  </a:cubicBezTo>
                  <a:lnTo>
                    <a:pt x="14150" y="7868"/>
                  </a:lnTo>
                  <a:cubicBezTo>
                    <a:pt x="14138" y="7902"/>
                    <a:pt x="14115" y="7937"/>
                    <a:pt x="14081" y="7982"/>
                  </a:cubicBezTo>
                  <a:cubicBezTo>
                    <a:pt x="14002" y="8107"/>
                    <a:pt x="13877" y="8221"/>
                    <a:pt x="13729" y="8323"/>
                  </a:cubicBezTo>
                  <a:cubicBezTo>
                    <a:pt x="13547" y="8278"/>
                    <a:pt x="13353" y="8244"/>
                    <a:pt x="13171" y="8221"/>
                  </a:cubicBezTo>
                  <a:cubicBezTo>
                    <a:pt x="13308" y="8141"/>
                    <a:pt x="13444" y="8062"/>
                    <a:pt x="13592" y="8005"/>
                  </a:cubicBezTo>
                  <a:cubicBezTo>
                    <a:pt x="13845" y="7887"/>
                    <a:pt x="13992" y="7862"/>
                    <a:pt x="14070" y="7862"/>
                  </a:cubicBezTo>
                  <a:close/>
                  <a:moveTo>
                    <a:pt x="8064" y="1426"/>
                  </a:moveTo>
                  <a:cubicBezTo>
                    <a:pt x="8172" y="1426"/>
                    <a:pt x="8277" y="1452"/>
                    <a:pt x="8372" y="1499"/>
                  </a:cubicBezTo>
                  <a:cubicBezTo>
                    <a:pt x="8724" y="1681"/>
                    <a:pt x="8838" y="2284"/>
                    <a:pt x="8906" y="2716"/>
                  </a:cubicBezTo>
                  <a:lnTo>
                    <a:pt x="9191" y="4991"/>
                  </a:lnTo>
                  <a:lnTo>
                    <a:pt x="10248" y="3046"/>
                  </a:lnTo>
                  <a:cubicBezTo>
                    <a:pt x="10283" y="2978"/>
                    <a:pt x="10317" y="2921"/>
                    <a:pt x="10351" y="2875"/>
                  </a:cubicBezTo>
                  <a:cubicBezTo>
                    <a:pt x="10476" y="2693"/>
                    <a:pt x="10726" y="2386"/>
                    <a:pt x="10999" y="2352"/>
                  </a:cubicBezTo>
                  <a:cubicBezTo>
                    <a:pt x="11014" y="2350"/>
                    <a:pt x="11028" y="2349"/>
                    <a:pt x="11043" y="2349"/>
                  </a:cubicBezTo>
                  <a:cubicBezTo>
                    <a:pt x="11204" y="2349"/>
                    <a:pt x="11386" y="2459"/>
                    <a:pt x="11511" y="2625"/>
                  </a:cubicBezTo>
                  <a:cubicBezTo>
                    <a:pt x="11647" y="2818"/>
                    <a:pt x="11693" y="3125"/>
                    <a:pt x="11625" y="3421"/>
                  </a:cubicBezTo>
                  <a:cubicBezTo>
                    <a:pt x="11602" y="3501"/>
                    <a:pt x="11579" y="3569"/>
                    <a:pt x="11556" y="3637"/>
                  </a:cubicBezTo>
                  <a:lnTo>
                    <a:pt x="10828" y="5548"/>
                  </a:lnTo>
                  <a:lnTo>
                    <a:pt x="12580" y="4502"/>
                  </a:lnTo>
                  <a:cubicBezTo>
                    <a:pt x="12682" y="4445"/>
                    <a:pt x="12773" y="4399"/>
                    <a:pt x="12864" y="4365"/>
                  </a:cubicBezTo>
                  <a:cubicBezTo>
                    <a:pt x="13015" y="4309"/>
                    <a:pt x="13188" y="4277"/>
                    <a:pt x="13352" y="4277"/>
                  </a:cubicBezTo>
                  <a:cubicBezTo>
                    <a:pt x="13583" y="4277"/>
                    <a:pt x="13798" y="4339"/>
                    <a:pt x="13911" y="4479"/>
                  </a:cubicBezTo>
                  <a:cubicBezTo>
                    <a:pt x="14127" y="4741"/>
                    <a:pt x="13820" y="5252"/>
                    <a:pt x="13626" y="5491"/>
                  </a:cubicBezTo>
                  <a:cubicBezTo>
                    <a:pt x="13444" y="5730"/>
                    <a:pt x="13217" y="5935"/>
                    <a:pt x="13035" y="6094"/>
                  </a:cubicBezTo>
                  <a:cubicBezTo>
                    <a:pt x="12785" y="6299"/>
                    <a:pt x="12523" y="6492"/>
                    <a:pt x="12250" y="6674"/>
                  </a:cubicBezTo>
                  <a:lnTo>
                    <a:pt x="12227" y="6697"/>
                  </a:lnTo>
                  <a:lnTo>
                    <a:pt x="12421" y="7015"/>
                  </a:lnTo>
                  <a:cubicBezTo>
                    <a:pt x="12364" y="7049"/>
                    <a:pt x="12296" y="7084"/>
                    <a:pt x="12239" y="7129"/>
                  </a:cubicBezTo>
                  <a:lnTo>
                    <a:pt x="12034" y="6811"/>
                  </a:lnTo>
                  <a:cubicBezTo>
                    <a:pt x="11841" y="6936"/>
                    <a:pt x="11636" y="7049"/>
                    <a:pt x="11431" y="7163"/>
                  </a:cubicBezTo>
                  <a:cubicBezTo>
                    <a:pt x="11283" y="7231"/>
                    <a:pt x="11147" y="7288"/>
                    <a:pt x="11010" y="7356"/>
                  </a:cubicBezTo>
                  <a:cubicBezTo>
                    <a:pt x="10931" y="7391"/>
                    <a:pt x="10851" y="7425"/>
                    <a:pt x="10760" y="7459"/>
                  </a:cubicBezTo>
                  <a:lnTo>
                    <a:pt x="10135" y="7720"/>
                  </a:lnTo>
                  <a:lnTo>
                    <a:pt x="10317" y="8278"/>
                  </a:lnTo>
                  <a:cubicBezTo>
                    <a:pt x="10317" y="8289"/>
                    <a:pt x="10317" y="8301"/>
                    <a:pt x="10317" y="8301"/>
                  </a:cubicBezTo>
                  <a:lnTo>
                    <a:pt x="10317" y="8323"/>
                  </a:lnTo>
                  <a:cubicBezTo>
                    <a:pt x="10305" y="8414"/>
                    <a:pt x="10294" y="8505"/>
                    <a:pt x="10283" y="8619"/>
                  </a:cubicBezTo>
                  <a:cubicBezTo>
                    <a:pt x="10283" y="8642"/>
                    <a:pt x="10271" y="8676"/>
                    <a:pt x="10271" y="8699"/>
                  </a:cubicBezTo>
                  <a:lnTo>
                    <a:pt x="9816" y="8744"/>
                  </a:lnTo>
                  <a:lnTo>
                    <a:pt x="9293" y="8687"/>
                  </a:lnTo>
                  <a:lnTo>
                    <a:pt x="9429" y="8778"/>
                  </a:lnTo>
                  <a:lnTo>
                    <a:pt x="7234" y="8972"/>
                  </a:lnTo>
                  <a:cubicBezTo>
                    <a:pt x="7223" y="8926"/>
                    <a:pt x="7212" y="8881"/>
                    <a:pt x="7200" y="8835"/>
                  </a:cubicBezTo>
                  <a:lnTo>
                    <a:pt x="7189" y="8778"/>
                  </a:lnTo>
                  <a:cubicBezTo>
                    <a:pt x="7166" y="8699"/>
                    <a:pt x="7155" y="8619"/>
                    <a:pt x="7143" y="8562"/>
                  </a:cubicBezTo>
                  <a:lnTo>
                    <a:pt x="7143" y="8551"/>
                  </a:lnTo>
                  <a:cubicBezTo>
                    <a:pt x="7143" y="8539"/>
                    <a:pt x="7143" y="8528"/>
                    <a:pt x="7143" y="8505"/>
                  </a:cubicBezTo>
                  <a:lnTo>
                    <a:pt x="7109" y="7993"/>
                  </a:lnTo>
                  <a:lnTo>
                    <a:pt x="6597" y="7868"/>
                  </a:lnTo>
                  <a:cubicBezTo>
                    <a:pt x="6472" y="7834"/>
                    <a:pt x="6324" y="7755"/>
                    <a:pt x="6177" y="7686"/>
                  </a:cubicBezTo>
                  <a:lnTo>
                    <a:pt x="6154" y="7675"/>
                  </a:lnTo>
                  <a:cubicBezTo>
                    <a:pt x="5938" y="7550"/>
                    <a:pt x="5733" y="7425"/>
                    <a:pt x="5562" y="7288"/>
                  </a:cubicBezTo>
                  <a:cubicBezTo>
                    <a:pt x="5403" y="7163"/>
                    <a:pt x="5153" y="6924"/>
                    <a:pt x="5142" y="6651"/>
                  </a:cubicBezTo>
                  <a:cubicBezTo>
                    <a:pt x="5130" y="6458"/>
                    <a:pt x="5244" y="6242"/>
                    <a:pt x="5437" y="6105"/>
                  </a:cubicBezTo>
                  <a:cubicBezTo>
                    <a:pt x="5471" y="6083"/>
                    <a:pt x="5517" y="6060"/>
                    <a:pt x="5574" y="6037"/>
                  </a:cubicBezTo>
                  <a:lnTo>
                    <a:pt x="6825" y="5525"/>
                  </a:lnTo>
                  <a:lnTo>
                    <a:pt x="5699" y="4786"/>
                  </a:lnTo>
                  <a:cubicBezTo>
                    <a:pt x="5608" y="4729"/>
                    <a:pt x="5540" y="4672"/>
                    <a:pt x="5483" y="4627"/>
                  </a:cubicBezTo>
                  <a:cubicBezTo>
                    <a:pt x="5324" y="4479"/>
                    <a:pt x="5176" y="4308"/>
                    <a:pt x="5062" y="4138"/>
                  </a:cubicBezTo>
                  <a:cubicBezTo>
                    <a:pt x="4937" y="3944"/>
                    <a:pt x="4721" y="3580"/>
                    <a:pt x="4778" y="3228"/>
                  </a:cubicBezTo>
                  <a:cubicBezTo>
                    <a:pt x="4800" y="3069"/>
                    <a:pt x="4937" y="2943"/>
                    <a:pt x="5096" y="2921"/>
                  </a:cubicBezTo>
                  <a:cubicBezTo>
                    <a:pt x="5119" y="2909"/>
                    <a:pt x="5130" y="2909"/>
                    <a:pt x="5142" y="2909"/>
                  </a:cubicBezTo>
                  <a:cubicBezTo>
                    <a:pt x="5358" y="2909"/>
                    <a:pt x="5574" y="3114"/>
                    <a:pt x="5733" y="3285"/>
                  </a:cubicBezTo>
                  <a:cubicBezTo>
                    <a:pt x="5779" y="3330"/>
                    <a:pt x="5824" y="3387"/>
                    <a:pt x="5858" y="3433"/>
                  </a:cubicBezTo>
                  <a:lnTo>
                    <a:pt x="7177" y="5127"/>
                  </a:lnTo>
                  <a:lnTo>
                    <a:pt x="7132" y="2978"/>
                  </a:lnTo>
                  <a:cubicBezTo>
                    <a:pt x="7121" y="2523"/>
                    <a:pt x="7257" y="2079"/>
                    <a:pt x="7507" y="1749"/>
                  </a:cubicBezTo>
                  <a:cubicBezTo>
                    <a:pt x="7632" y="1579"/>
                    <a:pt x="7780" y="1476"/>
                    <a:pt x="7917" y="1442"/>
                  </a:cubicBezTo>
                  <a:cubicBezTo>
                    <a:pt x="7966" y="1432"/>
                    <a:pt x="8015" y="1426"/>
                    <a:pt x="8064" y="1426"/>
                  </a:cubicBezTo>
                  <a:close/>
                  <a:moveTo>
                    <a:pt x="7234" y="9006"/>
                  </a:moveTo>
                  <a:lnTo>
                    <a:pt x="9975" y="9631"/>
                  </a:lnTo>
                  <a:lnTo>
                    <a:pt x="9828" y="9836"/>
                  </a:lnTo>
                  <a:lnTo>
                    <a:pt x="9828" y="9836"/>
                  </a:lnTo>
                  <a:lnTo>
                    <a:pt x="10044" y="9813"/>
                  </a:lnTo>
                  <a:lnTo>
                    <a:pt x="9566" y="12145"/>
                  </a:lnTo>
                  <a:lnTo>
                    <a:pt x="11113" y="9893"/>
                  </a:lnTo>
                  <a:lnTo>
                    <a:pt x="11772" y="10325"/>
                  </a:lnTo>
                  <a:cubicBezTo>
                    <a:pt x="12705" y="10951"/>
                    <a:pt x="13558" y="11770"/>
                    <a:pt x="14320" y="12770"/>
                  </a:cubicBezTo>
                  <a:lnTo>
                    <a:pt x="14536" y="13066"/>
                  </a:lnTo>
                  <a:cubicBezTo>
                    <a:pt x="15332" y="14192"/>
                    <a:pt x="15958" y="15455"/>
                    <a:pt x="16402" y="16831"/>
                  </a:cubicBezTo>
                  <a:cubicBezTo>
                    <a:pt x="16697" y="17729"/>
                    <a:pt x="16834" y="18537"/>
                    <a:pt x="16822" y="19276"/>
                  </a:cubicBezTo>
                  <a:cubicBezTo>
                    <a:pt x="16822" y="19981"/>
                    <a:pt x="16675" y="20652"/>
                    <a:pt x="16379" y="21278"/>
                  </a:cubicBezTo>
                  <a:cubicBezTo>
                    <a:pt x="15833" y="22461"/>
                    <a:pt x="14821" y="23405"/>
                    <a:pt x="13581" y="23848"/>
                  </a:cubicBezTo>
                  <a:cubicBezTo>
                    <a:pt x="12933" y="24076"/>
                    <a:pt x="12182" y="24212"/>
                    <a:pt x="11215" y="24269"/>
                  </a:cubicBezTo>
                  <a:cubicBezTo>
                    <a:pt x="10783" y="24298"/>
                    <a:pt x="10354" y="24312"/>
                    <a:pt x="9933" y="24312"/>
                  </a:cubicBezTo>
                  <a:cubicBezTo>
                    <a:pt x="9512" y="24312"/>
                    <a:pt x="9100" y="24298"/>
                    <a:pt x="8702" y="24269"/>
                  </a:cubicBezTo>
                  <a:cubicBezTo>
                    <a:pt x="6927" y="24144"/>
                    <a:pt x="5426" y="23701"/>
                    <a:pt x="4254" y="22961"/>
                  </a:cubicBezTo>
                  <a:cubicBezTo>
                    <a:pt x="3072" y="22222"/>
                    <a:pt x="2184" y="21176"/>
                    <a:pt x="1764" y="20027"/>
                  </a:cubicBezTo>
                  <a:cubicBezTo>
                    <a:pt x="1525" y="19367"/>
                    <a:pt x="1434" y="18605"/>
                    <a:pt x="1491" y="17775"/>
                  </a:cubicBezTo>
                  <a:cubicBezTo>
                    <a:pt x="1547" y="17058"/>
                    <a:pt x="1684" y="16353"/>
                    <a:pt x="1923" y="15648"/>
                  </a:cubicBezTo>
                  <a:cubicBezTo>
                    <a:pt x="2332" y="14397"/>
                    <a:pt x="3026" y="13203"/>
                    <a:pt x="3936" y="12190"/>
                  </a:cubicBezTo>
                  <a:cubicBezTo>
                    <a:pt x="4800" y="11224"/>
                    <a:pt x="5824" y="10462"/>
                    <a:pt x="6882" y="9984"/>
                  </a:cubicBezTo>
                  <a:lnTo>
                    <a:pt x="7473" y="9711"/>
                  </a:lnTo>
                  <a:lnTo>
                    <a:pt x="7257" y="9097"/>
                  </a:lnTo>
                  <a:cubicBezTo>
                    <a:pt x="7257" y="9074"/>
                    <a:pt x="7246" y="9040"/>
                    <a:pt x="7234" y="9006"/>
                  </a:cubicBezTo>
                  <a:close/>
                  <a:moveTo>
                    <a:pt x="8082" y="1"/>
                  </a:moveTo>
                  <a:cubicBezTo>
                    <a:pt x="7928" y="1"/>
                    <a:pt x="7773" y="18"/>
                    <a:pt x="7621" y="55"/>
                  </a:cubicBezTo>
                  <a:cubicBezTo>
                    <a:pt x="7143" y="157"/>
                    <a:pt x="6711" y="441"/>
                    <a:pt x="6370" y="896"/>
                  </a:cubicBezTo>
                  <a:cubicBezTo>
                    <a:pt x="6188" y="1124"/>
                    <a:pt x="6051" y="1385"/>
                    <a:pt x="5938" y="1670"/>
                  </a:cubicBezTo>
                  <a:cubicBezTo>
                    <a:pt x="5651" y="1539"/>
                    <a:pt x="5383" y="1490"/>
                    <a:pt x="5153" y="1490"/>
                  </a:cubicBezTo>
                  <a:cubicBezTo>
                    <a:pt x="5063" y="1490"/>
                    <a:pt x="4979" y="1498"/>
                    <a:pt x="4903" y="1510"/>
                  </a:cubicBezTo>
                  <a:cubicBezTo>
                    <a:pt x="4129" y="1624"/>
                    <a:pt x="3492" y="2238"/>
                    <a:pt x="3379" y="3000"/>
                  </a:cubicBezTo>
                  <a:cubicBezTo>
                    <a:pt x="3276" y="3637"/>
                    <a:pt x="3458" y="4308"/>
                    <a:pt x="3890" y="4945"/>
                  </a:cubicBezTo>
                  <a:cubicBezTo>
                    <a:pt x="3993" y="5082"/>
                    <a:pt x="4084" y="5207"/>
                    <a:pt x="4198" y="5332"/>
                  </a:cubicBezTo>
                  <a:cubicBezTo>
                    <a:pt x="3868" y="5730"/>
                    <a:pt x="3697" y="6230"/>
                    <a:pt x="3720" y="6731"/>
                  </a:cubicBezTo>
                  <a:cubicBezTo>
                    <a:pt x="3754" y="7356"/>
                    <a:pt x="4084" y="7925"/>
                    <a:pt x="4675" y="8403"/>
                  </a:cubicBezTo>
                  <a:cubicBezTo>
                    <a:pt x="4914" y="8596"/>
                    <a:pt x="5198" y="8778"/>
                    <a:pt x="5494" y="8926"/>
                  </a:cubicBezTo>
                  <a:lnTo>
                    <a:pt x="5517" y="8937"/>
                  </a:lnTo>
                  <a:cubicBezTo>
                    <a:pt x="5562" y="8960"/>
                    <a:pt x="5597" y="8983"/>
                    <a:pt x="5642" y="9006"/>
                  </a:cubicBezTo>
                  <a:cubicBezTo>
                    <a:pt x="4641" y="9563"/>
                    <a:pt x="3697" y="10325"/>
                    <a:pt x="2878" y="11246"/>
                  </a:cubicBezTo>
                  <a:cubicBezTo>
                    <a:pt x="1843" y="12395"/>
                    <a:pt x="1047" y="13771"/>
                    <a:pt x="569" y="15204"/>
                  </a:cubicBezTo>
                  <a:cubicBezTo>
                    <a:pt x="296" y="16012"/>
                    <a:pt x="137" y="16842"/>
                    <a:pt x="69" y="17672"/>
                  </a:cubicBezTo>
                  <a:cubicBezTo>
                    <a:pt x="1" y="18707"/>
                    <a:pt x="114" y="19663"/>
                    <a:pt x="433" y="20516"/>
                  </a:cubicBezTo>
                  <a:cubicBezTo>
                    <a:pt x="956" y="21960"/>
                    <a:pt x="2048" y="23257"/>
                    <a:pt x="3504" y="24167"/>
                  </a:cubicBezTo>
                  <a:cubicBezTo>
                    <a:pt x="4869" y="25031"/>
                    <a:pt x="6586" y="25543"/>
                    <a:pt x="8611" y="25691"/>
                  </a:cubicBezTo>
                  <a:cubicBezTo>
                    <a:pt x="9043" y="25714"/>
                    <a:pt x="9486" y="25736"/>
                    <a:pt x="9953" y="25736"/>
                  </a:cubicBezTo>
                  <a:cubicBezTo>
                    <a:pt x="10396" y="25736"/>
                    <a:pt x="10851" y="25714"/>
                    <a:pt x="11318" y="25691"/>
                  </a:cubicBezTo>
                  <a:cubicBezTo>
                    <a:pt x="12421" y="25623"/>
                    <a:pt x="13297" y="25464"/>
                    <a:pt x="14059" y="25179"/>
                  </a:cubicBezTo>
                  <a:cubicBezTo>
                    <a:pt x="15662" y="24610"/>
                    <a:pt x="16982" y="23405"/>
                    <a:pt x="17687" y="21869"/>
                  </a:cubicBezTo>
                  <a:cubicBezTo>
                    <a:pt x="18051" y="21062"/>
                    <a:pt x="18244" y="20186"/>
                    <a:pt x="18256" y="19288"/>
                  </a:cubicBezTo>
                  <a:cubicBezTo>
                    <a:pt x="18267" y="18400"/>
                    <a:pt x="18096" y="17445"/>
                    <a:pt x="17766" y="16399"/>
                  </a:cubicBezTo>
                  <a:cubicBezTo>
                    <a:pt x="17334" y="15068"/>
                    <a:pt x="16743" y="13817"/>
                    <a:pt x="16015" y="12691"/>
                  </a:cubicBezTo>
                  <a:cubicBezTo>
                    <a:pt x="16276" y="12270"/>
                    <a:pt x="16413" y="11758"/>
                    <a:pt x="16402" y="11224"/>
                  </a:cubicBezTo>
                  <a:cubicBezTo>
                    <a:pt x="16379" y="10575"/>
                    <a:pt x="16117" y="9950"/>
                    <a:pt x="15674" y="9449"/>
                  </a:cubicBezTo>
                  <a:lnTo>
                    <a:pt x="16766" y="9188"/>
                  </a:lnTo>
                  <a:lnTo>
                    <a:pt x="15571" y="8994"/>
                  </a:lnTo>
                  <a:cubicBezTo>
                    <a:pt x="15867" y="8573"/>
                    <a:pt x="16015" y="8119"/>
                    <a:pt x="15981" y="7686"/>
                  </a:cubicBezTo>
                  <a:cubicBezTo>
                    <a:pt x="15935" y="7095"/>
                    <a:pt x="15571" y="6572"/>
                    <a:pt x="15037" y="6287"/>
                  </a:cubicBezTo>
                  <a:cubicBezTo>
                    <a:pt x="14980" y="6265"/>
                    <a:pt x="14923" y="6242"/>
                    <a:pt x="14866" y="6219"/>
                  </a:cubicBezTo>
                  <a:cubicBezTo>
                    <a:pt x="15537" y="5286"/>
                    <a:pt x="15594" y="4286"/>
                    <a:pt x="15014" y="3580"/>
                  </a:cubicBezTo>
                  <a:cubicBezTo>
                    <a:pt x="14589" y="3066"/>
                    <a:pt x="13958" y="2862"/>
                    <a:pt x="13337" y="2862"/>
                  </a:cubicBezTo>
                  <a:cubicBezTo>
                    <a:pt x="13243" y="2862"/>
                    <a:pt x="13150" y="2866"/>
                    <a:pt x="13058" y="2875"/>
                  </a:cubicBezTo>
                  <a:cubicBezTo>
                    <a:pt x="13024" y="2477"/>
                    <a:pt x="12887" y="2102"/>
                    <a:pt x="12660" y="1795"/>
                  </a:cubicBezTo>
                  <a:cubicBezTo>
                    <a:pt x="12269" y="1260"/>
                    <a:pt x="11656" y="930"/>
                    <a:pt x="11038" y="930"/>
                  </a:cubicBezTo>
                  <a:cubicBezTo>
                    <a:pt x="10972" y="930"/>
                    <a:pt x="10906" y="934"/>
                    <a:pt x="10840" y="942"/>
                  </a:cubicBezTo>
                  <a:cubicBezTo>
                    <a:pt x="10544" y="976"/>
                    <a:pt x="10248" y="1090"/>
                    <a:pt x="9975" y="1260"/>
                  </a:cubicBezTo>
                  <a:cubicBezTo>
                    <a:pt x="9793" y="862"/>
                    <a:pt x="9498" y="475"/>
                    <a:pt x="9031" y="237"/>
                  </a:cubicBezTo>
                  <a:cubicBezTo>
                    <a:pt x="8737" y="82"/>
                    <a:pt x="8411" y="1"/>
                    <a:pt x="80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4469950" y="3953525"/>
              <a:ext cx="37000" cy="26300"/>
            </a:xfrm>
            <a:custGeom>
              <a:rect b="b" l="l" r="r" t="t"/>
              <a:pathLst>
                <a:path extrusionOk="0" h="1052" w="1480">
                  <a:moveTo>
                    <a:pt x="919" y="1"/>
                  </a:moveTo>
                  <a:cubicBezTo>
                    <a:pt x="751" y="1"/>
                    <a:pt x="558" y="69"/>
                    <a:pt x="399" y="198"/>
                  </a:cubicBezTo>
                  <a:cubicBezTo>
                    <a:pt x="171" y="392"/>
                    <a:pt x="23" y="676"/>
                    <a:pt x="12" y="972"/>
                  </a:cubicBezTo>
                  <a:cubicBezTo>
                    <a:pt x="0" y="994"/>
                    <a:pt x="23" y="1006"/>
                    <a:pt x="35" y="1017"/>
                  </a:cubicBezTo>
                  <a:cubicBezTo>
                    <a:pt x="182" y="1040"/>
                    <a:pt x="330" y="1051"/>
                    <a:pt x="467" y="1051"/>
                  </a:cubicBezTo>
                  <a:lnTo>
                    <a:pt x="615" y="1051"/>
                  </a:lnTo>
                  <a:cubicBezTo>
                    <a:pt x="876" y="1028"/>
                    <a:pt x="1081" y="960"/>
                    <a:pt x="1217" y="846"/>
                  </a:cubicBezTo>
                  <a:cubicBezTo>
                    <a:pt x="1354" y="733"/>
                    <a:pt x="1479" y="539"/>
                    <a:pt x="1411" y="323"/>
                  </a:cubicBezTo>
                  <a:cubicBezTo>
                    <a:pt x="1365" y="164"/>
                    <a:pt x="1195" y="28"/>
                    <a:pt x="990" y="5"/>
                  </a:cubicBezTo>
                  <a:cubicBezTo>
                    <a:pt x="967" y="2"/>
                    <a:pt x="943" y="1"/>
                    <a:pt x="919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4384350" y="3821700"/>
              <a:ext cx="13675" cy="6850"/>
            </a:xfrm>
            <a:custGeom>
              <a:rect b="b" l="l" r="r" t="t"/>
              <a:pathLst>
                <a:path extrusionOk="0" h="274" w="547">
                  <a:moveTo>
                    <a:pt x="46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1" y="23"/>
                    <a:pt x="1" y="46"/>
                    <a:pt x="12" y="46"/>
                  </a:cubicBezTo>
                  <a:cubicBezTo>
                    <a:pt x="46" y="103"/>
                    <a:pt x="69" y="160"/>
                    <a:pt x="92" y="205"/>
                  </a:cubicBezTo>
                  <a:cubicBezTo>
                    <a:pt x="103" y="217"/>
                    <a:pt x="103" y="228"/>
                    <a:pt x="115" y="239"/>
                  </a:cubicBezTo>
                  <a:lnTo>
                    <a:pt x="115" y="262"/>
                  </a:lnTo>
                  <a:cubicBezTo>
                    <a:pt x="126" y="262"/>
                    <a:pt x="126" y="273"/>
                    <a:pt x="137" y="273"/>
                  </a:cubicBezTo>
                  <a:lnTo>
                    <a:pt x="172" y="273"/>
                  </a:lnTo>
                  <a:cubicBezTo>
                    <a:pt x="228" y="239"/>
                    <a:pt x="274" y="217"/>
                    <a:pt x="319" y="194"/>
                  </a:cubicBezTo>
                  <a:cubicBezTo>
                    <a:pt x="388" y="148"/>
                    <a:pt x="456" y="126"/>
                    <a:pt x="524" y="91"/>
                  </a:cubicBezTo>
                  <a:cubicBezTo>
                    <a:pt x="536" y="91"/>
                    <a:pt x="547" y="69"/>
                    <a:pt x="547" y="57"/>
                  </a:cubicBezTo>
                  <a:cubicBezTo>
                    <a:pt x="547" y="46"/>
                    <a:pt x="536" y="35"/>
                    <a:pt x="513" y="35"/>
                  </a:cubicBezTo>
                  <a:cubicBezTo>
                    <a:pt x="376" y="12"/>
                    <a:pt x="217" y="12"/>
                    <a:pt x="4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4313000" y="3790750"/>
              <a:ext cx="100100" cy="29275"/>
            </a:xfrm>
            <a:custGeom>
              <a:rect b="b" l="l" r="r" t="t"/>
              <a:pathLst>
                <a:path extrusionOk="0" h="1171" w="4004">
                  <a:moveTo>
                    <a:pt x="2437" y="0"/>
                  </a:moveTo>
                  <a:cubicBezTo>
                    <a:pt x="2122" y="0"/>
                    <a:pt x="1812" y="26"/>
                    <a:pt x="1513" y="78"/>
                  </a:cubicBezTo>
                  <a:cubicBezTo>
                    <a:pt x="1229" y="135"/>
                    <a:pt x="956" y="203"/>
                    <a:pt x="694" y="283"/>
                  </a:cubicBezTo>
                  <a:cubicBezTo>
                    <a:pt x="569" y="328"/>
                    <a:pt x="432" y="374"/>
                    <a:pt x="284" y="431"/>
                  </a:cubicBezTo>
                  <a:cubicBezTo>
                    <a:pt x="262" y="442"/>
                    <a:pt x="228" y="454"/>
                    <a:pt x="194" y="465"/>
                  </a:cubicBezTo>
                  <a:cubicBezTo>
                    <a:pt x="137" y="499"/>
                    <a:pt x="80" y="522"/>
                    <a:pt x="23" y="533"/>
                  </a:cubicBezTo>
                  <a:cubicBezTo>
                    <a:pt x="23" y="533"/>
                    <a:pt x="12" y="545"/>
                    <a:pt x="12" y="556"/>
                  </a:cubicBezTo>
                  <a:cubicBezTo>
                    <a:pt x="0" y="556"/>
                    <a:pt x="0" y="567"/>
                    <a:pt x="0" y="579"/>
                  </a:cubicBezTo>
                  <a:cubicBezTo>
                    <a:pt x="23" y="647"/>
                    <a:pt x="46" y="704"/>
                    <a:pt x="46" y="738"/>
                  </a:cubicBezTo>
                  <a:lnTo>
                    <a:pt x="148" y="1091"/>
                  </a:lnTo>
                  <a:cubicBezTo>
                    <a:pt x="148" y="1102"/>
                    <a:pt x="148" y="1113"/>
                    <a:pt x="159" y="1125"/>
                  </a:cubicBezTo>
                  <a:lnTo>
                    <a:pt x="159" y="1147"/>
                  </a:lnTo>
                  <a:cubicBezTo>
                    <a:pt x="171" y="1159"/>
                    <a:pt x="182" y="1170"/>
                    <a:pt x="205" y="1170"/>
                  </a:cubicBezTo>
                  <a:cubicBezTo>
                    <a:pt x="211" y="1164"/>
                    <a:pt x="219" y="1162"/>
                    <a:pt x="228" y="1162"/>
                  </a:cubicBezTo>
                  <a:cubicBezTo>
                    <a:pt x="236" y="1162"/>
                    <a:pt x="245" y="1164"/>
                    <a:pt x="250" y="1170"/>
                  </a:cubicBezTo>
                  <a:lnTo>
                    <a:pt x="284" y="1170"/>
                  </a:lnTo>
                  <a:cubicBezTo>
                    <a:pt x="992" y="1021"/>
                    <a:pt x="1708" y="950"/>
                    <a:pt x="2418" y="950"/>
                  </a:cubicBezTo>
                  <a:cubicBezTo>
                    <a:pt x="2518" y="950"/>
                    <a:pt x="2618" y="951"/>
                    <a:pt x="2718" y="954"/>
                  </a:cubicBezTo>
                  <a:cubicBezTo>
                    <a:pt x="2912" y="965"/>
                    <a:pt x="3117" y="977"/>
                    <a:pt x="3310" y="988"/>
                  </a:cubicBezTo>
                  <a:cubicBezTo>
                    <a:pt x="3424" y="1000"/>
                    <a:pt x="3526" y="1011"/>
                    <a:pt x="3640" y="1022"/>
                  </a:cubicBezTo>
                  <a:cubicBezTo>
                    <a:pt x="3685" y="1034"/>
                    <a:pt x="3731" y="1034"/>
                    <a:pt x="3776" y="1045"/>
                  </a:cubicBezTo>
                  <a:cubicBezTo>
                    <a:pt x="3788" y="1045"/>
                    <a:pt x="3822" y="1045"/>
                    <a:pt x="3844" y="1056"/>
                  </a:cubicBezTo>
                  <a:cubicBezTo>
                    <a:pt x="3856" y="1056"/>
                    <a:pt x="3879" y="1045"/>
                    <a:pt x="3879" y="1022"/>
                  </a:cubicBezTo>
                  <a:cubicBezTo>
                    <a:pt x="3890" y="988"/>
                    <a:pt x="3901" y="943"/>
                    <a:pt x="3913" y="897"/>
                  </a:cubicBezTo>
                  <a:cubicBezTo>
                    <a:pt x="3924" y="863"/>
                    <a:pt x="3935" y="829"/>
                    <a:pt x="3947" y="783"/>
                  </a:cubicBezTo>
                  <a:cubicBezTo>
                    <a:pt x="3970" y="692"/>
                    <a:pt x="3981" y="601"/>
                    <a:pt x="3992" y="522"/>
                  </a:cubicBezTo>
                  <a:cubicBezTo>
                    <a:pt x="4004" y="442"/>
                    <a:pt x="4004" y="351"/>
                    <a:pt x="4004" y="238"/>
                  </a:cubicBezTo>
                  <a:cubicBezTo>
                    <a:pt x="4004" y="226"/>
                    <a:pt x="3992" y="215"/>
                    <a:pt x="3981" y="203"/>
                  </a:cubicBezTo>
                  <a:cubicBezTo>
                    <a:pt x="3935" y="192"/>
                    <a:pt x="3879" y="181"/>
                    <a:pt x="3833" y="169"/>
                  </a:cubicBezTo>
                  <a:cubicBezTo>
                    <a:pt x="3753" y="147"/>
                    <a:pt x="3674" y="135"/>
                    <a:pt x="3594" y="112"/>
                  </a:cubicBezTo>
                  <a:cubicBezTo>
                    <a:pt x="3446" y="78"/>
                    <a:pt x="3299" y="56"/>
                    <a:pt x="3151" y="44"/>
                  </a:cubicBezTo>
                  <a:cubicBezTo>
                    <a:pt x="2912" y="15"/>
                    <a:pt x="2673" y="0"/>
                    <a:pt x="243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4415350" y="3824900"/>
              <a:ext cx="94425" cy="81850"/>
            </a:xfrm>
            <a:custGeom>
              <a:rect b="b" l="l" r="r" t="t"/>
              <a:pathLst>
                <a:path extrusionOk="0" h="3274" w="3777">
                  <a:moveTo>
                    <a:pt x="1024" y="1089"/>
                  </a:moveTo>
                  <a:lnTo>
                    <a:pt x="1024" y="1124"/>
                  </a:lnTo>
                  <a:lnTo>
                    <a:pt x="1047" y="1124"/>
                  </a:lnTo>
                  <a:cubicBezTo>
                    <a:pt x="1070" y="1124"/>
                    <a:pt x="1104" y="1135"/>
                    <a:pt x="1138" y="1158"/>
                  </a:cubicBezTo>
                  <a:lnTo>
                    <a:pt x="1161" y="1169"/>
                  </a:lnTo>
                  <a:cubicBezTo>
                    <a:pt x="1184" y="1180"/>
                    <a:pt x="1206" y="1192"/>
                    <a:pt x="1240" y="1203"/>
                  </a:cubicBezTo>
                  <a:cubicBezTo>
                    <a:pt x="1320" y="1260"/>
                    <a:pt x="1377" y="1305"/>
                    <a:pt x="1422" y="1351"/>
                  </a:cubicBezTo>
                  <a:cubicBezTo>
                    <a:pt x="1457" y="1374"/>
                    <a:pt x="1479" y="1396"/>
                    <a:pt x="1513" y="1431"/>
                  </a:cubicBezTo>
                  <a:cubicBezTo>
                    <a:pt x="1525" y="1442"/>
                    <a:pt x="1536" y="1465"/>
                    <a:pt x="1548" y="1476"/>
                  </a:cubicBezTo>
                  <a:cubicBezTo>
                    <a:pt x="1548" y="1487"/>
                    <a:pt x="1559" y="1487"/>
                    <a:pt x="1570" y="1499"/>
                  </a:cubicBezTo>
                  <a:cubicBezTo>
                    <a:pt x="1570" y="1499"/>
                    <a:pt x="1582" y="1510"/>
                    <a:pt x="1582" y="1522"/>
                  </a:cubicBezTo>
                  <a:cubicBezTo>
                    <a:pt x="1582" y="1522"/>
                    <a:pt x="1582" y="1533"/>
                    <a:pt x="1593" y="1544"/>
                  </a:cubicBezTo>
                  <a:cubicBezTo>
                    <a:pt x="1593" y="1544"/>
                    <a:pt x="1604" y="1556"/>
                    <a:pt x="1604" y="1567"/>
                  </a:cubicBezTo>
                  <a:cubicBezTo>
                    <a:pt x="1627" y="1590"/>
                    <a:pt x="1639" y="1613"/>
                    <a:pt x="1650" y="1635"/>
                  </a:cubicBezTo>
                  <a:cubicBezTo>
                    <a:pt x="1661" y="1669"/>
                    <a:pt x="1673" y="1704"/>
                    <a:pt x="1684" y="1738"/>
                  </a:cubicBezTo>
                  <a:cubicBezTo>
                    <a:pt x="1684" y="1738"/>
                    <a:pt x="1684" y="1749"/>
                    <a:pt x="1673" y="1749"/>
                  </a:cubicBezTo>
                  <a:cubicBezTo>
                    <a:pt x="1673" y="1755"/>
                    <a:pt x="1670" y="1758"/>
                    <a:pt x="1666" y="1758"/>
                  </a:cubicBezTo>
                  <a:cubicBezTo>
                    <a:pt x="1661" y="1758"/>
                    <a:pt x="1656" y="1755"/>
                    <a:pt x="1650" y="1749"/>
                  </a:cubicBezTo>
                  <a:lnTo>
                    <a:pt x="1627" y="1738"/>
                  </a:lnTo>
                  <a:lnTo>
                    <a:pt x="1604" y="1704"/>
                  </a:lnTo>
                  <a:cubicBezTo>
                    <a:pt x="1593" y="1704"/>
                    <a:pt x="1593" y="1692"/>
                    <a:pt x="1582" y="1692"/>
                  </a:cubicBezTo>
                  <a:cubicBezTo>
                    <a:pt x="1570" y="1681"/>
                    <a:pt x="1570" y="1681"/>
                    <a:pt x="1559" y="1681"/>
                  </a:cubicBezTo>
                  <a:cubicBezTo>
                    <a:pt x="1548" y="1658"/>
                    <a:pt x="1536" y="1647"/>
                    <a:pt x="1525" y="1635"/>
                  </a:cubicBezTo>
                  <a:cubicBezTo>
                    <a:pt x="1513" y="1624"/>
                    <a:pt x="1502" y="1613"/>
                    <a:pt x="1491" y="1601"/>
                  </a:cubicBezTo>
                  <a:cubicBezTo>
                    <a:pt x="1491" y="1601"/>
                    <a:pt x="1479" y="1590"/>
                    <a:pt x="1479" y="1590"/>
                  </a:cubicBezTo>
                  <a:cubicBezTo>
                    <a:pt x="1479" y="1590"/>
                    <a:pt x="1468" y="1578"/>
                    <a:pt x="1468" y="1578"/>
                  </a:cubicBezTo>
                  <a:cubicBezTo>
                    <a:pt x="1457" y="1567"/>
                    <a:pt x="1445" y="1556"/>
                    <a:pt x="1434" y="1544"/>
                  </a:cubicBezTo>
                  <a:cubicBezTo>
                    <a:pt x="1411" y="1522"/>
                    <a:pt x="1400" y="1499"/>
                    <a:pt x="1377" y="1487"/>
                  </a:cubicBezTo>
                  <a:cubicBezTo>
                    <a:pt x="1331" y="1442"/>
                    <a:pt x="1297" y="1408"/>
                    <a:pt x="1252" y="1362"/>
                  </a:cubicBezTo>
                  <a:cubicBezTo>
                    <a:pt x="1206" y="1328"/>
                    <a:pt x="1149" y="1283"/>
                    <a:pt x="1115" y="1249"/>
                  </a:cubicBezTo>
                  <a:lnTo>
                    <a:pt x="1104" y="1237"/>
                  </a:lnTo>
                  <a:cubicBezTo>
                    <a:pt x="1070" y="1215"/>
                    <a:pt x="1047" y="1192"/>
                    <a:pt x="1024" y="1158"/>
                  </a:cubicBezTo>
                  <a:lnTo>
                    <a:pt x="1002" y="1135"/>
                  </a:lnTo>
                  <a:cubicBezTo>
                    <a:pt x="1002" y="1124"/>
                    <a:pt x="1013" y="1124"/>
                    <a:pt x="1013" y="1124"/>
                  </a:cubicBezTo>
                  <a:lnTo>
                    <a:pt x="1024" y="1089"/>
                  </a:lnTo>
                  <a:close/>
                  <a:moveTo>
                    <a:pt x="46" y="0"/>
                  </a:moveTo>
                  <a:cubicBezTo>
                    <a:pt x="38" y="0"/>
                    <a:pt x="29" y="3"/>
                    <a:pt x="23" y="9"/>
                  </a:cubicBezTo>
                  <a:lnTo>
                    <a:pt x="46" y="43"/>
                  </a:lnTo>
                  <a:lnTo>
                    <a:pt x="46" y="43"/>
                  </a:lnTo>
                  <a:lnTo>
                    <a:pt x="23" y="20"/>
                  </a:lnTo>
                  <a:cubicBezTo>
                    <a:pt x="12" y="32"/>
                    <a:pt x="1" y="54"/>
                    <a:pt x="12" y="66"/>
                  </a:cubicBezTo>
                  <a:cubicBezTo>
                    <a:pt x="23" y="89"/>
                    <a:pt x="23" y="100"/>
                    <a:pt x="35" y="111"/>
                  </a:cubicBezTo>
                  <a:cubicBezTo>
                    <a:pt x="58" y="179"/>
                    <a:pt x="80" y="248"/>
                    <a:pt x="103" y="316"/>
                  </a:cubicBezTo>
                  <a:cubicBezTo>
                    <a:pt x="126" y="361"/>
                    <a:pt x="149" y="418"/>
                    <a:pt x="171" y="475"/>
                  </a:cubicBezTo>
                  <a:cubicBezTo>
                    <a:pt x="251" y="703"/>
                    <a:pt x="353" y="919"/>
                    <a:pt x="467" y="1124"/>
                  </a:cubicBezTo>
                  <a:cubicBezTo>
                    <a:pt x="706" y="1556"/>
                    <a:pt x="990" y="1954"/>
                    <a:pt x="1320" y="2306"/>
                  </a:cubicBezTo>
                  <a:cubicBezTo>
                    <a:pt x="1718" y="2727"/>
                    <a:pt x="2344" y="3228"/>
                    <a:pt x="3049" y="3273"/>
                  </a:cubicBezTo>
                  <a:cubicBezTo>
                    <a:pt x="3072" y="3273"/>
                    <a:pt x="3083" y="3273"/>
                    <a:pt x="3083" y="3262"/>
                  </a:cubicBezTo>
                  <a:cubicBezTo>
                    <a:pt x="3094" y="3250"/>
                    <a:pt x="3094" y="3228"/>
                    <a:pt x="3083" y="3216"/>
                  </a:cubicBezTo>
                  <a:cubicBezTo>
                    <a:pt x="3072" y="3205"/>
                    <a:pt x="3049" y="3194"/>
                    <a:pt x="3037" y="3171"/>
                  </a:cubicBezTo>
                  <a:cubicBezTo>
                    <a:pt x="3026" y="3148"/>
                    <a:pt x="3003" y="3137"/>
                    <a:pt x="2981" y="3114"/>
                  </a:cubicBezTo>
                  <a:cubicBezTo>
                    <a:pt x="2833" y="2955"/>
                    <a:pt x="2685" y="2795"/>
                    <a:pt x="2548" y="2648"/>
                  </a:cubicBezTo>
                  <a:cubicBezTo>
                    <a:pt x="2332" y="2420"/>
                    <a:pt x="2116" y="2193"/>
                    <a:pt x="1900" y="1954"/>
                  </a:cubicBezTo>
                  <a:cubicBezTo>
                    <a:pt x="1900" y="1954"/>
                    <a:pt x="1900" y="1954"/>
                    <a:pt x="1900" y="1942"/>
                  </a:cubicBezTo>
                  <a:cubicBezTo>
                    <a:pt x="1900" y="1942"/>
                    <a:pt x="1905" y="1937"/>
                    <a:pt x="1912" y="1937"/>
                  </a:cubicBezTo>
                  <a:cubicBezTo>
                    <a:pt x="1915" y="1937"/>
                    <a:pt x="1919" y="1939"/>
                    <a:pt x="1923" y="1942"/>
                  </a:cubicBezTo>
                  <a:cubicBezTo>
                    <a:pt x="2207" y="2170"/>
                    <a:pt x="2423" y="2352"/>
                    <a:pt x="2617" y="2534"/>
                  </a:cubicBezTo>
                  <a:cubicBezTo>
                    <a:pt x="2878" y="2773"/>
                    <a:pt x="3117" y="3012"/>
                    <a:pt x="3333" y="3262"/>
                  </a:cubicBezTo>
                  <a:cubicBezTo>
                    <a:pt x="3345" y="3262"/>
                    <a:pt x="3356" y="3273"/>
                    <a:pt x="3367" y="3273"/>
                  </a:cubicBezTo>
                  <a:cubicBezTo>
                    <a:pt x="3447" y="3262"/>
                    <a:pt x="3527" y="3239"/>
                    <a:pt x="3618" y="3216"/>
                  </a:cubicBezTo>
                  <a:cubicBezTo>
                    <a:pt x="3663" y="3205"/>
                    <a:pt x="3709" y="3182"/>
                    <a:pt x="3754" y="3159"/>
                  </a:cubicBezTo>
                  <a:cubicBezTo>
                    <a:pt x="3754" y="3159"/>
                    <a:pt x="3765" y="3148"/>
                    <a:pt x="3765" y="3137"/>
                  </a:cubicBezTo>
                  <a:cubicBezTo>
                    <a:pt x="3777" y="3137"/>
                    <a:pt x="3765" y="3125"/>
                    <a:pt x="3765" y="3114"/>
                  </a:cubicBezTo>
                  <a:cubicBezTo>
                    <a:pt x="3595" y="2898"/>
                    <a:pt x="3436" y="2682"/>
                    <a:pt x="3254" y="2488"/>
                  </a:cubicBezTo>
                  <a:cubicBezTo>
                    <a:pt x="2321" y="1408"/>
                    <a:pt x="1252" y="578"/>
                    <a:pt x="69" y="9"/>
                  </a:cubicBezTo>
                  <a:cubicBezTo>
                    <a:pt x="63" y="3"/>
                    <a:pt x="55" y="0"/>
                    <a:pt x="4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4171950" y="3821200"/>
              <a:ext cx="409200" cy="384675"/>
            </a:xfrm>
            <a:custGeom>
              <a:rect b="b" l="l" r="r" t="t"/>
              <a:pathLst>
                <a:path extrusionOk="0" h="15387" w="16368">
                  <a:moveTo>
                    <a:pt x="6108" y="1886"/>
                  </a:moveTo>
                  <a:cubicBezTo>
                    <a:pt x="6120" y="1886"/>
                    <a:pt x="6143" y="1897"/>
                    <a:pt x="6143" y="1920"/>
                  </a:cubicBezTo>
                  <a:cubicBezTo>
                    <a:pt x="6143" y="1943"/>
                    <a:pt x="6143" y="1954"/>
                    <a:pt x="6131" y="1988"/>
                  </a:cubicBezTo>
                  <a:lnTo>
                    <a:pt x="6120" y="1999"/>
                  </a:lnTo>
                  <a:cubicBezTo>
                    <a:pt x="6120" y="1999"/>
                    <a:pt x="6120" y="2011"/>
                    <a:pt x="6120" y="2011"/>
                  </a:cubicBezTo>
                  <a:cubicBezTo>
                    <a:pt x="6120" y="2022"/>
                    <a:pt x="6120" y="2022"/>
                    <a:pt x="6120" y="2034"/>
                  </a:cubicBezTo>
                  <a:cubicBezTo>
                    <a:pt x="6108" y="2045"/>
                    <a:pt x="6108" y="2056"/>
                    <a:pt x="6097" y="2068"/>
                  </a:cubicBezTo>
                  <a:lnTo>
                    <a:pt x="6086" y="2090"/>
                  </a:lnTo>
                  <a:cubicBezTo>
                    <a:pt x="6074" y="2102"/>
                    <a:pt x="6074" y="2113"/>
                    <a:pt x="6074" y="2125"/>
                  </a:cubicBezTo>
                  <a:lnTo>
                    <a:pt x="6074" y="2136"/>
                  </a:lnTo>
                  <a:cubicBezTo>
                    <a:pt x="6063" y="2147"/>
                    <a:pt x="6063" y="2159"/>
                    <a:pt x="6052" y="2170"/>
                  </a:cubicBezTo>
                  <a:cubicBezTo>
                    <a:pt x="6052" y="2181"/>
                    <a:pt x="6040" y="2193"/>
                    <a:pt x="6040" y="2204"/>
                  </a:cubicBezTo>
                  <a:lnTo>
                    <a:pt x="6040" y="2216"/>
                  </a:lnTo>
                  <a:cubicBezTo>
                    <a:pt x="6029" y="2227"/>
                    <a:pt x="6017" y="2238"/>
                    <a:pt x="6017" y="2261"/>
                  </a:cubicBezTo>
                  <a:lnTo>
                    <a:pt x="6006" y="2284"/>
                  </a:lnTo>
                  <a:cubicBezTo>
                    <a:pt x="5995" y="2284"/>
                    <a:pt x="5995" y="2295"/>
                    <a:pt x="5995" y="2295"/>
                  </a:cubicBezTo>
                  <a:cubicBezTo>
                    <a:pt x="5997" y="2295"/>
                    <a:pt x="5999" y="2295"/>
                    <a:pt x="6001" y="2295"/>
                  </a:cubicBezTo>
                  <a:lnTo>
                    <a:pt x="6001" y="2295"/>
                  </a:lnTo>
                  <a:cubicBezTo>
                    <a:pt x="5998" y="2298"/>
                    <a:pt x="5995" y="2301"/>
                    <a:pt x="5995" y="2307"/>
                  </a:cubicBezTo>
                  <a:cubicBezTo>
                    <a:pt x="5983" y="2318"/>
                    <a:pt x="5983" y="2329"/>
                    <a:pt x="5972" y="2352"/>
                  </a:cubicBezTo>
                  <a:lnTo>
                    <a:pt x="5961" y="2352"/>
                  </a:lnTo>
                  <a:cubicBezTo>
                    <a:pt x="5961" y="2352"/>
                    <a:pt x="5949" y="2363"/>
                    <a:pt x="5949" y="2363"/>
                  </a:cubicBezTo>
                  <a:lnTo>
                    <a:pt x="5949" y="2375"/>
                  </a:lnTo>
                  <a:cubicBezTo>
                    <a:pt x="5938" y="2386"/>
                    <a:pt x="5926" y="2386"/>
                    <a:pt x="5915" y="2386"/>
                  </a:cubicBezTo>
                  <a:cubicBezTo>
                    <a:pt x="5904" y="2386"/>
                    <a:pt x="5892" y="2375"/>
                    <a:pt x="5892" y="2363"/>
                  </a:cubicBezTo>
                  <a:cubicBezTo>
                    <a:pt x="5892" y="2363"/>
                    <a:pt x="5892" y="2352"/>
                    <a:pt x="5881" y="2341"/>
                  </a:cubicBezTo>
                  <a:cubicBezTo>
                    <a:pt x="5881" y="2341"/>
                    <a:pt x="5881" y="2329"/>
                    <a:pt x="5881" y="2318"/>
                  </a:cubicBezTo>
                  <a:cubicBezTo>
                    <a:pt x="5870" y="2307"/>
                    <a:pt x="5870" y="2295"/>
                    <a:pt x="5870" y="2284"/>
                  </a:cubicBezTo>
                  <a:lnTo>
                    <a:pt x="5881" y="2250"/>
                  </a:lnTo>
                  <a:cubicBezTo>
                    <a:pt x="5881" y="2216"/>
                    <a:pt x="5892" y="2181"/>
                    <a:pt x="5892" y="2159"/>
                  </a:cubicBezTo>
                  <a:cubicBezTo>
                    <a:pt x="5904" y="2136"/>
                    <a:pt x="5904" y="2125"/>
                    <a:pt x="5904" y="2113"/>
                  </a:cubicBezTo>
                  <a:cubicBezTo>
                    <a:pt x="5915" y="2090"/>
                    <a:pt x="5926" y="2079"/>
                    <a:pt x="5938" y="2056"/>
                  </a:cubicBezTo>
                  <a:cubicBezTo>
                    <a:pt x="5938" y="2056"/>
                    <a:pt x="5938" y="2045"/>
                    <a:pt x="5949" y="2045"/>
                  </a:cubicBezTo>
                  <a:cubicBezTo>
                    <a:pt x="5961" y="2011"/>
                    <a:pt x="5983" y="1977"/>
                    <a:pt x="5995" y="1954"/>
                  </a:cubicBezTo>
                  <a:cubicBezTo>
                    <a:pt x="6006" y="1954"/>
                    <a:pt x="6006" y="1954"/>
                    <a:pt x="6017" y="1943"/>
                  </a:cubicBezTo>
                  <a:lnTo>
                    <a:pt x="6029" y="1943"/>
                  </a:lnTo>
                  <a:cubicBezTo>
                    <a:pt x="6052" y="1908"/>
                    <a:pt x="6074" y="1886"/>
                    <a:pt x="6108" y="1886"/>
                  </a:cubicBezTo>
                  <a:close/>
                  <a:moveTo>
                    <a:pt x="5312" y="1465"/>
                  </a:moveTo>
                  <a:cubicBezTo>
                    <a:pt x="5346" y="1465"/>
                    <a:pt x="5381" y="1476"/>
                    <a:pt x="5403" y="1499"/>
                  </a:cubicBezTo>
                  <a:cubicBezTo>
                    <a:pt x="5460" y="1544"/>
                    <a:pt x="5437" y="1635"/>
                    <a:pt x="5426" y="1658"/>
                  </a:cubicBezTo>
                  <a:cubicBezTo>
                    <a:pt x="5392" y="1715"/>
                    <a:pt x="5346" y="1772"/>
                    <a:pt x="5312" y="1829"/>
                  </a:cubicBezTo>
                  <a:lnTo>
                    <a:pt x="5290" y="1852"/>
                  </a:lnTo>
                  <a:lnTo>
                    <a:pt x="5255" y="1897"/>
                  </a:lnTo>
                  <a:cubicBezTo>
                    <a:pt x="5233" y="1920"/>
                    <a:pt x="5210" y="1954"/>
                    <a:pt x="5187" y="1988"/>
                  </a:cubicBezTo>
                  <a:cubicBezTo>
                    <a:pt x="5153" y="2034"/>
                    <a:pt x="5119" y="2090"/>
                    <a:pt x="5085" y="2147"/>
                  </a:cubicBezTo>
                  <a:cubicBezTo>
                    <a:pt x="5073" y="2170"/>
                    <a:pt x="5062" y="2193"/>
                    <a:pt x="5051" y="2216"/>
                  </a:cubicBezTo>
                  <a:cubicBezTo>
                    <a:pt x="5017" y="2261"/>
                    <a:pt x="4994" y="2307"/>
                    <a:pt x="4960" y="2352"/>
                  </a:cubicBezTo>
                  <a:cubicBezTo>
                    <a:pt x="4926" y="2379"/>
                    <a:pt x="4885" y="2390"/>
                    <a:pt x="4848" y="2390"/>
                  </a:cubicBezTo>
                  <a:cubicBezTo>
                    <a:pt x="4821" y="2390"/>
                    <a:pt x="4797" y="2384"/>
                    <a:pt x="4778" y="2375"/>
                  </a:cubicBezTo>
                  <a:cubicBezTo>
                    <a:pt x="4721" y="2341"/>
                    <a:pt x="4687" y="2272"/>
                    <a:pt x="4710" y="2204"/>
                  </a:cubicBezTo>
                  <a:cubicBezTo>
                    <a:pt x="4721" y="2147"/>
                    <a:pt x="4766" y="2090"/>
                    <a:pt x="4800" y="2034"/>
                  </a:cubicBezTo>
                  <a:lnTo>
                    <a:pt x="4823" y="1999"/>
                  </a:lnTo>
                  <a:cubicBezTo>
                    <a:pt x="4857" y="1943"/>
                    <a:pt x="4891" y="1886"/>
                    <a:pt x="4937" y="1829"/>
                  </a:cubicBezTo>
                  <a:cubicBezTo>
                    <a:pt x="4982" y="1761"/>
                    <a:pt x="5028" y="1704"/>
                    <a:pt x="5085" y="1635"/>
                  </a:cubicBezTo>
                  <a:cubicBezTo>
                    <a:pt x="5142" y="1556"/>
                    <a:pt x="5187" y="1510"/>
                    <a:pt x="5244" y="1476"/>
                  </a:cubicBezTo>
                  <a:cubicBezTo>
                    <a:pt x="5267" y="1465"/>
                    <a:pt x="5290" y="1465"/>
                    <a:pt x="5312" y="1465"/>
                  </a:cubicBezTo>
                  <a:close/>
                  <a:moveTo>
                    <a:pt x="4255" y="2921"/>
                  </a:moveTo>
                  <a:cubicBezTo>
                    <a:pt x="4277" y="2921"/>
                    <a:pt x="4300" y="2921"/>
                    <a:pt x="4323" y="2932"/>
                  </a:cubicBezTo>
                  <a:cubicBezTo>
                    <a:pt x="4346" y="2943"/>
                    <a:pt x="4357" y="2966"/>
                    <a:pt x="4357" y="2989"/>
                  </a:cubicBezTo>
                  <a:cubicBezTo>
                    <a:pt x="4357" y="2989"/>
                    <a:pt x="4357" y="3000"/>
                    <a:pt x="4368" y="3000"/>
                  </a:cubicBezTo>
                  <a:lnTo>
                    <a:pt x="4368" y="3057"/>
                  </a:lnTo>
                  <a:cubicBezTo>
                    <a:pt x="4368" y="3080"/>
                    <a:pt x="4368" y="3103"/>
                    <a:pt x="4357" y="3125"/>
                  </a:cubicBezTo>
                  <a:cubicBezTo>
                    <a:pt x="4334" y="3182"/>
                    <a:pt x="4323" y="3228"/>
                    <a:pt x="4300" y="3262"/>
                  </a:cubicBezTo>
                  <a:cubicBezTo>
                    <a:pt x="4266" y="3342"/>
                    <a:pt x="4232" y="3410"/>
                    <a:pt x="4198" y="3478"/>
                  </a:cubicBezTo>
                  <a:cubicBezTo>
                    <a:pt x="4175" y="3512"/>
                    <a:pt x="4164" y="3558"/>
                    <a:pt x="4141" y="3603"/>
                  </a:cubicBezTo>
                  <a:lnTo>
                    <a:pt x="4095" y="3717"/>
                  </a:lnTo>
                  <a:cubicBezTo>
                    <a:pt x="4084" y="3751"/>
                    <a:pt x="4073" y="3785"/>
                    <a:pt x="4061" y="3808"/>
                  </a:cubicBezTo>
                  <a:lnTo>
                    <a:pt x="4038" y="3865"/>
                  </a:lnTo>
                  <a:cubicBezTo>
                    <a:pt x="4027" y="3887"/>
                    <a:pt x="4004" y="3899"/>
                    <a:pt x="3993" y="3910"/>
                  </a:cubicBezTo>
                  <a:cubicBezTo>
                    <a:pt x="3982" y="3922"/>
                    <a:pt x="3982" y="3922"/>
                    <a:pt x="3970" y="3922"/>
                  </a:cubicBezTo>
                  <a:cubicBezTo>
                    <a:pt x="3970" y="3933"/>
                    <a:pt x="3959" y="3933"/>
                    <a:pt x="3959" y="3944"/>
                  </a:cubicBezTo>
                  <a:cubicBezTo>
                    <a:pt x="3938" y="3958"/>
                    <a:pt x="3912" y="3968"/>
                    <a:pt x="3885" y="3968"/>
                  </a:cubicBezTo>
                  <a:cubicBezTo>
                    <a:pt x="3868" y="3968"/>
                    <a:pt x="3851" y="3964"/>
                    <a:pt x="3834" y="3956"/>
                  </a:cubicBezTo>
                  <a:cubicBezTo>
                    <a:pt x="3777" y="3933"/>
                    <a:pt x="3754" y="3887"/>
                    <a:pt x="3743" y="3831"/>
                  </a:cubicBezTo>
                  <a:cubicBezTo>
                    <a:pt x="3743" y="3831"/>
                    <a:pt x="3743" y="3819"/>
                    <a:pt x="3743" y="3819"/>
                  </a:cubicBezTo>
                  <a:cubicBezTo>
                    <a:pt x="3743" y="3808"/>
                    <a:pt x="3743" y="3808"/>
                    <a:pt x="3743" y="3808"/>
                  </a:cubicBezTo>
                  <a:cubicBezTo>
                    <a:pt x="3743" y="3785"/>
                    <a:pt x="3743" y="3762"/>
                    <a:pt x="3743" y="3751"/>
                  </a:cubicBezTo>
                  <a:cubicBezTo>
                    <a:pt x="3754" y="3728"/>
                    <a:pt x="3754" y="3705"/>
                    <a:pt x="3765" y="3694"/>
                  </a:cubicBezTo>
                  <a:cubicBezTo>
                    <a:pt x="3777" y="3660"/>
                    <a:pt x="3788" y="3626"/>
                    <a:pt x="3800" y="3592"/>
                  </a:cubicBezTo>
                  <a:lnTo>
                    <a:pt x="3811" y="3569"/>
                  </a:lnTo>
                  <a:cubicBezTo>
                    <a:pt x="3856" y="3478"/>
                    <a:pt x="3891" y="3387"/>
                    <a:pt x="3925" y="3319"/>
                  </a:cubicBezTo>
                  <a:cubicBezTo>
                    <a:pt x="3959" y="3251"/>
                    <a:pt x="4004" y="3171"/>
                    <a:pt x="4050" y="3103"/>
                  </a:cubicBezTo>
                  <a:cubicBezTo>
                    <a:pt x="4073" y="3057"/>
                    <a:pt x="4107" y="3012"/>
                    <a:pt x="4141" y="2989"/>
                  </a:cubicBezTo>
                  <a:cubicBezTo>
                    <a:pt x="4164" y="2955"/>
                    <a:pt x="4198" y="2943"/>
                    <a:pt x="4232" y="2932"/>
                  </a:cubicBezTo>
                  <a:lnTo>
                    <a:pt x="4243" y="2932"/>
                  </a:lnTo>
                  <a:cubicBezTo>
                    <a:pt x="4243" y="2932"/>
                    <a:pt x="4243" y="2932"/>
                    <a:pt x="4255" y="2921"/>
                  </a:cubicBezTo>
                  <a:close/>
                  <a:moveTo>
                    <a:pt x="4823" y="1226"/>
                  </a:moveTo>
                  <a:cubicBezTo>
                    <a:pt x="4846" y="1226"/>
                    <a:pt x="4857" y="1237"/>
                    <a:pt x="4857" y="1237"/>
                  </a:cubicBezTo>
                  <a:cubicBezTo>
                    <a:pt x="4869" y="1249"/>
                    <a:pt x="4869" y="1260"/>
                    <a:pt x="4857" y="1272"/>
                  </a:cubicBezTo>
                  <a:cubicBezTo>
                    <a:pt x="4698" y="1419"/>
                    <a:pt x="4539" y="1567"/>
                    <a:pt x="4380" y="1704"/>
                  </a:cubicBezTo>
                  <a:lnTo>
                    <a:pt x="4141" y="1931"/>
                  </a:lnTo>
                  <a:cubicBezTo>
                    <a:pt x="3674" y="2352"/>
                    <a:pt x="3288" y="2761"/>
                    <a:pt x="2935" y="3182"/>
                  </a:cubicBezTo>
                  <a:lnTo>
                    <a:pt x="2833" y="3307"/>
                  </a:lnTo>
                  <a:cubicBezTo>
                    <a:pt x="2685" y="3489"/>
                    <a:pt x="2537" y="3671"/>
                    <a:pt x="2389" y="3865"/>
                  </a:cubicBezTo>
                  <a:cubicBezTo>
                    <a:pt x="2241" y="4069"/>
                    <a:pt x="2094" y="4286"/>
                    <a:pt x="1946" y="4490"/>
                  </a:cubicBezTo>
                  <a:lnTo>
                    <a:pt x="1889" y="4570"/>
                  </a:lnTo>
                  <a:cubicBezTo>
                    <a:pt x="1889" y="4581"/>
                    <a:pt x="1877" y="4581"/>
                    <a:pt x="1877" y="4581"/>
                  </a:cubicBezTo>
                  <a:cubicBezTo>
                    <a:pt x="1877" y="4570"/>
                    <a:pt x="1877" y="4570"/>
                    <a:pt x="1877" y="4570"/>
                  </a:cubicBezTo>
                  <a:cubicBezTo>
                    <a:pt x="2025" y="4240"/>
                    <a:pt x="2219" y="3944"/>
                    <a:pt x="2378" y="3694"/>
                  </a:cubicBezTo>
                  <a:cubicBezTo>
                    <a:pt x="2674" y="3228"/>
                    <a:pt x="3049" y="2773"/>
                    <a:pt x="3481" y="2341"/>
                  </a:cubicBezTo>
                  <a:cubicBezTo>
                    <a:pt x="3959" y="1840"/>
                    <a:pt x="4391" y="1488"/>
                    <a:pt x="4823" y="1226"/>
                  </a:cubicBezTo>
                  <a:close/>
                  <a:moveTo>
                    <a:pt x="3481" y="4437"/>
                  </a:moveTo>
                  <a:cubicBezTo>
                    <a:pt x="3496" y="4437"/>
                    <a:pt x="3513" y="4440"/>
                    <a:pt x="3527" y="4445"/>
                  </a:cubicBezTo>
                  <a:cubicBezTo>
                    <a:pt x="3538" y="4456"/>
                    <a:pt x="3561" y="4479"/>
                    <a:pt x="3572" y="4513"/>
                  </a:cubicBezTo>
                  <a:cubicBezTo>
                    <a:pt x="3606" y="4615"/>
                    <a:pt x="3561" y="4729"/>
                    <a:pt x="3515" y="4843"/>
                  </a:cubicBezTo>
                  <a:cubicBezTo>
                    <a:pt x="3504" y="4866"/>
                    <a:pt x="3493" y="4900"/>
                    <a:pt x="3481" y="4922"/>
                  </a:cubicBezTo>
                  <a:cubicBezTo>
                    <a:pt x="3458" y="4979"/>
                    <a:pt x="3436" y="5036"/>
                    <a:pt x="3413" y="5104"/>
                  </a:cubicBezTo>
                  <a:cubicBezTo>
                    <a:pt x="3413" y="5116"/>
                    <a:pt x="3402" y="5139"/>
                    <a:pt x="3402" y="5150"/>
                  </a:cubicBezTo>
                  <a:cubicBezTo>
                    <a:pt x="3390" y="5207"/>
                    <a:pt x="3367" y="5264"/>
                    <a:pt x="3333" y="5309"/>
                  </a:cubicBezTo>
                  <a:cubicBezTo>
                    <a:pt x="3305" y="5357"/>
                    <a:pt x="3261" y="5380"/>
                    <a:pt x="3207" y="5380"/>
                  </a:cubicBezTo>
                  <a:cubicBezTo>
                    <a:pt x="3196" y="5380"/>
                    <a:pt x="3185" y="5379"/>
                    <a:pt x="3174" y="5377"/>
                  </a:cubicBezTo>
                  <a:cubicBezTo>
                    <a:pt x="3117" y="5366"/>
                    <a:pt x="3072" y="5298"/>
                    <a:pt x="3072" y="5241"/>
                  </a:cubicBezTo>
                  <a:cubicBezTo>
                    <a:pt x="3072" y="5173"/>
                    <a:pt x="3094" y="5116"/>
                    <a:pt x="3117" y="5048"/>
                  </a:cubicBezTo>
                  <a:lnTo>
                    <a:pt x="3129" y="5025"/>
                  </a:lnTo>
                  <a:cubicBezTo>
                    <a:pt x="3151" y="4957"/>
                    <a:pt x="3163" y="4900"/>
                    <a:pt x="3197" y="4831"/>
                  </a:cubicBezTo>
                  <a:cubicBezTo>
                    <a:pt x="3220" y="4775"/>
                    <a:pt x="3242" y="4706"/>
                    <a:pt x="3276" y="4627"/>
                  </a:cubicBezTo>
                  <a:cubicBezTo>
                    <a:pt x="3299" y="4593"/>
                    <a:pt x="3311" y="4570"/>
                    <a:pt x="3333" y="4536"/>
                  </a:cubicBezTo>
                  <a:cubicBezTo>
                    <a:pt x="3333" y="4536"/>
                    <a:pt x="3345" y="4524"/>
                    <a:pt x="3345" y="4513"/>
                  </a:cubicBezTo>
                  <a:cubicBezTo>
                    <a:pt x="3356" y="4502"/>
                    <a:pt x="3367" y="4490"/>
                    <a:pt x="3390" y="4479"/>
                  </a:cubicBezTo>
                  <a:cubicBezTo>
                    <a:pt x="3390" y="4479"/>
                    <a:pt x="3402" y="4468"/>
                    <a:pt x="3402" y="4456"/>
                  </a:cubicBezTo>
                  <a:lnTo>
                    <a:pt x="3424" y="4456"/>
                  </a:lnTo>
                  <a:cubicBezTo>
                    <a:pt x="3438" y="4443"/>
                    <a:pt x="3459" y="4437"/>
                    <a:pt x="3481" y="4437"/>
                  </a:cubicBezTo>
                  <a:close/>
                  <a:moveTo>
                    <a:pt x="1650" y="5013"/>
                  </a:moveTo>
                  <a:cubicBezTo>
                    <a:pt x="1650" y="5025"/>
                    <a:pt x="1661" y="5036"/>
                    <a:pt x="1650" y="5048"/>
                  </a:cubicBezTo>
                  <a:cubicBezTo>
                    <a:pt x="1650" y="5070"/>
                    <a:pt x="1639" y="5082"/>
                    <a:pt x="1627" y="5093"/>
                  </a:cubicBezTo>
                  <a:cubicBezTo>
                    <a:pt x="1616" y="5104"/>
                    <a:pt x="1616" y="5127"/>
                    <a:pt x="1604" y="5139"/>
                  </a:cubicBezTo>
                  <a:cubicBezTo>
                    <a:pt x="1604" y="5150"/>
                    <a:pt x="1593" y="5161"/>
                    <a:pt x="1593" y="5173"/>
                  </a:cubicBezTo>
                  <a:cubicBezTo>
                    <a:pt x="1582" y="5195"/>
                    <a:pt x="1570" y="5207"/>
                    <a:pt x="1559" y="5230"/>
                  </a:cubicBezTo>
                  <a:cubicBezTo>
                    <a:pt x="1536" y="5286"/>
                    <a:pt x="1502" y="5343"/>
                    <a:pt x="1479" y="5400"/>
                  </a:cubicBezTo>
                  <a:lnTo>
                    <a:pt x="1445" y="5468"/>
                  </a:lnTo>
                  <a:cubicBezTo>
                    <a:pt x="1400" y="5571"/>
                    <a:pt x="1354" y="5662"/>
                    <a:pt x="1309" y="5753"/>
                  </a:cubicBezTo>
                  <a:lnTo>
                    <a:pt x="1297" y="5753"/>
                  </a:lnTo>
                  <a:cubicBezTo>
                    <a:pt x="1309" y="5685"/>
                    <a:pt x="1309" y="5616"/>
                    <a:pt x="1332" y="5548"/>
                  </a:cubicBezTo>
                  <a:cubicBezTo>
                    <a:pt x="1343" y="5480"/>
                    <a:pt x="1366" y="5423"/>
                    <a:pt x="1400" y="5355"/>
                  </a:cubicBezTo>
                  <a:cubicBezTo>
                    <a:pt x="1422" y="5298"/>
                    <a:pt x="1457" y="5241"/>
                    <a:pt x="1491" y="5184"/>
                  </a:cubicBezTo>
                  <a:cubicBezTo>
                    <a:pt x="1502" y="5161"/>
                    <a:pt x="1525" y="5139"/>
                    <a:pt x="1536" y="5116"/>
                  </a:cubicBezTo>
                  <a:cubicBezTo>
                    <a:pt x="1548" y="5116"/>
                    <a:pt x="1548" y="5104"/>
                    <a:pt x="1559" y="5093"/>
                  </a:cubicBezTo>
                  <a:lnTo>
                    <a:pt x="1570" y="5082"/>
                  </a:lnTo>
                  <a:cubicBezTo>
                    <a:pt x="1582" y="5059"/>
                    <a:pt x="1604" y="5048"/>
                    <a:pt x="1616" y="5025"/>
                  </a:cubicBezTo>
                  <a:cubicBezTo>
                    <a:pt x="1627" y="5013"/>
                    <a:pt x="1627" y="5013"/>
                    <a:pt x="1639" y="5013"/>
                  </a:cubicBezTo>
                  <a:close/>
                  <a:moveTo>
                    <a:pt x="2878" y="6151"/>
                  </a:moveTo>
                  <a:cubicBezTo>
                    <a:pt x="2912" y="6151"/>
                    <a:pt x="2947" y="6174"/>
                    <a:pt x="2947" y="6196"/>
                  </a:cubicBezTo>
                  <a:cubicBezTo>
                    <a:pt x="2992" y="6276"/>
                    <a:pt x="2969" y="6378"/>
                    <a:pt x="2958" y="6458"/>
                  </a:cubicBezTo>
                  <a:lnTo>
                    <a:pt x="2947" y="6492"/>
                  </a:lnTo>
                  <a:cubicBezTo>
                    <a:pt x="2935" y="6560"/>
                    <a:pt x="2924" y="6629"/>
                    <a:pt x="2912" y="6697"/>
                  </a:cubicBezTo>
                  <a:lnTo>
                    <a:pt x="2844" y="6981"/>
                  </a:lnTo>
                  <a:cubicBezTo>
                    <a:pt x="2821" y="7072"/>
                    <a:pt x="2799" y="7163"/>
                    <a:pt x="2719" y="7209"/>
                  </a:cubicBezTo>
                  <a:cubicBezTo>
                    <a:pt x="2701" y="7220"/>
                    <a:pt x="2681" y="7225"/>
                    <a:pt x="2662" y="7225"/>
                  </a:cubicBezTo>
                  <a:cubicBezTo>
                    <a:pt x="2622" y="7225"/>
                    <a:pt x="2583" y="7202"/>
                    <a:pt x="2560" y="7163"/>
                  </a:cubicBezTo>
                  <a:cubicBezTo>
                    <a:pt x="2514" y="7095"/>
                    <a:pt x="2537" y="7004"/>
                    <a:pt x="2560" y="6913"/>
                  </a:cubicBezTo>
                  <a:lnTo>
                    <a:pt x="2639" y="6617"/>
                  </a:lnTo>
                  <a:cubicBezTo>
                    <a:pt x="2651" y="6549"/>
                    <a:pt x="2662" y="6481"/>
                    <a:pt x="2685" y="6412"/>
                  </a:cubicBezTo>
                  <a:lnTo>
                    <a:pt x="2696" y="6390"/>
                  </a:lnTo>
                  <a:cubicBezTo>
                    <a:pt x="2719" y="6299"/>
                    <a:pt x="2742" y="6219"/>
                    <a:pt x="2810" y="6162"/>
                  </a:cubicBezTo>
                  <a:cubicBezTo>
                    <a:pt x="2821" y="6151"/>
                    <a:pt x="2844" y="6151"/>
                    <a:pt x="2856" y="6151"/>
                  </a:cubicBezTo>
                  <a:close/>
                  <a:moveTo>
                    <a:pt x="14059" y="8380"/>
                  </a:moveTo>
                  <a:cubicBezTo>
                    <a:pt x="14070" y="8380"/>
                    <a:pt x="14081" y="8391"/>
                    <a:pt x="14081" y="8403"/>
                  </a:cubicBezTo>
                  <a:cubicBezTo>
                    <a:pt x="14081" y="8414"/>
                    <a:pt x="14081" y="8414"/>
                    <a:pt x="14081" y="8414"/>
                  </a:cubicBezTo>
                  <a:lnTo>
                    <a:pt x="14093" y="8414"/>
                  </a:lnTo>
                  <a:lnTo>
                    <a:pt x="14093" y="8426"/>
                  </a:lnTo>
                  <a:cubicBezTo>
                    <a:pt x="14093" y="8437"/>
                    <a:pt x="14093" y="8437"/>
                    <a:pt x="14093" y="8437"/>
                  </a:cubicBezTo>
                  <a:cubicBezTo>
                    <a:pt x="14104" y="8448"/>
                    <a:pt x="14104" y="8460"/>
                    <a:pt x="14104" y="8460"/>
                  </a:cubicBezTo>
                  <a:lnTo>
                    <a:pt x="14104" y="8494"/>
                  </a:lnTo>
                  <a:cubicBezTo>
                    <a:pt x="14116" y="8517"/>
                    <a:pt x="14116" y="8528"/>
                    <a:pt x="14116" y="8551"/>
                  </a:cubicBezTo>
                  <a:cubicBezTo>
                    <a:pt x="14116" y="8562"/>
                    <a:pt x="14116" y="8585"/>
                    <a:pt x="14116" y="8608"/>
                  </a:cubicBezTo>
                  <a:lnTo>
                    <a:pt x="14116" y="8619"/>
                  </a:lnTo>
                  <a:cubicBezTo>
                    <a:pt x="14104" y="8642"/>
                    <a:pt x="14104" y="8664"/>
                    <a:pt x="14093" y="8687"/>
                  </a:cubicBezTo>
                  <a:cubicBezTo>
                    <a:pt x="14093" y="8687"/>
                    <a:pt x="14093" y="8699"/>
                    <a:pt x="14081" y="8699"/>
                  </a:cubicBezTo>
                  <a:lnTo>
                    <a:pt x="14081" y="8721"/>
                  </a:lnTo>
                  <a:cubicBezTo>
                    <a:pt x="14070" y="8733"/>
                    <a:pt x="14059" y="8744"/>
                    <a:pt x="14047" y="8744"/>
                  </a:cubicBezTo>
                  <a:cubicBezTo>
                    <a:pt x="14044" y="8747"/>
                    <a:pt x="14041" y="8749"/>
                    <a:pt x="14038" y="8749"/>
                  </a:cubicBezTo>
                  <a:cubicBezTo>
                    <a:pt x="14030" y="8749"/>
                    <a:pt x="14025" y="8741"/>
                    <a:pt x="14025" y="8733"/>
                  </a:cubicBezTo>
                  <a:cubicBezTo>
                    <a:pt x="14013" y="8733"/>
                    <a:pt x="14013" y="8721"/>
                    <a:pt x="14013" y="8721"/>
                  </a:cubicBezTo>
                  <a:cubicBezTo>
                    <a:pt x="14002" y="8710"/>
                    <a:pt x="14002" y="8710"/>
                    <a:pt x="14002" y="8699"/>
                  </a:cubicBezTo>
                  <a:lnTo>
                    <a:pt x="13968" y="8699"/>
                  </a:lnTo>
                  <a:lnTo>
                    <a:pt x="14002" y="8687"/>
                  </a:lnTo>
                  <a:cubicBezTo>
                    <a:pt x="14002" y="8687"/>
                    <a:pt x="14002" y="8676"/>
                    <a:pt x="14002" y="8676"/>
                  </a:cubicBezTo>
                  <a:cubicBezTo>
                    <a:pt x="14002" y="8676"/>
                    <a:pt x="14002" y="8676"/>
                    <a:pt x="14002" y="8664"/>
                  </a:cubicBezTo>
                  <a:cubicBezTo>
                    <a:pt x="14002" y="8664"/>
                    <a:pt x="14002" y="8653"/>
                    <a:pt x="14002" y="8630"/>
                  </a:cubicBezTo>
                  <a:cubicBezTo>
                    <a:pt x="14002" y="8596"/>
                    <a:pt x="14002" y="8562"/>
                    <a:pt x="14002" y="8528"/>
                  </a:cubicBezTo>
                  <a:cubicBezTo>
                    <a:pt x="14002" y="8517"/>
                    <a:pt x="14013" y="8505"/>
                    <a:pt x="14013" y="8494"/>
                  </a:cubicBezTo>
                  <a:cubicBezTo>
                    <a:pt x="14013" y="8494"/>
                    <a:pt x="14013" y="8482"/>
                    <a:pt x="14013" y="8482"/>
                  </a:cubicBezTo>
                  <a:cubicBezTo>
                    <a:pt x="14013" y="8471"/>
                    <a:pt x="14013" y="8471"/>
                    <a:pt x="14013" y="8460"/>
                  </a:cubicBezTo>
                  <a:cubicBezTo>
                    <a:pt x="14013" y="8448"/>
                    <a:pt x="14013" y="8448"/>
                    <a:pt x="14025" y="8437"/>
                  </a:cubicBezTo>
                  <a:cubicBezTo>
                    <a:pt x="14025" y="8437"/>
                    <a:pt x="14025" y="8426"/>
                    <a:pt x="14025" y="8426"/>
                  </a:cubicBezTo>
                  <a:cubicBezTo>
                    <a:pt x="14025" y="8426"/>
                    <a:pt x="14025" y="8414"/>
                    <a:pt x="14025" y="8414"/>
                  </a:cubicBezTo>
                  <a:cubicBezTo>
                    <a:pt x="14025" y="8403"/>
                    <a:pt x="14025" y="8403"/>
                    <a:pt x="14025" y="8403"/>
                  </a:cubicBezTo>
                  <a:cubicBezTo>
                    <a:pt x="14025" y="8391"/>
                    <a:pt x="14047" y="8391"/>
                    <a:pt x="14059" y="8380"/>
                  </a:cubicBezTo>
                  <a:close/>
                  <a:moveTo>
                    <a:pt x="14337" y="8178"/>
                  </a:moveTo>
                  <a:cubicBezTo>
                    <a:pt x="14343" y="8178"/>
                    <a:pt x="14349" y="8181"/>
                    <a:pt x="14354" y="8187"/>
                  </a:cubicBezTo>
                  <a:cubicBezTo>
                    <a:pt x="14354" y="8198"/>
                    <a:pt x="14366" y="8198"/>
                    <a:pt x="14366" y="8198"/>
                  </a:cubicBezTo>
                  <a:cubicBezTo>
                    <a:pt x="14377" y="8210"/>
                    <a:pt x="14377" y="8210"/>
                    <a:pt x="14389" y="8221"/>
                  </a:cubicBezTo>
                  <a:cubicBezTo>
                    <a:pt x="14389" y="8221"/>
                    <a:pt x="14400" y="8232"/>
                    <a:pt x="14400" y="8244"/>
                  </a:cubicBezTo>
                  <a:lnTo>
                    <a:pt x="14411" y="8255"/>
                  </a:lnTo>
                  <a:cubicBezTo>
                    <a:pt x="14423" y="8278"/>
                    <a:pt x="14434" y="8312"/>
                    <a:pt x="14445" y="8335"/>
                  </a:cubicBezTo>
                  <a:cubicBezTo>
                    <a:pt x="14468" y="8391"/>
                    <a:pt x="14480" y="8460"/>
                    <a:pt x="14480" y="8517"/>
                  </a:cubicBezTo>
                  <a:cubicBezTo>
                    <a:pt x="14491" y="8573"/>
                    <a:pt x="14491" y="8642"/>
                    <a:pt x="14480" y="8687"/>
                  </a:cubicBezTo>
                  <a:cubicBezTo>
                    <a:pt x="14480" y="8710"/>
                    <a:pt x="14468" y="8721"/>
                    <a:pt x="14468" y="8733"/>
                  </a:cubicBezTo>
                  <a:cubicBezTo>
                    <a:pt x="14468" y="8733"/>
                    <a:pt x="14457" y="8744"/>
                    <a:pt x="14457" y="8744"/>
                  </a:cubicBezTo>
                  <a:cubicBezTo>
                    <a:pt x="14457" y="8744"/>
                    <a:pt x="14457" y="8755"/>
                    <a:pt x="14457" y="8755"/>
                  </a:cubicBezTo>
                  <a:cubicBezTo>
                    <a:pt x="14445" y="8790"/>
                    <a:pt x="14434" y="8812"/>
                    <a:pt x="14411" y="8824"/>
                  </a:cubicBezTo>
                  <a:cubicBezTo>
                    <a:pt x="14400" y="8835"/>
                    <a:pt x="14389" y="8846"/>
                    <a:pt x="14377" y="8846"/>
                  </a:cubicBezTo>
                  <a:cubicBezTo>
                    <a:pt x="14366" y="8846"/>
                    <a:pt x="14354" y="8835"/>
                    <a:pt x="14343" y="8824"/>
                  </a:cubicBezTo>
                  <a:cubicBezTo>
                    <a:pt x="14343" y="8824"/>
                    <a:pt x="14343" y="8812"/>
                    <a:pt x="14343" y="8812"/>
                  </a:cubicBezTo>
                  <a:cubicBezTo>
                    <a:pt x="14332" y="8801"/>
                    <a:pt x="14332" y="8790"/>
                    <a:pt x="14320" y="8767"/>
                  </a:cubicBezTo>
                  <a:cubicBezTo>
                    <a:pt x="14320" y="8755"/>
                    <a:pt x="14320" y="8744"/>
                    <a:pt x="14309" y="8733"/>
                  </a:cubicBezTo>
                  <a:cubicBezTo>
                    <a:pt x="14309" y="8721"/>
                    <a:pt x="14309" y="8710"/>
                    <a:pt x="14309" y="8687"/>
                  </a:cubicBezTo>
                  <a:cubicBezTo>
                    <a:pt x="14298" y="8630"/>
                    <a:pt x="14298" y="8573"/>
                    <a:pt x="14298" y="8517"/>
                  </a:cubicBezTo>
                  <a:cubicBezTo>
                    <a:pt x="14298" y="8482"/>
                    <a:pt x="14286" y="8448"/>
                    <a:pt x="14286" y="8414"/>
                  </a:cubicBezTo>
                  <a:lnTo>
                    <a:pt x="14286" y="8335"/>
                  </a:lnTo>
                  <a:cubicBezTo>
                    <a:pt x="14286" y="8323"/>
                    <a:pt x="14286" y="8323"/>
                    <a:pt x="14286" y="8323"/>
                  </a:cubicBezTo>
                  <a:cubicBezTo>
                    <a:pt x="14286" y="8300"/>
                    <a:pt x="14286" y="8278"/>
                    <a:pt x="14286" y="8266"/>
                  </a:cubicBezTo>
                  <a:cubicBezTo>
                    <a:pt x="14286" y="8255"/>
                    <a:pt x="14286" y="8244"/>
                    <a:pt x="14286" y="8232"/>
                  </a:cubicBezTo>
                  <a:cubicBezTo>
                    <a:pt x="14286" y="8232"/>
                    <a:pt x="14286" y="8221"/>
                    <a:pt x="14286" y="8221"/>
                  </a:cubicBezTo>
                  <a:cubicBezTo>
                    <a:pt x="14298" y="8198"/>
                    <a:pt x="14298" y="8187"/>
                    <a:pt x="14320" y="8187"/>
                  </a:cubicBezTo>
                  <a:cubicBezTo>
                    <a:pt x="14326" y="8181"/>
                    <a:pt x="14332" y="8178"/>
                    <a:pt x="14337" y="8178"/>
                  </a:cubicBezTo>
                  <a:close/>
                  <a:moveTo>
                    <a:pt x="2458" y="7823"/>
                  </a:moveTo>
                  <a:cubicBezTo>
                    <a:pt x="2492" y="7834"/>
                    <a:pt x="2537" y="7846"/>
                    <a:pt x="2548" y="7880"/>
                  </a:cubicBezTo>
                  <a:cubicBezTo>
                    <a:pt x="2605" y="7959"/>
                    <a:pt x="2594" y="8050"/>
                    <a:pt x="2594" y="8141"/>
                  </a:cubicBezTo>
                  <a:lnTo>
                    <a:pt x="2560" y="8710"/>
                  </a:lnTo>
                  <a:cubicBezTo>
                    <a:pt x="2548" y="8812"/>
                    <a:pt x="2537" y="8915"/>
                    <a:pt x="2458" y="8960"/>
                  </a:cubicBezTo>
                  <a:lnTo>
                    <a:pt x="2446" y="8960"/>
                  </a:lnTo>
                  <a:cubicBezTo>
                    <a:pt x="2433" y="8969"/>
                    <a:pt x="2420" y="8973"/>
                    <a:pt x="2407" y="8973"/>
                  </a:cubicBezTo>
                  <a:cubicBezTo>
                    <a:pt x="2386" y="8973"/>
                    <a:pt x="2365" y="8963"/>
                    <a:pt x="2344" y="8949"/>
                  </a:cubicBezTo>
                  <a:cubicBezTo>
                    <a:pt x="2264" y="8892"/>
                    <a:pt x="2264" y="8790"/>
                    <a:pt x="2276" y="8687"/>
                  </a:cubicBezTo>
                  <a:lnTo>
                    <a:pt x="2310" y="8164"/>
                  </a:lnTo>
                  <a:cubicBezTo>
                    <a:pt x="2310" y="8119"/>
                    <a:pt x="2310" y="8062"/>
                    <a:pt x="2321" y="8016"/>
                  </a:cubicBezTo>
                  <a:cubicBezTo>
                    <a:pt x="2321" y="7982"/>
                    <a:pt x="2321" y="7959"/>
                    <a:pt x="2332" y="7937"/>
                  </a:cubicBezTo>
                  <a:cubicBezTo>
                    <a:pt x="2344" y="7914"/>
                    <a:pt x="2355" y="7891"/>
                    <a:pt x="2378" y="7868"/>
                  </a:cubicBezTo>
                  <a:lnTo>
                    <a:pt x="2389" y="7857"/>
                  </a:lnTo>
                  <a:cubicBezTo>
                    <a:pt x="2412" y="7834"/>
                    <a:pt x="2435" y="7823"/>
                    <a:pt x="2458" y="7823"/>
                  </a:cubicBezTo>
                  <a:close/>
                  <a:moveTo>
                    <a:pt x="14650" y="7618"/>
                  </a:moveTo>
                  <a:cubicBezTo>
                    <a:pt x="14662" y="7618"/>
                    <a:pt x="14673" y="7618"/>
                    <a:pt x="14684" y="7629"/>
                  </a:cubicBezTo>
                  <a:cubicBezTo>
                    <a:pt x="14764" y="7755"/>
                    <a:pt x="14809" y="7857"/>
                    <a:pt x="14844" y="7982"/>
                  </a:cubicBezTo>
                  <a:cubicBezTo>
                    <a:pt x="14878" y="8119"/>
                    <a:pt x="14900" y="8255"/>
                    <a:pt x="14923" y="8369"/>
                  </a:cubicBezTo>
                  <a:cubicBezTo>
                    <a:pt x="14935" y="8494"/>
                    <a:pt x="14935" y="8619"/>
                    <a:pt x="14923" y="8778"/>
                  </a:cubicBezTo>
                  <a:cubicBezTo>
                    <a:pt x="14912" y="8915"/>
                    <a:pt x="14889" y="9040"/>
                    <a:pt x="14855" y="9154"/>
                  </a:cubicBezTo>
                  <a:cubicBezTo>
                    <a:pt x="14844" y="9165"/>
                    <a:pt x="14832" y="9176"/>
                    <a:pt x="14809" y="9176"/>
                  </a:cubicBezTo>
                  <a:cubicBezTo>
                    <a:pt x="14798" y="9176"/>
                    <a:pt x="14787" y="9165"/>
                    <a:pt x="14787" y="9165"/>
                  </a:cubicBezTo>
                  <a:cubicBezTo>
                    <a:pt x="14764" y="9006"/>
                    <a:pt x="14753" y="8846"/>
                    <a:pt x="14741" y="8687"/>
                  </a:cubicBezTo>
                  <a:cubicBezTo>
                    <a:pt x="14730" y="8596"/>
                    <a:pt x="14718" y="8494"/>
                    <a:pt x="14707" y="8403"/>
                  </a:cubicBezTo>
                  <a:cubicBezTo>
                    <a:pt x="14696" y="8289"/>
                    <a:pt x="14684" y="8164"/>
                    <a:pt x="14662" y="8028"/>
                  </a:cubicBezTo>
                  <a:lnTo>
                    <a:pt x="14650" y="7982"/>
                  </a:lnTo>
                  <a:cubicBezTo>
                    <a:pt x="14639" y="7925"/>
                    <a:pt x="14639" y="7880"/>
                    <a:pt x="14627" y="7834"/>
                  </a:cubicBezTo>
                  <a:cubicBezTo>
                    <a:pt x="14627" y="7789"/>
                    <a:pt x="14627" y="7755"/>
                    <a:pt x="14627" y="7709"/>
                  </a:cubicBezTo>
                  <a:cubicBezTo>
                    <a:pt x="14627" y="7686"/>
                    <a:pt x="14627" y="7664"/>
                    <a:pt x="14616" y="7641"/>
                  </a:cubicBezTo>
                  <a:cubicBezTo>
                    <a:pt x="14616" y="7629"/>
                    <a:pt x="14627" y="7618"/>
                    <a:pt x="14639" y="7618"/>
                  </a:cubicBezTo>
                  <a:close/>
                  <a:moveTo>
                    <a:pt x="1388" y="8949"/>
                  </a:moveTo>
                  <a:cubicBezTo>
                    <a:pt x="1388" y="8949"/>
                    <a:pt x="1400" y="8949"/>
                    <a:pt x="1411" y="8960"/>
                  </a:cubicBezTo>
                  <a:cubicBezTo>
                    <a:pt x="1411" y="8960"/>
                    <a:pt x="1411" y="8960"/>
                    <a:pt x="1411" y="8972"/>
                  </a:cubicBezTo>
                  <a:cubicBezTo>
                    <a:pt x="1422" y="8972"/>
                    <a:pt x="1422" y="8983"/>
                    <a:pt x="1422" y="8994"/>
                  </a:cubicBezTo>
                  <a:cubicBezTo>
                    <a:pt x="1434" y="9028"/>
                    <a:pt x="1445" y="9074"/>
                    <a:pt x="1445" y="9119"/>
                  </a:cubicBezTo>
                  <a:lnTo>
                    <a:pt x="1445" y="9176"/>
                  </a:lnTo>
                  <a:cubicBezTo>
                    <a:pt x="1445" y="9199"/>
                    <a:pt x="1445" y="9222"/>
                    <a:pt x="1445" y="9245"/>
                  </a:cubicBezTo>
                  <a:cubicBezTo>
                    <a:pt x="1445" y="9267"/>
                    <a:pt x="1445" y="9279"/>
                    <a:pt x="1445" y="9301"/>
                  </a:cubicBezTo>
                  <a:cubicBezTo>
                    <a:pt x="1445" y="9324"/>
                    <a:pt x="1445" y="9358"/>
                    <a:pt x="1445" y="9381"/>
                  </a:cubicBezTo>
                  <a:cubicBezTo>
                    <a:pt x="1445" y="9404"/>
                    <a:pt x="1445" y="9415"/>
                    <a:pt x="1445" y="9438"/>
                  </a:cubicBezTo>
                  <a:cubicBezTo>
                    <a:pt x="1445" y="9461"/>
                    <a:pt x="1445" y="9483"/>
                    <a:pt x="1445" y="9506"/>
                  </a:cubicBezTo>
                  <a:cubicBezTo>
                    <a:pt x="1445" y="9517"/>
                    <a:pt x="1422" y="9529"/>
                    <a:pt x="1411" y="9529"/>
                  </a:cubicBezTo>
                  <a:cubicBezTo>
                    <a:pt x="1400" y="9529"/>
                    <a:pt x="1400" y="9529"/>
                    <a:pt x="1400" y="9517"/>
                  </a:cubicBezTo>
                  <a:cubicBezTo>
                    <a:pt x="1377" y="9495"/>
                    <a:pt x="1377" y="9472"/>
                    <a:pt x="1366" y="9449"/>
                  </a:cubicBezTo>
                  <a:cubicBezTo>
                    <a:pt x="1354" y="9426"/>
                    <a:pt x="1354" y="9415"/>
                    <a:pt x="1343" y="9392"/>
                  </a:cubicBezTo>
                  <a:cubicBezTo>
                    <a:pt x="1332" y="9358"/>
                    <a:pt x="1332" y="9324"/>
                    <a:pt x="1320" y="9290"/>
                  </a:cubicBezTo>
                  <a:cubicBezTo>
                    <a:pt x="1320" y="9279"/>
                    <a:pt x="1320" y="9256"/>
                    <a:pt x="1320" y="9245"/>
                  </a:cubicBezTo>
                  <a:cubicBezTo>
                    <a:pt x="1309" y="9131"/>
                    <a:pt x="1309" y="9040"/>
                    <a:pt x="1343" y="8972"/>
                  </a:cubicBezTo>
                  <a:cubicBezTo>
                    <a:pt x="1343" y="8972"/>
                    <a:pt x="1354" y="8972"/>
                    <a:pt x="1354" y="8960"/>
                  </a:cubicBezTo>
                  <a:lnTo>
                    <a:pt x="1366" y="8960"/>
                  </a:lnTo>
                  <a:cubicBezTo>
                    <a:pt x="1366" y="8949"/>
                    <a:pt x="1377" y="8949"/>
                    <a:pt x="1388" y="8949"/>
                  </a:cubicBezTo>
                  <a:close/>
                  <a:moveTo>
                    <a:pt x="5130" y="9267"/>
                  </a:moveTo>
                  <a:cubicBezTo>
                    <a:pt x="5130" y="9267"/>
                    <a:pt x="5130" y="9279"/>
                    <a:pt x="5142" y="9279"/>
                  </a:cubicBezTo>
                  <a:lnTo>
                    <a:pt x="5142" y="9290"/>
                  </a:lnTo>
                  <a:cubicBezTo>
                    <a:pt x="5142" y="9290"/>
                    <a:pt x="5142" y="9301"/>
                    <a:pt x="5153" y="9301"/>
                  </a:cubicBezTo>
                  <a:cubicBezTo>
                    <a:pt x="5153" y="9301"/>
                    <a:pt x="5153" y="9301"/>
                    <a:pt x="5153" y="9313"/>
                  </a:cubicBezTo>
                  <a:cubicBezTo>
                    <a:pt x="5164" y="9324"/>
                    <a:pt x="5164" y="9324"/>
                    <a:pt x="5164" y="9336"/>
                  </a:cubicBezTo>
                  <a:cubicBezTo>
                    <a:pt x="5164" y="9347"/>
                    <a:pt x="5176" y="9370"/>
                    <a:pt x="5176" y="9381"/>
                  </a:cubicBezTo>
                  <a:cubicBezTo>
                    <a:pt x="5176" y="9392"/>
                    <a:pt x="5176" y="9415"/>
                    <a:pt x="5176" y="9415"/>
                  </a:cubicBezTo>
                  <a:lnTo>
                    <a:pt x="5176" y="9449"/>
                  </a:lnTo>
                  <a:lnTo>
                    <a:pt x="5176" y="9461"/>
                  </a:lnTo>
                  <a:cubicBezTo>
                    <a:pt x="5176" y="9472"/>
                    <a:pt x="5176" y="9483"/>
                    <a:pt x="5176" y="9495"/>
                  </a:cubicBezTo>
                  <a:cubicBezTo>
                    <a:pt x="5164" y="9495"/>
                    <a:pt x="5164" y="9506"/>
                    <a:pt x="5164" y="9506"/>
                  </a:cubicBezTo>
                  <a:cubicBezTo>
                    <a:pt x="5164" y="9517"/>
                    <a:pt x="5164" y="9517"/>
                    <a:pt x="5164" y="9529"/>
                  </a:cubicBezTo>
                  <a:cubicBezTo>
                    <a:pt x="5153" y="9552"/>
                    <a:pt x="5142" y="9552"/>
                    <a:pt x="5130" y="9563"/>
                  </a:cubicBezTo>
                  <a:cubicBezTo>
                    <a:pt x="5119" y="9563"/>
                    <a:pt x="5108" y="9563"/>
                    <a:pt x="5096" y="9552"/>
                  </a:cubicBezTo>
                  <a:cubicBezTo>
                    <a:pt x="5085" y="9540"/>
                    <a:pt x="5085" y="9529"/>
                    <a:pt x="5073" y="9517"/>
                  </a:cubicBezTo>
                  <a:cubicBezTo>
                    <a:pt x="5073" y="9517"/>
                    <a:pt x="5073" y="9506"/>
                    <a:pt x="5073" y="9506"/>
                  </a:cubicBezTo>
                  <a:cubicBezTo>
                    <a:pt x="5062" y="9495"/>
                    <a:pt x="5062" y="9495"/>
                    <a:pt x="5051" y="9483"/>
                  </a:cubicBezTo>
                  <a:cubicBezTo>
                    <a:pt x="5051" y="9483"/>
                    <a:pt x="5051" y="9472"/>
                    <a:pt x="5051" y="9472"/>
                  </a:cubicBezTo>
                  <a:lnTo>
                    <a:pt x="5051" y="9461"/>
                  </a:lnTo>
                  <a:cubicBezTo>
                    <a:pt x="5051" y="9438"/>
                    <a:pt x="5039" y="9426"/>
                    <a:pt x="5039" y="9415"/>
                  </a:cubicBezTo>
                  <a:cubicBezTo>
                    <a:pt x="5039" y="9404"/>
                    <a:pt x="5039" y="9392"/>
                    <a:pt x="5051" y="9381"/>
                  </a:cubicBezTo>
                  <a:lnTo>
                    <a:pt x="5051" y="9370"/>
                  </a:lnTo>
                  <a:cubicBezTo>
                    <a:pt x="5051" y="9358"/>
                    <a:pt x="5051" y="9347"/>
                    <a:pt x="5051" y="9336"/>
                  </a:cubicBezTo>
                  <a:cubicBezTo>
                    <a:pt x="5051" y="9324"/>
                    <a:pt x="5062" y="9313"/>
                    <a:pt x="5073" y="9301"/>
                  </a:cubicBezTo>
                  <a:cubicBezTo>
                    <a:pt x="5073" y="9301"/>
                    <a:pt x="5073" y="9290"/>
                    <a:pt x="5073" y="9290"/>
                  </a:cubicBezTo>
                  <a:lnTo>
                    <a:pt x="5085" y="9279"/>
                  </a:lnTo>
                  <a:cubicBezTo>
                    <a:pt x="5085" y="9267"/>
                    <a:pt x="5096" y="9267"/>
                    <a:pt x="5108" y="9267"/>
                  </a:cubicBezTo>
                  <a:close/>
                  <a:moveTo>
                    <a:pt x="4789" y="9154"/>
                  </a:moveTo>
                  <a:cubicBezTo>
                    <a:pt x="4800" y="9154"/>
                    <a:pt x="4812" y="9154"/>
                    <a:pt x="4823" y="9165"/>
                  </a:cubicBezTo>
                  <a:cubicBezTo>
                    <a:pt x="4823" y="9176"/>
                    <a:pt x="4835" y="9176"/>
                    <a:pt x="4835" y="9188"/>
                  </a:cubicBezTo>
                  <a:cubicBezTo>
                    <a:pt x="4846" y="9199"/>
                    <a:pt x="4846" y="9210"/>
                    <a:pt x="4846" y="9210"/>
                  </a:cubicBezTo>
                  <a:lnTo>
                    <a:pt x="4846" y="9222"/>
                  </a:lnTo>
                  <a:cubicBezTo>
                    <a:pt x="4846" y="9222"/>
                    <a:pt x="4857" y="9222"/>
                    <a:pt x="4857" y="9233"/>
                  </a:cubicBezTo>
                  <a:cubicBezTo>
                    <a:pt x="4857" y="9233"/>
                    <a:pt x="4857" y="9233"/>
                    <a:pt x="4857" y="9245"/>
                  </a:cubicBezTo>
                  <a:cubicBezTo>
                    <a:pt x="4857" y="9256"/>
                    <a:pt x="4869" y="9267"/>
                    <a:pt x="4869" y="9290"/>
                  </a:cubicBezTo>
                  <a:cubicBezTo>
                    <a:pt x="4869" y="9301"/>
                    <a:pt x="4869" y="9313"/>
                    <a:pt x="4869" y="9313"/>
                  </a:cubicBezTo>
                  <a:lnTo>
                    <a:pt x="4880" y="9324"/>
                  </a:lnTo>
                  <a:cubicBezTo>
                    <a:pt x="4880" y="9358"/>
                    <a:pt x="4880" y="9392"/>
                    <a:pt x="4880" y="9426"/>
                  </a:cubicBezTo>
                  <a:lnTo>
                    <a:pt x="4880" y="9472"/>
                  </a:lnTo>
                  <a:cubicBezTo>
                    <a:pt x="4880" y="9506"/>
                    <a:pt x="4880" y="9529"/>
                    <a:pt x="4869" y="9552"/>
                  </a:cubicBezTo>
                  <a:lnTo>
                    <a:pt x="4857" y="9552"/>
                  </a:lnTo>
                  <a:cubicBezTo>
                    <a:pt x="4857" y="9574"/>
                    <a:pt x="4846" y="9586"/>
                    <a:pt x="4846" y="9597"/>
                  </a:cubicBezTo>
                  <a:cubicBezTo>
                    <a:pt x="4835" y="9614"/>
                    <a:pt x="4815" y="9623"/>
                    <a:pt x="4796" y="9623"/>
                  </a:cubicBezTo>
                  <a:cubicBezTo>
                    <a:pt x="4778" y="9623"/>
                    <a:pt x="4761" y="9614"/>
                    <a:pt x="4755" y="9597"/>
                  </a:cubicBezTo>
                  <a:cubicBezTo>
                    <a:pt x="4744" y="9586"/>
                    <a:pt x="4744" y="9574"/>
                    <a:pt x="4732" y="9552"/>
                  </a:cubicBezTo>
                  <a:lnTo>
                    <a:pt x="4732" y="9540"/>
                  </a:lnTo>
                  <a:cubicBezTo>
                    <a:pt x="4721" y="9529"/>
                    <a:pt x="4721" y="9517"/>
                    <a:pt x="4710" y="9506"/>
                  </a:cubicBezTo>
                  <a:cubicBezTo>
                    <a:pt x="4710" y="9495"/>
                    <a:pt x="4710" y="9483"/>
                    <a:pt x="4710" y="9472"/>
                  </a:cubicBezTo>
                  <a:lnTo>
                    <a:pt x="4710" y="9426"/>
                  </a:lnTo>
                  <a:cubicBezTo>
                    <a:pt x="4721" y="9404"/>
                    <a:pt x="4721" y="9370"/>
                    <a:pt x="4721" y="9336"/>
                  </a:cubicBezTo>
                  <a:lnTo>
                    <a:pt x="4721" y="9301"/>
                  </a:lnTo>
                  <a:cubicBezTo>
                    <a:pt x="4721" y="9301"/>
                    <a:pt x="4721" y="9290"/>
                    <a:pt x="4732" y="9279"/>
                  </a:cubicBezTo>
                  <a:cubicBezTo>
                    <a:pt x="4732" y="9267"/>
                    <a:pt x="4744" y="9256"/>
                    <a:pt x="4732" y="9245"/>
                  </a:cubicBezTo>
                  <a:cubicBezTo>
                    <a:pt x="4732" y="9245"/>
                    <a:pt x="4732" y="9233"/>
                    <a:pt x="4744" y="9233"/>
                  </a:cubicBezTo>
                  <a:cubicBezTo>
                    <a:pt x="4744" y="9222"/>
                    <a:pt x="4744" y="9222"/>
                    <a:pt x="4744" y="9222"/>
                  </a:cubicBezTo>
                  <a:cubicBezTo>
                    <a:pt x="4744" y="9222"/>
                    <a:pt x="4744" y="9210"/>
                    <a:pt x="4744" y="9210"/>
                  </a:cubicBezTo>
                  <a:cubicBezTo>
                    <a:pt x="4744" y="9210"/>
                    <a:pt x="4755" y="9210"/>
                    <a:pt x="4755" y="9199"/>
                  </a:cubicBezTo>
                  <a:cubicBezTo>
                    <a:pt x="4755" y="9199"/>
                    <a:pt x="4755" y="9199"/>
                    <a:pt x="4755" y="9188"/>
                  </a:cubicBezTo>
                  <a:lnTo>
                    <a:pt x="4766" y="9188"/>
                  </a:lnTo>
                  <a:lnTo>
                    <a:pt x="4766" y="9176"/>
                  </a:lnTo>
                  <a:cubicBezTo>
                    <a:pt x="4766" y="9176"/>
                    <a:pt x="4766" y="9176"/>
                    <a:pt x="4766" y="9165"/>
                  </a:cubicBezTo>
                  <a:cubicBezTo>
                    <a:pt x="4778" y="9154"/>
                    <a:pt x="4789" y="9154"/>
                    <a:pt x="4789" y="9154"/>
                  </a:cubicBezTo>
                  <a:close/>
                  <a:moveTo>
                    <a:pt x="4459" y="8960"/>
                  </a:moveTo>
                  <a:cubicBezTo>
                    <a:pt x="4471" y="8960"/>
                    <a:pt x="4493" y="8972"/>
                    <a:pt x="4493" y="8994"/>
                  </a:cubicBezTo>
                  <a:cubicBezTo>
                    <a:pt x="4493" y="9017"/>
                    <a:pt x="4505" y="9028"/>
                    <a:pt x="4505" y="9040"/>
                  </a:cubicBezTo>
                  <a:cubicBezTo>
                    <a:pt x="4505" y="9051"/>
                    <a:pt x="4505" y="9051"/>
                    <a:pt x="4505" y="9063"/>
                  </a:cubicBezTo>
                  <a:cubicBezTo>
                    <a:pt x="4505" y="9097"/>
                    <a:pt x="4505" y="9119"/>
                    <a:pt x="4505" y="9154"/>
                  </a:cubicBezTo>
                  <a:cubicBezTo>
                    <a:pt x="4505" y="9199"/>
                    <a:pt x="4505" y="9245"/>
                    <a:pt x="4493" y="9301"/>
                  </a:cubicBezTo>
                  <a:cubicBezTo>
                    <a:pt x="4493" y="9313"/>
                    <a:pt x="4493" y="9324"/>
                    <a:pt x="4493" y="9347"/>
                  </a:cubicBezTo>
                  <a:lnTo>
                    <a:pt x="4493" y="9370"/>
                  </a:lnTo>
                  <a:cubicBezTo>
                    <a:pt x="4493" y="9392"/>
                    <a:pt x="4493" y="9404"/>
                    <a:pt x="4493" y="9426"/>
                  </a:cubicBezTo>
                  <a:cubicBezTo>
                    <a:pt x="4493" y="9438"/>
                    <a:pt x="4493" y="9438"/>
                    <a:pt x="4493" y="9438"/>
                  </a:cubicBezTo>
                  <a:cubicBezTo>
                    <a:pt x="4493" y="9461"/>
                    <a:pt x="4493" y="9472"/>
                    <a:pt x="4493" y="9483"/>
                  </a:cubicBezTo>
                  <a:cubicBezTo>
                    <a:pt x="4482" y="9517"/>
                    <a:pt x="4482" y="9552"/>
                    <a:pt x="4471" y="9574"/>
                  </a:cubicBezTo>
                  <a:cubicBezTo>
                    <a:pt x="4471" y="9586"/>
                    <a:pt x="4471" y="9586"/>
                    <a:pt x="4471" y="9586"/>
                  </a:cubicBezTo>
                  <a:cubicBezTo>
                    <a:pt x="4471" y="9620"/>
                    <a:pt x="4471" y="9654"/>
                    <a:pt x="4448" y="9677"/>
                  </a:cubicBezTo>
                  <a:cubicBezTo>
                    <a:pt x="4437" y="9699"/>
                    <a:pt x="4425" y="9711"/>
                    <a:pt x="4414" y="9711"/>
                  </a:cubicBezTo>
                  <a:cubicBezTo>
                    <a:pt x="4402" y="9711"/>
                    <a:pt x="4391" y="9699"/>
                    <a:pt x="4380" y="9699"/>
                  </a:cubicBezTo>
                  <a:cubicBezTo>
                    <a:pt x="4357" y="9677"/>
                    <a:pt x="4346" y="9643"/>
                    <a:pt x="4334" y="9597"/>
                  </a:cubicBezTo>
                  <a:cubicBezTo>
                    <a:pt x="4334" y="9597"/>
                    <a:pt x="4334" y="9597"/>
                    <a:pt x="4334" y="9586"/>
                  </a:cubicBezTo>
                  <a:cubicBezTo>
                    <a:pt x="4311" y="9563"/>
                    <a:pt x="4311" y="9517"/>
                    <a:pt x="4311" y="9472"/>
                  </a:cubicBezTo>
                  <a:lnTo>
                    <a:pt x="4311" y="9438"/>
                  </a:lnTo>
                  <a:cubicBezTo>
                    <a:pt x="4311" y="9438"/>
                    <a:pt x="4311" y="9426"/>
                    <a:pt x="4311" y="9426"/>
                  </a:cubicBezTo>
                  <a:lnTo>
                    <a:pt x="4311" y="9415"/>
                  </a:lnTo>
                  <a:cubicBezTo>
                    <a:pt x="4311" y="9392"/>
                    <a:pt x="4300" y="9381"/>
                    <a:pt x="4311" y="9370"/>
                  </a:cubicBezTo>
                  <a:cubicBezTo>
                    <a:pt x="4311" y="9347"/>
                    <a:pt x="4311" y="9324"/>
                    <a:pt x="4311" y="9301"/>
                  </a:cubicBezTo>
                  <a:cubicBezTo>
                    <a:pt x="4323" y="9245"/>
                    <a:pt x="4323" y="9188"/>
                    <a:pt x="4334" y="9131"/>
                  </a:cubicBezTo>
                  <a:cubicBezTo>
                    <a:pt x="4357" y="9074"/>
                    <a:pt x="4368" y="9040"/>
                    <a:pt x="4391" y="8994"/>
                  </a:cubicBezTo>
                  <a:cubicBezTo>
                    <a:pt x="4402" y="8972"/>
                    <a:pt x="4437" y="8960"/>
                    <a:pt x="4459" y="8960"/>
                  </a:cubicBezTo>
                  <a:close/>
                  <a:moveTo>
                    <a:pt x="14650" y="6356"/>
                  </a:moveTo>
                  <a:cubicBezTo>
                    <a:pt x="14809" y="6538"/>
                    <a:pt x="14957" y="6799"/>
                    <a:pt x="15094" y="7129"/>
                  </a:cubicBezTo>
                  <a:cubicBezTo>
                    <a:pt x="15196" y="7391"/>
                    <a:pt x="15276" y="7675"/>
                    <a:pt x="15344" y="7993"/>
                  </a:cubicBezTo>
                  <a:cubicBezTo>
                    <a:pt x="15412" y="8289"/>
                    <a:pt x="15458" y="8608"/>
                    <a:pt x="15480" y="8915"/>
                  </a:cubicBezTo>
                  <a:cubicBezTo>
                    <a:pt x="15492" y="9085"/>
                    <a:pt x="15492" y="9233"/>
                    <a:pt x="15492" y="9370"/>
                  </a:cubicBezTo>
                  <a:cubicBezTo>
                    <a:pt x="15492" y="9438"/>
                    <a:pt x="15480" y="9506"/>
                    <a:pt x="15469" y="9574"/>
                  </a:cubicBezTo>
                  <a:cubicBezTo>
                    <a:pt x="15458" y="9597"/>
                    <a:pt x="15458" y="9608"/>
                    <a:pt x="15458" y="9620"/>
                  </a:cubicBezTo>
                  <a:cubicBezTo>
                    <a:pt x="15458" y="9643"/>
                    <a:pt x="15446" y="9665"/>
                    <a:pt x="15446" y="9688"/>
                  </a:cubicBezTo>
                  <a:cubicBezTo>
                    <a:pt x="15446" y="9711"/>
                    <a:pt x="15435" y="9722"/>
                    <a:pt x="15424" y="9745"/>
                  </a:cubicBezTo>
                  <a:cubicBezTo>
                    <a:pt x="15424" y="9768"/>
                    <a:pt x="15412" y="9779"/>
                    <a:pt x="15401" y="9802"/>
                  </a:cubicBezTo>
                  <a:cubicBezTo>
                    <a:pt x="15401" y="9836"/>
                    <a:pt x="15378" y="9836"/>
                    <a:pt x="15367" y="9836"/>
                  </a:cubicBezTo>
                  <a:cubicBezTo>
                    <a:pt x="15333" y="9836"/>
                    <a:pt x="15310" y="9813"/>
                    <a:pt x="15310" y="9790"/>
                  </a:cubicBezTo>
                  <a:cubicBezTo>
                    <a:pt x="15298" y="9768"/>
                    <a:pt x="15298" y="9745"/>
                    <a:pt x="15298" y="9722"/>
                  </a:cubicBezTo>
                  <a:cubicBezTo>
                    <a:pt x="15287" y="9699"/>
                    <a:pt x="15287" y="9688"/>
                    <a:pt x="15276" y="9665"/>
                  </a:cubicBezTo>
                  <a:cubicBezTo>
                    <a:pt x="15276" y="9643"/>
                    <a:pt x="15276" y="9620"/>
                    <a:pt x="15276" y="9597"/>
                  </a:cubicBezTo>
                  <a:cubicBezTo>
                    <a:pt x="15276" y="9574"/>
                    <a:pt x="15276" y="9563"/>
                    <a:pt x="15276" y="9540"/>
                  </a:cubicBezTo>
                  <a:cubicBezTo>
                    <a:pt x="15264" y="9461"/>
                    <a:pt x="15264" y="9392"/>
                    <a:pt x="15264" y="9336"/>
                  </a:cubicBezTo>
                  <a:cubicBezTo>
                    <a:pt x="15253" y="9188"/>
                    <a:pt x="15253" y="9051"/>
                    <a:pt x="15242" y="8903"/>
                  </a:cubicBezTo>
                  <a:cubicBezTo>
                    <a:pt x="15230" y="8619"/>
                    <a:pt x="15185" y="8323"/>
                    <a:pt x="15128" y="8039"/>
                  </a:cubicBezTo>
                  <a:cubicBezTo>
                    <a:pt x="15071" y="7777"/>
                    <a:pt x="15003" y="7493"/>
                    <a:pt x="14900" y="7186"/>
                  </a:cubicBezTo>
                  <a:cubicBezTo>
                    <a:pt x="14878" y="7095"/>
                    <a:pt x="14844" y="7015"/>
                    <a:pt x="14809" y="6924"/>
                  </a:cubicBezTo>
                  <a:cubicBezTo>
                    <a:pt x="14753" y="6742"/>
                    <a:pt x="14684" y="6549"/>
                    <a:pt x="14639" y="6367"/>
                  </a:cubicBezTo>
                  <a:cubicBezTo>
                    <a:pt x="14639" y="6356"/>
                    <a:pt x="14639" y="6356"/>
                    <a:pt x="14639" y="6356"/>
                  </a:cubicBezTo>
                  <a:close/>
                  <a:moveTo>
                    <a:pt x="1093" y="8494"/>
                  </a:moveTo>
                  <a:cubicBezTo>
                    <a:pt x="1104" y="8505"/>
                    <a:pt x="1115" y="8505"/>
                    <a:pt x="1127" y="8517"/>
                  </a:cubicBezTo>
                  <a:cubicBezTo>
                    <a:pt x="1161" y="8573"/>
                    <a:pt x="1150" y="8687"/>
                    <a:pt x="1138" y="8767"/>
                  </a:cubicBezTo>
                  <a:cubicBezTo>
                    <a:pt x="1138" y="8790"/>
                    <a:pt x="1138" y="8812"/>
                    <a:pt x="1138" y="8835"/>
                  </a:cubicBezTo>
                  <a:cubicBezTo>
                    <a:pt x="1127" y="8949"/>
                    <a:pt x="1127" y="9063"/>
                    <a:pt x="1138" y="9176"/>
                  </a:cubicBezTo>
                  <a:cubicBezTo>
                    <a:pt x="1138" y="9279"/>
                    <a:pt x="1150" y="9381"/>
                    <a:pt x="1161" y="9472"/>
                  </a:cubicBezTo>
                  <a:lnTo>
                    <a:pt x="1161" y="9563"/>
                  </a:lnTo>
                  <a:cubicBezTo>
                    <a:pt x="1172" y="9665"/>
                    <a:pt x="1184" y="9756"/>
                    <a:pt x="1172" y="9859"/>
                  </a:cubicBezTo>
                  <a:cubicBezTo>
                    <a:pt x="1172" y="9881"/>
                    <a:pt x="1161" y="9881"/>
                    <a:pt x="1150" y="9881"/>
                  </a:cubicBezTo>
                  <a:cubicBezTo>
                    <a:pt x="1146" y="9885"/>
                    <a:pt x="1143" y="9886"/>
                    <a:pt x="1140" y="9886"/>
                  </a:cubicBezTo>
                  <a:cubicBezTo>
                    <a:pt x="1131" y="9886"/>
                    <a:pt x="1123" y="9878"/>
                    <a:pt x="1115" y="9870"/>
                  </a:cubicBezTo>
                  <a:cubicBezTo>
                    <a:pt x="1059" y="9790"/>
                    <a:pt x="1013" y="9677"/>
                    <a:pt x="979" y="9540"/>
                  </a:cubicBezTo>
                  <a:cubicBezTo>
                    <a:pt x="956" y="9438"/>
                    <a:pt x="945" y="9313"/>
                    <a:pt x="945" y="9176"/>
                  </a:cubicBezTo>
                  <a:cubicBezTo>
                    <a:pt x="933" y="9051"/>
                    <a:pt x="945" y="8926"/>
                    <a:pt x="956" y="8812"/>
                  </a:cubicBezTo>
                  <a:lnTo>
                    <a:pt x="956" y="8790"/>
                  </a:lnTo>
                  <a:cubicBezTo>
                    <a:pt x="979" y="8699"/>
                    <a:pt x="990" y="8562"/>
                    <a:pt x="1070" y="8505"/>
                  </a:cubicBezTo>
                  <a:cubicBezTo>
                    <a:pt x="1070" y="8494"/>
                    <a:pt x="1081" y="8494"/>
                    <a:pt x="1081" y="8494"/>
                  </a:cubicBezTo>
                  <a:close/>
                  <a:moveTo>
                    <a:pt x="4141" y="8494"/>
                  </a:moveTo>
                  <a:cubicBezTo>
                    <a:pt x="4152" y="8494"/>
                    <a:pt x="4152" y="8494"/>
                    <a:pt x="4152" y="8505"/>
                  </a:cubicBezTo>
                  <a:cubicBezTo>
                    <a:pt x="4186" y="8596"/>
                    <a:pt x="4164" y="8699"/>
                    <a:pt x="4141" y="8812"/>
                  </a:cubicBezTo>
                  <a:cubicBezTo>
                    <a:pt x="4129" y="8846"/>
                    <a:pt x="4129" y="8869"/>
                    <a:pt x="4118" y="8903"/>
                  </a:cubicBezTo>
                  <a:cubicBezTo>
                    <a:pt x="4095" y="9040"/>
                    <a:pt x="4084" y="9176"/>
                    <a:pt x="4073" y="9313"/>
                  </a:cubicBezTo>
                  <a:cubicBezTo>
                    <a:pt x="4061" y="9449"/>
                    <a:pt x="4050" y="9597"/>
                    <a:pt x="4038" y="9734"/>
                  </a:cubicBezTo>
                  <a:cubicBezTo>
                    <a:pt x="4038" y="9881"/>
                    <a:pt x="4027" y="10018"/>
                    <a:pt x="4016" y="10166"/>
                  </a:cubicBezTo>
                  <a:cubicBezTo>
                    <a:pt x="4016" y="10177"/>
                    <a:pt x="4004" y="10189"/>
                    <a:pt x="3993" y="10189"/>
                  </a:cubicBezTo>
                  <a:cubicBezTo>
                    <a:pt x="3970" y="10189"/>
                    <a:pt x="3970" y="10177"/>
                    <a:pt x="3970" y="10177"/>
                  </a:cubicBezTo>
                  <a:cubicBezTo>
                    <a:pt x="3902" y="9916"/>
                    <a:pt x="3879" y="9643"/>
                    <a:pt x="3913" y="9301"/>
                  </a:cubicBezTo>
                  <a:cubicBezTo>
                    <a:pt x="3925" y="9165"/>
                    <a:pt x="3947" y="9006"/>
                    <a:pt x="3982" y="8858"/>
                  </a:cubicBezTo>
                  <a:lnTo>
                    <a:pt x="3993" y="8824"/>
                  </a:lnTo>
                  <a:cubicBezTo>
                    <a:pt x="4016" y="8710"/>
                    <a:pt x="4038" y="8562"/>
                    <a:pt x="4129" y="8494"/>
                  </a:cubicBezTo>
                  <a:close/>
                  <a:moveTo>
                    <a:pt x="2329" y="9549"/>
                  </a:moveTo>
                  <a:cubicBezTo>
                    <a:pt x="2356" y="9549"/>
                    <a:pt x="2382" y="9565"/>
                    <a:pt x="2401" y="9574"/>
                  </a:cubicBezTo>
                  <a:cubicBezTo>
                    <a:pt x="2480" y="9654"/>
                    <a:pt x="2492" y="9768"/>
                    <a:pt x="2503" y="9881"/>
                  </a:cubicBezTo>
                  <a:cubicBezTo>
                    <a:pt x="2503" y="9938"/>
                    <a:pt x="2514" y="9995"/>
                    <a:pt x="2514" y="10052"/>
                  </a:cubicBezTo>
                  <a:lnTo>
                    <a:pt x="2526" y="10234"/>
                  </a:lnTo>
                  <a:cubicBezTo>
                    <a:pt x="2526" y="10302"/>
                    <a:pt x="2537" y="10371"/>
                    <a:pt x="2537" y="10427"/>
                  </a:cubicBezTo>
                  <a:cubicBezTo>
                    <a:pt x="2548" y="10496"/>
                    <a:pt x="2526" y="10587"/>
                    <a:pt x="2480" y="10643"/>
                  </a:cubicBezTo>
                  <a:cubicBezTo>
                    <a:pt x="2446" y="10666"/>
                    <a:pt x="2423" y="10678"/>
                    <a:pt x="2389" y="10678"/>
                  </a:cubicBezTo>
                  <a:cubicBezTo>
                    <a:pt x="2321" y="10678"/>
                    <a:pt x="2276" y="10621"/>
                    <a:pt x="2264" y="10598"/>
                  </a:cubicBezTo>
                  <a:cubicBezTo>
                    <a:pt x="2264" y="10587"/>
                    <a:pt x="2253" y="10575"/>
                    <a:pt x="2253" y="10575"/>
                  </a:cubicBezTo>
                  <a:cubicBezTo>
                    <a:pt x="2253" y="10564"/>
                    <a:pt x="2253" y="10564"/>
                    <a:pt x="2253" y="10564"/>
                  </a:cubicBezTo>
                  <a:cubicBezTo>
                    <a:pt x="2241" y="10541"/>
                    <a:pt x="2230" y="10530"/>
                    <a:pt x="2230" y="10507"/>
                  </a:cubicBezTo>
                  <a:cubicBezTo>
                    <a:pt x="2219" y="10484"/>
                    <a:pt x="2219" y="10462"/>
                    <a:pt x="2219" y="10439"/>
                  </a:cubicBezTo>
                  <a:lnTo>
                    <a:pt x="2219" y="10427"/>
                  </a:lnTo>
                  <a:cubicBezTo>
                    <a:pt x="2219" y="10359"/>
                    <a:pt x="2207" y="10302"/>
                    <a:pt x="2207" y="10234"/>
                  </a:cubicBezTo>
                  <a:lnTo>
                    <a:pt x="2196" y="10052"/>
                  </a:lnTo>
                  <a:cubicBezTo>
                    <a:pt x="2196" y="9995"/>
                    <a:pt x="2185" y="9938"/>
                    <a:pt x="2185" y="9870"/>
                  </a:cubicBezTo>
                  <a:cubicBezTo>
                    <a:pt x="2185" y="9813"/>
                    <a:pt x="2185" y="9768"/>
                    <a:pt x="2196" y="9722"/>
                  </a:cubicBezTo>
                  <a:cubicBezTo>
                    <a:pt x="2196" y="9699"/>
                    <a:pt x="2207" y="9677"/>
                    <a:pt x="2207" y="9654"/>
                  </a:cubicBezTo>
                  <a:cubicBezTo>
                    <a:pt x="2219" y="9631"/>
                    <a:pt x="2230" y="9608"/>
                    <a:pt x="2253" y="9586"/>
                  </a:cubicBezTo>
                  <a:lnTo>
                    <a:pt x="2264" y="9574"/>
                  </a:lnTo>
                  <a:cubicBezTo>
                    <a:pt x="2276" y="9552"/>
                    <a:pt x="2298" y="9552"/>
                    <a:pt x="2310" y="9552"/>
                  </a:cubicBezTo>
                  <a:cubicBezTo>
                    <a:pt x="2316" y="9549"/>
                    <a:pt x="2323" y="9549"/>
                    <a:pt x="2329" y="9549"/>
                  </a:cubicBezTo>
                  <a:close/>
                  <a:moveTo>
                    <a:pt x="956" y="6731"/>
                  </a:moveTo>
                  <a:cubicBezTo>
                    <a:pt x="968" y="6742"/>
                    <a:pt x="968" y="6742"/>
                    <a:pt x="968" y="6754"/>
                  </a:cubicBezTo>
                  <a:cubicBezTo>
                    <a:pt x="968" y="6811"/>
                    <a:pt x="956" y="6867"/>
                    <a:pt x="945" y="6924"/>
                  </a:cubicBezTo>
                  <a:cubicBezTo>
                    <a:pt x="933" y="6958"/>
                    <a:pt x="933" y="6981"/>
                    <a:pt x="922" y="7015"/>
                  </a:cubicBezTo>
                  <a:cubicBezTo>
                    <a:pt x="911" y="7072"/>
                    <a:pt x="899" y="7129"/>
                    <a:pt x="888" y="7186"/>
                  </a:cubicBezTo>
                  <a:cubicBezTo>
                    <a:pt x="888" y="7220"/>
                    <a:pt x="877" y="7254"/>
                    <a:pt x="865" y="7288"/>
                  </a:cubicBezTo>
                  <a:cubicBezTo>
                    <a:pt x="831" y="7459"/>
                    <a:pt x="797" y="7641"/>
                    <a:pt x="774" y="7834"/>
                  </a:cubicBezTo>
                  <a:cubicBezTo>
                    <a:pt x="683" y="8539"/>
                    <a:pt x="695" y="9188"/>
                    <a:pt x="808" y="9802"/>
                  </a:cubicBezTo>
                  <a:cubicBezTo>
                    <a:pt x="865" y="10132"/>
                    <a:pt x="956" y="10462"/>
                    <a:pt x="1070" y="10780"/>
                  </a:cubicBezTo>
                  <a:cubicBezTo>
                    <a:pt x="1093" y="10837"/>
                    <a:pt x="1115" y="10905"/>
                    <a:pt x="1138" y="10962"/>
                  </a:cubicBezTo>
                  <a:cubicBezTo>
                    <a:pt x="1172" y="11053"/>
                    <a:pt x="1206" y="11144"/>
                    <a:pt x="1241" y="11235"/>
                  </a:cubicBezTo>
                  <a:cubicBezTo>
                    <a:pt x="1286" y="11371"/>
                    <a:pt x="1332" y="11542"/>
                    <a:pt x="1400" y="11701"/>
                  </a:cubicBezTo>
                  <a:cubicBezTo>
                    <a:pt x="1411" y="11724"/>
                    <a:pt x="1388" y="11735"/>
                    <a:pt x="1377" y="11735"/>
                  </a:cubicBezTo>
                  <a:cubicBezTo>
                    <a:pt x="1377" y="11742"/>
                    <a:pt x="1369" y="11748"/>
                    <a:pt x="1361" y="11748"/>
                  </a:cubicBezTo>
                  <a:cubicBezTo>
                    <a:pt x="1355" y="11748"/>
                    <a:pt x="1348" y="11745"/>
                    <a:pt x="1343" y="11735"/>
                  </a:cubicBezTo>
                  <a:lnTo>
                    <a:pt x="1332" y="11724"/>
                  </a:lnTo>
                  <a:cubicBezTo>
                    <a:pt x="1218" y="11576"/>
                    <a:pt x="1104" y="11428"/>
                    <a:pt x="1013" y="11258"/>
                  </a:cubicBezTo>
                  <a:cubicBezTo>
                    <a:pt x="922" y="11098"/>
                    <a:pt x="865" y="10928"/>
                    <a:pt x="797" y="10746"/>
                  </a:cubicBezTo>
                  <a:lnTo>
                    <a:pt x="797" y="10723"/>
                  </a:lnTo>
                  <a:cubicBezTo>
                    <a:pt x="569" y="10075"/>
                    <a:pt x="467" y="9392"/>
                    <a:pt x="478" y="8687"/>
                  </a:cubicBezTo>
                  <a:cubicBezTo>
                    <a:pt x="490" y="8335"/>
                    <a:pt x="524" y="7982"/>
                    <a:pt x="604" y="7675"/>
                  </a:cubicBezTo>
                  <a:cubicBezTo>
                    <a:pt x="638" y="7482"/>
                    <a:pt x="683" y="7322"/>
                    <a:pt x="740" y="7163"/>
                  </a:cubicBezTo>
                  <a:lnTo>
                    <a:pt x="751" y="7152"/>
                  </a:lnTo>
                  <a:cubicBezTo>
                    <a:pt x="797" y="7015"/>
                    <a:pt x="854" y="6856"/>
                    <a:pt x="945" y="6731"/>
                  </a:cubicBezTo>
                  <a:close/>
                  <a:moveTo>
                    <a:pt x="12804" y="12015"/>
                  </a:moveTo>
                  <a:cubicBezTo>
                    <a:pt x="12808" y="12015"/>
                    <a:pt x="12808" y="12020"/>
                    <a:pt x="12808" y="12020"/>
                  </a:cubicBezTo>
                  <a:cubicBezTo>
                    <a:pt x="12819" y="12020"/>
                    <a:pt x="12819" y="12031"/>
                    <a:pt x="12819" y="12031"/>
                  </a:cubicBezTo>
                  <a:cubicBezTo>
                    <a:pt x="12830" y="12042"/>
                    <a:pt x="12819" y="12054"/>
                    <a:pt x="12819" y="12077"/>
                  </a:cubicBezTo>
                  <a:cubicBezTo>
                    <a:pt x="12819" y="12077"/>
                    <a:pt x="12808" y="12088"/>
                    <a:pt x="12796" y="12099"/>
                  </a:cubicBezTo>
                  <a:cubicBezTo>
                    <a:pt x="12785" y="12111"/>
                    <a:pt x="12785" y="12122"/>
                    <a:pt x="12773" y="12122"/>
                  </a:cubicBezTo>
                  <a:cubicBezTo>
                    <a:pt x="12762" y="12122"/>
                    <a:pt x="12751" y="12133"/>
                    <a:pt x="12739" y="12133"/>
                  </a:cubicBezTo>
                  <a:lnTo>
                    <a:pt x="12694" y="12133"/>
                  </a:lnTo>
                  <a:cubicBezTo>
                    <a:pt x="12694" y="12122"/>
                    <a:pt x="12694" y="12122"/>
                    <a:pt x="12694" y="12122"/>
                  </a:cubicBezTo>
                  <a:lnTo>
                    <a:pt x="12660" y="12099"/>
                  </a:lnTo>
                  <a:lnTo>
                    <a:pt x="12694" y="12111"/>
                  </a:lnTo>
                  <a:cubicBezTo>
                    <a:pt x="12694" y="12111"/>
                    <a:pt x="12694" y="12099"/>
                    <a:pt x="12705" y="12099"/>
                  </a:cubicBezTo>
                  <a:cubicBezTo>
                    <a:pt x="12705" y="12088"/>
                    <a:pt x="12705" y="12088"/>
                    <a:pt x="12717" y="12088"/>
                  </a:cubicBezTo>
                  <a:lnTo>
                    <a:pt x="12717" y="12077"/>
                  </a:lnTo>
                  <a:lnTo>
                    <a:pt x="12728" y="12065"/>
                  </a:lnTo>
                  <a:lnTo>
                    <a:pt x="12739" y="12054"/>
                  </a:lnTo>
                  <a:lnTo>
                    <a:pt x="12751" y="12042"/>
                  </a:lnTo>
                  <a:cubicBezTo>
                    <a:pt x="12762" y="12031"/>
                    <a:pt x="12762" y="12031"/>
                    <a:pt x="12773" y="12031"/>
                  </a:cubicBezTo>
                  <a:cubicBezTo>
                    <a:pt x="12773" y="12031"/>
                    <a:pt x="12773" y="12020"/>
                    <a:pt x="12785" y="12020"/>
                  </a:cubicBezTo>
                  <a:lnTo>
                    <a:pt x="12796" y="12020"/>
                  </a:lnTo>
                  <a:cubicBezTo>
                    <a:pt x="12800" y="12016"/>
                    <a:pt x="12803" y="12015"/>
                    <a:pt x="12804" y="12015"/>
                  </a:cubicBezTo>
                  <a:close/>
                  <a:moveTo>
                    <a:pt x="12978" y="12168"/>
                  </a:moveTo>
                  <a:cubicBezTo>
                    <a:pt x="12990" y="12168"/>
                    <a:pt x="13001" y="12179"/>
                    <a:pt x="12990" y="12190"/>
                  </a:cubicBezTo>
                  <a:cubicBezTo>
                    <a:pt x="12990" y="12202"/>
                    <a:pt x="12990" y="12202"/>
                    <a:pt x="12990" y="12213"/>
                  </a:cubicBezTo>
                  <a:lnTo>
                    <a:pt x="12978" y="12213"/>
                  </a:lnTo>
                  <a:lnTo>
                    <a:pt x="12978" y="12224"/>
                  </a:lnTo>
                  <a:lnTo>
                    <a:pt x="12967" y="12224"/>
                  </a:lnTo>
                  <a:cubicBezTo>
                    <a:pt x="12967" y="12236"/>
                    <a:pt x="12967" y="12236"/>
                    <a:pt x="12967" y="12236"/>
                  </a:cubicBezTo>
                  <a:cubicBezTo>
                    <a:pt x="12955" y="12247"/>
                    <a:pt x="12944" y="12259"/>
                    <a:pt x="12933" y="12281"/>
                  </a:cubicBezTo>
                  <a:cubicBezTo>
                    <a:pt x="12921" y="12293"/>
                    <a:pt x="12899" y="12304"/>
                    <a:pt x="12887" y="12315"/>
                  </a:cubicBezTo>
                  <a:cubicBezTo>
                    <a:pt x="12864" y="12338"/>
                    <a:pt x="12830" y="12350"/>
                    <a:pt x="12808" y="12361"/>
                  </a:cubicBezTo>
                  <a:lnTo>
                    <a:pt x="12751" y="12361"/>
                  </a:lnTo>
                  <a:cubicBezTo>
                    <a:pt x="12751" y="12361"/>
                    <a:pt x="12739" y="12350"/>
                    <a:pt x="12751" y="12338"/>
                  </a:cubicBezTo>
                  <a:cubicBezTo>
                    <a:pt x="12751" y="12338"/>
                    <a:pt x="12762" y="12327"/>
                    <a:pt x="12762" y="12327"/>
                  </a:cubicBezTo>
                  <a:lnTo>
                    <a:pt x="12762" y="12315"/>
                  </a:lnTo>
                  <a:cubicBezTo>
                    <a:pt x="12762" y="12304"/>
                    <a:pt x="12762" y="12304"/>
                    <a:pt x="12762" y="12304"/>
                  </a:cubicBezTo>
                  <a:cubicBezTo>
                    <a:pt x="12785" y="12281"/>
                    <a:pt x="12808" y="12259"/>
                    <a:pt x="12830" y="12247"/>
                  </a:cubicBezTo>
                  <a:lnTo>
                    <a:pt x="12830" y="12236"/>
                  </a:lnTo>
                  <a:cubicBezTo>
                    <a:pt x="12853" y="12224"/>
                    <a:pt x="12864" y="12213"/>
                    <a:pt x="12876" y="12202"/>
                  </a:cubicBezTo>
                  <a:cubicBezTo>
                    <a:pt x="12899" y="12190"/>
                    <a:pt x="12910" y="12190"/>
                    <a:pt x="12921" y="12190"/>
                  </a:cubicBezTo>
                  <a:cubicBezTo>
                    <a:pt x="12933" y="12190"/>
                    <a:pt x="12933" y="12179"/>
                    <a:pt x="12933" y="12179"/>
                  </a:cubicBezTo>
                  <a:lnTo>
                    <a:pt x="12955" y="12179"/>
                  </a:lnTo>
                  <a:cubicBezTo>
                    <a:pt x="12967" y="12168"/>
                    <a:pt x="12967" y="12168"/>
                    <a:pt x="12978" y="12168"/>
                  </a:cubicBezTo>
                  <a:close/>
                  <a:moveTo>
                    <a:pt x="2412" y="11235"/>
                  </a:moveTo>
                  <a:cubicBezTo>
                    <a:pt x="2446" y="11235"/>
                    <a:pt x="2480" y="11246"/>
                    <a:pt x="2492" y="11258"/>
                  </a:cubicBezTo>
                  <a:cubicBezTo>
                    <a:pt x="2571" y="11337"/>
                    <a:pt x="2594" y="11451"/>
                    <a:pt x="2617" y="11565"/>
                  </a:cubicBezTo>
                  <a:lnTo>
                    <a:pt x="2617" y="11576"/>
                  </a:lnTo>
                  <a:cubicBezTo>
                    <a:pt x="2639" y="11678"/>
                    <a:pt x="2662" y="11781"/>
                    <a:pt x="2674" y="11883"/>
                  </a:cubicBezTo>
                  <a:cubicBezTo>
                    <a:pt x="2696" y="11986"/>
                    <a:pt x="2719" y="12099"/>
                    <a:pt x="2730" y="12213"/>
                  </a:cubicBezTo>
                  <a:lnTo>
                    <a:pt x="2742" y="12224"/>
                  </a:lnTo>
                  <a:cubicBezTo>
                    <a:pt x="2742" y="12259"/>
                    <a:pt x="2742" y="12281"/>
                    <a:pt x="2742" y="12304"/>
                  </a:cubicBezTo>
                  <a:cubicBezTo>
                    <a:pt x="2730" y="12338"/>
                    <a:pt x="2719" y="12350"/>
                    <a:pt x="2719" y="12361"/>
                  </a:cubicBezTo>
                  <a:cubicBezTo>
                    <a:pt x="2696" y="12406"/>
                    <a:pt x="2662" y="12452"/>
                    <a:pt x="2617" y="12463"/>
                  </a:cubicBezTo>
                  <a:cubicBezTo>
                    <a:pt x="2571" y="12463"/>
                    <a:pt x="2526" y="12441"/>
                    <a:pt x="2503" y="12406"/>
                  </a:cubicBezTo>
                  <a:cubicBezTo>
                    <a:pt x="2458" y="12361"/>
                    <a:pt x="2435" y="12315"/>
                    <a:pt x="2423" y="12247"/>
                  </a:cubicBezTo>
                  <a:cubicBezTo>
                    <a:pt x="2401" y="12156"/>
                    <a:pt x="2378" y="12042"/>
                    <a:pt x="2367" y="11951"/>
                  </a:cubicBezTo>
                  <a:lnTo>
                    <a:pt x="2344" y="11849"/>
                  </a:lnTo>
                  <a:cubicBezTo>
                    <a:pt x="2332" y="11781"/>
                    <a:pt x="2321" y="11713"/>
                    <a:pt x="2321" y="11644"/>
                  </a:cubicBezTo>
                  <a:lnTo>
                    <a:pt x="2310" y="11622"/>
                  </a:lnTo>
                  <a:cubicBezTo>
                    <a:pt x="2298" y="11508"/>
                    <a:pt x="2276" y="11383"/>
                    <a:pt x="2321" y="11280"/>
                  </a:cubicBezTo>
                  <a:cubicBezTo>
                    <a:pt x="2344" y="11246"/>
                    <a:pt x="2378" y="11235"/>
                    <a:pt x="2389" y="11235"/>
                  </a:cubicBezTo>
                  <a:close/>
                  <a:moveTo>
                    <a:pt x="13217" y="12304"/>
                  </a:moveTo>
                  <a:cubicBezTo>
                    <a:pt x="13217" y="12315"/>
                    <a:pt x="13217" y="12315"/>
                    <a:pt x="13217" y="12315"/>
                  </a:cubicBezTo>
                  <a:cubicBezTo>
                    <a:pt x="13206" y="12350"/>
                    <a:pt x="13194" y="12361"/>
                    <a:pt x="13183" y="12384"/>
                  </a:cubicBezTo>
                  <a:cubicBezTo>
                    <a:pt x="13172" y="12406"/>
                    <a:pt x="13160" y="12418"/>
                    <a:pt x="13137" y="12441"/>
                  </a:cubicBezTo>
                  <a:cubicBezTo>
                    <a:pt x="13103" y="12475"/>
                    <a:pt x="13069" y="12497"/>
                    <a:pt x="13024" y="12532"/>
                  </a:cubicBezTo>
                  <a:cubicBezTo>
                    <a:pt x="12955" y="12577"/>
                    <a:pt x="12864" y="12634"/>
                    <a:pt x="12773" y="12645"/>
                  </a:cubicBezTo>
                  <a:cubicBezTo>
                    <a:pt x="12773" y="12645"/>
                    <a:pt x="12762" y="12645"/>
                    <a:pt x="12762" y="12634"/>
                  </a:cubicBezTo>
                  <a:cubicBezTo>
                    <a:pt x="12762" y="12634"/>
                    <a:pt x="12762" y="12623"/>
                    <a:pt x="12762" y="12623"/>
                  </a:cubicBezTo>
                  <a:cubicBezTo>
                    <a:pt x="12796" y="12588"/>
                    <a:pt x="12819" y="12566"/>
                    <a:pt x="12853" y="12543"/>
                  </a:cubicBezTo>
                  <a:lnTo>
                    <a:pt x="12864" y="12532"/>
                  </a:lnTo>
                  <a:cubicBezTo>
                    <a:pt x="12876" y="12520"/>
                    <a:pt x="12887" y="12509"/>
                    <a:pt x="12910" y="12509"/>
                  </a:cubicBezTo>
                  <a:lnTo>
                    <a:pt x="13001" y="12429"/>
                  </a:lnTo>
                  <a:cubicBezTo>
                    <a:pt x="13024" y="12406"/>
                    <a:pt x="13058" y="12384"/>
                    <a:pt x="13092" y="12361"/>
                  </a:cubicBezTo>
                  <a:cubicBezTo>
                    <a:pt x="13092" y="12361"/>
                    <a:pt x="13103" y="12350"/>
                    <a:pt x="13115" y="12350"/>
                  </a:cubicBezTo>
                  <a:cubicBezTo>
                    <a:pt x="13126" y="12338"/>
                    <a:pt x="13126" y="12327"/>
                    <a:pt x="13137" y="12327"/>
                  </a:cubicBezTo>
                  <a:cubicBezTo>
                    <a:pt x="13149" y="12327"/>
                    <a:pt x="13149" y="12315"/>
                    <a:pt x="13149" y="12315"/>
                  </a:cubicBezTo>
                  <a:lnTo>
                    <a:pt x="13172" y="12315"/>
                  </a:lnTo>
                  <a:cubicBezTo>
                    <a:pt x="13172" y="12315"/>
                    <a:pt x="13183" y="12315"/>
                    <a:pt x="13183" y="12304"/>
                  </a:cubicBezTo>
                  <a:close/>
                  <a:moveTo>
                    <a:pt x="1570" y="12099"/>
                  </a:moveTo>
                  <a:cubicBezTo>
                    <a:pt x="1616" y="12133"/>
                    <a:pt x="1639" y="12168"/>
                    <a:pt x="1673" y="12224"/>
                  </a:cubicBezTo>
                  <a:cubicBezTo>
                    <a:pt x="1695" y="12247"/>
                    <a:pt x="1707" y="12270"/>
                    <a:pt x="1730" y="12304"/>
                  </a:cubicBezTo>
                  <a:cubicBezTo>
                    <a:pt x="1741" y="12327"/>
                    <a:pt x="1752" y="12338"/>
                    <a:pt x="1764" y="12361"/>
                  </a:cubicBezTo>
                  <a:cubicBezTo>
                    <a:pt x="1775" y="12384"/>
                    <a:pt x="1786" y="12395"/>
                    <a:pt x="1798" y="12418"/>
                  </a:cubicBezTo>
                  <a:cubicBezTo>
                    <a:pt x="1809" y="12441"/>
                    <a:pt x="1832" y="12475"/>
                    <a:pt x="1855" y="12509"/>
                  </a:cubicBezTo>
                  <a:cubicBezTo>
                    <a:pt x="1855" y="12520"/>
                    <a:pt x="1866" y="12532"/>
                    <a:pt x="1866" y="12543"/>
                  </a:cubicBezTo>
                  <a:cubicBezTo>
                    <a:pt x="1889" y="12566"/>
                    <a:pt x="1900" y="12600"/>
                    <a:pt x="1912" y="12634"/>
                  </a:cubicBezTo>
                  <a:cubicBezTo>
                    <a:pt x="1923" y="12657"/>
                    <a:pt x="1934" y="12679"/>
                    <a:pt x="1946" y="12691"/>
                  </a:cubicBezTo>
                  <a:cubicBezTo>
                    <a:pt x="1957" y="12714"/>
                    <a:pt x="1968" y="12725"/>
                    <a:pt x="1980" y="12748"/>
                  </a:cubicBezTo>
                  <a:cubicBezTo>
                    <a:pt x="1980" y="12759"/>
                    <a:pt x="1968" y="12770"/>
                    <a:pt x="1968" y="12770"/>
                  </a:cubicBezTo>
                  <a:cubicBezTo>
                    <a:pt x="1968" y="12776"/>
                    <a:pt x="1966" y="12779"/>
                    <a:pt x="1961" y="12779"/>
                  </a:cubicBezTo>
                  <a:cubicBezTo>
                    <a:pt x="1957" y="12779"/>
                    <a:pt x="1951" y="12776"/>
                    <a:pt x="1946" y="12770"/>
                  </a:cubicBezTo>
                  <a:cubicBezTo>
                    <a:pt x="1843" y="12679"/>
                    <a:pt x="1752" y="12577"/>
                    <a:pt x="1684" y="12475"/>
                  </a:cubicBezTo>
                  <a:cubicBezTo>
                    <a:pt x="1661" y="12418"/>
                    <a:pt x="1616" y="12361"/>
                    <a:pt x="1593" y="12304"/>
                  </a:cubicBezTo>
                  <a:lnTo>
                    <a:pt x="1593" y="12293"/>
                  </a:lnTo>
                  <a:cubicBezTo>
                    <a:pt x="1559" y="12236"/>
                    <a:pt x="1536" y="12179"/>
                    <a:pt x="1548" y="12122"/>
                  </a:cubicBezTo>
                  <a:cubicBezTo>
                    <a:pt x="1548" y="12111"/>
                    <a:pt x="1548" y="12111"/>
                    <a:pt x="1559" y="12099"/>
                  </a:cubicBezTo>
                  <a:close/>
                  <a:moveTo>
                    <a:pt x="13524" y="12424"/>
                  </a:moveTo>
                  <a:cubicBezTo>
                    <a:pt x="13532" y="12424"/>
                    <a:pt x="13539" y="12429"/>
                    <a:pt x="13547" y="12429"/>
                  </a:cubicBezTo>
                  <a:cubicBezTo>
                    <a:pt x="13547" y="12441"/>
                    <a:pt x="13558" y="12463"/>
                    <a:pt x="13547" y="12475"/>
                  </a:cubicBezTo>
                  <a:lnTo>
                    <a:pt x="13536" y="12509"/>
                  </a:lnTo>
                  <a:cubicBezTo>
                    <a:pt x="13524" y="12543"/>
                    <a:pt x="13513" y="12566"/>
                    <a:pt x="13490" y="12600"/>
                  </a:cubicBezTo>
                  <a:lnTo>
                    <a:pt x="13479" y="12623"/>
                  </a:lnTo>
                  <a:cubicBezTo>
                    <a:pt x="13467" y="12645"/>
                    <a:pt x="13433" y="12679"/>
                    <a:pt x="13399" y="12714"/>
                  </a:cubicBezTo>
                  <a:lnTo>
                    <a:pt x="13388" y="12725"/>
                  </a:lnTo>
                  <a:cubicBezTo>
                    <a:pt x="13319" y="12793"/>
                    <a:pt x="13240" y="12850"/>
                    <a:pt x="13160" y="12907"/>
                  </a:cubicBezTo>
                  <a:cubicBezTo>
                    <a:pt x="13069" y="12964"/>
                    <a:pt x="12990" y="13009"/>
                    <a:pt x="12910" y="13043"/>
                  </a:cubicBezTo>
                  <a:lnTo>
                    <a:pt x="12899" y="13055"/>
                  </a:lnTo>
                  <a:cubicBezTo>
                    <a:pt x="12846" y="13081"/>
                    <a:pt x="12779" y="13108"/>
                    <a:pt x="12715" y="13108"/>
                  </a:cubicBezTo>
                  <a:cubicBezTo>
                    <a:pt x="12696" y="13108"/>
                    <a:pt x="12678" y="13105"/>
                    <a:pt x="12660" y="13100"/>
                  </a:cubicBezTo>
                  <a:cubicBezTo>
                    <a:pt x="12683" y="13032"/>
                    <a:pt x="12739" y="12986"/>
                    <a:pt x="12808" y="12941"/>
                  </a:cubicBezTo>
                  <a:cubicBezTo>
                    <a:pt x="12819" y="12941"/>
                    <a:pt x="12830" y="12930"/>
                    <a:pt x="12842" y="12918"/>
                  </a:cubicBezTo>
                  <a:cubicBezTo>
                    <a:pt x="12876" y="12884"/>
                    <a:pt x="12921" y="12861"/>
                    <a:pt x="12955" y="12839"/>
                  </a:cubicBezTo>
                  <a:cubicBezTo>
                    <a:pt x="12990" y="12804"/>
                    <a:pt x="13024" y="12782"/>
                    <a:pt x="13069" y="12748"/>
                  </a:cubicBezTo>
                  <a:cubicBezTo>
                    <a:pt x="13103" y="12725"/>
                    <a:pt x="13137" y="12691"/>
                    <a:pt x="13183" y="12657"/>
                  </a:cubicBezTo>
                  <a:cubicBezTo>
                    <a:pt x="13206" y="12634"/>
                    <a:pt x="13240" y="12611"/>
                    <a:pt x="13274" y="12577"/>
                  </a:cubicBezTo>
                  <a:cubicBezTo>
                    <a:pt x="13285" y="12566"/>
                    <a:pt x="13297" y="12554"/>
                    <a:pt x="13308" y="12543"/>
                  </a:cubicBezTo>
                  <a:lnTo>
                    <a:pt x="13331" y="12532"/>
                  </a:lnTo>
                  <a:cubicBezTo>
                    <a:pt x="13342" y="12520"/>
                    <a:pt x="13365" y="12509"/>
                    <a:pt x="13388" y="12497"/>
                  </a:cubicBezTo>
                  <a:lnTo>
                    <a:pt x="13399" y="12486"/>
                  </a:lnTo>
                  <a:cubicBezTo>
                    <a:pt x="13399" y="12486"/>
                    <a:pt x="13410" y="12486"/>
                    <a:pt x="13422" y="12475"/>
                  </a:cubicBezTo>
                  <a:cubicBezTo>
                    <a:pt x="13422" y="12475"/>
                    <a:pt x="13433" y="12463"/>
                    <a:pt x="13445" y="12463"/>
                  </a:cubicBezTo>
                  <a:cubicBezTo>
                    <a:pt x="13445" y="12452"/>
                    <a:pt x="13456" y="12452"/>
                    <a:pt x="13467" y="12452"/>
                  </a:cubicBezTo>
                  <a:cubicBezTo>
                    <a:pt x="13479" y="12441"/>
                    <a:pt x="13490" y="12441"/>
                    <a:pt x="13513" y="12429"/>
                  </a:cubicBezTo>
                  <a:cubicBezTo>
                    <a:pt x="13517" y="12425"/>
                    <a:pt x="13520" y="12424"/>
                    <a:pt x="13524" y="12424"/>
                  </a:cubicBezTo>
                  <a:close/>
                  <a:moveTo>
                    <a:pt x="4539" y="4922"/>
                  </a:moveTo>
                  <a:cubicBezTo>
                    <a:pt x="4550" y="4922"/>
                    <a:pt x="4550" y="4922"/>
                    <a:pt x="4550" y="4934"/>
                  </a:cubicBezTo>
                  <a:cubicBezTo>
                    <a:pt x="4528" y="5013"/>
                    <a:pt x="4505" y="5104"/>
                    <a:pt x="4493" y="5184"/>
                  </a:cubicBezTo>
                  <a:cubicBezTo>
                    <a:pt x="4471" y="5264"/>
                    <a:pt x="4459" y="5355"/>
                    <a:pt x="4437" y="5434"/>
                  </a:cubicBezTo>
                  <a:lnTo>
                    <a:pt x="4402" y="5605"/>
                  </a:lnTo>
                  <a:cubicBezTo>
                    <a:pt x="4368" y="5707"/>
                    <a:pt x="4346" y="5810"/>
                    <a:pt x="4323" y="5912"/>
                  </a:cubicBezTo>
                  <a:cubicBezTo>
                    <a:pt x="4277" y="6071"/>
                    <a:pt x="4232" y="6242"/>
                    <a:pt x="4186" y="6412"/>
                  </a:cubicBezTo>
                  <a:cubicBezTo>
                    <a:pt x="4152" y="6549"/>
                    <a:pt x="4107" y="6697"/>
                    <a:pt x="4073" y="6845"/>
                  </a:cubicBezTo>
                  <a:cubicBezTo>
                    <a:pt x="3731" y="8141"/>
                    <a:pt x="3572" y="9199"/>
                    <a:pt x="3595" y="10166"/>
                  </a:cubicBezTo>
                  <a:cubicBezTo>
                    <a:pt x="3606" y="10712"/>
                    <a:pt x="3663" y="11235"/>
                    <a:pt x="3788" y="11724"/>
                  </a:cubicBezTo>
                  <a:cubicBezTo>
                    <a:pt x="3902" y="12190"/>
                    <a:pt x="4073" y="12691"/>
                    <a:pt x="4300" y="13191"/>
                  </a:cubicBezTo>
                  <a:cubicBezTo>
                    <a:pt x="4323" y="13237"/>
                    <a:pt x="4300" y="13271"/>
                    <a:pt x="4277" y="13294"/>
                  </a:cubicBezTo>
                  <a:cubicBezTo>
                    <a:pt x="4265" y="13298"/>
                    <a:pt x="4252" y="13300"/>
                    <a:pt x="4240" y="13300"/>
                  </a:cubicBezTo>
                  <a:cubicBezTo>
                    <a:pt x="4218" y="13300"/>
                    <a:pt x="4197" y="13292"/>
                    <a:pt x="4175" y="13271"/>
                  </a:cubicBezTo>
                  <a:cubicBezTo>
                    <a:pt x="3868" y="12816"/>
                    <a:pt x="3640" y="12270"/>
                    <a:pt x="3504" y="11610"/>
                  </a:cubicBezTo>
                  <a:cubicBezTo>
                    <a:pt x="3299" y="10609"/>
                    <a:pt x="3299" y="9540"/>
                    <a:pt x="3504" y="8335"/>
                  </a:cubicBezTo>
                  <a:cubicBezTo>
                    <a:pt x="3595" y="7811"/>
                    <a:pt x="3720" y="7243"/>
                    <a:pt x="3913" y="6606"/>
                  </a:cubicBezTo>
                  <a:cubicBezTo>
                    <a:pt x="3993" y="6321"/>
                    <a:pt x="4084" y="6037"/>
                    <a:pt x="4186" y="5753"/>
                  </a:cubicBezTo>
                  <a:cubicBezTo>
                    <a:pt x="4220" y="5650"/>
                    <a:pt x="4266" y="5559"/>
                    <a:pt x="4300" y="5457"/>
                  </a:cubicBezTo>
                  <a:lnTo>
                    <a:pt x="4346" y="5343"/>
                  </a:lnTo>
                  <a:cubicBezTo>
                    <a:pt x="4380" y="5275"/>
                    <a:pt x="4402" y="5207"/>
                    <a:pt x="4437" y="5139"/>
                  </a:cubicBezTo>
                  <a:cubicBezTo>
                    <a:pt x="4471" y="5070"/>
                    <a:pt x="4493" y="5002"/>
                    <a:pt x="4528" y="4934"/>
                  </a:cubicBezTo>
                  <a:cubicBezTo>
                    <a:pt x="4528" y="4922"/>
                    <a:pt x="4539" y="4922"/>
                    <a:pt x="4539" y="4922"/>
                  </a:cubicBezTo>
                  <a:close/>
                  <a:moveTo>
                    <a:pt x="13934" y="12532"/>
                  </a:moveTo>
                  <a:cubicBezTo>
                    <a:pt x="13945" y="12532"/>
                    <a:pt x="13956" y="12532"/>
                    <a:pt x="13956" y="12543"/>
                  </a:cubicBezTo>
                  <a:cubicBezTo>
                    <a:pt x="13968" y="12543"/>
                    <a:pt x="13979" y="12566"/>
                    <a:pt x="13979" y="12577"/>
                  </a:cubicBezTo>
                  <a:cubicBezTo>
                    <a:pt x="13877" y="12941"/>
                    <a:pt x="13547" y="13214"/>
                    <a:pt x="13308" y="13385"/>
                  </a:cubicBezTo>
                  <a:cubicBezTo>
                    <a:pt x="12978" y="13612"/>
                    <a:pt x="12660" y="13749"/>
                    <a:pt x="12353" y="13771"/>
                  </a:cubicBezTo>
                  <a:lnTo>
                    <a:pt x="12341" y="13771"/>
                  </a:lnTo>
                  <a:cubicBezTo>
                    <a:pt x="12341" y="13760"/>
                    <a:pt x="12341" y="13749"/>
                    <a:pt x="12353" y="13749"/>
                  </a:cubicBezTo>
                  <a:cubicBezTo>
                    <a:pt x="12455" y="13680"/>
                    <a:pt x="12546" y="13612"/>
                    <a:pt x="12648" y="13555"/>
                  </a:cubicBezTo>
                  <a:cubicBezTo>
                    <a:pt x="12819" y="13441"/>
                    <a:pt x="13001" y="13328"/>
                    <a:pt x="13172" y="13191"/>
                  </a:cubicBezTo>
                  <a:cubicBezTo>
                    <a:pt x="13274" y="13100"/>
                    <a:pt x="13376" y="13009"/>
                    <a:pt x="13479" y="12918"/>
                  </a:cubicBezTo>
                  <a:cubicBezTo>
                    <a:pt x="13615" y="12782"/>
                    <a:pt x="13763" y="12645"/>
                    <a:pt x="13922" y="12532"/>
                  </a:cubicBezTo>
                  <a:close/>
                  <a:moveTo>
                    <a:pt x="4482" y="13476"/>
                  </a:moveTo>
                  <a:cubicBezTo>
                    <a:pt x="4493" y="13476"/>
                    <a:pt x="4505" y="13476"/>
                    <a:pt x="4528" y="13487"/>
                  </a:cubicBezTo>
                  <a:lnTo>
                    <a:pt x="4539" y="13498"/>
                  </a:lnTo>
                  <a:cubicBezTo>
                    <a:pt x="4539" y="13498"/>
                    <a:pt x="4539" y="13498"/>
                    <a:pt x="4550" y="13510"/>
                  </a:cubicBezTo>
                  <a:cubicBezTo>
                    <a:pt x="4562" y="13510"/>
                    <a:pt x="4562" y="13521"/>
                    <a:pt x="4573" y="13532"/>
                  </a:cubicBezTo>
                  <a:cubicBezTo>
                    <a:pt x="4584" y="13555"/>
                    <a:pt x="4607" y="13567"/>
                    <a:pt x="4619" y="13589"/>
                  </a:cubicBezTo>
                  <a:cubicBezTo>
                    <a:pt x="4630" y="13601"/>
                    <a:pt x="4641" y="13612"/>
                    <a:pt x="4653" y="13623"/>
                  </a:cubicBezTo>
                  <a:lnTo>
                    <a:pt x="4687" y="13669"/>
                  </a:lnTo>
                  <a:cubicBezTo>
                    <a:pt x="4698" y="13680"/>
                    <a:pt x="4710" y="13692"/>
                    <a:pt x="4721" y="13714"/>
                  </a:cubicBezTo>
                  <a:lnTo>
                    <a:pt x="4778" y="13783"/>
                  </a:lnTo>
                  <a:cubicBezTo>
                    <a:pt x="4789" y="13794"/>
                    <a:pt x="4789" y="13805"/>
                    <a:pt x="4800" y="13817"/>
                  </a:cubicBezTo>
                  <a:cubicBezTo>
                    <a:pt x="4800" y="13828"/>
                    <a:pt x="4812" y="13828"/>
                    <a:pt x="4812" y="13828"/>
                  </a:cubicBezTo>
                  <a:cubicBezTo>
                    <a:pt x="4812" y="13828"/>
                    <a:pt x="4812" y="13840"/>
                    <a:pt x="4823" y="13840"/>
                  </a:cubicBezTo>
                  <a:lnTo>
                    <a:pt x="4835" y="13874"/>
                  </a:lnTo>
                  <a:lnTo>
                    <a:pt x="4846" y="13874"/>
                  </a:lnTo>
                  <a:lnTo>
                    <a:pt x="4846" y="13885"/>
                  </a:lnTo>
                  <a:cubicBezTo>
                    <a:pt x="4857" y="13896"/>
                    <a:pt x="4869" y="13908"/>
                    <a:pt x="4880" y="13930"/>
                  </a:cubicBezTo>
                  <a:cubicBezTo>
                    <a:pt x="4903" y="13953"/>
                    <a:pt x="4914" y="13976"/>
                    <a:pt x="4937" y="13999"/>
                  </a:cubicBezTo>
                  <a:cubicBezTo>
                    <a:pt x="4937" y="13999"/>
                    <a:pt x="4948" y="14021"/>
                    <a:pt x="4937" y="14033"/>
                  </a:cubicBezTo>
                  <a:cubicBezTo>
                    <a:pt x="4926" y="14044"/>
                    <a:pt x="4914" y="14044"/>
                    <a:pt x="4903" y="14044"/>
                  </a:cubicBezTo>
                  <a:cubicBezTo>
                    <a:pt x="4880" y="14021"/>
                    <a:pt x="4846" y="14010"/>
                    <a:pt x="4823" y="13987"/>
                  </a:cubicBezTo>
                  <a:cubicBezTo>
                    <a:pt x="4823" y="13987"/>
                    <a:pt x="4823" y="13987"/>
                    <a:pt x="4823" y="13976"/>
                  </a:cubicBezTo>
                  <a:cubicBezTo>
                    <a:pt x="4789" y="13965"/>
                    <a:pt x="4778" y="13953"/>
                    <a:pt x="4755" y="13930"/>
                  </a:cubicBezTo>
                  <a:cubicBezTo>
                    <a:pt x="4732" y="13919"/>
                    <a:pt x="4721" y="13908"/>
                    <a:pt x="4710" y="13896"/>
                  </a:cubicBezTo>
                  <a:cubicBezTo>
                    <a:pt x="4710" y="13896"/>
                    <a:pt x="4698" y="13885"/>
                    <a:pt x="4698" y="13885"/>
                  </a:cubicBezTo>
                  <a:cubicBezTo>
                    <a:pt x="4687" y="13885"/>
                    <a:pt x="4687" y="13874"/>
                    <a:pt x="4675" y="13874"/>
                  </a:cubicBezTo>
                  <a:lnTo>
                    <a:pt x="4653" y="13840"/>
                  </a:lnTo>
                  <a:cubicBezTo>
                    <a:pt x="4641" y="13828"/>
                    <a:pt x="4630" y="13805"/>
                    <a:pt x="4607" y="13794"/>
                  </a:cubicBezTo>
                  <a:cubicBezTo>
                    <a:pt x="4573" y="13737"/>
                    <a:pt x="4539" y="13692"/>
                    <a:pt x="4516" y="13658"/>
                  </a:cubicBezTo>
                  <a:cubicBezTo>
                    <a:pt x="4505" y="13635"/>
                    <a:pt x="4493" y="13612"/>
                    <a:pt x="4482" y="13589"/>
                  </a:cubicBezTo>
                  <a:cubicBezTo>
                    <a:pt x="4471" y="13578"/>
                    <a:pt x="4471" y="13555"/>
                    <a:pt x="4471" y="13532"/>
                  </a:cubicBezTo>
                  <a:lnTo>
                    <a:pt x="4459" y="13532"/>
                  </a:lnTo>
                  <a:lnTo>
                    <a:pt x="4459" y="13510"/>
                  </a:lnTo>
                  <a:cubicBezTo>
                    <a:pt x="4459" y="13498"/>
                    <a:pt x="4471" y="13487"/>
                    <a:pt x="4482" y="13476"/>
                  </a:cubicBezTo>
                  <a:close/>
                  <a:moveTo>
                    <a:pt x="6313" y="14636"/>
                  </a:moveTo>
                  <a:cubicBezTo>
                    <a:pt x="6359" y="14636"/>
                    <a:pt x="6404" y="14636"/>
                    <a:pt x="6450" y="14647"/>
                  </a:cubicBezTo>
                  <a:lnTo>
                    <a:pt x="6575" y="14647"/>
                  </a:lnTo>
                  <a:cubicBezTo>
                    <a:pt x="6598" y="14647"/>
                    <a:pt x="6620" y="14658"/>
                    <a:pt x="6643" y="14658"/>
                  </a:cubicBezTo>
                  <a:lnTo>
                    <a:pt x="6791" y="14658"/>
                  </a:lnTo>
                  <a:cubicBezTo>
                    <a:pt x="6814" y="14658"/>
                    <a:pt x="6825" y="14658"/>
                    <a:pt x="6836" y="14670"/>
                  </a:cubicBezTo>
                  <a:cubicBezTo>
                    <a:pt x="6848" y="14670"/>
                    <a:pt x="6859" y="14681"/>
                    <a:pt x="6859" y="14693"/>
                  </a:cubicBezTo>
                  <a:cubicBezTo>
                    <a:pt x="6859" y="14693"/>
                    <a:pt x="6848" y="14704"/>
                    <a:pt x="6836" y="14715"/>
                  </a:cubicBezTo>
                  <a:lnTo>
                    <a:pt x="6700" y="14715"/>
                  </a:lnTo>
                  <a:cubicBezTo>
                    <a:pt x="6666" y="14715"/>
                    <a:pt x="6620" y="14704"/>
                    <a:pt x="6575" y="14704"/>
                  </a:cubicBezTo>
                  <a:cubicBezTo>
                    <a:pt x="6484" y="14693"/>
                    <a:pt x="6393" y="14670"/>
                    <a:pt x="6313" y="14647"/>
                  </a:cubicBezTo>
                  <a:cubicBezTo>
                    <a:pt x="6313" y="14636"/>
                    <a:pt x="6313" y="14636"/>
                    <a:pt x="6313" y="14636"/>
                  </a:cubicBezTo>
                  <a:close/>
                  <a:moveTo>
                    <a:pt x="15480" y="10666"/>
                  </a:moveTo>
                  <a:cubicBezTo>
                    <a:pt x="15492" y="10666"/>
                    <a:pt x="15526" y="10678"/>
                    <a:pt x="15526" y="10712"/>
                  </a:cubicBezTo>
                  <a:cubicBezTo>
                    <a:pt x="15526" y="10769"/>
                    <a:pt x="15526" y="10825"/>
                    <a:pt x="15526" y="10882"/>
                  </a:cubicBezTo>
                  <a:cubicBezTo>
                    <a:pt x="15515" y="10996"/>
                    <a:pt x="15515" y="11110"/>
                    <a:pt x="15503" y="11212"/>
                  </a:cubicBezTo>
                  <a:cubicBezTo>
                    <a:pt x="15469" y="11383"/>
                    <a:pt x="15412" y="11553"/>
                    <a:pt x="15367" y="11690"/>
                  </a:cubicBezTo>
                  <a:cubicBezTo>
                    <a:pt x="15242" y="12008"/>
                    <a:pt x="15082" y="12315"/>
                    <a:pt x="14900" y="12577"/>
                  </a:cubicBezTo>
                  <a:cubicBezTo>
                    <a:pt x="14559" y="13089"/>
                    <a:pt x="14116" y="13510"/>
                    <a:pt x="13592" y="13817"/>
                  </a:cubicBezTo>
                  <a:cubicBezTo>
                    <a:pt x="13081" y="14124"/>
                    <a:pt x="12455" y="14374"/>
                    <a:pt x="11693" y="14567"/>
                  </a:cubicBezTo>
                  <a:cubicBezTo>
                    <a:pt x="10965" y="14761"/>
                    <a:pt x="10249" y="14863"/>
                    <a:pt x="9555" y="14886"/>
                  </a:cubicBezTo>
                  <a:cubicBezTo>
                    <a:pt x="9380" y="14891"/>
                    <a:pt x="9222" y="14893"/>
                    <a:pt x="9073" y="14893"/>
                  </a:cubicBezTo>
                  <a:cubicBezTo>
                    <a:pt x="8863" y="14893"/>
                    <a:pt x="8672" y="14888"/>
                    <a:pt x="8486" y="14875"/>
                  </a:cubicBezTo>
                  <a:cubicBezTo>
                    <a:pt x="8167" y="14863"/>
                    <a:pt x="7780" y="14840"/>
                    <a:pt x="7416" y="14749"/>
                  </a:cubicBezTo>
                  <a:cubicBezTo>
                    <a:pt x="7587" y="14749"/>
                    <a:pt x="7758" y="14761"/>
                    <a:pt x="7928" y="14761"/>
                  </a:cubicBezTo>
                  <a:cubicBezTo>
                    <a:pt x="8156" y="14772"/>
                    <a:pt x="8383" y="14784"/>
                    <a:pt x="8622" y="14784"/>
                  </a:cubicBezTo>
                  <a:cubicBezTo>
                    <a:pt x="9054" y="14784"/>
                    <a:pt x="9441" y="14761"/>
                    <a:pt x="9794" y="14715"/>
                  </a:cubicBezTo>
                  <a:cubicBezTo>
                    <a:pt x="10453" y="14624"/>
                    <a:pt x="11170" y="14511"/>
                    <a:pt x="11864" y="14317"/>
                  </a:cubicBezTo>
                  <a:cubicBezTo>
                    <a:pt x="12614" y="14101"/>
                    <a:pt x="13183" y="13851"/>
                    <a:pt x="13638" y="13521"/>
                  </a:cubicBezTo>
                  <a:cubicBezTo>
                    <a:pt x="14093" y="13203"/>
                    <a:pt x="14491" y="12770"/>
                    <a:pt x="14798" y="12281"/>
                  </a:cubicBezTo>
                  <a:cubicBezTo>
                    <a:pt x="14946" y="12042"/>
                    <a:pt x="15071" y="11781"/>
                    <a:pt x="15162" y="11519"/>
                  </a:cubicBezTo>
                  <a:cubicBezTo>
                    <a:pt x="15185" y="11462"/>
                    <a:pt x="15196" y="11406"/>
                    <a:pt x="15219" y="11349"/>
                  </a:cubicBezTo>
                  <a:cubicBezTo>
                    <a:pt x="15242" y="11269"/>
                    <a:pt x="15264" y="11189"/>
                    <a:pt x="15298" y="11121"/>
                  </a:cubicBezTo>
                  <a:cubicBezTo>
                    <a:pt x="15310" y="11087"/>
                    <a:pt x="15321" y="11064"/>
                    <a:pt x="15321" y="11042"/>
                  </a:cubicBezTo>
                  <a:cubicBezTo>
                    <a:pt x="15367" y="10928"/>
                    <a:pt x="15412" y="10814"/>
                    <a:pt x="15435" y="10700"/>
                  </a:cubicBezTo>
                  <a:cubicBezTo>
                    <a:pt x="15446" y="10666"/>
                    <a:pt x="15480" y="10666"/>
                    <a:pt x="15480" y="10666"/>
                  </a:cubicBezTo>
                  <a:close/>
                  <a:moveTo>
                    <a:pt x="8086" y="0"/>
                  </a:moveTo>
                  <a:cubicBezTo>
                    <a:pt x="8019" y="0"/>
                    <a:pt x="7951" y="3"/>
                    <a:pt x="7883" y="9"/>
                  </a:cubicBezTo>
                  <a:cubicBezTo>
                    <a:pt x="7860" y="9"/>
                    <a:pt x="7849" y="20"/>
                    <a:pt x="7849" y="32"/>
                  </a:cubicBezTo>
                  <a:cubicBezTo>
                    <a:pt x="7837" y="66"/>
                    <a:pt x="7815" y="100"/>
                    <a:pt x="7792" y="134"/>
                  </a:cubicBezTo>
                  <a:cubicBezTo>
                    <a:pt x="7758" y="202"/>
                    <a:pt x="7724" y="282"/>
                    <a:pt x="7689" y="350"/>
                  </a:cubicBezTo>
                  <a:cubicBezTo>
                    <a:pt x="7678" y="373"/>
                    <a:pt x="7667" y="407"/>
                    <a:pt x="7655" y="430"/>
                  </a:cubicBezTo>
                  <a:cubicBezTo>
                    <a:pt x="7633" y="475"/>
                    <a:pt x="7610" y="521"/>
                    <a:pt x="7587" y="566"/>
                  </a:cubicBezTo>
                  <a:cubicBezTo>
                    <a:pt x="7576" y="600"/>
                    <a:pt x="7564" y="623"/>
                    <a:pt x="7542" y="646"/>
                  </a:cubicBezTo>
                  <a:lnTo>
                    <a:pt x="7519" y="680"/>
                  </a:lnTo>
                  <a:cubicBezTo>
                    <a:pt x="7507" y="703"/>
                    <a:pt x="7485" y="726"/>
                    <a:pt x="7473" y="760"/>
                  </a:cubicBezTo>
                  <a:cubicBezTo>
                    <a:pt x="7470" y="763"/>
                    <a:pt x="7466" y="765"/>
                    <a:pt x="7462" y="765"/>
                  </a:cubicBezTo>
                  <a:cubicBezTo>
                    <a:pt x="7454" y="765"/>
                    <a:pt x="7447" y="760"/>
                    <a:pt x="7439" y="760"/>
                  </a:cubicBezTo>
                  <a:cubicBezTo>
                    <a:pt x="7439" y="760"/>
                    <a:pt x="7428" y="760"/>
                    <a:pt x="7428" y="748"/>
                  </a:cubicBezTo>
                  <a:cubicBezTo>
                    <a:pt x="7428" y="714"/>
                    <a:pt x="7428" y="680"/>
                    <a:pt x="7428" y="657"/>
                  </a:cubicBezTo>
                  <a:lnTo>
                    <a:pt x="7428" y="623"/>
                  </a:lnTo>
                  <a:cubicBezTo>
                    <a:pt x="7428" y="589"/>
                    <a:pt x="7428" y="544"/>
                    <a:pt x="7439" y="498"/>
                  </a:cubicBezTo>
                  <a:cubicBezTo>
                    <a:pt x="7462" y="418"/>
                    <a:pt x="7485" y="350"/>
                    <a:pt x="7519" y="271"/>
                  </a:cubicBezTo>
                  <a:cubicBezTo>
                    <a:pt x="7530" y="237"/>
                    <a:pt x="7553" y="191"/>
                    <a:pt x="7576" y="146"/>
                  </a:cubicBezTo>
                  <a:cubicBezTo>
                    <a:pt x="7576" y="134"/>
                    <a:pt x="7576" y="111"/>
                    <a:pt x="7564" y="100"/>
                  </a:cubicBezTo>
                  <a:cubicBezTo>
                    <a:pt x="7558" y="97"/>
                    <a:pt x="7552" y="95"/>
                    <a:pt x="7547" y="95"/>
                  </a:cubicBezTo>
                  <a:cubicBezTo>
                    <a:pt x="7535" y="95"/>
                    <a:pt x="7527" y="103"/>
                    <a:pt x="7519" y="111"/>
                  </a:cubicBezTo>
                  <a:cubicBezTo>
                    <a:pt x="7485" y="146"/>
                    <a:pt x="7439" y="180"/>
                    <a:pt x="7394" y="214"/>
                  </a:cubicBezTo>
                  <a:cubicBezTo>
                    <a:pt x="7371" y="248"/>
                    <a:pt x="7337" y="271"/>
                    <a:pt x="7303" y="305"/>
                  </a:cubicBezTo>
                  <a:cubicBezTo>
                    <a:pt x="7166" y="430"/>
                    <a:pt x="7041" y="566"/>
                    <a:pt x="6916" y="726"/>
                  </a:cubicBezTo>
                  <a:cubicBezTo>
                    <a:pt x="6791" y="873"/>
                    <a:pt x="6677" y="1033"/>
                    <a:pt x="6575" y="1192"/>
                  </a:cubicBezTo>
                  <a:cubicBezTo>
                    <a:pt x="6552" y="1237"/>
                    <a:pt x="6518" y="1294"/>
                    <a:pt x="6495" y="1340"/>
                  </a:cubicBezTo>
                  <a:cubicBezTo>
                    <a:pt x="6427" y="1453"/>
                    <a:pt x="6359" y="1567"/>
                    <a:pt x="6268" y="1670"/>
                  </a:cubicBezTo>
                  <a:cubicBezTo>
                    <a:pt x="6262" y="1675"/>
                    <a:pt x="6256" y="1678"/>
                    <a:pt x="6251" y="1678"/>
                  </a:cubicBezTo>
                  <a:cubicBezTo>
                    <a:pt x="6245" y="1678"/>
                    <a:pt x="6239" y="1675"/>
                    <a:pt x="6234" y="1670"/>
                  </a:cubicBezTo>
                  <a:cubicBezTo>
                    <a:pt x="6222" y="1670"/>
                    <a:pt x="6211" y="1658"/>
                    <a:pt x="6211" y="1647"/>
                  </a:cubicBezTo>
                  <a:cubicBezTo>
                    <a:pt x="6234" y="1453"/>
                    <a:pt x="6325" y="1283"/>
                    <a:pt x="6427" y="1101"/>
                  </a:cubicBezTo>
                  <a:cubicBezTo>
                    <a:pt x="6529" y="930"/>
                    <a:pt x="6643" y="760"/>
                    <a:pt x="6768" y="612"/>
                  </a:cubicBezTo>
                  <a:cubicBezTo>
                    <a:pt x="6882" y="453"/>
                    <a:pt x="7018" y="305"/>
                    <a:pt x="7166" y="157"/>
                  </a:cubicBezTo>
                  <a:lnTo>
                    <a:pt x="7234" y="100"/>
                  </a:lnTo>
                  <a:cubicBezTo>
                    <a:pt x="7246" y="89"/>
                    <a:pt x="7246" y="77"/>
                    <a:pt x="7246" y="55"/>
                  </a:cubicBezTo>
                  <a:cubicBezTo>
                    <a:pt x="7234" y="43"/>
                    <a:pt x="7223" y="43"/>
                    <a:pt x="7212" y="43"/>
                  </a:cubicBezTo>
                  <a:lnTo>
                    <a:pt x="7155" y="43"/>
                  </a:lnTo>
                  <a:cubicBezTo>
                    <a:pt x="7109" y="43"/>
                    <a:pt x="7064" y="55"/>
                    <a:pt x="7007" y="55"/>
                  </a:cubicBezTo>
                  <a:cubicBezTo>
                    <a:pt x="6905" y="66"/>
                    <a:pt x="6802" y="77"/>
                    <a:pt x="6689" y="89"/>
                  </a:cubicBezTo>
                  <a:cubicBezTo>
                    <a:pt x="6677" y="100"/>
                    <a:pt x="6654" y="111"/>
                    <a:pt x="6654" y="134"/>
                  </a:cubicBezTo>
                  <a:cubicBezTo>
                    <a:pt x="6666" y="168"/>
                    <a:pt x="6643" y="225"/>
                    <a:pt x="6620" y="259"/>
                  </a:cubicBezTo>
                  <a:cubicBezTo>
                    <a:pt x="6541" y="362"/>
                    <a:pt x="6450" y="453"/>
                    <a:pt x="6370" y="555"/>
                  </a:cubicBezTo>
                  <a:lnTo>
                    <a:pt x="6086" y="896"/>
                  </a:lnTo>
                  <a:cubicBezTo>
                    <a:pt x="6063" y="919"/>
                    <a:pt x="6029" y="964"/>
                    <a:pt x="5995" y="987"/>
                  </a:cubicBezTo>
                  <a:cubicBezTo>
                    <a:pt x="5961" y="1010"/>
                    <a:pt x="5938" y="1033"/>
                    <a:pt x="5904" y="1044"/>
                  </a:cubicBezTo>
                  <a:lnTo>
                    <a:pt x="5847" y="1044"/>
                  </a:lnTo>
                  <a:cubicBezTo>
                    <a:pt x="5824" y="1044"/>
                    <a:pt x="5801" y="1033"/>
                    <a:pt x="5790" y="1021"/>
                  </a:cubicBezTo>
                  <a:cubicBezTo>
                    <a:pt x="5767" y="1010"/>
                    <a:pt x="5767" y="987"/>
                    <a:pt x="5767" y="976"/>
                  </a:cubicBezTo>
                  <a:cubicBezTo>
                    <a:pt x="5767" y="964"/>
                    <a:pt x="5767" y="964"/>
                    <a:pt x="5767" y="953"/>
                  </a:cubicBezTo>
                  <a:cubicBezTo>
                    <a:pt x="5756" y="942"/>
                    <a:pt x="5756" y="930"/>
                    <a:pt x="5756" y="919"/>
                  </a:cubicBezTo>
                  <a:cubicBezTo>
                    <a:pt x="5756" y="885"/>
                    <a:pt x="5779" y="851"/>
                    <a:pt x="5790" y="817"/>
                  </a:cubicBezTo>
                  <a:cubicBezTo>
                    <a:pt x="5824" y="771"/>
                    <a:pt x="5858" y="737"/>
                    <a:pt x="5892" y="691"/>
                  </a:cubicBezTo>
                  <a:lnTo>
                    <a:pt x="6279" y="214"/>
                  </a:lnTo>
                  <a:cubicBezTo>
                    <a:pt x="6279" y="202"/>
                    <a:pt x="6290" y="191"/>
                    <a:pt x="6279" y="180"/>
                  </a:cubicBezTo>
                  <a:cubicBezTo>
                    <a:pt x="6268" y="168"/>
                    <a:pt x="6256" y="157"/>
                    <a:pt x="6245" y="157"/>
                  </a:cubicBezTo>
                  <a:lnTo>
                    <a:pt x="6199" y="168"/>
                  </a:lnTo>
                  <a:cubicBezTo>
                    <a:pt x="6143" y="180"/>
                    <a:pt x="6074" y="191"/>
                    <a:pt x="6017" y="202"/>
                  </a:cubicBezTo>
                  <a:cubicBezTo>
                    <a:pt x="6006" y="202"/>
                    <a:pt x="5983" y="214"/>
                    <a:pt x="5972" y="214"/>
                  </a:cubicBezTo>
                  <a:cubicBezTo>
                    <a:pt x="5915" y="225"/>
                    <a:pt x="5870" y="237"/>
                    <a:pt x="5813" y="237"/>
                  </a:cubicBezTo>
                  <a:cubicBezTo>
                    <a:pt x="5813" y="237"/>
                    <a:pt x="5801" y="237"/>
                    <a:pt x="5801" y="248"/>
                  </a:cubicBezTo>
                  <a:cubicBezTo>
                    <a:pt x="5563" y="373"/>
                    <a:pt x="5312" y="509"/>
                    <a:pt x="5028" y="669"/>
                  </a:cubicBezTo>
                  <a:cubicBezTo>
                    <a:pt x="3856" y="1351"/>
                    <a:pt x="2799" y="2307"/>
                    <a:pt x="1980" y="3421"/>
                  </a:cubicBezTo>
                  <a:cubicBezTo>
                    <a:pt x="1150" y="4547"/>
                    <a:pt x="558" y="5855"/>
                    <a:pt x="262" y="7186"/>
                  </a:cubicBezTo>
                  <a:cubicBezTo>
                    <a:pt x="58" y="8084"/>
                    <a:pt x="1" y="8937"/>
                    <a:pt x="92" y="9711"/>
                  </a:cubicBezTo>
                  <a:cubicBezTo>
                    <a:pt x="171" y="10439"/>
                    <a:pt x="410" y="11133"/>
                    <a:pt x="786" y="11781"/>
                  </a:cubicBezTo>
                  <a:cubicBezTo>
                    <a:pt x="1320" y="12668"/>
                    <a:pt x="2116" y="13453"/>
                    <a:pt x="3094" y="14044"/>
                  </a:cubicBezTo>
                  <a:cubicBezTo>
                    <a:pt x="3100" y="14050"/>
                    <a:pt x="3106" y="14053"/>
                    <a:pt x="3111" y="14053"/>
                  </a:cubicBezTo>
                  <a:cubicBezTo>
                    <a:pt x="3117" y="14053"/>
                    <a:pt x="3123" y="14050"/>
                    <a:pt x="3129" y="14044"/>
                  </a:cubicBezTo>
                  <a:cubicBezTo>
                    <a:pt x="3140" y="14033"/>
                    <a:pt x="3140" y="14021"/>
                    <a:pt x="3140" y="13999"/>
                  </a:cubicBezTo>
                  <a:lnTo>
                    <a:pt x="3117" y="13976"/>
                  </a:lnTo>
                  <a:cubicBezTo>
                    <a:pt x="3060" y="13840"/>
                    <a:pt x="3003" y="13737"/>
                    <a:pt x="2958" y="13646"/>
                  </a:cubicBezTo>
                  <a:lnTo>
                    <a:pt x="2947" y="13601"/>
                  </a:lnTo>
                  <a:cubicBezTo>
                    <a:pt x="2890" y="13487"/>
                    <a:pt x="2833" y="13362"/>
                    <a:pt x="2890" y="13259"/>
                  </a:cubicBezTo>
                  <a:cubicBezTo>
                    <a:pt x="2899" y="13231"/>
                    <a:pt x="2939" y="13211"/>
                    <a:pt x="2972" y="13211"/>
                  </a:cubicBezTo>
                  <a:cubicBezTo>
                    <a:pt x="2979" y="13211"/>
                    <a:pt x="2986" y="13212"/>
                    <a:pt x="2992" y="13214"/>
                  </a:cubicBezTo>
                  <a:cubicBezTo>
                    <a:pt x="3094" y="13248"/>
                    <a:pt x="3151" y="13373"/>
                    <a:pt x="3197" y="13476"/>
                  </a:cubicBezTo>
                  <a:cubicBezTo>
                    <a:pt x="3208" y="13487"/>
                    <a:pt x="3220" y="13510"/>
                    <a:pt x="3231" y="13521"/>
                  </a:cubicBezTo>
                  <a:cubicBezTo>
                    <a:pt x="3288" y="13635"/>
                    <a:pt x="3345" y="13749"/>
                    <a:pt x="3402" y="13862"/>
                  </a:cubicBezTo>
                  <a:cubicBezTo>
                    <a:pt x="3470" y="13976"/>
                    <a:pt x="3538" y="14090"/>
                    <a:pt x="3606" y="14203"/>
                  </a:cubicBezTo>
                  <a:cubicBezTo>
                    <a:pt x="3629" y="14260"/>
                    <a:pt x="3663" y="14306"/>
                    <a:pt x="3674" y="14363"/>
                  </a:cubicBezTo>
                  <a:cubicBezTo>
                    <a:pt x="3674" y="14363"/>
                    <a:pt x="3686" y="14374"/>
                    <a:pt x="3697" y="14374"/>
                  </a:cubicBezTo>
                  <a:cubicBezTo>
                    <a:pt x="3765" y="14420"/>
                    <a:pt x="3834" y="14442"/>
                    <a:pt x="3913" y="14476"/>
                  </a:cubicBezTo>
                  <a:cubicBezTo>
                    <a:pt x="5244" y="15091"/>
                    <a:pt x="6836" y="15386"/>
                    <a:pt x="8770" y="15386"/>
                  </a:cubicBezTo>
                  <a:lnTo>
                    <a:pt x="8827" y="15386"/>
                  </a:lnTo>
                  <a:cubicBezTo>
                    <a:pt x="9532" y="15375"/>
                    <a:pt x="10453" y="15352"/>
                    <a:pt x="11352" y="15204"/>
                  </a:cubicBezTo>
                  <a:cubicBezTo>
                    <a:pt x="12250" y="15056"/>
                    <a:pt x="12990" y="14795"/>
                    <a:pt x="13615" y="14420"/>
                  </a:cubicBezTo>
                  <a:cubicBezTo>
                    <a:pt x="14798" y="13680"/>
                    <a:pt x="15651" y="12486"/>
                    <a:pt x="15970" y="11121"/>
                  </a:cubicBezTo>
                  <a:cubicBezTo>
                    <a:pt x="16368" y="9347"/>
                    <a:pt x="15731" y="7504"/>
                    <a:pt x="15219" y="6265"/>
                  </a:cubicBezTo>
                  <a:cubicBezTo>
                    <a:pt x="14809" y="5298"/>
                    <a:pt x="14309" y="4388"/>
                    <a:pt x="13729" y="3580"/>
                  </a:cubicBezTo>
                  <a:cubicBezTo>
                    <a:pt x="13722" y="3567"/>
                    <a:pt x="13716" y="3562"/>
                    <a:pt x="13707" y="3562"/>
                  </a:cubicBezTo>
                  <a:cubicBezTo>
                    <a:pt x="13700" y="3562"/>
                    <a:pt x="13693" y="3564"/>
                    <a:pt x="13683" y="3569"/>
                  </a:cubicBezTo>
                  <a:cubicBezTo>
                    <a:pt x="13592" y="3615"/>
                    <a:pt x="13479" y="3649"/>
                    <a:pt x="13365" y="3683"/>
                  </a:cubicBezTo>
                  <a:cubicBezTo>
                    <a:pt x="13354" y="3683"/>
                    <a:pt x="13354" y="3694"/>
                    <a:pt x="13342" y="3705"/>
                  </a:cubicBezTo>
                  <a:cubicBezTo>
                    <a:pt x="13342" y="3717"/>
                    <a:pt x="13342" y="3728"/>
                    <a:pt x="13354" y="3740"/>
                  </a:cubicBezTo>
                  <a:cubicBezTo>
                    <a:pt x="13376" y="3774"/>
                    <a:pt x="13410" y="3819"/>
                    <a:pt x="13445" y="3853"/>
                  </a:cubicBezTo>
                  <a:cubicBezTo>
                    <a:pt x="13820" y="4342"/>
                    <a:pt x="14047" y="4775"/>
                    <a:pt x="14184" y="5218"/>
                  </a:cubicBezTo>
                  <a:cubicBezTo>
                    <a:pt x="14184" y="5241"/>
                    <a:pt x="14172" y="5241"/>
                    <a:pt x="14172" y="5241"/>
                  </a:cubicBezTo>
                  <a:cubicBezTo>
                    <a:pt x="14172" y="5247"/>
                    <a:pt x="14167" y="5249"/>
                    <a:pt x="14161" y="5249"/>
                  </a:cubicBezTo>
                  <a:cubicBezTo>
                    <a:pt x="14155" y="5249"/>
                    <a:pt x="14150" y="5247"/>
                    <a:pt x="14150" y="5241"/>
                  </a:cubicBezTo>
                  <a:cubicBezTo>
                    <a:pt x="14002" y="4979"/>
                    <a:pt x="13843" y="4718"/>
                    <a:pt x="13683" y="4479"/>
                  </a:cubicBezTo>
                  <a:cubicBezTo>
                    <a:pt x="13513" y="4240"/>
                    <a:pt x="13331" y="3990"/>
                    <a:pt x="13137" y="3740"/>
                  </a:cubicBezTo>
                  <a:cubicBezTo>
                    <a:pt x="13126" y="3740"/>
                    <a:pt x="13115" y="3728"/>
                    <a:pt x="13103" y="3728"/>
                  </a:cubicBezTo>
                  <a:cubicBezTo>
                    <a:pt x="13031" y="3736"/>
                    <a:pt x="12959" y="3740"/>
                    <a:pt x="12888" y="3740"/>
                  </a:cubicBezTo>
                  <a:cubicBezTo>
                    <a:pt x="11948" y="3740"/>
                    <a:pt x="11166" y="3070"/>
                    <a:pt x="10669" y="2489"/>
                  </a:cubicBezTo>
                  <a:cubicBezTo>
                    <a:pt x="10362" y="2136"/>
                    <a:pt x="10089" y="1738"/>
                    <a:pt x="9885" y="1306"/>
                  </a:cubicBezTo>
                  <a:cubicBezTo>
                    <a:pt x="9771" y="1078"/>
                    <a:pt x="9680" y="851"/>
                    <a:pt x="9600" y="635"/>
                  </a:cubicBezTo>
                  <a:lnTo>
                    <a:pt x="9589" y="589"/>
                  </a:lnTo>
                  <a:cubicBezTo>
                    <a:pt x="9589" y="578"/>
                    <a:pt x="9577" y="566"/>
                    <a:pt x="9566" y="566"/>
                  </a:cubicBezTo>
                  <a:cubicBezTo>
                    <a:pt x="9543" y="566"/>
                    <a:pt x="9532" y="578"/>
                    <a:pt x="9532" y="589"/>
                  </a:cubicBezTo>
                  <a:cubicBezTo>
                    <a:pt x="9486" y="680"/>
                    <a:pt x="9441" y="760"/>
                    <a:pt x="9395" y="851"/>
                  </a:cubicBezTo>
                  <a:cubicBezTo>
                    <a:pt x="9282" y="1101"/>
                    <a:pt x="9191" y="1374"/>
                    <a:pt x="9123" y="1647"/>
                  </a:cubicBezTo>
                  <a:cubicBezTo>
                    <a:pt x="9100" y="1783"/>
                    <a:pt x="9066" y="1931"/>
                    <a:pt x="9088" y="2068"/>
                  </a:cubicBezTo>
                  <a:cubicBezTo>
                    <a:pt x="9100" y="2204"/>
                    <a:pt x="9168" y="2318"/>
                    <a:pt x="9214" y="2386"/>
                  </a:cubicBezTo>
                  <a:cubicBezTo>
                    <a:pt x="9293" y="2500"/>
                    <a:pt x="9384" y="2602"/>
                    <a:pt x="9475" y="2705"/>
                  </a:cubicBezTo>
                  <a:cubicBezTo>
                    <a:pt x="9532" y="2773"/>
                    <a:pt x="9600" y="2841"/>
                    <a:pt x="9657" y="2909"/>
                  </a:cubicBezTo>
                  <a:cubicBezTo>
                    <a:pt x="9805" y="3103"/>
                    <a:pt x="9907" y="3307"/>
                    <a:pt x="9953" y="3535"/>
                  </a:cubicBezTo>
                  <a:cubicBezTo>
                    <a:pt x="9998" y="3740"/>
                    <a:pt x="10021" y="3944"/>
                    <a:pt x="10032" y="4149"/>
                  </a:cubicBezTo>
                  <a:lnTo>
                    <a:pt x="10044" y="4274"/>
                  </a:lnTo>
                  <a:cubicBezTo>
                    <a:pt x="10089" y="4752"/>
                    <a:pt x="10214" y="5104"/>
                    <a:pt x="10453" y="5412"/>
                  </a:cubicBezTo>
                  <a:cubicBezTo>
                    <a:pt x="10715" y="5764"/>
                    <a:pt x="11113" y="6048"/>
                    <a:pt x="11568" y="6208"/>
                  </a:cubicBezTo>
                  <a:cubicBezTo>
                    <a:pt x="11579" y="6208"/>
                    <a:pt x="11591" y="6208"/>
                    <a:pt x="11602" y="6196"/>
                  </a:cubicBezTo>
                  <a:cubicBezTo>
                    <a:pt x="11613" y="6196"/>
                    <a:pt x="11613" y="6185"/>
                    <a:pt x="11613" y="6174"/>
                  </a:cubicBezTo>
                  <a:cubicBezTo>
                    <a:pt x="11670" y="5730"/>
                    <a:pt x="11932" y="5332"/>
                    <a:pt x="12296" y="5127"/>
                  </a:cubicBezTo>
                  <a:cubicBezTo>
                    <a:pt x="12479" y="5028"/>
                    <a:pt x="12668" y="4975"/>
                    <a:pt x="12848" y="4975"/>
                  </a:cubicBezTo>
                  <a:cubicBezTo>
                    <a:pt x="12936" y="4975"/>
                    <a:pt x="13021" y="4987"/>
                    <a:pt x="13103" y="5013"/>
                  </a:cubicBezTo>
                  <a:cubicBezTo>
                    <a:pt x="13354" y="5093"/>
                    <a:pt x="13547" y="5275"/>
                    <a:pt x="13638" y="5514"/>
                  </a:cubicBezTo>
                  <a:cubicBezTo>
                    <a:pt x="13718" y="5753"/>
                    <a:pt x="13649" y="6026"/>
                    <a:pt x="13467" y="6253"/>
                  </a:cubicBezTo>
                  <a:cubicBezTo>
                    <a:pt x="13308" y="6435"/>
                    <a:pt x="13069" y="6572"/>
                    <a:pt x="12785" y="6629"/>
                  </a:cubicBezTo>
                  <a:cubicBezTo>
                    <a:pt x="12646" y="6648"/>
                    <a:pt x="12503" y="6661"/>
                    <a:pt x="12357" y="6661"/>
                  </a:cubicBezTo>
                  <a:cubicBezTo>
                    <a:pt x="12251" y="6661"/>
                    <a:pt x="12144" y="6654"/>
                    <a:pt x="12034" y="6640"/>
                  </a:cubicBezTo>
                  <a:cubicBezTo>
                    <a:pt x="12011" y="6640"/>
                    <a:pt x="12000" y="6640"/>
                    <a:pt x="12000" y="6651"/>
                  </a:cubicBezTo>
                  <a:cubicBezTo>
                    <a:pt x="11989" y="6663"/>
                    <a:pt x="11989" y="6674"/>
                    <a:pt x="11989" y="6685"/>
                  </a:cubicBezTo>
                  <a:cubicBezTo>
                    <a:pt x="12046" y="6811"/>
                    <a:pt x="12114" y="6924"/>
                    <a:pt x="12228" y="7061"/>
                  </a:cubicBezTo>
                  <a:cubicBezTo>
                    <a:pt x="12296" y="7129"/>
                    <a:pt x="12364" y="7209"/>
                    <a:pt x="12455" y="7277"/>
                  </a:cubicBezTo>
                  <a:cubicBezTo>
                    <a:pt x="12489" y="7300"/>
                    <a:pt x="12512" y="7322"/>
                    <a:pt x="12546" y="7356"/>
                  </a:cubicBezTo>
                  <a:lnTo>
                    <a:pt x="12569" y="7379"/>
                  </a:lnTo>
                  <a:cubicBezTo>
                    <a:pt x="12603" y="7413"/>
                    <a:pt x="12660" y="7436"/>
                    <a:pt x="12705" y="7447"/>
                  </a:cubicBezTo>
                  <a:cubicBezTo>
                    <a:pt x="12728" y="7459"/>
                    <a:pt x="12739" y="7493"/>
                    <a:pt x="12728" y="7516"/>
                  </a:cubicBezTo>
                  <a:cubicBezTo>
                    <a:pt x="12728" y="7527"/>
                    <a:pt x="12717" y="7538"/>
                    <a:pt x="12705" y="7538"/>
                  </a:cubicBezTo>
                  <a:cubicBezTo>
                    <a:pt x="12683" y="7538"/>
                    <a:pt x="12660" y="7527"/>
                    <a:pt x="12637" y="7527"/>
                  </a:cubicBezTo>
                  <a:cubicBezTo>
                    <a:pt x="12603" y="7516"/>
                    <a:pt x="12569" y="7516"/>
                    <a:pt x="12535" y="7516"/>
                  </a:cubicBezTo>
                  <a:lnTo>
                    <a:pt x="12501" y="7516"/>
                  </a:lnTo>
                  <a:cubicBezTo>
                    <a:pt x="12444" y="7504"/>
                    <a:pt x="12410" y="7504"/>
                    <a:pt x="12364" y="7482"/>
                  </a:cubicBezTo>
                  <a:cubicBezTo>
                    <a:pt x="12114" y="7379"/>
                    <a:pt x="11943" y="7243"/>
                    <a:pt x="11818" y="7038"/>
                  </a:cubicBezTo>
                  <a:cubicBezTo>
                    <a:pt x="11727" y="6902"/>
                    <a:pt x="11670" y="6742"/>
                    <a:pt x="11636" y="6572"/>
                  </a:cubicBezTo>
                  <a:cubicBezTo>
                    <a:pt x="11636" y="6560"/>
                    <a:pt x="11625" y="6549"/>
                    <a:pt x="11613" y="6549"/>
                  </a:cubicBezTo>
                  <a:cubicBezTo>
                    <a:pt x="11067" y="6390"/>
                    <a:pt x="10590" y="6083"/>
                    <a:pt x="10260" y="5673"/>
                  </a:cubicBezTo>
                  <a:cubicBezTo>
                    <a:pt x="10101" y="5480"/>
                    <a:pt x="9987" y="5286"/>
                    <a:pt x="9896" y="5070"/>
                  </a:cubicBezTo>
                  <a:cubicBezTo>
                    <a:pt x="9805" y="4820"/>
                    <a:pt x="9759" y="4559"/>
                    <a:pt x="9748" y="4331"/>
                  </a:cubicBezTo>
                  <a:cubicBezTo>
                    <a:pt x="9737" y="4274"/>
                    <a:pt x="9737" y="4217"/>
                    <a:pt x="9725" y="4160"/>
                  </a:cubicBezTo>
                  <a:cubicBezTo>
                    <a:pt x="9714" y="3956"/>
                    <a:pt x="9691" y="3751"/>
                    <a:pt x="9646" y="3558"/>
                  </a:cubicBezTo>
                  <a:cubicBezTo>
                    <a:pt x="9577" y="3296"/>
                    <a:pt x="9430" y="3114"/>
                    <a:pt x="9282" y="2943"/>
                  </a:cubicBezTo>
                  <a:lnTo>
                    <a:pt x="9259" y="2921"/>
                  </a:lnTo>
                  <a:cubicBezTo>
                    <a:pt x="9100" y="2750"/>
                    <a:pt x="8941" y="2568"/>
                    <a:pt x="8850" y="2352"/>
                  </a:cubicBezTo>
                  <a:cubicBezTo>
                    <a:pt x="8736" y="2068"/>
                    <a:pt x="8793" y="1749"/>
                    <a:pt x="8861" y="1510"/>
                  </a:cubicBezTo>
                  <a:cubicBezTo>
                    <a:pt x="8941" y="1237"/>
                    <a:pt x="9043" y="976"/>
                    <a:pt x="9168" y="714"/>
                  </a:cubicBezTo>
                  <a:cubicBezTo>
                    <a:pt x="9236" y="566"/>
                    <a:pt x="9293" y="464"/>
                    <a:pt x="9350" y="362"/>
                  </a:cubicBezTo>
                  <a:cubicBezTo>
                    <a:pt x="9361" y="350"/>
                    <a:pt x="9361" y="339"/>
                    <a:pt x="9350" y="327"/>
                  </a:cubicBezTo>
                  <a:cubicBezTo>
                    <a:pt x="9342" y="319"/>
                    <a:pt x="9334" y="311"/>
                    <a:pt x="9326" y="311"/>
                  </a:cubicBezTo>
                  <a:cubicBezTo>
                    <a:pt x="9323" y="311"/>
                    <a:pt x="9319" y="313"/>
                    <a:pt x="9316" y="316"/>
                  </a:cubicBezTo>
                  <a:cubicBezTo>
                    <a:pt x="9270" y="327"/>
                    <a:pt x="9225" y="339"/>
                    <a:pt x="9179" y="362"/>
                  </a:cubicBezTo>
                  <a:cubicBezTo>
                    <a:pt x="9032" y="407"/>
                    <a:pt x="8884" y="487"/>
                    <a:pt x="8724" y="589"/>
                  </a:cubicBezTo>
                  <a:cubicBezTo>
                    <a:pt x="8713" y="600"/>
                    <a:pt x="8713" y="612"/>
                    <a:pt x="8713" y="635"/>
                  </a:cubicBezTo>
                  <a:cubicBezTo>
                    <a:pt x="8736" y="771"/>
                    <a:pt x="8736" y="919"/>
                    <a:pt x="8724" y="1055"/>
                  </a:cubicBezTo>
                  <a:cubicBezTo>
                    <a:pt x="8724" y="1090"/>
                    <a:pt x="8713" y="1112"/>
                    <a:pt x="8713" y="1146"/>
                  </a:cubicBezTo>
                  <a:cubicBezTo>
                    <a:pt x="8702" y="1260"/>
                    <a:pt x="8690" y="1363"/>
                    <a:pt x="8656" y="1465"/>
                  </a:cubicBezTo>
                  <a:cubicBezTo>
                    <a:pt x="8645" y="1488"/>
                    <a:pt x="8633" y="1499"/>
                    <a:pt x="8611" y="1499"/>
                  </a:cubicBezTo>
                  <a:cubicBezTo>
                    <a:pt x="8599" y="1499"/>
                    <a:pt x="8577" y="1476"/>
                    <a:pt x="8577" y="1453"/>
                  </a:cubicBezTo>
                  <a:cubicBezTo>
                    <a:pt x="8565" y="1397"/>
                    <a:pt x="8565" y="1351"/>
                    <a:pt x="8565" y="1294"/>
                  </a:cubicBezTo>
                  <a:cubicBezTo>
                    <a:pt x="8565" y="1226"/>
                    <a:pt x="8565" y="1146"/>
                    <a:pt x="8542" y="1067"/>
                  </a:cubicBezTo>
                  <a:cubicBezTo>
                    <a:pt x="8531" y="999"/>
                    <a:pt x="8520" y="919"/>
                    <a:pt x="8508" y="851"/>
                  </a:cubicBezTo>
                  <a:lnTo>
                    <a:pt x="8497" y="839"/>
                  </a:lnTo>
                  <a:cubicBezTo>
                    <a:pt x="8497" y="828"/>
                    <a:pt x="8486" y="817"/>
                    <a:pt x="8474" y="817"/>
                  </a:cubicBezTo>
                  <a:cubicBezTo>
                    <a:pt x="8469" y="811"/>
                    <a:pt x="8463" y="808"/>
                    <a:pt x="8457" y="808"/>
                  </a:cubicBezTo>
                  <a:cubicBezTo>
                    <a:pt x="8451" y="808"/>
                    <a:pt x="8446" y="811"/>
                    <a:pt x="8440" y="817"/>
                  </a:cubicBezTo>
                  <a:cubicBezTo>
                    <a:pt x="8235" y="1021"/>
                    <a:pt x="8065" y="1260"/>
                    <a:pt x="7962" y="1499"/>
                  </a:cubicBezTo>
                  <a:cubicBezTo>
                    <a:pt x="7883" y="1715"/>
                    <a:pt x="7871" y="1886"/>
                    <a:pt x="7940" y="2045"/>
                  </a:cubicBezTo>
                  <a:cubicBezTo>
                    <a:pt x="7985" y="2147"/>
                    <a:pt x="8053" y="2238"/>
                    <a:pt x="8122" y="2329"/>
                  </a:cubicBezTo>
                  <a:cubicBezTo>
                    <a:pt x="8167" y="2398"/>
                    <a:pt x="8213" y="2466"/>
                    <a:pt x="8247" y="2534"/>
                  </a:cubicBezTo>
                  <a:cubicBezTo>
                    <a:pt x="8395" y="2807"/>
                    <a:pt x="8440" y="3137"/>
                    <a:pt x="8360" y="3455"/>
                  </a:cubicBezTo>
                  <a:cubicBezTo>
                    <a:pt x="8281" y="3762"/>
                    <a:pt x="8099" y="4035"/>
                    <a:pt x="7849" y="4229"/>
                  </a:cubicBezTo>
                  <a:cubicBezTo>
                    <a:pt x="7658" y="4374"/>
                    <a:pt x="7416" y="4447"/>
                    <a:pt x="7152" y="4447"/>
                  </a:cubicBezTo>
                  <a:cubicBezTo>
                    <a:pt x="7086" y="4447"/>
                    <a:pt x="7018" y="4443"/>
                    <a:pt x="6950" y="4433"/>
                  </a:cubicBezTo>
                  <a:cubicBezTo>
                    <a:pt x="6643" y="4388"/>
                    <a:pt x="6347" y="4229"/>
                    <a:pt x="6143" y="3990"/>
                  </a:cubicBezTo>
                  <a:cubicBezTo>
                    <a:pt x="5938" y="3774"/>
                    <a:pt x="5756" y="3398"/>
                    <a:pt x="5881" y="3069"/>
                  </a:cubicBezTo>
                  <a:cubicBezTo>
                    <a:pt x="5938" y="2932"/>
                    <a:pt x="6029" y="2830"/>
                    <a:pt x="6165" y="2784"/>
                  </a:cubicBezTo>
                  <a:cubicBezTo>
                    <a:pt x="6245" y="2754"/>
                    <a:pt x="6330" y="2741"/>
                    <a:pt x="6414" y="2741"/>
                  </a:cubicBezTo>
                  <a:cubicBezTo>
                    <a:pt x="6582" y="2741"/>
                    <a:pt x="6749" y="2792"/>
                    <a:pt x="6871" y="2852"/>
                  </a:cubicBezTo>
                  <a:cubicBezTo>
                    <a:pt x="7052" y="2943"/>
                    <a:pt x="7178" y="3091"/>
                    <a:pt x="7212" y="3251"/>
                  </a:cubicBezTo>
                  <a:cubicBezTo>
                    <a:pt x="7234" y="3307"/>
                    <a:pt x="7257" y="3455"/>
                    <a:pt x="7200" y="3558"/>
                  </a:cubicBezTo>
                  <a:cubicBezTo>
                    <a:pt x="7166" y="3615"/>
                    <a:pt x="7121" y="3671"/>
                    <a:pt x="7041" y="3728"/>
                  </a:cubicBezTo>
                  <a:cubicBezTo>
                    <a:pt x="7025" y="3740"/>
                    <a:pt x="7009" y="3745"/>
                    <a:pt x="6994" y="3745"/>
                  </a:cubicBezTo>
                  <a:cubicBezTo>
                    <a:pt x="6965" y="3745"/>
                    <a:pt x="6938" y="3728"/>
                    <a:pt x="6916" y="3705"/>
                  </a:cubicBezTo>
                  <a:cubicBezTo>
                    <a:pt x="6882" y="3671"/>
                    <a:pt x="6859" y="3626"/>
                    <a:pt x="6893" y="3580"/>
                  </a:cubicBezTo>
                  <a:cubicBezTo>
                    <a:pt x="6927" y="3535"/>
                    <a:pt x="6939" y="3455"/>
                    <a:pt x="6927" y="3364"/>
                  </a:cubicBezTo>
                  <a:cubicBezTo>
                    <a:pt x="6916" y="3307"/>
                    <a:pt x="6882" y="3251"/>
                    <a:pt x="6836" y="3194"/>
                  </a:cubicBezTo>
                  <a:cubicBezTo>
                    <a:pt x="6731" y="3099"/>
                    <a:pt x="6538" y="3033"/>
                    <a:pt x="6383" y="3033"/>
                  </a:cubicBezTo>
                  <a:cubicBezTo>
                    <a:pt x="6371" y="3033"/>
                    <a:pt x="6359" y="3034"/>
                    <a:pt x="6347" y="3034"/>
                  </a:cubicBezTo>
                  <a:cubicBezTo>
                    <a:pt x="6234" y="3057"/>
                    <a:pt x="6188" y="3114"/>
                    <a:pt x="6165" y="3160"/>
                  </a:cubicBezTo>
                  <a:cubicBezTo>
                    <a:pt x="6097" y="3319"/>
                    <a:pt x="6211" y="3592"/>
                    <a:pt x="6313" y="3728"/>
                  </a:cubicBezTo>
                  <a:cubicBezTo>
                    <a:pt x="6508" y="3995"/>
                    <a:pt x="6825" y="4138"/>
                    <a:pt x="7139" y="4138"/>
                  </a:cubicBezTo>
                  <a:cubicBezTo>
                    <a:pt x="7321" y="4138"/>
                    <a:pt x="7501" y="4090"/>
                    <a:pt x="7655" y="3990"/>
                  </a:cubicBezTo>
                  <a:cubicBezTo>
                    <a:pt x="8076" y="3705"/>
                    <a:pt x="8224" y="3069"/>
                    <a:pt x="7962" y="2636"/>
                  </a:cubicBezTo>
                  <a:cubicBezTo>
                    <a:pt x="7928" y="2579"/>
                    <a:pt x="7894" y="2523"/>
                    <a:pt x="7849" y="2466"/>
                  </a:cubicBezTo>
                  <a:cubicBezTo>
                    <a:pt x="7803" y="2386"/>
                    <a:pt x="7746" y="2307"/>
                    <a:pt x="7701" y="2216"/>
                  </a:cubicBezTo>
                  <a:cubicBezTo>
                    <a:pt x="7610" y="2045"/>
                    <a:pt x="7587" y="1863"/>
                    <a:pt x="7610" y="1670"/>
                  </a:cubicBezTo>
                  <a:cubicBezTo>
                    <a:pt x="7655" y="1397"/>
                    <a:pt x="7815" y="1090"/>
                    <a:pt x="8076" y="782"/>
                  </a:cubicBezTo>
                  <a:cubicBezTo>
                    <a:pt x="8167" y="669"/>
                    <a:pt x="8281" y="566"/>
                    <a:pt x="8395" y="475"/>
                  </a:cubicBezTo>
                  <a:cubicBezTo>
                    <a:pt x="8406" y="464"/>
                    <a:pt x="8417" y="453"/>
                    <a:pt x="8406" y="441"/>
                  </a:cubicBezTo>
                  <a:lnTo>
                    <a:pt x="8372" y="293"/>
                  </a:lnTo>
                  <a:cubicBezTo>
                    <a:pt x="8349" y="202"/>
                    <a:pt x="8326" y="123"/>
                    <a:pt x="8315" y="32"/>
                  </a:cubicBezTo>
                  <a:cubicBezTo>
                    <a:pt x="8315" y="20"/>
                    <a:pt x="8304" y="9"/>
                    <a:pt x="8281" y="9"/>
                  </a:cubicBezTo>
                  <a:cubicBezTo>
                    <a:pt x="8218" y="3"/>
                    <a:pt x="8153" y="0"/>
                    <a:pt x="808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4254425" y="3615675"/>
              <a:ext cx="255650" cy="181600"/>
            </a:xfrm>
            <a:custGeom>
              <a:rect b="b" l="l" r="r" t="t"/>
              <a:pathLst>
                <a:path extrusionOk="0" h="7264" w="10226">
                  <a:moveTo>
                    <a:pt x="5994" y="3001"/>
                  </a:moveTo>
                  <a:cubicBezTo>
                    <a:pt x="6014" y="3001"/>
                    <a:pt x="6034" y="3004"/>
                    <a:pt x="6051" y="3009"/>
                  </a:cubicBezTo>
                  <a:lnTo>
                    <a:pt x="6074" y="3021"/>
                  </a:lnTo>
                  <a:lnTo>
                    <a:pt x="6085" y="3021"/>
                  </a:lnTo>
                  <a:cubicBezTo>
                    <a:pt x="6096" y="3032"/>
                    <a:pt x="6108" y="3032"/>
                    <a:pt x="6119" y="3044"/>
                  </a:cubicBezTo>
                  <a:lnTo>
                    <a:pt x="6142" y="3044"/>
                  </a:lnTo>
                  <a:cubicBezTo>
                    <a:pt x="6142" y="3055"/>
                    <a:pt x="6153" y="3055"/>
                    <a:pt x="6153" y="3066"/>
                  </a:cubicBezTo>
                  <a:lnTo>
                    <a:pt x="6165" y="3066"/>
                  </a:lnTo>
                  <a:cubicBezTo>
                    <a:pt x="6187" y="3089"/>
                    <a:pt x="6199" y="3100"/>
                    <a:pt x="6199" y="3123"/>
                  </a:cubicBezTo>
                  <a:cubicBezTo>
                    <a:pt x="6199" y="3135"/>
                    <a:pt x="6187" y="3146"/>
                    <a:pt x="6187" y="3146"/>
                  </a:cubicBezTo>
                  <a:cubicBezTo>
                    <a:pt x="6165" y="3157"/>
                    <a:pt x="6153" y="3157"/>
                    <a:pt x="6131" y="3157"/>
                  </a:cubicBezTo>
                  <a:lnTo>
                    <a:pt x="6119" y="3157"/>
                  </a:lnTo>
                  <a:cubicBezTo>
                    <a:pt x="6108" y="3157"/>
                    <a:pt x="6096" y="3157"/>
                    <a:pt x="6096" y="3146"/>
                  </a:cubicBezTo>
                  <a:lnTo>
                    <a:pt x="6051" y="3146"/>
                  </a:lnTo>
                  <a:cubicBezTo>
                    <a:pt x="6043" y="3146"/>
                    <a:pt x="6041" y="3141"/>
                    <a:pt x="6037" y="3141"/>
                  </a:cubicBezTo>
                  <a:cubicBezTo>
                    <a:pt x="6035" y="3141"/>
                    <a:pt x="6032" y="3142"/>
                    <a:pt x="6028" y="3146"/>
                  </a:cubicBezTo>
                  <a:lnTo>
                    <a:pt x="6006" y="3135"/>
                  </a:lnTo>
                  <a:lnTo>
                    <a:pt x="5926" y="3135"/>
                  </a:lnTo>
                  <a:cubicBezTo>
                    <a:pt x="5892" y="3135"/>
                    <a:pt x="5869" y="3135"/>
                    <a:pt x="5846" y="3112"/>
                  </a:cubicBezTo>
                  <a:cubicBezTo>
                    <a:pt x="5835" y="3112"/>
                    <a:pt x="5824" y="3100"/>
                    <a:pt x="5824" y="3089"/>
                  </a:cubicBezTo>
                  <a:cubicBezTo>
                    <a:pt x="5824" y="3078"/>
                    <a:pt x="5824" y="3066"/>
                    <a:pt x="5824" y="3066"/>
                  </a:cubicBezTo>
                  <a:cubicBezTo>
                    <a:pt x="5846" y="3044"/>
                    <a:pt x="5858" y="3021"/>
                    <a:pt x="5892" y="3021"/>
                  </a:cubicBezTo>
                  <a:cubicBezTo>
                    <a:pt x="5903" y="3009"/>
                    <a:pt x="5915" y="3009"/>
                    <a:pt x="5926" y="3009"/>
                  </a:cubicBezTo>
                  <a:lnTo>
                    <a:pt x="5937" y="3009"/>
                  </a:lnTo>
                  <a:cubicBezTo>
                    <a:pt x="5954" y="3004"/>
                    <a:pt x="5974" y="3001"/>
                    <a:pt x="5994" y="3001"/>
                  </a:cubicBezTo>
                  <a:close/>
                  <a:moveTo>
                    <a:pt x="3788" y="3157"/>
                  </a:moveTo>
                  <a:cubicBezTo>
                    <a:pt x="3810" y="3157"/>
                    <a:pt x="3822" y="3157"/>
                    <a:pt x="3833" y="3169"/>
                  </a:cubicBezTo>
                  <a:cubicBezTo>
                    <a:pt x="3844" y="3169"/>
                    <a:pt x="3856" y="3191"/>
                    <a:pt x="3856" y="3203"/>
                  </a:cubicBezTo>
                  <a:cubicBezTo>
                    <a:pt x="3856" y="3203"/>
                    <a:pt x="3856" y="3214"/>
                    <a:pt x="3833" y="3226"/>
                  </a:cubicBezTo>
                  <a:cubicBezTo>
                    <a:pt x="3833" y="3237"/>
                    <a:pt x="3822" y="3237"/>
                    <a:pt x="3810" y="3237"/>
                  </a:cubicBezTo>
                  <a:cubicBezTo>
                    <a:pt x="3799" y="3248"/>
                    <a:pt x="3799" y="3248"/>
                    <a:pt x="3799" y="3248"/>
                  </a:cubicBezTo>
                  <a:cubicBezTo>
                    <a:pt x="3788" y="3248"/>
                    <a:pt x="3776" y="3260"/>
                    <a:pt x="3765" y="3260"/>
                  </a:cubicBezTo>
                  <a:lnTo>
                    <a:pt x="3742" y="3271"/>
                  </a:lnTo>
                  <a:lnTo>
                    <a:pt x="3731" y="3271"/>
                  </a:lnTo>
                  <a:cubicBezTo>
                    <a:pt x="3731" y="3271"/>
                    <a:pt x="3731" y="3271"/>
                    <a:pt x="3719" y="3282"/>
                  </a:cubicBezTo>
                  <a:lnTo>
                    <a:pt x="3651" y="3305"/>
                  </a:lnTo>
                  <a:cubicBezTo>
                    <a:pt x="3651" y="3305"/>
                    <a:pt x="3640" y="3317"/>
                    <a:pt x="3628" y="3317"/>
                  </a:cubicBezTo>
                  <a:lnTo>
                    <a:pt x="3583" y="3317"/>
                  </a:lnTo>
                  <a:cubicBezTo>
                    <a:pt x="3572" y="3317"/>
                    <a:pt x="3572" y="3305"/>
                    <a:pt x="3572" y="3305"/>
                  </a:cubicBezTo>
                  <a:cubicBezTo>
                    <a:pt x="3572" y="3305"/>
                    <a:pt x="3560" y="3305"/>
                    <a:pt x="3560" y="3294"/>
                  </a:cubicBezTo>
                  <a:lnTo>
                    <a:pt x="3560" y="3282"/>
                  </a:lnTo>
                  <a:cubicBezTo>
                    <a:pt x="3560" y="3271"/>
                    <a:pt x="3572" y="3237"/>
                    <a:pt x="3583" y="3226"/>
                  </a:cubicBezTo>
                  <a:lnTo>
                    <a:pt x="3594" y="3226"/>
                  </a:lnTo>
                  <a:cubicBezTo>
                    <a:pt x="3606" y="3214"/>
                    <a:pt x="3628" y="3191"/>
                    <a:pt x="3640" y="3191"/>
                  </a:cubicBezTo>
                  <a:cubicBezTo>
                    <a:pt x="3663" y="3180"/>
                    <a:pt x="3685" y="3169"/>
                    <a:pt x="3708" y="3157"/>
                  </a:cubicBezTo>
                  <a:close/>
                  <a:moveTo>
                    <a:pt x="5892" y="3260"/>
                  </a:moveTo>
                  <a:cubicBezTo>
                    <a:pt x="5937" y="3260"/>
                    <a:pt x="5983" y="3260"/>
                    <a:pt x="6028" y="3271"/>
                  </a:cubicBezTo>
                  <a:cubicBezTo>
                    <a:pt x="6040" y="3282"/>
                    <a:pt x="6062" y="3282"/>
                    <a:pt x="6074" y="3294"/>
                  </a:cubicBezTo>
                  <a:lnTo>
                    <a:pt x="6085" y="3294"/>
                  </a:lnTo>
                  <a:cubicBezTo>
                    <a:pt x="6096" y="3294"/>
                    <a:pt x="6108" y="3294"/>
                    <a:pt x="6108" y="3305"/>
                  </a:cubicBezTo>
                  <a:cubicBezTo>
                    <a:pt x="6119" y="3305"/>
                    <a:pt x="6131" y="3317"/>
                    <a:pt x="6131" y="3328"/>
                  </a:cubicBezTo>
                  <a:lnTo>
                    <a:pt x="6142" y="3328"/>
                  </a:lnTo>
                  <a:cubicBezTo>
                    <a:pt x="6165" y="3351"/>
                    <a:pt x="6176" y="3362"/>
                    <a:pt x="6187" y="3385"/>
                  </a:cubicBezTo>
                  <a:cubicBezTo>
                    <a:pt x="6199" y="3408"/>
                    <a:pt x="6210" y="3419"/>
                    <a:pt x="6210" y="3430"/>
                  </a:cubicBezTo>
                  <a:cubicBezTo>
                    <a:pt x="6222" y="3442"/>
                    <a:pt x="6210" y="3453"/>
                    <a:pt x="6210" y="3476"/>
                  </a:cubicBezTo>
                  <a:cubicBezTo>
                    <a:pt x="6199" y="3476"/>
                    <a:pt x="6187" y="3487"/>
                    <a:pt x="6176" y="3487"/>
                  </a:cubicBezTo>
                  <a:cubicBezTo>
                    <a:pt x="6165" y="3487"/>
                    <a:pt x="6153" y="3476"/>
                    <a:pt x="6142" y="3476"/>
                  </a:cubicBezTo>
                  <a:lnTo>
                    <a:pt x="6131" y="3476"/>
                  </a:lnTo>
                  <a:cubicBezTo>
                    <a:pt x="6108" y="3476"/>
                    <a:pt x="6096" y="3464"/>
                    <a:pt x="6085" y="3464"/>
                  </a:cubicBezTo>
                  <a:lnTo>
                    <a:pt x="6074" y="3464"/>
                  </a:lnTo>
                  <a:cubicBezTo>
                    <a:pt x="6051" y="3464"/>
                    <a:pt x="6040" y="3453"/>
                    <a:pt x="6017" y="3453"/>
                  </a:cubicBezTo>
                  <a:cubicBezTo>
                    <a:pt x="6006" y="3442"/>
                    <a:pt x="5994" y="3442"/>
                    <a:pt x="5983" y="3442"/>
                  </a:cubicBezTo>
                  <a:cubicBezTo>
                    <a:pt x="5960" y="3430"/>
                    <a:pt x="5949" y="3430"/>
                    <a:pt x="5937" y="3430"/>
                  </a:cubicBezTo>
                  <a:lnTo>
                    <a:pt x="5801" y="3430"/>
                  </a:lnTo>
                  <a:cubicBezTo>
                    <a:pt x="5801" y="3430"/>
                    <a:pt x="5801" y="3430"/>
                    <a:pt x="5778" y="3442"/>
                  </a:cubicBezTo>
                  <a:cubicBezTo>
                    <a:pt x="5755" y="3442"/>
                    <a:pt x="5733" y="3430"/>
                    <a:pt x="5721" y="3419"/>
                  </a:cubicBezTo>
                  <a:cubicBezTo>
                    <a:pt x="5698" y="3408"/>
                    <a:pt x="5687" y="3385"/>
                    <a:pt x="5687" y="3373"/>
                  </a:cubicBezTo>
                  <a:cubicBezTo>
                    <a:pt x="5687" y="3362"/>
                    <a:pt x="5698" y="3339"/>
                    <a:pt x="5710" y="3328"/>
                  </a:cubicBezTo>
                  <a:cubicBezTo>
                    <a:pt x="5721" y="3317"/>
                    <a:pt x="5721" y="3305"/>
                    <a:pt x="5744" y="3305"/>
                  </a:cubicBezTo>
                  <a:cubicBezTo>
                    <a:pt x="5744" y="3294"/>
                    <a:pt x="5755" y="3294"/>
                    <a:pt x="5767" y="3294"/>
                  </a:cubicBezTo>
                  <a:lnTo>
                    <a:pt x="5778" y="3282"/>
                  </a:lnTo>
                  <a:cubicBezTo>
                    <a:pt x="5812" y="3271"/>
                    <a:pt x="5846" y="3260"/>
                    <a:pt x="5892" y="3260"/>
                  </a:cubicBezTo>
                  <a:close/>
                  <a:moveTo>
                    <a:pt x="3890" y="3373"/>
                  </a:moveTo>
                  <a:cubicBezTo>
                    <a:pt x="3913" y="3373"/>
                    <a:pt x="3924" y="3373"/>
                    <a:pt x="3947" y="3385"/>
                  </a:cubicBezTo>
                  <a:lnTo>
                    <a:pt x="3992" y="3385"/>
                  </a:lnTo>
                  <a:cubicBezTo>
                    <a:pt x="4004" y="3385"/>
                    <a:pt x="4015" y="3396"/>
                    <a:pt x="4026" y="3396"/>
                  </a:cubicBezTo>
                  <a:cubicBezTo>
                    <a:pt x="4026" y="3408"/>
                    <a:pt x="4026" y="3408"/>
                    <a:pt x="4038" y="3408"/>
                  </a:cubicBezTo>
                  <a:cubicBezTo>
                    <a:pt x="4061" y="3408"/>
                    <a:pt x="4072" y="3419"/>
                    <a:pt x="4095" y="3430"/>
                  </a:cubicBezTo>
                  <a:cubicBezTo>
                    <a:pt x="4095" y="3442"/>
                    <a:pt x="4095" y="3442"/>
                    <a:pt x="4095" y="3453"/>
                  </a:cubicBezTo>
                  <a:cubicBezTo>
                    <a:pt x="4095" y="3453"/>
                    <a:pt x="4095" y="3464"/>
                    <a:pt x="4072" y="3464"/>
                  </a:cubicBezTo>
                  <a:cubicBezTo>
                    <a:pt x="4072" y="3464"/>
                    <a:pt x="4061" y="3464"/>
                    <a:pt x="4061" y="3476"/>
                  </a:cubicBezTo>
                  <a:lnTo>
                    <a:pt x="4015" y="3476"/>
                  </a:lnTo>
                  <a:cubicBezTo>
                    <a:pt x="4015" y="3476"/>
                    <a:pt x="4015" y="3487"/>
                    <a:pt x="4004" y="3487"/>
                  </a:cubicBezTo>
                  <a:lnTo>
                    <a:pt x="3970" y="3487"/>
                  </a:lnTo>
                  <a:lnTo>
                    <a:pt x="3958" y="3499"/>
                  </a:lnTo>
                  <a:lnTo>
                    <a:pt x="3947" y="3499"/>
                  </a:lnTo>
                  <a:cubicBezTo>
                    <a:pt x="3935" y="3510"/>
                    <a:pt x="3924" y="3510"/>
                    <a:pt x="3913" y="3521"/>
                  </a:cubicBezTo>
                  <a:lnTo>
                    <a:pt x="3890" y="3521"/>
                  </a:lnTo>
                  <a:cubicBezTo>
                    <a:pt x="3890" y="3521"/>
                    <a:pt x="3890" y="3521"/>
                    <a:pt x="3879" y="3533"/>
                  </a:cubicBezTo>
                  <a:lnTo>
                    <a:pt x="3867" y="3533"/>
                  </a:lnTo>
                  <a:lnTo>
                    <a:pt x="3844" y="3544"/>
                  </a:lnTo>
                  <a:cubicBezTo>
                    <a:pt x="3833" y="3544"/>
                    <a:pt x="3833" y="3544"/>
                    <a:pt x="3822" y="3555"/>
                  </a:cubicBezTo>
                  <a:cubicBezTo>
                    <a:pt x="3810" y="3555"/>
                    <a:pt x="3799" y="3555"/>
                    <a:pt x="3788" y="3567"/>
                  </a:cubicBezTo>
                  <a:lnTo>
                    <a:pt x="3776" y="3567"/>
                  </a:lnTo>
                  <a:cubicBezTo>
                    <a:pt x="3753" y="3578"/>
                    <a:pt x="3742" y="3578"/>
                    <a:pt x="3731" y="3590"/>
                  </a:cubicBezTo>
                  <a:lnTo>
                    <a:pt x="3708" y="3601"/>
                  </a:lnTo>
                  <a:cubicBezTo>
                    <a:pt x="3663" y="3624"/>
                    <a:pt x="3640" y="3624"/>
                    <a:pt x="3606" y="3624"/>
                  </a:cubicBezTo>
                  <a:cubicBezTo>
                    <a:pt x="3583" y="3612"/>
                    <a:pt x="3583" y="3601"/>
                    <a:pt x="3583" y="3590"/>
                  </a:cubicBezTo>
                  <a:cubicBezTo>
                    <a:pt x="3572" y="3510"/>
                    <a:pt x="3663" y="3453"/>
                    <a:pt x="3719" y="3419"/>
                  </a:cubicBezTo>
                  <a:cubicBezTo>
                    <a:pt x="3753" y="3408"/>
                    <a:pt x="3788" y="3385"/>
                    <a:pt x="3833" y="3385"/>
                  </a:cubicBezTo>
                  <a:cubicBezTo>
                    <a:pt x="3856" y="3373"/>
                    <a:pt x="3879" y="3373"/>
                    <a:pt x="3890" y="3373"/>
                  </a:cubicBezTo>
                  <a:close/>
                  <a:moveTo>
                    <a:pt x="5812" y="3596"/>
                  </a:moveTo>
                  <a:cubicBezTo>
                    <a:pt x="5865" y="3596"/>
                    <a:pt x="5921" y="3607"/>
                    <a:pt x="5971" y="3624"/>
                  </a:cubicBezTo>
                  <a:cubicBezTo>
                    <a:pt x="6017" y="3635"/>
                    <a:pt x="6051" y="3646"/>
                    <a:pt x="6085" y="3669"/>
                  </a:cubicBezTo>
                  <a:cubicBezTo>
                    <a:pt x="6131" y="3692"/>
                    <a:pt x="6153" y="3715"/>
                    <a:pt x="6165" y="3737"/>
                  </a:cubicBezTo>
                  <a:cubicBezTo>
                    <a:pt x="6165" y="3749"/>
                    <a:pt x="6165" y="3749"/>
                    <a:pt x="6176" y="3749"/>
                  </a:cubicBezTo>
                  <a:cubicBezTo>
                    <a:pt x="6187" y="3772"/>
                    <a:pt x="6210" y="3794"/>
                    <a:pt x="6222" y="3828"/>
                  </a:cubicBezTo>
                  <a:cubicBezTo>
                    <a:pt x="6222" y="3851"/>
                    <a:pt x="6222" y="3874"/>
                    <a:pt x="6199" y="3885"/>
                  </a:cubicBezTo>
                  <a:cubicBezTo>
                    <a:pt x="6187" y="3908"/>
                    <a:pt x="6165" y="3908"/>
                    <a:pt x="6142" y="3908"/>
                  </a:cubicBezTo>
                  <a:cubicBezTo>
                    <a:pt x="6119" y="3908"/>
                    <a:pt x="6108" y="3897"/>
                    <a:pt x="6096" y="3885"/>
                  </a:cubicBezTo>
                  <a:lnTo>
                    <a:pt x="6074" y="3885"/>
                  </a:lnTo>
                  <a:cubicBezTo>
                    <a:pt x="6051" y="3885"/>
                    <a:pt x="6017" y="3863"/>
                    <a:pt x="5983" y="3851"/>
                  </a:cubicBezTo>
                  <a:lnTo>
                    <a:pt x="5960" y="3840"/>
                  </a:lnTo>
                  <a:cubicBezTo>
                    <a:pt x="5949" y="3840"/>
                    <a:pt x="5926" y="3828"/>
                    <a:pt x="5915" y="3828"/>
                  </a:cubicBezTo>
                  <a:cubicBezTo>
                    <a:pt x="5903" y="3817"/>
                    <a:pt x="5880" y="3817"/>
                    <a:pt x="5869" y="3817"/>
                  </a:cubicBezTo>
                  <a:cubicBezTo>
                    <a:pt x="5858" y="3817"/>
                    <a:pt x="5858" y="3817"/>
                    <a:pt x="5846" y="3806"/>
                  </a:cubicBezTo>
                  <a:lnTo>
                    <a:pt x="5710" y="3806"/>
                  </a:lnTo>
                  <a:lnTo>
                    <a:pt x="5687" y="3817"/>
                  </a:lnTo>
                  <a:cubicBezTo>
                    <a:pt x="5653" y="3817"/>
                    <a:pt x="5630" y="3828"/>
                    <a:pt x="5596" y="3828"/>
                  </a:cubicBezTo>
                  <a:cubicBezTo>
                    <a:pt x="5573" y="3840"/>
                    <a:pt x="5551" y="3851"/>
                    <a:pt x="5516" y="3851"/>
                  </a:cubicBezTo>
                  <a:cubicBezTo>
                    <a:pt x="5494" y="3851"/>
                    <a:pt x="5482" y="3863"/>
                    <a:pt x="5460" y="3863"/>
                  </a:cubicBezTo>
                  <a:lnTo>
                    <a:pt x="5448" y="3863"/>
                  </a:lnTo>
                  <a:cubicBezTo>
                    <a:pt x="5448" y="3851"/>
                    <a:pt x="5437" y="3851"/>
                    <a:pt x="5425" y="3851"/>
                  </a:cubicBezTo>
                  <a:cubicBezTo>
                    <a:pt x="5414" y="3840"/>
                    <a:pt x="5414" y="3817"/>
                    <a:pt x="5414" y="3806"/>
                  </a:cubicBezTo>
                  <a:lnTo>
                    <a:pt x="5414" y="3794"/>
                  </a:lnTo>
                  <a:cubicBezTo>
                    <a:pt x="5414" y="3794"/>
                    <a:pt x="5414" y="3783"/>
                    <a:pt x="5425" y="3783"/>
                  </a:cubicBezTo>
                  <a:cubicBezTo>
                    <a:pt x="5425" y="3772"/>
                    <a:pt x="5425" y="3760"/>
                    <a:pt x="5425" y="3760"/>
                  </a:cubicBezTo>
                  <a:cubicBezTo>
                    <a:pt x="5437" y="3737"/>
                    <a:pt x="5460" y="3726"/>
                    <a:pt x="5471" y="3703"/>
                  </a:cubicBezTo>
                  <a:cubicBezTo>
                    <a:pt x="5471" y="3703"/>
                    <a:pt x="5482" y="3703"/>
                    <a:pt x="5482" y="3692"/>
                  </a:cubicBezTo>
                  <a:lnTo>
                    <a:pt x="5494" y="3692"/>
                  </a:lnTo>
                  <a:cubicBezTo>
                    <a:pt x="5494" y="3692"/>
                    <a:pt x="5494" y="3681"/>
                    <a:pt x="5505" y="3681"/>
                  </a:cubicBezTo>
                  <a:lnTo>
                    <a:pt x="5516" y="3669"/>
                  </a:lnTo>
                  <a:cubicBezTo>
                    <a:pt x="5596" y="3612"/>
                    <a:pt x="5698" y="3601"/>
                    <a:pt x="5755" y="3601"/>
                  </a:cubicBezTo>
                  <a:cubicBezTo>
                    <a:pt x="5774" y="3598"/>
                    <a:pt x="5793" y="3596"/>
                    <a:pt x="5812" y="3596"/>
                  </a:cubicBezTo>
                  <a:close/>
                  <a:moveTo>
                    <a:pt x="3992" y="3715"/>
                  </a:moveTo>
                  <a:cubicBezTo>
                    <a:pt x="4049" y="3715"/>
                    <a:pt x="4095" y="3726"/>
                    <a:pt x="4140" y="3749"/>
                  </a:cubicBezTo>
                  <a:cubicBezTo>
                    <a:pt x="4174" y="3760"/>
                    <a:pt x="4220" y="3794"/>
                    <a:pt x="4243" y="3817"/>
                  </a:cubicBezTo>
                  <a:lnTo>
                    <a:pt x="4254" y="3840"/>
                  </a:lnTo>
                  <a:cubicBezTo>
                    <a:pt x="4254" y="3851"/>
                    <a:pt x="4254" y="3851"/>
                    <a:pt x="4265" y="3851"/>
                  </a:cubicBezTo>
                  <a:cubicBezTo>
                    <a:pt x="4265" y="3863"/>
                    <a:pt x="4265" y="3863"/>
                    <a:pt x="4265" y="3874"/>
                  </a:cubicBezTo>
                  <a:cubicBezTo>
                    <a:pt x="4265" y="3885"/>
                    <a:pt x="4265" y="3897"/>
                    <a:pt x="4277" y="3908"/>
                  </a:cubicBezTo>
                  <a:cubicBezTo>
                    <a:pt x="4277" y="3919"/>
                    <a:pt x="4277" y="3919"/>
                    <a:pt x="4265" y="3919"/>
                  </a:cubicBezTo>
                  <a:cubicBezTo>
                    <a:pt x="4265" y="3931"/>
                    <a:pt x="4254" y="3931"/>
                    <a:pt x="4243" y="3931"/>
                  </a:cubicBezTo>
                  <a:cubicBezTo>
                    <a:pt x="4231" y="3931"/>
                    <a:pt x="4208" y="3919"/>
                    <a:pt x="4197" y="3919"/>
                  </a:cubicBezTo>
                  <a:lnTo>
                    <a:pt x="4174" y="3919"/>
                  </a:lnTo>
                  <a:cubicBezTo>
                    <a:pt x="4163" y="3919"/>
                    <a:pt x="4163" y="3919"/>
                    <a:pt x="4163" y="3908"/>
                  </a:cubicBezTo>
                  <a:lnTo>
                    <a:pt x="4106" y="3908"/>
                  </a:lnTo>
                  <a:cubicBezTo>
                    <a:pt x="4083" y="3897"/>
                    <a:pt x="4072" y="3897"/>
                    <a:pt x="4049" y="3897"/>
                  </a:cubicBezTo>
                  <a:lnTo>
                    <a:pt x="4038" y="3885"/>
                  </a:lnTo>
                  <a:lnTo>
                    <a:pt x="3958" y="3885"/>
                  </a:lnTo>
                  <a:cubicBezTo>
                    <a:pt x="3947" y="3885"/>
                    <a:pt x="3947" y="3897"/>
                    <a:pt x="3947" y="3897"/>
                  </a:cubicBezTo>
                  <a:lnTo>
                    <a:pt x="3913" y="3897"/>
                  </a:lnTo>
                  <a:cubicBezTo>
                    <a:pt x="3901" y="3897"/>
                    <a:pt x="3879" y="3908"/>
                    <a:pt x="3867" y="3908"/>
                  </a:cubicBezTo>
                  <a:cubicBezTo>
                    <a:pt x="3856" y="3919"/>
                    <a:pt x="3856" y="3919"/>
                    <a:pt x="3844" y="3919"/>
                  </a:cubicBezTo>
                  <a:lnTo>
                    <a:pt x="3822" y="3931"/>
                  </a:lnTo>
                  <a:cubicBezTo>
                    <a:pt x="3810" y="3942"/>
                    <a:pt x="3788" y="3953"/>
                    <a:pt x="3776" y="3953"/>
                  </a:cubicBezTo>
                  <a:cubicBezTo>
                    <a:pt x="3753" y="3965"/>
                    <a:pt x="3731" y="3988"/>
                    <a:pt x="3719" y="3999"/>
                  </a:cubicBezTo>
                  <a:cubicBezTo>
                    <a:pt x="3708" y="4010"/>
                    <a:pt x="3697" y="4010"/>
                    <a:pt x="3685" y="4022"/>
                  </a:cubicBezTo>
                  <a:cubicBezTo>
                    <a:pt x="3649" y="4043"/>
                    <a:pt x="3622" y="4051"/>
                    <a:pt x="3602" y="4051"/>
                  </a:cubicBezTo>
                  <a:cubicBezTo>
                    <a:pt x="3590" y="4051"/>
                    <a:pt x="3580" y="4049"/>
                    <a:pt x="3572" y="4044"/>
                  </a:cubicBezTo>
                  <a:cubicBezTo>
                    <a:pt x="3560" y="4044"/>
                    <a:pt x="3537" y="4022"/>
                    <a:pt x="3537" y="3999"/>
                  </a:cubicBezTo>
                  <a:lnTo>
                    <a:pt x="3549" y="3999"/>
                  </a:lnTo>
                  <a:cubicBezTo>
                    <a:pt x="3549" y="3988"/>
                    <a:pt x="3549" y="3988"/>
                    <a:pt x="3549" y="3988"/>
                  </a:cubicBezTo>
                  <a:cubicBezTo>
                    <a:pt x="3560" y="3953"/>
                    <a:pt x="3594" y="3919"/>
                    <a:pt x="3606" y="3897"/>
                  </a:cubicBezTo>
                  <a:cubicBezTo>
                    <a:pt x="3628" y="3863"/>
                    <a:pt x="3663" y="3840"/>
                    <a:pt x="3697" y="3817"/>
                  </a:cubicBezTo>
                  <a:cubicBezTo>
                    <a:pt x="3765" y="3772"/>
                    <a:pt x="3833" y="3737"/>
                    <a:pt x="3913" y="3726"/>
                  </a:cubicBezTo>
                  <a:cubicBezTo>
                    <a:pt x="3935" y="3715"/>
                    <a:pt x="3970" y="3715"/>
                    <a:pt x="3992" y="3715"/>
                  </a:cubicBezTo>
                  <a:close/>
                  <a:moveTo>
                    <a:pt x="8030" y="4568"/>
                  </a:moveTo>
                  <a:cubicBezTo>
                    <a:pt x="8030" y="4579"/>
                    <a:pt x="8030" y="4579"/>
                    <a:pt x="8041" y="4579"/>
                  </a:cubicBezTo>
                  <a:lnTo>
                    <a:pt x="8053" y="4579"/>
                  </a:lnTo>
                  <a:cubicBezTo>
                    <a:pt x="8053" y="4579"/>
                    <a:pt x="8064" y="4590"/>
                    <a:pt x="8064" y="4590"/>
                  </a:cubicBezTo>
                  <a:lnTo>
                    <a:pt x="8087" y="4613"/>
                  </a:lnTo>
                  <a:cubicBezTo>
                    <a:pt x="8087" y="4613"/>
                    <a:pt x="8098" y="4613"/>
                    <a:pt x="8098" y="4625"/>
                  </a:cubicBezTo>
                  <a:lnTo>
                    <a:pt x="8110" y="4647"/>
                  </a:lnTo>
                  <a:cubicBezTo>
                    <a:pt x="8110" y="4647"/>
                    <a:pt x="8121" y="4647"/>
                    <a:pt x="8121" y="4659"/>
                  </a:cubicBezTo>
                  <a:lnTo>
                    <a:pt x="8121" y="4670"/>
                  </a:lnTo>
                  <a:cubicBezTo>
                    <a:pt x="8121" y="4670"/>
                    <a:pt x="8132" y="4681"/>
                    <a:pt x="8132" y="4693"/>
                  </a:cubicBezTo>
                  <a:cubicBezTo>
                    <a:pt x="8132" y="4704"/>
                    <a:pt x="8121" y="4704"/>
                    <a:pt x="8110" y="4716"/>
                  </a:cubicBezTo>
                  <a:cubicBezTo>
                    <a:pt x="8110" y="4716"/>
                    <a:pt x="8105" y="4721"/>
                    <a:pt x="8098" y="4721"/>
                  </a:cubicBezTo>
                  <a:cubicBezTo>
                    <a:pt x="8094" y="4721"/>
                    <a:pt x="8091" y="4719"/>
                    <a:pt x="8087" y="4716"/>
                  </a:cubicBezTo>
                  <a:cubicBezTo>
                    <a:pt x="8076" y="4716"/>
                    <a:pt x="8076" y="4716"/>
                    <a:pt x="8064" y="4704"/>
                  </a:cubicBezTo>
                  <a:lnTo>
                    <a:pt x="8053" y="4704"/>
                  </a:lnTo>
                  <a:cubicBezTo>
                    <a:pt x="8053" y="4704"/>
                    <a:pt x="8053" y="4704"/>
                    <a:pt x="8041" y="4693"/>
                  </a:cubicBezTo>
                  <a:cubicBezTo>
                    <a:pt x="8041" y="4693"/>
                    <a:pt x="8041" y="4681"/>
                    <a:pt x="8030" y="4681"/>
                  </a:cubicBezTo>
                  <a:lnTo>
                    <a:pt x="8030" y="4670"/>
                  </a:lnTo>
                  <a:cubicBezTo>
                    <a:pt x="8019" y="4659"/>
                    <a:pt x="8019" y="4647"/>
                    <a:pt x="8007" y="4636"/>
                  </a:cubicBezTo>
                  <a:lnTo>
                    <a:pt x="8007" y="4625"/>
                  </a:lnTo>
                  <a:cubicBezTo>
                    <a:pt x="8007" y="4613"/>
                    <a:pt x="8007" y="4613"/>
                    <a:pt x="8007" y="4602"/>
                  </a:cubicBezTo>
                  <a:cubicBezTo>
                    <a:pt x="8007" y="4602"/>
                    <a:pt x="8007" y="4590"/>
                    <a:pt x="8007" y="4590"/>
                  </a:cubicBezTo>
                  <a:cubicBezTo>
                    <a:pt x="8007" y="4579"/>
                    <a:pt x="8007" y="4579"/>
                    <a:pt x="7996" y="4568"/>
                  </a:cubicBezTo>
                  <a:close/>
                  <a:moveTo>
                    <a:pt x="7712" y="4647"/>
                  </a:moveTo>
                  <a:cubicBezTo>
                    <a:pt x="7712" y="4647"/>
                    <a:pt x="7723" y="4647"/>
                    <a:pt x="7734" y="4659"/>
                  </a:cubicBezTo>
                  <a:lnTo>
                    <a:pt x="7757" y="4659"/>
                  </a:lnTo>
                  <a:cubicBezTo>
                    <a:pt x="7757" y="4659"/>
                    <a:pt x="7768" y="4670"/>
                    <a:pt x="7780" y="4670"/>
                  </a:cubicBezTo>
                  <a:lnTo>
                    <a:pt x="7814" y="4693"/>
                  </a:lnTo>
                  <a:cubicBezTo>
                    <a:pt x="7825" y="4704"/>
                    <a:pt x="7837" y="4716"/>
                    <a:pt x="7848" y="4727"/>
                  </a:cubicBezTo>
                  <a:cubicBezTo>
                    <a:pt x="7848" y="4727"/>
                    <a:pt x="7859" y="4738"/>
                    <a:pt x="7859" y="4738"/>
                  </a:cubicBezTo>
                  <a:cubicBezTo>
                    <a:pt x="7871" y="4761"/>
                    <a:pt x="7882" y="4761"/>
                    <a:pt x="7882" y="4784"/>
                  </a:cubicBezTo>
                  <a:lnTo>
                    <a:pt x="7882" y="4795"/>
                  </a:lnTo>
                  <a:cubicBezTo>
                    <a:pt x="7894" y="4795"/>
                    <a:pt x="7894" y="4807"/>
                    <a:pt x="7894" y="4818"/>
                  </a:cubicBezTo>
                  <a:cubicBezTo>
                    <a:pt x="7894" y="4829"/>
                    <a:pt x="7894" y="4841"/>
                    <a:pt x="7894" y="4852"/>
                  </a:cubicBezTo>
                  <a:cubicBezTo>
                    <a:pt x="7894" y="4852"/>
                    <a:pt x="7894" y="4863"/>
                    <a:pt x="7894" y="4863"/>
                  </a:cubicBezTo>
                  <a:cubicBezTo>
                    <a:pt x="7894" y="4875"/>
                    <a:pt x="7894" y="4886"/>
                    <a:pt x="7894" y="4886"/>
                  </a:cubicBezTo>
                  <a:cubicBezTo>
                    <a:pt x="7894" y="4898"/>
                    <a:pt x="7894" y="4898"/>
                    <a:pt x="7894" y="4909"/>
                  </a:cubicBezTo>
                  <a:cubicBezTo>
                    <a:pt x="7882" y="4909"/>
                    <a:pt x="7882" y="4909"/>
                    <a:pt x="7871" y="4920"/>
                  </a:cubicBezTo>
                  <a:lnTo>
                    <a:pt x="7848" y="4920"/>
                  </a:lnTo>
                  <a:cubicBezTo>
                    <a:pt x="7848" y="4920"/>
                    <a:pt x="7848" y="4920"/>
                    <a:pt x="7848" y="4909"/>
                  </a:cubicBezTo>
                  <a:cubicBezTo>
                    <a:pt x="7837" y="4909"/>
                    <a:pt x="7837" y="4909"/>
                    <a:pt x="7825" y="4898"/>
                  </a:cubicBezTo>
                  <a:cubicBezTo>
                    <a:pt x="7825" y="4898"/>
                    <a:pt x="7814" y="4898"/>
                    <a:pt x="7814" y="4886"/>
                  </a:cubicBezTo>
                  <a:cubicBezTo>
                    <a:pt x="7803" y="4886"/>
                    <a:pt x="7791" y="4863"/>
                    <a:pt x="7780" y="4852"/>
                  </a:cubicBezTo>
                  <a:lnTo>
                    <a:pt x="7768" y="4852"/>
                  </a:lnTo>
                  <a:cubicBezTo>
                    <a:pt x="7757" y="4841"/>
                    <a:pt x="7757" y="4829"/>
                    <a:pt x="7746" y="4829"/>
                  </a:cubicBezTo>
                  <a:cubicBezTo>
                    <a:pt x="7746" y="4818"/>
                    <a:pt x="7746" y="4818"/>
                    <a:pt x="7734" y="4807"/>
                  </a:cubicBezTo>
                  <a:lnTo>
                    <a:pt x="7712" y="4829"/>
                  </a:lnTo>
                  <a:lnTo>
                    <a:pt x="7734" y="4795"/>
                  </a:lnTo>
                  <a:cubicBezTo>
                    <a:pt x="7723" y="4784"/>
                    <a:pt x="7723" y="4784"/>
                    <a:pt x="7712" y="4772"/>
                  </a:cubicBezTo>
                  <a:lnTo>
                    <a:pt x="7700" y="4761"/>
                  </a:lnTo>
                  <a:cubicBezTo>
                    <a:pt x="7689" y="4750"/>
                    <a:pt x="7689" y="4750"/>
                    <a:pt x="7689" y="4738"/>
                  </a:cubicBezTo>
                  <a:lnTo>
                    <a:pt x="7677" y="4738"/>
                  </a:lnTo>
                  <a:cubicBezTo>
                    <a:pt x="7677" y="4727"/>
                    <a:pt x="7666" y="4716"/>
                    <a:pt x="7666" y="4716"/>
                  </a:cubicBezTo>
                  <a:cubicBezTo>
                    <a:pt x="7666" y="4716"/>
                    <a:pt x="7666" y="4704"/>
                    <a:pt x="7666" y="4704"/>
                  </a:cubicBezTo>
                  <a:cubicBezTo>
                    <a:pt x="7666" y="4704"/>
                    <a:pt x="7655" y="4693"/>
                    <a:pt x="7655" y="4681"/>
                  </a:cubicBezTo>
                  <a:cubicBezTo>
                    <a:pt x="7655" y="4681"/>
                    <a:pt x="7655" y="4670"/>
                    <a:pt x="7643" y="4670"/>
                  </a:cubicBezTo>
                  <a:lnTo>
                    <a:pt x="7643" y="4659"/>
                  </a:lnTo>
                  <a:lnTo>
                    <a:pt x="7655" y="4659"/>
                  </a:lnTo>
                  <a:cubicBezTo>
                    <a:pt x="7666" y="4659"/>
                    <a:pt x="7666" y="4659"/>
                    <a:pt x="7677" y="4647"/>
                  </a:cubicBezTo>
                  <a:close/>
                  <a:moveTo>
                    <a:pt x="7292" y="4741"/>
                  </a:moveTo>
                  <a:cubicBezTo>
                    <a:pt x="7302" y="4741"/>
                    <a:pt x="7313" y="4744"/>
                    <a:pt x="7325" y="4750"/>
                  </a:cubicBezTo>
                  <a:lnTo>
                    <a:pt x="7359" y="4750"/>
                  </a:lnTo>
                  <a:cubicBezTo>
                    <a:pt x="7370" y="4750"/>
                    <a:pt x="7370" y="4761"/>
                    <a:pt x="7382" y="4761"/>
                  </a:cubicBezTo>
                  <a:cubicBezTo>
                    <a:pt x="7404" y="4761"/>
                    <a:pt x="7416" y="4761"/>
                    <a:pt x="7439" y="4772"/>
                  </a:cubicBezTo>
                  <a:cubicBezTo>
                    <a:pt x="7439" y="4772"/>
                    <a:pt x="7450" y="4784"/>
                    <a:pt x="7450" y="4784"/>
                  </a:cubicBezTo>
                  <a:cubicBezTo>
                    <a:pt x="7461" y="4784"/>
                    <a:pt x="7461" y="4795"/>
                    <a:pt x="7473" y="4795"/>
                  </a:cubicBezTo>
                  <a:cubicBezTo>
                    <a:pt x="7495" y="4818"/>
                    <a:pt x="7518" y="4829"/>
                    <a:pt x="7541" y="4852"/>
                  </a:cubicBezTo>
                  <a:cubicBezTo>
                    <a:pt x="7586" y="4875"/>
                    <a:pt x="7621" y="4920"/>
                    <a:pt x="7643" y="4966"/>
                  </a:cubicBezTo>
                  <a:cubicBezTo>
                    <a:pt x="7655" y="4989"/>
                    <a:pt x="7666" y="5011"/>
                    <a:pt x="7677" y="5034"/>
                  </a:cubicBezTo>
                  <a:cubicBezTo>
                    <a:pt x="7677" y="5045"/>
                    <a:pt x="7677" y="5057"/>
                    <a:pt x="7689" y="5068"/>
                  </a:cubicBezTo>
                  <a:lnTo>
                    <a:pt x="7689" y="5079"/>
                  </a:lnTo>
                  <a:cubicBezTo>
                    <a:pt x="7689" y="5091"/>
                    <a:pt x="7689" y="5102"/>
                    <a:pt x="7689" y="5125"/>
                  </a:cubicBezTo>
                  <a:cubicBezTo>
                    <a:pt x="7689" y="5125"/>
                    <a:pt x="7689" y="5125"/>
                    <a:pt x="7677" y="5136"/>
                  </a:cubicBezTo>
                  <a:lnTo>
                    <a:pt x="7677" y="5148"/>
                  </a:lnTo>
                  <a:cubicBezTo>
                    <a:pt x="7677" y="5170"/>
                    <a:pt x="7677" y="5182"/>
                    <a:pt x="7677" y="5193"/>
                  </a:cubicBezTo>
                  <a:cubicBezTo>
                    <a:pt x="7666" y="5205"/>
                    <a:pt x="7643" y="5227"/>
                    <a:pt x="7621" y="5227"/>
                  </a:cubicBezTo>
                  <a:cubicBezTo>
                    <a:pt x="7598" y="5227"/>
                    <a:pt x="7586" y="5216"/>
                    <a:pt x="7564" y="5193"/>
                  </a:cubicBezTo>
                  <a:lnTo>
                    <a:pt x="7552" y="5182"/>
                  </a:lnTo>
                  <a:cubicBezTo>
                    <a:pt x="7552" y="5182"/>
                    <a:pt x="7552" y="5170"/>
                    <a:pt x="7552" y="5170"/>
                  </a:cubicBezTo>
                  <a:lnTo>
                    <a:pt x="7530" y="5159"/>
                  </a:lnTo>
                  <a:cubicBezTo>
                    <a:pt x="7518" y="5148"/>
                    <a:pt x="7507" y="5125"/>
                    <a:pt x="7495" y="5102"/>
                  </a:cubicBezTo>
                  <a:lnTo>
                    <a:pt x="7484" y="5102"/>
                  </a:lnTo>
                  <a:cubicBezTo>
                    <a:pt x="7484" y="5091"/>
                    <a:pt x="7473" y="5068"/>
                    <a:pt x="7461" y="5057"/>
                  </a:cubicBezTo>
                  <a:cubicBezTo>
                    <a:pt x="7450" y="5034"/>
                    <a:pt x="7439" y="5011"/>
                    <a:pt x="7416" y="4989"/>
                  </a:cubicBezTo>
                  <a:lnTo>
                    <a:pt x="7393" y="4966"/>
                  </a:lnTo>
                  <a:cubicBezTo>
                    <a:pt x="7393" y="4954"/>
                    <a:pt x="7393" y="4954"/>
                    <a:pt x="7393" y="4954"/>
                  </a:cubicBezTo>
                  <a:cubicBezTo>
                    <a:pt x="7382" y="4943"/>
                    <a:pt x="7370" y="4943"/>
                    <a:pt x="7370" y="4932"/>
                  </a:cubicBezTo>
                  <a:cubicBezTo>
                    <a:pt x="7359" y="4920"/>
                    <a:pt x="7348" y="4909"/>
                    <a:pt x="7336" y="4909"/>
                  </a:cubicBezTo>
                  <a:cubicBezTo>
                    <a:pt x="7336" y="4898"/>
                    <a:pt x="7336" y="4898"/>
                    <a:pt x="7325" y="4886"/>
                  </a:cubicBezTo>
                  <a:cubicBezTo>
                    <a:pt x="7313" y="4875"/>
                    <a:pt x="7313" y="4875"/>
                    <a:pt x="7302" y="4863"/>
                  </a:cubicBezTo>
                  <a:lnTo>
                    <a:pt x="7291" y="4852"/>
                  </a:lnTo>
                  <a:cubicBezTo>
                    <a:pt x="7279" y="4841"/>
                    <a:pt x="7279" y="4841"/>
                    <a:pt x="7268" y="4829"/>
                  </a:cubicBezTo>
                  <a:lnTo>
                    <a:pt x="7257" y="4829"/>
                  </a:lnTo>
                  <a:cubicBezTo>
                    <a:pt x="7257" y="4818"/>
                    <a:pt x="7245" y="4818"/>
                    <a:pt x="7245" y="4807"/>
                  </a:cubicBezTo>
                  <a:cubicBezTo>
                    <a:pt x="7234" y="4795"/>
                    <a:pt x="7234" y="4795"/>
                    <a:pt x="7234" y="4784"/>
                  </a:cubicBezTo>
                  <a:cubicBezTo>
                    <a:pt x="7222" y="4784"/>
                    <a:pt x="7211" y="4784"/>
                    <a:pt x="7211" y="4772"/>
                  </a:cubicBezTo>
                  <a:cubicBezTo>
                    <a:pt x="7211" y="4772"/>
                    <a:pt x="7211" y="4772"/>
                    <a:pt x="7211" y="4761"/>
                  </a:cubicBezTo>
                  <a:lnTo>
                    <a:pt x="7234" y="4761"/>
                  </a:lnTo>
                  <a:cubicBezTo>
                    <a:pt x="7245" y="4761"/>
                    <a:pt x="7257" y="4750"/>
                    <a:pt x="7257" y="4750"/>
                  </a:cubicBezTo>
                  <a:lnTo>
                    <a:pt x="7268" y="4750"/>
                  </a:lnTo>
                  <a:cubicBezTo>
                    <a:pt x="7274" y="4744"/>
                    <a:pt x="7282" y="4741"/>
                    <a:pt x="7292" y="4741"/>
                  </a:cubicBezTo>
                  <a:close/>
                  <a:moveTo>
                    <a:pt x="6824" y="4807"/>
                  </a:moveTo>
                  <a:cubicBezTo>
                    <a:pt x="6824" y="4807"/>
                    <a:pt x="6824" y="4807"/>
                    <a:pt x="6836" y="4818"/>
                  </a:cubicBezTo>
                  <a:cubicBezTo>
                    <a:pt x="6847" y="4818"/>
                    <a:pt x="6870" y="4818"/>
                    <a:pt x="6881" y="4829"/>
                  </a:cubicBezTo>
                  <a:cubicBezTo>
                    <a:pt x="6927" y="4829"/>
                    <a:pt x="6961" y="4841"/>
                    <a:pt x="6984" y="4863"/>
                  </a:cubicBezTo>
                  <a:cubicBezTo>
                    <a:pt x="7052" y="4886"/>
                    <a:pt x="7109" y="4932"/>
                    <a:pt x="7166" y="4977"/>
                  </a:cubicBezTo>
                  <a:cubicBezTo>
                    <a:pt x="7222" y="5023"/>
                    <a:pt x="7268" y="5079"/>
                    <a:pt x="7313" y="5136"/>
                  </a:cubicBezTo>
                  <a:cubicBezTo>
                    <a:pt x="7348" y="5193"/>
                    <a:pt x="7382" y="5273"/>
                    <a:pt x="7370" y="5330"/>
                  </a:cubicBezTo>
                  <a:cubicBezTo>
                    <a:pt x="7370" y="5330"/>
                    <a:pt x="7370" y="5341"/>
                    <a:pt x="7370" y="5341"/>
                  </a:cubicBezTo>
                  <a:cubicBezTo>
                    <a:pt x="7370" y="5364"/>
                    <a:pt x="7370" y="5398"/>
                    <a:pt x="7370" y="5421"/>
                  </a:cubicBezTo>
                  <a:cubicBezTo>
                    <a:pt x="7359" y="5455"/>
                    <a:pt x="7348" y="5489"/>
                    <a:pt x="7325" y="5523"/>
                  </a:cubicBezTo>
                  <a:cubicBezTo>
                    <a:pt x="7325" y="5531"/>
                    <a:pt x="7313" y="5539"/>
                    <a:pt x="7303" y="5539"/>
                  </a:cubicBezTo>
                  <a:cubicBezTo>
                    <a:pt x="7298" y="5539"/>
                    <a:pt x="7294" y="5538"/>
                    <a:pt x="7291" y="5534"/>
                  </a:cubicBezTo>
                  <a:cubicBezTo>
                    <a:pt x="7268" y="5534"/>
                    <a:pt x="7268" y="5512"/>
                    <a:pt x="7268" y="5500"/>
                  </a:cubicBezTo>
                  <a:cubicBezTo>
                    <a:pt x="7268" y="5478"/>
                    <a:pt x="7257" y="5466"/>
                    <a:pt x="7257" y="5443"/>
                  </a:cubicBezTo>
                  <a:cubicBezTo>
                    <a:pt x="7257" y="5443"/>
                    <a:pt x="7257" y="5432"/>
                    <a:pt x="7245" y="5421"/>
                  </a:cubicBezTo>
                  <a:cubicBezTo>
                    <a:pt x="7245" y="5409"/>
                    <a:pt x="7245" y="5387"/>
                    <a:pt x="7234" y="5375"/>
                  </a:cubicBezTo>
                  <a:cubicBezTo>
                    <a:pt x="7234" y="5364"/>
                    <a:pt x="7234" y="5364"/>
                    <a:pt x="7234" y="5364"/>
                  </a:cubicBezTo>
                  <a:cubicBezTo>
                    <a:pt x="7222" y="5352"/>
                    <a:pt x="7211" y="5341"/>
                    <a:pt x="7211" y="5318"/>
                  </a:cubicBezTo>
                  <a:lnTo>
                    <a:pt x="7188" y="5284"/>
                  </a:lnTo>
                  <a:lnTo>
                    <a:pt x="7154" y="5216"/>
                  </a:lnTo>
                  <a:cubicBezTo>
                    <a:pt x="7143" y="5205"/>
                    <a:pt x="7132" y="5182"/>
                    <a:pt x="7120" y="5170"/>
                  </a:cubicBezTo>
                  <a:lnTo>
                    <a:pt x="7109" y="5148"/>
                  </a:lnTo>
                  <a:cubicBezTo>
                    <a:pt x="7086" y="5125"/>
                    <a:pt x="7063" y="5102"/>
                    <a:pt x="7041" y="5079"/>
                  </a:cubicBezTo>
                  <a:cubicBezTo>
                    <a:pt x="6995" y="5034"/>
                    <a:pt x="6950" y="5000"/>
                    <a:pt x="6893" y="4954"/>
                  </a:cubicBezTo>
                  <a:cubicBezTo>
                    <a:pt x="6881" y="4943"/>
                    <a:pt x="6870" y="4932"/>
                    <a:pt x="6859" y="4920"/>
                  </a:cubicBezTo>
                  <a:cubicBezTo>
                    <a:pt x="6847" y="4909"/>
                    <a:pt x="6836" y="4898"/>
                    <a:pt x="6824" y="4898"/>
                  </a:cubicBezTo>
                  <a:cubicBezTo>
                    <a:pt x="6824" y="4886"/>
                    <a:pt x="6813" y="4875"/>
                    <a:pt x="6802" y="4863"/>
                  </a:cubicBezTo>
                  <a:cubicBezTo>
                    <a:pt x="6790" y="4852"/>
                    <a:pt x="6790" y="4852"/>
                    <a:pt x="6790" y="4852"/>
                  </a:cubicBezTo>
                  <a:lnTo>
                    <a:pt x="6790" y="4841"/>
                  </a:lnTo>
                  <a:cubicBezTo>
                    <a:pt x="6779" y="4829"/>
                    <a:pt x="6779" y="4829"/>
                    <a:pt x="6779" y="4829"/>
                  </a:cubicBezTo>
                  <a:cubicBezTo>
                    <a:pt x="6779" y="4829"/>
                    <a:pt x="6779" y="4818"/>
                    <a:pt x="6779" y="4818"/>
                  </a:cubicBezTo>
                  <a:lnTo>
                    <a:pt x="6813" y="4818"/>
                  </a:lnTo>
                  <a:cubicBezTo>
                    <a:pt x="6813" y="4807"/>
                    <a:pt x="6813" y="4807"/>
                    <a:pt x="6824" y="4807"/>
                  </a:cubicBezTo>
                  <a:close/>
                  <a:moveTo>
                    <a:pt x="4026" y="4158"/>
                  </a:moveTo>
                  <a:cubicBezTo>
                    <a:pt x="4152" y="4170"/>
                    <a:pt x="4265" y="4249"/>
                    <a:pt x="4379" y="4386"/>
                  </a:cubicBezTo>
                  <a:cubicBezTo>
                    <a:pt x="4527" y="4590"/>
                    <a:pt x="4629" y="4898"/>
                    <a:pt x="4481" y="5170"/>
                  </a:cubicBezTo>
                  <a:cubicBezTo>
                    <a:pt x="4481" y="5170"/>
                    <a:pt x="4481" y="5182"/>
                    <a:pt x="4459" y="5182"/>
                  </a:cubicBezTo>
                  <a:cubicBezTo>
                    <a:pt x="4447" y="5182"/>
                    <a:pt x="4436" y="5170"/>
                    <a:pt x="4436" y="5159"/>
                  </a:cubicBezTo>
                  <a:lnTo>
                    <a:pt x="4390" y="5034"/>
                  </a:lnTo>
                  <a:cubicBezTo>
                    <a:pt x="4334" y="4875"/>
                    <a:pt x="4277" y="4704"/>
                    <a:pt x="4186" y="4556"/>
                  </a:cubicBezTo>
                  <a:cubicBezTo>
                    <a:pt x="4140" y="4488"/>
                    <a:pt x="4072" y="4408"/>
                    <a:pt x="3992" y="4408"/>
                  </a:cubicBezTo>
                  <a:cubicBezTo>
                    <a:pt x="3867" y="4420"/>
                    <a:pt x="3833" y="4579"/>
                    <a:pt x="3822" y="4636"/>
                  </a:cubicBezTo>
                  <a:cubicBezTo>
                    <a:pt x="3776" y="4863"/>
                    <a:pt x="3810" y="5125"/>
                    <a:pt x="3856" y="5341"/>
                  </a:cubicBezTo>
                  <a:cubicBezTo>
                    <a:pt x="3879" y="5455"/>
                    <a:pt x="3913" y="5569"/>
                    <a:pt x="3958" y="5694"/>
                  </a:cubicBezTo>
                  <a:lnTo>
                    <a:pt x="3970" y="5739"/>
                  </a:lnTo>
                  <a:cubicBezTo>
                    <a:pt x="4004" y="5830"/>
                    <a:pt x="4038" y="5910"/>
                    <a:pt x="3992" y="5989"/>
                  </a:cubicBezTo>
                  <a:cubicBezTo>
                    <a:pt x="3992" y="6012"/>
                    <a:pt x="3958" y="6012"/>
                    <a:pt x="3947" y="6012"/>
                  </a:cubicBezTo>
                  <a:cubicBezTo>
                    <a:pt x="3822" y="5989"/>
                    <a:pt x="3765" y="5819"/>
                    <a:pt x="3719" y="5705"/>
                  </a:cubicBezTo>
                  <a:lnTo>
                    <a:pt x="3708" y="5671"/>
                  </a:lnTo>
                  <a:cubicBezTo>
                    <a:pt x="3651" y="5523"/>
                    <a:pt x="3617" y="5375"/>
                    <a:pt x="3594" y="5239"/>
                  </a:cubicBezTo>
                  <a:cubicBezTo>
                    <a:pt x="3537" y="4920"/>
                    <a:pt x="3503" y="4568"/>
                    <a:pt x="3674" y="4340"/>
                  </a:cubicBezTo>
                  <a:cubicBezTo>
                    <a:pt x="3753" y="4226"/>
                    <a:pt x="3879" y="4158"/>
                    <a:pt x="3992" y="4158"/>
                  </a:cubicBezTo>
                  <a:close/>
                  <a:moveTo>
                    <a:pt x="1354" y="5785"/>
                  </a:moveTo>
                  <a:cubicBezTo>
                    <a:pt x="1354" y="5785"/>
                    <a:pt x="1365" y="5785"/>
                    <a:pt x="1376" y="5796"/>
                  </a:cubicBezTo>
                  <a:cubicBezTo>
                    <a:pt x="1388" y="5796"/>
                    <a:pt x="1399" y="5807"/>
                    <a:pt x="1399" y="5819"/>
                  </a:cubicBezTo>
                  <a:cubicBezTo>
                    <a:pt x="1399" y="5830"/>
                    <a:pt x="1399" y="5842"/>
                    <a:pt x="1399" y="5853"/>
                  </a:cubicBezTo>
                  <a:cubicBezTo>
                    <a:pt x="1399" y="5864"/>
                    <a:pt x="1399" y="5864"/>
                    <a:pt x="1399" y="5864"/>
                  </a:cubicBezTo>
                  <a:cubicBezTo>
                    <a:pt x="1399" y="5876"/>
                    <a:pt x="1399" y="5887"/>
                    <a:pt x="1399" y="5910"/>
                  </a:cubicBezTo>
                  <a:lnTo>
                    <a:pt x="1399" y="5921"/>
                  </a:lnTo>
                  <a:lnTo>
                    <a:pt x="1388" y="5933"/>
                  </a:lnTo>
                  <a:cubicBezTo>
                    <a:pt x="1388" y="5933"/>
                    <a:pt x="1388" y="5944"/>
                    <a:pt x="1388" y="5955"/>
                  </a:cubicBezTo>
                  <a:cubicBezTo>
                    <a:pt x="1388" y="5955"/>
                    <a:pt x="1388" y="5967"/>
                    <a:pt x="1388" y="5978"/>
                  </a:cubicBezTo>
                  <a:lnTo>
                    <a:pt x="1388" y="6001"/>
                  </a:lnTo>
                  <a:cubicBezTo>
                    <a:pt x="1376" y="6012"/>
                    <a:pt x="1376" y="6035"/>
                    <a:pt x="1376" y="6046"/>
                  </a:cubicBezTo>
                  <a:cubicBezTo>
                    <a:pt x="1376" y="6046"/>
                    <a:pt x="1376" y="6058"/>
                    <a:pt x="1365" y="6069"/>
                  </a:cubicBezTo>
                  <a:lnTo>
                    <a:pt x="1354" y="6080"/>
                  </a:lnTo>
                  <a:cubicBezTo>
                    <a:pt x="1354" y="6080"/>
                    <a:pt x="1354" y="6092"/>
                    <a:pt x="1354" y="6092"/>
                  </a:cubicBezTo>
                  <a:cubicBezTo>
                    <a:pt x="1354" y="6092"/>
                    <a:pt x="1342" y="6103"/>
                    <a:pt x="1331" y="6115"/>
                  </a:cubicBezTo>
                  <a:lnTo>
                    <a:pt x="1297" y="6115"/>
                  </a:lnTo>
                  <a:cubicBezTo>
                    <a:pt x="1285" y="6115"/>
                    <a:pt x="1285" y="6103"/>
                    <a:pt x="1274" y="6103"/>
                  </a:cubicBezTo>
                  <a:cubicBezTo>
                    <a:pt x="1274" y="6092"/>
                    <a:pt x="1274" y="6092"/>
                    <a:pt x="1274" y="6092"/>
                  </a:cubicBezTo>
                  <a:cubicBezTo>
                    <a:pt x="1263" y="6080"/>
                    <a:pt x="1251" y="6058"/>
                    <a:pt x="1240" y="6035"/>
                  </a:cubicBezTo>
                  <a:lnTo>
                    <a:pt x="1240" y="6024"/>
                  </a:lnTo>
                  <a:cubicBezTo>
                    <a:pt x="1240" y="6012"/>
                    <a:pt x="1240" y="6001"/>
                    <a:pt x="1240" y="5989"/>
                  </a:cubicBezTo>
                  <a:cubicBezTo>
                    <a:pt x="1240" y="5978"/>
                    <a:pt x="1240" y="5967"/>
                    <a:pt x="1240" y="5955"/>
                  </a:cubicBezTo>
                  <a:cubicBezTo>
                    <a:pt x="1240" y="5933"/>
                    <a:pt x="1251" y="5910"/>
                    <a:pt x="1263" y="5898"/>
                  </a:cubicBezTo>
                  <a:lnTo>
                    <a:pt x="1263" y="5887"/>
                  </a:lnTo>
                  <a:cubicBezTo>
                    <a:pt x="1263" y="5876"/>
                    <a:pt x="1274" y="5864"/>
                    <a:pt x="1274" y="5853"/>
                  </a:cubicBezTo>
                  <a:cubicBezTo>
                    <a:pt x="1285" y="5842"/>
                    <a:pt x="1285" y="5830"/>
                    <a:pt x="1297" y="5830"/>
                  </a:cubicBezTo>
                  <a:cubicBezTo>
                    <a:pt x="1308" y="5830"/>
                    <a:pt x="1308" y="5819"/>
                    <a:pt x="1308" y="5819"/>
                  </a:cubicBezTo>
                  <a:cubicBezTo>
                    <a:pt x="1308" y="5819"/>
                    <a:pt x="1320" y="5807"/>
                    <a:pt x="1320" y="5807"/>
                  </a:cubicBezTo>
                  <a:cubicBezTo>
                    <a:pt x="1320" y="5796"/>
                    <a:pt x="1331" y="5796"/>
                    <a:pt x="1354" y="5785"/>
                  </a:cubicBezTo>
                  <a:close/>
                  <a:moveTo>
                    <a:pt x="1649" y="5739"/>
                  </a:moveTo>
                  <a:cubicBezTo>
                    <a:pt x="1661" y="5739"/>
                    <a:pt x="1683" y="5739"/>
                    <a:pt x="1695" y="5751"/>
                  </a:cubicBezTo>
                  <a:cubicBezTo>
                    <a:pt x="1695" y="5762"/>
                    <a:pt x="1706" y="5762"/>
                    <a:pt x="1706" y="5773"/>
                  </a:cubicBezTo>
                  <a:cubicBezTo>
                    <a:pt x="1706" y="5785"/>
                    <a:pt x="1695" y="5796"/>
                    <a:pt x="1695" y="5807"/>
                  </a:cubicBezTo>
                  <a:lnTo>
                    <a:pt x="1695" y="5819"/>
                  </a:lnTo>
                  <a:cubicBezTo>
                    <a:pt x="1695" y="5830"/>
                    <a:pt x="1695" y="5842"/>
                    <a:pt x="1695" y="5842"/>
                  </a:cubicBezTo>
                  <a:cubicBezTo>
                    <a:pt x="1695" y="5853"/>
                    <a:pt x="1695" y="5853"/>
                    <a:pt x="1683" y="5853"/>
                  </a:cubicBezTo>
                  <a:lnTo>
                    <a:pt x="1683" y="5864"/>
                  </a:lnTo>
                  <a:cubicBezTo>
                    <a:pt x="1683" y="5876"/>
                    <a:pt x="1683" y="5887"/>
                    <a:pt x="1672" y="5898"/>
                  </a:cubicBezTo>
                  <a:cubicBezTo>
                    <a:pt x="1672" y="5898"/>
                    <a:pt x="1672" y="5910"/>
                    <a:pt x="1672" y="5910"/>
                  </a:cubicBezTo>
                  <a:cubicBezTo>
                    <a:pt x="1672" y="5921"/>
                    <a:pt x="1672" y="5933"/>
                    <a:pt x="1672" y="5955"/>
                  </a:cubicBezTo>
                  <a:cubicBezTo>
                    <a:pt x="1661" y="5955"/>
                    <a:pt x="1661" y="5967"/>
                    <a:pt x="1661" y="5978"/>
                  </a:cubicBezTo>
                  <a:cubicBezTo>
                    <a:pt x="1661" y="5989"/>
                    <a:pt x="1661" y="5989"/>
                    <a:pt x="1661" y="6001"/>
                  </a:cubicBezTo>
                  <a:cubicBezTo>
                    <a:pt x="1661" y="6001"/>
                    <a:pt x="1661" y="6012"/>
                    <a:pt x="1661" y="6012"/>
                  </a:cubicBezTo>
                  <a:cubicBezTo>
                    <a:pt x="1661" y="6035"/>
                    <a:pt x="1661" y="6058"/>
                    <a:pt x="1661" y="6092"/>
                  </a:cubicBezTo>
                  <a:cubicBezTo>
                    <a:pt x="1661" y="6092"/>
                    <a:pt x="1661" y="6092"/>
                    <a:pt x="1661" y="6103"/>
                  </a:cubicBezTo>
                  <a:cubicBezTo>
                    <a:pt x="1661" y="6103"/>
                    <a:pt x="1661" y="6103"/>
                    <a:pt x="1661" y="6115"/>
                  </a:cubicBezTo>
                  <a:lnTo>
                    <a:pt x="1661" y="6137"/>
                  </a:lnTo>
                  <a:lnTo>
                    <a:pt x="1661" y="6160"/>
                  </a:lnTo>
                  <a:cubicBezTo>
                    <a:pt x="1661" y="6171"/>
                    <a:pt x="1661" y="6183"/>
                    <a:pt x="1649" y="6205"/>
                  </a:cubicBezTo>
                  <a:cubicBezTo>
                    <a:pt x="1649" y="6217"/>
                    <a:pt x="1649" y="6228"/>
                    <a:pt x="1638" y="6240"/>
                  </a:cubicBezTo>
                  <a:cubicBezTo>
                    <a:pt x="1627" y="6251"/>
                    <a:pt x="1615" y="6251"/>
                    <a:pt x="1604" y="6251"/>
                  </a:cubicBezTo>
                  <a:lnTo>
                    <a:pt x="1592" y="6251"/>
                  </a:lnTo>
                  <a:lnTo>
                    <a:pt x="1581" y="6240"/>
                  </a:lnTo>
                  <a:lnTo>
                    <a:pt x="1570" y="6240"/>
                  </a:lnTo>
                  <a:cubicBezTo>
                    <a:pt x="1547" y="6228"/>
                    <a:pt x="1524" y="6205"/>
                    <a:pt x="1513" y="6171"/>
                  </a:cubicBezTo>
                  <a:cubicBezTo>
                    <a:pt x="1490" y="6137"/>
                    <a:pt x="1479" y="6080"/>
                    <a:pt x="1479" y="6024"/>
                  </a:cubicBezTo>
                  <a:cubicBezTo>
                    <a:pt x="1479" y="6001"/>
                    <a:pt x="1479" y="5967"/>
                    <a:pt x="1490" y="5944"/>
                  </a:cubicBezTo>
                  <a:cubicBezTo>
                    <a:pt x="1490" y="5910"/>
                    <a:pt x="1501" y="5887"/>
                    <a:pt x="1513" y="5864"/>
                  </a:cubicBezTo>
                  <a:cubicBezTo>
                    <a:pt x="1536" y="5830"/>
                    <a:pt x="1570" y="5773"/>
                    <a:pt x="1604" y="5762"/>
                  </a:cubicBezTo>
                  <a:lnTo>
                    <a:pt x="1615" y="5762"/>
                  </a:lnTo>
                  <a:cubicBezTo>
                    <a:pt x="1627" y="5751"/>
                    <a:pt x="1638" y="5739"/>
                    <a:pt x="1649" y="5739"/>
                  </a:cubicBezTo>
                  <a:close/>
                  <a:moveTo>
                    <a:pt x="2241" y="5580"/>
                  </a:moveTo>
                  <a:cubicBezTo>
                    <a:pt x="2252" y="5580"/>
                    <a:pt x="2264" y="5591"/>
                    <a:pt x="2264" y="5603"/>
                  </a:cubicBezTo>
                  <a:cubicBezTo>
                    <a:pt x="2275" y="5603"/>
                    <a:pt x="2275" y="5614"/>
                    <a:pt x="2275" y="5614"/>
                  </a:cubicBezTo>
                  <a:cubicBezTo>
                    <a:pt x="2264" y="5637"/>
                    <a:pt x="2252" y="5660"/>
                    <a:pt x="2241" y="5671"/>
                  </a:cubicBezTo>
                  <a:cubicBezTo>
                    <a:pt x="2241" y="5671"/>
                    <a:pt x="2241" y="5682"/>
                    <a:pt x="2241" y="5682"/>
                  </a:cubicBezTo>
                  <a:cubicBezTo>
                    <a:pt x="2229" y="5705"/>
                    <a:pt x="2207" y="5716"/>
                    <a:pt x="2195" y="5739"/>
                  </a:cubicBezTo>
                  <a:cubicBezTo>
                    <a:pt x="2195" y="5751"/>
                    <a:pt x="2184" y="5751"/>
                    <a:pt x="2184" y="5762"/>
                  </a:cubicBezTo>
                  <a:cubicBezTo>
                    <a:pt x="2161" y="5785"/>
                    <a:pt x="2138" y="5819"/>
                    <a:pt x="2116" y="5842"/>
                  </a:cubicBezTo>
                  <a:lnTo>
                    <a:pt x="2104" y="5864"/>
                  </a:lnTo>
                  <a:lnTo>
                    <a:pt x="2093" y="5864"/>
                  </a:lnTo>
                  <a:cubicBezTo>
                    <a:pt x="2093" y="5876"/>
                    <a:pt x="2082" y="5887"/>
                    <a:pt x="2070" y="5898"/>
                  </a:cubicBezTo>
                  <a:cubicBezTo>
                    <a:pt x="2059" y="5910"/>
                    <a:pt x="2047" y="5933"/>
                    <a:pt x="2047" y="5955"/>
                  </a:cubicBezTo>
                  <a:cubicBezTo>
                    <a:pt x="2025" y="5989"/>
                    <a:pt x="2013" y="6012"/>
                    <a:pt x="2002" y="6035"/>
                  </a:cubicBezTo>
                  <a:cubicBezTo>
                    <a:pt x="1968" y="6126"/>
                    <a:pt x="1968" y="6183"/>
                    <a:pt x="1968" y="6274"/>
                  </a:cubicBezTo>
                  <a:cubicBezTo>
                    <a:pt x="1979" y="6296"/>
                    <a:pt x="1979" y="6319"/>
                    <a:pt x="1991" y="6342"/>
                  </a:cubicBezTo>
                  <a:lnTo>
                    <a:pt x="1991" y="6376"/>
                  </a:lnTo>
                  <a:cubicBezTo>
                    <a:pt x="2002" y="6399"/>
                    <a:pt x="2002" y="6444"/>
                    <a:pt x="1991" y="6478"/>
                  </a:cubicBezTo>
                  <a:lnTo>
                    <a:pt x="1979" y="6478"/>
                  </a:lnTo>
                  <a:cubicBezTo>
                    <a:pt x="1888" y="6478"/>
                    <a:pt x="1843" y="6376"/>
                    <a:pt x="1820" y="6296"/>
                  </a:cubicBezTo>
                  <a:cubicBezTo>
                    <a:pt x="1797" y="6205"/>
                    <a:pt x="1797" y="6103"/>
                    <a:pt x="1820" y="6001"/>
                  </a:cubicBezTo>
                  <a:cubicBezTo>
                    <a:pt x="1843" y="5910"/>
                    <a:pt x="1888" y="5830"/>
                    <a:pt x="1956" y="5739"/>
                  </a:cubicBezTo>
                  <a:cubicBezTo>
                    <a:pt x="2013" y="5671"/>
                    <a:pt x="2093" y="5591"/>
                    <a:pt x="2173" y="5591"/>
                  </a:cubicBezTo>
                  <a:lnTo>
                    <a:pt x="2184" y="5591"/>
                  </a:lnTo>
                  <a:cubicBezTo>
                    <a:pt x="2195" y="5580"/>
                    <a:pt x="2218" y="5580"/>
                    <a:pt x="2229" y="5580"/>
                  </a:cubicBezTo>
                  <a:close/>
                  <a:moveTo>
                    <a:pt x="3694" y="1"/>
                  </a:moveTo>
                  <a:cubicBezTo>
                    <a:pt x="3561" y="1"/>
                    <a:pt x="3431" y="27"/>
                    <a:pt x="3310" y="75"/>
                  </a:cubicBezTo>
                  <a:cubicBezTo>
                    <a:pt x="3071" y="177"/>
                    <a:pt x="2866" y="382"/>
                    <a:pt x="2684" y="712"/>
                  </a:cubicBezTo>
                  <a:cubicBezTo>
                    <a:pt x="2400" y="1224"/>
                    <a:pt x="2320" y="1861"/>
                    <a:pt x="2457" y="2464"/>
                  </a:cubicBezTo>
                  <a:cubicBezTo>
                    <a:pt x="2525" y="2737"/>
                    <a:pt x="2627" y="3021"/>
                    <a:pt x="2775" y="3305"/>
                  </a:cubicBezTo>
                  <a:cubicBezTo>
                    <a:pt x="2912" y="3555"/>
                    <a:pt x="3071" y="3851"/>
                    <a:pt x="3276" y="4101"/>
                  </a:cubicBezTo>
                  <a:cubicBezTo>
                    <a:pt x="3299" y="4124"/>
                    <a:pt x="3287" y="4147"/>
                    <a:pt x="3276" y="4158"/>
                  </a:cubicBezTo>
                  <a:cubicBezTo>
                    <a:pt x="3264" y="4170"/>
                    <a:pt x="3253" y="4175"/>
                    <a:pt x="3242" y="4175"/>
                  </a:cubicBezTo>
                  <a:cubicBezTo>
                    <a:pt x="3230" y="4175"/>
                    <a:pt x="3219" y="4170"/>
                    <a:pt x="3208" y="4158"/>
                  </a:cubicBezTo>
                  <a:lnTo>
                    <a:pt x="3185" y="4135"/>
                  </a:lnTo>
                  <a:cubicBezTo>
                    <a:pt x="3037" y="4022"/>
                    <a:pt x="2912" y="3908"/>
                    <a:pt x="2787" y="3772"/>
                  </a:cubicBezTo>
                  <a:cubicBezTo>
                    <a:pt x="2650" y="3612"/>
                    <a:pt x="2537" y="3453"/>
                    <a:pt x="2446" y="3305"/>
                  </a:cubicBezTo>
                  <a:cubicBezTo>
                    <a:pt x="2366" y="3146"/>
                    <a:pt x="2286" y="2975"/>
                    <a:pt x="2229" y="2793"/>
                  </a:cubicBezTo>
                  <a:lnTo>
                    <a:pt x="2218" y="2771"/>
                  </a:lnTo>
                  <a:cubicBezTo>
                    <a:pt x="2161" y="2668"/>
                    <a:pt x="2104" y="2566"/>
                    <a:pt x="2047" y="2475"/>
                  </a:cubicBezTo>
                  <a:cubicBezTo>
                    <a:pt x="1911" y="2259"/>
                    <a:pt x="1752" y="2065"/>
                    <a:pt x="1581" y="1883"/>
                  </a:cubicBezTo>
                  <a:cubicBezTo>
                    <a:pt x="1311" y="1605"/>
                    <a:pt x="1042" y="1468"/>
                    <a:pt x="777" y="1468"/>
                  </a:cubicBezTo>
                  <a:cubicBezTo>
                    <a:pt x="707" y="1468"/>
                    <a:pt x="638" y="1478"/>
                    <a:pt x="569" y="1497"/>
                  </a:cubicBezTo>
                  <a:cubicBezTo>
                    <a:pt x="410" y="1554"/>
                    <a:pt x="262" y="1656"/>
                    <a:pt x="159" y="1781"/>
                  </a:cubicBezTo>
                  <a:cubicBezTo>
                    <a:pt x="46" y="1940"/>
                    <a:pt x="0" y="2134"/>
                    <a:pt x="12" y="2373"/>
                  </a:cubicBezTo>
                  <a:cubicBezTo>
                    <a:pt x="46" y="2827"/>
                    <a:pt x="319" y="3237"/>
                    <a:pt x="535" y="3499"/>
                  </a:cubicBezTo>
                  <a:cubicBezTo>
                    <a:pt x="671" y="3669"/>
                    <a:pt x="830" y="3840"/>
                    <a:pt x="967" y="3976"/>
                  </a:cubicBezTo>
                  <a:cubicBezTo>
                    <a:pt x="1001" y="4010"/>
                    <a:pt x="1024" y="4033"/>
                    <a:pt x="1058" y="4067"/>
                  </a:cubicBezTo>
                  <a:cubicBezTo>
                    <a:pt x="1103" y="4113"/>
                    <a:pt x="1160" y="4158"/>
                    <a:pt x="1194" y="4204"/>
                  </a:cubicBezTo>
                  <a:cubicBezTo>
                    <a:pt x="1206" y="4215"/>
                    <a:pt x="1217" y="4226"/>
                    <a:pt x="1217" y="4226"/>
                  </a:cubicBezTo>
                  <a:lnTo>
                    <a:pt x="1240" y="4249"/>
                  </a:lnTo>
                  <a:cubicBezTo>
                    <a:pt x="1240" y="4249"/>
                    <a:pt x="1245" y="4254"/>
                    <a:pt x="1252" y="4254"/>
                  </a:cubicBezTo>
                  <a:cubicBezTo>
                    <a:pt x="1255" y="4254"/>
                    <a:pt x="1259" y="4253"/>
                    <a:pt x="1263" y="4249"/>
                  </a:cubicBezTo>
                  <a:cubicBezTo>
                    <a:pt x="1352" y="4237"/>
                    <a:pt x="1444" y="4231"/>
                    <a:pt x="1535" y="4231"/>
                  </a:cubicBezTo>
                  <a:cubicBezTo>
                    <a:pt x="1699" y="4231"/>
                    <a:pt x="1864" y="4251"/>
                    <a:pt x="2025" y="4295"/>
                  </a:cubicBezTo>
                  <a:cubicBezTo>
                    <a:pt x="2218" y="4352"/>
                    <a:pt x="2411" y="4465"/>
                    <a:pt x="2616" y="4636"/>
                  </a:cubicBezTo>
                  <a:cubicBezTo>
                    <a:pt x="2787" y="4784"/>
                    <a:pt x="2912" y="4977"/>
                    <a:pt x="3026" y="5159"/>
                  </a:cubicBezTo>
                  <a:cubicBezTo>
                    <a:pt x="3037" y="5182"/>
                    <a:pt x="3014" y="5205"/>
                    <a:pt x="3003" y="5216"/>
                  </a:cubicBezTo>
                  <a:cubicBezTo>
                    <a:pt x="3003" y="5216"/>
                    <a:pt x="2994" y="5219"/>
                    <a:pt x="2984" y="5219"/>
                  </a:cubicBezTo>
                  <a:cubicBezTo>
                    <a:pt x="2974" y="5219"/>
                    <a:pt x="2963" y="5216"/>
                    <a:pt x="2957" y="5205"/>
                  </a:cubicBezTo>
                  <a:cubicBezTo>
                    <a:pt x="2821" y="5057"/>
                    <a:pt x="2662" y="4932"/>
                    <a:pt x="2423" y="4795"/>
                  </a:cubicBezTo>
                  <a:cubicBezTo>
                    <a:pt x="2241" y="4681"/>
                    <a:pt x="2013" y="4590"/>
                    <a:pt x="1797" y="4556"/>
                  </a:cubicBezTo>
                  <a:cubicBezTo>
                    <a:pt x="1711" y="4539"/>
                    <a:pt x="1623" y="4530"/>
                    <a:pt x="1535" y="4530"/>
                  </a:cubicBezTo>
                  <a:cubicBezTo>
                    <a:pt x="1230" y="4530"/>
                    <a:pt x="931" y="4635"/>
                    <a:pt x="728" y="4829"/>
                  </a:cubicBezTo>
                  <a:cubicBezTo>
                    <a:pt x="455" y="5079"/>
                    <a:pt x="341" y="5466"/>
                    <a:pt x="421" y="5796"/>
                  </a:cubicBezTo>
                  <a:cubicBezTo>
                    <a:pt x="523" y="6183"/>
                    <a:pt x="853" y="6456"/>
                    <a:pt x="1138" y="6649"/>
                  </a:cubicBezTo>
                  <a:cubicBezTo>
                    <a:pt x="1320" y="6786"/>
                    <a:pt x="1513" y="6899"/>
                    <a:pt x="1718" y="7002"/>
                  </a:cubicBezTo>
                  <a:cubicBezTo>
                    <a:pt x="1786" y="7036"/>
                    <a:pt x="1865" y="7070"/>
                    <a:pt x="1934" y="7104"/>
                  </a:cubicBezTo>
                  <a:cubicBezTo>
                    <a:pt x="2047" y="7150"/>
                    <a:pt x="2161" y="7195"/>
                    <a:pt x="2252" y="7263"/>
                  </a:cubicBezTo>
                  <a:lnTo>
                    <a:pt x="2286" y="7263"/>
                  </a:lnTo>
                  <a:cubicBezTo>
                    <a:pt x="2320" y="7252"/>
                    <a:pt x="2343" y="7241"/>
                    <a:pt x="2366" y="7229"/>
                  </a:cubicBezTo>
                  <a:lnTo>
                    <a:pt x="2389" y="7218"/>
                  </a:lnTo>
                  <a:cubicBezTo>
                    <a:pt x="2446" y="7184"/>
                    <a:pt x="2514" y="7161"/>
                    <a:pt x="2582" y="7127"/>
                  </a:cubicBezTo>
                  <a:cubicBezTo>
                    <a:pt x="2593" y="7127"/>
                    <a:pt x="2605" y="7115"/>
                    <a:pt x="2605" y="7104"/>
                  </a:cubicBezTo>
                  <a:cubicBezTo>
                    <a:pt x="2605" y="7093"/>
                    <a:pt x="2605" y="7081"/>
                    <a:pt x="2593" y="7070"/>
                  </a:cubicBezTo>
                  <a:cubicBezTo>
                    <a:pt x="2571" y="7047"/>
                    <a:pt x="2548" y="7013"/>
                    <a:pt x="2525" y="6990"/>
                  </a:cubicBezTo>
                  <a:cubicBezTo>
                    <a:pt x="2423" y="6877"/>
                    <a:pt x="2355" y="6774"/>
                    <a:pt x="2309" y="6672"/>
                  </a:cubicBezTo>
                  <a:cubicBezTo>
                    <a:pt x="2207" y="6456"/>
                    <a:pt x="2184" y="6240"/>
                    <a:pt x="2252" y="6058"/>
                  </a:cubicBezTo>
                  <a:cubicBezTo>
                    <a:pt x="2332" y="5830"/>
                    <a:pt x="2502" y="5682"/>
                    <a:pt x="2707" y="5648"/>
                  </a:cubicBezTo>
                  <a:cubicBezTo>
                    <a:pt x="2752" y="5640"/>
                    <a:pt x="2796" y="5636"/>
                    <a:pt x="2840" y="5636"/>
                  </a:cubicBezTo>
                  <a:cubicBezTo>
                    <a:pt x="3030" y="5636"/>
                    <a:pt x="3212" y="5714"/>
                    <a:pt x="3378" y="5853"/>
                  </a:cubicBezTo>
                  <a:cubicBezTo>
                    <a:pt x="3458" y="5933"/>
                    <a:pt x="3537" y="6024"/>
                    <a:pt x="3583" y="6137"/>
                  </a:cubicBezTo>
                  <a:cubicBezTo>
                    <a:pt x="3628" y="6240"/>
                    <a:pt x="3651" y="6342"/>
                    <a:pt x="3674" y="6467"/>
                  </a:cubicBezTo>
                  <a:cubicBezTo>
                    <a:pt x="3674" y="6490"/>
                    <a:pt x="3663" y="6501"/>
                    <a:pt x="3651" y="6513"/>
                  </a:cubicBezTo>
                  <a:cubicBezTo>
                    <a:pt x="3628" y="6513"/>
                    <a:pt x="3594" y="6513"/>
                    <a:pt x="3583" y="6501"/>
                  </a:cubicBezTo>
                  <a:cubicBezTo>
                    <a:pt x="3526" y="6444"/>
                    <a:pt x="3469" y="6387"/>
                    <a:pt x="3412" y="6319"/>
                  </a:cubicBezTo>
                  <a:lnTo>
                    <a:pt x="3367" y="6274"/>
                  </a:lnTo>
                  <a:cubicBezTo>
                    <a:pt x="3355" y="6251"/>
                    <a:pt x="3333" y="6240"/>
                    <a:pt x="3321" y="6217"/>
                  </a:cubicBezTo>
                  <a:cubicBezTo>
                    <a:pt x="3264" y="6160"/>
                    <a:pt x="3208" y="6092"/>
                    <a:pt x="3139" y="6035"/>
                  </a:cubicBezTo>
                  <a:cubicBezTo>
                    <a:pt x="3082" y="5989"/>
                    <a:pt x="3014" y="5955"/>
                    <a:pt x="2935" y="5944"/>
                  </a:cubicBezTo>
                  <a:cubicBezTo>
                    <a:pt x="2900" y="5933"/>
                    <a:pt x="2866" y="5927"/>
                    <a:pt x="2831" y="5927"/>
                  </a:cubicBezTo>
                  <a:cubicBezTo>
                    <a:pt x="2795" y="5927"/>
                    <a:pt x="2758" y="5933"/>
                    <a:pt x="2718" y="5944"/>
                  </a:cubicBezTo>
                  <a:lnTo>
                    <a:pt x="2707" y="5944"/>
                  </a:lnTo>
                  <a:lnTo>
                    <a:pt x="2707" y="5978"/>
                  </a:lnTo>
                  <a:lnTo>
                    <a:pt x="2696" y="5944"/>
                  </a:lnTo>
                  <a:cubicBezTo>
                    <a:pt x="2684" y="5955"/>
                    <a:pt x="2684" y="5955"/>
                    <a:pt x="2673" y="5955"/>
                  </a:cubicBezTo>
                  <a:cubicBezTo>
                    <a:pt x="2673" y="5967"/>
                    <a:pt x="2662" y="5967"/>
                    <a:pt x="2662" y="5967"/>
                  </a:cubicBezTo>
                  <a:cubicBezTo>
                    <a:pt x="2650" y="5978"/>
                    <a:pt x="2639" y="5978"/>
                    <a:pt x="2639" y="5978"/>
                  </a:cubicBezTo>
                  <a:cubicBezTo>
                    <a:pt x="2639" y="5978"/>
                    <a:pt x="2639" y="5989"/>
                    <a:pt x="2627" y="5989"/>
                  </a:cubicBezTo>
                  <a:cubicBezTo>
                    <a:pt x="2616" y="6001"/>
                    <a:pt x="2605" y="6012"/>
                    <a:pt x="2593" y="6024"/>
                  </a:cubicBezTo>
                  <a:cubicBezTo>
                    <a:pt x="2593" y="6024"/>
                    <a:pt x="2582" y="6035"/>
                    <a:pt x="2582" y="6035"/>
                  </a:cubicBezTo>
                  <a:cubicBezTo>
                    <a:pt x="2582" y="6035"/>
                    <a:pt x="2571" y="6046"/>
                    <a:pt x="2571" y="6046"/>
                  </a:cubicBezTo>
                  <a:cubicBezTo>
                    <a:pt x="2559" y="6058"/>
                    <a:pt x="2559" y="6069"/>
                    <a:pt x="2548" y="6092"/>
                  </a:cubicBezTo>
                  <a:lnTo>
                    <a:pt x="2548" y="6103"/>
                  </a:lnTo>
                  <a:cubicBezTo>
                    <a:pt x="2537" y="6103"/>
                    <a:pt x="2537" y="6103"/>
                    <a:pt x="2537" y="6115"/>
                  </a:cubicBezTo>
                  <a:cubicBezTo>
                    <a:pt x="2537" y="6126"/>
                    <a:pt x="2525" y="6126"/>
                    <a:pt x="2525" y="6137"/>
                  </a:cubicBezTo>
                  <a:cubicBezTo>
                    <a:pt x="2525" y="6149"/>
                    <a:pt x="2514" y="6171"/>
                    <a:pt x="2514" y="6183"/>
                  </a:cubicBezTo>
                  <a:cubicBezTo>
                    <a:pt x="2514" y="6183"/>
                    <a:pt x="2514" y="6194"/>
                    <a:pt x="2514" y="6205"/>
                  </a:cubicBezTo>
                  <a:cubicBezTo>
                    <a:pt x="2514" y="6205"/>
                    <a:pt x="2502" y="6217"/>
                    <a:pt x="2502" y="6217"/>
                  </a:cubicBezTo>
                  <a:cubicBezTo>
                    <a:pt x="2502" y="6217"/>
                    <a:pt x="2502" y="6228"/>
                    <a:pt x="2502" y="6228"/>
                  </a:cubicBezTo>
                  <a:cubicBezTo>
                    <a:pt x="2502" y="6262"/>
                    <a:pt x="2502" y="6308"/>
                    <a:pt x="2502" y="6342"/>
                  </a:cubicBezTo>
                  <a:lnTo>
                    <a:pt x="2502" y="6376"/>
                  </a:lnTo>
                  <a:cubicBezTo>
                    <a:pt x="2514" y="6399"/>
                    <a:pt x="2514" y="6422"/>
                    <a:pt x="2514" y="6433"/>
                  </a:cubicBezTo>
                  <a:cubicBezTo>
                    <a:pt x="2537" y="6524"/>
                    <a:pt x="2571" y="6592"/>
                    <a:pt x="2616" y="6660"/>
                  </a:cubicBezTo>
                  <a:cubicBezTo>
                    <a:pt x="2662" y="6729"/>
                    <a:pt x="2707" y="6786"/>
                    <a:pt x="2753" y="6842"/>
                  </a:cubicBezTo>
                  <a:lnTo>
                    <a:pt x="2809" y="6899"/>
                  </a:lnTo>
                  <a:cubicBezTo>
                    <a:pt x="2832" y="6933"/>
                    <a:pt x="2855" y="6956"/>
                    <a:pt x="2866" y="6990"/>
                  </a:cubicBezTo>
                  <a:cubicBezTo>
                    <a:pt x="2874" y="6998"/>
                    <a:pt x="2888" y="7006"/>
                    <a:pt x="2899" y="7006"/>
                  </a:cubicBezTo>
                  <a:cubicBezTo>
                    <a:pt x="2904" y="7006"/>
                    <a:pt x="2909" y="7005"/>
                    <a:pt x="2912" y="7002"/>
                  </a:cubicBezTo>
                  <a:lnTo>
                    <a:pt x="2935" y="6990"/>
                  </a:lnTo>
                  <a:cubicBezTo>
                    <a:pt x="2980" y="6979"/>
                    <a:pt x="3026" y="6968"/>
                    <a:pt x="3071" y="6956"/>
                  </a:cubicBezTo>
                  <a:cubicBezTo>
                    <a:pt x="3617" y="6786"/>
                    <a:pt x="4197" y="6695"/>
                    <a:pt x="4777" y="6695"/>
                  </a:cubicBezTo>
                  <a:cubicBezTo>
                    <a:pt x="5061" y="6695"/>
                    <a:pt x="5357" y="6706"/>
                    <a:pt x="5664" y="6751"/>
                  </a:cubicBezTo>
                  <a:cubicBezTo>
                    <a:pt x="5755" y="6763"/>
                    <a:pt x="5858" y="6786"/>
                    <a:pt x="5971" y="6808"/>
                  </a:cubicBezTo>
                  <a:cubicBezTo>
                    <a:pt x="5994" y="6808"/>
                    <a:pt x="6006" y="6797"/>
                    <a:pt x="6017" y="6786"/>
                  </a:cubicBezTo>
                  <a:cubicBezTo>
                    <a:pt x="6040" y="6729"/>
                    <a:pt x="6096" y="6672"/>
                    <a:pt x="6153" y="6615"/>
                  </a:cubicBezTo>
                  <a:cubicBezTo>
                    <a:pt x="6187" y="6581"/>
                    <a:pt x="6210" y="6547"/>
                    <a:pt x="6244" y="6513"/>
                  </a:cubicBezTo>
                  <a:cubicBezTo>
                    <a:pt x="6313" y="6422"/>
                    <a:pt x="6381" y="6319"/>
                    <a:pt x="6438" y="6217"/>
                  </a:cubicBezTo>
                  <a:cubicBezTo>
                    <a:pt x="6563" y="6024"/>
                    <a:pt x="6688" y="5785"/>
                    <a:pt x="6711" y="5557"/>
                  </a:cubicBezTo>
                  <a:cubicBezTo>
                    <a:pt x="6722" y="5455"/>
                    <a:pt x="6688" y="5307"/>
                    <a:pt x="6597" y="5250"/>
                  </a:cubicBezTo>
                  <a:cubicBezTo>
                    <a:pt x="6575" y="5236"/>
                    <a:pt x="6539" y="5216"/>
                    <a:pt x="6495" y="5216"/>
                  </a:cubicBezTo>
                  <a:cubicBezTo>
                    <a:pt x="6471" y="5216"/>
                    <a:pt x="6444" y="5222"/>
                    <a:pt x="6415" y="5239"/>
                  </a:cubicBezTo>
                  <a:cubicBezTo>
                    <a:pt x="6313" y="5284"/>
                    <a:pt x="6233" y="5352"/>
                    <a:pt x="6153" y="5421"/>
                  </a:cubicBezTo>
                  <a:lnTo>
                    <a:pt x="6131" y="5443"/>
                  </a:lnTo>
                  <a:cubicBezTo>
                    <a:pt x="6119" y="5455"/>
                    <a:pt x="6096" y="5466"/>
                    <a:pt x="6074" y="5489"/>
                  </a:cubicBezTo>
                  <a:cubicBezTo>
                    <a:pt x="6062" y="5500"/>
                    <a:pt x="6040" y="5512"/>
                    <a:pt x="6028" y="5534"/>
                  </a:cubicBezTo>
                  <a:cubicBezTo>
                    <a:pt x="6028" y="5534"/>
                    <a:pt x="6017" y="5534"/>
                    <a:pt x="6017" y="5546"/>
                  </a:cubicBezTo>
                  <a:cubicBezTo>
                    <a:pt x="5960" y="5705"/>
                    <a:pt x="5880" y="5864"/>
                    <a:pt x="5789" y="6024"/>
                  </a:cubicBezTo>
                  <a:lnTo>
                    <a:pt x="5767" y="6046"/>
                  </a:lnTo>
                  <a:cubicBezTo>
                    <a:pt x="5714" y="6153"/>
                    <a:pt x="5591" y="6368"/>
                    <a:pt x="5473" y="6368"/>
                  </a:cubicBezTo>
                  <a:cubicBezTo>
                    <a:pt x="5465" y="6368"/>
                    <a:pt x="5456" y="6367"/>
                    <a:pt x="5448" y="6365"/>
                  </a:cubicBezTo>
                  <a:cubicBezTo>
                    <a:pt x="5437" y="6365"/>
                    <a:pt x="5425" y="6353"/>
                    <a:pt x="5414" y="6342"/>
                  </a:cubicBezTo>
                  <a:cubicBezTo>
                    <a:pt x="5403" y="6319"/>
                    <a:pt x="5403" y="6308"/>
                    <a:pt x="5403" y="6296"/>
                  </a:cubicBezTo>
                  <a:cubicBezTo>
                    <a:pt x="5414" y="6285"/>
                    <a:pt x="5414" y="6285"/>
                    <a:pt x="5414" y="6274"/>
                  </a:cubicBezTo>
                  <a:lnTo>
                    <a:pt x="5414" y="6262"/>
                  </a:lnTo>
                  <a:cubicBezTo>
                    <a:pt x="5414" y="6251"/>
                    <a:pt x="5403" y="6228"/>
                    <a:pt x="5403" y="6228"/>
                  </a:cubicBezTo>
                  <a:cubicBezTo>
                    <a:pt x="5414" y="6205"/>
                    <a:pt x="5414" y="6194"/>
                    <a:pt x="5425" y="6171"/>
                  </a:cubicBezTo>
                  <a:cubicBezTo>
                    <a:pt x="5437" y="6137"/>
                    <a:pt x="5460" y="6103"/>
                    <a:pt x="5482" y="6058"/>
                  </a:cubicBezTo>
                  <a:cubicBezTo>
                    <a:pt x="5505" y="6001"/>
                    <a:pt x="5539" y="5944"/>
                    <a:pt x="5573" y="5887"/>
                  </a:cubicBezTo>
                  <a:cubicBezTo>
                    <a:pt x="5585" y="5864"/>
                    <a:pt x="5596" y="5842"/>
                    <a:pt x="5607" y="5819"/>
                  </a:cubicBezTo>
                  <a:cubicBezTo>
                    <a:pt x="5710" y="5637"/>
                    <a:pt x="5767" y="5489"/>
                    <a:pt x="5824" y="5352"/>
                  </a:cubicBezTo>
                  <a:cubicBezTo>
                    <a:pt x="5937" y="5000"/>
                    <a:pt x="5949" y="4704"/>
                    <a:pt x="5858" y="4488"/>
                  </a:cubicBezTo>
                  <a:cubicBezTo>
                    <a:pt x="5818" y="4379"/>
                    <a:pt x="5752" y="4313"/>
                    <a:pt x="5676" y="4313"/>
                  </a:cubicBezTo>
                  <a:cubicBezTo>
                    <a:pt x="5665" y="4313"/>
                    <a:pt x="5653" y="4315"/>
                    <a:pt x="5642" y="4317"/>
                  </a:cubicBezTo>
                  <a:cubicBezTo>
                    <a:pt x="5516" y="4329"/>
                    <a:pt x="5414" y="4454"/>
                    <a:pt x="5357" y="4545"/>
                  </a:cubicBezTo>
                  <a:cubicBezTo>
                    <a:pt x="5187" y="4784"/>
                    <a:pt x="5061" y="5068"/>
                    <a:pt x="4982" y="5375"/>
                  </a:cubicBezTo>
                  <a:cubicBezTo>
                    <a:pt x="4959" y="5466"/>
                    <a:pt x="4948" y="5569"/>
                    <a:pt x="4936" y="5660"/>
                  </a:cubicBezTo>
                  <a:cubicBezTo>
                    <a:pt x="4925" y="5705"/>
                    <a:pt x="4914" y="5762"/>
                    <a:pt x="4902" y="5819"/>
                  </a:cubicBezTo>
                  <a:cubicBezTo>
                    <a:pt x="4902" y="5853"/>
                    <a:pt x="4891" y="5887"/>
                    <a:pt x="4891" y="5933"/>
                  </a:cubicBezTo>
                  <a:cubicBezTo>
                    <a:pt x="4880" y="6035"/>
                    <a:pt x="4868" y="6137"/>
                    <a:pt x="4811" y="6194"/>
                  </a:cubicBezTo>
                  <a:cubicBezTo>
                    <a:pt x="4804" y="6202"/>
                    <a:pt x="4796" y="6204"/>
                    <a:pt x="4789" y="6204"/>
                  </a:cubicBezTo>
                  <a:cubicBezTo>
                    <a:pt x="4776" y="6204"/>
                    <a:pt x="4766" y="6194"/>
                    <a:pt x="4766" y="6194"/>
                  </a:cubicBezTo>
                  <a:cubicBezTo>
                    <a:pt x="4698" y="6149"/>
                    <a:pt x="4686" y="6024"/>
                    <a:pt x="4675" y="5944"/>
                  </a:cubicBezTo>
                  <a:cubicBezTo>
                    <a:pt x="4675" y="5842"/>
                    <a:pt x="4675" y="5751"/>
                    <a:pt x="4686" y="5660"/>
                  </a:cubicBezTo>
                  <a:cubicBezTo>
                    <a:pt x="4709" y="5432"/>
                    <a:pt x="4754" y="5239"/>
                    <a:pt x="4823" y="5057"/>
                  </a:cubicBezTo>
                  <a:cubicBezTo>
                    <a:pt x="4914" y="4772"/>
                    <a:pt x="5084" y="4374"/>
                    <a:pt x="5380" y="4158"/>
                  </a:cubicBezTo>
                  <a:cubicBezTo>
                    <a:pt x="5469" y="4090"/>
                    <a:pt x="5570" y="4054"/>
                    <a:pt x="5669" y="4054"/>
                  </a:cubicBezTo>
                  <a:cubicBezTo>
                    <a:pt x="5735" y="4054"/>
                    <a:pt x="5799" y="4070"/>
                    <a:pt x="5858" y="4101"/>
                  </a:cubicBezTo>
                  <a:cubicBezTo>
                    <a:pt x="6006" y="4181"/>
                    <a:pt x="6085" y="4329"/>
                    <a:pt x="6119" y="4454"/>
                  </a:cubicBezTo>
                  <a:cubicBezTo>
                    <a:pt x="6176" y="4636"/>
                    <a:pt x="6187" y="4829"/>
                    <a:pt x="6165" y="5057"/>
                  </a:cubicBezTo>
                  <a:cubicBezTo>
                    <a:pt x="6153" y="5068"/>
                    <a:pt x="6165" y="5079"/>
                    <a:pt x="6176" y="5091"/>
                  </a:cubicBezTo>
                  <a:cubicBezTo>
                    <a:pt x="6187" y="5091"/>
                    <a:pt x="6199" y="5091"/>
                    <a:pt x="6210" y="5079"/>
                  </a:cubicBezTo>
                  <a:cubicBezTo>
                    <a:pt x="6278" y="5045"/>
                    <a:pt x="6335" y="5011"/>
                    <a:pt x="6381" y="4989"/>
                  </a:cubicBezTo>
                  <a:cubicBezTo>
                    <a:pt x="6423" y="4976"/>
                    <a:pt x="6468" y="4969"/>
                    <a:pt x="6512" y="4969"/>
                  </a:cubicBezTo>
                  <a:cubicBezTo>
                    <a:pt x="6585" y="4969"/>
                    <a:pt x="6658" y="4987"/>
                    <a:pt x="6722" y="5023"/>
                  </a:cubicBezTo>
                  <a:cubicBezTo>
                    <a:pt x="6847" y="5102"/>
                    <a:pt x="6938" y="5227"/>
                    <a:pt x="6961" y="5364"/>
                  </a:cubicBezTo>
                  <a:cubicBezTo>
                    <a:pt x="7029" y="5660"/>
                    <a:pt x="6893" y="5967"/>
                    <a:pt x="6733" y="6251"/>
                  </a:cubicBezTo>
                  <a:cubicBezTo>
                    <a:pt x="6665" y="6376"/>
                    <a:pt x="6586" y="6501"/>
                    <a:pt x="6506" y="6615"/>
                  </a:cubicBezTo>
                  <a:cubicBezTo>
                    <a:pt x="6472" y="6660"/>
                    <a:pt x="6426" y="6706"/>
                    <a:pt x="6381" y="6774"/>
                  </a:cubicBezTo>
                  <a:cubicBezTo>
                    <a:pt x="6369" y="6786"/>
                    <a:pt x="6369" y="6808"/>
                    <a:pt x="6381" y="6820"/>
                  </a:cubicBezTo>
                  <a:cubicBezTo>
                    <a:pt x="6387" y="6825"/>
                    <a:pt x="6395" y="6828"/>
                    <a:pt x="6404" y="6828"/>
                  </a:cubicBezTo>
                  <a:cubicBezTo>
                    <a:pt x="6412" y="6828"/>
                    <a:pt x="6421" y="6825"/>
                    <a:pt x="6426" y="6820"/>
                  </a:cubicBezTo>
                  <a:cubicBezTo>
                    <a:pt x="6449" y="6808"/>
                    <a:pt x="6460" y="6808"/>
                    <a:pt x="6483" y="6797"/>
                  </a:cubicBezTo>
                  <a:lnTo>
                    <a:pt x="6517" y="6786"/>
                  </a:lnTo>
                  <a:cubicBezTo>
                    <a:pt x="6551" y="6763"/>
                    <a:pt x="6574" y="6751"/>
                    <a:pt x="6608" y="6740"/>
                  </a:cubicBezTo>
                  <a:cubicBezTo>
                    <a:pt x="6688" y="6706"/>
                    <a:pt x="6756" y="6672"/>
                    <a:pt x="6836" y="6638"/>
                  </a:cubicBezTo>
                  <a:cubicBezTo>
                    <a:pt x="7018" y="6558"/>
                    <a:pt x="7166" y="6490"/>
                    <a:pt x="7313" y="6410"/>
                  </a:cubicBezTo>
                  <a:cubicBezTo>
                    <a:pt x="7632" y="6240"/>
                    <a:pt x="7939" y="6058"/>
                    <a:pt x="8235" y="5853"/>
                  </a:cubicBezTo>
                  <a:cubicBezTo>
                    <a:pt x="8656" y="5569"/>
                    <a:pt x="9202" y="5159"/>
                    <a:pt x="9600" y="4647"/>
                  </a:cubicBezTo>
                  <a:cubicBezTo>
                    <a:pt x="9964" y="4181"/>
                    <a:pt x="10225" y="3487"/>
                    <a:pt x="9759" y="3100"/>
                  </a:cubicBezTo>
                  <a:cubicBezTo>
                    <a:pt x="9538" y="2918"/>
                    <a:pt x="9262" y="2843"/>
                    <a:pt x="8983" y="2843"/>
                  </a:cubicBezTo>
                  <a:cubicBezTo>
                    <a:pt x="8688" y="2843"/>
                    <a:pt x="8389" y="2926"/>
                    <a:pt x="8144" y="3055"/>
                  </a:cubicBezTo>
                  <a:cubicBezTo>
                    <a:pt x="7882" y="3191"/>
                    <a:pt x="7677" y="3385"/>
                    <a:pt x="7450" y="3624"/>
                  </a:cubicBezTo>
                  <a:cubicBezTo>
                    <a:pt x="7234" y="3840"/>
                    <a:pt x="7041" y="4079"/>
                    <a:pt x="6881" y="4306"/>
                  </a:cubicBezTo>
                  <a:cubicBezTo>
                    <a:pt x="6859" y="4336"/>
                    <a:pt x="6836" y="4347"/>
                    <a:pt x="6813" y="4347"/>
                  </a:cubicBezTo>
                  <a:cubicBezTo>
                    <a:pt x="6802" y="4347"/>
                    <a:pt x="6790" y="4344"/>
                    <a:pt x="6779" y="4340"/>
                  </a:cubicBezTo>
                  <a:cubicBezTo>
                    <a:pt x="6756" y="4317"/>
                    <a:pt x="6733" y="4283"/>
                    <a:pt x="6745" y="4238"/>
                  </a:cubicBezTo>
                  <a:cubicBezTo>
                    <a:pt x="6870" y="3965"/>
                    <a:pt x="7029" y="3624"/>
                    <a:pt x="7291" y="3339"/>
                  </a:cubicBezTo>
                  <a:cubicBezTo>
                    <a:pt x="7291" y="3339"/>
                    <a:pt x="7291" y="3328"/>
                    <a:pt x="7291" y="3328"/>
                  </a:cubicBezTo>
                  <a:cubicBezTo>
                    <a:pt x="7313" y="3282"/>
                    <a:pt x="7336" y="3248"/>
                    <a:pt x="7370" y="3203"/>
                  </a:cubicBezTo>
                  <a:cubicBezTo>
                    <a:pt x="7404" y="3146"/>
                    <a:pt x="7439" y="3078"/>
                    <a:pt x="7473" y="3009"/>
                  </a:cubicBezTo>
                  <a:cubicBezTo>
                    <a:pt x="7586" y="2782"/>
                    <a:pt x="7666" y="2566"/>
                    <a:pt x="7689" y="2350"/>
                  </a:cubicBezTo>
                  <a:cubicBezTo>
                    <a:pt x="7746" y="1895"/>
                    <a:pt x="7643" y="1485"/>
                    <a:pt x="7393" y="1224"/>
                  </a:cubicBezTo>
                  <a:cubicBezTo>
                    <a:pt x="7194" y="1016"/>
                    <a:pt x="6933" y="905"/>
                    <a:pt x="6679" y="905"/>
                  </a:cubicBezTo>
                  <a:cubicBezTo>
                    <a:pt x="6585" y="905"/>
                    <a:pt x="6492" y="920"/>
                    <a:pt x="6404" y="951"/>
                  </a:cubicBezTo>
                  <a:cubicBezTo>
                    <a:pt x="6006" y="1087"/>
                    <a:pt x="5721" y="1474"/>
                    <a:pt x="5551" y="1781"/>
                  </a:cubicBezTo>
                  <a:cubicBezTo>
                    <a:pt x="5437" y="1963"/>
                    <a:pt x="5369" y="2156"/>
                    <a:pt x="5300" y="2327"/>
                  </a:cubicBezTo>
                  <a:cubicBezTo>
                    <a:pt x="5289" y="2361"/>
                    <a:pt x="5278" y="2384"/>
                    <a:pt x="5266" y="2418"/>
                  </a:cubicBezTo>
                  <a:lnTo>
                    <a:pt x="5255" y="2429"/>
                  </a:lnTo>
                  <a:cubicBezTo>
                    <a:pt x="5255" y="2429"/>
                    <a:pt x="5255" y="2441"/>
                    <a:pt x="5255" y="2441"/>
                  </a:cubicBezTo>
                  <a:cubicBezTo>
                    <a:pt x="5255" y="2543"/>
                    <a:pt x="5255" y="2634"/>
                    <a:pt x="5243" y="2737"/>
                  </a:cubicBezTo>
                  <a:cubicBezTo>
                    <a:pt x="5232" y="2941"/>
                    <a:pt x="5198" y="3135"/>
                    <a:pt x="5164" y="3317"/>
                  </a:cubicBezTo>
                  <a:cubicBezTo>
                    <a:pt x="5118" y="3476"/>
                    <a:pt x="5061" y="3635"/>
                    <a:pt x="4970" y="3840"/>
                  </a:cubicBezTo>
                  <a:cubicBezTo>
                    <a:pt x="4970" y="3851"/>
                    <a:pt x="4948" y="3851"/>
                    <a:pt x="4936" y="3851"/>
                  </a:cubicBezTo>
                  <a:cubicBezTo>
                    <a:pt x="4925" y="3851"/>
                    <a:pt x="4914" y="3840"/>
                    <a:pt x="4914" y="3817"/>
                  </a:cubicBezTo>
                  <a:cubicBezTo>
                    <a:pt x="4914" y="3760"/>
                    <a:pt x="4914" y="3703"/>
                    <a:pt x="4925" y="3646"/>
                  </a:cubicBezTo>
                  <a:cubicBezTo>
                    <a:pt x="4925" y="3499"/>
                    <a:pt x="4936" y="3362"/>
                    <a:pt x="4948" y="3214"/>
                  </a:cubicBezTo>
                  <a:cubicBezTo>
                    <a:pt x="4959" y="3044"/>
                    <a:pt x="4970" y="2850"/>
                    <a:pt x="4970" y="2634"/>
                  </a:cubicBezTo>
                  <a:cubicBezTo>
                    <a:pt x="4982" y="2236"/>
                    <a:pt x="4948" y="1838"/>
                    <a:pt x="4880" y="1463"/>
                  </a:cubicBezTo>
                  <a:cubicBezTo>
                    <a:pt x="4766" y="871"/>
                    <a:pt x="4584" y="246"/>
                    <a:pt x="4049" y="64"/>
                  </a:cubicBezTo>
                  <a:cubicBezTo>
                    <a:pt x="3932" y="21"/>
                    <a:pt x="3812" y="1"/>
                    <a:pt x="3694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4324925" y="3789550"/>
              <a:ext cx="91875" cy="34075"/>
            </a:xfrm>
            <a:custGeom>
              <a:rect b="b" l="l" r="r" t="t"/>
              <a:pathLst>
                <a:path extrusionOk="0" h="1363" w="3675">
                  <a:moveTo>
                    <a:pt x="3472" y="1"/>
                  </a:moveTo>
                  <a:cubicBezTo>
                    <a:pt x="3457" y="1"/>
                    <a:pt x="3440" y="4"/>
                    <a:pt x="3424" y="13"/>
                  </a:cubicBezTo>
                  <a:cubicBezTo>
                    <a:pt x="3208" y="115"/>
                    <a:pt x="3140" y="399"/>
                    <a:pt x="2935" y="547"/>
                  </a:cubicBezTo>
                  <a:cubicBezTo>
                    <a:pt x="2617" y="763"/>
                    <a:pt x="2185" y="740"/>
                    <a:pt x="1809" y="786"/>
                  </a:cubicBezTo>
                  <a:cubicBezTo>
                    <a:pt x="1502" y="831"/>
                    <a:pt x="1195" y="911"/>
                    <a:pt x="888" y="979"/>
                  </a:cubicBezTo>
                  <a:cubicBezTo>
                    <a:pt x="615" y="1036"/>
                    <a:pt x="228" y="1048"/>
                    <a:pt x="24" y="1264"/>
                  </a:cubicBezTo>
                  <a:cubicBezTo>
                    <a:pt x="1" y="1286"/>
                    <a:pt x="12" y="1321"/>
                    <a:pt x="46" y="1332"/>
                  </a:cubicBezTo>
                  <a:cubicBezTo>
                    <a:pt x="104" y="1354"/>
                    <a:pt x="154" y="1362"/>
                    <a:pt x="204" y="1362"/>
                  </a:cubicBezTo>
                  <a:cubicBezTo>
                    <a:pt x="282" y="1362"/>
                    <a:pt x="358" y="1341"/>
                    <a:pt x="456" y="1321"/>
                  </a:cubicBezTo>
                  <a:cubicBezTo>
                    <a:pt x="717" y="1286"/>
                    <a:pt x="979" y="1241"/>
                    <a:pt x="1241" y="1218"/>
                  </a:cubicBezTo>
                  <a:cubicBezTo>
                    <a:pt x="1684" y="1161"/>
                    <a:pt x="2128" y="1139"/>
                    <a:pt x="2560" y="1070"/>
                  </a:cubicBezTo>
                  <a:cubicBezTo>
                    <a:pt x="2617" y="1070"/>
                    <a:pt x="2685" y="1048"/>
                    <a:pt x="2753" y="1025"/>
                  </a:cubicBezTo>
                  <a:cubicBezTo>
                    <a:pt x="2765" y="1082"/>
                    <a:pt x="2799" y="1139"/>
                    <a:pt x="2844" y="1173"/>
                  </a:cubicBezTo>
                  <a:cubicBezTo>
                    <a:pt x="2891" y="1203"/>
                    <a:pt x="2946" y="1215"/>
                    <a:pt x="3003" y="1215"/>
                  </a:cubicBezTo>
                  <a:cubicBezTo>
                    <a:pt x="3097" y="1215"/>
                    <a:pt x="3194" y="1181"/>
                    <a:pt x="3265" y="1139"/>
                  </a:cubicBezTo>
                  <a:cubicBezTo>
                    <a:pt x="3413" y="1059"/>
                    <a:pt x="3481" y="957"/>
                    <a:pt x="3515" y="797"/>
                  </a:cubicBezTo>
                  <a:cubicBezTo>
                    <a:pt x="3527" y="763"/>
                    <a:pt x="3538" y="718"/>
                    <a:pt x="3538" y="684"/>
                  </a:cubicBezTo>
                  <a:cubicBezTo>
                    <a:pt x="3549" y="627"/>
                    <a:pt x="3527" y="593"/>
                    <a:pt x="3493" y="570"/>
                  </a:cubicBezTo>
                  <a:cubicBezTo>
                    <a:pt x="3618" y="411"/>
                    <a:pt x="3675" y="229"/>
                    <a:pt x="3549" y="35"/>
                  </a:cubicBezTo>
                  <a:cubicBezTo>
                    <a:pt x="3527" y="13"/>
                    <a:pt x="3501" y="1"/>
                    <a:pt x="3472" y="1"/>
                  </a:cubicBezTo>
                  <a:close/>
                </a:path>
              </a:pathLst>
            </a:custGeom>
            <a:solidFill>
              <a:srgbClr val="4926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4227975" y="4101075"/>
              <a:ext cx="13375" cy="32575"/>
            </a:xfrm>
            <a:custGeom>
              <a:rect b="b" l="l" r="r" t="t"/>
              <a:pathLst>
                <a:path extrusionOk="0" h="1303" w="535">
                  <a:moveTo>
                    <a:pt x="512" y="1166"/>
                  </a:moveTo>
                  <a:cubicBezTo>
                    <a:pt x="510" y="1171"/>
                    <a:pt x="508" y="1174"/>
                    <a:pt x="506" y="1176"/>
                  </a:cubicBezTo>
                  <a:lnTo>
                    <a:pt x="506" y="1176"/>
                  </a:lnTo>
                  <a:cubicBezTo>
                    <a:pt x="512" y="1173"/>
                    <a:pt x="512" y="1166"/>
                    <a:pt x="512" y="1166"/>
                  </a:cubicBezTo>
                  <a:close/>
                  <a:moveTo>
                    <a:pt x="172" y="1"/>
                  </a:moveTo>
                  <a:cubicBezTo>
                    <a:pt x="124" y="1"/>
                    <a:pt x="76" y="23"/>
                    <a:pt x="57" y="74"/>
                  </a:cubicBezTo>
                  <a:cubicBezTo>
                    <a:pt x="0" y="199"/>
                    <a:pt x="23" y="324"/>
                    <a:pt x="46" y="461"/>
                  </a:cubicBezTo>
                  <a:cubicBezTo>
                    <a:pt x="57" y="552"/>
                    <a:pt x="80" y="654"/>
                    <a:pt x="91" y="756"/>
                  </a:cubicBezTo>
                  <a:cubicBezTo>
                    <a:pt x="114" y="859"/>
                    <a:pt x="126" y="961"/>
                    <a:pt x="148" y="1064"/>
                  </a:cubicBezTo>
                  <a:cubicBezTo>
                    <a:pt x="160" y="1132"/>
                    <a:pt x="194" y="1189"/>
                    <a:pt x="239" y="1234"/>
                  </a:cubicBezTo>
                  <a:cubicBezTo>
                    <a:pt x="273" y="1280"/>
                    <a:pt x="330" y="1302"/>
                    <a:pt x="387" y="1302"/>
                  </a:cubicBezTo>
                  <a:cubicBezTo>
                    <a:pt x="444" y="1291"/>
                    <a:pt x="489" y="1234"/>
                    <a:pt x="501" y="1177"/>
                  </a:cubicBezTo>
                  <a:cubicBezTo>
                    <a:pt x="502" y="1177"/>
                    <a:pt x="504" y="1177"/>
                    <a:pt x="505" y="1177"/>
                  </a:cubicBezTo>
                  <a:lnTo>
                    <a:pt x="505" y="1177"/>
                  </a:lnTo>
                  <a:cubicBezTo>
                    <a:pt x="505" y="1177"/>
                    <a:pt x="505" y="1177"/>
                    <a:pt x="505" y="1177"/>
                  </a:cubicBezTo>
                  <a:cubicBezTo>
                    <a:pt x="505" y="1177"/>
                    <a:pt x="506" y="1177"/>
                    <a:pt x="506" y="1176"/>
                  </a:cubicBezTo>
                  <a:lnTo>
                    <a:pt x="506" y="1176"/>
                  </a:lnTo>
                  <a:cubicBezTo>
                    <a:pt x="506" y="1176"/>
                    <a:pt x="505" y="1177"/>
                    <a:pt x="505" y="1177"/>
                  </a:cubicBezTo>
                  <a:lnTo>
                    <a:pt x="505" y="1177"/>
                  </a:lnTo>
                  <a:cubicBezTo>
                    <a:pt x="505" y="1174"/>
                    <a:pt x="510" y="1159"/>
                    <a:pt x="524" y="1132"/>
                  </a:cubicBezTo>
                  <a:cubicBezTo>
                    <a:pt x="535" y="1086"/>
                    <a:pt x="535" y="1052"/>
                    <a:pt x="524" y="1007"/>
                  </a:cubicBezTo>
                  <a:cubicBezTo>
                    <a:pt x="512" y="904"/>
                    <a:pt x="489" y="791"/>
                    <a:pt x="467" y="677"/>
                  </a:cubicBezTo>
                  <a:cubicBezTo>
                    <a:pt x="455" y="574"/>
                    <a:pt x="433" y="472"/>
                    <a:pt x="410" y="381"/>
                  </a:cubicBezTo>
                  <a:cubicBezTo>
                    <a:pt x="387" y="267"/>
                    <a:pt x="364" y="131"/>
                    <a:pt x="273" y="40"/>
                  </a:cubicBezTo>
                  <a:cubicBezTo>
                    <a:pt x="248" y="15"/>
                    <a:pt x="210" y="1"/>
                    <a:pt x="1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4225700" y="4059025"/>
              <a:ext cx="10825" cy="29975"/>
            </a:xfrm>
            <a:custGeom>
              <a:rect b="b" l="l" r="r" t="t"/>
              <a:pathLst>
                <a:path extrusionOk="0" h="1199" w="433">
                  <a:moveTo>
                    <a:pt x="171" y="0"/>
                  </a:moveTo>
                  <a:cubicBezTo>
                    <a:pt x="136" y="0"/>
                    <a:pt x="102" y="12"/>
                    <a:pt x="80" y="39"/>
                  </a:cubicBezTo>
                  <a:cubicBezTo>
                    <a:pt x="57" y="73"/>
                    <a:pt x="35" y="95"/>
                    <a:pt x="23" y="130"/>
                  </a:cubicBezTo>
                  <a:cubicBezTo>
                    <a:pt x="12" y="152"/>
                    <a:pt x="12" y="175"/>
                    <a:pt x="12" y="198"/>
                  </a:cubicBezTo>
                  <a:cubicBezTo>
                    <a:pt x="0" y="255"/>
                    <a:pt x="0" y="312"/>
                    <a:pt x="0" y="368"/>
                  </a:cubicBezTo>
                  <a:lnTo>
                    <a:pt x="12" y="630"/>
                  </a:lnTo>
                  <a:cubicBezTo>
                    <a:pt x="23" y="721"/>
                    <a:pt x="23" y="812"/>
                    <a:pt x="35" y="914"/>
                  </a:cubicBezTo>
                  <a:cubicBezTo>
                    <a:pt x="35" y="937"/>
                    <a:pt x="35" y="971"/>
                    <a:pt x="46" y="1005"/>
                  </a:cubicBezTo>
                  <a:cubicBezTo>
                    <a:pt x="46" y="1028"/>
                    <a:pt x="57" y="1039"/>
                    <a:pt x="69" y="1062"/>
                  </a:cubicBezTo>
                  <a:lnTo>
                    <a:pt x="69" y="1062"/>
                  </a:lnTo>
                  <a:cubicBezTo>
                    <a:pt x="65" y="1055"/>
                    <a:pt x="62" y="1051"/>
                    <a:pt x="61" y="1051"/>
                  </a:cubicBezTo>
                  <a:lnTo>
                    <a:pt x="61" y="1051"/>
                  </a:lnTo>
                  <a:cubicBezTo>
                    <a:pt x="60" y="1051"/>
                    <a:pt x="65" y="1066"/>
                    <a:pt x="80" y="1096"/>
                  </a:cubicBezTo>
                  <a:cubicBezTo>
                    <a:pt x="114" y="1153"/>
                    <a:pt x="171" y="1199"/>
                    <a:pt x="239" y="1199"/>
                  </a:cubicBezTo>
                  <a:cubicBezTo>
                    <a:pt x="387" y="1199"/>
                    <a:pt x="433" y="1028"/>
                    <a:pt x="421" y="914"/>
                  </a:cubicBezTo>
                  <a:cubicBezTo>
                    <a:pt x="421" y="812"/>
                    <a:pt x="410" y="721"/>
                    <a:pt x="398" y="630"/>
                  </a:cubicBezTo>
                  <a:cubicBezTo>
                    <a:pt x="398" y="539"/>
                    <a:pt x="387" y="448"/>
                    <a:pt x="387" y="368"/>
                  </a:cubicBezTo>
                  <a:cubicBezTo>
                    <a:pt x="376" y="255"/>
                    <a:pt x="364" y="118"/>
                    <a:pt x="273" y="39"/>
                  </a:cubicBezTo>
                  <a:cubicBezTo>
                    <a:pt x="249" y="15"/>
                    <a:pt x="210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4227700" y="4016100"/>
              <a:ext cx="10250" cy="30425"/>
            </a:xfrm>
            <a:custGeom>
              <a:rect b="b" l="l" r="r" t="t"/>
              <a:pathLst>
                <a:path extrusionOk="0" h="1217" w="410">
                  <a:moveTo>
                    <a:pt x="220" y="1"/>
                  </a:moveTo>
                  <a:cubicBezTo>
                    <a:pt x="188" y="1"/>
                    <a:pt x="158" y="12"/>
                    <a:pt x="137" y="38"/>
                  </a:cubicBezTo>
                  <a:cubicBezTo>
                    <a:pt x="114" y="72"/>
                    <a:pt x="91" y="95"/>
                    <a:pt x="68" y="129"/>
                  </a:cubicBezTo>
                  <a:cubicBezTo>
                    <a:pt x="68" y="163"/>
                    <a:pt x="57" y="197"/>
                    <a:pt x="57" y="220"/>
                  </a:cubicBezTo>
                  <a:cubicBezTo>
                    <a:pt x="46" y="266"/>
                    <a:pt x="46" y="323"/>
                    <a:pt x="46" y="368"/>
                  </a:cubicBezTo>
                  <a:cubicBezTo>
                    <a:pt x="34" y="448"/>
                    <a:pt x="34" y="539"/>
                    <a:pt x="23" y="630"/>
                  </a:cubicBezTo>
                  <a:cubicBezTo>
                    <a:pt x="23" y="721"/>
                    <a:pt x="11" y="812"/>
                    <a:pt x="11" y="891"/>
                  </a:cubicBezTo>
                  <a:cubicBezTo>
                    <a:pt x="0" y="1005"/>
                    <a:pt x="0" y="1119"/>
                    <a:pt x="91" y="1187"/>
                  </a:cubicBezTo>
                  <a:cubicBezTo>
                    <a:pt x="115" y="1205"/>
                    <a:pt x="143" y="1217"/>
                    <a:pt x="170" y="1217"/>
                  </a:cubicBezTo>
                  <a:cubicBezTo>
                    <a:pt x="194" y="1217"/>
                    <a:pt x="218" y="1208"/>
                    <a:pt x="239" y="1187"/>
                  </a:cubicBezTo>
                  <a:cubicBezTo>
                    <a:pt x="341" y="1141"/>
                    <a:pt x="353" y="1016"/>
                    <a:pt x="364" y="914"/>
                  </a:cubicBezTo>
                  <a:cubicBezTo>
                    <a:pt x="364" y="823"/>
                    <a:pt x="375" y="732"/>
                    <a:pt x="375" y="641"/>
                  </a:cubicBezTo>
                  <a:lnTo>
                    <a:pt x="387" y="379"/>
                  </a:lnTo>
                  <a:cubicBezTo>
                    <a:pt x="398" y="266"/>
                    <a:pt x="409" y="163"/>
                    <a:pt x="353" y="72"/>
                  </a:cubicBezTo>
                  <a:cubicBezTo>
                    <a:pt x="325" y="30"/>
                    <a:pt x="270" y="1"/>
                    <a:pt x="22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4233650" y="3974000"/>
              <a:ext cx="13975" cy="28800"/>
            </a:xfrm>
            <a:custGeom>
              <a:rect b="b" l="l" r="r" t="t"/>
              <a:pathLst>
                <a:path extrusionOk="0" h="1152" w="559">
                  <a:moveTo>
                    <a:pt x="393" y="0"/>
                  </a:moveTo>
                  <a:cubicBezTo>
                    <a:pt x="370" y="0"/>
                    <a:pt x="348" y="6"/>
                    <a:pt x="331" y="16"/>
                  </a:cubicBezTo>
                  <a:cubicBezTo>
                    <a:pt x="240" y="84"/>
                    <a:pt x="217" y="187"/>
                    <a:pt x="183" y="289"/>
                  </a:cubicBezTo>
                  <a:cubicBezTo>
                    <a:pt x="160" y="369"/>
                    <a:pt x="149" y="448"/>
                    <a:pt x="126" y="517"/>
                  </a:cubicBezTo>
                  <a:cubicBezTo>
                    <a:pt x="103" y="596"/>
                    <a:pt x="92" y="676"/>
                    <a:pt x="69" y="755"/>
                  </a:cubicBezTo>
                  <a:cubicBezTo>
                    <a:pt x="46" y="858"/>
                    <a:pt x="1" y="971"/>
                    <a:pt x="69" y="1074"/>
                  </a:cubicBezTo>
                  <a:cubicBezTo>
                    <a:pt x="93" y="1121"/>
                    <a:pt x="143" y="1151"/>
                    <a:pt x="198" y="1151"/>
                  </a:cubicBezTo>
                  <a:cubicBezTo>
                    <a:pt x="223" y="1151"/>
                    <a:pt x="249" y="1145"/>
                    <a:pt x="274" y="1131"/>
                  </a:cubicBezTo>
                  <a:cubicBezTo>
                    <a:pt x="376" y="1062"/>
                    <a:pt x="388" y="949"/>
                    <a:pt x="410" y="846"/>
                  </a:cubicBezTo>
                  <a:cubicBezTo>
                    <a:pt x="433" y="767"/>
                    <a:pt x="444" y="699"/>
                    <a:pt x="467" y="619"/>
                  </a:cubicBezTo>
                  <a:cubicBezTo>
                    <a:pt x="479" y="539"/>
                    <a:pt x="501" y="460"/>
                    <a:pt x="513" y="380"/>
                  </a:cubicBezTo>
                  <a:cubicBezTo>
                    <a:pt x="535" y="278"/>
                    <a:pt x="558" y="164"/>
                    <a:pt x="513" y="73"/>
                  </a:cubicBezTo>
                  <a:cubicBezTo>
                    <a:pt x="497" y="26"/>
                    <a:pt x="443" y="0"/>
                    <a:pt x="39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4247875" y="3931225"/>
              <a:ext cx="15100" cy="25450"/>
            </a:xfrm>
            <a:custGeom>
              <a:rect b="b" l="l" r="r" t="t"/>
              <a:pathLst>
                <a:path extrusionOk="0" h="1018" w="604">
                  <a:moveTo>
                    <a:pt x="439" y="1"/>
                  </a:moveTo>
                  <a:cubicBezTo>
                    <a:pt x="414" y="1"/>
                    <a:pt x="388" y="7"/>
                    <a:pt x="365" y="21"/>
                  </a:cubicBezTo>
                  <a:cubicBezTo>
                    <a:pt x="353" y="32"/>
                    <a:pt x="342" y="32"/>
                    <a:pt x="330" y="44"/>
                  </a:cubicBezTo>
                  <a:cubicBezTo>
                    <a:pt x="308" y="55"/>
                    <a:pt x="296" y="78"/>
                    <a:pt x="285" y="89"/>
                  </a:cubicBezTo>
                  <a:cubicBezTo>
                    <a:pt x="274" y="101"/>
                    <a:pt x="262" y="112"/>
                    <a:pt x="262" y="123"/>
                  </a:cubicBezTo>
                  <a:cubicBezTo>
                    <a:pt x="239" y="146"/>
                    <a:pt x="228" y="180"/>
                    <a:pt x="217" y="214"/>
                  </a:cubicBezTo>
                  <a:cubicBezTo>
                    <a:pt x="183" y="283"/>
                    <a:pt x="148" y="351"/>
                    <a:pt x="126" y="419"/>
                  </a:cubicBezTo>
                  <a:cubicBezTo>
                    <a:pt x="103" y="487"/>
                    <a:pt x="80" y="544"/>
                    <a:pt x="57" y="612"/>
                  </a:cubicBezTo>
                  <a:cubicBezTo>
                    <a:pt x="35" y="692"/>
                    <a:pt x="1" y="760"/>
                    <a:pt x="1" y="840"/>
                  </a:cubicBezTo>
                  <a:cubicBezTo>
                    <a:pt x="12" y="920"/>
                    <a:pt x="57" y="999"/>
                    <a:pt x="137" y="1011"/>
                  </a:cubicBezTo>
                  <a:cubicBezTo>
                    <a:pt x="154" y="1015"/>
                    <a:pt x="170" y="1018"/>
                    <a:pt x="185" y="1018"/>
                  </a:cubicBezTo>
                  <a:cubicBezTo>
                    <a:pt x="244" y="1018"/>
                    <a:pt x="294" y="985"/>
                    <a:pt x="330" y="931"/>
                  </a:cubicBezTo>
                  <a:cubicBezTo>
                    <a:pt x="376" y="863"/>
                    <a:pt x="387" y="783"/>
                    <a:pt x="410" y="715"/>
                  </a:cubicBezTo>
                  <a:cubicBezTo>
                    <a:pt x="433" y="647"/>
                    <a:pt x="456" y="590"/>
                    <a:pt x="478" y="533"/>
                  </a:cubicBezTo>
                  <a:cubicBezTo>
                    <a:pt x="524" y="396"/>
                    <a:pt x="603" y="249"/>
                    <a:pt x="569" y="101"/>
                  </a:cubicBezTo>
                  <a:cubicBezTo>
                    <a:pt x="553" y="37"/>
                    <a:pt x="498" y="1"/>
                    <a:pt x="4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4264650" y="3893350"/>
              <a:ext cx="17375" cy="27900"/>
            </a:xfrm>
            <a:custGeom>
              <a:rect b="b" l="l" r="r" t="t"/>
              <a:pathLst>
                <a:path extrusionOk="0" h="1116" w="695">
                  <a:moveTo>
                    <a:pt x="573" y="0"/>
                  </a:moveTo>
                  <a:cubicBezTo>
                    <a:pt x="556" y="0"/>
                    <a:pt x="539" y="4"/>
                    <a:pt x="524" y="12"/>
                  </a:cubicBezTo>
                  <a:lnTo>
                    <a:pt x="512" y="12"/>
                  </a:lnTo>
                  <a:cubicBezTo>
                    <a:pt x="478" y="23"/>
                    <a:pt x="433" y="46"/>
                    <a:pt x="410" y="80"/>
                  </a:cubicBezTo>
                  <a:cubicBezTo>
                    <a:pt x="365" y="114"/>
                    <a:pt x="342" y="148"/>
                    <a:pt x="308" y="194"/>
                  </a:cubicBezTo>
                  <a:cubicBezTo>
                    <a:pt x="262" y="262"/>
                    <a:pt x="228" y="342"/>
                    <a:pt x="183" y="421"/>
                  </a:cubicBezTo>
                  <a:cubicBezTo>
                    <a:pt x="148" y="501"/>
                    <a:pt x="103" y="592"/>
                    <a:pt x="69" y="672"/>
                  </a:cubicBezTo>
                  <a:cubicBezTo>
                    <a:pt x="57" y="717"/>
                    <a:pt x="35" y="751"/>
                    <a:pt x="23" y="797"/>
                  </a:cubicBezTo>
                  <a:cubicBezTo>
                    <a:pt x="12" y="808"/>
                    <a:pt x="12" y="831"/>
                    <a:pt x="1" y="854"/>
                  </a:cubicBezTo>
                  <a:cubicBezTo>
                    <a:pt x="1" y="884"/>
                    <a:pt x="1" y="914"/>
                    <a:pt x="1" y="945"/>
                  </a:cubicBezTo>
                  <a:cubicBezTo>
                    <a:pt x="12" y="1013"/>
                    <a:pt x="46" y="1070"/>
                    <a:pt x="103" y="1104"/>
                  </a:cubicBezTo>
                  <a:cubicBezTo>
                    <a:pt x="126" y="1111"/>
                    <a:pt x="150" y="1115"/>
                    <a:pt x="173" y="1115"/>
                  </a:cubicBezTo>
                  <a:cubicBezTo>
                    <a:pt x="221" y="1115"/>
                    <a:pt x="266" y="1100"/>
                    <a:pt x="296" y="1070"/>
                  </a:cubicBezTo>
                  <a:cubicBezTo>
                    <a:pt x="299" y="1064"/>
                    <a:pt x="301" y="1060"/>
                    <a:pt x="302" y="1057"/>
                  </a:cubicBezTo>
                  <a:lnTo>
                    <a:pt x="302" y="1057"/>
                  </a:lnTo>
                  <a:cubicBezTo>
                    <a:pt x="327" y="1039"/>
                    <a:pt x="344" y="1020"/>
                    <a:pt x="353" y="1001"/>
                  </a:cubicBezTo>
                  <a:cubicBezTo>
                    <a:pt x="365" y="990"/>
                    <a:pt x="365" y="967"/>
                    <a:pt x="376" y="956"/>
                  </a:cubicBezTo>
                  <a:cubicBezTo>
                    <a:pt x="376" y="956"/>
                    <a:pt x="376" y="945"/>
                    <a:pt x="376" y="945"/>
                  </a:cubicBezTo>
                  <a:cubicBezTo>
                    <a:pt x="399" y="888"/>
                    <a:pt x="421" y="842"/>
                    <a:pt x="433" y="797"/>
                  </a:cubicBezTo>
                  <a:cubicBezTo>
                    <a:pt x="444" y="774"/>
                    <a:pt x="456" y="751"/>
                    <a:pt x="467" y="740"/>
                  </a:cubicBezTo>
                  <a:cubicBezTo>
                    <a:pt x="467" y="729"/>
                    <a:pt x="467" y="729"/>
                    <a:pt x="467" y="729"/>
                  </a:cubicBezTo>
                  <a:lnTo>
                    <a:pt x="512" y="603"/>
                  </a:lnTo>
                  <a:cubicBezTo>
                    <a:pt x="547" y="535"/>
                    <a:pt x="581" y="467"/>
                    <a:pt x="626" y="399"/>
                  </a:cubicBezTo>
                  <a:cubicBezTo>
                    <a:pt x="638" y="353"/>
                    <a:pt x="660" y="296"/>
                    <a:pt x="683" y="251"/>
                  </a:cubicBezTo>
                  <a:cubicBezTo>
                    <a:pt x="694" y="228"/>
                    <a:pt x="694" y="194"/>
                    <a:pt x="694" y="171"/>
                  </a:cubicBezTo>
                  <a:cubicBezTo>
                    <a:pt x="694" y="148"/>
                    <a:pt x="694" y="126"/>
                    <a:pt x="694" y="114"/>
                  </a:cubicBezTo>
                  <a:cubicBezTo>
                    <a:pt x="694" y="114"/>
                    <a:pt x="683" y="103"/>
                    <a:pt x="683" y="103"/>
                  </a:cubicBezTo>
                  <a:cubicBezTo>
                    <a:pt x="683" y="42"/>
                    <a:pt x="629" y="0"/>
                    <a:pt x="57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4277450" y="3893625"/>
              <a:ext cx="300" cy="25"/>
            </a:xfrm>
            <a:custGeom>
              <a:rect b="b" l="l" r="r" t="t"/>
              <a:pathLst>
                <a:path extrusionOk="0" h="1" w="12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12" y="1"/>
                    <a:pt x="0" y="1"/>
                  </a:cubicBezTo>
                  <a:lnTo>
                    <a:pt x="0" y="1"/>
                  </a:ln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4288250" y="3856750"/>
              <a:ext cx="20775" cy="24975"/>
            </a:xfrm>
            <a:custGeom>
              <a:rect b="b" l="l" r="r" t="t"/>
              <a:pathLst>
                <a:path extrusionOk="0" h="999" w="831">
                  <a:moveTo>
                    <a:pt x="660" y="1"/>
                  </a:moveTo>
                  <a:cubicBezTo>
                    <a:pt x="633" y="1"/>
                    <a:pt x="606" y="7"/>
                    <a:pt x="581" y="20"/>
                  </a:cubicBezTo>
                  <a:cubicBezTo>
                    <a:pt x="512" y="66"/>
                    <a:pt x="456" y="122"/>
                    <a:pt x="399" y="191"/>
                  </a:cubicBezTo>
                  <a:cubicBezTo>
                    <a:pt x="353" y="248"/>
                    <a:pt x="296" y="316"/>
                    <a:pt x="251" y="384"/>
                  </a:cubicBezTo>
                  <a:cubicBezTo>
                    <a:pt x="217" y="441"/>
                    <a:pt x="171" y="498"/>
                    <a:pt x="137" y="555"/>
                  </a:cubicBezTo>
                  <a:cubicBezTo>
                    <a:pt x="92" y="623"/>
                    <a:pt x="46" y="691"/>
                    <a:pt x="23" y="771"/>
                  </a:cubicBezTo>
                  <a:cubicBezTo>
                    <a:pt x="1" y="850"/>
                    <a:pt x="35" y="941"/>
                    <a:pt x="103" y="976"/>
                  </a:cubicBezTo>
                  <a:cubicBezTo>
                    <a:pt x="138" y="990"/>
                    <a:pt x="175" y="999"/>
                    <a:pt x="210" y="999"/>
                  </a:cubicBezTo>
                  <a:cubicBezTo>
                    <a:pt x="256" y="999"/>
                    <a:pt x="298" y="985"/>
                    <a:pt x="330" y="953"/>
                  </a:cubicBezTo>
                  <a:cubicBezTo>
                    <a:pt x="387" y="885"/>
                    <a:pt x="421" y="816"/>
                    <a:pt x="456" y="748"/>
                  </a:cubicBezTo>
                  <a:cubicBezTo>
                    <a:pt x="490" y="691"/>
                    <a:pt x="535" y="634"/>
                    <a:pt x="569" y="577"/>
                  </a:cubicBezTo>
                  <a:cubicBezTo>
                    <a:pt x="592" y="555"/>
                    <a:pt x="603" y="521"/>
                    <a:pt x="626" y="498"/>
                  </a:cubicBezTo>
                  <a:cubicBezTo>
                    <a:pt x="638" y="486"/>
                    <a:pt x="649" y="475"/>
                    <a:pt x="649" y="464"/>
                  </a:cubicBezTo>
                  <a:cubicBezTo>
                    <a:pt x="660" y="464"/>
                    <a:pt x="660" y="452"/>
                    <a:pt x="660" y="452"/>
                  </a:cubicBezTo>
                  <a:cubicBezTo>
                    <a:pt x="717" y="384"/>
                    <a:pt x="774" y="327"/>
                    <a:pt x="797" y="248"/>
                  </a:cubicBezTo>
                  <a:cubicBezTo>
                    <a:pt x="831" y="179"/>
                    <a:pt x="831" y="100"/>
                    <a:pt x="774" y="54"/>
                  </a:cubicBezTo>
                  <a:cubicBezTo>
                    <a:pt x="746" y="19"/>
                    <a:pt x="704" y="1"/>
                    <a:pt x="6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4163150" y="3607025"/>
              <a:ext cx="420550" cy="607700"/>
            </a:xfrm>
            <a:custGeom>
              <a:rect b="b" l="l" r="r" t="t"/>
              <a:pathLst>
                <a:path extrusionOk="0" h="24308" w="16822">
                  <a:moveTo>
                    <a:pt x="7326" y="381"/>
                  </a:moveTo>
                  <a:cubicBezTo>
                    <a:pt x="7447" y="381"/>
                    <a:pt x="7569" y="404"/>
                    <a:pt x="7689" y="444"/>
                  </a:cubicBezTo>
                  <a:cubicBezTo>
                    <a:pt x="8235" y="637"/>
                    <a:pt x="8405" y="1297"/>
                    <a:pt x="8496" y="1809"/>
                  </a:cubicBezTo>
                  <a:cubicBezTo>
                    <a:pt x="8565" y="2195"/>
                    <a:pt x="8599" y="2593"/>
                    <a:pt x="8587" y="2980"/>
                  </a:cubicBezTo>
                  <a:cubicBezTo>
                    <a:pt x="8587" y="3173"/>
                    <a:pt x="8576" y="3367"/>
                    <a:pt x="8565" y="3560"/>
                  </a:cubicBezTo>
                  <a:cubicBezTo>
                    <a:pt x="8542" y="3765"/>
                    <a:pt x="8542" y="3970"/>
                    <a:pt x="8531" y="4163"/>
                  </a:cubicBezTo>
                  <a:cubicBezTo>
                    <a:pt x="8531" y="4205"/>
                    <a:pt x="8570" y="4234"/>
                    <a:pt x="8605" y="4234"/>
                  </a:cubicBezTo>
                  <a:cubicBezTo>
                    <a:pt x="8627" y="4234"/>
                    <a:pt x="8647" y="4223"/>
                    <a:pt x="8656" y="4197"/>
                  </a:cubicBezTo>
                  <a:cubicBezTo>
                    <a:pt x="8735" y="4027"/>
                    <a:pt x="8803" y="3856"/>
                    <a:pt x="8849" y="3663"/>
                  </a:cubicBezTo>
                  <a:cubicBezTo>
                    <a:pt x="8894" y="3481"/>
                    <a:pt x="8917" y="3276"/>
                    <a:pt x="8929" y="3083"/>
                  </a:cubicBezTo>
                  <a:cubicBezTo>
                    <a:pt x="8940" y="2980"/>
                    <a:pt x="8940" y="2889"/>
                    <a:pt x="8940" y="2787"/>
                  </a:cubicBezTo>
                  <a:cubicBezTo>
                    <a:pt x="8951" y="2753"/>
                    <a:pt x="8963" y="2730"/>
                    <a:pt x="8985" y="2696"/>
                  </a:cubicBezTo>
                  <a:cubicBezTo>
                    <a:pt x="9054" y="2502"/>
                    <a:pt x="9122" y="2320"/>
                    <a:pt x="9224" y="2150"/>
                  </a:cubicBezTo>
                  <a:cubicBezTo>
                    <a:pt x="9406" y="1820"/>
                    <a:pt x="9691" y="1456"/>
                    <a:pt x="10055" y="1331"/>
                  </a:cubicBezTo>
                  <a:cubicBezTo>
                    <a:pt x="10140" y="1302"/>
                    <a:pt x="10228" y="1289"/>
                    <a:pt x="10314" y="1289"/>
                  </a:cubicBezTo>
                  <a:cubicBezTo>
                    <a:pt x="10572" y="1289"/>
                    <a:pt x="10823" y="1408"/>
                    <a:pt x="11010" y="1604"/>
                  </a:cubicBezTo>
                  <a:cubicBezTo>
                    <a:pt x="11283" y="1888"/>
                    <a:pt x="11351" y="2309"/>
                    <a:pt x="11294" y="2696"/>
                  </a:cubicBezTo>
                  <a:cubicBezTo>
                    <a:pt x="11272" y="2923"/>
                    <a:pt x="11181" y="3151"/>
                    <a:pt x="11078" y="3355"/>
                  </a:cubicBezTo>
                  <a:cubicBezTo>
                    <a:pt x="11021" y="3458"/>
                    <a:pt x="10964" y="3560"/>
                    <a:pt x="10908" y="3663"/>
                  </a:cubicBezTo>
                  <a:cubicBezTo>
                    <a:pt x="10657" y="3936"/>
                    <a:pt x="10498" y="4243"/>
                    <a:pt x="10362" y="4572"/>
                  </a:cubicBezTo>
                  <a:cubicBezTo>
                    <a:pt x="10322" y="4659"/>
                    <a:pt x="10387" y="4735"/>
                    <a:pt x="10457" y="4735"/>
                  </a:cubicBezTo>
                  <a:cubicBezTo>
                    <a:pt x="10488" y="4735"/>
                    <a:pt x="10519" y="4721"/>
                    <a:pt x="10544" y="4686"/>
                  </a:cubicBezTo>
                  <a:cubicBezTo>
                    <a:pt x="10714" y="4436"/>
                    <a:pt x="10908" y="4209"/>
                    <a:pt x="11112" y="3992"/>
                  </a:cubicBezTo>
                  <a:cubicBezTo>
                    <a:pt x="11317" y="3776"/>
                    <a:pt x="11533" y="3583"/>
                    <a:pt x="11806" y="3446"/>
                  </a:cubicBezTo>
                  <a:cubicBezTo>
                    <a:pt x="12048" y="3317"/>
                    <a:pt x="12345" y="3233"/>
                    <a:pt x="12635" y="3233"/>
                  </a:cubicBezTo>
                  <a:cubicBezTo>
                    <a:pt x="12904" y="3233"/>
                    <a:pt x="13168" y="3305"/>
                    <a:pt x="13376" y="3481"/>
                  </a:cubicBezTo>
                  <a:cubicBezTo>
                    <a:pt x="13853" y="3879"/>
                    <a:pt x="13524" y="4572"/>
                    <a:pt x="13216" y="4971"/>
                  </a:cubicBezTo>
                  <a:cubicBezTo>
                    <a:pt x="12841" y="5448"/>
                    <a:pt x="12341" y="5835"/>
                    <a:pt x="11852" y="6176"/>
                  </a:cubicBezTo>
                  <a:cubicBezTo>
                    <a:pt x="11556" y="6381"/>
                    <a:pt x="11260" y="6563"/>
                    <a:pt x="10942" y="6733"/>
                  </a:cubicBezTo>
                  <a:cubicBezTo>
                    <a:pt x="10783" y="6813"/>
                    <a:pt x="10623" y="6893"/>
                    <a:pt x="10464" y="6961"/>
                  </a:cubicBezTo>
                  <a:cubicBezTo>
                    <a:pt x="10384" y="6995"/>
                    <a:pt x="10316" y="7029"/>
                    <a:pt x="10237" y="7063"/>
                  </a:cubicBezTo>
                  <a:cubicBezTo>
                    <a:pt x="10191" y="7075"/>
                    <a:pt x="10146" y="7097"/>
                    <a:pt x="10111" y="7109"/>
                  </a:cubicBezTo>
                  <a:cubicBezTo>
                    <a:pt x="10089" y="7120"/>
                    <a:pt x="10066" y="7132"/>
                    <a:pt x="10043" y="7143"/>
                  </a:cubicBezTo>
                  <a:cubicBezTo>
                    <a:pt x="10089" y="7097"/>
                    <a:pt x="10134" y="7041"/>
                    <a:pt x="10168" y="6984"/>
                  </a:cubicBezTo>
                  <a:cubicBezTo>
                    <a:pt x="10259" y="6870"/>
                    <a:pt x="10339" y="6745"/>
                    <a:pt x="10407" y="6620"/>
                  </a:cubicBezTo>
                  <a:cubicBezTo>
                    <a:pt x="10555" y="6347"/>
                    <a:pt x="10703" y="6017"/>
                    <a:pt x="10635" y="5710"/>
                  </a:cubicBezTo>
                  <a:cubicBezTo>
                    <a:pt x="10597" y="5475"/>
                    <a:pt x="10396" y="5286"/>
                    <a:pt x="10166" y="5286"/>
                  </a:cubicBezTo>
                  <a:cubicBezTo>
                    <a:pt x="10118" y="5286"/>
                    <a:pt x="10069" y="5294"/>
                    <a:pt x="10020" y="5312"/>
                  </a:cubicBezTo>
                  <a:cubicBezTo>
                    <a:pt x="9952" y="5335"/>
                    <a:pt x="9895" y="5369"/>
                    <a:pt x="9838" y="5403"/>
                  </a:cubicBezTo>
                  <a:cubicBezTo>
                    <a:pt x="9861" y="5198"/>
                    <a:pt x="9861" y="4982"/>
                    <a:pt x="9793" y="4789"/>
                  </a:cubicBezTo>
                  <a:cubicBezTo>
                    <a:pt x="9747" y="4641"/>
                    <a:pt x="9657" y="4493"/>
                    <a:pt x="9509" y="4413"/>
                  </a:cubicBezTo>
                  <a:cubicBezTo>
                    <a:pt x="9450" y="4384"/>
                    <a:pt x="9384" y="4370"/>
                    <a:pt x="9318" y="4370"/>
                  </a:cubicBezTo>
                  <a:cubicBezTo>
                    <a:pt x="9205" y="4370"/>
                    <a:pt x="9090" y="4410"/>
                    <a:pt x="8997" y="4481"/>
                  </a:cubicBezTo>
                  <a:cubicBezTo>
                    <a:pt x="8712" y="4686"/>
                    <a:pt x="8542" y="5062"/>
                    <a:pt x="8428" y="5391"/>
                  </a:cubicBezTo>
                  <a:cubicBezTo>
                    <a:pt x="8360" y="5585"/>
                    <a:pt x="8314" y="5789"/>
                    <a:pt x="8292" y="5994"/>
                  </a:cubicBezTo>
                  <a:cubicBezTo>
                    <a:pt x="8280" y="6097"/>
                    <a:pt x="8280" y="6199"/>
                    <a:pt x="8292" y="6290"/>
                  </a:cubicBezTo>
                  <a:cubicBezTo>
                    <a:pt x="8292" y="6381"/>
                    <a:pt x="8314" y="6506"/>
                    <a:pt x="8383" y="6574"/>
                  </a:cubicBezTo>
                  <a:cubicBezTo>
                    <a:pt x="8394" y="6586"/>
                    <a:pt x="8411" y="6591"/>
                    <a:pt x="8428" y="6591"/>
                  </a:cubicBezTo>
                  <a:cubicBezTo>
                    <a:pt x="8445" y="6591"/>
                    <a:pt x="8462" y="6586"/>
                    <a:pt x="8474" y="6574"/>
                  </a:cubicBezTo>
                  <a:cubicBezTo>
                    <a:pt x="8565" y="6472"/>
                    <a:pt x="8553" y="6290"/>
                    <a:pt x="8576" y="6176"/>
                  </a:cubicBezTo>
                  <a:cubicBezTo>
                    <a:pt x="8610" y="6028"/>
                    <a:pt x="8621" y="5869"/>
                    <a:pt x="8667" y="5733"/>
                  </a:cubicBezTo>
                  <a:cubicBezTo>
                    <a:pt x="8735" y="5437"/>
                    <a:pt x="8860" y="5164"/>
                    <a:pt x="9020" y="4914"/>
                  </a:cubicBezTo>
                  <a:cubicBezTo>
                    <a:pt x="9076" y="4834"/>
                    <a:pt x="9179" y="4709"/>
                    <a:pt x="9281" y="4698"/>
                  </a:cubicBezTo>
                  <a:cubicBezTo>
                    <a:pt x="9288" y="4697"/>
                    <a:pt x="9294" y="4696"/>
                    <a:pt x="9300" y="4696"/>
                  </a:cubicBezTo>
                  <a:cubicBezTo>
                    <a:pt x="9391" y="4696"/>
                    <a:pt x="9443" y="4771"/>
                    <a:pt x="9475" y="4845"/>
                  </a:cubicBezTo>
                  <a:cubicBezTo>
                    <a:pt x="9577" y="5107"/>
                    <a:pt x="9520" y="5425"/>
                    <a:pt x="9429" y="5687"/>
                  </a:cubicBezTo>
                  <a:cubicBezTo>
                    <a:pt x="9372" y="5846"/>
                    <a:pt x="9304" y="6006"/>
                    <a:pt x="9224" y="6153"/>
                  </a:cubicBezTo>
                  <a:cubicBezTo>
                    <a:pt x="9179" y="6233"/>
                    <a:pt x="9133" y="6313"/>
                    <a:pt x="9088" y="6392"/>
                  </a:cubicBezTo>
                  <a:cubicBezTo>
                    <a:pt x="9076" y="6426"/>
                    <a:pt x="9054" y="6472"/>
                    <a:pt x="9031" y="6506"/>
                  </a:cubicBezTo>
                  <a:cubicBezTo>
                    <a:pt x="9031" y="6529"/>
                    <a:pt x="9020" y="6551"/>
                    <a:pt x="9020" y="6563"/>
                  </a:cubicBezTo>
                  <a:cubicBezTo>
                    <a:pt x="9020" y="6574"/>
                    <a:pt x="9020" y="6631"/>
                    <a:pt x="9020" y="6631"/>
                  </a:cubicBezTo>
                  <a:cubicBezTo>
                    <a:pt x="9008" y="6677"/>
                    <a:pt x="9031" y="6733"/>
                    <a:pt x="9088" y="6745"/>
                  </a:cubicBezTo>
                  <a:cubicBezTo>
                    <a:pt x="9099" y="6748"/>
                    <a:pt x="9111" y="6750"/>
                    <a:pt x="9122" y="6750"/>
                  </a:cubicBezTo>
                  <a:cubicBezTo>
                    <a:pt x="9268" y="6750"/>
                    <a:pt x="9400" y="6498"/>
                    <a:pt x="9463" y="6392"/>
                  </a:cubicBezTo>
                  <a:cubicBezTo>
                    <a:pt x="9543" y="6233"/>
                    <a:pt x="9622" y="6074"/>
                    <a:pt x="9691" y="5903"/>
                  </a:cubicBezTo>
                  <a:cubicBezTo>
                    <a:pt x="9736" y="5869"/>
                    <a:pt x="9770" y="5846"/>
                    <a:pt x="9793" y="5812"/>
                  </a:cubicBezTo>
                  <a:cubicBezTo>
                    <a:pt x="9884" y="5744"/>
                    <a:pt x="9975" y="5664"/>
                    <a:pt x="10077" y="5619"/>
                  </a:cubicBezTo>
                  <a:cubicBezTo>
                    <a:pt x="10106" y="5604"/>
                    <a:pt x="10132" y="5598"/>
                    <a:pt x="10156" y="5598"/>
                  </a:cubicBezTo>
                  <a:cubicBezTo>
                    <a:pt x="10282" y="5598"/>
                    <a:pt x="10337" y="5779"/>
                    <a:pt x="10328" y="5903"/>
                  </a:cubicBezTo>
                  <a:cubicBezTo>
                    <a:pt x="10293" y="6131"/>
                    <a:pt x="10168" y="6358"/>
                    <a:pt x="10055" y="6551"/>
                  </a:cubicBezTo>
                  <a:cubicBezTo>
                    <a:pt x="9998" y="6642"/>
                    <a:pt x="9941" y="6745"/>
                    <a:pt x="9861" y="6836"/>
                  </a:cubicBezTo>
                  <a:cubicBezTo>
                    <a:pt x="9793" y="6927"/>
                    <a:pt x="9679" y="7018"/>
                    <a:pt x="9634" y="7120"/>
                  </a:cubicBezTo>
                  <a:cubicBezTo>
                    <a:pt x="9520" y="7097"/>
                    <a:pt x="9418" y="7086"/>
                    <a:pt x="9315" y="7063"/>
                  </a:cubicBezTo>
                  <a:cubicBezTo>
                    <a:pt x="9020" y="7029"/>
                    <a:pt x="8724" y="7006"/>
                    <a:pt x="8428" y="7006"/>
                  </a:cubicBezTo>
                  <a:cubicBezTo>
                    <a:pt x="7848" y="7006"/>
                    <a:pt x="7257" y="7097"/>
                    <a:pt x="6711" y="7268"/>
                  </a:cubicBezTo>
                  <a:cubicBezTo>
                    <a:pt x="6654" y="7279"/>
                    <a:pt x="6597" y="7302"/>
                    <a:pt x="6551" y="7325"/>
                  </a:cubicBezTo>
                  <a:cubicBezTo>
                    <a:pt x="6517" y="7279"/>
                    <a:pt x="6483" y="7245"/>
                    <a:pt x="6460" y="7211"/>
                  </a:cubicBezTo>
                  <a:cubicBezTo>
                    <a:pt x="6404" y="7132"/>
                    <a:pt x="6347" y="7075"/>
                    <a:pt x="6301" y="6995"/>
                  </a:cubicBezTo>
                  <a:cubicBezTo>
                    <a:pt x="6244" y="6927"/>
                    <a:pt x="6222" y="6859"/>
                    <a:pt x="6199" y="6779"/>
                  </a:cubicBezTo>
                  <a:cubicBezTo>
                    <a:pt x="6188" y="6756"/>
                    <a:pt x="6188" y="6745"/>
                    <a:pt x="6188" y="6722"/>
                  </a:cubicBezTo>
                  <a:cubicBezTo>
                    <a:pt x="6188" y="6722"/>
                    <a:pt x="6188" y="6699"/>
                    <a:pt x="6188" y="6688"/>
                  </a:cubicBezTo>
                  <a:cubicBezTo>
                    <a:pt x="6176" y="6654"/>
                    <a:pt x="6188" y="6620"/>
                    <a:pt x="6188" y="6574"/>
                  </a:cubicBezTo>
                  <a:cubicBezTo>
                    <a:pt x="6188" y="6574"/>
                    <a:pt x="6188" y="6551"/>
                    <a:pt x="6199" y="6540"/>
                  </a:cubicBezTo>
                  <a:cubicBezTo>
                    <a:pt x="6199" y="6529"/>
                    <a:pt x="6199" y="6506"/>
                    <a:pt x="6210" y="6495"/>
                  </a:cubicBezTo>
                  <a:cubicBezTo>
                    <a:pt x="6210" y="6483"/>
                    <a:pt x="6210" y="6483"/>
                    <a:pt x="6210" y="6472"/>
                  </a:cubicBezTo>
                  <a:cubicBezTo>
                    <a:pt x="6210" y="6472"/>
                    <a:pt x="6222" y="6461"/>
                    <a:pt x="6222" y="6461"/>
                  </a:cubicBezTo>
                  <a:lnTo>
                    <a:pt x="6244" y="6415"/>
                  </a:lnTo>
                  <a:cubicBezTo>
                    <a:pt x="6256" y="6415"/>
                    <a:pt x="6256" y="6404"/>
                    <a:pt x="6256" y="6404"/>
                  </a:cubicBezTo>
                  <a:cubicBezTo>
                    <a:pt x="6256" y="6404"/>
                    <a:pt x="6267" y="6392"/>
                    <a:pt x="6267" y="6392"/>
                  </a:cubicBezTo>
                  <a:cubicBezTo>
                    <a:pt x="6278" y="6381"/>
                    <a:pt x="6290" y="6370"/>
                    <a:pt x="6301" y="6358"/>
                  </a:cubicBezTo>
                  <a:cubicBezTo>
                    <a:pt x="6301" y="6358"/>
                    <a:pt x="6335" y="6335"/>
                    <a:pt x="6335" y="6335"/>
                  </a:cubicBezTo>
                  <a:cubicBezTo>
                    <a:pt x="6347" y="6335"/>
                    <a:pt x="6347" y="6324"/>
                    <a:pt x="6358" y="6324"/>
                  </a:cubicBezTo>
                  <a:lnTo>
                    <a:pt x="6369" y="6324"/>
                  </a:lnTo>
                  <a:cubicBezTo>
                    <a:pt x="6404" y="6313"/>
                    <a:pt x="6438" y="6307"/>
                    <a:pt x="6472" y="6307"/>
                  </a:cubicBezTo>
                  <a:cubicBezTo>
                    <a:pt x="6506" y="6307"/>
                    <a:pt x="6540" y="6313"/>
                    <a:pt x="6574" y="6324"/>
                  </a:cubicBezTo>
                  <a:cubicBezTo>
                    <a:pt x="6642" y="6335"/>
                    <a:pt x="6711" y="6370"/>
                    <a:pt x="6768" y="6415"/>
                  </a:cubicBezTo>
                  <a:cubicBezTo>
                    <a:pt x="6847" y="6472"/>
                    <a:pt x="6915" y="6563"/>
                    <a:pt x="6995" y="6642"/>
                  </a:cubicBezTo>
                  <a:cubicBezTo>
                    <a:pt x="7063" y="6722"/>
                    <a:pt x="7132" y="6802"/>
                    <a:pt x="7211" y="6870"/>
                  </a:cubicBezTo>
                  <a:cubicBezTo>
                    <a:pt x="7227" y="6886"/>
                    <a:pt x="7249" y="6893"/>
                    <a:pt x="7271" y="6893"/>
                  </a:cubicBezTo>
                  <a:cubicBezTo>
                    <a:pt x="7314" y="6893"/>
                    <a:pt x="7355" y="6865"/>
                    <a:pt x="7348" y="6813"/>
                  </a:cubicBezTo>
                  <a:cubicBezTo>
                    <a:pt x="7336" y="6688"/>
                    <a:pt x="7314" y="6586"/>
                    <a:pt x="7268" y="6472"/>
                  </a:cubicBezTo>
                  <a:cubicBezTo>
                    <a:pt x="7211" y="6358"/>
                    <a:pt x="7143" y="6256"/>
                    <a:pt x="7052" y="6176"/>
                  </a:cubicBezTo>
                  <a:cubicBezTo>
                    <a:pt x="6892" y="6035"/>
                    <a:pt x="6693" y="5948"/>
                    <a:pt x="6488" y="5948"/>
                  </a:cubicBezTo>
                  <a:cubicBezTo>
                    <a:pt x="6445" y="5948"/>
                    <a:pt x="6401" y="5952"/>
                    <a:pt x="6358" y="5960"/>
                  </a:cubicBezTo>
                  <a:cubicBezTo>
                    <a:pt x="6119" y="5994"/>
                    <a:pt x="5949" y="6165"/>
                    <a:pt x="5869" y="6392"/>
                  </a:cubicBezTo>
                  <a:cubicBezTo>
                    <a:pt x="5801" y="6597"/>
                    <a:pt x="5835" y="6836"/>
                    <a:pt x="5926" y="7029"/>
                  </a:cubicBezTo>
                  <a:cubicBezTo>
                    <a:pt x="5983" y="7154"/>
                    <a:pt x="6062" y="7268"/>
                    <a:pt x="6153" y="7359"/>
                  </a:cubicBezTo>
                  <a:cubicBezTo>
                    <a:pt x="6176" y="7382"/>
                    <a:pt x="6199" y="7416"/>
                    <a:pt x="6222" y="7439"/>
                  </a:cubicBezTo>
                  <a:cubicBezTo>
                    <a:pt x="6153" y="7473"/>
                    <a:pt x="6085" y="7496"/>
                    <a:pt x="6017" y="7530"/>
                  </a:cubicBezTo>
                  <a:cubicBezTo>
                    <a:pt x="5994" y="7541"/>
                    <a:pt x="5960" y="7564"/>
                    <a:pt x="5926" y="7575"/>
                  </a:cubicBezTo>
                  <a:cubicBezTo>
                    <a:pt x="5755" y="7473"/>
                    <a:pt x="5562" y="7405"/>
                    <a:pt x="5380" y="7325"/>
                  </a:cubicBezTo>
                  <a:cubicBezTo>
                    <a:pt x="5187" y="7223"/>
                    <a:pt x="4993" y="7097"/>
                    <a:pt x="4811" y="6972"/>
                  </a:cubicBezTo>
                  <a:cubicBezTo>
                    <a:pt x="4516" y="6768"/>
                    <a:pt x="4208" y="6495"/>
                    <a:pt x="4106" y="6131"/>
                  </a:cubicBezTo>
                  <a:cubicBezTo>
                    <a:pt x="4026" y="5789"/>
                    <a:pt x="4163" y="5437"/>
                    <a:pt x="4402" y="5198"/>
                  </a:cubicBezTo>
                  <a:cubicBezTo>
                    <a:pt x="4613" y="5005"/>
                    <a:pt x="4912" y="4913"/>
                    <a:pt x="5200" y="4913"/>
                  </a:cubicBezTo>
                  <a:cubicBezTo>
                    <a:pt x="5285" y="4913"/>
                    <a:pt x="5368" y="4921"/>
                    <a:pt x="5448" y="4936"/>
                  </a:cubicBezTo>
                  <a:cubicBezTo>
                    <a:pt x="5664" y="4971"/>
                    <a:pt x="5880" y="5062"/>
                    <a:pt x="6062" y="5164"/>
                  </a:cubicBezTo>
                  <a:cubicBezTo>
                    <a:pt x="6244" y="5278"/>
                    <a:pt x="6438" y="5414"/>
                    <a:pt x="6586" y="5573"/>
                  </a:cubicBezTo>
                  <a:cubicBezTo>
                    <a:pt x="6601" y="5592"/>
                    <a:pt x="6619" y="5599"/>
                    <a:pt x="6637" y="5599"/>
                  </a:cubicBezTo>
                  <a:cubicBezTo>
                    <a:pt x="6686" y="5599"/>
                    <a:pt x="6733" y="5541"/>
                    <a:pt x="6699" y="5482"/>
                  </a:cubicBezTo>
                  <a:cubicBezTo>
                    <a:pt x="6586" y="5289"/>
                    <a:pt x="6460" y="5107"/>
                    <a:pt x="6290" y="4959"/>
                  </a:cubicBezTo>
                  <a:cubicBezTo>
                    <a:pt x="6108" y="4800"/>
                    <a:pt x="5915" y="4675"/>
                    <a:pt x="5676" y="4607"/>
                  </a:cubicBezTo>
                  <a:cubicBezTo>
                    <a:pt x="5532" y="4566"/>
                    <a:pt x="5377" y="4545"/>
                    <a:pt x="5221" y="4545"/>
                  </a:cubicBezTo>
                  <a:cubicBezTo>
                    <a:pt x="5117" y="4545"/>
                    <a:pt x="5014" y="4554"/>
                    <a:pt x="4914" y="4572"/>
                  </a:cubicBezTo>
                  <a:cubicBezTo>
                    <a:pt x="4902" y="4561"/>
                    <a:pt x="4891" y="4550"/>
                    <a:pt x="4880" y="4527"/>
                  </a:cubicBezTo>
                  <a:cubicBezTo>
                    <a:pt x="4800" y="4447"/>
                    <a:pt x="4720" y="4379"/>
                    <a:pt x="4641" y="4299"/>
                  </a:cubicBezTo>
                  <a:cubicBezTo>
                    <a:pt x="4493" y="4152"/>
                    <a:pt x="4345" y="3992"/>
                    <a:pt x="4208" y="3833"/>
                  </a:cubicBezTo>
                  <a:cubicBezTo>
                    <a:pt x="3958" y="3526"/>
                    <a:pt x="3731" y="3128"/>
                    <a:pt x="3708" y="2719"/>
                  </a:cubicBezTo>
                  <a:cubicBezTo>
                    <a:pt x="3685" y="2525"/>
                    <a:pt x="3719" y="2320"/>
                    <a:pt x="3845" y="2150"/>
                  </a:cubicBezTo>
                  <a:cubicBezTo>
                    <a:pt x="3936" y="2025"/>
                    <a:pt x="4083" y="1922"/>
                    <a:pt x="4231" y="1877"/>
                  </a:cubicBezTo>
                  <a:cubicBezTo>
                    <a:pt x="4301" y="1856"/>
                    <a:pt x="4369" y="1847"/>
                    <a:pt x="4435" y="1847"/>
                  </a:cubicBezTo>
                  <a:cubicBezTo>
                    <a:pt x="4735" y="1847"/>
                    <a:pt x="4995" y="2040"/>
                    <a:pt x="5209" y="2264"/>
                  </a:cubicBezTo>
                  <a:cubicBezTo>
                    <a:pt x="5380" y="2434"/>
                    <a:pt x="5528" y="2639"/>
                    <a:pt x="5664" y="2844"/>
                  </a:cubicBezTo>
                  <a:cubicBezTo>
                    <a:pt x="5733" y="2946"/>
                    <a:pt x="5789" y="3048"/>
                    <a:pt x="5846" y="3151"/>
                  </a:cubicBezTo>
                  <a:cubicBezTo>
                    <a:pt x="5903" y="3333"/>
                    <a:pt x="5971" y="3503"/>
                    <a:pt x="6074" y="3663"/>
                  </a:cubicBezTo>
                  <a:cubicBezTo>
                    <a:pt x="6165" y="3833"/>
                    <a:pt x="6290" y="3992"/>
                    <a:pt x="6415" y="4140"/>
                  </a:cubicBezTo>
                  <a:cubicBezTo>
                    <a:pt x="6540" y="4288"/>
                    <a:pt x="6688" y="4413"/>
                    <a:pt x="6836" y="4538"/>
                  </a:cubicBezTo>
                  <a:cubicBezTo>
                    <a:pt x="6854" y="4554"/>
                    <a:pt x="6874" y="4561"/>
                    <a:pt x="6892" y="4561"/>
                  </a:cubicBezTo>
                  <a:cubicBezTo>
                    <a:pt x="6953" y="4561"/>
                    <a:pt x="7002" y="4486"/>
                    <a:pt x="6950" y="4425"/>
                  </a:cubicBezTo>
                  <a:cubicBezTo>
                    <a:pt x="6745" y="4186"/>
                    <a:pt x="6608" y="3913"/>
                    <a:pt x="6460" y="3640"/>
                  </a:cubicBezTo>
                  <a:cubicBezTo>
                    <a:pt x="6324" y="3367"/>
                    <a:pt x="6210" y="3094"/>
                    <a:pt x="6142" y="2798"/>
                  </a:cubicBezTo>
                  <a:cubicBezTo>
                    <a:pt x="6017" y="2229"/>
                    <a:pt x="6085" y="1593"/>
                    <a:pt x="6369" y="1081"/>
                  </a:cubicBezTo>
                  <a:cubicBezTo>
                    <a:pt x="6506" y="819"/>
                    <a:pt x="6699" y="569"/>
                    <a:pt x="6972" y="455"/>
                  </a:cubicBezTo>
                  <a:cubicBezTo>
                    <a:pt x="7086" y="404"/>
                    <a:pt x="7205" y="381"/>
                    <a:pt x="7326" y="381"/>
                  </a:cubicBezTo>
                  <a:close/>
                  <a:moveTo>
                    <a:pt x="11692" y="6711"/>
                  </a:moveTo>
                  <a:cubicBezTo>
                    <a:pt x="11124" y="7086"/>
                    <a:pt x="10635" y="7564"/>
                    <a:pt x="10248" y="8132"/>
                  </a:cubicBezTo>
                  <a:cubicBezTo>
                    <a:pt x="10259" y="8087"/>
                    <a:pt x="10271" y="8053"/>
                    <a:pt x="10271" y="8007"/>
                  </a:cubicBezTo>
                  <a:cubicBezTo>
                    <a:pt x="10293" y="7894"/>
                    <a:pt x="10305" y="7768"/>
                    <a:pt x="10305" y="7643"/>
                  </a:cubicBezTo>
                  <a:cubicBezTo>
                    <a:pt x="10305" y="7564"/>
                    <a:pt x="10316" y="7484"/>
                    <a:pt x="10293" y="7405"/>
                  </a:cubicBezTo>
                  <a:cubicBezTo>
                    <a:pt x="10396" y="7370"/>
                    <a:pt x="10487" y="7336"/>
                    <a:pt x="10578" y="7291"/>
                  </a:cubicBezTo>
                  <a:cubicBezTo>
                    <a:pt x="10726" y="7223"/>
                    <a:pt x="10873" y="7154"/>
                    <a:pt x="11033" y="7086"/>
                  </a:cubicBezTo>
                  <a:cubicBezTo>
                    <a:pt x="11260" y="6961"/>
                    <a:pt x="11476" y="6836"/>
                    <a:pt x="11692" y="6711"/>
                  </a:cubicBezTo>
                  <a:close/>
                  <a:moveTo>
                    <a:pt x="13346" y="6440"/>
                  </a:moveTo>
                  <a:cubicBezTo>
                    <a:pt x="13414" y="6440"/>
                    <a:pt x="13481" y="6446"/>
                    <a:pt x="13546" y="6461"/>
                  </a:cubicBezTo>
                  <a:cubicBezTo>
                    <a:pt x="13785" y="6506"/>
                    <a:pt x="14035" y="6642"/>
                    <a:pt x="14126" y="6870"/>
                  </a:cubicBezTo>
                  <a:cubicBezTo>
                    <a:pt x="14251" y="7154"/>
                    <a:pt x="14104" y="7450"/>
                    <a:pt x="13944" y="7677"/>
                  </a:cubicBezTo>
                  <a:cubicBezTo>
                    <a:pt x="13728" y="7973"/>
                    <a:pt x="13433" y="8201"/>
                    <a:pt x="13103" y="8371"/>
                  </a:cubicBezTo>
                  <a:cubicBezTo>
                    <a:pt x="12644" y="8220"/>
                    <a:pt x="12166" y="8168"/>
                    <a:pt x="11684" y="8168"/>
                  </a:cubicBezTo>
                  <a:cubicBezTo>
                    <a:pt x="11331" y="8168"/>
                    <a:pt x="10975" y="8196"/>
                    <a:pt x="10623" y="8235"/>
                  </a:cubicBezTo>
                  <a:cubicBezTo>
                    <a:pt x="10942" y="7803"/>
                    <a:pt x="11317" y="7416"/>
                    <a:pt x="11761" y="7109"/>
                  </a:cubicBezTo>
                  <a:cubicBezTo>
                    <a:pt x="12011" y="6927"/>
                    <a:pt x="12295" y="6768"/>
                    <a:pt x="12580" y="6642"/>
                  </a:cubicBezTo>
                  <a:cubicBezTo>
                    <a:pt x="12814" y="6534"/>
                    <a:pt x="13085" y="6440"/>
                    <a:pt x="13346" y="6440"/>
                  </a:cubicBezTo>
                  <a:close/>
                  <a:moveTo>
                    <a:pt x="8448" y="7383"/>
                  </a:moveTo>
                  <a:cubicBezTo>
                    <a:pt x="8682" y="7383"/>
                    <a:pt x="8916" y="7398"/>
                    <a:pt x="9145" y="7427"/>
                  </a:cubicBezTo>
                  <a:cubicBezTo>
                    <a:pt x="9293" y="7439"/>
                    <a:pt x="9440" y="7461"/>
                    <a:pt x="9588" y="7496"/>
                  </a:cubicBezTo>
                  <a:cubicBezTo>
                    <a:pt x="9725" y="7518"/>
                    <a:pt x="9850" y="7564"/>
                    <a:pt x="9975" y="7587"/>
                  </a:cubicBezTo>
                  <a:cubicBezTo>
                    <a:pt x="9975" y="7677"/>
                    <a:pt x="9964" y="7780"/>
                    <a:pt x="9952" y="7871"/>
                  </a:cubicBezTo>
                  <a:cubicBezTo>
                    <a:pt x="9941" y="7950"/>
                    <a:pt x="9929" y="8041"/>
                    <a:pt x="9907" y="8121"/>
                  </a:cubicBezTo>
                  <a:cubicBezTo>
                    <a:pt x="9895" y="8201"/>
                    <a:pt x="9861" y="8280"/>
                    <a:pt x="9838" y="8360"/>
                  </a:cubicBezTo>
                  <a:lnTo>
                    <a:pt x="9770" y="8360"/>
                  </a:lnTo>
                  <a:cubicBezTo>
                    <a:pt x="9725" y="8349"/>
                    <a:pt x="9679" y="8349"/>
                    <a:pt x="9645" y="8337"/>
                  </a:cubicBezTo>
                  <a:cubicBezTo>
                    <a:pt x="9531" y="8326"/>
                    <a:pt x="9418" y="8314"/>
                    <a:pt x="9315" y="8303"/>
                  </a:cubicBezTo>
                  <a:cubicBezTo>
                    <a:pt x="9111" y="8292"/>
                    <a:pt x="8917" y="8280"/>
                    <a:pt x="8724" y="8269"/>
                  </a:cubicBezTo>
                  <a:cubicBezTo>
                    <a:pt x="8622" y="8266"/>
                    <a:pt x="8521" y="8265"/>
                    <a:pt x="8419" y="8265"/>
                  </a:cubicBezTo>
                  <a:cubicBezTo>
                    <a:pt x="7699" y="8265"/>
                    <a:pt x="6976" y="8336"/>
                    <a:pt x="6278" y="8485"/>
                  </a:cubicBezTo>
                  <a:lnTo>
                    <a:pt x="6267" y="8485"/>
                  </a:lnTo>
                  <a:cubicBezTo>
                    <a:pt x="6256" y="8479"/>
                    <a:pt x="6244" y="8477"/>
                    <a:pt x="6233" y="8477"/>
                  </a:cubicBezTo>
                  <a:cubicBezTo>
                    <a:pt x="6222" y="8477"/>
                    <a:pt x="6210" y="8479"/>
                    <a:pt x="6199" y="8485"/>
                  </a:cubicBezTo>
                  <a:cubicBezTo>
                    <a:pt x="6188" y="8462"/>
                    <a:pt x="6188" y="8451"/>
                    <a:pt x="6176" y="8440"/>
                  </a:cubicBezTo>
                  <a:cubicBezTo>
                    <a:pt x="6153" y="8314"/>
                    <a:pt x="6119" y="8201"/>
                    <a:pt x="6085" y="8087"/>
                  </a:cubicBezTo>
                  <a:cubicBezTo>
                    <a:pt x="6085" y="8064"/>
                    <a:pt x="6062" y="7996"/>
                    <a:pt x="6040" y="7916"/>
                  </a:cubicBezTo>
                  <a:cubicBezTo>
                    <a:pt x="6131" y="7894"/>
                    <a:pt x="6222" y="7848"/>
                    <a:pt x="6301" y="7814"/>
                  </a:cubicBezTo>
                  <a:cubicBezTo>
                    <a:pt x="6426" y="7757"/>
                    <a:pt x="6563" y="7712"/>
                    <a:pt x="6699" y="7666"/>
                  </a:cubicBezTo>
                  <a:cubicBezTo>
                    <a:pt x="6961" y="7587"/>
                    <a:pt x="7234" y="7518"/>
                    <a:pt x="7507" y="7461"/>
                  </a:cubicBezTo>
                  <a:cubicBezTo>
                    <a:pt x="7819" y="7409"/>
                    <a:pt x="8135" y="7383"/>
                    <a:pt x="8448" y="7383"/>
                  </a:cubicBezTo>
                  <a:close/>
                  <a:moveTo>
                    <a:pt x="11647" y="8553"/>
                  </a:moveTo>
                  <a:cubicBezTo>
                    <a:pt x="11920" y="8553"/>
                    <a:pt x="12193" y="8565"/>
                    <a:pt x="12466" y="8610"/>
                  </a:cubicBezTo>
                  <a:cubicBezTo>
                    <a:pt x="12432" y="8622"/>
                    <a:pt x="12409" y="8622"/>
                    <a:pt x="12386" y="8633"/>
                  </a:cubicBezTo>
                  <a:cubicBezTo>
                    <a:pt x="12206" y="8671"/>
                    <a:pt x="12025" y="8688"/>
                    <a:pt x="11845" y="8688"/>
                  </a:cubicBezTo>
                  <a:cubicBezTo>
                    <a:pt x="11650" y="8688"/>
                    <a:pt x="11455" y="8668"/>
                    <a:pt x="11260" y="8633"/>
                  </a:cubicBezTo>
                  <a:cubicBezTo>
                    <a:pt x="11181" y="8622"/>
                    <a:pt x="11090" y="8599"/>
                    <a:pt x="11010" y="8587"/>
                  </a:cubicBezTo>
                  <a:cubicBezTo>
                    <a:pt x="11226" y="8565"/>
                    <a:pt x="11431" y="8553"/>
                    <a:pt x="11647" y="8553"/>
                  </a:cubicBezTo>
                  <a:close/>
                  <a:moveTo>
                    <a:pt x="8894" y="8622"/>
                  </a:moveTo>
                  <a:cubicBezTo>
                    <a:pt x="9042" y="8622"/>
                    <a:pt x="9202" y="8633"/>
                    <a:pt x="9361" y="8656"/>
                  </a:cubicBezTo>
                  <a:cubicBezTo>
                    <a:pt x="9293" y="8678"/>
                    <a:pt x="9224" y="8713"/>
                    <a:pt x="9156" y="8747"/>
                  </a:cubicBezTo>
                  <a:cubicBezTo>
                    <a:pt x="9099" y="8769"/>
                    <a:pt x="9054" y="8804"/>
                    <a:pt x="8997" y="8826"/>
                  </a:cubicBezTo>
                  <a:cubicBezTo>
                    <a:pt x="8985" y="8815"/>
                    <a:pt x="8985" y="8792"/>
                    <a:pt x="8974" y="8781"/>
                  </a:cubicBezTo>
                  <a:cubicBezTo>
                    <a:pt x="8951" y="8724"/>
                    <a:pt x="8929" y="8667"/>
                    <a:pt x="8894" y="8622"/>
                  </a:cubicBezTo>
                  <a:close/>
                  <a:moveTo>
                    <a:pt x="13114" y="8781"/>
                  </a:moveTo>
                  <a:cubicBezTo>
                    <a:pt x="13785" y="9031"/>
                    <a:pt x="14399" y="9543"/>
                    <a:pt x="14536" y="10259"/>
                  </a:cubicBezTo>
                  <a:cubicBezTo>
                    <a:pt x="14604" y="10566"/>
                    <a:pt x="14570" y="10942"/>
                    <a:pt x="14445" y="11226"/>
                  </a:cubicBezTo>
                  <a:cubicBezTo>
                    <a:pt x="14377" y="11374"/>
                    <a:pt x="14286" y="11510"/>
                    <a:pt x="14161" y="11624"/>
                  </a:cubicBezTo>
                  <a:cubicBezTo>
                    <a:pt x="13410" y="10612"/>
                    <a:pt x="12500" y="9725"/>
                    <a:pt x="11442" y="9020"/>
                  </a:cubicBezTo>
                  <a:lnTo>
                    <a:pt x="11442" y="9020"/>
                  </a:lnTo>
                  <a:cubicBezTo>
                    <a:pt x="11584" y="9037"/>
                    <a:pt x="11727" y="9045"/>
                    <a:pt x="11867" y="9045"/>
                  </a:cubicBezTo>
                  <a:cubicBezTo>
                    <a:pt x="12008" y="9045"/>
                    <a:pt x="12147" y="9037"/>
                    <a:pt x="12284" y="9020"/>
                  </a:cubicBezTo>
                  <a:cubicBezTo>
                    <a:pt x="12568" y="8974"/>
                    <a:pt x="12853" y="8894"/>
                    <a:pt x="13114" y="8781"/>
                  </a:cubicBezTo>
                  <a:close/>
                  <a:moveTo>
                    <a:pt x="10134" y="8758"/>
                  </a:moveTo>
                  <a:cubicBezTo>
                    <a:pt x="11363" y="9338"/>
                    <a:pt x="12432" y="10202"/>
                    <a:pt x="13319" y="11226"/>
                  </a:cubicBezTo>
                  <a:cubicBezTo>
                    <a:pt x="13489" y="11431"/>
                    <a:pt x="13660" y="11636"/>
                    <a:pt x="13819" y="11852"/>
                  </a:cubicBezTo>
                  <a:cubicBezTo>
                    <a:pt x="13785" y="11863"/>
                    <a:pt x="13740" y="11886"/>
                    <a:pt x="13694" y="11897"/>
                  </a:cubicBezTo>
                  <a:cubicBezTo>
                    <a:pt x="13603" y="11920"/>
                    <a:pt x="13524" y="11943"/>
                    <a:pt x="13444" y="11943"/>
                  </a:cubicBezTo>
                  <a:cubicBezTo>
                    <a:pt x="13216" y="11692"/>
                    <a:pt x="12978" y="11454"/>
                    <a:pt x="12727" y="11226"/>
                  </a:cubicBezTo>
                  <a:cubicBezTo>
                    <a:pt x="12500" y="11021"/>
                    <a:pt x="12272" y="10828"/>
                    <a:pt x="12034" y="10635"/>
                  </a:cubicBezTo>
                  <a:cubicBezTo>
                    <a:pt x="12024" y="10627"/>
                    <a:pt x="12013" y="10624"/>
                    <a:pt x="12003" y="10624"/>
                  </a:cubicBezTo>
                  <a:cubicBezTo>
                    <a:pt x="11964" y="10624"/>
                    <a:pt x="11930" y="10667"/>
                    <a:pt x="11965" y="10703"/>
                  </a:cubicBezTo>
                  <a:cubicBezTo>
                    <a:pt x="12318" y="11090"/>
                    <a:pt x="12682" y="11465"/>
                    <a:pt x="13046" y="11852"/>
                  </a:cubicBezTo>
                  <a:cubicBezTo>
                    <a:pt x="13069" y="11886"/>
                    <a:pt x="13103" y="11920"/>
                    <a:pt x="13137" y="11954"/>
                  </a:cubicBezTo>
                  <a:cubicBezTo>
                    <a:pt x="12489" y="11920"/>
                    <a:pt x="11886" y="11465"/>
                    <a:pt x="11431" y="10999"/>
                  </a:cubicBezTo>
                  <a:cubicBezTo>
                    <a:pt x="11101" y="10646"/>
                    <a:pt x="10817" y="10248"/>
                    <a:pt x="10578" y="9827"/>
                  </a:cubicBezTo>
                  <a:cubicBezTo>
                    <a:pt x="10475" y="9611"/>
                    <a:pt x="10373" y="9395"/>
                    <a:pt x="10282" y="9179"/>
                  </a:cubicBezTo>
                  <a:cubicBezTo>
                    <a:pt x="10237" y="9054"/>
                    <a:pt x="10202" y="8929"/>
                    <a:pt x="10157" y="8815"/>
                  </a:cubicBezTo>
                  <a:cubicBezTo>
                    <a:pt x="10146" y="8804"/>
                    <a:pt x="10134" y="8781"/>
                    <a:pt x="10134" y="8769"/>
                  </a:cubicBezTo>
                  <a:cubicBezTo>
                    <a:pt x="10134" y="8758"/>
                    <a:pt x="10134" y="8758"/>
                    <a:pt x="10134" y="8758"/>
                  </a:cubicBezTo>
                  <a:close/>
                  <a:moveTo>
                    <a:pt x="13198" y="13895"/>
                  </a:moveTo>
                  <a:cubicBezTo>
                    <a:pt x="13219" y="13895"/>
                    <a:pt x="13241" y="13897"/>
                    <a:pt x="13262" y="13899"/>
                  </a:cubicBezTo>
                  <a:cubicBezTo>
                    <a:pt x="13433" y="13922"/>
                    <a:pt x="13603" y="14035"/>
                    <a:pt x="13649" y="14195"/>
                  </a:cubicBezTo>
                  <a:cubicBezTo>
                    <a:pt x="13706" y="14377"/>
                    <a:pt x="13603" y="14559"/>
                    <a:pt x="13467" y="14672"/>
                  </a:cubicBezTo>
                  <a:cubicBezTo>
                    <a:pt x="13307" y="14809"/>
                    <a:pt x="13091" y="14854"/>
                    <a:pt x="12887" y="14877"/>
                  </a:cubicBezTo>
                  <a:cubicBezTo>
                    <a:pt x="12838" y="14880"/>
                    <a:pt x="12790" y="14881"/>
                    <a:pt x="12742" y="14881"/>
                  </a:cubicBezTo>
                  <a:cubicBezTo>
                    <a:pt x="12597" y="14881"/>
                    <a:pt x="12454" y="14869"/>
                    <a:pt x="12318" y="14843"/>
                  </a:cubicBezTo>
                  <a:cubicBezTo>
                    <a:pt x="12329" y="14547"/>
                    <a:pt x="12466" y="14274"/>
                    <a:pt x="12693" y="14092"/>
                  </a:cubicBezTo>
                  <a:cubicBezTo>
                    <a:pt x="12836" y="13980"/>
                    <a:pt x="13015" y="13895"/>
                    <a:pt x="13198" y="13895"/>
                  </a:cubicBezTo>
                  <a:close/>
                  <a:moveTo>
                    <a:pt x="8440" y="8602"/>
                  </a:moveTo>
                  <a:cubicBezTo>
                    <a:pt x="8508" y="8602"/>
                    <a:pt x="8576" y="8604"/>
                    <a:pt x="8644" y="8610"/>
                  </a:cubicBezTo>
                  <a:cubicBezTo>
                    <a:pt x="8644" y="8701"/>
                    <a:pt x="8667" y="8792"/>
                    <a:pt x="8701" y="8894"/>
                  </a:cubicBezTo>
                  <a:cubicBezTo>
                    <a:pt x="8712" y="8929"/>
                    <a:pt x="8724" y="8974"/>
                    <a:pt x="8724" y="9008"/>
                  </a:cubicBezTo>
                  <a:cubicBezTo>
                    <a:pt x="8610" y="9111"/>
                    <a:pt x="8496" y="9213"/>
                    <a:pt x="8405" y="9327"/>
                  </a:cubicBezTo>
                  <a:cubicBezTo>
                    <a:pt x="8178" y="9577"/>
                    <a:pt x="7985" y="9895"/>
                    <a:pt x="7928" y="10237"/>
                  </a:cubicBezTo>
                  <a:cubicBezTo>
                    <a:pt x="7905" y="10430"/>
                    <a:pt x="7928" y="10623"/>
                    <a:pt x="8019" y="10805"/>
                  </a:cubicBezTo>
                  <a:cubicBezTo>
                    <a:pt x="8098" y="10942"/>
                    <a:pt x="8201" y="11078"/>
                    <a:pt x="8280" y="11215"/>
                  </a:cubicBezTo>
                  <a:cubicBezTo>
                    <a:pt x="8542" y="11636"/>
                    <a:pt x="8405" y="12250"/>
                    <a:pt x="7985" y="12523"/>
                  </a:cubicBezTo>
                  <a:cubicBezTo>
                    <a:pt x="7839" y="12620"/>
                    <a:pt x="7670" y="12665"/>
                    <a:pt x="7499" y="12665"/>
                  </a:cubicBezTo>
                  <a:cubicBezTo>
                    <a:pt x="7191" y="12665"/>
                    <a:pt x="6878" y="12517"/>
                    <a:pt x="6688" y="12261"/>
                  </a:cubicBezTo>
                  <a:cubicBezTo>
                    <a:pt x="6574" y="12102"/>
                    <a:pt x="6392" y="11681"/>
                    <a:pt x="6711" y="11636"/>
                  </a:cubicBezTo>
                  <a:cubicBezTo>
                    <a:pt x="6730" y="11633"/>
                    <a:pt x="6750" y="11631"/>
                    <a:pt x="6771" y="11631"/>
                  </a:cubicBezTo>
                  <a:cubicBezTo>
                    <a:pt x="6908" y="11631"/>
                    <a:pt x="7067" y="11694"/>
                    <a:pt x="7166" y="11783"/>
                  </a:cubicBezTo>
                  <a:cubicBezTo>
                    <a:pt x="7211" y="11829"/>
                    <a:pt x="7234" y="11874"/>
                    <a:pt x="7245" y="11931"/>
                  </a:cubicBezTo>
                  <a:cubicBezTo>
                    <a:pt x="7257" y="11988"/>
                    <a:pt x="7257" y="12068"/>
                    <a:pt x="7223" y="12125"/>
                  </a:cubicBezTo>
                  <a:cubicBezTo>
                    <a:pt x="7149" y="12217"/>
                    <a:pt x="7247" y="12339"/>
                    <a:pt x="7348" y="12339"/>
                  </a:cubicBezTo>
                  <a:cubicBezTo>
                    <a:pt x="7371" y="12339"/>
                    <a:pt x="7395" y="12333"/>
                    <a:pt x="7416" y="12318"/>
                  </a:cubicBezTo>
                  <a:cubicBezTo>
                    <a:pt x="7473" y="12272"/>
                    <a:pt x="7541" y="12204"/>
                    <a:pt x="7586" y="12136"/>
                  </a:cubicBezTo>
                  <a:cubicBezTo>
                    <a:pt x="7632" y="12034"/>
                    <a:pt x="7621" y="11909"/>
                    <a:pt x="7598" y="11806"/>
                  </a:cubicBezTo>
                  <a:cubicBezTo>
                    <a:pt x="7552" y="11624"/>
                    <a:pt x="7404" y="11476"/>
                    <a:pt x="7234" y="11385"/>
                  </a:cubicBezTo>
                  <a:cubicBezTo>
                    <a:pt x="7096" y="11312"/>
                    <a:pt x="6929" y="11266"/>
                    <a:pt x="6767" y="11266"/>
                  </a:cubicBezTo>
                  <a:cubicBezTo>
                    <a:pt x="6528" y="11266"/>
                    <a:pt x="6301" y="11366"/>
                    <a:pt x="6199" y="11624"/>
                  </a:cubicBezTo>
                  <a:cubicBezTo>
                    <a:pt x="6074" y="11954"/>
                    <a:pt x="6244" y="12329"/>
                    <a:pt x="6460" y="12580"/>
                  </a:cubicBezTo>
                  <a:cubicBezTo>
                    <a:pt x="6677" y="12818"/>
                    <a:pt x="6984" y="12978"/>
                    <a:pt x="7291" y="13023"/>
                  </a:cubicBezTo>
                  <a:cubicBezTo>
                    <a:pt x="7362" y="13033"/>
                    <a:pt x="7432" y="13038"/>
                    <a:pt x="7503" y="13038"/>
                  </a:cubicBezTo>
                  <a:cubicBezTo>
                    <a:pt x="7760" y="13038"/>
                    <a:pt x="8009" y="12970"/>
                    <a:pt x="8223" y="12818"/>
                  </a:cubicBezTo>
                  <a:cubicBezTo>
                    <a:pt x="8485" y="12625"/>
                    <a:pt x="8667" y="12341"/>
                    <a:pt x="8747" y="12022"/>
                  </a:cubicBezTo>
                  <a:cubicBezTo>
                    <a:pt x="8826" y="11704"/>
                    <a:pt x="8792" y="11363"/>
                    <a:pt x="8621" y="11078"/>
                  </a:cubicBezTo>
                  <a:cubicBezTo>
                    <a:pt x="8531" y="10908"/>
                    <a:pt x="8405" y="10771"/>
                    <a:pt x="8326" y="10589"/>
                  </a:cubicBezTo>
                  <a:cubicBezTo>
                    <a:pt x="8246" y="10419"/>
                    <a:pt x="8280" y="10248"/>
                    <a:pt x="8349" y="10077"/>
                  </a:cubicBezTo>
                  <a:cubicBezTo>
                    <a:pt x="8451" y="9827"/>
                    <a:pt x="8610" y="9600"/>
                    <a:pt x="8815" y="9406"/>
                  </a:cubicBezTo>
                  <a:cubicBezTo>
                    <a:pt x="8826" y="9486"/>
                    <a:pt x="8849" y="9554"/>
                    <a:pt x="8860" y="9634"/>
                  </a:cubicBezTo>
                  <a:cubicBezTo>
                    <a:pt x="8883" y="9759"/>
                    <a:pt x="8872" y="9884"/>
                    <a:pt x="8894" y="10020"/>
                  </a:cubicBezTo>
                  <a:cubicBezTo>
                    <a:pt x="8901" y="10066"/>
                    <a:pt x="8937" y="10093"/>
                    <a:pt x="8973" y="10093"/>
                  </a:cubicBezTo>
                  <a:cubicBezTo>
                    <a:pt x="9000" y="10093"/>
                    <a:pt x="9028" y="10077"/>
                    <a:pt x="9042" y="10043"/>
                  </a:cubicBezTo>
                  <a:cubicBezTo>
                    <a:pt x="9088" y="9907"/>
                    <a:pt x="9099" y="9759"/>
                    <a:pt x="9111" y="9622"/>
                  </a:cubicBezTo>
                  <a:cubicBezTo>
                    <a:pt x="9122" y="9486"/>
                    <a:pt x="9122" y="9327"/>
                    <a:pt x="9099" y="9190"/>
                  </a:cubicBezTo>
                  <a:cubicBezTo>
                    <a:pt x="9099" y="9190"/>
                    <a:pt x="9099" y="9190"/>
                    <a:pt x="9099" y="9179"/>
                  </a:cubicBezTo>
                  <a:cubicBezTo>
                    <a:pt x="9236" y="9088"/>
                    <a:pt x="9384" y="9008"/>
                    <a:pt x="9543" y="8951"/>
                  </a:cubicBezTo>
                  <a:cubicBezTo>
                    <a:pt x="9588" y="8940"/>
                    <a:pt x="9634" y="8917"/>
                    <a:pt x="9679" y="8906"/>
                  </a:cubicBezTo>
                  <a:lnTo>
                    <a:pt x="9679" y="8906"/>
                  </a:lnTo>
                  <a:cubicBezTo>
                    <a:pt x="9600" y="9020"/>
                    <a:pt x="9543" y="9133"/>
                    <a:pt x="9486" y="9258"/>
                  </a:cubicBezTo>
                  <a:cubicBezTo>
                    <a:pt x="9361" y="9520"/>
                    <a:pt x="9258" y="9782"/>
                    <a:pt x="9179" y="10066"/>
                  </a:cubicBezTo>
                  <a:cubicBezTo>
                    <a:pt x="9099" y="10350"/>
                    <a:pt x="9054" y="10646"/>
                    <a:pt x="9167" y="10930"/>
                  </a:cubicBezTo>
                  <a:cubicBezTo>
                    <a:pt x="9270" y="11158"/>
                    <a:pt x="9440" y="11351"/>
                    <a:pt x="9600" y="11533"/>
                  </a:cubicBezTo>
                  <a:cubicBezTo>
                    <a:pt x="9759" y="11715"/>
                    <a:pt x="9895" y="11886"/>
                    <a:pt x="9964" y="12125"/>
                  </a:cubicBezTo>
                  <a:cubicBezTo>
                    <a:pt x="10032" y="12375"/>
                    <a:pt x="10032" y="12648"/>
                    <a:pt x="10055" y="12898"/>
                  </a:cubicBezTo>
                  <a:cubicBezTo>
                    <a:pt x="10089" y="13148"/>
                    <a:pt x="10123" y="13410"/>
                    <a:pt x="10214" y="13637"/>
                  </a:cubicBezTo>
                  <a:cubicBezTo>
                    <a:pt x="10305" y="13865"/>
                    <a:pt x="10430" y="14070"/>
                    <a:pt x="10578" y="14252"/>
                  </a:cubicBezTo>
                  <a:cubicBezTo>
                    <a:pt x="10919" y="14672"/>
                    <a:pt x="11419" y="14991"/>
                    <a:pt x="11954" y="15150"/>
                  </a:cubicBezTo>
                  <a:cubicBezTo>
                    <a:pt x="11988" y="15309"/>
                    <a:pt x="12045" y="15469"/>
                    <a:pt x="12136" y="15616"/>
                  </a:cubicBezTo>
                  <a:cubicBezTo>
                    <a:pt x="12272" y="15832"/>
                    <a:pt x="12466" y="15980"/>
                    <a:pt x="12693" y="16083"/>
                  </a:cubicBezTo>
                  <a:cubicBezTo>
                    <a:pt x="12762" y="16105"/>
                    <a:pt x="12818" y="16105"/>
                    <a:pt x="12875" y="16105"/>
                  </a:cubicBezTo>
                  <a:cubicBezTo>
                    <a:pt x="12932" y="16117"/>
                    <a:pt x="12989" y="16128"/>
                    <a:pt x="13046" y="16128"/>
                  </a:cubicBezTo>
                  <a:cubicBezTo>
                    <a:pt x="13050" y="16129"/>
                    <a:pt x="13054" y="16129"/>
                    <a:pt x="13057" y="16129"/>
                  </a:cubicBezTo>
                  <a:cubicBezTo>
                    <a:pt x="13137" y="16129"/>
                    <a:pt x="13134" y="16013"/>
                    <a:pt x="13069" y="15980"/>
                  </a:cubicBezTo>
                  <a:cubicBezTo>
                    <a:pt x="13012" y="15969"/>
                    <a:pt x="12978" y="15946"/>
                    <a:pt x="12932" y="15912"/>
                  </a:cubicBezTo>
                  <a:cubicBezTo>
                    <a:pt x="12898" y="15878"/>
                    <a:pt x="12864" y="15844"/>
                    <a:pt x="12818" y="15810"/>
                  </a:cubicBezTo>
                  <a:cubicBezTo>
                    <a:pt x="12739" y="15753"/>
                    <a:pt x="12671" y="15673"/>
                    <a:pt x="12602" y="15594"/>
                  </a:cubicBezTo>
                  <a:cubicBezTo>
                    <a:pt x="12511" y="15480"/>
                    <a:pt x="12432" y="15366"/>
                    <a:pt x="12375" y="15230"/>
                  </a:cubicBezTo>
                  <a:lnTo>
                    <a:pt x="12375" y="15230"/>
                  </a:lnTo>
                  <a:cubicBezTo>
                    <a:pt x="12491" y="15246"/>
                    <a:pt x="12610" y="15254"/>
                    <a:pt x="12728" y="15254"/>
                  </a:cubicBezTo>
                  <a:cubicBezTo>
                    <a:pt x="12865" y="15254"/>
                    <a:pt x="13003" y="15243"/>
                    <a:pt x="13137" y="15218"/>
                  </a:cubicBezTo>
                  <a:cubicBezTo>
                    <a:pt x="13398" y="15173"/>
                    <a:pt x="13660" y="15048"/>
                    <a:pt x="13842" y="14843"/>
                  </a:cubicBezTo>
                  <a:cubicBezTo>
                    <a:pt x="14013" y="14627"/>
                    <a:pt x="14104" y="14331"/>
                    <a:pt x="14013" y="14070"/>
                  </a:cubicBezTo>
                  <a:cubicBezTo>
                    <a:pt x="13922" y="13808"/>
                    <a:pt x="13717" y="13626"/>
                    <a:pt x="13455" y="13546"/>
                  </a:cubicBezTo>
                  <a:cubicBezTo>
                    <a:pt x="13370" y="13518"/>
                    <a:pt x="13281" y="13505"/>
                    <a:pt x="13191" y="13505"/>
                  </a:cubicBezTo>
                  <a:cubicBezTo>
                    <a:pt x="12996" y="13505"/>
                    <a:pt x="12800" y="13566"/>
                    <a:pt x="12636" y="13660"/>
                  </a:cubicBezTo>
                  <a:cubicBezTo>
                    <a:pt x="12250" y="13876"/>
                    <a:pt x="11988" y="14297"/>
                    <a:pt x="11931" y="14729"/>
                  </a:cubicBezTo>
                  <a:cubicBezTo>
                    <a:pt x="11499" y="14581"/>
                    <a:pt x="11101" y="14320"/>
                    <a:pt x="10828" y="13956"/>
                  </a:cubicBezTo>
                  <a:cubicBezTo>
                    <a:pt x="10566" y="13626"/>
                    <a:pt x="10464" y="13251"/>
                    <a:pt x="10430" y="12830"/>
                  </a:cubicBezTo>
                  <a:cubicBezTo>
                    <a:pt x="10407" y="12580"/>
                    <a:pt x="10396" y="12341"/>
                    <a:pt x="10339" y="12091"/>
                  </a:cubicBezTo>
                  <a:cubicBezTo>
                    <a:pt x="10282" y="11852"/>
                    <a:pt x="10180" y="11647"/>
                    <a:pt x="10032" y="11454"/>
                  </a:cubicBezTo>
                  <a:cubicBezTo>
                    <a:pt x="9895" y="11272"/>
                    <a:pt x="9713" y="11124"/>
                    <a:pt x="9600" y="10930"/>
                  </a:cubicBezTo>
                  <a:cubicBezTo>
                    <a:pt x="9531" y="10839"/>
                    <a:pt x="9486" y="10737"/>
                    <a:pt x="9475" y="10635"/>
                  </a:cubicBezTo>
                  <a:cubicBezTo>
                    <a:pt x="9452" y="10487"/>
                    <a:pt x="9475" y="10350"/>
                    <a:pt x="9509" y="10225"/>
                  </a:cubicBezTo>
                  <a:cubicBezTo>
                    <a:pt x="9577" y="9952"/>
                    <a:pt x="9668" y="9679"/>
                    <a:pt x="9782" y="9429"/>
                  </a:cubicBezTo>
                  <a:cubicBezTo>
                    <a:pt x="9816" y="9338"/>
                    <a:pt x="9861" y="9258"/>
                    <a:pt x="9907" y="9167"/>
                  </a:cubicBezTo>
                  <a:cubicBezTo>
                    <a:pt x="9918" y="9179"/>
                    <a:pt x="9918" y="9190"/>
                    <a:pt x="9918" y="9213"/>
                  </a:cubicBezTo>
                  <a:cubicBezTo>
                    <a:pt x="9998" y="9440"/>
                    <a:pt x="10089" y="9668"/>
                    <a:pt x="10202" y="9884"/>
                  </a:cubicBezTo>
                  <a:cubicBezTo>
                    <a:pt x="10407" y="10316"/>
                    <a:pt x="10680" y="10714"/>
                    <a:pt x="10987" y="11078"/>
                  </a:cubicBezTo>
                  <a:cubicBezTo>
                    <a:pt x="11557" y="11744"/>
                    <a:pt x="12343" y="12340"/>
                    <a:pt x="13245" y="12340"/>
                  </a:cubicBezTo>
                  <a:cubicBezTo>
                    <a:pt x="13314" y="12340"/>
                    <a:pt x="13385" y="12337"/>
                    <a:pt x="13455" y="12329"/>
                  </a:cubicBezTo>
                  <a:cubicBezTo>
                    <a:pt x="13649" y="12568"/>
                    <a:pt x="13831" y="12807"/>
                    <a:pt x="14001" y="13069"/>
                  </a:cubicBezTo>
                  <a:cubicBezTo>
                    <a:pt x="14172" y="13308"/>
                    <a:pt x="14320" y="13558"/>
                    <a:pt x="14468" y="13819"/>
                  </a:cubicBezTo>
                  <a:cubicBezTo>
                    <a:pt x="14476" y="13839"/>
                    <a:pt x="14492" y="13848"/>
                    <a:pt x="14509" y="13848"/>
                  </a:cubicBezTo>
                  <a:cubicBezTo>
                    <a:pt x="14542" y="13848"/>
                    <a:pt x="14577" y="13818"/>
                    <a:pt x="14570" y="13774"/>
                  </a:cubicBezTo>
                  <a:cubicBezTo>
                    <a:pt x="14411" y="13262"/>
                    <a:pt x="14149" y="12818"/>
                    <a:pt x="13819" y="12398"/>
                  </a:cubicBezTo>
                  <a:cubicBezTo>
                    <a:pt x="13785" y="12363"/>
                    <a:pt x="13762" y="12318"/>
                    <a:pt x="13728" y="12284"/>
                  </a:cubicBezTo>
                  <a:cubicBezTo>
                    <a:pt x="13842" y="12250"/>
                    <a:pt x="13944" y="12216"/>
                    <a:pt x="14047" y="12159"/>
                  </a:cubicBezTo>
                  <a:cubicBezTo>
                    <a:pt x="14650" y="13000"/>
                    <a:pt x="15139" y="13910"/>
                    <a:pt x="15537" y="14854"/>
                  </a:cubicBezTo>
                  <a:cubicBezTo>
                    <a:pt x="16162" y="16356"/>
                    <a:pt x="16651" y="18050"/>
                    <a:pt x="16287" y="19688"/>
                  </a:cubicBezTo>
                  <a:cubicBezTo>
                    <a:pt x="15980" y="21030"/>
                    <a:pt x="15116" y="22236"/>
                    <a:pt x="13944" y="22952"/>
                  </a:cubicBezTo>
                  <a:cubicBezTo>
                    <a:pt x="13262" y="23373"/>
                    <a:pt x="12489" y="23612"/>
                    <a:pt x="11704" y="23737"/>
                  </a:cubicBezTo>
                  <a:cubicBezTo>
                    <a:pt x="10873" y="23885"/>
                    <a:pt x="10020" y="23919"/>
                    <a:pt x="9179" y="23919"/>
                  </a:cubicBezTo>
                  <a:cubicBezTo>
                    <a:pt x="7518" y="23919"/>
                    <a:pt x="5801" y="23714"/>
                    <a:pt x="4277" y="23021"/>
                  </a:cubicBezTo>
                  <a:cubicBezTo>
                    <a:pt x="4208" y="22987"/>
                    <a:pt x="4129" y="22952"/>
                    <a:pt x="4061" y="22918"/>
                  </a:cubicBezTo>
                  <a:cubicBezTo>
                    <a:pt x="4049" y="22861"/>
                    <a:pt x="4015" y="22805"/>
                    <a:pt x="3981" y="22748"/>
                  </a:cubicBezTo>
                  <a:cubicBezTo>
                    <a:pt x="3913" y="22645"/>
                    <a:pt x="3856" y="22532"/>
                    <a:pt x="3788" y="22407"/>
                  </a:cubicBezTo>
                  <a:cubicBezTo>
                    <a:pt x="3731" y="22304"/>
                    <a:pt x="3674" y="22190"/>
                    <a:pt x="3606" y="22077"/>
                  </a:cubicBezTo>
                  <a:cubicBezTo>
                    <a:pt x="3549" y="21963"/>
                    <a:pt x="3492" y="21792"/>
                    <a:pt x="3355" y="21747"/>
                  </a:cubicBezTo>
                  <a:cubicBezTo>
                    <a:pt x="3346" y="21745"/>
                    <a:pt x="3336" y="21744"/>
                    <a:pt x="3326" y="21744"/>
                  </a:cubicBezTo>
                  <a:cubicBezTo>
                    <a:pt x="3277" y="21744"/>
                    <a:pt x="3227" y="21768"/>
                    <a:pt x="3208" y="21815"/>
                  </a:cubicBezTo>
                  <a:cubicBezTo>
                    <a:pt x="3139" y="21940"/>
                    <a:pt x="3230" y="22099"/>
                    <a:pt x="3287" y="22225"/>
                  </a:cubicBezTo>
                  <a:cubicBezTo>
                    <a:pt x="3333" y="22338"/>
                    <a:pt x="3390" y="22452"/>
                    <a:pt x="3446" y="22554"/>
                  </a:cubicBezTo>
                  <a:cubicBezTo>
                    <a:pt x="3446" y="22566"/>
                    <a:pt x="3458" y="22577"/>
                    <a:pt x="3458" y="22588"/>
                  </a:cubicBezTo>
                  <a:cubicBezTo>
                    <a:pt x="2537" y="22020"/>
                    <a:pt x="1729" y="21258"/>
                    <a:pt x="1172" y="20325"/>
                  </a:cubicBezTo>
                  <a:cubicBezTo>
                    <a:pt x="796" y="19700"/>
                    <a:pt x="558" y="19006"/>
                    <a:pt x="478" y="18278"/>
                  </a:cubicBezTo>
                  <a:cubicBezTo>
                    <a:pt x="376" y="17436"/>
                    <a:pt x="455" y="16583"/>
                    <a:pt x="648" y="15753"/>
                  </a:cubicBezTo>
                  <a:cubicBezTo>
                    <a:pt x="944" y="14399"/>
                    <a:pt x="1547" y="13126"/>
                    <a:pt x="2366" y="12011"/>
                  </a:cubicBezTo>
                  <a:cubicBezTo>
                    <a:pt x="3173" y="10908"/>
                    <a:pt x="4220" y="9952"/>
                    <a:pt x="5403" y="9270"/>
                  </a:cubicBezTo>
                  <a:cubicBezTo>
                    <a:pt x="5653" y="9122"/>
                    <a:pt x="5915" y="8974"/>
                    <a:pt x="6165" y="8849"/>
                  </a:cubicBezTo>
                  <a:cubicBezTo>
                    <a:pt x="6244" y="8838"/>
                    <a:pt x="6313" y="8815"/>
                    <a:pt x="6381" y="8804"/>
                  </a:cubicBezTo>
                  <a:cubicBezTo>
                    <a:pt x="6449" y="8792"/>
                    <a:pt x="6529" y="8781"/>
                    <a:pt x="6597" y="8769"/>
                  </a:cubicBezTo>
                  <a:lnTo>
                    <a:pt x="6597" y="8769"/>
                  </a:lnTo>
                  <a:cubicBezTo>
                    <a:pt x="6529" y="8849"/>
                    <a:pt x="6460" y="8940"/>
                    <a:pt x="6392" y="9020"/>
                  </a:cubicBezTo>
                  <a:cubicBezTo>
                    <a:pt x="6335" y="9099"/>
                    <a:pt x="6267" y="9167"/>
                    <a:pt x="6210" y="9236"/>
                  </a:cubicBezTo>
                  <a:cubicBezTo>
                    <a:pt x="6176" y="9281"/>
                    <a:pt x="6142" y="9327"/>
                    <a:pt x="6119" y="9372"/>
                  </a:cubicBezTo>
                  <a:cubicBezTo>
                    <a:pt x="6097" y="9406"/>
                    <a:pt x="6074" y="9440"/>
                    <a:pt x="6074" y="9486"/>
                  </a:cubicBezTo>
                  <a:cubicBezTo>
                    <a:pt x="6074" y="9497"/>
                    <a:pt x="6074" y="9520"/>
                    <a:pt x="6085" y="9531"/>
                  </a:cubicBezTo>
                  <a:cubicBezTo>
                    <a:pt x="6085" y="9531"/>
                    <a:pt x="6085" y="9543"/>
                    <a:pt x="6085" y="9543"/>
                  </a:cubicBezTo>
                  <a:cubicBezTo>
                    <a:pt x="6085" y="9600"/>
                    <a:pt x="6142" y="9645"/>
                    <a:pt x="6199" y="9645"/>
                  </a:cubicBezTo>
                  <a:lnTo>
                    <a:pt x="6267" y="9645"/>
                  </a:lnTo>
                  <a:cubicBezTo>
                    <a:pt x="6301" y="9634"/>
                    <a:pt x="6335" y="9611"/>
                    <a:pt x="6369" y="9588"/>
                  </a:cubicBezTo>
                  <a:cubicBezTo>
                    <a:pt x="6404" y="9554"/>
                    <a:pt x="6426" y="9520"/>
                    <a:pt x="6460" y="9486"/>
                  </a:cubicBezTo>
                  <a:cubicBezTo>
                    <a:pt x="6517" y="9418"/>
                    <a:pt x="6586" y="9338"/>
                    <a:pt x="6642" y="9270"/>
                  </a:cubicBezTo>
                  <a:cubicBezTo>
                    <a:pt x="6756" y="9133"/>
                    <a:pt x="6881" y="8985"/>
                    <a:pt x="6995" y="8849"/>
                  </a:cubicBezTo>
                  <a:cubicBezTo>
                    <a:pt x="7029" y="8804"/>
                    <a:pt x="7052" y="8747"/>
                    <a:pt x="7052" y="8690"/>
                  </a:cubicBezTo>
                  <a:cubicBezTo>
                    <a:pt x="7154" y="8678"/>
                    <a:pt x="7257" y="8667"/>
                    <a:pt x="7370" y="8656"/>
                  </a:cubicBezTo>
                  <a:cubicBezTo>
                    <a:pt x="7427" y="8644"/>
                    <a:pt x="7495" y="8644"/>
                    <a:pt x="7564" y="8644"/>
                  </a:cubicBezTo>
                  <a:cubicBezTo>
                    <a:pt x="7541" y="8656"/>
                    <a:pt x="7518" y="8678"/>
                    <a:pt x="7495" y="8701"/>
                  </a:cubicBezTo>
                  <a:cubicBezTo>
                    <a:pt x="7348" y="8838"/>
                    <a:pt x="7211" y="8997"/>
                    <a:pt x="7086" y="9156"/>
                  </a:cubicBezTo>
                  <a:cubicBezTo>
                    <a:pt x="6972" y="9315"/>
                    <a:pt x="6859" y="9475"/>
                    <a:pt x="6756" y="9645"/>
                  </a:cubicBezTo>
                  <a:cubicBezTo>
                    <a:pt x="6654" y="9827"/>
                    <a:pt x="6551" y="10009"/>
                    <a:pt x="6529" y="10202"/>
                  </a:cubicBezTo>
                  <a:cubicBezTo>
                    <a:pt x="6521" y="10249"/>
                    <a:pt x="6561" y="10280"/>
                    <a:pt x="6602" y="10280"/>
                  </a:cubicBezTo>
                  <a:cubicBezTo>
                    <a:pt x="6621" y="10280"/>
                    <a:pt x="6640" y="10274"/>
                    <a:pt x="6654" y="10259"/>
                  </a:cubicBezTo>
                  <a:cubicBezTo>
                    <a:pt x="6779" y="10111"/>
                    <a:pt x="6859" y="9930"/>
                    <a:pt x="6961" y="9770"/>
                  </a:cubicBezTo>
                  <a:cubicBezTo>
                    <a:pt x="7063" y="9611"/>
                    <a:pt x="7177" y="9452"/>
                    <a:pt x="7291" y="9315"/>
                  </a:cubicBezTo>
                  <a:cubicBezTo>
                    <a:pt x="7416" y="9167"/>
                    <a:pt x="7541" y="9020"/>
                    <a:pt x="7677" y="8894"/>
                  </a:cubicBezTo>
                  <a:cubicBezTo>
                    <a:pt x="7746" y="8826"/>
                    <a:pt x="7825" y="8758"/>
                    <a:pt x="7894" y="8690"/>
                  </a:cubicBezTo>
                  <a:lnTo>
                    <a:pt x="7894" y="8690"/>
                  </a:lnTo>
                  <a:cubicBezTo>
                    <a:pt x="7871" y="8735"/>
                    <a:pt x="7859" y="8781"/>
                    <a:pt x="7837" y="8826"/>
                  </a:cubicBezTo>
                  <a:cubicBezTo>
                    <a:pt x="7814" y="8906"/>
                    <a:pt x="7780" y="8974"/>
                    <a:pt x="7768" y="9054"/>
                  </a:cubicBezTo>
                  <a:cubicBezTo>
                    <a:pt x="7757" y="9099"/>
                    <a:pt x="7746" y="9145"/>
                    <a:pt x="7746" y="9190"/>
                  </a:cubicBezTo>
                  <a:cubicBezTo>
                    <a:pt x="7746" y="9224"/>
                    <a:pt x="7746" y="9270"/>
                    <a:pt x="7746" y="9304"/>
                  </a:cubicBezTo>
                  <a:cubicBezTo>
                    <a:pt x="7746" y="9340"/>
                    <a:pt x="7778" y="9362"/>
                    <a:pt x="7807" y="9362"/>
                  </a:cubicBezTo>
                  <a:cubicBezTo>
                    <a:pt x="7824" y="9362"/>
                    <a:pt x="7840" y="9355"/>
                    <a:pt x="7848" y="9338"/>
                  </a:cubicBezTo>
                  <a:cubicBezTo>
                    <a:pt x="7871" y="9304"/>
                    <a:pt x="7894" y="9270"/>
                    <a:pt x="7928" y="9236"/>
                  </a:cubicBezTo>
                  <a:cubicBezTo>
                    <a:pt x="7939" y="9213"/>
                    <a:pt x="7962" y="9179"/>
                    <a:pt x="7973" y="9145"/>
                  </a:cubicBezTo>
                  <a:cubicBezTo>
                    <a:pt x="8007" y="9076"/>
                    <a:pt x="8041" y="8997"/>
                    <a:pt x="8076" y="8929"/>
                  </a:cubicBezTo>
                  <a:cubicBezTo>
                    <a:pt x="8110" y="8860"/>
                    <a:pt x="8144" y="8792"/>
                    <a:pt x="8178" y="8724"/>
                  </a:cubicBezTo>
                  <a:cubicBezTo>
                    <a:pt x="8201" y="8678"/>
                    <a:pt x="8223" y="8644"/>
                    <a:pt x="8235" y="8610"/>
                  </a:cubicBezTo>
                  <a:cubicBezTo>
                    <a:pt x="8303" y="8604"/>
                    <a:pt x="8371" y="8602"/>
                    <a:pt x="8440" y="8602"/>
                  </a:cubicBezTo>
                  <a:close/>
                  <a:moveTo>
                    <a:pt x="7358" y="1"/>
                  </a:moveTo>
                  <a:cubicBezTo>
                    <a:pt x="7251" y="1"/>
                    <a:pt x="7145" y="12"/>
                    <a:pt x="7041" y="34"/>
                  </a:cubicBezTo>
                  <a:cubicBezTo>
                    <a:pt x="6699" y="103"/>
                    <a:pt x="6426" y="330"/>
                    <a:pt x="6210" y="603"/>
                  </a:cubicBezTo>
                  <a:cubicBezTo>
                    <a:pt x="5858" y="1081"/>
                    <a:pt x="5687" y="1695"/>
                    <a:pt x="5698" y="2286"/>
                  </a:cubicBezTo>
                  <a:cubicBezTo>
                    <a:pt x="5653" y="2218"/>
                    <a:pt x="5596" y="2161"/>
                    <a:pt x="5551" y="2104"/>
                  </a:cubicBezTo>
                  <a:cubicBezTo>
                    <a:pt x="5256" y="1769"/>
                    <a:pt x="4880" y="1489"/>
                    <a:pt x="4439" y="1489"/>
                  </a:cubicBezTo>
                  <a:cubicBezTo>
                    <a:pt x="4386" y="1489"/>
                    <a:pt x="4332" y="1493"/>
                    <a:pt x="4277" y="1502"/>
                  </a:cubicBezTo>
                  <a:cubicBezTo>
                    <a:pt x="3810" y="1570"/>
                    <a:pt x="3424" y="1934"/>
                    <a:pt x="3355" y="2400"/>
                  </a:cubicBezTo>
                  <a:cubicBezTo>
                    <a:pt x="3276" y="2901"/>
                    <a:pt x="3469" y="3412"/>
                    <a:pt x="3754" y="3833"/>
                  </a:cubicBezTo>
                  <a:cubicBezTo>
                    <a:pt x="3913" y="4049"/>
                    <a:pt x="4095" y="4254"/>
                    <a:pt x="4288" y="4436"/>
                  </a:cubicBezTo>
                  <a:cubicBezTo>
                    <a:pt x="4379" y="4516"/>
                    <a:pt x="4481" y="4595"/>
                    <a:pt x="4584" y="4663"/>
                  </a:cubicBezTo>
                  <a:cubicBezTo>
                    <a:pt x="4481" y="4709"/>
                    <a:pt x="4390" y="4754"/>
                    <a:pt x="4299" y="4823"/>
                  </a:cubicBezTo>
                  <a:cubicBezTo>
                    <a:pt x="3936" y="5084"/>
                    <a:pt x="3685" y="5528"/>
                    <a:pt x="3708" y="5983"/>
                  </a:cubicBezTo>
                  <a:cubicBezTo>
                    <a:pt x="3731" y="6449"/>
                    <a:pt x="4038" y="6847"/>
                    <a:pt x="4390" y="7132"/>
                  </a:cubicBezTo>
                  <a:cubicBezTo>
                    <a:pt x="4618" y="7302"/>
                    <a:pt x="4857" y="7461"/>
                    <a:pt x="5107" y="7587"/>
                  </a:cubicBezTo>
                  <a:cubicBezTo>
                    <a:pt x="5289" y="7689"/>
                    <a:pt x="5494" y="7791"/>
                    <a:pt x="5710" y="7848"/>
                  </a:cubicBezTo>
                  <a:cubicBezTo>
                    <a:pt x="5710" y="7871"/>
                    <a:pt x="5721" y="7905"/>
                    <a:pt x="5721" y="7939"/>
                  </a:cubicBezTo>
                  <a:cubicBezTo>
                    <a:pt x="5733" y="8053"/>
                    <a:pt x="5767" y="8178"/>
                    <a:pt x="5801" y="8292"/>
                  </a:cubicBezTo>
                  <a:cubicBezTo>
                    <a:pt x="5824" y="8383"/>
                    <a:pt x="5835" y="8508"/>
                    <a:pt x="5869" y="8622"/>
                  </a:cubicBezTo>
                  <a:cubicBezTo>
                    <a:pt x="4652" y="9167"/>
                    <a:pt x="3572" y="10009"/>
                    <a:pt x="2684" y="10999"/>
                  </a:cubicBezTo>
                  <a:cubicBezTo>
                    <a:pt x="1729" y="12079"/>
                    <a:pt x="978" y="13342"/>
                    <a:pt x="523" y="14706"/>
                  </a:cubicBezTo>
                  <a:cubicBezTo>
                    <a:pt x="273" y="15446"/>
                    <a:pt x="114" y="16231"/>
                    <a:pt x="57" y="17004"/>
                  </a:cubicBezTo>
                  <a:cubicBezTo>
                    <a:pt x="0" y="17868"/>
                    <a:pt x="80" y="18744"/>
                    <a:pt x="376" y="19563"/>
                  </a:cubicBezTo>
                  <a:cubicBezTo>
                    <a:pt x="887" y="20939"/>
                    <a:pt x="1922" y="22077"/>
                    <a:pt x="3162" y="22850"/>
                  </a:cubicBezTo>
                  <a:cubicBezTo>
                    <a:pt x="4584" y="23749"/>
                    <a:pt x="6267" y="24147"/>
                    <a:pt x="7939" y="24260"/>
                  </a:cubicBezTo>
                  <a:cubicBezTo>
                    <a:pt x="8352" y="24293"/>
                    <a:pt x="8767" y="24307"/>
                    <a:pt x="9182" y="24307"/>
                  </a:cubicBezTo>
                  <a:cubicBezTo>
                    <a:pt x="9637" y="24307"/>
                    <a:pt x="10092" y="24290"/>
                    <a:pt x="10544" y="24260"/>
                  </a:cubicBezTo>
                  <a:cubicBezTo>
                    <a:pt x="11408" y="24215"/>
                    <a:pt x="12284" y="24090"/>
                    <a:pt x="13103" y="23794"/>
                  </a:cubicBezTo>
                  <a:cubicBezTo>
                    <a:pt x="14513" y="23294"/>
                    <a:pt x="15685" y="22225"/>
                    <a:pt x="16310" y="20860"/>
                  </a:cubicBezTo>
                  <a:cubicBezTo>
                    <a:pt x="16640" y="20132"/>
                    <a:pt x="16811" y="19358"/>
                    <a:pt x="16822" y="18574"/>
                  </a:cubicBezTo>
                  <a:cubicBezTo>
                    <a:pt x="16822" y="17664"/>
                    <a:pt x="16640" y="16754"/>
                    <a:pt x="16356" y="15901"/>
                  </a:cubicBezTo>
                  <a:cubicBezTo>
                    <a:pt x="15912" y="14490"/>
                    <a:pt x="15252" y="13137"/>
                    <a:pt x="14399" y="11931"/>
                  </a:cubicBezTo>
                  <a:cubicBezTo>
                    <a:pt x="14490" y="11852"/>
                    <a:pt x="14570" y="11761"/>
                    <a:pt x="14650" y="11658"/>
                  </a:cubicBezTo>
                  <a:cubicBezTo>
                    <a:pt x="14877" y="11340"/>
                    <a:pt x="14968" y="10919"/>
                    <a:pt x="14957" y="10532"/>
                  </a:cubicBezTo>
                  <a:cubicBezTo>
                    <a:pt x="14934" y="9634"/>
                    <a:pt x="14331" y="8917"/>
                    <a:pt x="13546" y="8542"/>
                  </a:cubicBezTo>
                  <a:cubicBezTo>
                    <a:pt x="13774" y="8394"/>
                    <a:pt x="13979" y="8223"/>
                    <a:pt x="14149" y="8019"/>
                  </a:cubicBezTo>
                  <a:cubicBezTo>
                    <a:pt x="14377" y="7746"/>
                    <a:pt x="14570" y="7393"/>
                    <a:pt x="14547" y="7029"/>
                  </a:cubicBezTo>
                  <a:cubicBezTo>
                    <a:pt x="14513" y="6665"/>
                    <a:pt x="14297" y="6370"/>
                    <a:pt x="13990" y="6210"/>
                  </a:cubicBezTo>
                  <a:cubicBezTo>
                    <a:pt x="13787" y="6107"/>
                    <a:pt x="13577" y="6065"/>
                    <a:pt x="13366" y="6065"/>
                  </a:cubicBezTo>
                  <a:cubicBezTo>
                    <a:pt x="12852" y="6065"/>
                    <a:pt x="12332" y="6317"/>
                    <a:pt x="11897" y="6574"/>
                  </a:cubicBezTo>
                  <a:cubicBezTo>
                    <a:pt x="11909" y="6563"/>
                    <a:pt x="11920" y="6563"/>
                    <a:pt x="11931" y="6551"/>
                  </a:cubicBezTo>
                  <a:cubicBezTo>
                    <a:pt x="12227" y="6358"/>
                    <a:pt x="12511" y="6142"/>
                    <a:pt x="12773" y="5915"/>
                  </a:cubicBezTo>
                  <a:cubicBezTo>
                    <a:pt x="13023" y="5710"/>
                    <a:pt x="13262" y="5482"/>
                    <a:pt x="13467" y="5221"/>
                  </a:cubicBezTo>
                  <a:cubicBezTo>
                    <a:pt x="13876" y="4709"/>
                    <a:pt x="14229" y="3901"/>
                    <a:pt x="13751" y="3321"/>
                  </a:cubicBezTo>
                  <a:cubicBezTo>
                    <a:pt x="13478" y="2990"/>
                    <a:pt x="13049" y="2855"/>
                    <a:pt x="12619" y="2855"/>
                  </a:cubicBezTo>
                  <a:cubicBezTo>
                    <a:pt x="12369" y="2855"/>
                    <a:pt x="12119" y="2901"/>
                    <a:pt x="11897" y="2980"/>
                  </a:cubicBezTo>
                  <a:cubicBezTo>
                    <a:pt x="11761" y="3037"/>
                    <a:pt x="11624" y="3105"/>
                    <a:pt x="11499" y="3173"/>
                  </a:cubicBezTo>
                  <a:cubicBezTo>
                    <a:pt x="11545" y="3083"/>
                    <a:pt x="11567" y="2980"/>
                    <a:pt x="11590" y="2878"/>
                  </a:cubicBezTo>
                  <a:cubicBezTo>
                    <a:pt x="11704" y="2411"/>
                    <a:pt x="11647" y="1888"/>
                    <a:pt x="11363" y="1502"/>
                  </a:cubicBezTo>
                  <a:cubicBezTo>
                    <a:pt x="11122" y="1166"/>
                    <a:pt x="10726" y="928"/>
                    <a:pt x="10310" y="928"/>
                  </a:cubicBezTo>
                  <a:cubicBezTo>
                    <a:pt x="10274" y="928"/>
                    <a:pt x="10238" y="929"/>
                    <a:pt x="10202" y="933"/>
                  </a:cubicBezTo>
                  <a:cubicBezTo>
                    <a:pt x="9702" y="990"/>
                    <a:pt x="9315" y="1365"/>
                    <a:pt x="9042" y="1752"/>
                  </a:cubicBezTo>
                  <a:cubicBezTo>
                    <a:pt x="8985" y="1831"/>
                    <a:pt x="8940" y="1911"/>
                    <a:pt x="8894" y="2002"/>
                  </a:cubicBezTo>
                  <a:cubicBezTo>
                    <a:pt x="8894" y="1968"/>
                    <a:pt x="8894" y="1934"/>
                    <a:pt x="8883" y="1900"/>
                  </a:cubicBezTo>
                  <a:cubicBezTo>
                    <a:pt x="8792" y="1263"/>
                    <a:pt x="8610" y="478"/>
                    <a:pt x="7985" y="148"/>
                  </a:cubicBezTo>
                  <a:cubicBezTo>
                    <a:pt x="7793" y="49"/>
                    <a:pt x="7576" y="1"/>
                    <a:pt x="73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4341150" y="3718750"/>
              <a:ext cx="29875" cy="48100"/>
            </a:xfrm>
            <a:custGeom>
              <a:rect b="b" l="l" r="r" t="t"/>
              <a:pathLst>
                <a:path extrusionOk="0" h="1924" w="1195">
                  <a:moveTo>
                    <a:pt x="529" y="0"/>
                  </a:moveTo>
                  <a:cubicBezTo>
                    <a:pt x="392" y="0"/>
                    <a:pt x="267" y="77"/>
                    <a:pt x="182" y="194"/>
                  </a:cubicBezTo>
                  <a:cubicBezTo>
                    <a:pt x="0" y="445"/>
                    <a:pt x="46" y="831"/>
                    <a:pt x="91" y="1116"/>
                  </a:cubicBezTo>
                  <a:cubicBezTo>
                    <a:pt x="114" y="1264"/>
                    <a:pt x="148" y="1411"/>
                    <a:pt x="205" y="1559"/>
                  </a:cubicBezTo>
                  <a:cubicBezTo>
                    <a:pt x="250" y="1684"/>
                    <a:pt x="319" y="1889"/>
                    <a:pt x="478" y="1923"/>
                  </a:cubicBezTo>
                  <a:cubicBezTo>
                    <a:pt x="512" y="1923"/>
                    <a:pt x="546" y="1912"/>
                    <a:pt x="557" y="1889"/>
                  </a:cubicBezTo>
                  <a:cubicBezTo>
                    <a:pt x="614" y="1775"/>
                    <a:pt x="557" y="1673"/>
                    <a:pt x="523" y="1559"/>
                  </a:cubicBezTo>
                  <a:cubicBezTo>
                    <a:pt x="489" y="1446"/>
                    <a:pt x="455" y="1332"/>
                    <a:pt x="421" y="1218"/>
                  </a:cubicBezTo>
                  <a:cubicBezTo>
                    <a:pt x="375" y="991"/>
                    <a:pt x="341" y="740"/>
                    <a:pt x="387" y="513"/>
                  </a:cubicBezTo>
                  <a:cubicBezTo>
                    <a:pt x="398" y="445"/>
                    <a:pt x="432" y="331"/>
                    <a:pt x="523" y="320"/>
                  </a:cubicBezTo>
                  <a:cubicBezTo>
                    <a:pt x="592" y="320"/>
                    <a:pt x="660" y="399"/>
                    <a:pt x="694" y="456"/>
                  </a:cubicBezTo>
                  <a:cubicBezTo>
                    <a:pt x="808" y="627"/>
                    <a:pt x="865" y="843"/>
                    <a:pt x="933" y="1036"/>
                  </a:cubicBezTo>
                  <a:cubicBezTo>
                    <a:pt x="946" y="1069"/>
                    <a:pt x="975" y="1087"/>
                    <a:pt x="1001" y="1087"/>
                  </a:cubicBezTo>
                  <a:cubicBezTo>
                    <a:pt x="1020" y="1087"/>
                    <a:pt x="1037" y="1078"/>
                    <a:pt x="1047" y="1059"/>
                  </a:cubicBezTo>
                  <a:cubicBezTo>
                    <a:pt x="1194" y="786"/>
                    <a:pt x="1103" y="479"/>
                    <a:pt x="933" y="240"/>
                  </a:cubicBezTo>
                  <a:cubicBezTo>
                    <a:pt x="842" y="126"/>
                    <a:pt x="717" y="12"/>
                    <a:pt x="557" y="1"/>
                  </a:cubicBezTo>
                  <a:cubicBezTo>
                    <a:pt x="548" y="0"/>
                    <a:pt x="539" y="0"/>
                    <a:pt x="52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4298500" y="3754300"/>
              <a:ext cx="13950" cy="24200"/>
            </a:xfrm>
            <a:custGeom>
              <a:rect b="b" l="l" r="r" t="t"/>
              <a:pathLst>
                <a:path extrusionOk="0" h="968" w="558">
                  <a:moveTo>
                    <a:pt x="478" y="1"/>
                  </a:moveTo>
                  <a:cubicBezTo>
                    <a:pt x="444" y="1"/>
                    <a:pt x="421" y="1"/>
                    <a:pt x="410" y="12"/>
                  </a:cubicBezTo>
                  <a:cubicBezTo>
                    <a:pt x="307" y="12"/>
                    <a:pt x="216" y="103"/>
                    <a:pt x="171" y="171"/>
                  </a:cubicBezTo>
                  <a:cubicBezTo>
                    <a:pt x="102" y="251"/>
                    <a:pt x="46" y="342"/>
                    <a:pt x="23" y="456"/>
                  </a:cubicBezTo>
                  <a:cubicBezTo>
                    <a:pt x="0" y="547"/>
                    <a:pt x="0" y="660"/>
                    <a:pt x="23" y="763"/>
                  </a:cubicBezTo>
                  <a:cubicBezTo>
                    <a:pt x="46" y="854"/>
                    <a:pt x="102" y="968"/>
                    <a:pt x="216" y="968"/>
                  </a:cubicBezTo>
                  <a:cubicBezTo>
                    <a:pt x="239" y="968"/>
                    <a:pt x="262" y="956"/>
                    <a:pt x="262" y="933"/>
                  </a:cubicBezTo>
                  <a:cubicBezTo>
                    <a:pt x="273" y="899"/>
                    <a:pt x="273" y="854"/>
                    <a:pt x="262" y="820"/>
                  </a:cubicBezTo>
                  <a:cubicBezTo>
                    <a:pt x="262" y="786"/>
                    <a:pt x="250" y="751"/>
                    <a:pt x="239" y="717"/>
                  </a:cubicBezTo>
                  <a:cubicBezTo>
                    <a:pt x="239" y="638"/>
                    <a:pt x="239" y="581"/>
                    <a:pt x="262" y="501"/>
                  </a:cubicBezTo>
                  <a:cubicBezTo>
                    <a:pt x="273" y="479"/>
                    <a:pt x="284" y="456"/>
                    <a:pt x="307" y="422"/>
                  </a:cubicBezTo>
                  <a:cubicBezTo>
                    <a:pt x="319" y="399"/>
                    <a:pt x="330" y="388"/>
                    <a:pt x="341" y="365"/>
                  </a:cubicBezTo>
                  <a:cubicBezTo>
                    <a:pt x="341" y="365"/>
                    <a:pt x="353" y="353"/>
                    <a:pt x="353" y="342"/>
                  </a:cubicBezTo>
                  <a:cubicBezTo>
                    <a:pt x="364" y="342"/>
                    <a:pt x="364" y="331"/>
                    <a:pt x="364" y="331"/>
                  </a:cubicBezTo>
                  <a:cubicBezTo>
                    <a:pt x="387" y="297"/>
                    <a:pt x="421" y="262"/>
                    <a:pt x="444" y="228"/>
                  </a:cubicBezTo>
                  <a:cubicBezTo>
                    <a:pt x="466" y="206"/>
                    <a:pt x="489" y="183"/>
                    <a:pt x="501" y="149"/>
                  </a:cubicBezTo>
                  <a:cubicBezTo>
                    <a:pt x="523" y="126"/>
                    <a:pt x="535" y="103"/>
                    <a:pt x="535" y="80"/>
                  </a:cubicBezTo>
                  <a:cubicBezTo>
                    <a:pt x="557" y="35"/>
                    <a:pt x="512" y="1"/>
                    <a:pt x="47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4296775" y="3765350"/>
              <a:ext cx="175" cy="350"/>
            </a:xfrm>
            <a:custGeom>
              <a:rect b="b" l="l" r="r" t="t"/>
              <a:pathLst>
                <a:path extrusionOk="0" h="14" w="7">
                  <a:moveTo>
                    <a:pt x="6" y="1"/>
                  </a:moveTo>
                  <a:cubicBezTo>
                    <a:pt x="5" y="1"/>
                    <a:pt x="1" y="7"/>
                    <a:pt x="1" y="14"/>
                  </a:cubicBezTo>
                  <a:cubicBezTo>
                    <a:pt x="6" y="4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4290525" y="3758225"/>
              <a:ext cx="7425" cy="14600"/>
            </a:xfrm>
            <a:custGeom>
              <a:rect b="b" l="l" r="r" t="t"/>
              <a:pathLst>
                <a:path extrusionOk="0" h="584" w="297">
                  <a:moveTo>
                    <a:pt x="212" y="1"/>
                  </a:moveTo>
                  <a:cubicBezTo>
                    <a:pt x="206" y="1"/>
                    <a:pt x="200" y="2"/>
                    <a:pt x="194" y="3"/>
                  </a:cubicBezTo>
                  <a:cubicBezTo>
                    <a:pt x="183" y="3"/>
                    <a:pt x="160" y="14"/>
                    <a:pt x="148" y="26"/>
                  </a:cubicBezTo>
                  <a:cubicBezTo>
                    <a:pt x="92" y="49"/>
                    <a:pt x="69" y="94"/>
                    <a:pt x="35" y="140"/>
                  </a:cubicBezTo>
                  <a:cubicBezTo>
                    <a:pt x="23" y="174"/>
                    <a:pt x="12" y="196"/>
                    <a:pt x="12" y="231"/>
                  </a:cubicBezTo>
                  <a:cubicBezTo>
                    <a:pt x="1" y="265"/>
                    <a:pt x="1" y="287"/>
                    <a:pt x="1" y="322"/>
                  </a:cubicBezTo>
                  <a:cubicBezTo>
                    <a:pt x="1" y="378"/>
                    <a:pt x="12" y="435"/>
                    <a:pt x="35" y="492"/>
                  </a:cubicBezTo>
                  <a:cubicBezTo>
                    <a:pt x="57" y="515"/>
                    <a:pt x="80" y="549"/>
                    <a:pt x="103" y="560"/>
                  </a:cubicBezTo>
                  <a:lnTo>
                    <a:pt x="114" y="560"/>
                  </a:lnTo>
                  <a:cubicBezTo>
                    <a:pt x="137" y="572"/>
                    <a:pt x="137" y="572"/>
                    <a:pt x="126" y="572"/>
                  </a:cubicBezTo>
                  <a:cubicBezTo>
                    <a:pt x="126" y="572"/>
                    <a:pt x="137" y="572"/>
                    <a:pt x="148" y="583"/>
                  </a:cubicBezTo>
                  <a:cubicBezTo>
                    <a:pt x="171" y="583"/>
                    <a:pt x="194" y="583"/>
                    <a:pt x="217" y="560"/>
                  </a:cubicBezTo>
                  <a:cubicBezTo>
                    <a:pt x="239" y="549"/>
                    <a:pt x="239" y="526"/>
                    <a:pt x="239" y="503"/>
                  </a:cubicBezTo>
                  <a:cubicBezTo>
                    <a:pt x="251" y="492"/>
                    <a:pt x="251" y="469"/>
                    <a:pt x="251" y="458"/>
                  </a:cubicBezTo>
                  <a:cubicBezTo>
                    <a:pt x="251" y="447"/>
                    <a:pt x="251" y="435"/>
                    <a:pt x="251" y="424"/>
                  </a:cubicBezTo>
                  <a:cubicBezTo>
                    <a:pt x="251" y="416"/>
                    <a:pt x="251" y="409"/>
                    <a:pt x="251" y="401"/>
                  </a:cubicBezTo>
                  <a:cubicBezTo>
                    <a:pt x="251" y="371"/>
                    <a:pt x="251" y="340"/>
                    <a:pt x="251" y="310"/>
                  </a:cubicBezTo>
                  <a:cubicBezTo>
                    <a:pt x="251" y="299"/>
                    <a:pt x="251" y="287"/>
                    <a:pt x="251" y="276"/>
                  </a:cubicBezTo>
                  <a:cubicBezTo>
                    <a:pt x="262" y="253"/>
                    <a:pt x="274" y="231"/>
                    <a:pt x="262" y="208"/>
                  </a:cubicBezTo>
                  <a:cubicBezTo>
                    <a:pt x="262" y="208"/>
                    <a:pt x="262" y="208"/>
                    <a:pt x="262" y="196"/>
                  </a:cubicBezTo>
                  <a:cubicBezTo>
                    <a:pt x="274" y="196"/>
                    <a:pt x="274" y="185"/>
                    <a:pt x="274" y="174"/>
                  </a:cubicBezTo>
                  <a:cubicBezTo>
                    <a:pt x="274" y="162"/>
                    <a:pt x="285" y="162"/>
                    <a:pt x="285" y="151"/>
                  </a:cubicBezTo>
                  <a:cubicBezTo>
                    <a:pt x="285" y="140"/>
                    <a:pt x="285" y="128"/>
                    <a:pt x="285" y="117"/>
                  </a:cubicBezTo>
                  <a:cubicBezTo>
                    <a:pt x="285" y="105"/>
                    <a:pt x="296" y="94"/>
                    <a:pt x="296" y="71"/>
                  </a:cubicBezTo>
                  <a:cubicBezTo>
                    <a:pt x="296" y="32"/>
                    <a:pt x="253" y="1"/>
                    <a:pt x="2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4284550" y="3759375"/>
              <a:ext cx="5725" cy="10250"/>
            </a:xfrm>
            <a:custGeom>
              <a:rect b="b" l="l" r="r" t="t"/>
              <a:pathLst>
                <a:path extrusionOk="0" h="410" w="229">
                  <a:moveTo>
                    <a:pt x="151" y="0"/>
                  </a:moveTo>
                  <a:cubicBezTo>
                    <a:pt x="147" y="0"/>
                    <a:pt x="142" y="1"/>
                    <a:pt x="137" y="3"/>
                  </a:cubicBezTo>
                  <a:cubicBezTo>
                    <a:pt x="115" y="14"/>
                    <a:pt x="103" y="25"/>
                    <a:pt x="92" y="37"/>
                  </a:cubicBezTo>
                  <a:cubicBezTo>
                    <a:pt x="80" y="37"/>
                    <a:pt x="80" y="48"/>
                    <a:pt x="69" y="48"/>
                  </a:cubicBezTo>
                  <a:cubicBezTo>
                    <a:pt x="58" y="59"/>
                    <a:pt x="46" y="71"/>
                    <a:pt x="46" y="94"/>
                  </a:cubicBezTo>
                  <a:cubicBezTo>
                    <a:pt x="35" y="105"/>
                    <a:pt x="24" y="116"/>
                    <a:pt x="24" y="139"/>
                  </a:cubicBezTo>
                  <a:cubicBezTo>
                    <a:pt x="12" y="150"/>
                    <a:pt x="1" y="173"/>
                    <a:pt x="1" y="196"/>
                  </a:cubicBezTo>
                  <a:cubicBezTo>
                    <a:pt x="1" y="219"/>
                    <a:pt x="1" y="230"/>
                    <a:pt x="1" y="241"/>
                  </a:cubicBezTo>
                  <a:cubicBezTo>
                    <a:pt x="1" y="253"/>
                    <a:pt x="1" y="276"/>
                    <a:pt x="1" y="287"/>
                  </a:cubicBezTo>
                  <a:cubicBezTo>
                    <a:pt x="1" y="321"/>
                    <a:pt x="24" y="355"/>
                    <a:pt x="46" y="378"/>
                  </a:cubicBezTo>
                  <a:cubicBezTo>
                    <a:pt x="58" y="389"/>
                    <a:pt x="69" y="389"/>
                    <a:pt x="80" y="401"/>
                  </a:cubicBezTo>
                  <a:cubicBezTo>
                    <a:pt x="86" y="406"/>
                    <a:pt x="95" y="409"/>
                    <a:pt x="103" y="409"/>
                  </a:cubicBezTo>
                  <a:cubicBezTo>
                    <a:pt x="112" y="409"/>
                    <a:pt x="120" y="406"/>
                    <a:pt x="126" y="401"/>
                  </a:cubicBezTo>
                  <a:cubicBezTo>
                    <a:pt x="137" y="401"/>
                    <a:pt x="149" y="401"/>
                    <a:pt x="149" y="389"/>
                  </a:cubicBezTo>
                  <a:cubicBezTo>
                    <a:pt x="160" y="378"/>
                    <a:pt x="171" y="367"/>
                    <a:pt x="171" y="355"/>
                  </a:cubicBezTo>
                  <a:cubicBezTo>
                    <a:pt x="183" y="355"/>
                    <a:pt x="183" y="344"/>
                    <a:pt x="183" y="344"/>
                  </a:cubicBezTo>
                  <a:cubicBezTo>
                    <a:pt x="194" y="332"/>
                    <a:pt x="206" y="321"/>
                    <a:pt x="206" y="298"/>
                  </a:cubicBezTo>
                  <a:cubicBezTo>
                    <a:pt x="206" y="276"/>
                    <a:pt x="206" y="264"/>
                    <a:pt x="217" y="241"/>
                  </a:cubicBezTo>
                  <a:lnTo>
                    <a:pt x="217" y="241"/>
                  </a:lnTo>
                  <a:cubicBezTo>
                    <a:pt x="217" y="241"/>
                    <a:pt x="215" y="243"/>
                    <a:pt x="213" y="246"/>
                  </a:cubicBezTo>
                  <a:lnTo>
                    <a:pt x="213" y="246"/>
                  </a:lnTo>
                  <a:cubicBezTo>
                    <a:pt x="217" y="233"/>
                    <a:pt x="217" y="223"/>
                    <a:pt x="217" y="207"/>
                  </a:cubicBezTo>
                  <a:cubicBezTo>
                    <a:pt x="217" y="196"/>
                    <a:pt x="217" y="185"/>
                    <a:pt x="217" y="185"/>
                  </a:cubicBezTo>
                  <a:cubicBezTo>
                    <a:pt x="217" y="173"/>
                    <a:pt x="217" y="173"/>
                    <a:pt x="217" y="162"/>
                  </a:cubicBezTo>
                  <a:cubicBezTo>
                    <a:pt x="228" y="150"/>
                    <a:pt x="228" y="128"/>
                    <a:pt x="228" y="116"/>
                  </a:cubicBezTo>
                  <a:cubicBezTo>
                    <a:pt x="228" y="94"/>
                    <a:pt x="228" y="82"/>
                    <a:pt x="228" y="59"/>
                  </a:cubicBezTo>
                  <a:cubicBezTo>
                    <a:pt x="218" y="30"/>
                    <a:pt x="183" y="0"/>
                    <a:pt x="15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4390325" y="3713075"/>
              <a:ext cx="875" cy="25"/>
            </a:xfrm>
            <a:custGeom>
              <a:rect b="b" l="l" r="r" t="t"/>
              <a:pathLst>
                <a:path extrusionOk="0" h="1" w="35">
                  <a:moveTo>
                    <a:pt x="12" y="1"/>
                  </a:moveTo>
                  <a:cubicBezTo>
                    <a:pt x="1" y="1"/>
                    <a:pt x="35" y="1"/>
                    <a:pt x="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4388900" y="3704725"/>
              <a:ext cx="22200" cy="9550"/>
            </a:xfrm>
            <a:custGeom>
              <a:rect b="b" l="l" r="r" t="t"/>
              <a:pathLst>
                <a:path extrusionOk="0" h="382" w="888">
                  <a:moveTo>
                    <a:pt x="429" y="0"/>
                  </a:moveTo>
                  <a:cubicBezTo>
                    <a:pt x="408" y="0"/>
                    <a:pt x="386" y="2"/>
                    <a:pt x="365" y="5"/>
                  </a:cubicBezTo>
                  <a:cubicBezTo>
                    <a:pt x="285" y="16"/>
                    <a:pt x="194" y="28"/>
                    <a:pt x="115" y="73"/>
                  </a:cubicBezTo>
                  <a:cubicBezTo>
                    <a:pt x="115" y="84"/>
                    <a:pt x="103" y="84"/>
                    <a:pt x="92" y="96"/>
                  </a:cubicBezTo>
                  <a:cubicBezTo>
                    <a:pt x="81" y="107"/>
                    <a:pt x="69" y="107"/>
                    <a:pt x="69" y="119"/>
                  </a:cubicBezTo>
                  <a:cubicBezTo>
                    <a:pt x="46" y="130"/>
                    <a:pt x="35" y="153"/>
                    <a:pt x="24" y="175"/>
                  </a:cubicBezTo>
                  <a:cubicBezTo>
                    <a:pt x="12" y="187"/>
                    <a:pt x="12" y="198"/>
                    <a:pt x="1" y="210"/>
                  </a:cubicBezTo>
                  <a:cubicBezTo>
                    <a:pt x="1" y="210"/>
                    <a:pt x="1" y="232"/>
                    <a:pt x="1" y="232"/>
                  </a:cubicBezTo>
                  <a:cubicBezTo>
                    <a:pt x="1" y="266"/>
                    <a:pt x="1" y="301"/>
                    <a:pt x="35" y="323"/>
                  </a:cubicBezTo>
                  <a:cubicBezTo>
                    <a:pt x="46" y="323"/>
                    <a:pt x="58" y="323"/>
                    <a:pt x="69" y="335"/>
                  </a:cubicBezTo>
                  <a:lnTo>
                    <a:pt x="81" y="335"/>
                  </a:lnTo>
                  <a:cubicBezTo>
                    <a:pt x="103" y="335"/>
                    <a:pt x="126" y="335"/>
                    <a:pt x="149" y="323"/>
                  </a:cubicBezTo>
                  <a:cubicBezTo>
                    <a:pt x="172" y="323"/>
                    <a:pt x="206" y="312"/>
                    <a:pt x="228" y="301"/>
                  </a:cubicBezTo>
                  <a:cubicBezTo>
                    <a:pt x="263" y="301"/>
                    <a:pt x="285" y="289"/>
                    <a:pt x="319" y="289"/>
                  </a:cubicBezTo>
                  <a:lnTo>
                    <a:pt x="331" y="289"/>
                  </a:lnTo>
                  <a:cubicBezTo>
                    <a:pt x="354" y="278"/>
                    <a:pt x="365" y="278"/>
                    <a:pt x="376" y="278"/>
                  </a:cubicBezTo>
                  <a:lnTo>
                    <a:pt x="445" y="278"/>
                  </a:lnTo>
                  <a:cubicBezTo>
                    <a:pt x="450" y="283"/>
                    <a:pt x="453" y="286"/>
                    <a:pt x="454" y="286"/>
                  </a:cubicBezTo>
                  <a:cubicBezTo>
                    <a:pt x="456" y="286"/>
                    <a:pt x="456" y="283"/>
                    <a:pt x="456" y="278"/>
                  </a:cubicBezTo>
                  <a:cubicBezTo>
                    <a:pt x="479" y="289"/>
                    <a:pt x="501" y="289"/>
                    <a:pt x="524" y="301"/>
                  </a:cubicBezTo>
                  <a:cubicBezTo>
                    <a:pt x="536" y="301"/>
                    <a:pt x="558" y="312"/>
                    <a:pt x="570" y="312"/>
                  </a:cubicBezTo>
                  <a:cubicBezTo>
                    <a:pt x="581" y="323"/>
                    <a:pt x="581" y="323"/>
                    <a:pt x="592" y="323"/>
                  </a:cubicBezTo>
                  <a:cubicBezTo>
                    <a:pt x="627" y="335"/>
                    <a:pt x="661" y="357"/>
                    <a:pt x="695" y="357"/>
                  </a:cubicBezTo>
                  <a:cubicBezTo>
                    <a:pt x="717" y="369"/>
                    <a:pt x="729" y="380"/>
                    <a:pt x="752" y="380"/>
                  </a:cubicBezTo>
                  <a:cubicBezTo>
                    <a:pt x="758" y="381"/>
                    <a:pt x="765" y="382"/>
                    <a:pt x="772" y="382"/>
                  </a:cubicBezTo>
                  <a:cubicBezTo>
                    <a:pt x="841" y="382"/>
                    <a:pt x="887" y="329"/>
                    <a:pt x="877" y="266"/>
                  </a:cubicBezTo>
                  <a:cubicBezTo>
                    <a:pt x="865" y="221"/>
                    <a:pt x="843" y="198"/>
                    <a:pt x="820" y="164"/>
                  </a:cubicBezTo>
                  <a:cubicBezTo>
                    <a:pt x="797" y="130"/>
                    <a:pt x="763" y="96"/>
                    <a:pt x="717" y="73"/>
                  </a:cubicBezTo>
                  <a:cubicBezTo>
                    <a:pt x="683" y="62"/>
                    <a:pt x="649" y="39"/>
                    <a:pt x="604" y="28"/>
                  </a:cubicBezTo>
                  <a:cubicBezTo>
                    <a:pt x="545" y="11"/>
                    <a:pt x="487" y="0"/>
                    <a:pt x="42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4400000" y="3711650"/>
              <a:ext cx="300" cy="25"/>
            </a:xfrm>
            <a:custGeom>
              <a:rect b="b" l="l" r="r" t="t"/>
              <a:pathLst>
                <a:path extrusionOk="0" h="1" w="12">
                  <a:moveTo>
                    <a:pt x="1" y="1"/>
                  </a:moveTo>
                  <a:lnTo>
                    <a:pt x="1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4388900" y="37105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4395725" y="3696300"/>
              <a:ext cx="15100" cy="7425"/>
            </a:xfrm>
            <a:custGeom>
              <a:rect b="b" l="l" r="r" t="t"/>
              <a:pathLst>
                <a:path extrusionOk="0" h="297" w="604">
                  <a:moveTo>
                    <a:pt x="124" y="251"/>
                  </a:moveTo>
                  <a:cubicBezTo>
                    <a:pt x="124" y="251"/>
                    <a:pt x="125" y="251"/>
                    <a:pt x="126" y="251"/>
                  </a:cubicBezTo>
                  <a:cubicBezTo>
                    <a:pt x="125" y="251"/>
                    <a:pt x="125" y="251"/>
                    <a:pt x="124" y="251"/>
                  </a:cubicBezTo>
                  <a:close/>
                  <a:moveTo>
                    <a:pt x="240" y="1"/>
                  </a:moveTo>
                  <a:cubicBezTo>
                    <a:pt x="194" y="1"/>
                    <a:pt x="149" y="12"/>
                    <a:pt x="103" y="23"/>
                  </a:cubicBezTo>
                  <a:cubicBezTo>
                    <a:pt x="92" y="35"/>
                    <a:pt x="81" y="35"/>
                    <a:pt x="69" y="46"/>
                  </a:cubicBezTo>
                  <a:cubicBezTo>
                    <a:pt x="46" y="57"/>
                    <a:pt x="35" y="69"/>
                    <a:pt x="24" y="92"/>
                  </a:cubicBezTo>
                  <a:cubicBezTo>
                    <a:pt x="12" y="103"/>
                    <a:pt x="1" y="126"/>
                    <a:pt x="1" y="148"/>
                  </a:cubicBezTo>
                  <a:cubicBezTo>
                    <a:pt x="1" y="183"/>
                    <a:pt x="24" y="205"/>
                    <a:pt x="46" y="228"/>
                  </a:cubicBezTo>
                  <a:cubicBezTo>
                    <a:pt x="58" y="239"/>
                    <a:pt x="90" y="250"/>
                    <a:pt x="124" y="251"/>
                  </a:cubicBezTo>
                  <a:lnTo>
                    <a:pt x="124" y="251"/>
                  </a:lnTo>
                  <a:cubicBezTo>
                    <a:pt x="122" y="251"/>
                    <a:pt x="150" y="250"/>
                    <a:pt x="160" y="239"/>
                  </a:cubicBezTo>
                  <a:lnTo>
                    <a:pt x="274" y="239"/>
                  </a:lnTo>
                  <a:cubicBezTo>
                    <a:pt x="285" y="239"/>
                    <a:pt x="308" y="239"/>
                    <a:pt x="319" y="251"/>
                  </a:cubicBezTo>
                  <a:cubicBezTo>
                    <a:pt x="342" y="251"/>
                    <a:pt x="376" y="274"/>
                    <a:pt x="410" y="274"/>
                  </a:cubicBezTo>
                  <a:cubicBezTo>
                    <a:pt x="433" y="274"/>
                    <a:pt x="456" y="285"/>
                    <a:pt x="467" y="285"/>
                  </a:cubicBezTo>
                  <a:cubicBezTo>
                    <a:pt x="490" y="285"/>
                    <a:pt x="501" y="296"/>
                    <a:pt x="524" y="296"/>
                  </a:cubicBezTo>
                  <a:cubicBezTo>
                    <a:pt x="570" y="296"/>
                    <a:pt x="604" y="239"/>
                    <a:pt x="592" y="194"/>
                  </a:cubicBezTo>
                  <a:cubicBezTo>
                    <a:pt x="592" y="171"/>
                    <a:pt x="581" y="160"/>
                    <a:pt x="558" y="148"/>
                  </a:cubicBezTo>
                  <a:cubicBezTo>
                    <a:pt x="547" y="114"/>
                    <a:pt x="524" y="92"/>
                    <a:pt x="501" y="80"/>
                  </a:cubicBezTo>
                  <a:cubicBezTo>
                    <a:pt x="501" y="69"/>
                    <a:pt x="490" y="57"/>
                    <a:pt x="479" y="57"/>
                  </a:cubicBezTo>
                  <a:cubicBezTo>
                    <a:pt x="467" y="46"/>
                    <a:pt x="444" y="35"/>
                    <a:pt x="433" y="35"/>
                  </a:cubicBezTo>
                  <a:cubicBezTo>
                    <a:pt x="410" y="23"/>
                    <a:pt x="388" y="23"/>
                    <a:pt x="376" y="12"/>
                  </a:cubicBezTo>
                  <a:cubicBezTo>
                    <a:pt x="331" y="1"/>
                    <a:pt x="285" y="1"/>
                    <a:pt x="2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4398875" y="3689750"/>
              <a:ext cx="11100" cy="5650"/>
            </a:xfrm>
            <a:custGeom>
              <a:rect b="b" l="l" r="r" t="t"/>
              <a:pathLst>
                <a:path extrusionOk="0" h="226" w="444">
                  <a:moveTo>
                    <a:pt x="148" y="1"/>
                  </a:moveTo>
                  <a:cubicBezTo>
                    <a:pt x="137" y="12"/>
                    <a:pt x="114" y="12"/>
                    <a:pt x="91" y="12"/>
                  </a:cubicBezTo>
                  <a:cubicBezTo>
                    <a:pt x="57" y="24"/>
                    <a:pt x="34" y="46"/>
                    <a:pt x="11" y="69"/>
                  </a:cubicBezTo>
                  <a:cubicBezTo>
                    <a:pt x="0" y="115"/>
                    <a:pt x="11" y="172"/>
                    <a:pt x="46" y="183"/>
                  </a:cubicBezTo>
                  <a:cubicBezTo>
                    <a:pt x="91" y="206"/>
                    <a:pt x="148" y="206"/>
                    <a:pt x="205" y="206"/>
                  </a:cubicBezTo>
                  <a:lnTo>
                    <a:pt x="262" y="206"/>
                  </a:lnTo>
                  <a:lnTo>
                    <a:pt x="284" y="217"/>
                  </a:lnTo>
                  <a:lnTo>
                    <a:pt x="341" y="217"/>
                  </a:lnTo>
                  <a:cubicBezTo>
                    <a:pt x="358" y="223"/>
                    <a:pt x="373" y="226"/>
                    <a:pt x="385" y="226"/>
                  </a:cubicBezTo>
                  <a:cubicBezTo>
                    <a:pt x="398" y="226"/>
                    <a:pt x="409" y="223"/>
                    <a:pt x="421" y="217"/>
                  </a:cubicBezTo>
                  <a:cubicBezTo>
                    <a:pt x="432" y="206"/>
                    <a:pt x="444" y="183"/>
                    <a:pt x="444" y="160"/>
                  </a:cubicBezTo>
                  <a:cubicBezTo>
                    <a:pt x="444" y="115"/>
                    <a:pt x="421" y="103"/>
                    <a:pt x="398" y="81"/>
                  </a:cubicBezTo>
                  <a:cubicBezTo>
                    <a:pt x="398" y="69"/>
                    <a:pt x="387" y="58"/>
                    <a:pt x="375" y="46"/>
                  </a:cubicBezTo>
                  <a:cubicBezTo>
                    <a:pt x="364" y="46"/>
                    <a:pt x="353" y="46"/>
                    <a:pt x="353" y="35"/>
                  </a:cubicBezTo>
                  <a:cubicBezTo>
                    <a:pt x="330" y="24"/>
                    <a:pt x="307" y="24"/>
                    <a:pt x="284" y="12"/>
                  </a:cubicBezTo>
                  <a:lnTo>
                    <a:pt x="284" y="12"/>
                  </a:lnTo>
                  <a:lnTo>
                    <a:pt x="307" y="24"/>
                  </a:lnTo>
                  <a:cubicBezTo>
                    <a:pt x="262" y="1"/>
                    <a:pt x="205" y="1"/>
                    <a:pt x="14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4422550" y="3735225"/>
              <a:ext cx="17275" cy="19800"/>
            </a:xfrm>
            <a:custGeom>
              <a:rect b="b" l="l" r="r" t="t"/>
              <a:pathLst>
                <a:path extrusionOk="0" h="792" w="691">
                  <a:moveTo>
                    <a:pt x="56" y="0"/>
                  </a:moveTo>
                  <a:cubicBezTo>
                    <a:pt x="26" y="0"/>
                    <a:pt x="0" y="49"/>
                    <a:pt x="31" y="70"/>
                  </a:cubicBezTo>
                  <a:cubicBezTo>
                    <a:pt x="31" y="81"/>
                    <a:pt x="43" y="93"/>
                    <a:pt x="43" y="104"/>
                  </a:cubicBezTo>
                  <a:cubicBezTo>
                    <a:pt x="54" y="116"/>
                    <a:pt x="65" y="127"/>
                    <a:pt x="77" y="138"/>
                  </a:cubicBezTo>
                  <a:cubicBezTo>
                    <a:pt x="99" y="161"/>
                    <a:pt x="122" y="184"/>
                    <a:pt x="145" y="195"/>
                  </a:cubicBezTo>
                  <a:cubicBezTo>
                    <a:pt x="190" y="241"/>
                    <a:pt x="247" y="275"/>
                    <a:pt x="293" y="320"/>
                  </a:cubicBezTo>
                  <a:cubicBezTo>
                    <a:pt x="316" y="343"/>
                    <a:pt x="338" y="366"/>
                    <a:pt x="350" y="388"/>
                  </a:cubicBezTo>
                  <a:cubicBezTo>
                    <a:pt x="361" y="388"/>
                    <a:pt x="361" y="400"/>
                    <a:pt x="361" y="400"/>
                  </a:cubicBezTo>
                  <a:cubicBezTo>
                    <a:pt x="361" y="400"/>
                    <a:pt x="372" y="411"/>
                    <a:pt x="372" y="411"/>
                  </a:cubicBezTo>
                  <a:cubicBezTo>
                    <a:pt x="384" y="423"/>
                    <a:pt x="384" y="434"/>
                    <a:pt x="395" y="457"/>
                  </a:cubicBezTo>
                  <a:cubicBezTo>
                    <a:pt x="407" y="479"/>
                    <a:pt x="429" y="502"/>
                    <a:pt x="441" y="525"/>
                  </a:cubicBezTo>
                  <a:cubicBezTo>
                    <a:pt x="441" y="536"/>
                    <a:pt x="441" y="548"/>
                    <a:pt x="452" y="559"/>
                  </a:cubicBezTo>
                  <a:cubicBezTo>
                    <a:pt x="452" y="570"/>
                    <a:pt x="463" y="593"/>
                    <a:pt x="475" y="605"/>
                  </a:cubicBezTo>
                  <a:cubicBezTo>
                    <a:pt x="475" y="616"/>
                    <a:pt x="486" y="639"/>
                    <a:pt x="486" y="650"/>
                  </a:cubicBezTo>
                  <a:cubicBezTo>
                    <a:pt x="497" y="673"/>
                    <a:pt x="497" y="696"/>
                    <a:pt x="509" y="718"/>
                  </a:cubicBezTo>
                  <a:cubicBezTo>
                    <a:pt x="509" y="752"/>
                    <a:pt x="520" y="787"/>
                    <a:pt x="554" y="787"/>
                  </a:cubicBezTo>
                  <a:cubicBezTo>
                    <a:pt x="560" y="790"/>
                    <a:pt x="568" y="791"/>
                    <a:pt x="576" y="791"/>
                  </a:cubicBezTo>
                  <a:cubicBezTo>
                    <a:pt x="599" y="791"/>
                    <a:pt x="626" y="780"/>
                    <a:pt x="634" y="764"/>
                  </a:cubicBezTo>
                  <a:cubicBezTo>
                    <a:pt x="645" y="718"/>
                    <a:pt x="668" y="696"/>
                    <a:pt x="668" y="650"/>
                  </a:cubicBezTo>
                  <a:cubicBezTo>
                    <a:pt x="679" y="616"/>
                    <a:pt x="679" y="593"/>
                    <a:pt x="679" y="559"/>
                  </a:cubicBezTo>
                  <a:cubicBezTo>
                    <a:pt x="691" y="491"/>
                    <a:pt x="645" y="388"/>
                    <a:pt x="611" y="343"/>
                  </a:cubicBezTo>
                  <a:cubicBezTo>
                    <a:pt x="577" y="275"/>
                    <a:pt x="520" y="218"/>
                    <a:pt x="463" y="172"/>
                  </a:cubicBezTo>
                  <a:cubicBezTo>
                    <a:pt x="407" y="116"/>
                    <a:pt x="350" y="81"/>
                    <a:pt x="281" y="47"/>
                  </a:cubicBezTo>
                  <a:cubicBezTo>
                    <a:pt x="236" y="36"/>
                    <a:pt x="202" y="25"/>
                    <a:pt x="168" y="13"/>
                  </a:cubicBezTo>
                  <a:cubicBezTo>
                    <a:pt x="145" y="2"/>
                    <a:pt x="134" y="2"/>
                    <a:pt x="111" y="2"/>
                  </a:cubicBezTo>
                  <a:lnTo>
                    <a:pt x="65" y="2"/>
                  </a:ln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4433275" y="3733200"/>
              <a:ext cx="14225" cy="14025"/>
            </a:xfrm>
            <a:custGeom>
              <a:rect b="b" l="l" r="r" t="t"/>
              <a:pathLst>
                <a:path extrusionOk="0" h="561" w="569">
                  <a:moveTo>
                    <a:pt x="138" y="0"/>
                  </a:moveTo>
                  <a:cubicBezTo>
                    <a:pt x="125" y="0"/>
                    <a:pt x="114" y="3"/>
                    <a:pt x="103" y="15"/>
                  </a:cubicBezTo>
                  <a:lnTo>
                    <a:pt x="68" y="15"/>
                  </a:lnTo>
                  <a:cubicBezTo>
                    <a:pt x="23" y="26"/>
                    <a:pt x="0" y="83"/>
                    <a:pt x="46" y="106"/>
                  </a:cubicBezTo>
                  <a:cubicBezTo>
                    <a:pt x="57" y="117"/>
                    <a:pt x="57" y="117"/>
                    <a:pt x="68" y="128"/>
                  </a:cubicBezTo>
                  <a:cubicBezTo>
                    <a:pt x="68" y="128"/>
                    <a:pt x="80" y="140"/>
                    <a:pt x="80" y="151"/>
                  </a:cubicBezTo>
                  <a:cubicBezTo>
                    <a:pt x="80" y="151"/>
                    <a:pt x="91" y="151"/>
                    <a:pt x="91" y="162"/>
                  </a:cubicBezTo>
                  <a:lnTo>
                    <a:pt x="100" y="162"/>
                  </a:lnTo>
                  <a:cubicBezTo>
                    <a:pt x="104" y="169"/>
                    <a:pt x="107" y="174"/>
                    <a:pt x="114" y="174"/>
                  </a:cubicBezTo>
                  <a:cubicBezTo>
                    <a:pt x="114" y="185"/>
                    <a:pt x="125" y="185"/>
                    <a:pt x="125" y="185"/>
                  </a:cubicBezTo>
                  <a:cubicBezTo>
                    <a:pt x="137" y="197"/>
                    <a:pt x="137" y="197"/>
                    <a:pt x="148" y="208"/>
                  </a:cubicBezTo>
                  <a:cubicBezTo>
                    <a:pt x="159" y="208"/>
                    <a:pt x="159" y="219"/>
                    <a:pt x="171" y="231"/>
                  </a:cubicBezTo>
                  <a:cubicBezTo>
                    <a:pt x="171" y="231"/>
                    <a:pt x="182" y="242"/>
                    <a:pt x="194" y="253"/>
                  </a:cubicBezTo>
                  <a:cubicBezTo>
                    <a:pt x="199" y="259"/>
                    <a:pt x="208" y="268"/>
                    <a:pt x="216" y="276"/>
                  </a:cubicBezTo>
                  <a:lnTo>
                    <a:pt x="216" y="276"/>
                  </a:lnTo>
                  <a:cubicBezTo>
                    <a:pt x="226" y="286"/>
                    <a:pt x="228" y="296"/>
                    <a:pt x="235" y="298"/>
                  </a:cubicBezTo>
                  <a:lnTo>
                    <a:pt x="235" y="298"/>
                  </a:lnTo>
                  <a:cubicBezTo>
                    <a:pt x="231" y="291"/>
                    <a:pt x="224" y="284"/>
                    <a:pt x="217" y="277"/>
                  </a:cubicBezTo>
                  <a:lnTo>
                    <a:pt x="217" y="277"/>
                  </a:lnTo>
                  <a:cubicBezTo>
                    <a:pt x="225" y="285"/>
                    <a:pt x="233" y="293"/>
                    <a:pt x="239" y="299"/>
                  </a:cubicBezTo>
                  <a:cubicBezTo>
                    <a:pt x="238" y="299"/>
                    <a:pt x="237" y="299"/>
                    <a:pt x="235" y="298"/>
                  </a:cubicBezTo>
                  <a:lnTo>
                    <a:pt x="235" y="298"/>
                  </a:lnTo>
                  <a:cubicBezTo>
                    <a:pt x="238" y="302"/>
                    <a:pt x="239" y="306"/>
                    <a:pt x="239" y="310"/>
                  </a:cubicBezTo>
                  <a:cubicBezTo>
                    <a:pt x="262" y="344"/>
                    <a:pt x="285" y="378"/>
                    <a:pt x="307" y="413"/>
                  </a:cubicBezTo>
                  <a:cubicBezTo>
                    <a:pt x="319" y="435"/>
                    <a:pt x="341" y="458"/>
                    <a:pt x="353" y="481"/>
                  </a:cubicBezTo>
                  <a:cubicBezTo>
                    <a:pt x="364" y="481"/>
                    <a:pt x="376" y="492"/>
                    <a:pt x="376" y="492"/>
                  </a:cubicBezTo>
                  <a:cubicBezTo>
                    <a:pt x="387" y="504"/>
                    <a:pt x="387" y="504"/>
                    <a:pt x="387" y="515"/>
                  </a:cubicBezTo>
                  <a:cubicBezTo>
                    <a:pt x="410" y="538"/>
                    <a:pt x="444" y="560"/>
                    <a:pt x="478" y="560"/>
                  </a:cubicBezTo>
                  <a:cubicBezTo>
                    <a:pt x="512" y="549"/>
                    <a:pt x="546" y="526"/>
                    <a:pt x="558" y="492"/>
                  </a:cubicBezTo>
                  <a:cubicBezTo>
                    <a:pt x="558" y="469"/>
                    <a:pt x="558" y="458"/>
                    <a:pt x="558" y="435"/>
                  </a:cubicBezTo>
                  <a:cubicBezTo>
                    <a:pt x="558" y="435"/>
                    <a:pt x="569" y="424"/>
                    <a:pt x="569" y="424"/>
                  </a:cubicBezTo>
                  <a:cubicBezTo>
                    <a:pt x="569" y="401"/>
                    <a:pt x="569" y="378"/>
                    <a:pt x="569" y="356"/>
                  </a:cubicBezTo>
                  <a:cubicBezTo>
                    <a:pt x="569" y="344"/>
                    <a:pt x="558" y="333"/>
                    <a:pt x="558" y="322"/>
                  </a:cubicBezTo>
                  <a:cubicBezTo>
                    <a:pt x="546" y="288"/>
                    <a:pt x="535" y="265"/>
                    <a:pt x="523" y="231"/>
                  </a:cubicBezTo>
                  <a:cubicBezTo>
                    <a:pt x="489" y="197"/>
                    <a:pt x="455" y="151"/>
                    <a:pt x="410" y="117"/>
                  </a:cubicBezTo>
                  <a:cubicBezTo>
                    <a:pt x="387" y="94"/>
                    <a:pt x="364" y="71"/>
                    <a:pt x="341" y="60"/>
                  </a:cubicBezTo>
                  <a:cubicBezTo>
                    <a:pt x="330" y="49"/>
                    <a:pt x="319" y="49"/>
                    <a:pt x="319" y="49"/>
                  </a:cubicBezTo>
                  <a:cubicBezTo>
                    <a:pt x="307" y="37"/>
                    <a:pt x="307" y="37"/>
                    <a:pt x="296" y="37"/>
                  </a:cubicBezTo>
                  <a:cubicBezTo>
                    <a:pt x="273" y="26"/>
                    <a:pt x="262" y="26"/>
                    <a:pt x="239" y="15"/>
                  </a:cubicBezTo>
                  <a:lnTo>
                    <a:pt x="228" y="15"/>
                  </a:lnTo>
                  <a:cubicBezTo>
                    <a:pt x="216" y="3"/>
                    <a:pt x="194" y="3"/>
                    <a:pt x="182" y="3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4444350" y="3731000"/>
              <a:ext cx="8575" cy="8550"/>
            </a:xfrm>
            <a:custGeom>
              <a:rect b="b" l="l" r="r" t="t"/>
              <a:pathLst>
                <a:path extrusionOk="0" h="342" w="343">
                  <a:moveTo>
                    <a:pt x="58" y="0"/>
                  </a:moveTo>
                  <a:cubicBezTo>
                    <a:pt x="12" y="0"/>
                    <a:pt x="1" y="46"/>
                    <a:pt x="24" y="80"/>
                  </a:cubicBezTo>
                  <a:cubicBezTo>
                    <a:pt x="24" y="91"/>
                    <a:pt x="35" y="103"/>
                    <a:pt x="35" y="103"/>
                  </a:cubicBezTo>
                  <a:cubicBezTo>
                    <a:pt x="35" y="103"/>
                    <a:pt x="35" y="114"/>
                    <a:pt x="35" y="114"/>
                  </a:cubicBezTo>
                  <a:cubicBezTo>
                    <a:pt x="35" y="125"/>
                    <a:pt x="46" y="137"/>
                    <a:pt x="58" y="137"/>
                  </a:cubicBezTo>
                  <a:cubicBezTo>
                    <a:pt x="58" y="148"/>
                    <a:pt x="69" y="159"/>
                    <a:pt x="80" y="171"/>
                  </a:cubicBezTo>
                  <a:lnTo>
                    <a:pt x="92" y="182"/>
                  </a:lnTo>
                  <a:cubicBezTo>
                    <a:pt x="92" y="194"/>
                    <a:pt x="103" y="194"/>
                    <a:pt x="103" y="205"/>
                  </a:cubicBezTo>
                  <a:cubicBezTo>
                    <a:pt x="115" y="205"/>
                    <a:pt x="115" y="216"/>
                    <a:pt x="115" y="216"/>
                  </a:cubicBezTo>
                  <a:cubicBezTo>
                    <a:pt x="126" y="228"/>
                    <a:pt x="137" y="239"/>
                    <a:pt x="149" y="250"/>
                  </a:cubicBezTo>
                  <a:cubicBezTo>
                    <a:pt x="160" y="273"/>
                    <a:pt x="183" y="296"/>
                    <a:pt x="206" y="307"/>
                  </a:cubicBezTo>
                  <a:cubicBezTo>
                    <a:pt x="217" y="307"/>
                    <a:pt x="217" y="319"/>
                    <a:pt x="228" y="330"/>
                  </a:cubicBezTo>
                  <a:cubicBezTo>
                    <a:pt x="240" y="330"/>
                    <a:pt x="240" y="330"/>
                    <a:pt x="251" y="341"/>
                  </a:cubicBezTo>
                  <a:cubicBezTo>
                    <a:pt x="262" y="341"/>
                    <a:pt x="285" y="341"/>
                    <a:pt x="297" y="330"/>
                  </a:cubicBezTo>
                  <a:cubicBezTo>
                    <a:pt x="308" y="330"/>
                    <a:pt x="319" y="319"/>
                    <a:pt x="319" y="307"/>
                  </a:cubicBezTo>
                  <a:cubicBezTo>
                    <a:pt x="331" y="307"/>
                    <a:pt x="331" y="296"/>
                    <a:pt x="331" y="285"/>
                  </a:cubicBezTo>
                  <a:cubicBezTo>
                    <a:pt x="342" y="273"/>
                    <a:pt x="331" y="262"/>
                    <a:pt x="331" y="250"/>
                  </a:cubicBezTo>
                  <a:cubicBezTo>
                    <a:pt x="331" y="250"/>
                    <a:pt x="331" y="239"/>
                    <a:pt x="331" y="239"/>
                  </a:cubicBezTo>
                  <a:cubicBezTo>
                    <a:pt x="331" y="228"/>
                    <a:pt x="331" y="205"/>
                    <a:pt x="331" y="194"/>
                  </a:cubicBezTo>
                  <a:cubicBezTo>
                    <a:pt x="331" y="182"/>
                    <a:pt x="331" y="171"/>
                    <a:pt x="319" y="171"/>
                  </a:cubicBezTo>
                  <a:cubicBezTo>
                    <a:pt x="319" y="159"/>
                    <a:pt x="319" y="159"/>
                    <a:pt x="319" y="159"/>
                  </a:cubicBezTo>
                  <a:cubicBezTo>
                    <a:pt x="308" y="137"/>
                    <a:pt x="308" y="125"/>
                    <a:pt x="285" y="103"/>
                  </a:cubicBezTo>
                  <a:cubicBezTo>
                    <a:pt x="285" y="103"/>
                    <a:pt x="285" y="91"/>
                    <a:pt x="274" y="91"/>
                  </a:cubicBezTo>
                  <a:cubicBezTo>
                    <a:pt x="262" y="80"/>
                    <a:pt x="251" y="68"/>
                    <a:pt x="240" y="57"/>
                  </a:cubicBezTo>
                  <a:cubicBezTo>
                    <a:pt x="228" y="46"/>
                    <a:pt x="217" y="34"/>
                    <a:pt x="206" y="23"/>
                  </a:cubicBezTo>
                  <a:cubicBezTo>
                    <a:pt x="183" y="23"/>
                    <a:pt x="171" y="12"/>
                    <a:pt x="160" y="12"/>
                  </a:cubicBezTo>
                  <a:cubicBezTo>
                    <a:pt x="160" y="12"/>
                    <a:pt x="149" y="0"/>
                    <a:pt x="14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4445775" y="3731000"/>
              <a:ext cx="325" cy="25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cubicBezTo>
                    <a:pt x="12" y="0"/>
                    <a:pt x="12" y="0"/>
                    <a:pt x="1" y="0"/>
                  </a:cubicBezTo>
                  <a:lnTo>
                    <a:pt x="1" y="0"/>
                  </a:ln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4453450" y="3728800"/>
              <a:ext cx="5150" cy="5825"/>
            </a:xfrm>
            <a:custGeom>
              <a:rect b="b" l="l" r="r" t="t"/>
              <a:pathLst>
                <a:path extrusionOk="0" h="233" w="206">
                  <a:moveTo>
                    <a:pt x="56" y="0"/>
                  </a:moveTo>
                  <a:cubicBezTo>
                    <a:pt x="46" y="0"/>
                    <a:pt x="35" y="3"/>
                    <a:pt x="24" y="9"/>
                  </a:cubicBezTo>
                  <a:cubicBezTo>
                    <a:pt x="24" y="9"/>
                    <a:pt x="12" y="20"/>
                    <a:pt x="12" y="20"/>
                  </a:cubicBezTo>
                  <a:cubicBezTo>
                    <a:pt x="12" y="31"/>
                    <a:pt x="1" y="43"/>
                    <a:pt x="12" y="54"/>
                  </a:cubicBezTo>
                  <a:cubicBezTo>
                    <a:pt x="12" y="54"/>
                    <a:pt x="12" y="54"/>
                    <a:pt x="12" y="65"/>
                  </a:cubicBezTo>
                  <a:cubicBezTo>
                    <a:pt x="12" y="65"/>
                    <a:pt x="12" y="77"/>
                    <a:pt x="12" y="88"/>
                  </a:cubicBezTo>
                  <a:cubicBezTo>
                    <a:pt x="12" y="88"/>
                    <a:pt x="12" y="100"/>
                    <a:pt x="12" y="111"/>
                  </a:cubicBezTo>
                  <a:cubicBezTo>
                    <a:pt x="12" y="111"/>
                    <a:pt x="24" y="122"/>
                    <a:pt x="24" y="122"/>
                  </a:cubicBezTo>
                  <a:cubicBezTo>
                    <a:pt x="24" y="134"/>
                    <a:pt x="35" y="156"/>
                    <a:pt x="35" y="168"/>
                  </a:cubicBezTo>
                  <a:cubicBezTo>
                    <a:pt x="46" y="168"/>
                    <a:pt x="46" y="168"/>
                    <a:pt x="46" y="179"/>
                  </a:cubicBezTo>
                  <a:cubicBezTo>
                    <a:pt x="46" y="179"/>
                    <a:pt x="58" y="191"/>
                    <a:pt x="58" y="191"/>
                  </a:cubicBezTo>
                  <a:cubicBezTo>
                    <a:pt x="69" y="202"/>
                    <a:pt x="69" y="202"/>
                    <a:pt x="80" y="213"/>
                  </a:cubicBezTo>
                  <a:cubicBezTo>
                    <a:pt x="92" y="213"/>
                    <a:pt x="103" y="225"/>
                    <a:pt x="115" y="225"/>
                  </a:cubicBezTo>
                  <a:cubicBezTo>
                    <a:pt x="124" y="229"/>
                    <a:pt x="133" y="232"/>
                    <a:pt x="143" y="232"/>
                  </a:cubicBezTo>
                  <a:cubicBezTo>
                    <a:pt x="156" y="232"/>
                    <a:pt x="169" y="227"/>
                    <a:pt x="183" y="213"/>
                  </a:cubicBezTo>
                  <a:cubicBezTo>
                    <a:pt x="194" y="202"/>
                    <a:pt x="206" y="191"/>
                    <a:pt x="206" y="168"/>
                  </a:cubicBezTo>
                  <a:cubicBezTo>
                    <a:pt x="206" y="156"/>
                    <a:pt x="194" y="134"/>
                    <a:pt x="194" y="122"/>
                  </a:cubicBezTo>
                  <a:cubicBezTo>
                    <a:pt x="194" y="111"/>
                    <a:pt x="183" y="100"/>
                    <a:pt x="183" y="100"/>
                  </a:cubicBezTo>
                  <a:cubicBezTo>
                    <a:pt x="183" y="88"/>
                    <a:pt x="171" y="88"/>
                    <a:pt x="171" y="88"/>
                  </a:cubicBezTo>
                  <a:cubicBezTo>
                    <a:pt x="171" y="77"/>
                    <a:pt x="160" y="65"/>
                    <a:pt x="149" y="54"/>
                  </a:cubicBezTo>
                  <a:lnTo>
                    <a:pt x="137" y="54"/>
                  </a:lnTo>
                  <a:cubicBezTo>
                    <a:pt x="137" y="43"/>
                    <a:pt x="137" y="43"/>
                    <a:pt x="126" y="43"/>
                  </a:cubicBezTo>
                  <a:cubicBezTo>
                    <a:pt x="126" y="31"/>
                    <a:pt x="126" y="31"/>
                    <a:pt x="115" y="31"/>
                  </a:cubicBezTo>
                  <a:cubicBezTo>
                    <a:pt x="115" y="20"/>
                    <a:pt x="103" y="20"/>
                    <a:pt x="103" y="20"/>
                  </a:cubicBezTo>
                  <a:lnTo>
                    <a:pt x="92" y="20"/>
                  </a:lnTo>
                  <a:cubicBezTo>
                    <a:pt x="92" y="20"/>
                    <a:pt x="80" y="9"/>
                    <a:pt x="80" y="9"/>
                  </a:cubicBezTo>
                  <a:cubicBezTo>
                    <a:pt x="75" y="3"/>
                    <a:pt x="66" y="0"/>
                    <a:pt x="5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4342000" y="3707800"/>
              <a:ext cx="20150" cy="10075"/>
            </a:xfrm>
            <a:custGeom>
              <a:rect b="b" l="l" r="r" t="t"/>
              <a:pathLst>
                <a:path extrusionOk="0" h="403" w="806">
                  <a:moveTo>
                    <a:pt x="489" y="0"/>
                  </a:moveTo>
                  <a:cubicBezTo>
                    <a:pt x="458" y="0"/>
                    <a:pt x="427" y="3"/>
                    <a:pt x="398" y="7"/>
                  </a:cubicBezTo>
                  <a:cubicBezTo>
                    <a:pt x="319" y="30"/>
                    <a:pt x="239" y="64"/>
                    <a:pt x="171" y="109"/>
                  </a:cubicBezTo>
                  <a:cubicBezTo>
                    <a:pt x="137" y="132"/>
                    <a:pt x="103" y="155"/>
                    <a:pt x="69" y="189"/>
                  </a:cubicBezTo>
                  <a:cubicBezTo>
                    <a:pt x="46" y="223"/>
                    <a:pt x="23" y="257"/>
                    <a:pt x="12" y="291"/>
                  </a:cubicBezTo>
                  <a:cubicBezTo>
                    <a:pt x="0" y="303"/>
                    <a:pt x="0" y="314"/>
                    <a:pt x="0" y="314"/>
                  </a:cubicBezTo>
                  <a:cubicBezTo>
                    <a:pt x="0" y="348"/>
                    <a:pt x="23" y="382"/>
                    <a:pt x="57" y="394"/>
                  </a:cubicBezTo>
                  <a:cubicBezTo>
                    <a:pt x="70" y="400"/>
                    <a:pt x="83" y="403"/>
                    <a:pt x="97" y="403"/>
                  </a:cubicBezTo>
                  <a:cubicBezTo>
                    <a:pt x="134" y="403"/>
                    <a:pt x="172" y="384"/>
                    <a:pt x="205" y="359"/>
                  </a:cubicBezTo>
                  <a:cubicBezTo>
                    <a:pt x="228" y="348"/>
                    <a:pt x="262" y="325"/>
                    <a:pt x="296" y="303"/>
                  </a:cubicBezTo>
                  <a:cubicBezTo>
                    <a:pt x="307" y="291"/>
                    <a:pt x="319" y="280"/>
                    <a:pt x="341" y="280"/>
                  </a:cubicBezTo>
                  <a:cubicBezTo>
                    <a:pt x="353" y="268"/>
                    <a:pt x="353" y="268"/>
                    <a:pt x="364" y="268"/>
                  </a:cubicBezTo>
                  <a:cubicBezTo>
                    <a:pt x="364" y="268"/>
                    <a:pt x="364" y="257"/>
                    <a:pt x="376" y="257"/>
                  </a:cubicBezTo>
                  <a:cubicBezTo>
                    <a:pt x="387" y="257"/>
                    <a:pt x="410" y="246"/>
                    <a:pt x="421" y="246"/>
                  </a:cubicBezTo>
                  <a:cubicBezTo>
                    <a:pt x="432" y="246"/>
                    <a:pt x="444" y="246"/>
                    <a:pt x="455" y="234"/>
                  </a:cubicBezTo>
                  <a:lnTo>
                    <a:pt x="535" y="234"/>
                  </a:lnTo>
                  <a:cubicBezTo>
                    <a:pt x="535" y="234"/>
                    <a:pt x="546" y="246"/>
                    <a:pt x="546" y="246"/>
                  </a:cubicBezTo>
                  <a:lnTo>
                    <a:pt x="592" y="246"/>
                  </a:lnTo>
                  <a:cubicBezTo>
                    <a:pt x="603" y="257"/>
                    <a:pt x="614" y="257"/>
                    <a:pt x="626" y="257"/>
                  </a:cubicBezTo>
                  <a:lnTo>
                    <a:pt x="637" y="257"/>
                  </a:lnTo>
                  <a:cubicBezTo>
                    <a:pt x="637" y="257"/>
                    <a:pt x="649" y="268"/>
                    <a:pt x="660" y="268"/>
                  </a:cubicBezTo>
                  <a:lnTo>
                    <a:pt x="683" y="268"/>
                  </a:lnTo>
                  <a:cubicBezTo>
                    <a:pt x="694" y="268"/>
                    <a:pt x="717" y="280"/>
                    <a:pt x="728" y="280"/>
                  </a:cubicBezTo>
                  <a:cubicBezTo>
                    <a:pt x="734" y="282"/>
                    <a:pt x="740" y="283"/>
                    <a:pt x="746" y="283"/>
                  </a:cubicBezTo>
                  <a:cubicBezTo>
                    <a:pt x="776" y="283"/>
                    <a:pt x="806" y="261"/>
                    <a:pt x="796" y="223"/>
                  </a:cubicBezTo>
                  <a:cubicBezTo>
                    <a:pt x="796" y="212"/>
                    <a:pt x="796" y="189"/>
                    <a:pt x="796" y="178"/>
                  </a:cubicBezTo>
                  <a:cubicBezTo>
                    <a:pt x="785" y="166"/>
                    <a:pt x="785" y="155"/>
                    <a:pt x="774" y="143"/>
                  </a:cubicBezTo>
                  <a:cubicBezTo>
                    <a:pt x="774" y="143"/>
                    <a:pt x="774" y="132"/>
                    <a:pt x="762" y="121"/>
                  </a:cubicBezTo>
                  <a:cubicBezTo>
                    <a:pt x="740" y="87"/>
                    <a:pt x="694" y="52"/>
                    <a:pt x="649" y="30"/>
                  </a:cubicBezTo>
                  <a:cubicBezTo>
                    <a:pt x="598" y="8"/>
                    <a:pt x="543" y="0"/>
                    <a:pt x="48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4342850" y="3699225"/>
              <a:ext cx="14800" cy="8025"/>
            </a:xfrm>
            <a:custGeom>
              <a:rect b="b" l="l" r="r" t="t"/>
              <a:pathLst>
                <a:path extrusionOk="0" h="321" w="592">
                  <a:moveTo>
                    <a:pt x="352" y="0"/>
                  </a:moveTo>
                  <a:cubicBezTo>
                    <a:pt x="330" y="0"/>
                    <a:pt x="307" y="3"/>
                    <a:pt x="285" y="9"/>
                  </a:cubicBezTo>
                  <a:cubicBezTo>
                    <a:pt x="239" y="20"/>
                    <a:pt x="205" y="31"/>
                    <a:pt x="160" y="54"/>
                  </a:cubicBezTo>
                  <a:cubicBezTo>
                    <a:pt x="91" y="88"/>
                    <a:pt x="0" y="157"/>
                    <a:pt x="12" y="248"/>
                  </a:cubicBezTo>
                  <a:cubicBezTo>
                    <a:pt x="12" y="282"/>
                    <a:pt x="23" y="304"/>
                    <a:pt x="57" y="316"/>
                  </a:cubicBezTo>
                  <a:cubicBezTo>
                    <a:pt x="69" y="319"/>
                    <a:pt x="81" y="320"/>
                    <a:pt x="92" y="320"/>
                  </a:cubicBezTo>
                  <a:cubicBezTo>
                    <a:pt x="122" y="320"/>
                    <a:pt x="149" y="310"/>
                    <a:pt x="182" y="293"/>
                  </a:cubicBezTo>
                  <a:cubicBezTo>
                    <a:pt x="194" y="293"/>
                    <a:pt x="194" y="282"/>
                    <a:pt x="205" y="282"/>
                  </a:cubicBezTo>
                  <a:cubicBezTo>
                    <a:pt x="208" y="280"/>
                    <a:pt x="212" y="278"/>
                    <a:pt x="215" y="277"/>
                  </a:cubicBezTo>
                  <a:lnTo>
                    <a:pt x="215" y="277"/>
                  </a:lnTo>
                  <a:cubicBezTo>
                    <a:pt x="212" y="282"/>
                    <a:pt x="205" y="282"/>
                    <a:pt x="205" y="282"/>
                  </a:cubicBezTo>
                  <a:cubicBezTo>
                    <a:pt x="214" y="282"/>
                    <a:pt x="216" y="282"/>
                    <a:pt x="216" y="276"/>
                  </a:cubicBezTo>
                  <a:lnTo>
                    <a:pt x="216" y="276"/>
                  </a:lnTo>
                  <a:cubicBezTo>
                    <a:pt x="216" y="276"/>
                    <a:pt x="215" y="277"/>
                    <a:pt x="215" y="277"/>
                  </a:cubicBezTo>
                  <a:lnTo>
                    <a:pt x="215" y="277"/>
                  </a:lnTo>
                  <a:cubicBezTo>
                    <a:pt x="216" y="275"/>
                    <a:pt x="216" y="273"/>
                    <a:pt x="216" y="270"/>
                  </a:cubicBezTo>
                  <a:lnTo>
                    <a:pt x="216" y="270"/>
                  </a:lnTo>
                  <a:cubicBezTo>
                    <a:pt x="216" y="273"/>
                    <a:pt x="216" y="275"/>
                    <a:pt x="216" y="276"/>
                  </a:cubicBezTo>
                  <a:lnTo>
                    <a:pt x="216" y="276"/>
                  </a:lnTo>
                  <a:cubicBezTo>
                    <a:pt x="235" y="267"/>
                    <a:pt x="254" y="257"/>
                    <a:pt x="273" y="248"/>
                  </a:cubicBezTo>
                  <a:cubicBezTo>
                    <a:pt x="273" y="248"/>
                    <a:pt x="285" y="248"/>
                    <a:pt x="296" y="236"/>
                  </a:cubicBezTo>
                  <a:cubicBezTo>
                    <a:pt x="307" y="236"/>
                    <a:pt x="330" y="236"/>
                    <a:pt x="342" y="225"/>
                  </a:cubicBezTo>
                  <a:cubicBezTo>
                    <a:pt x="342" y="225"/>
                    <a:pt x="353" y="225"/>
                    <a:pt x="353" y="213"/>
                  </a:cubicBezTo>
                  <a:lnTo>
                    <a:pt x="387" y="213"/>
                  </a:lnTo>
                  <a:cubicBezTo>
                    <a:pt x="398" y="202"/>
                    <a:pt x="421" y="202"/>
                    <a:pt x="433" y="191"/>
                  </a:cubicBezTo>
                  <a:cubicBezTo>
                    <a:pt x="444" y="179"/>
                    <a:pt x="467" y="179"/>
                    <a:pt x="478" y="179"/>
                  </a:cubicBezTo>
                  <a:cubicBezTo>
                    <a:pt x="489" y="168"/>
                    <a:pt x="501" y="168"/>
                    <a:pt x="501" y="168"/>
                  </a:cubicBezTo>
                  <a:lnTo>
                    <a:pt x="512" y="168"/>
                  </a:lnTo>
                  <a:cubicBezTo>
                    <a:pt x="512" y="157"/>
                    <a:pt x="524" y="157"/>
                    <a:pt x="535" y="157"/>
                  </a:cubicBezTo>
                  <a:lnTo>
                    <a:pt x="546" y="157"/>
                  </a:lnTo>
                  <a:cubicBezTo>
                    <a:pt x="569" y="145"/>
                    <a:pt x="580" y="134"/>
                    <a:pt x="592" y="111"/>
                  </a:cubicBezTo>
                  <a:cubicBezTo>
                    <a:pt x="592" y="100"/>
                    <a:pt x="592" y="77"/>
                    <a:pt x="569" y="66"/>
                  </a:cubicBezTo>
                  <a:cubicBezTo>
                    <a:pt x="546" y="43"/>
                    <a:pt x="524" y="31"/>
                    <a:pt x="501" y="31"/>
                  </a:cubicBezTo>
                  <a:cubicBezTo>
                    <a:pt x="489" y="20"/>
                    <a:pt x="478" y="20"/>
                    <a:pt x="455" y="9"/>
                  </a:cubicBezTo>
                  <a:lnTo>
                    <a:pt x="410" y="9"/>
                  </a:lnTo>
                  <a:cubicBezTo>
                    <a:pt x="393" y="3"/>
                    <a:pt x="373" y="0"/>
                    <a:pt x="3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4342575" y="3693450"/>
              <a:ext cx="9100" cy="6000"/>
            </a:xfrm>
            <a:custGeom>
              <a:rect b="b" l="l" r="r" t="t"/>
              <a:pathLst>
                <a:path extrusionOk="0" h="240" w="364">
                  <a:moveTo>
                    <a:pt x="239" y="1"/>
                  </a:moveTo>
                  <a:cubicBezTo>
                    <a:pt x="227" y="1"/>
                    <a:pt x="216" y="12"/>
                    <a:pt x="205" y="12"/>
                  </a:cubicBezTo>
                  <a:lnTo>
                    <a:pt x="171" y="12"/>
                  </a:lnTo>
                  <a:cubicBezTo>
                    <a:pt x="148" y="24"/>
                    <a:pt x="125" y="35"/>
                    <a:pt x="102" y="46"/>
                  </a:cubicBezTo>
                  <a:cubicBezTo>
                    <a:pt x="80" y="58"/>
                    <a:pt x="57" y="69"/>
                    <a:pt x="46" y="92"/>
                  </a:cubicBezTo>
                  <a:cubicBezTo>
                    <a:pt x="23" y="103"/>
                    <a:pt x="0" y="149"/>
                    <a:pt x="11" y="183"/>
                  </a:cubicBezTo>
                  <a:cubicBezTo>
                    <a:pt x="11" y="194"/>
                    <a:pt x="11" y="217"/>
                    <a:pt x="23" y="217"/>
                  </a:cubicBezTo>
                  <a:cubicBezTo>
                    <a:pt x="34" y="228"/>
                    <a:pt x="46" y="228"/>
                    <a:pt x="46" y="228"/>
                  </a:cubicBezTo>
                  <a:cubicBezTo>
                    <a:pt x="57" y="240"/>
                    <a:pt x="57" y="240"/>
                    <a:pt x="57" y="240"/>
                  </a:cubicBezTo>
                  <a:lnTo>
                    <a:pt x="114" y="240"/>
                  </a:lnTo>
                  <a:cubicBezTo>
                    <a:pt x="125" y="240"/>
                    <a:pt x="148" y="228"/>
                    <a:pt x="159" y="217"/>
                  </a:cubicBezTo>
                  <a:cubicBezTo>
                    <a:pt x="175" y="209"/>
                    <a:pt x="185" y="207"/>
                    <a:pt x="197" y="202"/>
                  </a:cubicBezTo>
                  <a:lnTo>
                    <a:pt x="197" y="202"/>
                  </a:lnTo>
                  <a:cubicBezTo>
                    <a:pt x="195" y="204"/>
                    <a:pt x="193" y="206"/>
                    <a:pt x="193" y="206"/>
                  </a:cubicBezTo>
                  <a:lnTo>
                    <a:pt x="239" y="183"/>
                  </a:lnTo>
                  <a:lnTo>
                    <a:pt x="250" y="183"/>
                  </a:lnTo>
                  <a:cubicBezTo>
                    <a:pt x="273" y="171"/>
                    <a:pt x="284" y="171"/>
                    <a:pt x="296" y="160"/>
                  </a:cubicBezTo>
                  <a:cubicBezTo>
                    <a:pt x="307" y="160"/>
                    <a:pt x="318" y="149"/>
                    <a:pt x="330" y="149"/>
                  </a:cubicBezTo>
                  <a:cubicBezTo>
                    <a:pt x="353" y="126"/>
                    <a:pt x="364" y="115"/>
                    <a:pt x="364" y="80"/>
                  </a:cubicBezTo>
                  <a:cubicBezTo>
                    <a:pt x="364" y="58"/>
                    <a:pt x="353" y="35"/>
                    <a:pt x="330" y="24"/>
                  </a:cubicBezTo>
                  <a:cubicBezTo>
                    <a:pt x="307" y="12"/>
                    <a:pt x="284" y="12"/>
                    <a:pt x="273" y="12"/>
                  </a:cubicBezTo>
                  <a:cubicBezTo>
                    <a:pt x="262" y="12"/>
                    <a:pt x="250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4356200" y="4087125"/>
              <a:ext cx="204925" cy="107275"/>
            </a:xfrm>
            <a:custGeom>
              <a:rect b="b" l="l" r="r" t="t"/>
              <a:pathLst>
                <a:path extrusionOk="0" h="4291" w="8197">
                  <a:moveTo>
                    <a:pt x="8116" y="1"/>
                  </a:moveTo>
                  <a:cubicBezTo>
                    <a:pt x="8080" y="1"/>
                    <a:pt x="8041" y="21"/>
                    <a:pt x="8031" y="63"/>
                  </a:cubicBezTo>
                  <a:cubicBezTo>
                    <a:pt x="7997" y="200"/>
                    <a:pt x="7940" y="336"/>
                    <a:pt x="7894" y="473"/>
                  </a:cubicBezTo>
                  <a:cubicBezTo>
                    <a:pt x="7849" y="598"/>
                    <a:pt x="7803" y="734"/>
                    <a:pt x="7758" y="871"/>
                  </a:cubicBezTo>
                  <a:cubicBezTo>
                    <a:pt x="7667" y="1132"/>
                    <a:pt x="7542" y="1394"/>
                    <a:pt x="7394" y="1633"/>
                  </a:cubicBezTo>
                  <a:cubicBezTo>
                    <a:pt x="7098" y="2111"/>
                    <a:pt x="6711" y="2531"/>
                    <a:pt x="6257" y="2861"/>
                  </a:cubicBezTo>
                  <a:cubicBezTo>
                    <a:pt x="5722" y="3237"/>
                    <a:pt x="5108" y="3475"/>
                    <a:pt x="4482" y="3646"/>
                  </a:cubicBezTo>
                  <a:cubicBezTo>
                    <a:pt x="3800" y="3839"/>
                    <a:pt x="3117" y="3942"/>
                    <a:pt x="2412" y="4044"/>
                  </a:cubicBezTo>
                  <a:cubicBezTo>
                    <a:pt x="2025" y="4090"/>
                    <a:pt x="1639" y="4112"/>
                    <a:pt x="1252" y="4112"/>
                  </a:cubicBezTo>
                  <a:cubicBezTo>
                    <a:pt x="854" y="4112"/>
                    <a:pt x="456" y="4078"/>
                    <a:pt x="58" y="4078"/>
                  </a:cubicBezTo>
                  <a:cubicBezTo>
                    <a:pt x="12" y="4078"/>
                    <a:pt x="1" y="4135"/>
                    <a:pt x="46" y="4147"/>
                  </a:cubicBezTo>
                  <a:cubicBezTo>
                    <a:pt x="399" y="4226"/>
                    <a:pt x="763" y="4260"/>
                    <a:pt x="1116" y="4272"/>
                  </a:cubicBezTo>
                  <a:cubicBezTo>
                    <a:pt x="1329" y="4285"/>
                    <a:pt x="1538" y="4290"/>
                    <a:pt x="1746" y="4290"/>
                  </a:cubicBezTo>
                  <a:cubicBezTo>
                    <a:pt x="1893" y="4290"/>
                    <a:pt x="2039" y="4288"/>
                    <a:pt x="2185" y="4283"/>
                  </a:cubicBezTo>
                  <a:cubicBezTo>
                    <a:pt x="2913" y="4260"/>
                    <a:pt x="3629" y="4147"/>
                    <a:pt x="4334" y="3965"/>
                  </a:cubicBezTo>
                  <a:cubicBezTo>
                    <a:pt x="4994" y="3794"/>
                    <a:pt x="5654" y="3555"/>
                    <a:pt x="6245" y="3203"/>
                  </a:cubicBezTo>
                  <a:cubicBezTo>
                    <a:pt x="6780" y="2895"/>
                    <a:pt x="7212" y="2463"/>
                    <a:pt x="7565" y="1963"/>
                  </a:cubicBezTo>
                  <a:cubicBezTo>
                    <a:pt x="7746" y="1678"/>
                    <a:pt x="7906" y="1383"/>
                    <a:pt x="8019" y="1064"/>
                  </a:cubicBezTo>
                  <a:cubicBezTo>
                    <a:pt x="8088" y="916"/>
                    <a:pt x="8133" y="746"/>
                    <a:pt x="8167" y="587"/>
                  </a:cubicBezTo>
                  <a:cubicBezTo>
                    <a:pt x="8190" y="416"/>
                    <a:pt x="8179" y="245"/>
                    <a:pt x="8190" y="75"/>
                  </a:cubicBezTo>
                  <a:cubicBezTo>
                    <a:pt x="8196" y="26"/>
                    <a:pt x="8157" y="1"/>
                    <a:pt x="811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4536850" y="3979150"/>
              <a:ext cx="23250" cy="88850"/>
            </a:xfrm>
            <a:custGeom>
              <a:rect b="b" l="l" r="r" t="t"/>
              <a:pathLst>
                <a:path extrusionOk="0" h="3554" w="930">
                  <a:moveTo>
                    <a:pt x="46" y="1"/>
                  </a:moveTo>
                  <a:cubicBezTo>
                    <a:pt x="21" y="1"/>
                    <a:pt x="1" y="25"/>
                    <a:pt x="9" y="49"/>
                  </a:cubicBezTo>
                  <a:cubicBezTo>
                    <a:pt x="77" y="333"/>
                    <a:pt x="179" y="606"/>
                    <a:pt x="270" y="879"/>
                  </a:cubicBezTo>
                  <a:cubicBezTo>
                    <a:pt x="361" y="1164"/>
                    <a:pt x="441" y="1448"/>
                    <a:pt x="498" y="1732"/>
                  </a:cubicBezTo>
                  <a:cubicBezTo>
                    <a:pt x="555" y="2017"/>
                    <a:pt x="600" y="2301"/>
                    <a:pt x="611" y="2597"/>
                  </a:cubicBezTo>
                  <a:cubicBezTo>
                    <a:pt x="623" y="2733"/>
                    <a:pt x="623" y="2881"/>
                    <a:pt x="623" y="3018"/>
                  </a:cubicBezTo>
                  <a:cubicBezTo>
                    <a:pt x="623" y="3086"/>
                    <a:pt x="634" y="3154"/>
                    <a:pt x="634" y="3234"/>
                  </a:cubicBezTo>
                  <a:cubicBezTo>
                    <a:pt x="646" y="3268"/>
                    <a:pt x="646" y="3313"/>
                    <a:pt x="646" y="3347"/>
                  </a:cubicBezTo>
                  <a:cubicBezTo>
                    <a:pt x="657" y="3393"/>
                    <a:pt x="668" y="3427"/>
                    <a:pt x="680" y="3472"/>
                  </a:cubicBezTo>
                  <a:cubicBezTo>
                    <a:pt x="680" y="3524"/>
                    <a:pt x="723" y="3553"/>
                    <a:pt x="765" y="3553"/>
                  </a:cubicBezTo>
                  <a:cubicBezTo>
                    <a:pt x="797" y="3553"/>
                    <a:pt x="829" y="3535"/>
                    <a:pt x="839" y="3495"/>
                  </a:cubicBezTo>
                  <a:cubicBezTo>
                    <a:pt x="850" y="3450"/>
                    <a:pt x="873" y="3416"/>
                    <a:pt x="884" y="3381"/>
                  </a:cubicBezTo>
                  <a:cubicBezTo>
                    <a:pt x="884" y="3347"/>
                    <a:pt x="896" y="3302"/>
                    <a:pt x="896" y="3268"/>
                  </a:cubicBezTo>
                  <a:cubicBezTo>
                    <a:pt x="907" y="3188"/>
                    <a:pt x="919" y="3120"/>
                    <a:pt x="930" y="3052"/>
                  </a:cubicBezTo>
                  <a:cubicBezTo>
                    <a:pt x="930" y="2892"/>
                    <a:pt x="930" y="2745"/>
                    <a:pt x="919" y="2597"/>
                  </a:cubicBezTo>
                  <a:cubicBezTo>
                    <a:pt x="896" y="2278"/>
                    <a:pt x="850" y="1971"/>
                    <a:pt x="782" y="1664"/>
                  </a:cubicBezTo>
                  <a:cubicBezTo>
                    <a:pt x="725" y="1368"/>
                    <a:pt x="634" y="1073"/>
                    <a:pt x="520" y="788"/>
                  </a:cubicBezTo>
                  <a:cubicBezTo>
                    <a:pt x="418" y="515"/>
                    <a:pt x="270" y="231"/>
                    <a:pt x="77" y="15"/>
                  </a:cubicBezTo>
                  <a:cubicBezTo>
                    <a:pt x="67" y="5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4182750" y="3988775"/>
              <a:ext cx="25475" cy="126975"/>
            </a:xfrm>
            <a:custGeom>
              <a:rect b="b" l="l" r="r" t="t"/>
              <a:pathLst>
                <a:path extrusionOk="0" h="5079" w="1019">
                  <a:moveTo>
                    <a:pt x="521" y="0"/>
                  </a:moveTo>
                  <a:cubicBezTo>
                    <a:pt x="509" y="0"/>
                    <a:pt x="498" y="5"/>
                    <a:pt x="490" y="17"/>
                  </a:cubicBezTo>
                  <a:cubicBezTo>
                    <a:pt x="388" y="142"/>
                    <a:pt x="331" y="301"/>
                    <a:pt x="274" y="449"/>
                  </a:cubicBezTo>
                  <a:cubicBezTo>
                    <a:pt x="217" y="619"/>
                    <a:pt x="172" y="790"/>
                    <a:pt x="137" y="961"/>
                  </a:cubicBezTo>
                  <a:cubicBezTo>
                    <a:pt x="58" y="1302"/>
                    <a:pt x="24" y="1643"/>
                    <a:pt x="12" y="1984"/>
                  </a:cubicBezTo>
                  <a:cubicBezTo>
                    <a:pt x="1" y="2678"/>
                    <a:pt x="103" y="3383"/>
                    <a:pt x="331" y="4031"/>
                  </a:cubicBezTo>
                  <a:cubicBezTo>
                    <a:pt x="388" y="4213"/>
                    <a:pt x="456" y="4407"/>
                    <a:pt x="547" y="4577"/>
                  </a:cubicBezTo>
                  <a:cubicBezTo>
                    <a:pt x="638" y="4748"/>
                    <a:pt x="763" y="4907"/>
                    <a:pt x="888" y="5055"/>
                  </a:cubicBezTo>
                  <a:cubicBezTo>
                    <a:pt x="898" y="5071"/>
                    <a:pt x="913" y="5078"/>
                    <a:pt x="930" y="5078"/>
                  </a:cubicBezTo>
                  <a:cubicBezTo>
                    <a:pt x="971" y="5078"/>
                    <a:pt x="1018" y="5036"/>
                    <a:pt x="1002" y="4987"/>
                  </a:cubicBezTo>
                  <a:cubicBezTo>
                    <a:pt x="945" y="4839"/>
                    <a:pt x="888" y="4680"/>
                    <a:pt x="843" y="4532"/>
                  </a:cubicBezTo>
                  <a:cubicBezTo>
                    <a:pt x="786" y="4373"/>
                    <a:pt x="718" y="4213"/>
                    <a:pt x="661" y="4066"/>
                  </a:cubicBezTo>
                  <a:cubicBezTo>
                    <a:pt x="547" y="3747"/>
                    <a:pt x="467" y="3429"/>
                    <a:pt x="410" y="3099"/>
                  </a:cubicBezTo>
                  <a:cubicBezTo>
                    <a:pt x="285" y="2451"/>
                    <a:pt x="297" y="1791"/>
                    <a:pt x="376" y="1143"/>
                  </a:cubicBezTo>
                  <a:cubicBezTo>
                    <a:pt x="399" y="961"/>
                    <a:pt x="433" y="779"/>
                    <a:pt x="467" y="597"/>
                  </a:cubicBezTo>
                  <a:cubicBezTo>
                    <a:pt x="490" y="506"/>
                    <a:pt x="513" y="415"/>
                    <a:pt x="524" y="312"/>
                  </a:cubicBezTo>
                  <a:cubicBezTo>
                    <a:pt x="547" y="221"/>
                    <a:pt x="570" y="142"/>
                    <a:pt x="570" y="51"/>
                  </a:cubicBezTo>
                  <a:cubicBezTo>
                    <a:pt x="570" y="20"/>
                    <a:pt x="544" y="0"/>
                    <a:pt x="52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4209500" y="4122875"/>
              <a:ext cx="12925" cy="18625"/>
            </a:xfrm>
            <a:custGeom>
              <a:rect b="b" l="l" r="r" t="t"/>
              <a:pathLst>
                <a:path extrusionOk="0" h="745" w="517">
                  <a:moveTo>
                    <a:pt x="53" y="1"/>
                  </a:moveTo>
                  <a:cubicBezTo>
                    <a:pt x="30" y="1"/>
                    <a:pt x="11" y="22"/>
                    <a:pt x="11" y="55"/>
                  </a:cubicBezTo>
                  <a:cubicBezTo>
                    <a:pt x="0" y="123"/>
                    <a:pt x="34" y="180"/>
                    <a:pt x="57" y="248"/>
                  </a:cubicBezTo>
                  <a:cubicBezTo>
                    <a:pt x="91" y="305"/>
                    <a:pt x="125" y="362"/>
                    <a:pt x="159" y="419"/>
                  </a:cubicBezTo>
                  <a:cubicBezTo>
                    <a:pt x="228" y="533"/>
                    <a:pt x="319" y="635"/>
                    <a:pt x="421" y="726"/>
                  </a:cubicBezTo>
                  <a:cubicBezTo>
                    <a:pt x="434" y="739"/>
                    <a:pt x="448" y="745"/>
                    <a:pt x="461" y="745"/>
                  </a:cubicBezTo>
                  <a:cubicBezTo>
                    <a:pt x="492" y="745"/>
                    <a:pt x="517" y="710"/>
                    <a:pt x="501" y="669"/>
                  </a:cubicBezTo>
                  <a:cubicBezTo>
                    <a:pt x="489" y="624"/>
                    <a:pt x="466" y="590"/>
                    <a:pt x="444" y="556"/>
                  </a:cubicBezTo>
                  <a:cubicBezTo>
                    <a:pt x="432" y="510"/>
                    <a:pt x="398" y="465"/>
                    <a:pt x="375" y="419"/>
                  </a:cubicBezTo>
                  <a:cubicBezTo>
                    <a:pt x="353" y="374"/>
                    <a:pt x="319" y="328"/>
                    <a:pt x="284" y="283"/>
                  </a:cubicBezTo>
                  <a:cubicBezTo>
                    <a:pt x="262" y="226"/>
                    <a:pt x="228" y="180"/>
                    <a:pt x="205" y="135"/>
                  </a:cubicBezTo>
                  <a:cubicBezTo>
                    <a:pt x="171" y="89"/>
                    <a:pt x="137" y="44"/>
                    <a:pt x="80" y="10"/>
                  </a:cubicBezTo>
                  <a:cubicBezTo>
                    <a:pt x="71" y="3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4194700" y="4032725"/>
              <a:ext cx="7700" cy="36625"/>
            </a:xfrm>
            <a:custGeom>
              <a:rect b="b" l="l" r="r" t="t"/>
              <a:pathLst>
                <a:path extrusionOk="0" h="1465" w="308">
                  <a:moveTo>
                    <a:pt x="170" y="1"/>
                  </a:moveTo>
                  <a:cubicBezTo>
                    <a:pt x="158" y="1"/>
                    <a:pt x="147" y="4"/>
                    <a:pt x="137" y="10"/>
                  </a:cubicBezTo>
                  <a:cubicBezTo>
                    <a:pt x="46" y="78"/>
                    <a:pt x="35" y="238"/>
                    <a:pt x="23" y="351"/>
                  </a:cubicBezTo>
                  <a:cubicBezTo>
                    <a:pt x="1" y="465"/>
                    <a:pt x="1" y="590"/>
                    <a:pt x="1" y="715"/>
                  </a:cubicBezTo>
                  <a:cubicBezTo>
                    <a:pt x="1" y="840"/>
                    <a:pt x="12" y="965"/>
                    <a:pt x="46" y="1091"/>
                  </a:cubicBezTo>
                  <a:cubicBezTo>
                    <a:pt x="69" y="1204"/>
                    <a:pt x="114" y="1341"/>
                    <a:pt x="183" y="1432"/>
                  </a:cubicBezTo>
                  <a:cubicBezTo>
                    <a:pt x="196" y="1454"/>
                    <a:pt x="216" y="1464"/>
                    <a:pt x="237" y="1464"/>
                  </a:cubicBezTo>
                  <a:cubicBezTo>
                    <a:pt x="268" y="1464"/>
                    <a:pt x="301" y="1439"/>
                    <a:pt x="308" y="1398"/>
                  </a:cubicBezTo>
                  <a:cubicBezTo>
                    <a:pt x="308" y="1284"/>
                    <a:pt x="296" y="1170"/>
                    <a:pt x="285" y="1056"/>
                  </a:cubicBezTo>
                  <a:cubicBezTo>
                    <a:pt x="274" y="943"/>
                    <a:pt x="262" y="829"/>
                    <a:pt x="262" y="715"/>
                  </a:cubicBezTo>
                  <a:cubicBezTo>
                    <a:pt x="262" y="602"/>
                    <a:pt x="262" y="488"/>
                    <a:pt x="262" y="374"/>
                  </a:cubicBezTo>
                  <a:cubicBezTo>
                    <a:pt x="274" y="272"/>
                    <a:pt x="296" y="124"/>
                    <a:pt x="240" y="44"/>
                  </a:cubicBezTo>
                  <a:cubicBezTo>
                    <a:pt x="231" y="20"/>
                    <a:pt x="199" y="1"/>
                    <a:pt x="17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4203800" y="4044025"/>
              <a:ext cx="5425" cy="16300"/>
            </a:xfrm>
            <a:custGeom>
              <a:rect b="b" l="l" r="r" t="t"/>
              <a:pathLst>
                <a:path extrusionOk="0" h="652" w="217">
                  <a:moveTo>
                    <a:pt x="115" y="0"/>
                  </a:moveTo>
                  <a:cubicBezTo>
                    <a:pt x="97" y="0"/>
                    <a:pt x="79" y="9"/>
                    <a:pt x="69" y="24"/>
                  </a:cubicBezTo>
                  <a:cubicBezTo>
                    <a:pt x="58" y="36"/>
                    <a:pt x="46" y="36"/>
                    <a:pt x="46" y="47"/>
                  </a:cubicBezTo>
                  <a:cubicBezTo>
                    <a:pt x="1" y="138"/>
                    <a:pt x="1" y="241"/>
                    <a:pt x="12" y="343"/>
                  </a:cubicBezTo>
                  <a:cubicBezTo>
                    <a:pt x="23" y="388"/>
                    <a:pt x="23" y="445"/>
                    <a:pt x="46" y="491"/>
                  </a:cubicBezTo>
                  <a:cubicBezTo>
                    <a:pt x="58" y="536"/>
                    <a:pt x="69" y="582"/>
                    <a:pt x="92" y="627"/>
                  </a:cubicBezTo>
                  <a:cubicBezTo>
                    <a:pt x="104" y="644"/>
                    <a:pt x="121" y="651"/>
                    <a:pt x="138" y="651"/>
                  </a:cubicBezTo>
                  <a:cubicBezTo>
                    <a:pt x="168" y="651"/>
                    <a:pt x="198" y="629"/>
                    <a:pt x="205" y="593"/>
                  </a:cubicBezTo>
                  <a:cubicBezTo>
                    <a:pt x="205" y="570"/>
                    <a:pt x="205" y="548"/>
                    <a:pt x="205" y="525"/>
                  </a:cubicBezTo>
                  <a:cubicBezTo>
                    <a:pt x="205" y="502"/>
                    <a:pt x="205" y="491"/>
                    <a:pt x="205" y="468"/>
                  </a:cubicBezTo>
                  <a:cubicBezTo>
                    <a:pt x="217" y="423"/>
                    <a:pt x="205" y="377"/>
                    <a:pt x="205" y="332"/>
                  </a:cubicBezTo>
                  <a:cubicBezTo>
                    <a:pt x="205" y="297"/>
                    <a:pt x="205" y="252"/>
                    <a:pt x="205" y="218"/>
                  </a:cubicBezTo>
                  <a:cubicBezTo>
                    <a:pt x="205" y="161"/>
                    <a:pt x="205" y="115"/>
                    <a:pt x="183" y="70"/>
                  </a:cubicBezTo>
                  <a:cubicBezTo>
                    <a:pt x="183" y="59"/>
                    <a:pt x="171" y="47"/>
                    <a:pt x="160" y="36"/>
                  </a:cubicBezTo>
                  <a:cubicBezTo>
                    <a:pt x="154" y="11"/>
                    <a:pt x="135" y="0"/>
                    <a:pt x="11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4536475" y="4010675"/>
              <a:ext cx="9700" cy="40825"/>
            </a:xfrm>
            <a:custGeom>
              <a:rect b="b" l="l" r="r" t="t"/>
              <a:pathLst>
                <a:path extrusionOk="0" h="1633" w="388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cubicBezTo>
                    <a:pt x="12" y="130"/>
                    <a:pt x="1" y="187"/>
                    <a:pt x="12" y="255"/>
                  </a:cubicBezTo>
                  <a:cubicBezTo>
                    <a:pt x="24" y="323"/>
                    <a:pt x="35" y="392"/>
                    <a:pt x="46" y="449"/>
                  </a:cubicBezTo>
                  <a:cubicBezTo>
                    <a:pt x="69" y="574"/>
                    <a:pt x="81" y="699"/>
                    <a:pt x="92" y="824"/>
                  </a:cubicBezTo>
                  <a:cubicBezTo>
                    <a:pt x="126" y="1074"/>
                    <a:pt x="137" y="1336"/>
                    <a:pt x="172" y="1586"/>
                  </a:cubicBezTo>
                  <a:cubicBezTo>
                    <a:pt x="177" y="1618"/>
                    <a:pt x="203" y="1633"/>
                    <a:pt x="231" y="1633"/>
                  </a:cubicBezTo>
                  <a:cubicBezTo>
                    <a:pt x="262" y="1633"/>
                    <a:pt x="296" y="1616"/>
                    <a:pt x="308" y="1586"/>
                  </a:cubicBezTo>
                  <a:cubicBezTo>
                    <a:pt x="342" y="1461"/>
                    <a:pt x="365" y="1324"/>
                    <a:pt x="376" y="1199"/>
                  </a:cubicBezTo>
                  <a:cubicBezTo>
                    <a:pt x="388" y="1063"/>
                    <a:pt x="388" y="926"/>
                    <a:pt x="376" y="790"/>
                  </a:cubicBezTo>
                  <a:cubicBezTo>
                    <a:pt x="354" y="653"/>
                    <a:pt x="331" y="528"/>
                    <a:pt x="297" y="403"/>
                  </a:cubicBezTo>
                  <a:cubicBezTo>
                    <a:pt x="263" y="255"/>
                    <a:pt x="206" y="153"/>
                    <a:pt x="126" y="28"/>
                  </a:cubicBezTo>
                  <a:cubicBezTo>
                    <a:pt x="112" y="9"/>
                    <a:pt x="90" y="0"/>
                    <a:pt x="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4527950" y="4024825"/>
              <a:ext cx="7150" cy="18275"/>
            </a:xfrm>
            <a:custGeom>
              <a:rect b="b" l="l" r="r" t="t"/>
              <a:pathLst>
                <a:path extrusionOk="0" h="731" w="286">
                  <a:moveTo>
                    <a:pt x="90" y="0"/>
                  </a:moveTo>
                  <a:cubicBezTo>
                    <a:pt x="78" y="0"/>
                    <a:pt x="67" y="3"/>
                    <a:pt x="58" y="8"/>
                  </a:cubicBezTo>
                  <a:cubicBezTo>
                    <a:pt x="23" y="19"/>
                    <a:pt x="12" y="42"/>
                    <a:pt x="12" y="76"/>
                  </a:cubicBezTo>
                  <a:cubicBezTo>
                    <a:pt x="1" y="99"/>
                    <a:pt x="1" y="121"/>
                    <a:pt x="1" y="144"/>
                  </a:cubicBezTo>
                  <a:cubicBezTo>
                    <a:pt x="5" y="140"/>
                    <a:pt x="8" y="137"/>
                    <a:pt x="9" y="137"/>
                  </a:cubicBezTo>
                  <a:lnTo>
                    <a:pt x="9" y="137"/>
                  </a:lnTo>
                  <a:cubicBezTo>
                    <a:pt x="11" y="137"/>
                    <a:pt x="8" y="145"/>
                    <a:pt x="1" y="167"/>
                  </a:cubicBezTo>
                  <a:cubicBezTo>
                    <a:pt x="12" y="178"/>
                    <a:pt x="12" y="178"/>
                    <a:pt x="12" y="190"/>
                  </a:cubicBezTo>
                  <a:cubicBezTo>
                    <a:pt x="12" y="201"/>
                    <a:pt x="12" y="212"/>
                    <a:pt x="12" y="224"/>
                  </a:cubicBezTo>
                  <a:cubicBezTo>
                    <a:pt x="12" y="269"/>
                    <a:pt x="12" y="326"/>
                    <a:pt x="12" y="372"/>
                  </a:cubicBezTo>
                  <a:cubicBezTo>
                    <a:pt x="23" y="440"/>
                    <a:pt x="23" y="497"/>
                    <a:pt x="23" y="554"/>
                  </a:cubicBezTo>
                  <a:cubicBezTo>
                    <a:pt x="35" y="576"/>
                    <a:pt x="35" y="599"/>
                    <a:pt x="46" y="622"/>
                  </a:cubicBezTo>
                  <a:cubicBezTo>
                    <a:pt x="46" y="645"/>
                    <a:pt x="58" y="667"/>
                    <a:pt x="69" y="690"/>
                  </a:cubicBezTo>
                  <a:cubicBezTo>
                    <a:pt x="82" y="716"/>
                    <a:pt x="109" y="730"/>
                    <a:pt x="136" y="730"/>
                  </a:cubicBezTo>
                  <a:cubicBezTo>
                    <a:pt x="158" y="730"/>
                    <a:pt x="179" y="721"/>
                    <a:pt x="194" y="701"/>
                  </a:cubicBezTo>
                  <a:cubicBezTo>
                    <a:pt x="217" y="679"/>
                    <a:pt x="228" y="656"/>
                    <a:pt x="240" y="622"/>
                  </a:cubicBezTo>
                  <a:cubicBezTo>
                    <a:pt x="251" y="610"/>
                    <a:pt x="251" y="610"/>
                    <a:pt x="251" y="599"/>
                  </a:cubicBezTo>
                  <a:cubicBezTo>
                    <a:pt x="262" y="588"/>
                    <a:pt x="262" y="565"/>
                    <a:pt x="262" y="554"/>
                  </a:cubicBezTo>
                  <a:cubicBezTo>
                    <a:pt x="285" y="497"/>
                    <a:pt x="285" y="428"/>
                    <a:pt x="274" y="372"/>
                  </a:cubicBezTo>
                  <a:cubicBezTo>
                    <a:pt x="262" y="303"/>
                    <a:pt x="251" y="246"/>
                    <a:pt x="228" y="178"/>
                  </a:cubicBezTo>
                  <a:cubicBezTo>
                    <a:pt x="228" y="155"/>
                    <a:pt x="205" y="121"/>
                    <a:pt x="194" y="99"/>
                  </a:cubicBezTo>
                  <a:cubicBezTo>
                    <a:pt x="183" y="76"/>
                    <a:pt x="183" y="65"/>
                    <a:pt x="160" y="53"/>
                  </a:cubicBezTo>
                  <a:cubicBezTo>
                    <a:pt x="160" y="42"/>
                    <a:pt x="149" y="30"/>
                    <a:pt x="137" y="30"/>
                  </a:cubicBezTo>
                  <a:cubicBezTo>
                    <a:pt x="149" y="30"/>
                    <a:pt x="149" y="30"/>
                    <a:pt x="137" y="19"/>
                  </a:cubicBezTo>
                  <a:cubicBezTo>
                    <a:pt x="124" y="6"/>
                    <a:pt x="107" y="0"/>
                    <a:pt x="9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4521125" y="4029825"/>
              <a:ext cx="4575" cy="10950"/>
            </a:xfrm>
            <a:custGeom>
              <a:rect b="b" l="l" r="r" t="t"/>
              <a:pathLst>
                <a:path extrusionOk="0" h="438" w="183">
                  <a:moveTo>
                    <a:pt x="92" y="1"/>
                  </a:moveTo>
                  <a:cubicBezTo>
                    <a:pt x="69" y="12"/>
                    <a:pt x="35" y="24"/>
                    <a:pt x="23" y="58"/>
                  </a:cubicBezTo>
                  <a:lnTo>
                    <a:pt x="23" y="69"/>
                  </a:lnTo>
                  <a:cubicBezTo>
                    <a:pt x="23" y="69"/>
                    <a:pt x="23" y="81"/>
                    <a:pt x="23" y="81"/>
                  </a:cubicBezTo>
                  <a:cubicBezTo>
                    <a:pt x="12" y="92"/>
                    <a:pt x="12" y="115"/>
                    <a:pt x="12" y="126"/>
                  </a:cubicBezTo>
                  <a:cubicBezTo>
                    <a:pt x="12" y="137"/>
                    <a:pt x="12" y="137"/>
                    <a:pt x="12" y="149"/>
                  </a:cubicBezTo>
                  <a:cubicBezTo>
                    <a:pt x="12" y="160"/>
                    <a:pt x="12" y="172"/>
                    <a:pt x="1" y="183"/>
                  </a:cubicBezTo>
                  <a:cubicBezTo>
                    <a:pt x="1" y="217"/>
                    <a:pt x="1" y="251"/>
                    <a:pt x="1" y="297"/>
                  </a:cubicBezTo>
                  <a:cubicBezTo>
                    <a:pt x="1" y="308"/>
                    <a:pt x="1" y="319"/>
                    <a:pt x="1" y="331"/>
                  </a:cubicBezTo>
                  <a:cubicBezTo>
                    <a:pt x="1" y="342"/>
                    <a:pt x="1" y="342"/>
                    <a:pt x="1" y="342"/>
                  </a:cubicBezTo>
                  <a:cubicBezTo>
                    <a:pt x="1" y="342"/>
                    <a:pt x="12" y="354"/>
                    <a:pt x="12" y="354"/>
                  </a:cubicBezTo>
                  <a:cubicBezTo>
                    <a:pt x="12" y="365"/>
                    <a:pt x="12" y="365"/>
                    <a:pt x="12" y="376"/>
                  </a:cubicBezTo>
                  <a:cubicBezTo>
                    <a:pt x="12" y="399"/>
                    <a:pt x="23" y="410"/>
                    <a:pt x="35" y="422"/>
                  </a:cubicBezTo>
                  <a:cubicBezTo>
                    <a:pt x="43" y="430"/>
                    <a:pt x="57" y="438"/>
                    <a:pt x="72" y="438"/>
                  </a:cubicBezTo>
                  <a:cubicBezTo>
                    <a:pt x="78" y="438"/>
                    <a:pt x="85" y="437"/>
                    <a:pt x="92" y="433"/>
                  </a:cubicBezTo>
                  <a:cubicBezTo>
                    <a:pt x="114" y="422"/>
                    <a:pt x="137" y="410"/>
                    <a:pt x="149" y="388"/>
                  </a:cubicBezTo>
                  <a:cubicBezTo>
                    <a:pt x="149" y="388"/>
                    <a:pt x="149" y="376"/>
                    <a:pt x="160" y="365"/>
                  </a:cubicBezTo>
                  <a:cubicBezTo>
                    <a:pt x="171" y="331"/>
                    <a:pt x="183" y="297"/>
                    <a:pt x="183" y="274"/>
                  </a:cubicBezTo>
                  <a:cubicBezTo>
                    <a:pt x="183" y="251"/>
                    <a:pt x="183" y="228"/>
                    <a:pt x="183" y="206"/>
                  </a:cubicBezTo>
                  <a:cubicBezTo>
                    <a:pt x="183" y="172"/>
                    <a:pt x="183" y="149"/>
                    <a:pt x="171" y="115"/>
                  </a:cubicBezTo>
                  <a:cubicBezTo>
                    <a:pt x="171" y="103"/>
                    <a:pt x="171" y="92"/>
                    <a:pt x="171" y="92"/>
                  </a:cubicBezTo>
                  <a:cubicBezTo>
                    <a:pt x="160" y="81"/>
                    <a:pt x="160" y="69"/>
                    <a:pt x="160" y="58"/>
                  </a:cubicBezTo>
                  <a:cubicBezTo>
                    <a:pt x="160" y="62"/>
                    <a:pt x="160" y="63"/>
                    <a:pt x="160" y="63"/>
                  </a:cubicBezTo>
                  <a:cubicBezTo>
                    <a:pt x="159" y="63"/>
                    <a:pt x="156" y="58"/>
                    <a:pt x="149" y="58"/>
                  </a:cubicBezTo>
                  <a:cubicBezTo>
                    <a:pt x="149" y="24"/>
                    <a:pt x="114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4521125" y="4034100"/>
              <a:ext cx="325" cy="600"/>
            </a:xfrm>
            <a:custGeom>
              <a:rect b="b" l="l" r="r" t="t"/>
              <a:pathLst>
                <a:path extrusionOk="0" h="24" w="13">
                  <a:moveTo>
                    <a:pt x="12" y="1"/>
                  </a:moveTo>
                  <a:lnTo>
                    <a:pt x="12" y="1"/>
                  </a:lnTo>
                  <a:cubicBezTo>
                    <a:pt x="12" y="1"/>
                    <a:pt x="1" y="12"/>
                    <a:pt x="1" y="12"/>
                  </a:cubicBezTo>
                  <a:cubicBezTo>
                    <a:pt x="1" y="12"/>
                    <a:pt x="1" y="23"/>
                    <a:pt x="1" y="23"/>
                  </a:cubicBezTo>
                  <a:cubicBezTo>
                    <a:pt x="1" y="12"/>
                    <a:pt x="12" y="12"/>
                    <a:pt x="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4328625" y="4186225"/>
              <a:ext cx="15950" cy="3725"/>
            </a:xfrm>
            <a:custGeom>
              <a:rect b="b" l="l" r="r" t="t"/>
              <a:pathLst>
                <a:path extrusionOk="0" h="149" w="638">
                  <a:moveTo>
                    <a:pt x="46" y="1"/>
                  </a:moveTo>
                  <a:cubicBezTo>
                    <a:pt x="1" y="1"/>
                    <a:pt x="1" y="69"/>
                    <a:pt x="35" y="80"/>
                  </a:cubicBezTo>
                  <a:cubicBezTo>
                    <a:pt x="126" y="103"/>
                    <a:pt x="217" y="126"/>
                    <a:pt x="308" y="137"/>
                  </a:cubicBezTo>
                  <a:cubicBezTo>
                    <a:pt x="353" y="137"/>
                    <a:pt x="399" y="148"/>
                    <a:pt x="444" y="148"/>
                  </a:cubicBezTo>
                  <a:lnTo>
                    <a:pt x="513" y="148"/>
                  </a:lnTo>
                  <a:cubicBezTo>
                    <a:pt x="535" y="148"/>
                    <a:pt x="558" y="148"/>
                    <a:pt x="581" y="137"/>
                  </a:cubicBezTo>
                  <a:cubicBezTo>
                    <a:pt x="638" y="114"/>
                    <a:pt x="638" y="57"/>
                    <a:pt x="581" y="35"/>
                  </a:cubicBezTo>
                  <a:cubicBezTo>
                    <a:pt x="558" y="23"/>
                    <a:pt x="535" y="23"/>
                    <a:pt x="513" y="23"/>
                  </a:cubicBezTo>
                  <a:lnTo>
                    <a:pt x="444" y="23"/>
                  </a:lnTo>
                  <a:cubicBezTo>
                    <a:pt x="399" y="23"/>
                    <a:pt x="365" y="23"/>
                    <a:pt x="319" y="12"/>
                  </a:cubicBezTo>
                  <a:cubicBezTo>
                    <a:pt x="228" y="12"/>
                    <a:pt x="137" y="1"/>
                    <a:pt x="4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4479325" y="4133650"/>
              <a:ext cx="43200" cy="32700"/>
            </a:xfrm>
            <a:custGeom>
              <a:rect b="b" l="l" r="r" t="t"/>
              <a:pathLst>
                <a:path extrusionOk="0" h="1308" w="1728">
                  <a:moveTo>
                    <a:pt x="1641" y="0"/>
                  </a:moveTo>
                  <a:cubicBezTo>
                    <a:pt x="1629" y="0"/>
                    <a:pt x="1616" y="4"/>
                    <a:pt x="1604" y="11"/>
                  </a:cubicBezTo>
                  <a:cubicBezTo>
                    <a:pt x="1332" y="193"/>
                    <a:pt x="1115" y="454"/>
                    <a:pt x="854" y="659"/>
                  </a:cubicBezTo>
                  <a:cubicBezTo>
                    <a:pt x="604" y="875"/>
                    <a:pt x="308" y="1023"/>
                    <a:pt x="35" y="1216"/>
                  </a:cubicBezTo>
                  <a:cubicBezTo>
                    <a:pt x="1" y="1239"/>
                    <a:pt x="12" y="1307"/>
                    <a:pt x="69" y="1307"/>
                  </a:cubicBezTo>
                  <a:cubicBezTo>
                    <a:pt x="410" y="1273"/>
                    <a:pt x="751" y="1114"/>
                    <a:pt x="1036" y="909"/>
                  </a:cubicBezTo>
                  <a:cubicBezTo>
                    <a:pt x="1320" y="705"/>
                    <a:pt x="1627" y="443"/>
                    <a:pt x="1718" y="90"/>
                  </a:cubicBezTo>
                  <a:cubicBezTo>
                    <a:pt x="1727" y="45"/>
                    <a:pt x="1686" y="0"/>
                    <a:pt x="164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4487300" y="4130825"/>
              <a:ext cx="24875" cy="19000"/>
            </a:xfrm>
            <a:custGeom>
              <a:rect b="b" l="l" r="r" t="t"/>
              <a:pathLst>
                <a:path extrusionOk="0" h="760" w="995">
                  <a:moveTo>
                    <a:pt x="912" y="1"/>
                  </a:moveTo>
                  <a:cubicBezTo>
                    <a:pt x="901" y="1"/>
                    <a:pt x="889" y="4"/>
                    <a:pt x="876" y="10"/>
                  </a:cubicBezTo>
                  <a:cubicBezTo>
                    <a:pt x="853" y="21"/>
                    <a:pt x="842" y="33"/>
                    <a:pt x="819" y="44"/>
                  </a:cubicBezTo>
                  <a:cubicBezTo>
                    <a:pt x="796" y="56"/>
                    <a:pt x="785" y="67"/>
                    <a:pt x="762" y="78"/>
                  </a:cubicBezTo>
                  <a:cubicBezTo>
                    <a:pt x="740" y="90"/>
                    <a:pt x="717" y="101"/>
                    <a:pt x="694" y="124"/>
                  </a:cubicBezTo>
                  <a:cubicBezTo>
                    <a:pt x="671" y="135"/>
                    <a:pt x="649" y="158"/>
                    <a:pt x="637" y="169"/>
                  </a:cubicBezTo>
                  <a:cubicBezTo>
                    <a:pt x="569" y="226"/>
                    <a:pt x="489" y="294"/>
                    <a:pt x="432" y="340"/>
                  </a:cubicBezTo>
                  <a:cubicBezTo>
                    <a:pt x="353" y="397"/>
                    <a:pt x="285" y="442"/>
                    <a:pt x="216" y="499"/>
                  </a:cubicBezTo>
                  <a:cubicBezTo>
                    <a:pt x="137" y="556"/>
                    <a:pt x="46" y="613"/>
                    <a:pt x="12" y="704"/>
                  </a:cubicBezTo>
                  <a:cubicBezTo>
                    <a:pt x="0" y="727"/>
                    <a:pt x="23" y="749"/>
                    <a:pt x="34" y="749"/>
                  </a:cubicBezTo>
                  <a:cubicBezTo>
                    <a:pt x="57" y="757"/>
                    <a:pt x="78" y="760"/>
                    <a:pt x="100" y="760"/>
                  </a:cubicBezTo>
                  <a:cubicBezTo>
                    <a:pt x="176" y="760"/>
                    <a:pt x="247" y="719"/>
                    <a:pt x="319" y="692"/>
                  </a:cubicBezTo>
                  <a:cubicBezTo>
                    <a:pt x="398" y="658"/>
                    <a:pt x="489" y="613"/>
                    <a:pt x="569" y="556"/>
                  </a:cubicBezTo>
                  <a:cubicBezTo>
                    <a:pt x="649" y="488"/>
                    <a:pt x="728" y="431"/>
                    <a:pt x="796" y="363"/>
                  </a:cubicBezTo>
                  <a:cubicBezTo>
                    <a:pt x="831" y="329"/>
                    <a:pt x="876" y="294"/>
                    <a:pt x="899" y="249"/>
                  </a:cubicBezTo>
                  <a:cubicBezTo>
                    <a:pt x="922" y="215"/>
                    <a:pt x="944" y="181"/>
                    <a:pt x="956" y="135"/>
                  </a:cubicBezTo>
                  <a:cubicBezTo>
                    <a:pt x="956" y="124"/>
                    <a:pt x="967" y="112"/>
                    <a:pt x="967" y="101"/>
                  </a:cubicBezTo>
                  <a:cubicBezTo>
                    <a:pt x="995" y="55"/>
                    <a:pt x="962" y="1"/>
                    <a:pt x="91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4489650" y="4127875"/>
              <a:ext cx="13850" cy="10350"/>
            </a:xfrm>
            <a:custGeom>
              <a:rect b="b" l="l" r="r" t="t"/>
              <a:pathLst>
                <a:path extrusionOk="0" h="414" w="554">
                  <a:moveTo>
                    <a:pt x="500" y="1"/>
                  </a:moveTo>
                  <a:cubicBezTo>
                    <a:pt x="495" y="1"/>
                    <a:pt x="491" y="1"/>
                    <a:pt x="486" y="3"/>
                  </a:cubicBezTo>
                  <a:cubicBezTo>
                    <a:pt x="475" y="3"/>
                    <a:pt x="464" y="14"/>
                    <a:pt x="452" y="14"/>
                  </a:cubicBezTo>
                  <a:lnTo>
                    <a:pt x="441" y="14"/>
                  </a:lnTo>
                  <a:cubicBezTo>
                    <a:pt x="429" y="26"/>
                    <a:pt x="429" y="26"/>
                    <a:pt x="418" y="26"/>
                  </a:cubicBezTo>
                  <a:cubicBezTo>
                    <a:pt x="395" y="37"/>
                    <a:pt x="384" y="60"/>
                    <a:pt x="361" y="71"/>
                  </a:cubicBezTo>
                  <a:cubicBezTo>
                    <a:pt x="316" y="94"/>
                    <a:pt x="282" y="128"/>
                    <a:pt x="236" y="162"/>
                  </a:cubicBezTo>
                  <a:cubicBezTo>
                    <a:pt x="236" y="162"/>
                    <a:pt x="236" y="174"/>
                    <a:pt x="225" y="174"/>
                  </a:cubicBezTo>
                  <a:cubicBezTo>
                    <a:pt x="213" y="185"/>
                    <a:pt x="202" y="185"/>
                    <a:pt x="202" y="196"/>
                  </a:cubicBezTo>
                  <a:cubicBezTo>
                    <a:pt x="179" y="208"/>
                    <a:pt x="156" y="230"/>
                    <a:pt x="134" y="242"/>
                  </a:cubicBezTo>
                  <a:cubicBezTo>
                    <a:pt x="100" y="276"/>
                    <a:pt x="65" y="299"/>
                    <a:pt x="31" y="333"/>
                  </a:cubicBezTo>
                  <a:cubicBezTo>
                    <a:pt x="0" y="364"/>
                    <a:pt x="26" y="414"/>
                    <a:pt x="65" y="414"/>
                  </a:cubicBezTo>
                  <a:cubicBezTo>
                    <a:pt x="69" y="414"/>
                    <a:pt x="73" y="413"/>
                    <a:pt x="77" y="412"/>
                  </a:cubicBezTo>
                  <a:cubicBezTo>
                    <a:pt x="168" y="401"/>
                    <a:pt x="259" y="344"/>
                    <a:pt x="338" y="287"/>
                  </a:cubicBezTo>
                  <a:cubicBezTo>
                    <a:pt x="384" y="265"/>
                    <a:pt x="418" y="230"/>
                    <a:pt x="464" y="196"/>
                  </a:cubicBezTo>
                  <a:cubicBezTo>
                    <a:pt x="475" y="174"/>
                    <a:pt x="486" y="162"/>
                    <a:pt x="509" y="139"/>
                  </a:cubicBezTo>
                  <a:cubicBezTo>
                    <a:pt x="520" y="117"/>
                    <a:pt x="532" y="94"/>
                    <a:pt x="543" y="60"/>
                  </a:cubicBezTo>
                  <a:cubicBezTo>
                    <a:pt x="553" y="30"/>
                    <a:pt x="529" y="1"/>
                    <a:pt x="5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4489575" y="4124525"/>
              <a:ext cx="7975" cy="6575"/>
            </a:xfrm>
            <a:custGeom>
              <a:rect b="b" l="l" r="r" t="t"/>
              <a:pathLst>
                <a:path extrusionOk="0" h="263" w="319">
                  <a:moveTo>
                    <a:pt x="285" y="0"/>
                  </a:moveTo>
                  <a:cubicBezTo>
                    <a:pt x="262" y="0"/>
                    <a:pt x="250" y="0"/>
                    <a:pt x="239" y="12"/>
                  </a:cubicBezTo>
                  <a:cubicBezTo>
                    <a:pt x="228" y="12"/>
                    <a:pt x="216" y="12"/>
                    <a:pt x="216" y="23"/>
                  </a:cubicBezTo>
                  <a:cubicBezTo>
                    <a:pt x="194" y="23"/>
                    <a:pt x="171" y="35"/>
                    <a:pt x="148" y="46"/>
                  </a:cubicBezTo>
                  <a:cubicBezTo>
                    <a:pt x="137" y="57"/>
                    <a:pt x="114" y="69"/>
                    <a:pt x="103" y="80"/>
                  </a:cubicBezTo>
                  <a:cubicBezTo>
                    <a:pt x="68" y="103"/>
                    <a:pt x="34" y="137"/>
                    <a:pt x="23" y="182"/>
                  </a:cubicBezTo>
                  <a:cubicBezTo>
                    <a:pt x="23" y="171"/>
                    <a:pt x="23" y="171"/>
                    <a:pt x="23" y="160"/>
                  </a:cubicBezTo>
                  <a:cubicBezTo>
                    <a:pt x="23" y="171"/>
                    <a:pt x="12" y="182"/>
                    <a:pt x="12" y="205"/>
                  </a:cubicBezTo>
                  <a:cubicBezTo>
                    <a:pt x="0" y="217"/>
                    <a:pt x="0" y="228"/>
                    <a:pt x="12" y="251"/>
                  </a:cubicBezTo>
                  <a:cubicBezTo>
                    <a:pt x="23" y="262"/>
                    <a:pt x="46" y="262"/>
                    <a:pt x="57" y="262"/>
                  </a:cubicBezTo>
                  <a:lnTo>
                    <a:pt x="80" y="262"/>
                  </a:lnTo>
                  <a:cubicBezTo>
                    <a:pt x="125" y="262"/>
                    <a:pt x="171" y="239"/>
                    <a:pt x="194" y="217"/>
                  </a:cubicBezTo>
                  <a:cubicBezTo>
                    <a:pt x="216" y="194"/>
                    <a:pt x="239" y="182"/>
                    <a:pt x="250" y="171"/>
                  </a:cubicBezTo>
                  <a:cubicBezTo>
                    <a:pt x="262" y="160"/>
                    <a:pt x="285" y="137"/>
                    <a:pt x="296" y="114"/>
                  </a:cubicBezTo>
                  <a:cubicBezTo>
                    <a:pt x="296" y="103"/>
                    <a:pt x="307" y="103"/>
                    <a:pt x="307" y="91"/>
                  </a:cubicBezTo>
                  <a:cubicBezTo>
                    <a:pt x="319" y="80"/>
                    <a:pt x="319" y="69"/>
                    <a:pt x="319" y="57"/>
                  </a:cubicBezTo>
                  <a:cubicBezTo>
                    <a:pt x="319" y="35"/>
                    <a:pt x="307" y="12"/>
                    <a:pt x="2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4488150" y="4120550"/>
              <a:ext cx="5425" cy="4850"/>
            </a:xfrm>
            <a:custGeom>
              <a:rect b="b" l="l" r="r" t="t"/>
              <a:pathLst>
                <a:path extrusionOk="0" h="194" w="217">
                  <a:moveTo>
                    <a:pt x="137" y="0"/>
                  </a:moveTo>
                  <a:cubicBezTo>
                    <a:pt x="125" y="12"/>
                    <a:pt x="114" y="12"/>
                    <a:pt x="103" y="23"/>
                  </a:cubicBezTo>
                  <a:cubicBezTo>
                    <a:pt x="103" y="23"/>
                    <a:pt x="91" y="34"/>
                    <a:pt x="80" y="34"/>
                  </a:cubicBezTo>
                  <a:cubicBezTo>
                    <a:pt x="80" y="46"/>
                    <a:pt x="80" y="46"/>
                    <a:pt x="69" y="46"/>
                  </a:cubicBezTo>
                  <a:cubicBezTo>
                    <a:pt x="69" y="46"/>
                    <a:pt x="69" y="57"/>
                    <a:pt x="69" y="57"/>
                  </a:cubicBezTo>
                  <a:cubicBezTo>
                    <a:pt x="57" y="57"/>
                    <a:pt x="57" y="68"/>
                    <a:pt x="57" y="68"/>
                  </a:cubicBezTo>
                  <a:cubicBezTo>
                    <a:pt x="57" y="68"/>
                    <a:pt x="46" y="68"/>
                    <a:pt x="46" y="80"/>
                  </a:cubicBezTo>
                  <a:cubicBezTo>
                    <a:pt x="35" y="80"/>
                    <a:pt x="35" y="91"/>
                    <a:pt x="35" y="91"/>
                  </a:cubicBezTo>
                  <a:lnTo>
                    <a:pt x="23" y="103"/>
                  </a:lnTo>
                  <a:cubicBezTo>
                    <a:pt x="23" y="103"/>
                    <a:pt x="23" y="103"/>
                    <a:pt x="23" y="114"/>
                  </a:cubicBezTo>
                  <a:cubicBezTo>
                    <a:pt x="12" y="114"/>
                    <a:pt x="12" y="114"/>
                    <a:pt x="12" y="125"/>
                  </a:cubicBezTo>
                  <a:cubicBezTo>
                    <a:pt x="12" y="137"/>
                    <a:pt x="0" y="148"/>
                    <a:pt x="12" y="148"/>
                  </a:cubicBezTo>
                  <a:cubicBezTo>
                    <a:pt x="12" y="159"/>
                    <a:pt x="12" y="171"/>
                    <a:pt x="23" y="171"/>
                  </a:cubicBezTo>
                  <a:cubicBezTo>
                    <a:pt x="23" y="182"/>
                    <a:pt x="35" y="182"/>
                    <a:pt x="46" y="182"/>
                  </a:cubicBezTo>
                  <a:cubicBezTo>
                    <a:pt x="46" y="194"/>
                    <a:pt x="69" y="194"/>
                    <a:pt x="80" y="194"/>
                  </a:cubicBezTo>
                  <a:lnTo>
                    <a:pt x="103" y="194"/>
                  </a:lnTo>
                  <a:cubicBezTo>
                    <a:pt x="103" y="194"/>
                    <a:pt x="114" y="182"/>
                    <a:pt x="114" y="182"/>
                  </a:cubicBezTo>
                  <a:lnTo>
                    <a:pt x="137" y="182"/>
                  </a:lnTo>
                  <a:cubicBezTo>
                    <a:pt x="148" y="171"/>
                    <a:pt x="160" y="159"/>
                    <a:pt x="171" y="148"/>
                  </a:cubicBezTo>
                  <a:cubicBezTo>
                    <a:pt x="194" y="137"/>
                    <a:pt x="205" y="114"/>
                    <a:pt x="205" y="103"/>
                  </a:cubicBezTo>
                  <a:cubicBezTo>
                    <a:pt x="205" y="80"/>
                    <a:pt x="216" y="68"/>
                    <a:pt x="205" y="46"/>
                  </a:cubicBezTo>
                  <a:cubicBezTo>
                    <a:pt x="205" y="12"/>
                    <a:pt x="171" y="0"/>
                    <a:pt x="13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4217825" y="3851075"/>
              <a:ext cx="77075" cy="85475"/>
            </a:xfrm>
            <a:custGeom>
              <a:rect b="b" l="l" r="r" t="t"/>
              <a:pathLst>
                <a:path extrusionOk="0" h="3419" w="3083">
                  <a:moveTo>
                    <a:pt x="3005" y="0"/>
                  </a:moveTo>
                  <a:cubicBezTo>
                    <a:pt x="2996" y="0"/>
                    <a:pt x="2986" y="3"/>
                    <a:pt x="2977" y="8"/>
                  </a:cubicBezTo>
                  <a:cubicBezTo>
                    <a:pt x="2465" y="304"/>
                    <a:pt x="2033" y="702"/>
                    <a:pt x="1623" y="1112"/>
                  </a:cubicBezTo>
                  <a:cubicBezTo>
                    <a:pt x="1214" y="1532"/>
                    <a:pt x="839" y="1987"/>
                    <a:pt x="520" y="2476"/>
                  </a:cubicBezTo>
                  <a:cubicBezTo>
                    <a:pt x="327" y="2761"/>
                    <a:pt x="156" y="3056"/>
                    <a:pt x="8" y="3352"/>
                  </a:cubicBezTo>
                  <a:cubicBezTo>
                    <a:pt x="1" y="3391"/>
                    <a:pt x="24" y="3419"/>
                    <a:pt x="51" y="3419"/>
                  </a:cubicBezTo>
                  <a:cubicBezTo>
                    <a:pt x="64" y="3419"/>
                    <a:pt x="77" y="3412"/>
                    <a:pt x="88" y="3398"/>
                  </a:cubicBezTo>
                  <a:cubicBezTo>
                    <a:pt x="247" y="3159"/>
                    <a:pt x="418" y="2920"/>
                    <a:pt x="588" y="2692"/>
                  </a:cubicBezTo>
                  <a:cubicBezTo>
                    <a:pt x="759" y="2454"/>
                    <a:pt x="941" y="2238"/>
                    <a:pt x="1123" y="2010"/>
                  </a:cubicBezTo>
                  <a:cubicBezTo>
                    <a:pt x="1498" y="1566"/>
                    <a:pt x="1896" y="1146"/>
                    <a:pt x="2329" y="759"/>
                  </a:cubicBezTo>
                  <a:cubicBezTo>
                    <a:pt x="2567" y="543"/>
                    <a:pt x="2806" y="327"/>
                    <a:pt x="3045" y="99"/>
                  </a:cubicBezTo>
                  <a:cubicBezTo>
                    <a:pt x="3083" y="61"/>
                    <a:pt x="3050" y="0"/>
                    <a:pt x="300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4439250" y="3852125"/>
              <a:ext cx="19475" cy="17700"/>
            </a:xfrm>
            <a:custGeom>
              <a:rect b="b" l="l" r="r" t="t"/>
              <a:pathLst>
                <a:path extrusionOk="0" h="708" w="779">
                  <a:moveTo>
                    <a:pt x="68" y="0"/>
                  </a:moveTo>
                  <a:cubicBezTo>
                    <a:pt x="23" y="0"/>
                    <a:pt x="0" y="46"/>
                    <a:pt x="23" y="80"/>
                  </a:cubicBezTo>
                  <a:cubicBezTo>
                    <a:pt x="34" y="80"/>
                    <a:pt x="34" y="91"/>
                    <a:pt x="46" y="91"/>
                  </a:cubicBezTo>
                  <a:cubicBezTo>
                    <a:pt x="68" y="137"/>
                    <a:pt x="102" y="160"/>
                    <a:pt x="148" y="194"/>
                  </a:cubicBezTo>
                  <a:cubicBezTo>
                    <a:pt x="182" y="216"/>
                    <a:pt x="228" y="262"/>
                    <a:pt x="273" y="307"/>
                  </a:cubicBezTo>
                  <a:cubicBezTo>
                    <a:pt x="319" y="342"/>
                    <a:pt x="364" y="376"/>
                    <a:pt x="398" y="421"/>
                  </a:cubicBezTo>
                  <a:cubicBezTo>
                    <a:pt x="421" y="444"/>
                    <a:pt x="444" y="455"/>
                    <a:pt x="455" y="478"/>
                  </a:cubicBezTo>
                  <a:cubicBezTo>
                    <a:pt x="466" y="489"/>
                    <a:pt x="478" y="501"/>
                    <a:pt x="489" y="512"/>
                  </a:cubicBezTo>
                  <a:cubicBezTo>
                    <a:pt x="489" y="524"/>
                    <a:pt x="501" y="524"/>
                    <a:pt x="512" y="535"/>
                  </a:cubicBezTo>
                  <a:cubicBezTo>
                    <a:pt x="535" y="558"/>
                    <a:pt x="557" y="592"/>
                    <a:pt x="580" y="615"/>
                  </a:cubicBezTo>
                  <a:cubicBezTo>
                    <a:pt x="603" y="626"/>
                    <a:pt x="614" y="637"/>
                    <a:pt x="626" y="649"/>
                  </a:cubicBezTo>
                  <a:cubicBezTo>
                    <a:pt x="637" y="660"/>
                    <a:pt x="660" y="671"/>
                    <a:pt x="671" y="694"/>
                  </a:cubicBezTo>
                  <a:cubicBezTo>
                    <a:pt x="681" y="704"/>
                    <a:pt x="693" y="708"/>
                    <a:pt x="707" y="708"/>
                  </a:cubicBezTo>
                  <a:cubicBezTo>
                    <a:pt x="741" y="708"/>
                    <a:pt x="779" y="679"/>
                    <a:pt x="762" y="637"/>
                  </a:cubicBezTo>
                  <a:cubicBezTo>
                    <a:pt x="751" y="603"/>
                    <a:pt x="739" y="569"/>
                    <a:pt x="728" y="535"/>
                  </a:cubicBezTo>
                  <a:cubicBezTo>
                    <a:pt x="705" y="489"/>
                    <a:pt x="683" y="467"/>
                    <a:pt x="660" y="421"/>
                  </a:cubicBezTo>
                  <a:cubicBezTo>
                    <a:pt x="648" y="410"/>
                    <a:pt x="648" y="398"/>
                    <a:pt x="637" y="387"/>
                  </a:cubicBezTo>
                  <a:cubicBezTo>
                    <a:pt x="626" y="376"/>
                    <a:pt x="626" y="376"/>
                    <a:pt x="614" y="364"/>
                  </a:cubicBezTo>
                  <a:cubicBezTo>
                    <a:pt x="603" y="353"/>
                    <a:pt x="592" y="342"/>
                    <a:pt x="580" y="319"/>
                  </a:cubicBezTo>
                  <a:cubicBezTo>
                    <a:pt x="546" y="296"/>
                    <a:pt x="523" y="262"/>
                    <a:pt x="489" y="239"/>
                  </a:cubicBezTo>
                  <a:cubicBezTo>
                    <a:pt x="432" y="182"/>
                    <a:pt x="364" y="137"/>
                    <a:pt x="296" y="91"/>
                  </a:cubicBezTo>
                  <a:cubicBezTo>
                    <a:pt x="262" y="69"/>
                    <a:pt x="228" y="57"/>
                    <a:pt x="193" y="35"/>
                  </a:cubicBezTo>
                  <a:cubicBezTo>
                    <a:pt x="159" y="12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4203525" y="3945825"/>
              <a:ext cx="10975" cy="20200"/>
            </a:xfrm>
            <a:custGeom>
              <a:rect b="b" l="l" r="r" t="t"/>
              <a:pathLst>
                <a:path extrusionOk="0" h="808" w="439">
                  <a:moveTo>
                    <a:pt x="372" y="1"/>
                  </a:moveTo>
                  <a:cubicBezTo>
                    <a:pt x="359" y="1"/>
                    <a:pt x="345" y="6"/>
                    <a:pt x="330" y="17"/>
                  </a:cubicBezTo>
                  <a:cubicBezTo>
                    <a:pt x="307" y="40"/>
                    <a:pt x="285" y="63"/>
                    <a:pt x="273" y="85"/>
                  </a:cubicBezTo>
                  <a:cubicBezTo>
                    <a:pt x="239" y="119"/>
                    <a:pt x="216" y="142"/>
                    <a:pt x="194" y="176"/>
                  </a:cubicBezTo>
                  <a:cubicBezTo>
                    <a:pt x="159" y="233"/>
                    <a:pt x="125" y="290"/>
                    <a:pt x="103" y="358"/>
                  </a:cubicBezTo>
                  <a:cubicBezTo>
                    <a:pt x="69" y="415"/>
                    <a:pt x="46" y="483"/>
                    <a:pt x="34" y="552"/>
                  </a:cubicBezTo>
                  <a:cubicBezTo>
                    <a:pt x="12" y="620"/>
                    <a:pt x="12" y="688"/>
                    <a:pt x="0" y="768"/>
                  </a:cubicBezTo>
                  <a:cubicBezTo>
                    <a:pt x="0" y="790"/>
                    <a:pt x="29" y="807"/>
                    <a:pt x="53" y="807"/>
                  </a:cubicBezTo>
                  <a:cubicBezTo>
                    <a:pt x="65" y="807"/>
                    <a:pt x="76" y="802"/>
                    <a:pt x="80" y="791"/>
                  </a:cubicBezTo>
                  <a:cubicBezTo>
                    <a:pt x="125" y="665"/>
                    <a:pt x="182" y="552"/>
                    <a:pt x="239" y="438"/>
                  </a:cubicBezTo>
                  <a:cubicBezTo>
                    <a:pt x="273" y="370"/>
                    <a:pt x="296" y="313"/>
                    <a:pt x="330" y="256"/>
                  </a:cubicBezTo>
                  <a:cubicBezTo>
                    <a:pt x="341" y="233"/>
                    <a:pt x="364" y="199"/>
                    <a:pt x="376" y="165"/>
                  </a:cubicBezTo>
                  <a:cubicBezTo>
                    <a:pt x="387" y="142"/>
                    <a:pt x="410" y="108"/>
                    <a:pt x="421" y="85"/>
                  </a:cubicBezTo>
                  <a:cubicBezTo>
                    <a:pt x="438" y="43"/>
                    <a:pt x="411" y="1"/>
                    <a:pt x="3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4253000" y="3943275"/>
              <a:ext cx="33750" cy="211300"/>
            </a:xfrm>
            <a:custGeom>
              <a:rect b="b" l="l" r="r" t="t"/>
              <a:pathLst>
                <a:path extrusionOk="0" h="8452" w="1350">
                  <a:moveTo>
                    <a:pt x="1297" y="1"/>
                  </a:moveTo>
                  <a:cubicBezTo>
                    <a:pt x="1279" y="1"/>
                    <a:pt x="1261" y="10"/>
                    <a:pt x="1251" y="28"/>
                  </a:cubicBezTo>
                  <a:cubicBezTo>
                    <a:pt x="1195" y="176"/>
                    <a:pt x="1126" y="301"/>
                    <a:pt x="1081" y="438"/>
                  </a:cubicBezTo>
                  <a:cubicBezTo>
                    <a:pt x="1024" y="585"/>
                    <a:pt x="967" y="722"/>
                    <a:pt x="910" y="858"/>
                  </a:cubicBezTo>
                  <a:cubicBezTo>
                    <a:pt x="808" y="1143"/>
                    <a:pt x="717" y="1427"/>
                    <a:pt x="637" y="1711"/>
                  </a:cubicBezTo>
                  <a:cubicBezTo>
                    <a:pt x="467" y="2280"/>
                    <a:pt x="330" y="2860"/>
                    <a:pt x="228" y="3440"/>
                  </a:cubicBezTo>
                  <a:cubicBezTo>
                    <a:pt x="34" y="4532"/>
                    <a:pt x="0" y="5647"/>
                    <a:pt x="228" y="6727"/>
                  </a:cubicBezTo>
                  <a:cubicBezTo>
                    <a:pt x="353" y="7330"/>
                    <a:pt x="558" y="7899"/>
                    <a:pt x="910" y="8399"/>
                  </a:cubicBezTo>
                  <a:cubicBezTo>
                    <a:pt x="936" y="8436"/>
                    <a:pt x="969" y="8451"/>
                    <a:pt x="1002" y="8451"/>
                  </a:cubicBezTo>
                  <a:cubicBezTo>
                    <a:pt x="1070" y="8451"/>
                    <a:pt x="1131" y="8382"/>
                    <a:pt x="1092" y="8297"/>
                  </a:cubicBezTo>
                  <a:cubicBezTo>
                    <a:pt x="876" y="7831"/>
                    <a:pt x="694" y="7330"/>
                    <a:pt x="580" y="6830"/>
                  </a:cubicBezTo>
                  <a:cubicBezTo>
                    <a:pt x="455" y="6329"/>
                    <a:pt x="398" y="5806"/>
                    <a:pt x="387" y="5283"/>
                  </a:cubicBezTo>
                  <a:cubicBezTo>
                    <a:pt x="364" y="4157"/>
                    <a:pt x="580" y="3042"/>
                    <a:pt x="865" y="1962"/>
                  </a:cubicBezTo>
                  <a:cubicBezTo>
                    <a:pt x="944" y="1655"/>
                    <a:pt x="1035" y="1347"/>
                    <a:pt x="1115" y="1029"/>
                  </a:cubicBezTo>
                  <a:cubicBezTo>
                    <a:pt x="1160" y="870"/>
                    <a:pt x="1195" y="711"/>
                    <a:pt x="1229" y="551"/>
                  </a:cubicBezTo>
                  <a:cubicBezTo>
                    <a:pt x="1274" y="392"/>
                    <a:pt x="1297" y="221"/>
                    <a:pt x="1342" y="62"/>
                  </a:cubicBezTo>
                  <a:cubicBezTo>
                    <a:pt x="1349" y="21"/>
                    <a:pt x="1323" y="1"/>
                    <a:pt x="129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4282450" y="4157275"/>
              <a:ext cx="14075" cy="16000"/>
            </a:xfrm>
            <a:custGeom>
              <a:rect b="b" l="l" r="r" t="t"/>
              <a:pathLst>
                <a:path extrusionOk="0" h="640" w="563">
                  <a:moveTo>
                    <a:pt x="75" y="1"/>
                  </a:moveTo>
                  <a:cubicBezTo>
                    <a:pt x="34" y="1"/>
                    <a:pt x="1" y="34"/>
                    <a:pt x="17" y="89"/>
                  </a:cubicBezTo>
                  <a:lnTo>
                    <a:pt x="17" y="101"/>
                  </a:lnTo>
                  <a:cubicBezTo>
                    <a:pt x="17" y="124"/>
                    <a:pt x="28" y="146"/>
                    <a:pt x="39" y="169"/>
                  </a:cubicBezTo>
                  <a:cubicBezTo>
                    <a:pt x="51" y="192"/>
                    <a:pt x="62" y="215"/>
                    <a:pt x="73" y="237"/>
                  </a:cubicBezTo>
                  <a:cubicBezTo>
                    <a:pt x="96" y="283"/>
                    <a:pt x="130" y="328"/>
                    <a:pt x="164" y="374"/>
                  </a:cubicBezTo>
                  <a:cubicBezTo>
                    <a:pt x="176" y="397"/>
                    <a:pt x="199" y="408"/>
                    <a:pt x="210" y="431"/>
                  </a:cubicBezTo>
                  <a:cubicBezTo>
                    <a:pt x="221" y="442"/>
                    <a:pt x="221" y="442"/>
                    <a:pt x="233" y="453"/>
                  </a:cubicBezTo>
                  <a:cubicBezTo>
                    <a:pt x="244" y="465"/>
                    <a:pt x="255" y="476"/>
                    <a:pt x="267" y="476"/>
                  </a:cubicBezTo>
                  <a:cubicBezTo>
                    <a:pt x="267" y="487"/>
                    <a:pt x="267" y="487"/>
                    <a:pt x="267" y="487"/>
                  </a:cubicBezTo>
                  <a:cubicBezTo>
                    <a:pt x="312" y="510"/>
                    <a:pt x="335" y="556"/>
                    <a:pt x="380" y="578"/>
                  </a:cubicBezTo>
                  <a:cubicBezTo>
                    <a:pt x="415" y="590"/>
                    <a:pt x="437" y="613"/>
                    <a:pt x="460" y="635"/>
                  </a:cubicBezTo>
                  <a:cubicBezTo>
                    <a:pt x="469" y="638"/>
                    <a:pt x="478" y="640"/>
                    <a:pt x="487" y="640"/>
                  </a:cubicBezTo>
                  <a:cubicBezTo>
                    <a:pt x="511" y="640"/>
                    <a:pt x="531" y="629"/>
                    <a:pt x="540" y="613"/>
                  </a:cubicBezTo>
                  <a:cubicBezTo>
                    <a:pt x="562" y="590"/>
                    <a:pt x="562" y="556"/>
                    <a:pt x="540" y="533"/>
                  </a:cubicBezTo>
                  <a:cubicBezTo>
                    <a:pt x="517" y="510"/>
                    <a:pt x="506" y="487"/>
                    <a:pt x="483" y="476"/>
                  </a:cubicBezTo>
                  <a:cubicBezTo>
                    <a:pt x="483" y="453"/>
                    <a:pt x="460" y="431"/>
                    <a:pt x="449" y="408"/>
                  </a:cubicBezTo>
                  <a:cubicBezTo>
                    <a:pt x="437" y="408"/>
                    <a:pt x="437" y="397"/>
                    <a:pt x="437" y="397"/>
                  </a:cubicBezTo>
                  <a:cubicBezTo>
                    <a:pt x="426" y="385"/>
                    <a:pt x="415" y="374"/>
                    <a:pt x="415" y="362"/>
                  </a:cubicBezTo>
                  <a:lnTo>
                    <a:pt x="403" y="362"/>
                  </a:lnTo>
                  <a:cubicBezTo>
                    <a:pt x="403" y="351"/>
                    <a:pt x="392" y="328"/>
                    <a:pt x="380" y="317"/>
                  </a:cubicBezTo>
                  <a:cubicBezTo>
                    <a:pt x="380" y="306"/>
                    <a:pt x="369" y="306"/>
                    <a:pt x="358" y="294"/>
                  </a:cubicBezTo>
                  <a:cubicBezTo>
                    <a:pt x="358" y="283"/>
                    <a:pt x="346" y="271"/>
                    <a:pt x="335" y="260"/>
                  </a:cubicBezTo>
                  <a:cubicBezTo>
                    <a:pt x="335" y="260"/>
                    <a:pt x="324" y="249"/>
                    <a:pt x="324" y="249"/>
                  </a:cubicBezTo>
                  <a:cubicBezTo>
                    <a:pt x="312" y="226"/>
                    <a:pt x="290" y="203"/>
                    <a:pt x="267" y="180"/>
                  </a:cubicBezTo>
                  <a:cubicBezTo>
                    <a:pt x="267" y="180"/>
                    <a:pt x="267" y="169"/>
                    <a:pt x="267" y="169"/>
                  </a:cubicBezTo>
                  <a:cubicBezTo>
                    <a:pt x="267" y="169"/>
                    <a:pt x="255" y="158"/>
                    <a:pt x="255" y="158"/>
                  </a:cubicBezTo>
                  <a:cubicBezTo>
                    <a:pt x="244" y="146"/>
                    <a:pt x="233" y="135"/>
                    <a:pt x="221" y="124"/>
                  </a:cubicBezTo>
                  <a:cubicBezTo>
                    <a:pt x="210" y="101"/>
                    <a:pt x="199" y="89"/>
                    <a:pt x="176" y="67"/>
                  </a:cubicBezTo>
                  <a:cubicBezTo>
                    <a:pt x="176" y="55"/>
                    <a:pt x="164" y="44"/>
                    <a:pt x="153" y="33"/>
                  </a:cubicBezTo>
                  <a:lnTo>
                    <a:pt x="142" y="33"/>
                  </a:lnTo>
                  <a:cubicBezTo>
                    <a:pt x="142" y="21"/>
                    <a:pt x="130" y="21"/>
                    <a:pt x="130" y="21"/>
                  </a:cubicBezTo>
                  <a:cubicBezTo>
                    <a:pt x="113" y="7"/>
                    <a:pt x="93" y="1"/>
                    <a:pt x="7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4268350" y="4032675"/>
              <a:ext cx="9400" cy="44100"/>
            </a:xfrm>
            <a:custGeom>
              <a:rect b="b" l="l" r="r" t="t"/>
              <a:pathLst>
                <a:path extrusionOk="0" h="1764" w="376">
                  <a:moveTo>
                    <a:pt x="281" y="0"/>
                  </a:moveTo>
                  <a:cubicBezTo>
                    <a:pt x="270" y="0"/>
                    <a:pt x="259" y="4"/>
                    <a:pt x="251" y="12"/>
                  </a:cubicBezTo>
                  <a:cubicBezTo>
                    <a:pt x="148" y="92"/>
                    <a:pt x="114" y="262"/>
                    <a:pt x="91" y="387"/>
                  </a:cubicBezTo>
                  <a:cubicBezTo>
                    <a:pt x="57" y="535"/>
                    <a:pt x="46" y="683"/>
                    <a:pt x="23" y="842"/>
                  </a:cubicBezTo>
                  <a:cubicBezTo>
                    <a:pt x="0" y="1138"/>
                    <a:pt x="0" y="1434"/>
                    <a:pt x="80" y="1718"/>
                  </a:cubicBezTo>
                  <a:cubicBezTo>
                    <a:pt x="91" y="1749"/>
                    <a:pt x="115" y="1764"/>
                    <a:pt x="139" y="1764"/>
                  </a:cubicBezTo>
                  <a:cubicBezTo>
                    <a:pt x="167" y="1764"/>
                    <a:pt x="194" y="1744"/>
                    <a:pt x="194" y="1707"/>
                  </a:cubicBezTo>
                  <a:cubicBezTo>
                    <a:pt x="217" y="1422"/>
                    <a:pt x="228" y="1138"/>
                    <a:pt x="251" y="854"/>
                  </a:cubicBezTo>
                  <a:cubicBezTo>
                    <a:pt x="262" y="717"/>
                    <a:pt x="285" y="581"/>
                    <a:pt x="296" y="444"/>
                  </a:cubicBezTo>
                  <a:cubicBezTo>
                    <a:pt x="319" y="319"/>
                    <a:pt x="376" y="160"/>
                    <a:pt x="330" y="35"/>
                  </a:cubicBezTo>
                  <a:cubicBezTo>
                    <a:pt x="323" y="13"/>
                    <a:pt x="301" y="0"/>
                    <a:pt x="28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4285400" y="4047750"/>
              <a:ext cx="25" cy="300"/>
            </a:xfrm>
            <a:custGeom>
              <a:rect b="b" l="l" r="r" t="t"/>
              <a:pathLst>
                <a:path extrusionOk="0" h="12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4278875" y="4044350"/>
              <a:ext cx="6550" cy="20425"/>
            </a:xfrm>
            <a:custGeom>
              <a:rect b="b" l="l" r="r" t="t"/>
              <a:pathLst>
                <a:path extrusionOk="0" h="817" w="262">
                  <a:moveTo>
                    <a:pt x="168" y="1"/>
                  </a:moveTo>
                  <a:cubicBezTo>
                    <a:pt x="137" y="1"/>
                    <a:pt x="106" y="15"/>
                    <a:pt x="91" y="46"/>
                  </a:cubicBezTo>
                  <a:cubicBezTo>
                    <a:pt x="57" y="91"/>
                    <a:pt x="46" y="137"/>
                    <a:pt x="34" y="193"/>
                  </a:cubicBezTo>
                  <a:cubicBezTo>
                    <a:pt x="23" y="250"/>
                    <a:pt x="12" y="307"/>
                    <a:pt x="0" y="364"/>
                  </a:cubicBezTo>
                  <a:cubicBezTo>
                    <a:pt x="0" y="398"/>
                    <a:pt x="0" y="421"/>
                    <a:pt x="0" y="444"/>
                  </a:cubicBezTo>
                  <a:cubicBezTo>
                    <a:pt x="0" y="466"/>
                    <a:pt x="0" y="478"/>
                    <a:pt x="0" y="500"/>
                  </a:cubicBezTo>
                  <a:cubicBezTo>
                    <a:pt x="0" y="506"/>
                    <a:pt x="0" y="516"/>
                    <a:pt x="0" y="523"/>
                  </a:cubicBezTo>
                  <a:cubicBezTo>
                    <a:pt x="0" y="569"/>
                    <a:pt x="0" y="637"/>
                    <a:pt x="34" y="682"/>
                  </a:cubicBezTo>
                  <a:cubicBezTo>
                    <a:pt x="34" y="717"/>
                    <a:pt x="46" y="762"/>
                    <a:pt x="80" y="796"/>
                  </a:cubicBezTo>
                  <a:cubicBezTo>
                    <a:pt x="94" y="811"/>
                    <a:pt x="112" y="817"/>
                    <a:pt x="131" y="817"/>
                  </a:cubicBezTo>
                  <a:cubicBezTo>
                    <a:pt x="158" y="817"/>
                    <a:pt x="185" y="805"/>
                    <a:pt x="205" y="785"/>
                  </a:cubicBezTo>
                  <a:cubicBezTo>
                    <a:pt x="228" y="751"/>
                    <a:pt x="228" y="705"/>
                    <a:pt x="228" y="671"/>
                  </a:cubicBezTo>
                  <a:cubicBezTo>
                    <a:pt x="251" y="626"/>
                    <a:pt x="239" y="569"/>
                    <a:pt x="251" y="523"/>
                  </a:cubicBezTo>
                  <a:cubicBezTo>
                    <a:pt x="251" y="523"/>
                    <a:pt x="251" y="518"/>
                    <a:pt x="251" y="512"/>
                  </a:cubicBezTo>
                  <a:cubicBezTo>
                    <a:pt x="251" y="489"/>
                    <a:pt x="251" y="466"/>
                    <a:pt x="251" y="455"/>
                  </a:cubicBezTo>
                  <a:cubicBezTo>
                    <a:pt x="251" y="421"/>
                    <a:pt x="251" y="398"/>
                    <a:pt x="262" y="375"/>
                  </a:cubicBezTo>
                  <a:cubicBezTo>
                    <a:pt x="262" y="330"/>
                    <a:pt x="262" y="273"/>
                    <a:pt x="262" y="228"/>
                  </a:cubicBezTo>
                  <a:cubicBezTo>
                    <a:pt x="262" y="193"/>
                    <a:pt x="262" y="171"/>
                    <a:pt x="262" y="137"/>
                  </a:cubicBezTo>
                  <a:cubicBezTo>
                    <a:pt x="262" y="125"/>
                    <a:pt x="262" y="114"/>
                    <a:pt x="262" y="114"/>
                  </a:cubicBezTo>
                  <a:cubicBezTo>
                    <a:pt x="262" y="102"/>
                    <a:pt x="262" y="80"/>
                    <a:pt x="251" y="68"/>
                  </a:cubicBezTo>
                  <a:cubicBezTo>
                    <a:pt x="244" y="24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4288825" y="4049100"/>
              <a:ext cx="6000" cy="13400"/>
            </a:xfrm>
            <a:custGeom>
              <a:rect b="b" l="l" r="r" t="t"/>
              <a:pathLst>
                <a:path extrusionOk="0" h="536" w="240">
                  <a:moveTo>
                    <a:pt x="209" y="88"/>
                  </a:moveTo>
                  <a:cubicBezTo>
                    <a:pt x="208" y="88"/>
                    <a:pt x="208" y="90"/>
                    <a:pt x="209" y="94"/>
                  </a:cubicBezTo>
                  <a:lnTo>
                    <a:pt x="216" y="94"/>
                  </a:lnTo>
                  <a:cubicBezTo>
                    <a:pt x="212" y="90"/>
                    <a:pt x="210" y="88"/>
                    <a:pt x="209" y="88"/>
                  </a:cubicBezTo>
                  <a:close/>
                  <a:moveTo>
                    <a:pt x="128" y="0"/>
                  </a:moveTo>
                  <a:cubicBezTo>
                    <a:pt x="123" y="0"/>
                    <a:pt x="118" y="1"/>
                    <a:pt x="114" y="3"/>
                  </a:cubicBezTo>
                  <a:cubicBezTo>
                    <a:pt x="80" y="3"/>
                    <a:pt x="69" y="26"/>
                    <a:pt x="57" y="49"/>
                  </a:cubicBezTo>
                  <a:cubicBezTo>
                    <a:pt x="57" y="60"/>
                    <a:pt x="46" y="60"/>
                    <a:pt x="46" y="72"/>
                  </a:cubicBezTo>
                  <a:cubicBezTo>
                    <a:pt x="46" y="83"/>
                    <a:pt x="35" y="94"/>
                    <a:pt x="35" y="94"/>
                  </a:cubicBezTo>
                  <a:cubicBezTo>
                    <a:pt x="39" y="90"/>
                    <a:pt x="42" y="87"/>
                    <a:pt x="43" y="87"/>
                  </a:cubicBezTo>
                  <a:lnTo>
                    <a:pt x="43" y="87"/>
                  </a:lnTo>
                  <a:cubicBezTo>
                    <a:pt x="44" y="87"/>
                    <a:pt x="41" y="92"/>
                    <a:pt x="35" y="106"/>
                  </a:cubicBezTo>
                  <a:cubicBezTo>
                    <a:pt x="35" y="106"/>
                    <a:pt x="35" y="117"/>
                    <a:pt x="23" y="117"/>
                  </a:cubicBezTo>
                  <a:cubicBezTo>
                    <a:pt x="23" y="129"/>
                    <a:pt x="23" y="140"/>
                    <a:pt x="23" y="151"/>
                  </a:cubicBezTo>
                  <a:cubicBezTo>
                    <a:pt x="12" y="163"/>
                    <a:pt x="12" y="174"/>
                    <a:pt x="12" y="185"/>
                  </a:cubicBezTo>
                  <a:cubicBezTo>
                    <a:pt x="12" y="197"/>
                    <a:pt x="12" y="208"/>
                    <a:pt x="12" y="220"/>
                  </a:cubicBezTo>
                  <a:cubicBezTo>
                    <a:pt x="12" y="242"/>
                    <a:pt x="12" y="276"/>
                    <a:pt x="0" y="310"/>
                  </a:cubicBezTo>
                  <a:lnTo>
                    <a:pt x="0" y="356"/>
                  </a:lnTo>
                  <a:cubicBezTo>
                    <a:pt x="0" y="367"/>
                    <a:pt x="12" y="379"/>
                    <a:pt x="12" y="390"/>
                  </a:cubicBezTo>
                  <a:cubicBezTo>
                    <a:pt x="12" y="413"/>
                    <a:pt x="23" y="436"/>
                    <a:pt x="35" y="447"/>
                  </a:cubicBezTo>
                  <a:cubicBezTo>
                    <a:pt x="35" y="458"/>
                    <a:pt x="46" y="481"/>
                    <a:pt x="46" y="492"/>
                  </a:cubicBezTo>
                  <a:cubicBezTo>
                    <a:pt x="63" y="521"/>
                    <a:pt x="94" y="535"/>
                    <a:pt x="125" y="535"/>
                  </a:cubicBezTo>
                  <a:cubicBezTo>
                    <a:pt x="157" y="535"/>
                    <a:pt x="188" y="521"/>
                    <a:pt x="205" y="492"/>
                  </a:cubicBezTo>
                  <a:cubicBezTo>
                    <a:pt x="205" y="481"/>
                    <a:pt x="216" y="470"/>
                    <a:pt x="216" y="447"/>
                  </a:cubicBezTo>
                  <a:cubicBezTo>
                    <a:pt x="239" y="424"/>
                    <a:pt x="239" y="390"/>
                    <a:pt x="239" y="356"/>
                  </a:cubicBezTo>
                  <a:lnTo>
                    <a:pt x="239" y="310"/>
                  </a:lnTo>
                  <a:cubicBezTo>
                    <a:pt x="239" y="276"/>
                    <a:pt x="239" y="242"/>
                    <a:pt x="239" y="208"/>
                  </a:cubicBezTo>
                  <a:cubicBezTo>
                    <a:pt x="239" y="197"/>
                    <a:pt x="239" y="174"/>
                    <a:pt x="228" y="163"/>
                  </a:cubicBezTo>
                  <a:cubicBezTo>
                    <a:pt x="221" y="141"/>
                    <a:pt x="218" y="133"/>
                    <a:pt x="220" y="133"/>
                  </a:cubicBezTo>
                  <a:lnTo>
                    <a:pt x="220" y="133"/>
                  </a:lnTo>
                  <a:cubicBezTo>
                    <a:pt x="221" y="133"/>
                    <a:pt x="224" y="136"/>
                    <a:pt x="228" y="140"/>
                  </a:cubicBezTo>
                  <a:cubicBezTo>
                    <a:pt x="228" y="129"/>
                    <a:pt x="216" y="117"/>
                    <a:pt x="216" y="117"/>
                  </a:cubicBezTo>
                  <a:cubicBezTo>
                    <a:pt x="213" y="106"/>
                    <a:pt x="210" y="99"/>
                    <a:pt x="209" y="94"/>
                  </a:cubicBezTo>
                  <a:lnTo>
                    <a:pt x="205" y="94"/>
                  </a:lnTo>
                  <a:cubicBezTo>
                    <a:pt x="205" y="83"/>
                    <a:pt x="205" y="72"/>
                    <a:pt x="194" y="60"/>
                  </a:cubicBezTo>
                  <a:cubicBezTo>
                    <a:pt x="187" y="47"/>
                    <a:pt x="184" y="41"/>
                    <a:pt x="183" y="41"/>
                  </a:cubicBezTo>
                  <a:cubicBezTo>
                    <a:pt x="182" y="41"/>
                    <a:pt x="182" y="44"/>
                    <a:pt x="182" y="49"/>
                  </a:cubicBezTo>
                  <a:lnTo>
                    <a:pt x="182" y="38"/>
                  </a:lnTo>
                  <a:cubicBezTo>
                    <a:pt x="173" y="19"/>
                    <a:pt x="149" y="0"/>
                    <a:pt x="12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4297075" y="4051800"/>
              <a:ext cx="5425" cy="9175"/>
            </a:xfrm>
            <a:custGeom>
              <a:rect b="b" l="l" r="r" t="t"/>
              <a:pathLst>
                <a:path extrusionOk="0" h="367" w="217">
                  <a:moveTo>
                    <a:pt x="114" y="1"/>
                  </a:moveTo>
                  <a:cubicBezTo>
                    <a:pt x="105" y="1"/>
                    <a:pt x="97" y="3"/>
                    <a:pt x="91" y="9"/>
                  </a:cubicBezTo>
                  <a:cubicBezTo>
                    <a:pt x="80" y="9"/>
                    <a:pt x="68" y="21"/>
                    <a:pt x="57" y="32"/>
                  </a:cubicBezTo>
                  <a:cubicBezTo>
                    <a:pt x="57" y="32"/>
                    <a:pt x="46" y="43"/>
                    <a:pt x="46" y="43"/>
                  </a:cubicBezTo>
                  <a:cubicBezTo>
                    <a:pt x="46" y="55"/>
                    <a:pt x="34" y="55"/>
                    <a:pt x="34" y="66"/>
                  </a:cubicBezTo>
                  <a:lnTo>
                    <a:pt x="45" y="55"/>
                  </a:lnTo>
                  <a:lnTo>
                    <a:pt x="45" y="55"/>
                  </a:lnTo>
                  <a:cubicBezTo>
                    <a:pt x="34" y="66"/>
                    <a:pt x="23" y="78"/>
                    <a:pt x="12" y="100"/>
                  </a:cubicBezTo>
                  <a:cubicBezTo>
                    <a:pt x="12" y="112"/>
                    <a:pt x="12" y="134"/>
                    <a:pt x="12" y="146"/>
                  </a:cubicBezTo>
                  <a:cubicBezTo>
                    <a:pt x="12" y="157"/>
                    <a:pt x="0" y="168"/>
                    <a:pt x="0" y="191"/>
                  </a:cubicBezTo>
                  <a:cubicBezTo>
                    <a:pt x="0" y="202"/>
                    <a:pt x="12" y="225"/>
                    <a:pt x="12" y="248"/>
                  </a:cubicBezTo>
                  <a:cubicBezTo>
                    <a:pt x="12" y="259"/>
                    <a:pt x="23" y="259"/>
                    <a:pt x="23" y="271"/>
                  </a:cubicBezTo>
                  <a:cubicBezTo>
                    <a:pt x="23" y="282"/>
                    <a:pt x="34" y="293"/>
                    <a:pt x="46" y="305"/>
                  </a:cubicBezTo>
                  <a:cubicBezTo>
                    <a:pt x="46" y="316"/>
                    <a:pt x="57" y="339"/>
                    <a:pt x="68" y="350"/>
                  </a:cubicBezTo>
                  <a:cubicBezTo>
                    <a:pt x="85" y="358"/>
                    <a:pt x="101" y="366"/>
                    <a:pt x="117" y="366"/>
                  </a:cubicBezTo>
                  <a:cubicBezTo>
                    <a:pt x="123" y="366"/>
                    <a:pt x="130" y="365"/>
                    <a:pt x="137" y="362"/>
                  </a:cubicBezTo>
                  <a:cubicBezTo>
                    <a:pt x="171" y="362"/>
                    <a:pt x="182" y="339"/>
                    <a:pt x="194" y="316"/>
                  </a:cubicBezTo>
                  <a:cubicBezTo>
                    <a:pt x="194" y="305"/>
                    <a:pt x="205" y="293"/>
                    <a:pt x="205" y="282"/>
                  </a:cubicBezTo>
                  <a:cubicBezTo>
                    <a:pt x="205" y="271"/>
                    <a:pt x="216" y="259"/>
                    <a:pt x="216" y="237"/>
                  </a:cubicBezTo>
                  <a:lnTo>
                    <a:pt x="216" y="214"/>
                  </a:lnTo>
                  <a:lnTo>
                    <a:pt x="216" y="191"/>
                  </a:lnTo>
                  <a:cubicBezTo>
                    <a:pt x="216" y="180"/>
                    <a:pt x="216" y="168"/>
                    <a:pt x="205" y="146"/>
                  </a:cubicBezTo>
                  <a:cubicBezTo>
                    <a:pt x="205" y="134"/>
                    <a:pt x="205" y="123"/>
                    <a:pt x="194" y="100"/>
                  </a:cubicBezTo>
                  <a:cubicBezTo>
                    <a:pt x="194" y="89"/>
                    <a:pt x="194" y="77"/>
                    <a:pt x="182" y="66"/>
                  </a:cubicBezTo>
                  <a:cubicBezTo>
                    <a:pt x="182" y="55"/>
                    <a:pt x="171" y="55"/>
                    <a:pt x="171" y="55"/>
                  </a:cubicBezTo>
                  <a:cubicBezTo>
                    <a:pt x="171" y="43"/>
                    <a:pt x="171" y="43"/>
                    <a:pt x="171" y="32"/>
                  </a:cubicBezTo>
                  <a:cubicBezTo>
                    <a:pt x="159" y="32"/>
                    <a:pt x="159" y="21"/>
                    <a:pt x="148" y="21"/>
                  </a:cubicBezTo>
                  <a:cubicBezTo>
                    <a:pt x="148" y="9"/>
                    <a:pt x="137" y="9"/>
                    <a:pt x="137" y="9"/>
                  </a:cubicBezTo>
                  <a:cubicBezTo>
                    <a:pt x="131" y="3"/>
                    <a:pt x="122" y="1"/>
                    <a:pt x="11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4318100" y="3867475"/>
              <a:ext cx="8575" cy="14250"/>
            </a:xfrm>
            <a:custGeom>
              <a:rect b="b" l="l" r="r" t="t"/>
              <a:pathLst>
                <a:path extrusionOk="0" h="570" w="343">
                  <a:moveTo>
                    <a:pt x="69" y="183"/>
                  </a:moveTo>
                  <a:lnTo>
                    <a:pt x="69" y="183"/>
                  </a:lnTo>
                  <a:cubicBezTo>
                    <a:pt x="69" y="187"/>
                    <a:pt x="66" y="191"/>
                    <a:pt x="63" y="193"/>
                  </a:cubicBezTo>
                  <a:lnTo>
                    <a:pt x="63" y="193"/>
                  </a:lnTo>
                  <a:cubicBezTo>
                    <a:pt x="65" y="190"/>
                    <a:pt x="67" y="186"/>
                    <a:pt x="69" y="183"/>
                  </a:cubicBezTo>
                  <a:close/>
                  <a:moveTo>
                    <a:pt x="262" y="1"/>
                  </a:moveTo>
                  <a:cubicBezTo>
                    <a:pt x="217" y="1"/>
                    <a:pt x="194" y="35"/>
                    <a:pt x="160" y="57"/>
                  </a:cubicBezTo>
                  <a:cubicBezTo>
                    <a:pt x="149" y="69"/>
                    <a:pt x="137" y="69"/>
                    <a:pt x="137" y="80"/>
                  </a:cubicBezTo>
                  <a:cubicBezTo>
                    <a:pt x="103" y="103"/>
                    <a:pt x="80" y="148"/>
                    <a:pt x="69" y="183"/>
                  </a:cubicBezTo>
                  <a:cubicBezTo>
                    <a:pt x="69" y="183"/>
                    <a:pt x="69" y="183"/>
                    <a:pt x="69" y="183"/>
                  </a:cubicBezTo>
                  <a:lnTo>
                    <a:pt x="69" y="183"/>
                  </a:lnTo>
                  <a:cubicBezTo>
                    <a:pt x="60" y="192"/>
                    <a:pt x="58" y="196"/>
                    <a:pt x="60" y="196"/>
                  </a:cubicBezTo>
                  <a:cubicBezTo>
                    <a:pt x="60" y="196"/>
                    <a:pt x="62" y="195"/>
                    <a:pt x="63" y="193"/>
                  </a:cubicBezTo>
                  <a:lnTo>
                    <a:pt x="63" y="193"/>
                  </a:lnTo>
                  <a:cubicBezTo>
                    <a:pt x="54" y="210"/>
                    <a:pt x="44" y="221"/>
                    <a:pt x="35" y="239"/>
                  </a:cubicBezTo>
                  <a:cubicBezTo>
                    <a:pt x="35" y="262"/>
                    <a:pt x="24" y="274"/>
                    <a:pt x="24" y="296"/>
                  </a:cubicBezTo>
                  <a:cubicBezTo>
                    <a:pt x="12" y="319"/>
                    <a:pt x="12" y="353"/>
                    <a:pt x="1" y="387"/>
                  </a:cubicBezTo>
                  <a:cubicBezTo>
                    <a:pt x="1" y="399"/>
                    <a:pt x="1" y="410"/>
                    <a:pt x="1" y="421"/>
                  </a:cubicBezTo>
                  <a:cubicBezTo>
                    <a:pt x="1" y="444"/>
                    <a:pt x="1" y="456"/>
                    <a:pt x="1" y="478"/>
                  </a:cubicBezTo>
                  <a:cubicBezTo>
                    <a:pt x="1" y="489"/>
                    <a:pt x="1" y="499"/>
                    <a:pt x="9" y="509"/>
                  </a:cubicBezTo>
                  <a:lnTo>
                    <a:pt x="9" y="509"/>
                  </a:lnTo>
                  <a:cubicBezTo>
                    <a:pt x="11" y="514"/>
                    <a:pt x="12" y="519"/>
                    <a:pt x="12" y="524"/>
                  </a:cubicBezTo>
                  <a:cubicBezTo>
                    <a:pt x="12" y="547"/>
                    <a:pt x="46" y="569"/>
                    <a:pt x="69" y="569"/>
                  </a:cubicBezTo>
                  <a:cubicBezTo>
                    <a:pt x="92" y="569"/>
                    <a:pt x="115" y="558"/>
                    <a:pt x="137" y="535"/>
                  </a:cubicBezTo>
                  <a:cubicBezTo>
                    <a:pt x="137" y="535"/>
                    <a:pt x="137" y="535"/>
                    <a:pt x="137" y="524"/>
                  </a:cubicBezTo>
                  <a:cubicBezTo>
                    <a:pt x="149" y="524"/>
                    <a:pt x="149" y="524"/>
                    <a:pt x="149" y="512"/>
                  </a:cubicBezTo>
                  <a:cubicBezTo>
                    <a:pt x="171" y="490"/>
                    <a:pt x="171" y="490"/>
                    <a:pt x="183" y="467"/>
                  </a:cubicBezTo>
                  <a:cubicBezTo>
                    <a:pt x="183" y="467"/>
                    <a:pt x="183" y="456"/>
                    <a:pt x="183" y="456"/>
                  </a:cubicBezTo>
                  <a:cubicBezTo>
                    <a:pt x="183" y="456"/>
                    <a:pt x="194" y="444"/>
                    <a:pt x="194" y="444"/>
                  </a:cubicBezTo>
                  <a:cubicBezTo>
                    <a:pt x="194" y="433"/>
                    <a:pt x="194" y="421"/>
                    <a:pt x="206" y="421"/>
                  </a:cubicBezTo>
                  <a:lnTo>
                    <a:pt x="228" y="376"/>
                  </a:lnTo>
                  <a:cubicBezTo>
                    <a:pt x="228" y="365"/>
                    <a:pt x="240" y="353"/>
                    <a:pt x="251" y="330"/>
                  </a:cubicBezTo>
                  <a:cubicBezTo>
                    <a:pt x="262" y="319"/>
                    <a:pt x="262" y="296"/>
                    <a:pt x="262" y="274"/>
                  </a:cubicBezTo>
                  <a:lnTo>
                    <a:pt x="262" y="285"/>
                  </a:lnTo>
                  <a:cubicBezTo>
                    <a:pt x="262" y="274"/>
                    <a:pt x="274" y="274"/>
                    <a:pt x="274" y="274"/>
                  </a:cubicBezTo>
                  <a:cubicBezTo>
                    <a:pt x="274" y="262"/>
                    <a:pt x="274" y="251"/>
                    <a:pt x="285" y="251"/>
                  </a:cubicBezTo>
                  <a:cubicBezTo>
                    <a:pt x="297" y="228"/>
                    <a:pt x="308" y="205"/>
                    <a:pt x="308" y="183"/>
                  </a:cubicBezTo>
                  <a:cubicBezTo>
                    <a:pt x="319" y="171"/>
                    <a:pt x="319" y="171"/>
                    <a:pt x="319" y="160"/>
                  </a:cubicBezTo>
                  <a:cubicBezTo>
                    <a:pt x="319" y="160"/>
                    <a:pt x="319" y="148"/>
                    <a:pt x="319" y="148"/>
                  </a:cubicBezTo>
                  <a:cubicBezTo>
                    <a:pt x="331" y="114"/>
                    <a:pt x="342" y="92"/>
                    <a:pt x="331" y="57"/>
                  </a:cubicBezTo>
                  <a:cubicBezTo>
                    <a:pt x="331" y="23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40"/>
          <p:cNvSpPr txBox="1"/>
          <p:nvPr/>
        </p:nvSpPr>
        <p:spPr>
          <a:xfrm>
            <a:off x="1780500" y="1063725"/>
            <a:ext cx="5960700" cy="292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/>
              <a:t> </a:t>
            </a:r>
            <a:r>
              <a:rPr b="1" lang="en" sz="1300" u="sng"/>
              <a:t>Τι είναι το Folium?</a:t>
            </a:r>
            <a:endParaRPr b="1" sz="13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Το Folium είναι μια ισχυρή βιβλιοθήκη της Python που σου επιτρέπει να δημιουργείς </a:t>
            </a:r>
            <a:r>
              <a:rPr b="1" lang="en" sz="1300"/>
              <a:t>διαδραστικούς χάρτες</a:t>
            </a:r>
            <a:r>
              <a:rPr lang="en" sz="1300"/>
              <a:t> με εντυπωσιακά οπτικά εφέ!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Σου δίνει τη δυνατότητα να συνδέεις </a:t>
            </a:r>
            <a:r>
              <a:rPr b="1" lang="en" sz="1300"/>
              <a:t>δεδομένα </a:t>
            </a:r>
            <a:r>
              <a:rPr lang="en" sz="1300"/>
              <a:t>με έναν χάρτη, δημιουργώντας </a:t>
            </a:r>
            <a:r>
              <a:rPr b="1" lang="en" sz="1300"/>
              <a:t>χρωματικούς χάρτες </a:t>
            </a:r>
            <a:r>
              <a:rPr lang="en" sz="1300"/>
              <a:t>(choropleth), ή να προσθέτεις </a:t>
            </a:r>
            <a:r>
              <a:rPr b="1" lang="en" sz="1300"/>
              <a:t>προσαρμοσμένα στοιχεία</a:t>
            </a:r>
            <a:r>
              <a:rPr lang="en" sz="1300"/>
              <a:t>, όπως διανυσματικά σχήματα, εικόνες, και </a:t>
            </a:r>
            <a:r>
              <a:rPr b="1" lang="en" sz="1300"/>
              <a:t>HTML</a:t>
            </a:r>
            <a:r>
              <a:rPr lang="en" sz="1300"/>
              <a:t> περιεχόμενο ως δείκτες πάνω στον χάρτη. 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Με λίγες γραμμές κώδικα, το Folium μας ανοίγει τον δρόμο για να παρουσιάζουμε τα δεδομένα σου με έναν εύκολο και εντυπωσιακό τρόπο!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1"/>
          <p:cNvSpPr txBox="1"/>
          <p:nvPr/>
        </p:nvSpPr>
        <p:spPr>
          <a:xfrm>
            <a:off x="1024000" y="768000"/>
            <a:ext cx="7198500" cy="327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highlight>
                  <a:srgbClr val="2E934C"/>
                </a:highlight>
              </a:rPr>
              <a:t>Key Features:</a:t>
            </a:r>
            <a:endParaRPr b="1" sz="1600" u="sng">
              <a:highlight>
                <a:srgbClr val="2E934C"/>
              </a:highlight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arenR"/>
            </a:pPr>
            <a:r>
              <a:rPr lang="en" sz="1500" u="sng"/>
              <a:t>Δημιουργία Διαδραστικών Χαρτών:</a:t>
            </a:r>
            <a:r>
              <a:rPr lang="en" sz="1500"/>
              <a:t> Επιτρέπει την εύκολη δημιουργία χαρτών με δυνατότητες zoom, pan, και προσαρμογής.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arenR"/>
            </a:pPr>
            <a:r>
              <a:rPr lang="en" sz="1500" u="sng"/>
              <a:t>Υποστήριξη Χρωματικών Χαρτών (Choropleths):</a:t>
            </a:r>
            <a:r>
              <a:rPr lang="en" sz="1500"/>
              <a:t> Συνδέει δεδομένα με γεωγραφικές περιοχές, επιτρέποντας οπτικοποιήσεις βασισμένες σε τιμές δεδομένων.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arenR"/>
            </a:pPr>
            <a:r>
              <a:rPr lang="en" sz="1500" u="sng"/>
              <a:t>Ευελιξία με Markers και Layers:</a:t>
            </a:r>
            <a:r>
              <a:rPr lang="en" sz="1500"/>
              <a:t> Δίνει τη δυνατότητα προσθήκης markers, </a:t>
            </a:r>
            <a:r>
              <a:rPr lang="en" sz="1500"/>
              <a:t>popups</a:t>
            </a:r>
            <a:r>
              <a:rPr lang="en" sz="1500"/>
              <a:t>, και πολλαπλών επιπέδων (layers) που ο χρήστης μπορεί να διαχειριστεί.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42"/>
          <p:cNvGrpSpPr/>
          <p:nvPr/>
        </p:nvGrpSpPr>
        <p:grpSpPr>
          <a:xfrm>
            <a:off x="7129439" y="-6"/>
            <a:ext cx="1880108" cy="2181963"/>
            <a:chOff x="2810325" y="1576235"/>
            <a:chExt cx="1227705" cy="1457460"/>
          </a:xfrm>
        </p:grpSpPr>
        <p:sp>
          <p:nvSpPr>
            <p:cNvPr id="896" name="Google Shape;896;p42"/>
            <p:cNvSpPr/>
            <p:nvPr/>
          </p:nvSpPr>
          <p:spPr>
            <a:xfrm>
              <a:off x="3760122" y="1855428"/>
              <a:ext cx="144919" cy="122485"/>
            </a:xfrm>
            <a:custGeom>
              <a:rect b="b" l="l" r="r" t="t"/>
              <a:pathLst>
                <a:path extrusionOk="0" h="2577" w="3049">
                  <a:moveTo>
                    <a:pt x="1268" y="1"/>
                  </a:moveTo>
                  <a:cubicBezTo>
                    <a:pt x="1209" y="1"/>
                    <a:pt x="1195" y="260"/>
                    <a:pt x="1195" y="314"/>
                  </a:cubicBezTo>
                  <a:cubicBezTo>
                    <a:pt x="1195" y="564"/>
                    <a:pt x="1058" y="814"/>
                    <a:pt x="865" y="973"/>
                  </a:cubicBezTo>
                  <a:cubicBezTo>
                    <a:pt x="660" y="1132"/>
                    <a:pt x="399" y="1212"/>
                    <a:pt x="137" y="1212"/>
                  </a:cubicBezTo>
                  <a:cubicBezTo>
                    <a:pt x="120" y="1212"/>
                    <a:pt x="106" y="1209"/>
                    <a:pt x="92" y="1209"/>
                  </a:cubicBezTo>
                  <a:cubicBezTo>
                    <a:pt x="77" y="1209"/>
                    <a:pt x="63" y="1212"/>
                    <a:pt x="46" y="1223"/>
                  </a:cubicBezTo>
                  <a:cubicBezTo>
                    <a:pt x="23" y="1235"/>
                    <a:pt x="1" y="1269"/>
                    <a:pt x="23" y="1292"/>
                  </a:cubicBezTo>
                  <a:cubicBezTo>
                    <a:pt x="35" y="1303"/>
                    <a:pt x="46" y="1314"/>
                    <a:pt x="58" y="1314"/>
                  </a:cubicBezTo>
                  <a:cubicBezTo>
                    <a:pt x="103" y="1337"/>
                    <a:pt x="160" y="1337"/>
                    <a:pt x="205" y="1349"/>
                  </a:cubicBezTo>
                  <a:cubicBezTo>
                    <a:pt x="478" y="1383"/>
                    <a:pt x="729" y="1542"/>
                    <a:pt x="899" y="1747"/>
                  </a:cubicBezTo>
                  <a:cubicBezTo>
                    <a:pt x="1081" y="1963"/>
                    <a:pt x="1184" y="2213"/>
                    <a:pt x="1252" y="2486"/>
                  </a:cubicBezTo>
                  <a:cubicBezTo>
                    <a:pt x="1263" y="2520"/>
                    <a:pt x="1286" y="2577"/>
                    <a:pt x="1320" y="2577"/>
                  </a:cubicBezTo>
                  <a:cubicBezTo>
                    <a:pt x="1377" y="2577"/>
                    <a:pt x="1388" y="2497"/>
                    <a:pt x="1388" y="2440"/>
                  </a:cubicBezTo>
                  <a:cubicBezTo>
                    <a:pt x="1377" y="2122"/>
                    <a:pt x="1513" y="1803"/>
                    <a:pt x="1764" y="1599"/>
                  </a:cubicBezTo>
                  <a:cubicBezTo>
                    <a:pt x="2093" y="1314"/>
                    <a:pt x="2548" y="1269"/>
                    <a:pt x="2969" y="1178"/>
                  </a:cubicBezTo>
                  <a:cubicBezTo>
                    <a:pt x="3003" y="1167"/>
                    <a:pt x="3049" y="1144"/>
                    <a:pt x="3038" y="1098"/>
                  </a:cubicBezTo>
                  <a:cubicBezTo>
                    <a:pt x="3026" y="1087"/>
                    <a:pt x="3003" y="1076"/>
                    <a:pt x="2992" y="1076"/>
                  </a:cubicBezTo>
                  <a:lnTo>
                    <a:pt x="2969" y="1076"/>
                  </a:lnTo>
                  <a:cubicBezTo>
                    <a:pt x="2808" y="1082"/>
                    <a:pt x="2642" y="1101"/>
                    <a:pt x="2478" y="1101"/>
                  </a:cubicBezTo>
                  <a:cubicBezTo>
                    <a:pt x="2364" y="1101"/>
                    <a:pt x="2250" y="1092"/>
                    <a:pt x="2139" y="1064"/>
                  </a:cubicBezTo>
                  <a:cubicBezTo>
                    <a:pt x="1741" y="962"/>
                    <a:pt x="1422" y="609"/>
                    <a:pt x="1366" y="200"/>
                  </a:cubicBezTo>
                  <a:cubicBezTo>
                    <a:pt x="1354" y="154"/>
                    <a:pt x="1354" y="109"/>
                    <a:pt x="1331" y="75"/>
                  </a:cubicBezTo>
                  <a:cubicBezTo>
                    <a:pt x="1306" y="22"/>
                    <a:pt x="1285" y="1"/>
                    <a:pt x="1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3725520" y="1821444"/>
              <a:ext cx="214123" cy="190025"/>
            </a:xfrm>
            <a:custGeom>
              <a:rect b="b" l="l" r="r" t="t"/>
              <a:pathLst>
                <a:path extrusionOk="0" h="3998" w="4505">
                  <a:moveTo>
                    <a:pt x="1991" y="0"/>
                  </a:moveTo>
                  <a:cubicBezTo>
                    <a:pt x="1935" y="0"/>
                    <a:pt x="1881" y="6"/>
                    <a:pt x="1832" y="16"/>
                  </a:cubicBezTo>
                  <a:cubicBezTo>
                    <a:pt x="1604" y="73"/>
                    <a:pt x="1206" y="278"/>
                    <a:pt x="1218" y="1029"/>
                  </a:cubicBezTo>
                  <a:cubicBezTo>
                    <a:pt x="1218" y="1051"/>
                    <a:pt x="1195" y="1097"/>
                    <a:pt x="1150" y="1131"/>
                  </a:cubicBezTo>
                  <a:cubicBezTo>
                    <a:pt x="1081" y="1176"/>
                    <a:pt x="979" y="1210"/>
                    <a:pt x="877" y="1210"/>
                  </a:cubicBezTo>
                  <a:cubicBezTo>
                    <a:pt x="808" y="1210"/>
                    <a:pt x="626" y="1210"/>
                    <a:pt x="444" y="1301"/>
                  </a:cubicBezTo>
                  <a:cubicBezTo>
                    <a:pt x="251" y="1404"/>
                    <a:pt x="115" y="1586"/>
                    <a:pt x="58" y="1791"/>
                  </a:cubicBezTo>
                  <a:cubicBezTo>
                    <a:pt x="1" y="1995"/>
                    <a:pt x="35" y="2211"/>
                    <a:pt x="149" y="2382"/>
                  </a:cubicBezTo>
                  <a:cubicBezTo>
                    <a:pt x="206" y="2473"/>
                    <a:pt x="319" y="2598"/>
                    <a:pt x="501" y="2678"/>
                  </a:cubicBezTo>
                  <a:cubicBezTo>
                    <a:pt x="638" y="2735"/>
                    <a:pt x="751" y="2757"/>
                    <a:pt x="820" y="2769"/>
                  </a:cubicBezTo>
                  <a:lnTo>
                    <a:pt x="842" y="2769"/>
                  </a:lnTo>
                  <a:cubicBezTo>
                    <a:pt x="922" y="2780"/>
                    <a:pt x="1013" y="2837"/>
                    <a:pt x="1081" y="2928"/>
                  </a:cubicBezTo>
                  <a:cubicBezTo>
                    <a:pt x="1172" y="3030"/>
                    <a:pt x="1241" y="3178"/>
                    <a:pt x="1286" y="3372"/>
                  </a:cubicBezTo>
                  <a:cubicBezTo>
                    <a:pt x="1400" y="3815"/>
                    <a:pt x="1752" y="3986"/>
                    <a:pt x="2025" y="3997"/>
                  </a:cubicBezTo>
                  <a:lnTo>
                    <a:pt x="2059" y="3997"/>
                  </a:lnTo>
                  <a:cubicBezTo>
                    <a:pt x="2253" y="3997"/>
                    <a:pt x="2458" y="3917"/>
                    <a:pt x="2594" y="3781"/>
                  </a:cubicBezTo>
                  <a:cubicBezTo>
                    <a:pt x="2765" y="3610"/>
                    <a:pt x="2844" y="3383"/>
                    <a:pt x="2833" y="3121"/>
                  </a:cubicBezTo>
                  <a:cubicBezTo>
                    <a:pt x="2821" y="3030"/>
                    <a:pt x="2878" y="2917"/>
                    <a:pt x="2947" y="2848"/>
                  </a:cubicBezTo>
                  <a:cubicBezTo>
                    <a:pt x="3083" y="2746"/>
                    <a:pt x="3333" y="2689"/>
                    <a:pt x="3595" y="2644"/>
                  </a:cubicBezTo>
                  <a:cubicBezTo>
                    <a:pt x="3686" y="2621"/>
                    <a:pt x="3766" y="2609"/>
                    <a:pt x="3856" y="2587"/>
                  </a:cubicBezTo>
                  <a:cubicBezTo>
                    <a:pt x="4095" y="2530"/>
                    <a:pt x="4300" y="2371"/>
                    <a:pt x="4402" y="2166"/>
                  </a:cubicBezTo>
                  <a:cubicBezTo>
                    <a:pt x="4505" y="1961"/>
                    <a:pt x="4505" y="1722"/>
                    <a:pt x="4414" y="1518"/>
                  </a:cubicBezTo>
                  <a:cubicBezTo>
                    <a:pt x="4300" y="1267"/>
                    <a:pt x="4061" y="1108"/>
                    <a:pt x="3777" y="1085"/>
                  </a:cubicBezTo>
                  <a:lnTo>
                    <a:pt x="3663" y="1085"/>
                  </a:lnTo>
                  <a:cubicBezTo>
                    <a:pt x="3606" y="1085"/>
                    <a:pt x="3549" y="1085"/>
                    <a:pt x="3493" y="1097"/>
                  </a:cubicBezTo>
                  <a:cubicBezTo>
                    <a:pt x="3407" y="1102"/>
                    <a:pt x="3322" y="1108"/>
                    <a:pt x="3245" y="1108"/>
                  </a:cubicBezTo>
                  <a:cubicBezTo>
                    <a:pt x="3168" y="1108"/>
                    <a:pt x="3100" y="1102"/>
                    <a:pt x="3049" y="1085"/>
                  </a:cubicBezTo>
                  <a:cubicBezTo>
                    <a:pt x="2924" y="1063"/>
                    <a:pt x="2810" y="926"/>
                    <a:pt x="2787" y="790"/>
                  </a:cubicBezTo>
                  <a:cubicBezTo>
                    <a:pt x="2776" y="733"/>
                    <a:pt x="2765" y="608"/>
                    <a:pt x="2708" y="483"/>
                  </a:cubicBezTo>
                  <a:cubicBezTo>
                    <a:pt x="2540" y="119"/>
                    <a:pt x="2243" y="0"/>
                    <a:pt x="19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3850952" y="1937275"/>
              <a:ext cx="81134" cy="68396"/>
            </a:xfrm>
            <a:custGeom>
              <a:rect b="b" l="l" r="r" t="t"/>
              <a:pathLst>
                <a:path extrusionOk="0" h="1439" w="1707">
                  <a:moveTo>
                    <a:pt x="957" y="0"/>
                  </a:moveTo>
                  <a:cubicBezTo>
                    <a:pt x="933" y="0"/>
                    <a:pt x="933" y="40"/>
                    <a:pt x="933" y="70"/>
                  </a:cubicBezTo>
                  <a:cubicBezTo>
                    <a:pt x="945" y="252"/>
                    <a:pt x="865" y="434"/>
                    <a:pt x="728" y="548"/>
                  </a:cubicBezTo>
                  <a:cubicBezTo>
                    <a:pt x="535" y="696"/>
                    <a:pt x="285" y="730"/>
                    <a:pt x="46" y="775"/>
                  </a:cubicBezTo>
                  <a:cubicBezTo>
                    <a:pt x="35" y="787"/>
                    <a:pt x="1" y="798"/>
                    <a:pt x="12" y="821"/>
                  </a:cubicBezTo>
                  <a:cubicBezTo>
                    <a:pt x="12" y="832"/>
                    <a:pt x="23" y="832"/>
                    <a:pt x="35" y="832"/>
                  </a:cubicBezTo>
                  <a:lnTo>
                    <a:pt x="46" y="832"/>
                  </a:lnTo>
                  <a:cubicBezTo>
                    <a:pt x="133" y="826"/>
                    <a:pt x="220" y="816"/>
                    <a:pt x="305" y="816"/>
                  </a:cubicBezTo>
                  <a:cubicBezTo>
                    <a:pt x="376" y="816"/>
                    <a:pt x="445" y="823"/>
                    <a:pt x="512" y="844"/>
                  </a:cubicBezTo>
                  <a:cubicBezTo>
                    <a:pt x="728" y="900"/>
                    <a:pt x="910" y="1094"/>
                    <a:pt x="945" y="1333"/>
                  </a:cubicBezTo>
                  <a:cubicBezTo>
                    <a:pt x="956" y="1355"/>
                    <a:pt x="956" y="1378"/>
                    <a:pt x="967" y="1401"/>
                  </a:cubicBezTo>
                  <a:cubicBezTo>
                    <a:pt x="979" y="1427"/>
                    <a:pt x="989" y="1438"/>
                    <a:pt x="998" y="1438"/>
                  </a:cubicBezTo>
                  <a:cubicBezTo>
                    <a:pt x="1028" y="1438"/>
                    <a:pt x="1036" y="1291"/>
                    <a:pt x="1036" y="1264"/>
                  </a:cubicBezTo>
                  <a:cubicBezTo>
                    <a:pt x="1036" y="1116"/>
                    <a:pt x="1115" y="980"/>
                    <a:pt x="1229" y="889"/>
                  </a:cubicBezTo>
                  <a:cubicBezTo>
                    <a:pt x="1343" y="798"/>
                    <a:pt x="1490" y="764"/>
                    <a:pt x="1627" y="764"/>
                  </a:cubicBezTo>
                  <a:cubicBezTo>
                    <a:pt x="1650" y="764"/>
                    <a:pt x="1661" y="764"/>
                    <a:pt x="1684" y="753"/>
                  </a:cubicBezTo>
                  <a:cubicBezTo>
                    <a:pt x="1695" y="753"/>
                    <a:pt x="1707" y="730"/>
                    <a:pt x="1695" y="718"/>
                  </a:cubicBezTo>
                  <a:cubicBezTo>
                    <a:pt x="1695" y="707"/>
                    <a:pt x="1684" y="707"/>
                    <a:pt x="1672" y="707"/>
                  </a:cubicBezTo>
                  <a:cubicBezTo>
                    <a:pt x="1650" y="696"/>
                    <a:pt x="1616" y="684"/>
                    <a:pt x="1593" y="684"/>
                  </a:cubicBezTo>
                  <a:cubicBezTo>
                    <a:pt x="1445" y="662"/>
                    <a:pt x="1297" y="571"/>
                    <a:pt x="1206" y="457"/>
                  </a:cubicBezTo>
                  <a:cubicBezTo>
                    <a:pt x="1104" y="343"/>
                    <a:pt x="1047" y="195"/>
                    <a:pt x="1001" y="47"/>
                  </a:cubicBezTo>
                  <a:cubicBezTo>
                    <a:pt x="1001" y="25"/>
                    <a:pt x="990" y="2"/>
                    <a:pt x="967" y="2"/>
                  </a:cubicBezTo>
                  <a:cubicBezTo>
                    <a:pt x="964" y="1"/>
                    <a:pt x="960" y="0"/>
                    <a:pt x="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3816350" y="1903243"/>
              <a:ext cx="150337" cy="136316"/>
            </a:xfrm>
            <a:custGeom>
              <a:rect b="b" l="l" r="r" t="t"/>
              <a:pathLst>
                <a:path extrusionOk="0" h="2868" w="3163">
                  <a:moveTo>
                    <a:pt x="1689" y="0"/>
                  </a:moveTo>
                  <a:cubicBezTo>
                    <a:pt x="1489" y="0"/>
                    <a:pt x="1311" y="79"/>
                    <a:pt x="1172" y="217"/>
                  </a:cubicBezTo>
                  <a:cubicBezTo>
                    <a:pt x="1036" y="354"/>
                    <a:pt x="956" y="536"/>
                    <a:pt x="945" y="729"/>
                  </a:cubicBezTo>
                  <a:cubicBezTo>
                    <a:pt x="899" y="741"/>
                    <a:pt x="819" y="752"/>
                    <a:pt x="763" y="763"/>
                  </a:cubicBezTo>
                  <a:cubicBezTo>
                    <a:pt x="717" y="775"/>
                    <a:pt x="672" y="786"/>
                    <a:pt x="615" y="797"/>
                  </a:cubicBezTo>
                  <a:cubicBezTo>
                    <a:pt x="387" y="854"/>
                    <a:pt x="194" y="1002"/>
                    <a:pt x="103" y="1207"/>
                  </a:cubicBezTo>
                  <a:cubicBezTo>
                    <a:pt x="1" y="1400"/>
                    <a:pt x="1" y="1628"/>
                    <a:pt x="92" y="1832"/>
                  </a:cubicBezTo>
                  <a:cubicBezTo>
                    <a:pt x="205" y="2071"/>
                    <a:pt x="433" y="2231"/>
                    <a:pt x="694" y="2253"/>
                  </a:cubicBezTo>
                  <a:lnTo>
                    <a:pt x="763" y="2265"/>
                  </a:lnTo>
                  <a:lnTo>
                    <a:pt x="808" y="2253"/>
                  </a:lnTo>
                  <a:lnTo>
                    <a:pt x="990" y="2253"/>
                  </a:lnTo>
                  <a:cubicBezTo>
                    <a:pt x="1001" y="2299"/>
                    <a:pt x="1013" y="2356"/>
                    <a:pt x="1047" y="2413"/>
                  </a:cubicBezTo>
                  <a:cubicBezTo>
                    <a:pt x="1195" y="2731"/>
                    <a:pt x="1479" y="2867"/>
                    <a:pt x="1729" y="2867"/>
                  </a:cubicBezTo>
                  <a:cubicBezTo>
                    <a:pt x="1775" y="2867"/>
                    <a:pt x="1832" y="2856"/>
                    <a:pt x="1889" y="2845"/>
                  </a:cubicBezTo>
                  <a:cubicBezTo>
                    <a:pt x="2014" y="2822"/>
                    <a:pt x="2389" y="2697"/>
                    <a:pt x="2457" y="2185"/>
                  </a:cubicBezTo>
                  <a:cubicBezTo>
                    <a:pt x="2537" y="2174"/>
                    <a:pt x="2639" y="2151"/>
                    <a:pt x="2742" y="2094"/>
                  </a:cubicBezTo>
                  <a:cubicBezTo>
                    <a:pt x="2924" y="2003"/>
                    <a:pt x="3060" y="1832"/>
                    <a:pt x="3106" y="1628"/>
                  </a:cubicBezTo>
                  <a:cubicBezTo>
                    <a:pt x="3162" y="1434"/>
                    <a:pt x="3128" y="1230"/>
                    <a:pt x="3026" y="1059"/>
                  </a:cubicBezTo>
                  <a:cubicBezTo>
                    <a:pt x="2969" y="968"/>
                    <a:pt x="2867" y="843"/>
                    <a:pt x="2685" y="763"/>
                  </a:cubicBezTo>
                  <a:cubicBezTo>
                    <a:pt x="2594" y="729"/>
                    <a:pt x="2526" y="706"/>
                    <a:pt x="2469" y="706"/>
                  </a:cubicBezTo>
                  <a:cubicBezTo>
                    <a:pt x="2457" y="684"/>
                    <a:pt x="2435" y="638"/>
                    <a:pt x="2423" y="593"/>
                  </a:cubicBezTo>
                  <a:cubicBezTo>
                    <a:pt x="2332" y="252"/>
                    <a:pt x="2059" y="13"/>
                    <a:pt x="1729" y="1"/>
                  </a:cubicBezTo>
                  <a:cubicBezTo>
                    <a:pt x="1716" y="1"/>
                    <a:pt x="1702" y="0"/>
                    <a:pt x="1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2844879" y="2773901"/>
              <a:ext cx="144967" cy="122485"/>
            </a:xfrm>
            <a:custGeom>
              <a:rect b="b" l="l" r="r" t="t"/>
              <a:pathLst>
                <a:path extrusionOk="0" h="2577" w="3050">
                  <a:moveTo>
                    <a:pt x="1263" y="1"/>
                  </a:moveTo>
                  <a:cubicBezTo>
                    <a:pt x="1209" y="1"/>
                    <a:pt x="1195" y="260"/>
                    <a:pt x="1195" y="314"/>
                  </a:cubicBezTo>
                  <a:cubicBezTo>
                    <a:pt x="1195" y="564"/>
                    <a:pt x="1059" y="814"/>
                    <a:pt x="854" y="973"/>
                  </a:cubicBezTo>
                  <a:cubicBezTo>
                    <a:pt x="649" y="1132"/>
                    <a:pt x="388" y="1212"/>
                    <a:pt x="126" y="1212"/>
                  </a:cubicBezTo>
                  <a:cubicBezTo>
                    <a:pt x="103" y="1212"/>
                    <a:pt x="69" y="1212"/>
                    <a:pt x="46" y="1223"/>
                  </a:cubicBezTo>
                  <a:cubicBezTo>
                    <a:pt x="24" y="1235"/>
                    <a:pt x="1" y="1269"/>
                    <a:pt x="12" y="1292"/>
                  </a:cubicBezTo>
                  <a:cubicBezTo>
                    <a:pt x="24" y="1303"/>
                    <a:pt x="35" y="1314"/>
                    <a:pt x="46" y="1314"/>
                  </a:cubicBezTo>
                  <a:cubicBezTo>
                    <a:pt x="103" y="1337"/>
                    <a:pt x="149" y="1349"/>
                    <a:pt x="206" y="1349"/>
                  </a:cubicBezTo>
                  <a:cubicBezTo>
                    <a:pt x="479" y="1394"/>
                    <a:pt x="718" y="1542"/>
                    <a:pt x="899" y="1758"/>
                  </a:cubicBezTo>
                  <a:cubicBezTo>
                    <a:pt x="1070" y="1963"/>
                    <a:pt x="1184" y="2224"/>
                    <a:pt x="1252" y="2486"/>
                  </a:cubicBezTo>
                  <a:cubicBezTo>
                    <a:pt x="1263" y="2531"/>
                    <a:pt x="1275" y="2577"/>
                    <a:pt x="1320" y="2577"/>
                  </a:cubicBezTo>
                  <a:cubicBezTo>
                    <a:pt x="1377" y="2577"/>
                    <a:pt x="1389" y="2497"/>
                    <a:pt x="1389" y="2452"/>
                  </a:cubicBezTo>
                  <a:cubicBezTo>
                    <a:pt x="1366" y="2122"/>
                    <a:pt x="1514" y="1803"/>
                    <a:pt x="1753" y="1599"/>
                  </a:cubicBezTo>
                  <a:cubicBezTo>
                    <a:pt x="2082" y="1326"/>
                    <a:pt x="2537" y="1280"/>
                    <a:pt x="2958" y="1178"/>
                  </a:cubicBezTo>
                  <a:cubicBezTo>
                    <a:pt x="2992" y="1178"/>
                    <a:pt x="3049" y="1144"/>
                    <a:pt x="3026" y="1110"/>
                  </a:cubicBezTo>
                  <a:cubicBezTo>
                    <a:pt x="3026" y="1087"/>
                    <a:pt x="3004" y="1087"/>
                    <a:pt x="2981" y="1087"/>
                  </a:cubicBezTo>
                  <a:cubicBezTo>
                    <a:pt x="2981" y="1083"/>
                    <a:pt x="2980" y="1082"/>
                    <a:pt x="2978" y="1082"/>
                  </a:cubicBezTo>
                  <a:cubicBezTo>
                    <a:pt x="2973" y="1082"/>
                    <a:pt x="2966" y="1087"/>
                    <a:pt x="2958" y="1087"/>
                  </a:cubicBezTo>
                  <a:cubicBezTo>
                    <a:pt x="2812" y="1093"/>
                    <a:pt x="2663" y="1106"/>
                    <a:pt x="2516" y="1106"/>
                  </a:cubicBezTo>
                  <a:cubicBezTo>
                    <a:pt x="2388" y="1106"/>
                    <a:pt x="2261" y="1096"/>
                    <a:pt x="2139" y="1064"/>
                  </a:cubicBezTo>
                  <a:cubicBezTo>
                    <a:pt x="1741" y="962"/>
                    <a:pt x="1411" y="609"/>
                    <a:pt x="1354" y="200"/>
                  </a:cubicBezTo>
                  <a:cubicBezTo>
                    <a:pt x="1343" y="154"/>
                    <a:pt x="1343" y="109"/>
                    <a:pt x="1320" y="75"/>
                  </a:cubicBezTo>
                  <a:cubicBezTo>
                    <a:pt x="1298" y="22"/>
                    <a:pt x="1279" y="1"/>
                    <a:pt x="1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2810325" y="2739917"/>
              <a:ext cx="213552" cy="190548"/>
            </a:xfrm>
            <a:custGeom>
              <a:rect b="b" l="l" r="r" t="t"/>
              <a:pathLst>
                <a:path extrusionOk="0" h="4009" w="4493">
                  <a:moveTo>
                    <a:pt x="1989" y="0"/>
                  </a:moveTo>
                  <a:cubicBezTo>
                    <a:pt x="1934" y="0"/>
                    <a:pt x="1881" y="6"/>
                    <a:pt x="1831" y="16"/>
                  </a:cubicBezTo>
                  <a:cubicBezTo>
                    <a:pt x="1592" y="73"/>
                    <a:pt x="1194" y="278"/>
                    <a:pt x="1206" y="1029"/>
                  </a:cubicBezTo>
                  <a:cubicBezTo>
                    <a:pt x="1206" y="1051"/>
                    <a:pt x="1183" y="1097"/>
                    <a:pt x="1137" y="1131"/>
                  </a:cubicBezTo>
                  <a:cubicBezTo>
                    <a:pt x="1081" y="1188"/>
                    <a:pt x="967" y="1210"/>
                    <a:pt x="864" y="1210"/>
                  </a:cubicBezTo>
                  <a:cubicBezTo>
                    <a:pt x="796" y="1210"/>
                    <a:pt x="626" y="1210"/>
                    <a:pt x="432" y="1313"/>
                  </a:cubicBezTo>
                  <a:cubicBezTo>
                    <a:pt x="250" y="1404"/>
                    <a:pt x="102" y="1586"/>
                    <a:pt x="46" y="1791"/>
                  </a:cubicBezTo>
                  <a:cubicBezTo>
                    <a:pt x="0" y="1995"/>
                    <a:pt x="34" y="2211"/>
                    <a:pt x="137" y="2382"/>
                  </a:cubicBezTo>
                  <a:cubicBezTo>
                    <a:pt x="193" y="2473"/>
                    <a:pt x="307" y="2609"/>
                    <a:pt x="489" y="2689"/>
                  </a:cubicBezTo>
                  <a:cubicBezTo>
                    <a:pt x="626" y="2746"/>
                    <a:pt x="739" y="2757"/>
                    <a:pt x="808" y="2769"/>
                  </a:cubicBezTo>
                  <a:lnTo>
                    <a:pt x="830" y="2769"/>
                  </a:lnTo>
                  <a:cubicBezTo>
                    <a:pt x="910" y="2780"/>
                    <a:pt x="1001" y="2837"/>
                    <a:pt x="1081" y="2928"/>
                  </a:cubicBezTo>
                  <a:cubicBezTo>
                    <a:pt x="1172" y="3030"/>
                    <a:pt x="1240" y="3190"/>
                    <a:pt x="1285" y="3383"/>
                  </a:cubicBezTo>
                  <a:cubicBezTo>
                    <a:pt x="1399" y="3826"/>
                    <a:pt x="1752" y="3997"/>
                    <a:pt x="2013" y="4008"/>
                  </a:cubicBezTo>
                  <a:lnTo>
                    <a:pt x="2047" y="4008"/>
                  </a:lnTo>
                  <a:cubicBezTo>
                    <a:pt x="2252" y="4008"/>
                    <a:pt x="2445" y="3929"/>
                    <a:pt x="2582" y="3781"/>
                  </a:cubicBezTo>
                  <a:cubicBezTo>
                    <a:pt x="2752" y="3610"/>
                    <a:pt x="2832" y="3383"/>
                    <a:pt x="2821" y="3121"/>
                  </a:cubicBezTo>
                  <a:cubicBezTo>
                    <a:pt x="2821" y="3030"/>
                    <a:pt x="2866" y="2917"/>
                    <a:pt x="2934" y="2860"/>
                  </a:cubicBezTo>
                  <a:cubicBezTo>
                    <a:pt x="3071" y="2746"/>
                    <a:pt x="3321" y="2700"/>
                    <a:pt x="3594" y="2644"/>
                  </a:cubicBezTo>
                  <a:cubicBezTo>
                    <a:pt x="3674" y="2621"/>
                    <a:pt x="3765" y="2609"/>
                    <a:pt x="3844" y="2587"/>
                  </a:cubicBezTo>
                  <a:cubicBezTo>
                    <a:pt x="4083" y="2530"/>
                    <a:pt x="4288" y="2371"/>
                    <a:pt x="4390" y="2166"/>
                  </a:cubicBezTo>
                  <a:cubicBezTo>
                    <a:pt x="4493" y="1961"/>
                    <a:pt x="4493" y="1722"/>
                    <a:pt x="4402" y="1518"/>
                  </a:cubicBezTo>
                  <a:cubicBezTo>
                    <a:pt x="4288" y="1279"/>
                    <a:pt x="4049" y="1108"/>
                    <a:pt x="3776" y="1085"/>
                  </a:cubicBezTo>
                  <a:lnTo>
                    <a:pt x="3651" y="1085"/>
                  </a:lnTo>
                  <a:cubicBezTo>
                    <a:pt x="3594" y="1085"/>
                    <a:pt x="3537" y="1085"/>
                    <a:pt x="3480" y="1097"/>
                  </a:cubicBezTo>
                  <a:cubicBezTo>
                    <a:pt x="3395" y="1102"/>
                    <a:pt x="3313" y="1108"/>
                    <a:pt x="3237" y="1108"/>
                  </a:cubicBezTo>
                  <a:cubicBezTo>
                    <a:pt x="3162" y="1108"/>
                    <a:pt x="3094" y="1102"/>
                    <a:pt x="3037" y="1085"/>
                  </a:cubicBezTo>
                  <a:cubicBezTo>
                    <a:pt x="2912" y="1063"/>
                    <a:pt x="2798" y="926"/>
                    <a:pt x="2775" y="790"/>
                  </a:cubicBezTo>
                  <a:cubicBezTo>
                    <a:pt x="2775" y="733"/>
                    <a:pt x="2752" y="608"/>
                    <a:pt x="2696" y="483"/>
                  </a:cubicBezTo>
                  <a:cubicBezTo>
                    <a:pt x="2528" y="119"/>
                    <a:pt x="2238" y="0"/>
                    <a:pt x="1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2848682" y="2673090"/>
              <a:ext cx="81134" cy="68871"/>
            </a:xfrm>
            <a:custGeom>
              <a:rect b="b" l="l" r="r" t="t"/>
              <a:pathLst>
                <a:path extrusionOk="0" h="1449" w="1707">
                  <a:moveTo>
                    <a:pt x="967" y="1"/>
                  </a:moveTo>
                  <a:cubicBezTo>
                    <a:pt x="933" y="1"/>
                    <a:pt x="933" y="46"/>
                    <a:pt x="933" y="80"/>
                  </a:cubicBezTo>
                  <a:cubicBezTo>
                    <a:pt x="945" y="262"/>
                    <a:pt x="865" y="444"/>
                    <a:pt x="729" y="558"/>
                  </a:cubicBezTo>
                  <a:cubicBezTo>
                    <a:pt x="547" y="706"/>
                    <a:pt x="285" y="728"/>
                    <a:pt x="57" y="785"/>
                  </a:cubicBezTo>
                  <a:cubicBezTo>
                    <a:pt x="35" y="785"/>
                    <a:pt x="1" y="808"/>
                    <a:pt x="12" y="831"/>
                  </a:cubicBezTo>
                  <a:cubicBezTo>
                    <a:pt x="23" y="831"/>
                    <a:pt x="35" y="842"/>
                    <a:pt x="35" y="842"/>
                  </a:cubicBezTo>
                  <a:lnTo>
                    <a:pt x="57" y="842"/>
                  </a:lnTo>
                  <a:cubicBezTo>
                    <a:pt x="138" y="836"/>
                    <a:pt x="223" y="826"/>
                    <a:pt x="307" y="826"/>
                  </a:cubicBezTo>
                  <a:cubicBezTo>
                    <a:pt x="376" y="826"/>
                    <a:pt x="445" y="833"/>
                    <a:pt x="512" y="854"/>
                  </a:cubicBezTo>
                  <a:cubicBezTo>
                    <a:pt x="740" y="910"/>
                    <a:pt x="922" y="1104"/>
                    <a:pt x="956" y="1331"/>
                  </a:cubicBezTo>
                  <a:cubicBezTo>
                    <a:pt x="956" y="1354"/>
                    <a:pt x="956" y="1388"/>
                    <a:pt x="967" y="1411"/>
                  </a:cubicBezTo>
                  <a:cubicBezTo>
                    <a:pt x="979" y="1437"/>
                    <a:pt x="990" y="1448"/>
                    <a:pt x="999" y="1448"/>
                  </a:cubicBezTo>
                  <a:cubicBezTo>
                    <a:pt x="1033" y="1448"/>
                    <a:pt x="1047" y="1301"/>
                    <a:pt x="1047" y="1274"/>
                  </a:cubicBezTo>
                  <a:cubicBezTo>
                    <a:pt x="1047" y="1127"/>
                    <a:pt x="1115" y="990"/>
                    <a:pt x="1229" y="899"/>
                  </a:cubicBezTo>
                  <a:cubicBezTo>
                    <a:pt x="1331" y="817"/>
                    <a:pt x="1461" y="772"/>
                    <a:pt x="1594" y="772"/>
                  </a:cubicBezTo>
                  <a:cubicBezTo>
                    <a:pt x="1609" y="772"/>
                    <a:pt x="1623" y="773"/>
                    <a:pt x="1638" y="774"/>
                  </a:cubicBezTo>
                  <a:cubicBezTo>
                    <a:pt x="1650" y="774"/>
                    <a:pt x="1673" y="774"/>
                    <a:pt x="1684" y="763"/>
                  </a:cubicBezTo>
                  <a:cubicBezTo>
                    <a:pt x="1695" y="751"/>
                    <a:pt x="1707" y="740"/>
                    <a:pt x="1695" y="717"/>
                  </a:cubicBezTo>
                  <a:cubicBezTo>
                    <a:pt x="1695" y="717"/>
                    <a:pt x="1684" y="717"/>
                    <a:pt x="1684" y="706"/>
                  </a:cubicBezTo>
                  <a:cubicBezTo>
                    <a:pt x="1650" y="694"/>
                    <a:pt x="1627" y="694"/>
                    <a:pt x="1593" y="694"/>
                  </a:cubicBezTo>
                  <a:cubicBezTo>
                    <a:pt x="1445" y="672"/>
                    <a:pt x="1309" y="581"/>
                    <a:pt x="1206" y="467"/>
                  </a:cubicBezTo>
                  <a:cubicBezTo>
                    <a:pt x="1104" y="353"/>
                    <a:pt x="1047" y="205"/>
                    <a:pt x="1013" y="57"/>
                  </a:cubicBezTo>
                  <a:cubicBezTo>
                    <a:pt x="1001" y="35"/>
                    <a:pt x="990" y="1"/>
                    <a:pt x="9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2814080" y="2639534"/>
              <a:ext cx="150337" cy="136316"/>
            </a:xfrm>
            <a:custGeom>
              <a:rect b="b" l="l" r="r" t="t"/>
              <a:pathLst>
                <a:path extrusionOk="0" h="2868" w="3163">
                  <a:moveTo>
                    <a:pt x="1691" y="0"/>
                  </a:moveTo>
                  <a:cubicBezTo>
                    <a:pt x="1499" y="0"/>
                    <a:pt x="1311" y="79"/>
                    <a:pt x="1172" y="217"/>
                  </a:cubicBezTo>
                  <a:cubicBezTo>
                    <a:pt x="1036" y="354"/>
                    <a:pt x="967" y="525"/>
                    <a:pt x="956" y="729"/>
                  </a:cubicBezTo>
                  <a:cubicBezTo>
                    <a:pt x="899" y="741"/>
                    <a:pt x="831" y="752"/>
                    <a:pt x="774" y="763"/>
                  </a:cubicBezTo>
                  <a:cubicBezTo>
                    <a:pt x="717" y="775"/>
                    <a:pt x="672" y="786"/>
                    <a:pt x="626" y="798"/>
                  </a:cubicBezTo>
                  <a:cubicBezTo>
                    <a:pt x="387" y="854"/>
                    <a:pt x="205" y="1002"/>
                    <a:pt x="103" y="1207"/>
                  </a:cubicBezTo>
                  <a:cubicBezTo>
                    <a:pt x="1" y="1400"/>
                    <a:pt x="1" y="1628"/>
                    <a:pt x="92" y="1833"/>
                  </a:cubicBezTo>
                  <a:cubicBezTo>
                    <a:pt x="205" y="2071"/>
                    <a:pt x="433" y="2231"/>
                    <a:pt x="706" y="2253"/>
                  </a:cubicBezTo>
                  <a:lnTo>
                    <a:pt x="911" y="2253"/>
                  </a:lnTo>
                  <a:cubicBezTo>
                    <a:pt x="933" y="2253"/>
                    <a:pt x="967" y="2242"/>
                    <a:pt x="990" y="2242"/>
                  </a:cubicBezTo>
                  <a:cubicBezTo>
                    <a:pt x="1002" y="2299"/>
                    <a:pt x="1024" y="2356"/>
                    <a:pt x="1047" y="2413"/>
                  </a:cubicBezTo>
                  <a:cubicBezTo>
                    <a:pt x="1195" y="2731"/>
                    <a:pt x="1479" y="2868"/>
                    <a:pt x="1729" y="2868"/>
                  </a:cubicBezTo>
                  <a:cubicBezTo>
                    <a:pt x="1786" y="2868"/>
                    <a:pt x="1832" y="2856"/>
                    <a:pt x="1889" y="2845"/>
                  </a:cubicBezTo>
                  <a:cubicBezTo>
                    <a:pt x="2014" y="2811"/>
                    <a:pt x="2389" y="2686"/>
                    <a:pt x="2469" y="2185"/>
                  </a:cubicBezTo>
                  <a:cubicBezTo>
                    <a:pt x="2537" y="2174"/>
                    <a:pt x="2639" y="2151"/>
                    <a:pt x="2753" y="2094"/>
                  </a:cubicBezTo>
                  <a:cubicBezTo>
                    <a:pt x="2924" y="1992"/>
                    <a:pt x="3060" y="1821"/>
                    <a:pt x="3117" y="1628"/>
                  </a:cubicBezTo>
                  <a:cubicBezTo>
                    <a:pt x="3163" y="1434"/>
                    <a:pt x="3128" y="1218"/>
                    <a:pt x="3026" y="1048"/>
                  </a:cubicBezTo>
                  <a:cubicBezTo>
                    <a:pt x="2969" y="968"/>
                    <a:pt x="2867" y="843"/>
                    <a:pt x="2685" y="763"/>
                  </a:cubicBezTo>
                  <a:cubicBezTo>
                    <a:pt x="2605" y="729"/>
                    <a:pt x="2526" y="707"/>
                    <a:pt x="2469" y="695"/>
                  </a:cubicBezTo>
                  <a:cubicBezTo>
                    <a:pt x="2457" y="684"/>
                    <a:pt x="2435" y="638"/>
                    <a:pt x="2423" y="581"/>
                  </a:cubicBezTo>
                  <a:cubicBezTo>
                    <a:pt x="2344" y="252"/>
                    <a:pt x="2071" y="13"/>
                    <a:pt x="1729" y="1"/>
                  </a:cubicBezTo>
                  <a:cubicBezTo>
                    <a:pt x="1717" y="1"/>
                    <a:pt x="1704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3028156" y="2902233"/>
              <a:ext cx="81134" cy="68396"/>
            </a:xfrm>
            <a:custGeom>
              <a:rect b="b" l="l" r="r" t="t"/>
              <a:pathLst>
                <a:path extrusionOk="0" h="1439" w="1707">
                  <a:moveTo>
                    <a:pt x="958" y="0"/>
                  </a:moveTo>
                  <a:cubicBezTo>
                    <a:pt x="933" y="0"/>
                    <a:pt x="933" y="40"/>
                    <a:pt x="933" y="70"/>
                  </a:cubicBezTo>
                  <a:cubicBezTo>
                    <a:pt x="945" y="252"/>
                    <a:pt x="865" y="434"/>
                    <a:pt x="729" y="548"/>
                  </a:cubicBezTo>
                  <a:cubicBezTo>
                    <a:pt x="535" y="696"/>
                    <a:pt x="285" y="730"/>
                    <a:pt x="46" y="775"/>
                  </a:cubicBezTo>
                  <a:cubicBezTo>
                    <a:pt x="35" y="787"/>
                    <a:pt x="1" y="798"/>
                    <a:pt x="12" y="821"/>
                  </a:cubicBezTo>
                  <a:cubicBezTo>
                    <a:pt x="12" y="832"/>
                    <a:pt x="23" y="832"/>
                    <a:pt x="35" y="832"/>
                  </a:cubicBezTo>
                  <a:lnTo>
                    <a:pt x="46" y="832"/>
                  </a:lnTo>
                  <a:cubicBezTo>
                    <a:pt x="126" y="827"/>
                    <a:pt x="205" y="821"/>
                    <a:pt x="284" y="821"/>
                  </a:cubicBezTo>
                  <a:cubicBezTo>
                    <a:pt x="362" y="821"/>
                    <a:pt x="439" y="827"/>
                    <a:pt x="512" y="844"/>
                  </a:cubicBezTo>
                  <a:cubicBezTo>
                    <a:pt x="729" y="901"/>
                    <a:pt x="911" y="1094"/>
                    <a:pt x="945" y="1333"/>
                  </a:cubicBezTo>
                  <a:cubicBezTo>
                    <a:pt x="956" y="1355"/>
                    <a:pt x="956" y="1378"/>
                    <a:pt x="967" y="1401"/>
                  </a:cubicBezTo>
                  <a:cubicBezTo>
                    <a:pt x="980" y="1428"/>
                    <a:pt x="990" y="1438"/>
                    <a:pt x="998" y="1438"/>
                  </a:cubicBezTo>
                  <a:cubicBezTo>
                    <a:pt x="1029" y="1438"/>
                    <a:pt x="1036" y="1291"/>
                    <a:pt x="1036" y="1264"/>
                  </a:cubicBezTo>
                  <a:cubicBezTo>
                    <a:pt x="1036" y="1117"/>
                    <a:pt x="1115" y="980"/>
                    <a:pt x="1229" y="889"/>
                  </a:cubicBezTo>
                  <a:cubicBezTo>
                    <a:pt x="1343" y="798"/>
                    <a:pt x="1491" y="764"/>
                    <a:pt x="1627" y="764"/>
                  </a:cubicBezTo>
                  <a:cubicBezTo>
                    <a:pt x="1650" y="764"/>
                    <a:pt x="1661" y="764"/>
                    <a:pt x="1684" y="753"/>
                  </a:cubicBezTo>
                  <a:cubicBezTo>
                    <a:pt x="1695" y="753"/>
                    <a:pt x="1707" y="730"/>
                    <a:pt x="1695" y="719"/>
                  </a:cubicBezTo>
                  <a:cubicBezTo>
                    <a:pt x="1695" y="707"/>
                    <a:pt x="1684" y="707"/>
                    <a:pt x="1684" y="707"/>
                  </a:cubicBezTo>
                  <a:cubicBezTo>
                    <a:pt x="1650" y="696"/>
                    <a:pt x="1627" y="684"/>
                    <a:pt x="1593" y="684"/>
                  </a:cubicBezTo>
                  <a:cubicBezTo>
                    <a:pt x="1445" y="662"/>
                    <a:pt x="1309" y="571"/>
                    <a:pt x="1206" y="457"/>
                  </a:cubicBezTo>
                  <a:cubicBezTo>
                    <a:pt x="1104" y="343"/>
                    <a:pt x="1047" y="195"/>
                    <a:pt x="1013" y="48"/>
                  </a:cubicBezTo>
                  <a:cubicBezTo>
                    <a:pt x="1002" y="25"/>
                    <a:pt x="990" y="2"/>
                    <a:pt x="967" y="2"/>
                  </a:cubicBezTo>
                  <a:cubicBezTo>
                    <a:pt x="964" y="1"/>
                    <a:pt x="96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2993554" y="2868201"/>
              <a:ext cx="150337" cy="136316"/>
            </a:xfrm>
            <a:custGeom>
              <a:rect b="b" l="l" r="r" t="t"/>
              <a:pathLst>
                <a:path extrusionOk="0" h="2868" w="3163">
                  <a:moveTo>
                    <a:pt x="1691" y="0"/>
                  </a:moveTo>
                  <a:cubicBezTo>
                    <a:pt x="1499" y="0"/>
                    <a:pt x="1311" y="79"/>
                    <a:pt x="1172" y="218"/>
                  </a:cubicBezTo>
                  <a:cubicBezTo>
                    <a:pt x="1036" y="354"/>
                    <a:pt x="956" y="536"/>
                    <a:pt x="945" y="729"/>
                  </a:cubicBezTo>
                  <a:cubicBezTo>
                    <a:pt x="899" y="741"/>
                    <a:pt x="820" y="764"/>
                    <a:pt x="774" y="775"/>
                  </a:cubicBezTo>
                  <a:cubicBezTo>
                    <a:pt x="717" y="786"/>
                    <a:pt x="672" y="786"/>
                    <a:pt x="615" y="798"/>
                  </a:cubicBezTo>
                  <a:cubicBezTo>
                    <a:pt x="387" y="854"/>
                    <a:pt x="205" y="1002"/>
                    <a:pt x="103" y="1207"/>
                  </a:cubicBezTo>
                  <a:cubicBezTo>
                    <a:pt x="1" y="1412"/>
                    <a:pt x="1" y="1639"/>
                    <a:pt x="92" y="1833"/>
                  </a:cubicBezTo>
                  <a:cubicBezTo>
                    <a:pt x="205" y="2071"/>
                    <a:pt x="433" y="2231"/>
                    <a:pt x="706" y="2253"/>
                  </a:cubicBezTo>
                  <a:lnTo>
                    <a:pt x="763" y="2265"/>
                  </a:lnTo>
                  <a:lnTo>
                    <a:pt x="808" y="2265"/>
                  </a:lnTo>
                  <a:cubicBezTo>
                    <a:pt x="842" y="2253"/>
                    <a:pt x="877" y="2253"/>
                    <a:pt x="911" y="2253"/>
                  </a:cubicBezTo>
                  <a:lnTo>
                    <a:pt x="990" y="2253"/>
                  </a:lnTo>
                  <a:cubicBezTo>
                    <a:pt x="1002" y="2299"/>
                    <a:pt x="1024" y="2356"/>
                    <a:pt x="1047" y="2413"/>
                  </a:cubicBezTo>
                  <a:cubicBezTo>
                    <a:pt x="1195" y="2731"/>
                    <a:pt x="1479" y="2868"/>
                    <a:pt x="1730" y="2868"/>
                  </a:cubicBezTo>
                  <a:cubicBezTo>
                    <a:pt x="1786" y="2868"/>
                    <a:pt x="1832" y="2856"/>
                    <a:pt x="1889" y="2845"/>
                  </a:cubicBezTo>
                  <a:cubicBezTo>
                    <a:pt x="2014" y="2822"/>
                    <a:pt x="2389" y="2697"/>
                    <a:pt x="2469" y="2185"/>
                  </a:cubicBezTo>
                  <a:cubicBezTo>
                    <a:pt x="2537" y="2174"/>
                    <a:pt x="2639" y="2151"/>
                    <a:pt x="2742" y="2094"/>
                  </a:cubicBezTo>
                  <a:cubicBezTo>
                    <a:pt x="2924" y="2003"/>
                    <a:pt x="3060" y="1833"/>
                    <a:pt x="3117" y="1628"/>
                  </a:cubicBezTo>
                  <a:cubicBezTo>
                    <a:pt x="3163" y="1435"/>
                    <a:pt x="3129" y="1218"/>
                    <a:pt x="3026" y="1048"/>
                  </a:cubicBezTo>
                  <a:cubicBezTo>
                    <a:pt x="2969" y="968"/>
                    <a:pt x="2867" y="843"/>
                    <a:pt x="2696" y="764"/>
                  </a:cubicBezTo>
                  <a:cubicBezTo>
                    <a:pt x="2605" y="729"/>
                    <a:pt x="2526" y="707"/>
                    <a:pt x="2469" y="707"/>
                  </a:cubicBezTo>
                  <a:cubicBezTo>
                    <a:pt x="2457" y="684"/>
                    <a:pt x="2435" y="638"/>
                    <a:pt x="2423" y="593"/>
                  </a:cubicBezTo>
                  <a:cubicBezTo>
                    <a:pt x="2344" y="252"/>
                    <a:pt x="2059" y="13"/>
                    <a:pt x="1730" y="1"/>
                  </a:cubicBezTo>
                  <a:cubicBezTo>
                    <a:pt x="1717" y="1"/>
                    <a:pt x="1704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3921772" y="2741201"/>
              <a:ext cx="81134" cy="68586"/>
            </a:xfrm>
            <a:custGeom>
              <a:rect b="b" l="l" r="r" t="t"/>
              <a:pathLst>
                <a:path extrusionOk="0" h="1443" w="1707">
                  <a:moveTo>
                    <a:pt x="979" y="1"/>
                  </a:moveTo>
                  <a:cubicBezTo>
                    <a:pt x="944" y="1"/>
                    <a:pt x="933" y="46"/>
                    <a:pt x="933" y="80"/>
                  </a:cubicBezTo>
                  <a:cubicBezTo>
                    <a:pt x="944" y="251"/>
                    <a:pt x="865" y="433"/>
                    <a:pt x="728" y="547"/>
                  </a:cubicBezTo>
                  <a:cubicBezTo>
                    <a:pt x="546" y="706"/>
                    <a:pt x="285" y="729"/>
                    <a:pt x="57" y="785"/>
                  </a:cubicBezTo>
                  <a:cubicBezTo>
                    <a:pt x="35" y="785"/>
                    <a:pt x="0" y="808"/>
                    <a:pt x="12" y="820"/>
                  </a:cubicBezTo>
                  <a:cubicBezTo>
                    <a:pt x="23" y="831"/>
                    <a:pt x="35" y="842"/>
                    <a:pt x="46" y="842"/>
                  </a:cubicBezTo>
                  <a:lnTo>
                    <a:pt x="57" y="842"/>
                  </a:lnTo>
                  <a:cubicBezTo>
                    <a:pt x="138" y="836"/>
                    <a:pt x="222" y="826"/>
                    <a:pt x="306" y="826"/>
                  </a:cubicBezTo>
                  <a:cubicBezTo>
                    <a:pt x="376" y="826"/>
                    <a:pt x="445" y="833"/>
                    <a:pt x="512" y="854"/>
                  </a:cubicBezTo>
                  <a:cubicBezTo>
                    <a:pt x="740" y="911"/>
                    <a:pt x="922" y="1104"/>
                    <a:pt x="956" y="1331"/>
                  </a:cubicBezTo>
                  <a:cubicBezTo>
                    <a:pt x="956" y="1354"/>
                    <a:pt x="956" y="1388"/>
                    <a:pt x="967" y="1400"/>
                  </a:cubicBezTo>
                  <a:cubicBezTo>
                    <a:pt x="983" y="1431"/>
                    <a:pt x="995" y="1443"/>
                    <a:pt x="1005" y="1443"/>
                  </a:cubicBezTo>
                  <a:cubicBezTo>
                    <a:pt x="1040" y="1443"/>
                    <a:pt x="1047" y="1301"/>
                    <a:pt x="1047" y="1274"/>
                  </a:cubicBezTo>
                  <a:cubicBezTo>
                    <a:pt x="1047" y="1127"/>
                    <a:pt x="1126" y="990"/>
                    <a:pt x="1229" y="899"/>
                  </a:cubicBezTo>
                  <a:cubicBezTo>
                    <a:pt x="1331" y="817"/>
                    <a:pt x="1461" y="772"/>
                    <a:pt x="1594" y="772"/>
                  </a:cubicBezTo>
                  <a:cubicBezTo>
                    <a:pt x="1608" y="772"/>
                    <a:pt x="1623" y="773"/>
                    <a:pt x="1638" y="774"/>
                  </a:cubicBezTo>
                  <a:cubicBezTo>
                    <a:pt x="1650" y="774"/>
                    <a:pt x="1672" y="774"/>
                    <a:pt x="1684" y="763"/>
                  </a:cubicBezTo>
                  <a:cubicBezTo>
                    <a:pt x="1707" y="751"/>
                    <a:pt x="1707" y="740"/>
                    <a:pt x="1707" y="717"/>
                  </a:cubicBezTo>
                  <a:cubicBezTo>
                    <a:pt x="1695" y="717"/>
                    <a:pt x="1695" y="706"/>
                    <a:pt x="1684" y="706"/>
                  </a:cubicBezTo>
                  <a:cubicBezTo>
                    <a:pt x="1661" y="694"/>
                    <a:pt x="1627" y="694"/>
                    <a:pt x="1593" y="694"/>
                  </a:cubicBezTo>
                  <a:cubicBezTo>
                    <a:pt x="1445" y="672"/>
                    <a:pt x="1308" y="581"/>
                    <a:pt x="1206" y="467"/>
                  </a:cubicBezTo>
                  <a:cubicBezTo>
                    <a:pt x="1115" y="342"/>
                    <a:pt x="1047" y="205"/>
                    <a:pt x="1013" y="57"/>
                  </a:cubicBezTo>
                  <a:cubicBezTo>
                    <a:pt x="1013" y="35"/>
                    <a:pt x="1001" y="1"/>
                    <a:pt x="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3887170" y="2707644"/>
              <a:ext cx="150860" cy="136316"/>
            </a:xfrm>
            <a:custGeom>
              <a:rect b="b" l="l" r="r" t="t"/>
              <a:pathLst>
                <a:path extrusionOk="0" h="2868" w="3174">
                  <a:moveTo>
                    <a:pt x="1691" y="0"/>
                  </a:moveTo>
                  <a:cubicBezTo>
                    <a:pt x="1499" y="0"/>
                    <a:pt x="1311" y="79"/>
                    <a:pt x="1172" y="218"/>
                  </a:cubicBezTo>
                  <a:cubicBezTo>
                    <a:pt x="1036" y="354"/>
                    <a:pt x="967" y="525"/>
                    <a:pt x="956" y="729"/>
                  </a:cubicBezTo>
                  <a:cubicBezTo>
                    <a:pt x="899" y="741"/>
                    <a:pt x="831" y="752"/>
                    <a:pt x="774" y="763"/>
                  </a:cubicBezTo>
                  <a:cubicBezTo>
                    <a:pt x="728" y="775"/>
                    <a:pt x="672" y="786"/>
                    <a:pt x="626" y="798"/>
                  </a:cubicBezTo>
                  <a:cubicBezTo>
                    <a:pt x="387" y="854"/>
                    <a:pt x="205" y="1002"/>
                    <a:pt x="103" y="1207"/>
                  </a:cubicBezTo>
                  <a:cubicBezTo>
                    <a:pt x="12" y="1400"/>
                    <a:pt x="1" y="1628"/>
                    <a:pt x="103" y="1833"/>
                  </a:cubicBezTo>
                  <a:cubicBezTo>
                    <a:pt x="205" y="2071"/>
                    <a:pt x="433" y="2231"/>
                    <a:pt x="706" y="2253"/>
                  </a:cubicBezTo>
                  <a:lnTo>
                    <a:pt x="922" y="2253"/>
                  </a:lnTo>
                  <a:cubicBezTo>
                    <a:pt x="945" y="2242"/>
                    <a:pt x="967" y="2242"/>
                    <a:pt x="1001" y="2242"/>
                  </a:cubicBezTo>
                  <a:cubicBezTo>
                    <a:pt x="1013" y="2299"/>
                    <a:pt x="1024" y="2344"/>
                    <a:pt x="1058" y="2413"/>
                  </a:cubicBezTo>
                  <a:cubicBezTo>
                    <a:pt x="1206" y="2731"/>
                    <a:pt x="1479" y="2868"/>
                    <a:pt x="1729" y="2868"/>
                  </a:cubicBezTo>
                  <a:cubicBezTo>
                    <a:pt x="1786" y="2868"/>
                    <a:pt x="1843" y="2856"/>
                    <a:pt x="1889" y="2845"/>
                  </a:cubicBezTo>
                  <a:cubicBezTo>
                    <a:pt x="2014" y="2811"/>
                    <a:pt x="2389" y="2686"/>
                    <a:pt x="2469" y="2185"/>
                  </a:cubicBezTo>
                  <a:cubicBezTo>
                    <a:pt x="2548" y="2174"/>
                    <a:pt x="2639" y="2151"/>
                    <a:pt x="2753" y="2094"/>
                  </a:cubicBezTo>
                  <a:cubicBezTo>
                    <a:pt x="2935" y="1992"/>
                    <a:pt x="3060" y="1833"/>
                    <a:pt x="3117" y="1628"/>
                  </a:cubicBezTo>
                  <a:cubicBezTo>
                    <a:pt x="3174" y="1435"/>
                    <a:pt x="3140" y="1218"/>
                    <a:pt x="3026" y="1048"/>
                  </a:cubicBezTo>
                  <a:cubicBezTo>
                    <a:pt x="2969" y="957"/>
                    <a:pt x="2867" y="843"/>
                    <a:pt x="2696" y="763"/>
                  </a:cubicBezTo>
                  <a:cubicBezTo>
                    <a:pt x="2605" y="729"/>
                    <a:pt x="2526" y="707"/>
                    <a:pt x="2469" y="695"/>
                  </a:cubicBezTo>
                  <a:cubicBezTo>
                    <a:pt x="2457" y="673"/>
                    <a:pt x="2446" y="638"/>
                    <a:pt x="2435" y="593"/>
                  </a:cubicBezTo>
                  <a:cubicBezTo>
                    <a:pt x="2344" y="252"/>
                    <a:pt x="2059" y="13"/>
                    <a:pt x="1729" y="1"/>
                  </a:cubicBezTo>
                  <a:cubicBezTo>
                    <a:pt x="1716" y="1"/>
                    <a:pt x="1704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2901108" y="1609744"/>
              <a:ext cx="1080690" cy="1389920"/>
            </a:xfrm>
            <a:custGeom>
              <a:rect b="b" l="l" r="r" t="t"/>
              <a:pathLst>
                <a:path extrusionOk="0" h="29243" w="22737">
                  <a:moveTo>
                    <a:pt x="10283" y="334"/>
                  </a:moveTo>
                  <a:cubicBezTo>
                    <a:pt x="10467" y="334"/>
                    <a:pt x="10651" y="414"/>
                    <a:pt x="10806" y="512"/>
                  </a:cubicBezTo>
                  <a:cubicBezTo>
                    <a:pt x="11204" y="774"/>
                    <a:pt x="11443" y="1229"/>
                    <a:pt x="11545" y="1684"/>
                  </a:cubicBezTo>
                  <a:cubicBezTo>
                    <a:pt x="11602" y="1968"/>
                    <a:pt x="11613" y="2286"/>
                    <a:pt x="11579" y="2571"/>
                  </a:cubicBezTo>
                  <a:cubicBezTo>
                    <a:pt x="11557" y="2707"/>
                    <a:pt x="11522" y="2844"/>
                    <a:pt x="11488" y="2980"/>
                  </a:cubicBezTo>
                  <a:cubicBezTo>
                    <a:pt x="11443" y="2878"/>
                    <a:pt x="11409" y="2776"/>
                    <a:pt x="11352" y="2673"/>
                  </a:cubicBezTo>
                  <a:cubicBezTo>
                    <a:pt x="11238" y="2423"/>
                    <a:pt x="11090" y="2207"/>
                    <a:pt x="10931" y="1991"/>
                  </a:cubicBezTo>
                  <a:cubicBezTo>
                    <a:pt x="10772" y="1786"/>
                    <a:pt x="10590" y="1593"/>
                    <a:pt x="10385" y="1422"/>
                  </a:cubicBezTo>
                  <a:cubicBezTo>
                    <a:pt x="10180" y="1263"/>
                    <a:pt x="9896" y="1115"/>
                    <a:pt x="9805" y="853"/>
                  </a:cubicBezTo>
                  <a:cubicBezTo>
                    <a:pt x="9737" y="649"/>
                    <a:pt x="9873" y="444"/>
                    <a:pt x="10067" y="376"/>
                  </a:cubicBezTo>
                  <a:cubicBezTo>
                    <a:pt x="10138" y="347"/>
                    <a:pt x="10210" y="334"/>
                    <a:pt x="10283" y="334"/>
                  </a:cubicBezTo>
                  <a:close/>
                  <a:moveTo>
                    <a:pt x="10271" y="0"/>
                  </a:moveTo>
                  <a:cubicBezTo>
                    <a:pt x="9976" y="0"/>
                    <a:pt x="9669" y="148"/>
                    <a:pt x="9532" y="421"/>
                  </a:cubicBezTo>
                  <a:cubicBezTo>
                    <a:pt x="9373" y="728"/>
                    <a:pt x="9487" y="1047"/>
                    <a:pt x="9703" y="1286"/>
                  </a:cubicBezTo>
                  <a:cubicBezTo>
                    <a:pt x="9805" y="1399"/>
                    <a:pt x="9941" y="1490"/>
                    <a:pt x="10055" y="1593"/>
                  </a:cubicBezTo>
                  <a:cubicBezTo>
                    <a:pt x="10169" y="1672"/>
                    <a:pt x="10283" y="1775"/>
                    <a:pt x="10385" y="1877"/>
                  </a:cubicBezTo>
                  <a:cubicBezTo>
                    <a:pt x="10613" y="2105"/>
                    <a:pt x="10806" y="2355"/>
                    <a:pt x="10954" y="2628"/>
                  </a:cubicBezTo>
                  <a:cubicBezTo>
                    <a:pt x="11033" y="2776"/>
                    <a:pt x="11102" y="2912"/>
                    <a:pt x="11158" y="3060"/>
                  </a:cubicBezTo>
                  <a:cubicBezTo>
                    <a:pt x="11204" y="3162"/>
                    <a:pt x="11238" y="3276"/>
                    <a:pt x="11272" y="3390"/>
                  </a:cubicBezTo>
                  <a:cubicBezTo>
                    <a:pt x="10965" y="3412"/>
                    <a:pt x="10669" y="3526"/>
                    <a:pt x="10408" y="3685"/>
                  </a:cubicBezTo>
                  <a:cubicBezTo>
                    <a:pt x="10283" y="3765"/>
                    <a:pt x="10158" y="3856"/>
                    <a:pt x="10055" y="3958"/>
                  </a:cubicBezTo>
                  <a:cubicBezTo>
                    <a:pt x="9987" y="4038"/>
                    <a:pt x="9885" y="4129"/>
                    <a:pt x="9839" y="4231"/>
                  </a:cubicBezTo>
                  <a:cubicBezTo>
                    <a:pt x="9748" y="4243"/>
                    <a:pt x="9669" y="4254"/>
                    <a:pt x="9578" y="4277"/>
                  </a:cubicBezTo>
                  <a:cubicBezTo>
                    <a:pt x="9305" y="4334"/>
                    <a:pt x="9043" y="4436"/>
                    <a:pt x="8815" y="4618"/>
                  </a:cubicBezTo>
                  <a:cubicBezTo>
                    <a:pt x="8611" y="4789"/>
                    <a:pt x="8440" y="5016"/>
                    <a:pt x="8315" y="5255"/>
                  </a:cubicBezTo>
                  <a:cubicBezTo>
                    <a:pt x="8042" y="5733"/>
                    <a:pt x="7826" y="6347"/>
                    <a:pt x="8031" y="6893"/>
                  </a:cubicBezTo>
                  <a:cubicBezTo>
                    <a:pt x="8031" y="6927"/>
                    <a:pt x="8053" y="6961"/>
                    <a:pt x="8065" y="6995"/>
                  </a:cubicBezTo>
                  <a:cubicBezTo>
                    <a:pt x="3402" y="8417"/>
                    <a:pt x="1" y="12750"/>
                    <a:pt x="1" y="17869"/>
                  </a:cubicBezTo>
                  <a:cubicBezTo>
                    <a:pt x="1" y="24147"/>
                    <a:pt x="5096" y="29242"/>
                    <a:pt x="11375" y="29242"/>
                  </a:cubicBezTo>
                  <a:cubicBezTo>
                    <a:pt x="17642" y="29242"/>
                    <a:pt x="22737" y="24147"/>
                    <a:pt x="22737" y="17869"/>
                  </a:cubicBezTo>
                  <a:cubicBezTo>
                    <a:pt x="22737" y="12750"/>
                    <a:pt x="19336" y="8417"/>
                    <a:pt x="14673" y="6995"/>
                  </a:cubicBezTo>
                  <a:cubicBezTo>
                    <a:pt x="14684" y="6961"/>
                    <a:pt x="14707" y="6927"/>
                    <a:pt x="14718" y="6893"/>
                  </a:cubicBezTo>
                  <a:cubicBezTo>
                    <a:pt x="14912" y="6347"/>
                    <a:pt x="14696" y="5733"/>
                    <a:pt x="14423" y="5255"/>
                  </a:cubicBezTo>
                  <a:cubicBezTo>
                    <a:pt x="14298" y="5016"/>
                    <a:pt x="14127" y="4789"/>
                    <a:pt x="13922" y="4618"/>
                  </a:cubicBezTo>
                  <a:cubicBezTo>
                    <a:pt x="13695" y="4436"/>
                    <a:pt x="13433" y="4334"/>
                    <a:pt x="13160" y="4277"/>
                  </a:cubicBezTo>
                  <a:cubicBezTo>
                    <a:pt x="13047" y="4254"/>
                    <a:pt x="12921" y="4243"/>
                    <a:pt x="12808" y="4231"/>
                  </a:cubicBezTo>
                  <a:cubicBezTo>
                    <a:pt x="12785" y="4163"/>
                    <a:pt x="12751" y="4118"/>
                    <a:pt x="12728" y="4061"/>
                  </a:cubicBezTo>
                  <a:cubicBezTo>
                    <a:pt x="12660" y="3958"/>
                    <a:pt x="12580" y="3867"/>
                    <a:pt x="12489" y="3788"/>
                  </a:cubicBezTo>
                  <a:cubicBezTo>
                    <a:pt x="12307" y="3629"/>
                    <a:pt x="12091" y="3503"/>
                    <a:pt x="11852" y="3447"/>
                  </a:cubicBezTo>
                  <a:cubicBezTo>
                    <a:pt x="11784" y="3424"/>
                    <a:pt x="11716" y="3412"/>
                    <a:pt x="11648" y="3401"/>
                  </a:cubicBezTo>
                  <a:cubicBezTo>
                    <a:pt x="11693" y="3333"/>
                    <a:pt x="11716" y="3253"/>
                    <a:pt x="11750" y="3174"/>
                  </a:cubicBezTo>
                  <a:cubicBezTo>
                    <a:pt x="11807" y="3026"/>
                    <a:pt x="11852" y="2878"/>
                    <a:pt x="11875" y="2719"/>
                  </a:cubicBezTo>
                  <a:cubicBezTo>
                    <a:pt x="11932" y="2400"/>
                    <a:pt x="11943" y="2082"/>
                    <a:pt x="11898" y="1763"/>
                  </a:cubicBezTo>
                  <a:cubicBezTo>
                    <a:pt x="11818" y="1229"/>
                    <a:pt x="11568" y="683"/>
                    <a:pt x="11136" y="342"/>
                  </a:cubicBezTo>
                  <a:cubicBezTo>
                    <a:pt x="10886" y="148"/>
                    <a:pt x="10590" y="0"/>
                    <a:pt x="102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2867076" y="1576235"/>
              <a:ext cx="1148800" cy="1457460"/>
            </a:xfrm>
            <a:custGeom>
              <a:rect b="b" l="l" r="r" t="t"/>
              <a:pathLst>
                <a:path extrusionOk="0" h="30664" w="24170">
                  <a:moveTo>
                    <a:pt x="11874" y="4834"/>
                  </a:moveTo>
                  <a:lnTo>
                    <a:pt x="12295" y="5937"/>
                  </a:lnTo>
                  <a:lnTo>
                    <a:pt x="12591" y="4925"/>
                  </a:lnTo>
                  <a:cubicBezTo>
                    <a:pt x="12637" y="4948"/>
                    <a:pt x="12693" y="4993"/>
                    <a:pt x="12728" y="5027"/>
                  </a:cubicBezTo>
                  <a:cubicBezTo>
                    <a:pt x="12773" y="5062"/>
                    <a:pt x="12819" y="5107"/>
                    <a:pt x="12853" y="5164"/>
                  </a:cubicBezTo>
                  <a:lnTo>
                    <a:pt x="12978" y="5596"/>
                  </a:lnTo>
                  <a:lnTo>
                    <a:pt x="13455" y="5642"/>
                  </a:lnTo>
                  <a:cubicBezTo>
                    <a:pt x="13569" y="5653"/>
                    <a:pt x="13660" y="5664"/>
                    <a:pt x="13740" y="5676"/>
                  </a:cubicBezTo>
                  <a:cubicBezTo>
                    <a:pt x="13922" y="5710"/>
                    <a:pt x="14070" y="5778"/>
                    <a:pt x="14195" y="5869"/>
                  </a:cubicBezTo>
                  <a:cubicBezTo>
                    <a:pt x="14308" y="5960"/>
                    <a:pt x="14411" y="6108"/>
                    <a:pt x="14525" y="6301"/>
                  </a:cubicBezTo>
                  <a:cubicBezTo>
                    <a:pt x="14763" y="6745"/>
                    <a:pt x="14854" y="7109"/>
                    <a:pt x="14763" y="7359"/>
                  </a:cubicBezTo>
                  <a:cubicBezTo>
                    <a:pt x="14763" y="7370"/>
                    <a:pt x="14752" y="7382"/>
                    <a:pt x="14752" y="7393"/>
                  </a:cubicBezTo>
                  <a:lnTo>
                    <a:pt x="14399" y="8144"/>
                  </a:lnTo>
                  <a:lnTo>
                    <a:pt x="15184" y="8383"/>
                  </a:lnTo>
                  <a:cubicBezTo>
                    <a:pt x="19631" y="9736"/>
                    <a:pt x="22748" y="13933"/>
                    <a:pt x="22748" y="18585"/>
                  </a:cubicBezTo>
                  <a:cubicBezTo>
                    <a:pt x="22748" y="24454"/>
                    <a:pt x="17959" y="29242"/>
                    <a:pt x="12091" y="29242"/>
                  </a:cubicBezTo>
                  <a:cubicBezTo>
                    <a:pt x="6210" y="29242"/>
                    <a:pt x="1422" y="24454"/>
                    <a:pt x="1422" y="18585"/>
                  </a:cubicBezTo>
                  <a:cubicBezTo>
                    <a:pt x="1422" y="13933"/>
                    <a:pt x="4538" y="9736"/>
                    <a:pt x="8986" y="8383"/>
                  </a:cubicBezTo>
                  <a:lnTo>
                    <a:pt x="9770" y="8144"/>
                  </a:lnTo>
                  <a:lnTo>
                    <a:pt x="9429" y="7393"/>
                  </a:lnTo>
                  <a:cubicBezTo>
                    <a:pt x="9418" y="7382"/>
                    <a:pt x="9418" y="7370"/>
                    <a:pt x="9406" y="7359"/>
                  </a:cubicBezTo>
                  <a:cubicBezTo>
                    <a:pt x="9315" y="7109"/>
                    <a:pt x="9406" y="6733"/>
                    <a:pt x="9645" y="6301"/>
                  </a:cubicBezTo>
                  <a:cubicBezTo>
                    <a:pt x="9759" y="6108"/>
                    <a:pt x="9873" y="5960"/>
                    <a:pt x="9986" y="5869"/>
                  </a:cubicBezTo>
                  <a:cubicBezTo>
                    <a:pt x="10100" y="5778"/>
                    <a:pt x="10248" y="5710"/>
                    <a:pt x="10430" y="5676"/>
                  </a:cubicBezTo>
                  <a:cubicBezTo>
                    <a:pt x="10487" y="5664"/>
                    <a:pt x="10555" y="5653"/>
                    <a:pt x="10635" y="5653"/>
                  </a:cubicBezTo>
                  <a:lnTo>
                    <a:pt x="11044" y="5596"/>
                  </a:lnTo>
                  <a:lnTo>
                    <a:pt x="11192" y="5255"/>
                  </a:lnTo>
                  <a:cubicBezTo>
                    <a:pt x="11215" y="5243"/>
                    <a:pt x="11238" y="5209"/>
                    <a:pt x="11249" y="5198"/>
                  </a:cubicBezTo>
                  <a:lnTo>
                    <a:pt x="11283" y="5175"/>
                  </a:lnTo>
                  <a:cubicBezTo>
                    <a:pt x="11340" y="5118"/>
                    <a:pt x="11408" y="5050"/>
                    <a:pt x="11511" y="4993"/>
                  </a:cubicBezTo>
                  <a:cubicBezTo>
                    <a:pt x="11624" y="4914"/>
                    <a:pt x="11749" y="4868"/>
                    <a:pt x="11874" y="4834"/>
                  </a:cubicBezTo>
                  <a:close/>
                  <a:moveTo>
                    <a:pt x="10987" y="0"/>
                  </a:moveTo>
                  <a:cubicBezTo>
                    <a:pt x="10396" y="0"/>
                    <a:pt x="9861" y="307"/>
                    <a:pt x="9611" y="808"/>
                  </a:cubicBezTo>
                  <a:cubicBezTo>
                    <a:pt x="9338" y="1342"/>
                    <a:pt x="9440" y="1979"/>
                    <a:pt x="9884" y="2468"/>
                  </a:cubicBezTo>
                  <a:cubicBezTo>
                    <a:pt x="10021" y="2616"/>
                    <a:pt x="10157" y="2719"/>
                    <a:pt x="10282" y="2810"/>
                  </a:cubicBezTo>
                  <a:lnTo>
                    <a:pt x="10339" y="2855"/>
                  </a:lnTo>
                  <a:cubicBezTo>
                    <a:pt x="10430" y="2923"/>
                    <a:pt x="10521" y="3003"/>
                    <a:pt x="10601" y="3082"/>
                  </a:cubicBezTo>
                  <a:cubicBezTo>
                    <a:pt x="10760" y="3253"/>
                    <a:pt x="10908" y="3435"/>
                    <a:pt x="11033" y="3640"/>
                  </a:cubicBezTo>
                  <a:cubicBezTo>
                    <a:pt x="10930" y="3685"/>
                    <a:pt x="10828" y="3742"/>
                    <a:pt x="10737" y="3799"/>
                  </a:cubicBezTo>
                  <a:cubicBezTo>
                    <a:pt x="10555" y="3913"/>
                    <a:pt x="10407" y="4038"/>
                    <a:pt x="10271" y="4163"/>
                  </a:cubicBezTo>
                  <a:lnTo>
                    <a:pt x="10248" y="4186"/>
                  </a:lnTo>
                  <a:cubicBezTo>
                    <a:pt x="10225" y="4208"/>
                    <a:pt x="10191" y="4243"/>
                    <a:pt x="10157" y="4277"/>
                  </a:cubicBezTo>
                  <a:cubicBezTo>
                    <a:pt x="9748" y="4368"/>
                    <a:pt x="9384" y="4527"/>
                    <a:pt x="9088" y="4766"/>
                  </a:cubicBezTo>
                  <a:cubicBezTo>
                    <a:pt x="8826" y="4971"/>
                    <a:pt x="8610" y="5255"/>
                    <a:pt x="8405" y="5607"/>
                  </a:cubicBezTo>
                  <a:cubicBezTo>
                    <a:pt x="8087" y="6188"/>
                    <a:pt x="7928" y="6733"/>
                    <a:pt x="7951" y="7223"/>
                  </a:cubicBezTo>
                  <a:cubicBezTo>
                    <a:pt x="5778" y="8030"/>
                    <a:pt x="3833" y="9463"/>
                    <a:pt x="2434" y="11328"/>
                  </a:cubicBezTo>
                  <a:cubicBezTo>
                    <a:pt x="842" y="13433"/>
                    <a:pt x="0" y="15935"/>
                    <a:pt x="0" y="18585"/>
                  </a:cubicBezTo>
                  <a:cubicBezTo>
                    <a:pt x="0" y="25239"/>
                    <a:pt x="5426" y="30664"/>
                    <a:pt x="12091" y="30664"/>
                  </a:cubicBezTo>
                  <a:cubicBezTo>
                    <a:pt x="18744" y="30664"/>
                    <a:pt x="24169" y="25239"/>
                    <a:pt x="24169" y="18574"/>
                  </a:cubicBezTo>
                  <a:cubicBezTo>
                    <a:pt x="24169" y="15935"/>
                    <a:pt x="23328" y="13433"/>
                    <a:pt x="21736" y="11317"/>
                  </a:cubicBezTo>
                  <a:cubicBezTo>
                    <a:pt x="20337" y="9463"/>
                    <a:pt x="18392" y="8019"/>
                    <a:pt x="16219" y="7223"/>
                  </a:cubicBezTo>
                  <a:cubicBezTo>
                    <a:pt x="16242" y="6733"/>
                    <a:pt x="16083" y="6188"/>
                    <a:pt x="15764" y="5607"/>
                  </a:cubicBezTo>
                  <a:cubicBezTo>
                    <a:pt x="15560" y="5255"/>
                    <a:pt x="15343" y="4971"/>
                    <a:pt x="15082" y="4766"/>
                  </a:cubicBezTo>
                  <a:cubicBezTo>
                    <a:pt x="14786" y="4527"/>
                    <a:pt x="14422" y="4368"/>
                    <a:pt x="14013" y="4288"/>
                  </a:cubicBezTo>
                  <a:cubicBezTo>
                    <a:pt x="13990" y="4277"/>
                    <a:pt x="13979" y="4277"/>
                    <a:pt x="13956" y="4277"/>
                  </a:cubicBezTo>
                  <a:cubicBezTo>
                    <a:pt x="13876" y="4163"/>
                    <a:pt x="13785" y="4061"/>
                    <a:pt x="13672" y="3958"/>
                  </a:cubicBezTo>
                  <a:cubicBezTo>
                    <a:pt x="13546" y="3856"/>
                    <a:pt x="13410" y="3754"/>
                    <a:pt x="13262" y="3674"/>
                  </a:cubicBezTo>
                  <a:cubicBezTo>
                    <a:pt x="13273" y="3628"/>
                    <a:pt x="13285" y="3583"/>
                    <a:pt x="13296" y="3549"/>
                  </a:cubicBezTo>
                  <a:cubicBezTo>
                    <a:pt x="13364" y="3151"/>
                    <a:pt x="13376" y="2753"/>
                    <a:pt x="13319" y="2366"/>
                  </a:cubicBezTo>
                  <a:cubicBezTo>
                    <a:pt x="13205" y="1604"/>
                    <a:pt x="12830" y="921"/>
                    <a:pt x="12295" y="489"/>
                  </a:cubicBezTo>
                  <a:cubicBezTo>
                    <a:pt x="11886" y="171"/>
                    <a:pt x="11442" y="0"/>
                    <a:pt x="10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3760692" y="1855190"/>
              <a:ext cx="144349" cy="122722"/>
            </a:xfrm>
            <a:custGeom>
              <a:rect b="b" l="l" r="r" t="t"/>
              <a:pathLst>
                <a:path extrusionOk="0" h="2582" w="3037">
                  <a:moveTo>
                    <a:pt x="1258" y="0"/>
                  </a:moveTo>
                  <a:cubicBezTo>
                    <a:pt x="1197" y="0"/>
                    <a:pt x="1183" y="265"/>
                    <a:pt x="1183" y="319"/>
                  </a:cubicBezTo>
                  <a:cubicBezTo>
                    <a:pt x="1194" y="569"/>
                    <a:pt x="1058" y="819"/>
                    <a:pt x="853" y="978"/>
                  </a:cubicBezTo>
                  <a:cubicBezTo>
                    <a:pt x="661" y="1127"/>
                    <a:pt x="419" y="1207"/>
                    <a:pt x="174" y="1207"/>
                  </a:cubicBezTo>
                  <a:cubicBezTo>
                    <a:pt x="158" y="1207"/>
                    <a:pt x="142" y="1206"/>
                    <a:pt x="125" y="1206"/>
                  </a:cubicBezTo>
                  <a:cubicBezTo>
                    <a:pt x="91" y="1206"/>
                    <a:pt x="68" y="1206"/>
                    <a:pt x="34" y="1228"/>
                  </a:cubicBezTo>
                  <a:cubicBezTo>
                    <a:pt x="11" y="1240"/>
                    <a:pt x="0" y="1274"/>
                    <a:pt x="11" y="1297"/>
                  </a:cubicBezTo>
                  <a:cubicBezTo>
                    <a:pt x="23" y="1308"/>
                    <a:pt x="34" y="1319"/>
                    <a:pt x="46" y="1319"/>
                  </a:cubicBezTo>
                  <a:cubicBezTo>
                    <a:pt x="91" y="1342"/>
                    <a:pt x="148" y="1342"/>
                    <a:pt x="205" y="1354"/>
                  </a:cubicBezTo>
                  <a:cubicBezTo>
                    <a:pt x="466" y="1388"/>
                    <a:pt x="717" y="1547"/>
                    <a:pt x="887" y="1763"/>
                  </a:cubicBezTo>
                  <a:cubicBezTo>
                    <a:pt x="1069" y="1968"/>
                    <a:pt x="1172" y="2229"/>
                    <a:pt x="1240" y="2491"/>
                  </a:cubicBezTo>
                  <a:cubicBezTo>
                    <a:pt x="1251" y="2525"/>
                    <a:pt x="1274" y="2582"/>
                    <a:pt x="1319" y="2582"/>
                  </a:cubicBezTo>
                  <a:cubicBezTo>
                    <a:pt x="1365" y="2582"/>
                    <a:pt x="1388" y="2502"/>
                    <a:pt x="1376" y="2445"/>
                  </a:cubicBezTo>
                  <a:cubicBezTo>
                    <a:pt x="1365" y="2127"/>
                    <a:pt x="1501" y="1808"/>
                    <a:pt x="1752" y="1604"/>
                  </a:cubicBezTo>
                  <a:cubicBezTo>
                    <a:pt x="2081" y="1319"/>
                    <a:pt x="2536" y="1274"/>
                    <a:pt x="2957" y="1183"/>
                  </a:cubicBezTo>
                  <a:cubicBezTo>
                    <a:pt x="2991" y="1172"/>
                    <a:pt x="3037" y="1149"/>
                    <a:pt x="3026" y="1115"/>
                  </a:cubicBezTo>
                  <a:cubicBezTo>
                    <a:pt x="3014" y="1092"/>
                    <a:pt x="3003" y="1092"/>
                    <a:pt x="2980" y="1081"/>
                  </a:cubicBezTo>
                  <a:lnTo>
                    <a:pt x="2957" y="1081"/>
                  </a:lnTo>
                  <a:cubicBezTo>
                    <a:pt x="2796" y="1087"/>
                    <a:pt x="2630" y="1106"/>
                    <a:pt x="2468" y="1106"/>
                  </a:cubicBezTo>
                  <a:cubicBezTo>
                    <a:pt x="2356" y="1106"/>
                    <a:pt x="2245" y="1097"/>
                    <a:pt x="2138" y="1069"/>
                  </a:cubicBezTo>
                  <a:cubicBezTo>
                    <a:pt x="1729" y="967"/>
                    <a:pt x="1410" y="614"/>
                    <a:pt x="1354" y="205"/>
                  </a:cubicBezTo>
                  <a:cubicBezTo>
                    <a:pt x="1342" y="159"/>
                    <a:pt x="1342" y="114"/>
                    <a:pt x="1319" y="68"/>
                  </a:cubicBezTo>
                  <a:cubicBezTo>
                    <a:pt x="1295" y="20"/>
                    <a:pt x="1275" y="0"/>
                    <a:pt x="125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3850952" y="1936799"/>
              <a:ext cx="81134" cy="68871"/>
            </a:xfrm>
            <a:custGeom>
              <a:rect b="b" l="l" r="r" t="t"/>
              <a:pathLst>
                <a:path extrusionOk="0" h="1449" w="1707">
                  <a:moveTo>
                    <a:pt x="967" y="0"/>
                  </a:moveTo>
                  <a:cubicBezTo>
                    <a:pt x="933" y="0"/>
                    <a:pt x="933" y="46"/>
                    <a:pt x="933" y="80"/>
                  </a:cubicBezTo>
                  <a:cubicBezTo>
                    <a:pt x="933" y="262"/>
                    <a:pt x="854" y="444"/>
                    <a:pt x="717" y="558"/>
                  </a:cubicBezTo>
                  <a:cubicBezTo>
                    <a:pt x="535" y="706"/>
                    <a:pt x="285" y="728"/>
                    <a:pt x="46" y="785"/>
                  </a:cubicBezTo>
                  <a:cubicBezTo>
                    <a:pt x="23" y="797"/>
                    <a:pt x="1" y="808"/>
                    <a:pt x="12" y="831"/>
                  </a:cubicBezTo>
                  <a:cubicBezTo>
                    <a:pt x="12" y="842"/>
                    <a:pt x="23" y="842"/>
                    <a:pt x="35" y="842"/>
                  </a:cubicBezTo>
                  <a:lnTo>
                    <a:pt x="46" y="842"/>
                  </a:lnTo>
                  <a:cubicBezTo>
                    <a:pt x="133" y="836"/>
                    <a:pt x="217" y="826"/>
                    <a:pt x="301" y="826"/>
                  </a:cubicBezTo>
                  <a:cubicBezTo>
                    <a:pt x="370" y="826"/>
                    <a:pt x="440" y="833"/>
                    <a:pt x="512" y="854"/>
                  </a:cubicBezTo>
                  <a:cubicBezTo>
                    <a:pt x="728" y="910"/>
                    <a:pt x="910" y="1104"/>
                    <a:pt x="945" y="1331"/>
                  </a:cubicBezTo>
                  <a:cubicBezTo>
                    <a:pt x="956" y="1365"/>
                    <a:pt x="956" y="1388"/>
                    <a:pt x="967" y="1411"/>
                  </a:cubicBezTo>
                  <a:cubicBezTo>
                    <a:pt x="979" y="1437"/>
                    <a:pt x="989" y="1448"/>
                    <a:pt x="998" y="1448"/>
                  </a:cubicBezTo>
                  <a:cubicBezTo>
                    <a:pt x="1028" y="1448"/>
                    <a:pt x="1036" y="1301"/>
                    <a:pt x="1036" y="1274"/>
                  </a:cubicBezTo>
                  <a:cubicBezTo>
                    <a:pt x="1036" y="1126"/>
                    <a:pt x="1115" y="990"/>
                    <a:pt x="1229" y="899"/>
                  </a:cubicBezTo>
                  <a:cubicBezTo>
                    <a:pt x="1343" y="808"/>
                    <a:pt x="1490" y="774"/>
                    <a:pt x="1627" y="774"/>
                  </a:cubicBezTo>
                  <a:cubicBezTo>
                    <a:pt x="1650" y="774"/>
                    <a:pt x="1661" y="774"/>
                    <a:pt x="1684" y="763"/>
                  </a:cubicBezTo>
                  <a:cubicBezTo>
                    <a:pt x="1695" y="763"/>
                    <a:pt x="1707" y="740"/>
                    <a:pt x="1695" y="728"/>
                  </a:cubicBezTo>
                  <a:cubicBezTo>
                    <a:pt x="1695" y="717"/>
                    <a:pt x="1684" y="717"/>
                    <a:pt x="1672" y="706"/>
                  </a:cubicBezTo>
                  <a:cubicBezTo>
                    <a:pt x="1650" y="706"/>
                    <a:pt x="1616" y="694"/>
                    <a:pt x="1593" y="694"/>
                  </a:cubicBezTo>
                  <a:cubicBezTo>
                    <a:pt x="1445" y="672"/>
                    <a:pt x="1297" y="581"/>
                    <a:pt x="1206" y="467"/>
                  </a:cubicBezTo>
                  <a:cubicBezTo>
                    <a:pt x="1104" y="353"/>
                    <a:pt x="1047" y="205"/>
                    <a:pt x="1001" y="57"/>
                  </a:cubicBezTo>
                  <a:cubicBezTo>
                    <a:pt x="1001" y="35"/>
                    <a:pt x="990" y="12"/>
                    <a:pt x="9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2844879" y="2773901"/>
              <a:ext cx="144967" cy="122485"/>
            </a:xfrm>
            <a:custGeom>
              <a:rect b="b" l="l" r="r" t="t"/>
              <a:pathLst>
                <a:path extrusionOk="0" h="2577" w="3050">
                  <a:moveTo>
                    <a:pt x="1263" y="1"/>
                  </a:moveTo>
                  <a:cubicBezTo>
                    <a:pt x="1209" y="1"/>
                    <a:pt x="1195" y="260"/>
                    <a:pt x="1195" y="314"/>
                  </a:cubicBezTo>
                  <a:cubicBezTo>
                    <a:pt x="1195" y="564"/>
                    <a:pt x="1059" y="814"/>
                    <a:pt x="854" y="973"/>
                  </a:cubicBezTo>
                  <a:cubicBezTo>
                    <a:pt x="649" y="1132"/>
                    <a:pt x="388" y="1212"/>
                    <a:pt x="126" y="1212"/>
                  </a:cubicBezTo>
                  <a:cubicBezTo>
                    <a:pt x="103" y="1212"/>
                    <a:pt x="69" y="1212"/>
                    <a:pt x="46" y="1223"/>
                  </a:cubicBezTo>
                  <a:cubicBezTo>
                    <a:pt x="24" y="1235"/>
                    <a:pt x="1" y="1269"/>
                    <a:pt x="12" y="1292"/>
                  </a:cubicBezTo>
                  <a:cubicBezTo>
                    <a:pt x="24" y="1303"/>
                    <a:pt x="35" y="1314"/>
                    <a:pt x="46" y="1314"/>
                  </a:cubicBezTo>
                  <a:cubicBezTo>
                    <a:pt x="103" y="1337"/>
                    <a:pt x="149" y="1349"/>
                    <a:pt x="206" y="1349"/>
                  </a:cubicBezTo>
                  <a:cubicBezTo>
                    <a:pt x="479" y="1394"/>
                    <a:pt x="718" y="1542"/>
                    <a:pt x="899" y="1758"/>
                  </a:cubicBezTo>
                  <a:cubicBezTo>
                    <a:pt x="1070" y="1963"/>
                    <a:pt x="1184" y="2224"/>
                    <a:pt x="1252" y="2486"/>
                  </a:cubicBezTo>
                  <a:cubicBezTo>
                    <a:pt x="1263" y="2531"/>
                    <a:pt x="1275" y="2577"/>
                    <a:pt x="1320" y="2577"/>
                  </a:cubicBezTo>
                  <a:cubicBezTo>
                    <a:pt x="1377" y="2577"/>
                    <a:pt x="1389" y="2497"/>
                    <a:pt x="1389" y="2452"/>
                  </a:cubicBezTo>
                  <a:cubicBezTo>
                    <a:pt x="1366" y="2122"/>
                    <a:pt x="1514" y="1803"/>
                    <a:pt x="1753" y="1599"/>
                  </a:cubicBezTo>
                  <a:cubicBezTo>
                    <a:pt x="2082" y="1326"/>
                    <a:pt x="2537" y="1280"/>
                    <a:pt x="2958" y="1178"/>
                  </a:cubicBezTo>
                  <a:cubicBezTo>
                    <a:pt x="2992" y="1178"/>
                    <a:pt x="3049" y="1144"/>
                    <a:pt x="3026" y="1110"/>
                  </a:cubicBezTo>
                  <a:cubicBezTo>
                    <a:pt x="3026" y="1087"/>
                    <a:pt x="3004" y="1087"/>
                    <a:pt x="2981" y="1087"/>
                  </a:cubicBezTo>
                  <a:cubicBezTo>
                    <a:pt x="2981" y="1083"/>
                    <a:pt x="2980" y="1082"/>
                    <a:pt x="2978" y="1082"/>
                  </a:cubicBezTo>
                  <a:cubicBezTo>
                    <a:pt x="2973" y="1082"/>
                    <a:pt x="2966" y="1087"/>
                    <a:pt x="2958" y="1087"/>
                  </a:cubicBezTo>
                  <a:cubicBezTo>
                    <a:pt x="2812" y="1093"/>
                    <a:pt x="2663" y="1106"/>
                    <a:pt x="2516" y="1106"/>
                  </a:cubicBezTo>
                  <a:cubicBezTo>
                    <a:pt x="2388" y="1106"/>
                    <a:pt x="2261" y="1096"/>
                    <a:pt x="2139" y="1064"/>
                  </a:cubicBezTo>
                  <a:cubicBezTo>
                    <a:pt x="1741" y="962"/>
                    <a:pt x="1411" y="609"/>
                    <a:pt x="1354" y="200"/>
                  </a:cubicBezTo>
                  <a:cubicBezTo>
                    <a:pt x="1343" y="154"/>
                    <a:pt x="1343" y="109"/>
                    <a:pt x="1320" y="75"/>
                  </a:cubicBezTo>
                  <a:cubicBezTo>
                    <a:pt x="1298" y="22"/>
                    <a:pt x="1279" y="1"/>
                    <a:pt x="126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2848682" y="2673090"/>
              <a:ext cx="81134" cy="68586"/>
            </a:xfrm>
            <a:custGeom>
              <a:rect b="b" l="l" r="r" t="t"/>
              <a:pathLst>
                <a:path extrusionOk="0" h="1443" w="1707">
                  <a:moveTo>
                    <a:pt x="967" y="1"/>
                  </a:moveTo>
                  <a:cubicBezTo>
                    <a:pt x="933" y="1"/>
                    <a:pt x="933" y="46"/>
                    <a:pt x="933" y="80"/>
                  </a:cubicBezTo>
                  <a:cubicBezTo>
                    <a:pt x="945" y="251"/>
                    <a:pt x="865" y="433"/>
                    <a:pt x="729" y="546"/>
                  </a:cubicBezTo>
                  <a:cubicBezTo>
                    <a:pt x="547" y="706"/>
                    <a:pt x="285" y="728"/>
                    <a:pt x="57" y="785"/>
                  </a:cubicBezTo>
                  <a:cubicBezTo>
                    <a:pt x="35" y="785"/>
                    <a:pt x="1" y="808"/>
                    <a:pt x="12" y="819"/>
                  </a:cubicBezTo>
                  <a:cubicBezTo>
                    <a:pt x="23" y="831"/>
                    <a:pt x="23" y="831"/>
                    <a:pt x="35" y="842"/>
                  </a:cubicBezTo>
                  <a:lnTo>
                    <a:pt x="57" y="842"/>
                  </a:lnTo>
                  <a:cubicBezTo>
                    <a:pt x="147" y="835"/>
                    <a:pt x="241" y="824"/>
                    <a:pt x="334" y="824"/>
                  </a:cubicBezTo>
                  <a:cubicBezTo>
                    <a:pt x="395" y="824"/>
                    <a:pt x="454" y="829"/>
                    <a:pt x="512" y="842"/>
                  </a:cubicBezTo>
                  <a:cubicBezTo>
                    <a:pt x="740" y="899"/>
                    <a:pt x="922" y="1104"/>
                    <a:pt x="956" y="1331"/>
                  </a:cubicBezTo>
                  <a:cubicBezTo>
                    <a:pt x="956" y="1354"/>
                    <a:pt x="956" y="1377"/>
                    <a:pt x="967" y="1400"/>
                  </a:cubicBezTo>
                  <a:cubicBezTo>
                    <a:pt x="980" y="1430"/>
                    <a:pt x="991" y="1443"/>
                    <a:pt x="1001" y="1443"/>
                  </a:cubicBezTo>
                  <a:cubicBezTo>
                    <a:pt x="1033" y="1443"/>
                    <a:pt x="1047" y="1298"/>
                    <a:pt x="1047" y="1263"/>
                  </a:cubicBezTo>
                  <a:cubicBezTo>
                    <a:pt x="1047" y="1127"/>
                    <a:pt x="1115" y="979"/>
                    <a:pt x="1229" y="899"/>
                  </a:cubicBezTo>
                  <a:cubicBezTo>
                    <a:pt x="1343" y="808"/>
                    <a:pt x="1491" y="763"/>
                    <a:pt x="1638" y="763"/>
                  </a:cubicBezTo>
                  <a:cubicBezTo>
                    <a:pt x="1646" y="763"/>
                    <a:pt x="1659" y="768"/>
                    <a:pt x="1670" y="768"/>
                  </a:cubicBezTo>
                  <a:cubicBezTo>
                    <a:pt x="1675" y="768"/>
                    <a:pt x="1680" y="766"/>
                    <a:pt x="1684" y="763"/>
                  </a:cubicBezTo>
                  <a:cubicBezTo>
                    <a:pt x="1695" y="751"/>
                    <a:pt x="1707" y="728"/>
                    <a:pt x="1695" y="717"/>
                  </a:cubicBezTo>
                  <a:cubicBezTo>
                    <a:pt x="1695" y="717"/>
                    <a:pt x="1684" y="706"/>
                    <a:pt x="1684" y="706"/>
                  </a:cubicBezTo>
                  <a:cubicBezTo>
                    <a:pt x="1650" y="694"/>
                    <a:pt x="1627" y="694"/>
                    <a:pt x="1593" y="683"/>
                  </a:cubicBezTo>
                  <a:cubicBezTo>
                    <a:pt x="1445" y="672"/>
                    <a:pt x="1309" y="581"/>
                    <a:pt x="1206" y="467"/>
                  </a:cubicBezTo>
                  <a:cubicBezTo>
                    <a:pt x="1104" y="342"/>
                    <a:pt x="1047" y="205"/>
                    <a:pt x="1013" y="57"/>
                  </a:cubicBezTo>
                  <a:cubicBezTo>
                    <a:pt x="1001" y="35"/>
                    <a:pt x="990" y="1"/>
                    <a:pt x="96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3028156" y="2902233"/>
              <a:ext cx="81134" cy="68396"/>
            </a:xfrm>
            <a:custGeom>
              <a:rect b="b" l="l" r="r" t="t"/>
              <a:pathLst>
                <a:path extrusionOk="0" h="1439" w="1707">
                  <a:moveTo>
                    <a:pt x="958" y="0"/>
                  </a:moveTo>
                  <a:cubicBezTo>
                    <a:pt x="933" y="0"/>
                    <a:pt x="933" y="40"/>
                    <a:pt x="933" y="70"/>
                  </a:cubicBezTo>
                  <a:cubicBezTo>
                    <a:pt x="945" y="252"/>
                    <a:pt x="865" y="434"/>
                    <a:pt x="729" y="548"/>
                  </a:cubicBezTo>
                  <a:cubicBezTo>
                    <a:pt x="535" y="696"/>
                    <a:pt x="285" y="730"/>
                    <a:pt x="46" y="775"/>
                  </a:cubicBezTo>
                  <a:cubicBezTo>
                    <a:pt x="35" y="787"/>
                    <a:pt x="1" y="798"/>
                    <a:pt x="12" y="821"/>
                  </a:cubicBezTo>
                  <a:cubicBezTo>
                    <a:pt x="12" y="832"/>
                    <a:pt x="23" y="832"/>
                    <a:pt x="35" y="832"/>
                  </a:cubicBezTo>
                  <a:lnTo>
                    <a:pt x="46" y="832"/>
                  </a:lnTo>
                  <a:cubicBezTo>
                    <a:pt x="126" y="827"/>
                    <a:pt x="205" y="821"/>
                    <a:pt x="284" y="821"/>
                  </a:cubicBezTo>
                  <a:cubicBezTo>
                    <a:pt x="362" y="821"/>
                    <a:pt x="439" y="827"/>
                    <a:pt x="512" y="844"/>
                  </a:cubicBezTo>
                  <a:cubicBezTo>
                    <a:pt x="729" y="901"/>
                    <a:pt x="911" y="1094"/>
                    <a:pt x="945" y="1333"/>
                  </a:cubicBezTo>
                  <a:cubicBezTo>
                    <a:pt x="956" y="1355"/>
                    <a:pt x="956" y="1378"/>
                    <a:pt x="967" y="1401"/>
                  </a:cubicBezTo>
                  <a:cubicBezTo>
                    <a:pt x="980" y="1428"/>
                    <a:pt x="990" y="1438"/>
                    <a:pt x="998" y="1438"/>
                  </a:cubicBezTo>
                  <a:cubicBezTo>
                    <a:pt x="1029" y="1438"/>
                    <a:pt x="1036" y="1291"/>
                    <a:pt x="1036" y="1264"/>
                  </a:cubicBezTo>
                  <a:cubicBezTo>
                    <a:pt x="1036" y="1117"/>
                    <a:pt x="1115" y="980"/>
                    <a:pt x="1229" y="889"/>
                  </a:cubicBezTo>
                  <a:cubicBezTo>
                    <a:pt x="1343" y="798"/>
                    <a:pt x="1491" y="764"/>
                    <a:pt x="1627" y="764"/>
                  </a:cubicBezTo>
                  <a:cubicBezTo>
                    <a:pt x="1650" y="764"/>
                    <a:pt x="1661" y="764"/>
                    <a:pt x="1684" y="753"/>
                  </a:cubicBezTo>
                  <a:cubicBezTo>
                    <a:pt x="1695" y="753"/>
                    <a:pt x="1707" y="730"/>
                    <a:pt x="1695" y="719"/>
                  </a:cubicBezTo>
                  <a:cubicBezTo>
                    <a:pt x="1695" y="707"/>
                    <a:pt x="1684" y="707"/>
                    <a:pt x="1684" y="707"/>
                  </a:cubicBezTo>
                  <a:cubicBezTo>
                    <a:pt x="1650" y="696"/>
                    <a:pt x="1627" y="684"/>
                    <a:pt x="1593" y="684"/>
                  </a:cubicBezTo>
                  <a:cubicBezTo>
                    <a:pt x="1445" y="662"/>
                    <a:pt x="1309" y="571"/>
                    <a:pt x="1206" y="457"/>
                  </a:cubicBezTo>
                  <a:cubicBezTo>
                    <a:pt x="1104" y="343"/>
                    <a:pt x="1047" y="195"/>
                    <a:pt x="1013" y="48"/>
                  </a:cubicBezTo>
                  <a:cubicBezTo>
                    <a:pt x="1002" y="25"/>
                    <a:pt x="990" y="2"/>
                    <a:pt x="967" y="2"/>
                  </a:cubicBezTo>
                  <a:cubicBezTo>
                    <a:pt x="964" y="1"/>
                    <a:pt x="961" y="0"/>
                    <a:pt x="95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3921772" y="2741201"/>
              <a:ext cx="81134" cy="68586"/>
            </a:xfrm>
            <a:custGeom>
              <a:rect b="b" l="l" r="r" t="t"/>
              <a:pathLst>
                <a:path extrusionOk="0" h="1443" w="1707">
                  <a:moveTo>
                    <a:pt x="979" y="1"/>
                  </a:moveTo>
                  <a:cubicBezTo>
                    <a:pt x="944" y="1"/>
                    <a:pt x="933" y="46"/>
                    <a:pt x="933" y="69"/>
                  </a:cubicBezTo>
                  <a:cubicBezTo>
                    <a:pt x="944" y="251"/>
                    <a:pt x="865" y="433"/>
                    <a:pt x="728" y="547"/>
                  </a:cubicBezTo>
                  <a:cubicBezTo>
                    <a:pt x="546" y="706"/>
                    <a:pt x="285" y="729"/>
                    <a:pt x="57" y="785"/>
                  </a:cubicBezTo>
                  <a:cubicBezTo>
                    <a:pt x="35" y="785"/>
                    <a:pt x="0" y="808"/>
                    <a:pt x="12" y="820"/>
                  </a:cubicBezTo>
                  <a:cubicBezTo>
                    <a:pt x="23" y="831"/>
                    <a:pt x="35" y="831"/>
                    <a:pt x="46" y="831"/>
                  </a:cubicBezTo>
                  <a:lnTo>
                    <a:pt x="57" y="831"/>
                  </a:lnTo>
                  <a:cubicBezTo>
                    <a:pt x="142" y="831"/>
                    <a:pt x="230" y="823"/>
                    <a:pt x="318" y="823"/>
                  </a:cubicBezTo>
                  <a:cubicBezTo>
                    <a:pt x="383" y="823"/>
                    <a:pt x="449" y="828"/>
                    <a:pt x="512" y="842"/>
                  </a:cubicBezTo>
                  <a:cubicBezTo>
                    <a:pt x="740" y="899"/>
                    <a:pt x="922" y="1104"/>
                    <a:pt x="956" y="1331"/>
                  </a:cubicBezTo>
                  <a:cubicBezTo>
                    <a:pt x="956" y="1354"/>
                    <a:pt x="956" y="1377"/>
                    <a:pt x="967" y="1400"/>
                  </a:cubicBezTo>
                  <a:cubicBezTo>
                    <a:pt x="983" y="1430"/>
                    <a:pt x="995" y="1443"/>
                    <a:pt x="1005" y="1443"/>
                  </a:cubicBezTo>
                  <a:cubicBezTo>
                    <a:pt x="1040" y="1443"/>
                    <a:pt x="1047" y="1298"/>
                    <a:pt x="1047" y="1263"/>
                  </a:cubicBezTo>
                  <a:cubicBezTo>
                    <a:pt x="1047" y="1127"/>
                    <a:pt x="1126" y="979"/>
                    <a:pt x="1229" y="899"/>
                  </a:cubicBezTo>
                  <a:cubicBezTo>
                    <a:pt x="1343" y="808"/>
                    <a:pt x="1490" y="763"/>
                    <a:pt x="1638" y="763"/>
                  </a:cubicBezTo>
                  <a:lnTo>
                    <a:pt x="1684" y="763"/>
                  </a:lnTo>
                  <a:cubicBezTo>
                    <a:pt x="1695" y="751"/>
                    <a:pt x="1707" y="729"/>
                    <a:pt x="1707" y="717"/>
                  </a:cubicBezTo>
                  <a:cubicBezTo>
                    <a:pt x="1695" y="717"/>
                    <a:pt x="1695" y="706"/>
                    <a:pt x="1684" y="706"/>
                  </a:cubicBezTo>
                  <a:cubicBezTo>
                    <a:pt x="1661" y="694"/>
                    <a:pt x="1627" y="694"/>
                    <a:pt x="1593" y="683"/>
                  </a:cubicBezTo>
                  <a:cubicBezTo>
                    <a:pt x="1445" y="660"/>
                    <a:pt x="1308" y="581"/>
                    <a:pt x="1206" y="467"/>
                  </a:cubicBezTo>
                  <a:cubicBezTo>
                    <a:pt x="1115" y="342"/>
                    <a:pt x="1047" y="205"/>
                    <a:pt x="1013" y="46"/>
                  </a:cubicBezTo>
                  <a:cubicBezTo>
                    <a:pt x="1013" y="23"/>
                    <a:pt x="1001" y="1"/>
                    <a:pt x="9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2916793" y="1948159"/>
              <a:ext cx="1049890" cy="1036344"/>
            </a:xfrm>
            <a:custGeom>
              <a:rect b="b" l="l" r="r" t="t"/>
              <a:pathLst>
                <a:path extrusionOk="0" h="21804" w="22089">
                  <a:moveTo>
                    <a:pt x="9941" y="0"/>
                  </a:moveTo>
                  <a:cubicBezTo>
                    <a:pt x="9930" y="0"/>
                    <a:pt x="9919" y="0"/>
                    <a:pt x="9919" y="12"/>
                  </a:cubicBezTo>
                  <a:lnTo>
                    <a:pt x="9907" y="23"/>
                  </a:lnTo>
                  <a:cubicBezTo>
                    <a:pt x="9828" y="137"/>
                    <a:pt x="9737" y="239"/>
                    <a:pt x="9634" y="319"/>
                  </a:cubicBezTo>
                  <a:cubicBezTo>
                    <a:pt x="9419" y="491"/>
                    <a:pt x="9164" y="581"/>
                    <a:pt x="8916" y="581"/>
                  </a:cubicBezTo>
                  <a:cubicBezTo>
                    <a:pt x="8901" y="581"/>
                    <a:pt x="8887" y="581"/>
                    <a:pt x="8872" y="580"/>
                  </a:cubicBezTo>
                  <a:cubicBezTo>
                    <a:pt x="8531" y="580"/>
                    <a:pt x="8201" y="433"/>
                    <a:pt x="7962" y="160"/>
                  </a:cubicBezTo>
                  <a:cubicBezTo>
                    <a:pt x="7962" y="160"/>
                    <a:pt x="7952" y="155"/>
                    <a:pt x="7942" y="155"/>
                  </a:cubicBezTo>
                  <a:cubicBezTo>
                    <a:pt x="7937" y="155"/>
                    <a:pt x="7932" y="156"/>
                    <a:pt x="7928" y="160"/>
                  </a:cubicBezTo>
                  <a:cubicBezTo>
                    <a:pt x="5688" y="819"/>
                    <a:pt x="3674" y="2207"/>
                    <a:pt x="2241" y="4084"/>
                  </a:cubicBezTo>
                  <a:cubicBezTo>
                    <a:pt x="774" y="6017"/>
                    <a:pt x="1" y="8326"/>
                    <a:pt x="1" y="10760"/>
                  </a:cubicBezTo>
                  <a:cubicBezTo>
                    <a:pt x="1" y="16845"/>
                    <a:pt x="4948" y="21804"/>
                    <a:pt x="11045" y="21804"/>
                  </a:cubicBezTo>
                  <a:cubicBezTo>
                    <a:pt x="17130" y="21804"/>
                    <a:pt x="22088" y="16845"/>
                    <a:pt x="22088" y="10760"/>
                  </a:cubicBezTo>
                  <a:cubicBezTo>
                    <a:pt x="22088" y="8326"/>
                    <a:pt x="21304" y="6017"/>
                    <a:pt x="19836" y="4084"/>
                  </a:cubicBezTo>
                  <a:cubicBezTo>
                    <a:pt x="18415" y="2207"/>
                    <a:pt x="16390" y="808"/>
                    <a:pt x="14150" y="160"/>
                  </a:cubicBezTo>
                  <a:cubicBezTo>
                    <a:pt x="14146" y="156"/>
                    <a:pt x="14142" y="155"/>
                    <a:pt x="14138" y="155"/>
                  </a:cubicBezTo>
                  <a:cubicBezTo>
                    <a:pt x="14131" y="155"/>
                    <a:pt x="14123" y="160"/>
                    <a:pt x="14115" y="160"/>
                  </a:cubicBezTo>
                  <a:cubicBezTo>
                    <a:pt x="13877" y="421"/>
                    <a:pt x="13547" y="580"/>
                    <a:pt x="13217" y="580"/>
                  </a:cubicBezTo>
                  <a:cubicBezTo>
                    <a:pt x="13202" y="581"/>
                    <a:pt x="13187" y="581"/>
                    <a:pt x="13171" y="581"/>
                  </a:cubicBezTo>
                  <a:cubicBezTo>
                    <a:pt x="12915" y="581"/>
                    <a:pt x="12670" y="491"/>
                    <a:pt x="12455" y="319"/>
                  </a:cubicBezTo>
                  <a:cubicBezTo>
                    <a:pt x="12341" y="239"/>
                    <a:pt x="12250" y="137"/>
                    <a:pt x="12171" y="23"/>
                  </a:cubicBezTo>
                  <a:lnTo>
                    <a:pt x="12148" y="34"/>
                  </a:lnTo>
                  <a:lnTo>
                    <a:pt x="12148" y="34"/>
                  </a:lnTo>
                  <a:lnTo>
                    <a:pt x="12159" y="12"/>
                  </a:lnTo>
                  <a:cubicBezTo>
                    <a:pt x="12159" y="0"/>
                    <a:pt x="12148" y="0"/>
                    <a:pt x="12136" y="0"/>
                  </a:cubicBezTo>
                  <a:cubicBezTo>
                    <a:pt x="12125" y="0"/>
                    <a:pt x="12125" y="0"/>
                    <a:pt x="12114" y="12"/>
                  </a:cubicBezTo>
                  <a:cubicBezTo>
                    <a:pt x="12080" y="46"/>
                    <a:pt x="12045" y="69"/>
                    <a:pt x="12011" y="103"/>
                  </a:cubicBezTo>
                  <a:cubicBezTo>
                    <a:pt x="11750" y="319"/>
                    <a:pt x="11443" y="444"/>
                    <a:pt x="11113" y="467"/>
                  </a:cubicBezTo>
                  <a:lnTo>
                    <a:pt x="10965" y="467"/>
                  </a:lnTo>
                  <a:cubicBezTo>
                    <a:pt x="10635" y="444"/>
                    <a:pt x="10328" y="319"/>
                    <a:pt x="10066" y="103"/>
                  </a:cubicBezTo>
                  <a:cubicBezTo>
                    <a:pt x="10032" y="69"/>
                    <a:pt x="9998" y="46"/>
                    <a:pt x="9964" y="12"/>
                  </a:cubicBezTo>
                  <a:cubicBezTo>
                    <a:pt x="9964" y="0"/>
                    <a:pt x="9953" y="0"/>
                    <a:pt x="9941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3289287" y="1819638"/>
              <a:ext cx="304382" cy="143398"/>
            </a:xfrm>
            <a:custGeom>
              <a:rect b="b" l="l" r="r" t="t"/>
              <a:pathLst>
                <a:path extrusionOk="0" h="3017" w="6404">
                  <a:moveTo>
                    <a:pt x="3203" y="0"/>
                  </a:moveTo>
                  <a:cubicBezTo>
                    <a:pt x="2909" y="0"/>
                    <a:pt x="2616" y="14"/>
                    <a:pt x="2320" y="43"/>
                  </a:cubicBezTo>
                  <a:cubicBezTo>
                    <a:pt x="2264" y="43"/>
                    <a:pt x="2207" y="43"/>
                    <a:pt x="2161" y="54"/>
                  </a:cubicBezTo>
                  <a:cubicBezTo>
                    <a:pt x="1934" y="77"/>
                    <a:pt x="1695" y="88"/>
                    <a:pt x="1467" y="145"/>
                  </a:cubicBezTo>
                  <a:cubicBezTo>
                    <a:pt x="1183" y="202"/>
                    <a:pt x="978" y="293"/>
                    <a:pt x="808" y="441"/>
                  </a:cubicBezTo>
                  <a:cubicBezTo>
                    <a:pt x="660" y="577"/>
                    <a:pt x="523" y="759"/>
                    <a:pt x="387" y="1010"/>
                  </a:cubicBezTo>
                  <a:cubicBezTo>
                    <a:pt x="80" y="1578"/>
                    <a:pt x="0" y="2033"/>
                    <a:pt x="159" y="2420"/>
                  </a:cubicBezTo>
                  <a:cubicBezTo>
                    <a:pt x="296" y="2767"/>
                    <a:pt x="666" y="3017"/>
                    <a:pt x="1044" y="3017"/>
                  </a:cubicBezTo>
                  <a:cubicBezTo>
                    <a:pt x="1075" y="3017"/>
                    <a:pt x="1106" y="3015"/>
                    <a:pt x="1138" y="3011"/>
                  </a:cubicBezTo>
                  <a:cubicBezTo>
                    <a:pt x="1331" y="2989"/>
                    <a:pt x="1524" y="2909"/>
                    <a:pt x="1672" y="2773"/>
                  </a:cubicBezTo>
                  <a:cubicBezTo>
                    <a:pt x="1752" y="2704"/>
                    <a:pt x="1809" y="2636"/>
                    <a:pt x="1865" y="2545"/>
                  </a:cubicBezTo>
                  <a:lnTo>
                    <a:pt x="1877" y="2522"/>
                  </a:lnTo>
                  <a:lnTo>
                    <a:pt x="1911" y="2465"/>
                  </a:lnTo>
                  <a:cubicBezTo>
                    <a:pt x="1922" y="2454"/>
                    <a:pt x="1922" y="2443"/>
                    <a:pt x="1911" y="2431"/>
                  </a:cubicBezTo>
                  <a:cubicBezTo>
                    <a:pt x="1877" y="2363"/>
                    <a:pt x="1854" y="2284"/>
                    <a:pt x="1843" y="2181"/>
                  </a:cubicBezTo>
                  <a:cubicBezTo>
                    <a:pt x="1820" y="2102"/>
                    <a:pt x="1752" y="1931"/>
                    <a:pt x="1831" y="1885"/>
                  </a:cubicBezTo>
                  <a:cubicBezTo>
                    <a:pt x="1843" y="1874"/>
                    <a:pt x="1843" y="1874"/>
                    <a:pt x="1843" y="1863"/>
                  </a:cubicBezTo>
                  <a:cubicBezTo>
                    <a:pt x="1854" y="1851"/>
                    <a:pt x="1854" y="1851"/>
                    <a:pt x="1854" y="1851"/>
                  </a:cubicBezTo>
                  <a:cubicBezTo>
                    <a:pt x="1865" y="1851"/>
                    <a:pt x="1865" y="1851"/>
                    <a:pt x="1865" y="1863"/>
                  </a:cubicBezTo>
                  <a:cubicBezTo>
                    <a:pt x="1877" y="1863"/>
                    <a:pt x="1877" y="1874"/>
                    <a:pt x="1888" y="1874"/>
                  </a:cubicBezTo>
                  <a:cubicBezTo>
                    <a:pt x="1945" y="1885"/>
                    <a:pt x="1979" y="1988"/>
                    <a:pt x="2002" y="2056"/>
                  </a:cubicBezTo>
                  <a:cubicBezTo>
                    <a:pt x="2013" y="2090"/>
                    <a:pt x="2025" y="2124"/>
                    <a:pt x="2047" y="2147"/>
                  </a:cubicBezTo>
                  <a:cubicBezTo>
                    <a:pt x="2104" y="2272"/>
                    <a:pt x="2173" y="2386"/>
                    <a:pt x="2264" y="2477"/>
                  </a:cubicBezTo>
                  <a:cubicBezTo>
                    <a:pt x="2491" y="2738"/>
                    <a:pt x="2809" y="2909"/>
                    <a:pt x="3139" y="2920"/>
                  </a:cubicBezTo>
                  <a:lnTo>
                    <a:pt x="3151" y="2920"/>
                  </a:lnTo>
                  <a:cubicBezTo>
                    <a:pt x="3162" y="2932"/>
                    <a:pt x="3185" y="2932"/>
                    <a:pt x="3196" y="2932"/>
                  </a:cubicBezTo>
                  <a:lnTo>
                    <a:pt x="3208" y="2932"/>
                  </a:lnTo>
                  <a:cubicBezTo>
                    <a:pt x="3230" y="2932"/>
                    <a:pt x="3242" y="2932"/>
                    <a:pt x="3264" y="2920"/>
                  </a:cubicBezTo>
                  <a:cubicBezTo>
                    <a:pt x="3594" y="2909"/>
                    <a:pt x="3924" y="2738"/>
                    <a:pt x="4152" y="2477"/>
                  </a:cubicBezTo>
                  <a:cubicBezTo>
                    <a:pt x="4231" y="2386"/>
                    <a:pt x="4311" y="2272"/>
                    <a:pt x="4368" y="2147"/>
                  </a:cubicBezTo>
                  <a:cubicBezTo>
                    <a:pt x="4379" y="2124"/>
                    <a:pt x="4390" y="2090"/>
                    <a:pt x="4402" y="2056"/>
                  </a:cubicBezTo>
                  <a:cubicBezTo>
                    <a:pt x="4436" y="1988"/>
                    <a:pt x="4459" y="1885"/>
                    <a:pt x="4527" y="1874"/>
                  </a:cubicBezTo>
                  <a:cubicBezTo>
                    <a:pt x="4527" y="1863"/>
                    <a:pt x="4538" y="1863"/>
                    <a:pt x="4538" y="1863"/>
                  </a:cubicBezTo>
                  <a:cubicBezTo>
                    <a:pt x="4538" y="1851"/>
                    <a:pt x="4550" y="1851"/>
                    <a:pt x="4561" y="1851"/>
                  </a:cubicBezTo>
                  <a:cubicBezTo>
                    <a:pt x="4561" y="1851"/>
                    <a:pt x="4561" y="1851"/>
                    <a:pt x="4561" y="1863"/>
                  </a:cubicBezTo>
                  <a:cubicBezTo>
                    <a:pt x="4561" y="1874"/>
                    <a:pt x="4572" y="1874"/>
                    <a:pt x="4584" y="1885"/>
                  </a:cubicBezTo>
                  <a:cubicBezTo>
                    <a:pt x="4652" y="1931"/>
                    <a:pt x="4595" y="2102"/>
                    <a:pt x="4572" y="2181"/>
                  </a:cubicBezTo>
                  <a:cubicBezTo>
                    <a:pt x="4561" y="2284"/>
                    <a:pt x="4527" y="2363"/>
                    <a:pt x="4493" y="2431"/>
                  </a:cubicBezTo>
                  <a:cubicBezTo>
                    <a:pt x="4481" y="2443"/>
                    <a:pt x="4481" y="2454"/>
                    <a:pt x="4493" y="2465"/>
                  </a:cubicBezTo>
                  <a:cubicBezTo>
                    <a:pt x="4504" y="2488"/>
                    <a:pt x="4516" y="2500"/>
                    <a:pt x="4527" y="2522"/>
                  </a:cubicBezTo>
                  <a:lnTo>
                    <a:pt x="4550" y="2545"/>
                  </a:lnTo>
                  <a:cubicBezTo>
                    <a:pt x="4595" y="2636"/>
                    <a:pt x="4663" y="2704"/>
                    <a:pt x="4743" y="2773"/>
                  </a:cubicBezTo>
                  <a:cubicBezTo>
                    <a:pt x="4891" y="2909"/>
                    <a:pt x="5084" y="2989"/>
                    <a:pt x="5266" y="3011"/>
                  </a:cubicBezTo>
                  <a:lnTo>
                    <a:pt x="5357" y="3011"/>
                  </a:lnTo>
                  <a:cubicBezTo>
                    <a:pt x="5733" y="3011"/>
                    <a:pt x="6108" y="2773"/>
                    <a:pt x="6256" y="2420"/>
                  </a:cubicBezTo>
                  <a:cubicBezTo>
                    <a:pt x="6404" y="2033"/>
                    <a:pt x="6335" y="1578"/>
                    <a:pt x="6017" y="1010"/>
                  </a:cubicBezTo>
                  <a:cubicBezTo>
                    <a:pt x="5892" y="759"/>
                    <a:pt x="5755" y="577"/>
                    <a:pt x="5596" y="441"/>
                  </a:cubicBezTo>
                  <a:cubicBezTo>
                    <a:pt x="5437" y="293"/>
                    <a:pt x="5221" y="202"/>
                    <a:pt x="4948" y="145"/>
                  </a:cubicBezTo>
                  <a:cubicBezTo>
                    <a:pt x="4709" y="88"/>
                    <a:pt x="4470" y="77"/>
                    <a:pt x="4243" y="54"/>
                  </a:cubicBezTo>
                  <a:cubicBezTo>
                    <a:pt x="4197" y="43"/>
                    <a:pt x="4140" y="43"/>
                    <a:pt x="4095" y="43"/>
                  </a:cubicBezTo>
                  <a:cubicBezTo>
                    <a:pt x="3793" y="14"/>
                    <a:pt x="3498" y="0"/>
                    <a:pt x="3203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3384966" y="1782944"/>
              <a:ext cx="109794" cy="27948"/>
            </a:xfrm>
            <a:custGeom>
              <a:rect b="b" l="l" r="r" t="t"/>
              <a:pathLst>
                <a:path extrusionOk="0" h="588" w="2310">
                  <a:moveTo>
                    <a:pt x="1219" y="0"/>
                  </a:moveTo>
                  <a:cubicBezTo>
                    <a:pt x="1105" y="0"/>
                    <a:pt x="990" y="14"/>
                    <a:pt x="876" y="41"/>
                  </a:cubicBezTo>
                  <a:cubicBezTo>
                    <a:pt x="671" y="98"/>
                    <a:pt x="467" y="189"/>
                    <a:pt x="273" y="326"/>
                  </a:cubicBezTo>
                  <a:cubicBezTo>
                    <a:pt x="171" y="394"/>
                    <a:pt x="80" y="474"/>
                    <a:pt x="12" y="542"/>
                  </a:cubicBezTo>
                  <a:cubicBezTo>
                    <a:pt x="12" y="542"/>
                    <a:pt x="0" y="565"/>
                    <a:pt x="12" y="576"/>
                  </a:cubicBezTo>
                  <a:cubicBezTo>
                    <a:pt x="12" y="587"/>
                    <a:pt x="23" y="587"/>
                    <a:pt x="46" y="587"/>
                  </a:cubicBezTo>
                  <a:lnTo>
                    <a:pt x="137" y="587"/>
                  </a:lnTo>
                  <a:cubicBezTo>
                    <a:pt x="182" y="587"/>
                    <a:pt x="239" y="576"/>
                    <a:pt x="296" y="576"/>
                  </a:cubicBezTo>
                  <a:cubicBezTo>
                    <a:pt x="562" y="556"/>
                    <a:pt x="837" y="551"/>
                    <a:pt x="1099" y="551"/>
                  </a:cubicBezTo>
                  <a:cubicBezTo>
                    <a:pt x="1275" y="551"/>
                    <a:pt x="1445" y="553"/>
                    <a:pt x="1604" y="553"/>
                  </a:cubicBezTo>
                  <a:cubicBezTo>
                    <a:pt x="1763" y="553"/>
                    <a:pt x="1923" y="565"/>
                    <a:pt x="2093" y="576"/>
                  </a:cubicBezTo>
                  <a:cubicBezTo>
                    <a:pt x="2150" y="576"/>
                    <a:pt x="2195" y="587"/>
                    <a:pt x="2252" y="587"/>
                  </a:cubicBezTo>
                  <a:lnTo>
                    <a:pt x="2275" y="587"/>
                  </a:lnTo>
                  <a:cubicBezTo>
                    <a:pt x="2286" y="587"/>
                    <a:pt x="2298" y="587"/>
                    <a:pt x="2309" y="576"/>
                  </a:cubicBezTo>
                  <a:cubicBezTo>
                    <a:pt x="2309" y="565"/>
                    <a:pt x="2309" y="553"/>
                    <a:pt x="2309" y="542"/>
                  </a:cubicBezTo>
                  <a:lnTo>
                    <a:pt x="2298" y="531"/>
                  </a:lnTo>
                  <a:cubicBezTo>
                    <a:pt x="2298" y="531"/>
                    <a:pt x="2298" y="519"/>
                    <a:pt x="2286" y="519"/>
                  </a:cubicBezTo>
                  <a:cubicBezTo>
                    <a:pt x="2230" y="428"/>
                    <a:pt x="2150" y="349"/>
                    <a:pt x="2059" y="280"/>
                  </a:cubicBezTo>
                  <a:cubicBezTo>
                    <a:pt x="1819" y="98"/>
                    <a:pt x="1524" y="0"/>
                    <a:pt x="1219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2901108" y="1609744"/>
              <a:ext cx="1080690" cy="1389920"/>
            </a:xfrm>
            <a:custGeom>
              <a:rect b="b" l="l" r="r" t="t"/>
              <a:pathLst>
                <a:path extrusionOk="0" h="29243" w="22737">
                  <a:moveTo>
                    <a:pt x="10283" y="334"/>
                  </a:moveTo>
                  <a:cubicBezTo>
                    <a:pt x="10467" y="334"/>
                    <a:pt x="10651" y="414"/>
                    <a:pt x="10806" y="512"/>
                  </a:cubicBezTo>
                  <a:cubicBezTo>
                    <a:pt x="11204" y="774"/>
                    <a:pt x="11443" y="1229"/>
                    <a:pt x="11545" y="1684"/>
                  </a:cubicBezTo>
                  <a:cubicBezTo>
                    <a:pt x="11602" y="1968"/>
                    <a:pt x="11613" y="2286"/>
                    <a:pt x="11579" y="2571"/>
                  </a:cubicBezTo>
                  <a:cubicBezTo>
                    <a:pt x="11557" y="2707"/>
                    <a:pt x="11522" y="2844"/>
                    <a:pt x="11488" y="2980"/>
                  </a:cubicBezTo>
                  <a:cubicBezTo>
                    <a:pt x="11443" y="2878"/>
                    <a:pt x="11409" y="2776"/>
                    <a:pt x="11352" y="2673"/>
                  </a:cubicBezTo>
                  <a:cubicBezTo>
                    <a:pt x="11238" y="2423"/>
                    <a:pt x="11090" y="2207"/>
                    <a:pt x="10931" y="1991"/>
                  </a:cubicBezTo>
                  <a:cubicBezTo>
                    <a:pt x="10772" y="1786"/>
                    <a:pt x="10590" y="1593"/>
                    <a:pt x="10385" y="1422"/>
                  </a:cubicBezTo>
                  <a:cubicBezTo>
                    <a:pt x="10180" y="1263"/>
                    <a:pt x="9896" y="1115"/>
                    <a:pt x="9805" y="853"/>
                  </a:cubicBezTo>
                  <a:cubicBezTo>
                    <a:pt x="9737" y="649"/>
                    <a:pt x="9873" y="444"/>
                    <a:pt x="10067" y="376"/>
                  </a:cubicBezTo>
                  <a:cubicBezTo>
                    <a:pt x="10138" y="347"/>
                    <a:pt x="10210" y="334"/>
                    <a:pt x="10283" y="334"/>
                  </a:cubicBezTo>
                  <a:close/>
                  <a:moveTo>
                    <a:pt x="11411" y="3676"/>
                  </a:moveTo>
                  <a:cubicBezTo>
                    <a:pt x="11702" y="3676"/>
                    <a:pt x="11988" y="3768"/>
                    <a:pt x="12216" y="3947"/>
                  </a:cubicBezTo>
                  <a:cubicBezTo>
                    <a:pt x="12307" y="4015"/>
                    <a:pt x="12387" y="4095"/>
                    <a:pt x="12444" y="4175"/>
                  </a:cubicBezTo>
                  <a:cubicBezTo>
                    <a:pt x="12455" y="4186"/>
                    <a:pt x="12455" y="4197"/>
                    <a:pt x="12455" y="4197"/>
                  </a:cubicBezTo>
                  <a:cubicBezTo>
                    <a:pt x="12398" y="4197"/>
                    <a:pt x="12330" y="4186"/>
                    <a:pt x="12273" y="4186"/>
                  </a:cubicBezTo>
                  <a:cubicBezTo>
                    <a:pt x="12114" y="4175"/>
                    <a:pt x="11943" y="4163"/>
                    <a:pt x="11784" y="4163"/>
                  </a:cubicBezTo>
                  <a:cubicBezTo>
                    <a:pt x="11607" y="4163"/>
                    <a:pt x="11431" y="4161"/>
                    <a:pt x="11256" y="4161"/>
                  </a:cubicBezTo>
                  <a:cubicBezTo>
                    <a:pt x="10993" y="4161"/>
                    <a:pt x="10731" y="4165"/>
                    <a:pt x="10465" y="4186"/>
                  </a:cubicBezTo>
                  <a:cubicBezTo>
                    <a:pt x="10385" y="4197"/>
                    <a:pt x="10305" y="4197"/>
                    <a:pt x="10226" y="4197"/>
                  </a:cubicBezTo>
                  <a:cubicBezTo>
                    <a:pt x="10305" y="4129"/>
                    <a:pt x="10385" y="4061"/>
                    <a:pt x="10476" y="3993"/>
                  </a:cubicBezTo>
                  <a:cubicBezTo>
                    <a:pt x="10658" y="3867"/>
                    <a:pt x="10851" y="3776"/>
                    <a:pt x="11067" y="3720"/>
                  </a:cubicBezTo>
                  <a:cubicBezTo>
                    <a:pt x="11180" y="3691"/>
                    <a:pt x="11296" y="3676"/>
                    <a:pt x="11411" y="3676"/>
                  </a:cubicBezTo>
                  <a:close/>
                  <a:moveTo>
                    <a:pt x="11370" y="4448"/>
                  </a:moveTo>
                  <a:cubicBezTo>
                    <a:pt x="11665" y="4448"/>
                    <a:pt x="11960" y="4459"/>
                    <a:pt x="12262" y="4482"/>
                  </a:cubicBezTo>
                  <a:cubicBezTo>
                    <a:pt x="12535" y="4516"/>
                    <a:pt x="12830" y="4527"/>
                    <a:pt x="13103" y="4584"/>
                  </a:cubicBezTo>
                  <a:cubicBezTo>
                    <a:pt x="13342" y="4641"/>
                    <a:pt x="13570" y="4720"/>
                    <a:pt x="13740" y="4880"/>
                  </a:cubicBezTo>
                  <a:cubicBezTo>
                    <a:pt x="13922" y="5039"/>
                    <a:pt x="14047" y="5232"/>
                    <a:pt x="14161" y="5437"/>
                  </a:cubicBezTo>
                  <a:cubicBezTo>
                    <a:pt x="14389" y="5846"/>
                    <a:pt x="14571" y="6370"/>
                    <a:pt x="14389" y="6825"/>
                  </a:cubicBezTo>
                  <a:cubicBezTo>
                    <a:pt x="14252" y="7160"/>
                    <a:pt x="13894" y="7399"/>
                    <a:pt x="13527" y="7399"/>
                  </a:cubicBezTo>
                  <a:cubicBezTo>
                    <a:pt x="13496" y="7399"/>
                    <a:pt x="13465" y="7397"/>
                    <a:pt x="13433" y="7393"/>
                  </a:cubicBezTo>
                  <a:cubicBezTo>
                    <a:pt x="13251" y="7371"/>
                    <a:pt x="13069" y="7291"/>
                    <a:pt x="12933" y="7166"/>
                  </a:cubicBezTo>
                  <a:cubicBezTo>
                    <a:pt x="12853" y="7109"/>
                    <a:pt x="12796" y="7029"/>
                    <a:pt x="12739" y="6950"/>
                  </a:cubicBezTo>
                  <a:cubicBezTo>
                    <a:pt x="12717" y="6916"/>
                    <a:pt x="12705" y="6893"/>
                    <a:pt x="12694" y="6859"/>
                  </a:cubicBezTo>
                  <a:cubicBezTo>
                    <a:pt x="12739" y="6779"/>
                    <a:pt x="12762" y="6688"/>
                    <a:pt x="12762" y="6609"/>
                  </a:cubicBezTo>
                  <a:cubicBezTo>
                    <a:pt x="12796" y="6506"/>
                    <a:pt x="12853" y="6336"/>
                    <a:pt x="12762" y="6267"/>
                  </a:cubicBezTo>
                  <a:cubicBezTo>
                    <a:pt x="12756" y="6247"/>
                    <a:pt x="12734" y="6235"/>
                    <a:pt x="12714" y="6235"/>
                  </a:cubicBezTo>
                  <a:cubicBezTo>
                    <a:pt x="12700" y="6235"/>
                    <a:pt x="12687" y="6242"/>
                    <a:pt x="12683" y="6256"/>
                  </a:cubicBezTo>
                  <a:cubicBezTo>
                    <a:pt x="12569" y="6290"/>
                    <a:pt x="12546" y="6472"/>
                    <a:pt x="12501" y="6552"/>
                  </a:cubicBezTo>
                  <a:cubicBezTo>
                    <a:pt x="12444" y="6677"/>
                    <a:pt x="12375" y="6779"/>
                    <a:pt x="12296" y="6881"/>
                  </a:cubicBezTo>
                  <a:cubicBezTo>
                    <a:pt x="12068" y="7132"/>
                    <a:pt x="11761" y="7291"/>
                    <a:pt x="11431" y="7314"/>
                  </a:cubicBezTo>
                  <a:lnTo>
                    <a:pt x="11306" y="7314"/>
                  </a:lnTo>
                  <a:cubicBezTo>
                    <a:pt x="10976" y="7291"/>
                    <a:pt x="10669" y="7132"/>
                    <a:pt x="10453" y="6881"/>
                  </a:cubicBezTo>
                  <a:cubicBezTo>
                    <a:pt x="10362" y="6779"/>
                    <a:pt x="10294" y="6677"/>
                    <a:pt x="10237" y="6552"/>
                  </a:cubicBezTo>
                  <a:cubicBezTo>
                    <a:pt x="10192" y="6472"/>
                    <a:pt x="10169" y="6290"/>
                    <a:pt x="10067" y="6256"/>
                  </a:cubicBezTo>
                  <a:cubicBezTo>
                    <a:pt x="10057" y="6242"/>
                    <a:pt x="10042" y="6235"/>
                    <a:pt x="10026" y="6235"/>
                  </a:cubicBezTo>
                  <a:cubicBezTo>
                    <a:pt x="10004" y="6235"/>
                    <a:pt x="9982" y="6247"/>
                    <a:pt x="9976" y="6267"/>
                  </a:cubicBezTo>
                  <a:cubicBezTo>
                    <a:pt x="9885" y="6336"/>
                    <a:pt x="9941" y="6506"/>
                    <a:pt x="9976" y="6609"/>
                  </a:cubicBezTo>
                  <a:cubicBezTo>
                    <a:pt x="9987" y="6700"/>
                    <a:pt x="10010" y="6779"/>
                    <a:pt x="10055" y="6859"/>
                  </a:cubicBezTo>
                  <a:cubicBezTo>
                    <a:pt x="10032" y="6893"/>
                    <a:pt x="10021" y="6916"/>
                    <a:pt x="9998" y="6950"/>
                  </a:cubicBezTo>
                  <a:cubicBezTo>
                    <a:pt x="9953" y="7029"/>
                    <a:pt x="9885" y="7109"/>
                    <a:pt x="9805" y="7166"/>
                  </a:cubicBezTo>
                  <a:cubicBezTo>
                    <a:pt x="9669" y="7291"/>
                    <a:pt x="9487" y="7382"/>
                    <a:pt x="9305" y="7393"/>
                  </a:cubicBezTo>
                  <a:cubicBezTo>
                    <a:pt x="9273" y="7397"/>
                    <a:pt x="9242" y="7399"/>
                    <a:pt x="9210" y="7399"/>
                  </a:cubicBezTo>
                  <a:cubicBezTo>
                    <a:pt x="8844" y="7399"/>
                    <a:pt x="8485" y="7160"/>
                    <a:pt x="8349" y="6825"/>
                  </a:cubicBezTo>
                  <a:cubicBezTo>
                    <a:pt x="8167" y="6370"/>
                    <a:pt x="8361" y="5846"/>
                    <a:pt x="8577" y="5437"/>
                  </a:cubicBezTo>
                  <a:cubicBezTo>
                    <a:pt x="8690" y="5232"/>
                    <a:pt x="8827" y="5039"/>
                    <a:pt x="8997" y="4880"/>
                  </a:cubicBezTo>
                  <a:cubicBezTo>
                    <a:pt x="9179" y="4720"/>
                    <a:pt x="9407" y="4641"/>
                    <a:pt x="9634" y="4584"/>
                  </a:cubicBezTo>
                  <a:cubicBezTo>
                    <a:pt x="9919" y="4527"/>
                    <a:pt x="10203" y="4516"/>
                    <a:pt x="10487" y="4482"/>
                  </a:cubicBezTo>
                  <a:cubicBezTo>
                    <a:pt x="10783" y="4459"/>
                    <a:pt x="11076" y="4448"/>
                    <a:pt x="11370" y="4448"/>
                  </a:cubicBezTo>
                  <a:close/>
                  <a:moveTo>
                    <a:pt x="12466" y="7143"/>
                  </a:moveTo>
                  <a:cubicBezTo>
                    <a:pt x="12466" y="7154"/>
                    <a:pt x="12466" y="7154"/>
                    <a:pt x="12466" y="7154"/>
                  </a:cubicBezTo>
                  <a:cubicBezTo>
                    <a:pt x="12546" y="7280"/>
                    <a:pt x="12648" y="7382"/>
                    <a:pt x="12762" y="7462"/>
                  </a:cubicBezTo>
                  <a:cubicBezTo>
                    <a:pt x="12968" y="7624"/>
                    <a:pt x="13237" y="7735"/>
                    <a:pt x="13508" y="7735"/>
                  </a:cubicBezTo>
                  <a:cubicBezTo>
                    <a:pt x="13521" y="7735"/>
                    <a:pt x="13534" y="7735"/>
                    <a:pt x="13547" y="7735"/>
                  </a:cubicBezTo>
                  <a:cubicBezTo>
                    <a:pt x="13900" y="7735"/>
                    <a:pt x="14229" y="7564"/>
                    <a:pt x="14468" y="7302"/>
                  </a:cubicBezTo>
                  <a:cubicBezTo>
                    <a:pt x="19040" y="8644"/>
                    <a:pt x="22384" y="12875"/>
                    <a:pt x="22384" y="17869"/>
                  </a:cubicBezTo>
                  <a:cubicBezTo>
                    <a:pt x="22384" y="23953"/>
                    <a:pt x="17448" y="28890"/>
                    <a:pt x="11375" y="28890"/>
                  </a:cubicBezTo>
                  <a:cubicBezTo>
                    <a:pt x="5301" y="28890"/>
                    <a:pt x="353" y="23953"/>
                    <a:pt x="353" y="17869"/>
                  </a:cubicBezTo>
                  <a:cubicBezTo>
                    <a:pt x="353" y="12875"/>
                    <a:pt x="3697" y="8644"/>
                    <a:pt x="8270" y="7302"/>
                  </a:cubicBezTo>
                  <a:cubicBezTo>
                    <a:pt x="8508" y="7564"/>
                    <a:pt x="8838" y="7735"/>
                    <a:pt x="9202" y="7735"/>
                  </a:cubicBezTo>
                  <a:cubicBezTo>
                    <a:pt x="9215" y="7735"/>
                    <a:pt x="9228" y="7735"/>
                    <a:pt x="9241" y="7735"/>
                  </a:cubicBezTo>
                  <a:cubicBezTo>
                    <a:pt x="9512" y="7735"/>
                    <a:pt x="9769" y="7624"/>
                    <a:pt x="9976" y="7462"/>
                  </a:cubicBezTo>
                  <a:cubicBezTo>
                    <a:pt x="10089" y="7382"/>
                    <a:pt x="10192" y="7280"/>
                    <a:pt x="10271" y="7154"/>
                  </a:cubicBezTo>
                  <a:cubicBezTo>
                    <a:pt x="10271" y="7154"/>
                    <a:pt x="10271" y="7154"/>
                    <a:pt x="10271" y="7143"/>
                  </a:cubicBezTo>
                  <a:cubicBezTo>
                    <a:pt x="10305" y="7177"/>
                    <a:pt x="10340" y="7211"/>
                    <a:pt x="10374" y="7245"/>
                  </a:cubicBezTo>
                  <a:cubicBezTo>
                    <a:pt x="10635" y="7462"/>
                    <a:pt x="10965" y="7598"/>
                    <a:pt x="11295" y="7609"/>
                  </a:cubicBezTo>
                  <a:lnTo>
                    <a:pt x="11443" y="7609"/>
                  </a:lnTo>
                  <a:cubicBezTo>
                    <a:pt x="11784" y="7598"/>
                    <a:pt x="12103" y="7462"/>
                    <a:pt x="12364" y="7245"/>
                  </a:cubicBezTo>
                  <a:cubicBezTo>
                    <a:pt x="12398" y="7211"/>
                    <a:pt x="12432" y="7177"/>
                    <a:pt x="12466" y="7143"/>
                  </a:cubicBezTo>
                  <a:close/>
                  <a:moveTo>
                    <a:pt x="10271" y="0"/>
                  </a:moveTo>
                  <a:cubicBezTo>
                    <a:pt x="9976" y="0"/>
                    <a:pt x="9669" y="148"/>
                    <a:pt x="9532" y="421"/>
                  </a:cubicBezTo>
                  <a:cubicBezTo>
                    <a:pt x="9373" y="728"/>
                    <a:pt x="9487" y="1047"/>
                    <a:pt x="9703" y="1286"/>
                  </a:cubicBezTo>
                  <a:cubicBezTo>
                    <a:pt x="9805" y="1399"/>
                    <a:pt x="9930" y="1490"/>
                    <a:pt x="10055" y="1593"/>
                  </a:cubicBezTo>
                  <a:cubicBezTo>
                    <a:pt x="10169" y="1672"/>
                    <a:pt x="10283" y="1775"/>
                    <a:pt x="10385" y="1877"/>
                  </a:cubicBezTo>
                  <a:cubicBezTo>
                    <a:pt x="10613" y="2105"/>
                    <a:pt x="10806" y="2355"/>
                    <a:pt x="10954" y="2628"/>
                  </a:cubicBezTo>
                  <a:cubicBezTo>
                    <a:pt x="11033" y="2776"/>
                    <a:pt x="11102" y="2912"/>
                    <a:pt x="11158" y="3060"/>
                  </a:cubicBezTo>
                  <a:cubicBezTo>
                    <a:pt x="11204" y="3162"/>
                    <a:pt x="11238" y="3276"/>
                    <a:pt x="11272" y="3390"/>
                  </a:cubicBezTo>
                  <a:cubicBezTo>
                    <a:pt x="10965" y="3412"/>
                    <a:pt x="10669" y="3526"/>
                    <a:pt x="10408" y="3685"/>
                  </a:cubicBezTo>
                  <a:cubicBezTo>
                    <a:pt x="10283" y="3765"/>
                    <a:pt x="10158" y="3856"/>
                    <a:pt x="10055" y="3958"/>
                  </a:cubicBezTo>
                  <a:cubicBezTo>
                    <a:pt x="9987" y="4038"/>
                    <a:pt x="9885" y="4129"/>
                    <a:pt x="9839" y="4231"/>
                  </a:cubicBezTo>
                  <a:cubicBezTo>
                    <a:pt x="9748" y="4243"/>
                    <a:pt x="9669" y="4254"/>
                    <a:pt x="9578" y="4277"/>
                  </a:cubicBezTo>
                  <a:cubicBezTo>
                    <a:pt x="9305" y="4334"/>
                    <a:pt x="9043" y="4436"/>
                    <a:pt x="8815" y="4618"/>
                  </a:cubicBezTo>
                  <a:cubicBezTo>
                    <a:pt x="8611" y="4789"/>
                    <a:pt x="8440" y="5016"/>
                    <a:pt x="8315" y="5255"/>
                  </a:cubicBezTo>
                  <a:cubicBezTo>
                    <a:pt x="8042" y="5733"/>
                    <a:pt x="7826" y="6347"/>
                    <a:pt x="8019" y="6893"/>
                  </a:cubicBezTo>
                  <a:cubicBezTo>
                    <a:pt x="8031" y="6927"/>
                    <a:pt x="8053" y="6961"/>
                    <a:pt x="8065" y="6995"/>
                  </a:cubicBezTo>
                  <a:cubicBezTo>
                    <a:pt x="3402" y="8417"/>
                    <a:pt x="1" y="12750"/>
                    <a:pt x="1" y="17880"/>
                  </a:cubicBezTo>
                  <a:cubicBezTo>
                    <a:pt x="1" y="24147"/>
                    <a:pt x="5096" y="29242"/>
                    <a:pt x="11375" y="29242"/>
                  </a:cubicBezTo>
                  <a:cubicBezTo>
                    <a:pt x="17642" y="29242"/>
                    <a:pt x="22737" y="24147"/>
                    <a:pt x="22737" y="17880"/>
                  </a:cubicBezTo>
                  <a:cubicBezTo>
                    <a:pt x="22737" y="12750"/>
                    <a:pt x="19336" y="8417"/>
                    <a:pt x="14673" y="6995"/>
                  </a:cubicBezTo>
                  <a:cubicBezTo>
                    <a:pt x="14684" y="6961"/>
                    <a:pt x="14707" y="6927"/>
                    <a:pt x="14718" y="6893"/>
                  </a:cubicBezTo>
                  <a:cubicBezTo>
                    <a:pt x="14912" y="6347"/>
                    <a:pt x="14696" y="5733"/>
                    <a:pt x="14423" y="5255"/>
                  </a:cubicBezTo>
                  <a:cubicBezTo>
                    <a:pt x="14298" y="5016"/>
                    <a:pt x="14127" y="4789"/>
                    <a:pt x="13922" y="4618"/>
                  </a:cubicBezTo>
                  <a:cubicBezTo>
                    <a:pt x="13695" y="4436"/>
                    <a:pt x="13433" y="4334"/>
                    <a:pt x="13160" y="4277"/>
                  </a:cubicBezTo>
                  <a:cubicBezTo>
                    <a:pt x="13047" y="4254"/>
                    <a:pt x="12921" y="4243"/>
                    <a:pt x="12808" y="4231"/>
                  </a:cubicBezTo>
                  <a:cubicBezTo>
                    <a:pt x="12785" y="4163"/>
                    <a:pt x="12751" y="4118"/>
                    <a:pt x="12728" y="4061"/>
                  </a:cubicBezTo>
                  <a:cubicBezTo>
                    <a:pt x="12660" y="3958"/>
                    <a:pt x="12580" y="3867"/>
                    <a:pt x="12489" y="3788"/>
                  </a:cubicBezTo>
                  <a:cubicBezTo>
                    <a:pt x="12307" y="3629"/>
                    <a:pt x="12091" y="3503"/>
                    <a:pt x="11852" y="3447"/>
                  </a:cubicBezTo>
                  <a:cubicBezTo>
                    <a:pt x="11784" y="3424"/>
                    <a:pt x="11716" y="3412"/>
                    <a:pt x="11648" y="3401"/>
                  </a:cubicBezTo>
                  <a:cubicBezTo>
                    <a:pt x="11693" y="3333"/>
                    <a:pt x="11716" y="3253"/>
                    <a:pt x="11750" y="3174"/>
                  </a:cubicBezTo>
                  <a:cubicBezTo>
                    <a:pt x="11807" y="3026"/>
                    <a:pt x="11852" y="2878"/>
                    <a:pt x="11875" y="2719"/>
                  </a:cubicBezTo>
                  <a:cubicBezTo>
                    <a:pt x="11932" y="2400"/>
                    <a:pt x="11943" y="2082"/>
                    <a:pt x="11898" y="1763"/>
                  </a:cubicBezTo>
                  <a:cubicBezTo>
                    <a:pt x="11818" y="1229"/>
                    <a:pt x="11568" y="683"/>
                    <a:pt x="11136" y="342"/>
                  </a:cubicBezTo>
                  <a:cubicBezTo>
                    <a:pt x="10886" y="148"/>
                    <a:pt x="10590" y="0"/>
                    <a:pt x="102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3019173" y="1995071"/>
              <a:ext cx="241738" cy="229665"/>
            </a:xfrm>
            <a:custGeom>
              <a:rect b="b" l="l" r="r" t="t"/>
              <a:pathLst>
                <a:path extrusionOk="0" h="4832" w="5086">
                  <a:moveTo>
                    <a:pt x="4966" y="0"/>
                  </a:moveTo>
                  <a:cubicBezTo>
                    <a:pt x="4959" y="0"/>
                    <a:pt x="4951" y="1"/>
                    <a:pt x="4944" y="3"/>
                  </a:cubicBezTo>
                  <a:cubicBezTo>
                    <a:pt x="4716" y="71"/>
                    <a:pt x="4489" y="105"/>
                    <a:pt x="4273" y="208"/>
                  </a:cubicBezTo>
                  <a:cubicBezTo>
                    <a:pt x="4068" y="299"/>
                    <a:pt x="3863" y="412"/>
                    <a:pt x="3670" y="526"/>
                  </a:cubicBezTo>
                  <a:cubicBezTo>
                    <a:pt x="3261" y="754"/>
                    <a:pt x="2885" y="1015"/>
                    <a:pt x="2521" y="1311"/>
                  </a:cubicBezTo>
                  <a:cubicBezTo>
                    <a:pt x="1805" y="1902"/>
                    <a:pt x="1179" y="2596"/>
                    <a:pt x="667" y="3369"/>
                  </a:cubicBezTo>
                  <a:cubicBezTo>
                    <a:pt x="383" y="3813"/>
                    <a:pt x="144" y="4268"/>
                    <a:pt x="8" y="4768"/>
                  </a:cubicBezTo>
                  <a:cubicBezTo>
                    <a:pt x="0" y="4805"/>
                    <a:pt x="30" y="4832"/>
                    <a:pt x="59" y="4832"/>
                  </a:cubicBezTo>
                  <a:cubicBezTo>
                    <a:pt x="75" y="4832"/>
                    <a:pt x="90" y="4823"/>
                    <a:pt x="99" y="4803"/>
                  </a:cubicBezTo>
                  <a:cubicBezTo>
                    <a:pt x="338" y="4427"/>
                    <a:pt x="565" y="4029"/>
                    <a:pt x="815" y="3654"/>
                  </a:cubicBezTo>
                  <a:cubicBezTo>
                    <a:pt x="1065" y="3290"/>
                    <a:pt x="1338" y="2937"/>
                    <a:pt x="1634" y="2596"/>
                  </a:cubicBezTo>
                  <a:cubicBezTo>
                    <a:pt x="2226" y="1936"/>
                    <a:pt x="2931" y="1368"/>
                    <a:pt x="3693" y="901"/>
                  </a:cubicBezTo>
                  <a:cubicBezTo>
                    <a:pt x="3909" y="776"/>
                    <a:pt x="4125" y="651"/>
                    <a:pt x="4352" y="537"/>
                  </a:cubicBezTo>
                  <a:cubicBezTo>
                    <a:pt x="4580" y="424"/>
                    <a:pt x="4785" y="276"/>
                    <a:pt x="5012" y="151"/>
                  </a:cubicBezTo>
                  <a:cubicBezTo>
                    <a:pt x="5085" y="109"/>
                    <a:pt x="5043" y="0"/>
                    <a:pt x="496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3755036" y="2093269"/>
              <a:ext cx="181897" cy="471830"/>
            </a:xfrm>
            <a:custGeom>
              <a:rect b="b" l="l" r="r" t="t"/>
              <a:pathLst>
                <a:path extrusionOk="0" h="9927" w="3827">
                  <a:moveTo>
                    <a:pt x="64" y="1"/>
                  </a:moveTo>
                  <a:cubicBezTo>
                    <a:pt x="33" y="1"/>
                    <a:pt x="0" y="36"/>
                    <a:pt x="28" y="64"/>
                  </a:cubicBezTo>
                  <a:cubicBezTo>
                    <a:pt x="233" y="325"/>
                    <a:pt x="483" y="541"/>
                    <a:pt x="711" y="780"/>
                  </a:cubicBezTo>
                  <a:cubicBezTo>
                    <a:pt x="938" y="1019"/>
                    <a:pt x="1165" y="1269"/>
                    <a:pt x="1370" y="1531"/>
                  </a:cubicBezTo>
                  <a:cubicBezTo>
                    <a:pt x="1791" y="2043"/>
                    <a:pt x="2144" y="2611"/>
                    <a:pt x="2451" y="3203"/>
                  </a:cubicBezTo>
                  <a:cubicBezTo>
                    <a:pt x="3110" y="4465"/>
                    <a:pt x="3474" y="5876"/>
                    <a:pt x="3520" y="7309"/>
                  </a:cubicBezTo>
                  <a:cubicBezTo>
                    <a:pt x="3531" y="7718"/>
                    <a:pt x="3520" y="8139"/>
                    <a:pt x="3486" y="8560"/>
                  </a:cubicBezTo>
                  <a:cubicBezTo>
                    <a:pt x="3463" y="8981"/>
                    <a:pt x="3417" y="9413"/>
                    <a:pt x="3349" y="9834"/>
                  </a:cubicBezTo>
                  <a:cubicBezTo>
                    <a:pt x="3342" y="9888"/>
                    <a:pt x="3388" y="9926"/>
                    <a:pt x="3431" y="9926"/>
                  </a:cubicBezTo>
                  <a:cubicBezTo>
                    <a:pt x="3460" y="9926"/>
                    <a:pt x="3488" y="9909"/>
                    <a:pt x="3497" y="9868"/>
                  </a:cubicBezTo>
                  <a:cubicBezTo>
                    <a:pt x="3611" y="9493"/>
                    <a:pt x="3713" y="9117"/>
                    <a:pt x="3759" y="8731"/>
                  </a:cubicBezTo>
                  <a:cubicBezTo>
                    <a:pt x="3816" y="8355"/>
                    <a:pt x="3827" y="7980"/>
                    <a:pt x="3827" y="7605"/>
                  </a:cubicBezTo>
                  <a:cubicBezTo>
                    <a:pt x="3827" y="6831"/>
                    <a:pt x="3736" y="6058"/>
                    <a:pt x="3554" y="5307"/>
                  </a:cubicBezTo>
                  <a:cubicBezTo>
                    <a:pt x="3235" y="3954"/>
                    <a:pt x="2610" y="2668"/>
                    <a:pt x="1734" y="1565"/>
                  </a:cubicBezTo>
                  <a:cubicBezTo>
                    <a:pt x="1507" y="1269"/>
                    <a:pt x="1256" y="985"/>
                    <a:pt x="983" y="712"/>
                  </a:cubicBezTo>
                  <a:cubicBezTo>
                    <a:pt x="711" y="439"/>
                    <a:pt x="426" y="166"/>
                    <a:pt x="85" y="7"/>
                  </a:cubicBezTo>
                  <a:cubicBezTo>
                    <a:pt x="79" y="3"/>
                    <a:pt x="71" y="1"/>
                    <a:pt x="6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3874907" y="2592336"/>
              <a:ext cx="37739" cy="76238"/>
            </a:xfrm>
            <a:custGeom>
              <a:rect b="b" l="l" r="r" t="t"/>
              <a:pathLst>
                <a:path extrusionOk="0" h="1604" w="794">
                  <a:moveTo>
                    <a:pt x="721" y="0"/>
                  </a:moveTo>
                  <a:cubicBezTo>
                    <a:pt x="699" y="0"/>
                    <a:pt x="674" y="15"/>
                    <a:pt x="668" y="39"/>
                  </a:cubicBezTo>
                  <a:cubicBezTo>
                    <a:pt x="645" y="107"/>
                    <a:pt x="623" y="164"/>
                    <a:pt x="600" y="232"/>
                  </a:cubicBezTo>
                  <a:cubicBezTo>
                    <a:pt x="577" y="301"/>
                    <a:pt x="554" y="357"/>
                    <a:pt x="543" y="414"/>
                  </a:cubicBezTo>
                  <a:cubicBezTo>
                    <a:pt x="497" y="551"/>
                    <a:pt x="452" y="676"/>
                    <a:pt x="395" y="790"/>
                  </a:cubicBezTo>
                  <a:cubicBezTo>
                    <a:pt x="338" y="915"/>
                    <a:pt x="270" y="1028"/>
                    <a:pt x="202" y="1154"/>
                  </a:cubicBezTo>
                  <a:cubicBezTo>
                    <a:pt x="179" y="1210"/>
                    <a:pt x="145" y="1267"/>
                    <a:pt x="111" y="1324"/>
                  </a:cubicBezTo>
                  <a:cubicBezTo>
                    <a:pt x="88" y="1392"/>
                    <a:pt x="42" y="1438"/>
                    <a:pt x="20" y="1506"/>
                  </a:cubicBezTo>
                  <a:cubicBezTo>
                    <a:pt x="1" y="1562"/>
                    <a:pt x="52" y="1603"/>
                    <a:pt x="95" y="1603"/>
                  </a:cubicBezTo>
                  <a:cubicBezTo>
                    <a:pt x="105" y="1603"/>
                    <a:pt x="114" y="1601"/>
                    <a:pt x="122" y="1597"/>
                  </a:cubicBezTo>
                  <a:cubicBezTo>
                    <a:pt x="190" y="1563"/>
                    <a:pt x="236" y="1495"/>
                    <a:pt x="281" y="1461"/>
                  </a:cubicBezTo>
                  <a:cubicBezTo>
                    <a:pt x="338" y="1415"/>
                    <a:pt x="384" y="1347"/>
                    <a:pt x="429" y="1290"/>
                  </a:cubicBezTo>
                  <a:cubicBezTo>
                    <a:pt x="532" y="1176"/>
                    <a:pt x="588" y="1028"/>
                    <a:pt x="645" y="892"/>
                  </a:cubicBezTo>
                  <a:cubicBezTo>
                    <a:pt x="702" y="756"/>
                    <a:pt x="736" y="619"/>
                    <a:pt x="759" y="483"/>
                  </a:cubicBezTo>
                  <a:cubicBezTo>
                    <a:pt x="770" y="414"/>
                    <a:pt x="782" y="335"/>
                    <a:pt x="782" y="255"/>
                  </a:cubicBezTo>
                  <a:cubicBezTo>
                    <a:pt x="793" y="187"/>
                    <a:pt x="782" y="119"/>
                    <a:pt x="759" y="39"/>
                  </a:cubicBezTo>
                  <a:cubicBezTo>
                    <a:pt x="759" y="12"/>
                    <a:pt x="741" y="0"/>
                    <a:pt x="72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2956243" y="2542049"/>
              <a:ext cx="339269" cy="385278"/>
            </a:xfrm>
            <a:custGeom>
              <a:rect b="b" l="l" r="r" t="t"/>
              <a:pathLst>
                <a:path extrusionOk="0" h="8106" w="7138">
                  <a:moveTo>
                    <a:pt x="96" y="1"/>
                  </a:moveTo>
                  <a:cubicBezTo>
                    <a:pt x="76" y="1"/>
                    <a:pt x="58" y="12"/>
                    <a:pt x="58" y="39"/>
                  </a:cubicBezTo>
                  <a:cubicBezTo>
                    <a:pt x="1" y="415"/>
                    <a:pt x="81" y="790"/>
                    <a:pt x="172" y="1154"/>
                  </a:cubicBezTo>
                  <a:cubicBezTo>
                    <a:pt x="263" y="1518"/>
                    <a:pt x="365" y="1882"/>
                    <a:pt x="501" y="2223"/>
                  </a:cubicBezTo>
                  <a:cubicBezTo>
                    <a:pt x="763" y="2940"/>
                    <a:pt x="1104" y="3611"/>
                    <a:pt x="1525" y="4236"/>
                  </a:cubicBezTo>
                  <a:cubicBezTo>
                    <a:pt x="2344" y="5464"/>
                    <a:pt x="3447" y="6488"/>
                    <a:pt x="4732" y="7227"/>
                  </a:cubicBezTo>
                  <a:cubicBezTo>
                    <a:pt x="5085" y="7432"/>
                    <a:pt x="5449" y="7614"/>
                    <a:pt x="5836" y="7773"/>
                  </a:cubicBezTo>
                  <a:cubicBezTo>
                    <a:pt x="6211" y="7921"/>
                    <a:pt x="6620" y="8024"/>
                    <a:pt x="7030" y="8103"/>
                  </a:cubicBezTo>
                  <a:cubicBezTo>
                    <a:pt x="7037" y="8105"/>
                    <a:pt x="7043" y="8106"/>
                    <a:pt x="7049" y="8106"/>
                  </a:cubicBezTo>
                  <a:cubicBezTo>
                    <a:pt x="7114" y="8106"/>
                    <a:pt x="7137" y="7999"/>
                    <a:pt x="7064" y="7978"/>
                  </a:cubicBezTo>
                  <a:cubicBezTo>
                    <a:pt x="6723" y="7864"/>
                    <a:pt x="6382" y="7716"/>
                    <a:pt x="6063" y="7569"/>
                  </a:cubicBezTo>
                  <a:cubicBezTo>
                    <a:pt x="5733" y="7421"/>
                    <a:pt x="5415" y="7284"/>
                    <a:pt x="5108" y="7114"/>
                  </a:cubicBezTo>
                  <a:cubicBezTo>
                    <a:pt x="4482" y="6772"/>
                    <a:pt x="3891" y="6363"/>
                    <a:pt x="3356" y="5897"/>
                  </a:cubicBezTo>
                  <a:cubicBezTo>
                    <a:pt x="2276" y="4941"/>
                    <a:pt x="1423" y="3736"/>
                    <a:pt x="865" y="2405"/>
                  </a:cubicBezTo>
                  <a:cubicBezTo>
                    <a:pt x="718" y="2030"/>
                    <a:pt x="581" y="1643"/>
                    <a:pt x="479" y="1245"/>
                  </a:cubicBezTo>
                  <a:cubicBezTo>
                    <a:pt x="365" y="847"/>
                    <a:pt x="319" y="426"/>
                    <a:pt x="149" y="39"/>
                  </a:cubicBezTo>
                  <a:cubicBezTo>
                    <a:pt x="143" y="15"/>
                    <a:pt x="118" y="1"/>
                    <a:pt x="9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3329260" y="2935267"/>
              <a:ext cx="94109" cy="25143"/>
            </a:xfrm>
            <a:custGeom>
              <a:rect b="b" l="l" r="r" t="t"/>
              <a:pathLst>
                <a:path extrusionOk="0" h="529" w="1980">
                  <a:moveTo>
                    <a:pt x="171" y="1"/>
                  </a:moveTo>
                  <a:cubicBezTo>
                    <a:pt x="135" y="1"/>
                    <a:pt x="106" y="15"/>
                    <a:pt x="72" y="15"/>
                  </a:cubicBezTo>
                  <a:cubicBezTo>
                    <a:pt x="64" y="15"/>
                    <a:pt x="55" y="14"/>
                    <a:pt x="46" y="12"/>
                  </a:cubicBezTo>
                  <a:cubicBezTo>
                    <a:pt x="12" y="12"/>
                    <a:pt x="1" y="58"/>
                    <a:pt x="24" y="80"/>
                  </a:cubicBezTo>
                  <a:cubicBezTo>
                    <a:pt x="46" y="115"/>
                    <a:pt x="58" y="149"/>
                    <a:pt x="80" y="171"/>
                  </a:cubicBezTo>
                  <a:cubicBezTo>
                    <a:pt x="103" y="206"/>
                    <a:pt x="137" y="228"/>
                    <a:pt x="171" y="251"/>
                  </a:cubicBezTo>
                  <a:cubicBezTo>
                    <a:pt x="251" y="285"/>
                    <a:pt x="319" y="319"/>
                    <a:pt x="399" y="353"/>
                  </a:cubicBezTo>
                  <a:cubicBezTo>
                    <a:pt x="558" y="422"/>
                    <a:pt x="729" y="467"/>
                    <a:pt x="899" y="490"/>
                  </a:cubicBezTo>
                  <a:cubicBezTo>
                    <a:pt x="1027" y="515"/>
                    <a:pt x="1155" y="528"/>
                    <a:pt x="1283" y="528"/>
                  </a:cubicBezTo>
                  <a:cubicBezTo>
                    <a:pt x="1326" y="528"/>
                    <a:pt x="1369" y="527"/>
                    <a:pt x="1411" y="524"/>
                  </a:cubicBezTo>
                  <a:cubicBezTo>
                    <a:pt x="1491" y="524"/>
                    <a:pt x="1559" y="501"/>
                    <a:pt x="1639" y="501"/>
                  </a:cubicBezTo>
                  <a:cubicBezTo>
                    <a:pt x="1718" y="490"/>
                    <a:pt x="1809" y="479"/>
                    <a:pt x="1900" y="444"/>
                  </a:cubicBezTo>
                  <a:cubicBezTo>
                    <a:pt x="1980" y="422"/>
                    <a:pt x="1957" y="308"/>
                    <a:pt x="1878" y="308"/>
                  </a:cubicBezTo>
                  <a:cubicBezTo>
                    <a:pt x="1798" y="297"/>
                    <a:pt x="1730" y="297"/>
                    <a:pt x="1650" y="297"/>
                  </a:cubicBezTo>
                  <a:cubicBezTo>
                    <a:pt x="1570" y="297"/>
                    <a:pt x="1514" y="285"/>
                    <a:pt x="1434" y="274"/>
                  </a:cubicBezTo>
                  <a:cubicBezTo>
                    <a:pt x="1275" y="251"/>
                    <a:pt x="1127" y="228"/>
                    <a:pt x="968" y="206"/>
                  </a:cubicBezTo>
                  <a:cubicBezTo>
                    <a:pt x="820" y="171"/>
                    <a:pt x="661" y="137"/>
                    <a:pt x="513" y="92"/>
                  </a:cubicBezTo>
                  <a:cubicBezTo>
                    <a:pt x="433" y="69"/>
                    <a:pt x="353" y="58"/>
                    <a:pt x="285" y="35"/>
                  </a:cubicBezTo>
                  <a:cubicBezTo>
                    <a:pt x="240" y="24"/>
                    <a:pt x="206" y="1"/>
                    <a:pt x="17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3677419" y="2029626"/>
              <a:ext cx="51618" cy="40638"/>
            </a:xfrm>
            <a:custGeom>
              <a:rect b="b" l="l" r="r" t="t"/>
              <a:pathLst>
                <a:path extrusionOk="0" h="855" w="1086">
                  <a:moveTo>
                    <a:pt x="80" y="1"/>
                  </a:moveTo>
                  <a:cubicBezTo>
                    <a:pt x="44" y="1"/>
                    <a:pt x="19" y="15"/>
                    <a:pt x="12" y="49"/>
                  </a:cubicBezTo>
                  <a:cubicBezTo>
                    <a:pt x="1" y="106"/>
                    <a:pt x="35" y="129"/>
                    <a:pt x="69" y="174"/>
                  </a:cubicBezTo>
                  <a:cubicBezTo>
                    <a:pt x="92" y="197"/>
                    <a:pt x="114" y="208"/>
                    <a:pt x="126" y="231"/>
                  </a:cubicBezTo>
                  <a:cubicBezTo>
                    <a:pt x="148" y="243"/>
                    <a:pt x="171" y="265"/>
                    <a:pt x="183" y="277"/>
                  </a:cubicBezTo>
                  <a:cubicBezTo>
                    <a:pt x="262" y="356"/>
                    <a:pt x="353" y="413"/>
                    <a:pt x="433" y="481"/>
                  </a:cubicBezTo>
                  <a:cubicBezTo>
                    <a:pt x="478" y="516"/>
                    <a:pt x="512" y="550"/>
                    <a:pt x="558" y="584"/>
                  </a:cubicBezTo>
                  <a:lnTo>
                    <a:pt x="615" y="629"/>
                  </a:lnTo>
                  <a:cubicBezTo>
                    <a:pt x="637" y="652"/>
                    <a:pt x="672" y="663"/>
                    <a:pt x="694" y="686"/>
                  </a:cubicBezTo>
                  <a:cubicBezTo>
                    <a:pt x="740" y="709"/>
                    <a:pt x="785" y="743"/>
                    <a:pt x="831" y="766"/>
                  </a:cubicBezTo>
                  <a:cubicBezTo>
                    <a:pt x="854" y="777"/>
                    <a:pt x="876" y="789"/>
                    <a:pt x="899" y="811"/>
                  </a:cubicBezTo>
                  <a:cubicBezTo>
                    <a:pt x="922" y="823"/>
                    <a:pt x="945" y="834"/>
                    <a:pt x="967" y="845"/>
                  </a:cubicBezTo>
                  <a:cubicBezTo>
                    <a:pt x="978" y="852"/>
                    <a:pt x="989" y="855"/>
                    <a:pt x="1000" y="855"/>
                  </a:cubicBezTo>
                  <a:cubicBezTo>
                    <a:pt x="1046" y="855"/>
                    <a:pt x="1086" y="803"/>
                    <a:pt x="1058" y="766"/>
                  </a:cubicBezTo>
                  <a:cubicBezTo>
                    <a:pt x="1036" y="743"/>
                    <a:pt x="1024" y="720"/>
                    <a:pt x="1013" y="698"/>
                  </a:cubicBezTo>
                  <a:cubicBezTo>
                    <a:pt x="990" y="675"/>
                    <a:pt x="967" y="652"/>
                    <a:pt x="956" y="629"/>
                  </a:cubicBezTo>
                  <a:cubicBezTo>
                    <a:pt x="922" y="572"/>
                    <a:pt x="888" y="538"/>
                    <a:pt x="842" y="493"/>
                  </a:cubicBezTo>
                  <a:cubicBezTo>
                    <a:pt x="831" y="470"/>
                    <a:pt x="819" y="447"/>
                    <a:pt x="797" y="436"/>
                  </a:cubicBezTo>
                  <a:lnTo>
                    <a:pt x="728" y="379"/>
                  </a:lnTo>
                  <a:cubicBezTo>
                    <a:pt x="683" y="334"/>
                    <a:pt x="637" y="299"/>
                    <a:pt x="581" y="265"/>
                  </a:cubicBezTo>
                  <a:cubicBezTo>
                    <a:pt x="535" y="220"/>
                    <a:pt x="222" y="1"/>
                    <a:pt x="8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3125451" y="2040938"/>
              <a:ext cx="100288" cy="76476"/>
            </a:xfrm>
            <a:custGeom>
              <a:rect b="b" l="l" r="r" t="t"/>
              <a:pathLst>
                <a:path extrusionOk="0" h="1609" w="2110">
                  <a:moveTo>
                    <a:pt x="2023" y="1"/>
                  </a:moveTo>
                  <a:cubicBezTo>
                    <a:pt x="2016" y="1"/>
                    <a:pt x="2010" y="2"/>
                    <a:pt x="2003" y="5"/>
                  </a:cubicBezTo>
                  <a:cubicBezTo>
                    <a:pt x="1582" y="107"/>
                    <a:pt x="1229" y="391"/>
                    <a:pt x="899" y="653"/>
                  </a:cubicBezTo>
                  <a:cubicBezTo>
                    <a:pt x="729" y="778"/>
                    <a:pt x="558" y="915"/>
                    <a:pt x="399" y="1062"/>
                  </a:cubicBezTo>
                  <a:cubicBezTo>
                    <a:pt x="319" y="1131"/>
                    <a:pt x="251" y="1199"/>
                    <a:pt x="183" y="1278"/>
                  </a:cubicBezTo>
                  <a:cubicBezTo>
                    <a:pt x="126" y="1347"/>
                    <a:pt x="24" y="1438"/>
                    <a:pt x="1" y="1529"/>
                  </a:cubicBezTo>
                  <a:cubicBezTo>
                    <a:pt x="1" y="1563"/>
                    <a:pt x="24" y="1608"/>
                    <a:pt x="58" y="1608"/>
                  </a:cubicBezTo>
                  <a:cubicBezTo>
                    <a:pt x="160" y="1597"/>
                    <a:pt x="240" y="1517"/>
                    <a:pt x="308" y="1460"/>
                  </a:cubicBezTo>
                  <a:cubicBezTo>
                    <a:pt x="399" y="1404"/>
                    <a:pt x="479" y="1335"/>
                    <a:pt x="570" y="1267"/>
                  </a:cubicBezTo>
                  <a:cubicBezTo>
                    <a:pt x="729" y="1131"/>
                    <a:pt x="888" y="1006"/>
                    <a:pt x="1059" y="880"/>
                  </a:cubicBezTo>
                  <a:cubicBezTo>
                    <a:pt x="1229" y="755"/>
                    <a:pt x="1389" y="630"/>
                    <a:pt x="1571" y="516"/>
                  </a:cubicBezTo>
                  <a:cubicBezTo>
                    <a:pt x="1741" y="403"/>
                    <a:pt x="1923" y="266"/>
                    <a:pt x="2060" y="118"/>
                  </a:cubicBezTo>
                  <a:cubicBezTo>
                    <a:pt x="2110" y="68"/>
                    <a:pt x="2072" y="1"/>
                    <a:pt x="202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3162239" y="2078297"/>
              <a:ext cx="44916" cy="36408"/>
            </a:xfrm>
            <a:custGeom>
              <a:rect b="b" l="l" r="r" t="t"/>
              <a:pathLst>
                <a:path extrusionOk="0" h="766" w="945">
                  <a:moveTo>
                    <a:pt x="839" y="0"/>
                  </a:moveTo>
                  <a:cubicBezTo>
                    <a:pt x="802" y="0"/>
                    <a:pt x="765" y="17"/>
                    <a:pt x="728" y="26"/>
                  </a:cubicBezTo>
                  <a:cubicBezTo>
                    <a:pt x="683" y="38"/>
                    <a:pt x="637" y="60"/>
                    <a:pt x="592" y="83"/>
                  </a:cubicBezTo>
                  <a:cubicBezTo>
                    <a:pt x="512" y="140"/>
                    <a:pt x="433" y="197"/>
                    <a:pt x="364" y="254"/>
                  </a:cubicBezTo>
                  <a:cubicBezTo>
                    <a:pt x="296" y="310"/>
                    <a:pt x="228" y="367"/>
                    <a:pt x="160" y="424"/>
                  </a:cubicBezTo>
                  <a:cubicBezTo>
                    <a:pt x="148" y="436"/>
                    <a:pt x="125" y="458"/>
                    <a:pt x="114" y="470"/>
                  </a:cubicBezTo>
                  <a:cubicBezTo>
                    <a:pt x="103" y="481"/>
                    <a:pt x="91" y="492"/>
                    <a:pt x="91" y="492"/>
                  </a:cubicBezTo>
                  <a:cubicBezTo>
                    <a:pt x="91" y="492"/>
                    <a:pt x="69" y="515"/>
                    <a:pt x="69" y="527"/>
                  </a:cubicBezTo>
                  <a:cubicBezTo>
                    <a:pt x="34" y="572"/>
                    <a:pt x="0" y="606"/>
                    <a:pt x="0" y="674"/>
                  </a:cubicBezTo>
                  <a:cubicBezTo>
                    <a:pt x="0" y="720"/>
                    <a:pt x="34" y="765"/>
                    <a:pt x="91" y="765"/>
                  </a:cubicBezTo>
                  <a:cubicBezTo>
                    <a:pt x="137" y="765"/>
                    <a:pt x="182" y="731"/>
                    <a:pt x="228" y="709"/>
                  </a:cubicBezTo>
                  <a:cubicBezTo>
                    <a:pt x="262" y="674"/>
                    <a:pt x="296" y="652"/>
                    <a:pt x="342" y="618"/>
                  </a:cubicBezTo>
                  <a:cubicBezTo>
                    <a:pt x="376" y="583"/>
                    <a:pt x="398" y="561"/>
                    <a:pt x="444" y="527"/>
                  </a:cubicBezTo>
                  <a:cubicBezTo>
                    <a:pt x="455" y="515"/>
                    <a:pt x="467" y="504"/>
                    <a:pt x="489" y="492"/>
                  </a:cubicBezTo>
                  <a:cubicBezTo>
                    <a:pt x="501" y="481"/>
                    <a:pt x="501" y="481"/>
                    <a:pt x="512" y="470"/>
                  </a:cubicBezTo>
                  <a:cubicBezTo>
                    <a:pt x="512" y="470"/>
                    <a:pt x="524" y="458"/>
                    <a:pt x="524" y="458"/>
                  </a:cubicBezTo>
                  <a:cubicBezTo>
                    <a:pt x="603" y="401"/>
                    <a:pt x="671" y="345"/>
                    <a:pt x="751" y="288"/>
                  </a:cubicBezTo>
                  <a:lnTo>
                    <a:pt x="774" y="276"/>
                  </a:lnTo>
                  <a:cubicBezTo>
                    <a:pt x="785" y="265"/>
                    <a:pt x="785" y="265"/>
                    <a:pt x="785" y="265"/>
                  </a:cubicBezTo>
                  <a:cubicBezTo>
                    <a:pt x="808" y="242"/>
                    <a:pt x="831" y="220"/>
                    <a:pt x="842" y="208"/>
                  </a:cubicBezTo>
                  <a:cubicBezTo>
                    <a:pt x="876" y="174"/>
                    <a:pt x="910" y="140"/>
                    <a:pt x="933" y="94"/>
                  </a:cubicBezTo>
                  <a:cubicBezTo>
                    <a:pt x="944" y="38"/>
                    <a:pt x="899" y="3"/>
                    <a:pt x="865" y="3"/>
                  </a:cubicBezTo>
                  <a:cubicBezTo>
                    <a:pt x="856" y="1"/>
                    <a:pt x="847" y="0"/>
                    <a:pt x="83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3181679" y="2097357"/>
              <a:ext cx="28185" cy="23147"/>
            </a:xfrm>
            <a:custGeom>
              <a:rect b="b" l="l" r="r" t="t"/>
              <a:pathLst>
                <a:path extrusionOk="0" h="487" w="593">
                  <a:moveTo>
                    <a:pt x="524" y="0"/>
                  </a:moveTo>
                  <a:cubicBezTo>
                    <a:pt x="501" y="0"/>
                    <a:pt x="479" y="12"/>
                    <a:pt x="456" y="12"/>
                  </a:cubicBezTo>
                  <a:cubicBezTo>
                    <a:pt x="422" y="12"/>
                    <a:pt x="399" y="23"/>
                    <a:pt x="365" y="35"/>
                  </a:cubicBezTo>
                  <a:cubicBezTo>
                    <a:pt x="353" y="46"/>
                    <a:pt x="342" y="46"/>
                    <a:pt x="331" y="57"/>
                  </a:cubicBezTo>
                  <a:cubicBezTo>
                    <a:pt x="319" y="57"/>
                    <a:pt x="308" y="69"/>
                    <a:pt x="297" y="69"/>
                  </a:cubicBezTo>
                  <a:cubicBezTo>
                    <a:pt x="285" y="80"/>
                    <a:pt x="262" y="91"/>
                    <a:pt x="251" y="103"/>
                  </a:cubicBezTo>
                  <a:cubicBezTo>
                    <a:pt x="206" y="126"/>
                    <a:pt x="171" y="160"/>
                    <a:pt x="137" y="194"/>
                  </a:cubicBezTo>
                  <a:cubicBezTo>
                    <a:pt x="103" y="228"/>
                    <a:pt x="80" y="262"/>
                    <a:pt x="58" y="285"/>
                  </a:cubicBezTo>
                  <a:cubicBezTo>
                    <a:pt x="35" y="308"/>
                    <a:pt x="24" y="330"/>
                    <a:pt x="24" y="353"/>
                  </a:cubicBezTo>
                  <a:cubicBezTo>
                    <a:pt x="24" y="364"/>
                    <a:pt x="12" y="387"/>
                    <a:pt x="12" y="410"/>
                  </a:cubicBezTo>
                  <a:cubicBezTo>
                    <a:pt x="12" y="410"/>
                    <a:pt x="12" y="421"/>
                    <a:pt x="24" y="433"/>
                  </a:cubicBezTo>
                  <a:cubicBezTo>
                    <a:pt x="12" y="421"/>
                    <a:pt x="12" y="421"/>
                    <a:pt x="12" y="421"/>
                  </a:cubicBezTo>
                  <a:cubicBezTo>
                    <a:pt x="12" y="433"/>
                    <a:pt x="12" y="433"/>
                    <a:pt x="12" y="433"/>
                  </a:cubicBezTo>
                  <a:cubicBezTo>
                    <a:pt x="1" y="444"/>
                    <a:pt x="12" y="467"/>
                    <a:pt x="24" y="478"/>
                  </a:cubicBezTo>
                  <a:cubicBezTo>
                    <a:pt x="29" y="484"/>
                    <a:pt x="38" y="487"/>
                    <a:pt x="46" y="487"/>
                  </a:cubicBezTo>
                  <a:cubicBezTo>
                    <a:pt x="55" y="487"/>
                    <a:pt x="63" y="484"/>
                    <a:pt x="69" y="478"/>
                  </a:cubicBezTo>
                  <a:lnTo>
                    <a:pt x="160" y="478"/>
                  </a:lnTo>
                  <a:cubicBezTo>
                    <a:pt x="183" y="467"/>
                    <a:pt x="206" y="455"/>
                    <a:pt x="217" y="433"/>
                  </a:cubicBezTo>
                  <a:cubicBezTo>
                    <a:pt x="262" y="410"/>
                    <a:pt x="297" y="387"/>
                    <a:pt x="331" y="364"/>
                  </a:cubicBezTo>
                  <a:cubicBezTo>
                    <a:pt x="353" y="342"/>
                    <a:pt x="388" y="319"/>
                    <a:pt x="410" y="296"/>
                  </a:cubicBezTo>
                  <a:cubicBezTo>
                    <a:pt x="433" y="273"/>
                    <a:pt x="479" y="239"/>
                    <a:pt x="490" y="205"/>
                  </a:cubicBezTo>
                  <a:cubicBezTo>
                    <a:pt x="513" y="182"/>
                    <a:pt x="535" y="160"/>
                    <a:pt x="547" y="137"/>
                  </a:cubicBezTo>
                  <a:cubicBezTo>
                    <a:pt x="547" y="137"/>
                    <a:pt x="558" y="126"/>
                    <a:pt x="558" y="126"/>
                  </a:cubicBezTo>
                  <a:cubicBezTo>
                    <a:pt x="569" y="103"/>
                    <a:pt x="581" y="91"/>
                    <a:pt x="581" y="80"/>
                  </a:cubicBezTo>
                  <a:cubicBezTo>
                    <a:pt x="592" y="46"/>
                    <a:pt x="558" y="12"/>
                    <a:pt x="52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3196841" y="2112661"/>
              <a:ext cx="18394" cy="15400"/>
            </a:xfrm>
            <a:custGeom>
              <a:rect b="b" l="l" r="r" t="t"/>
              <a:pathLst>
                <a:path extrusionOk="0" h="324" w="387">
                  <a:moveTo>
                    <a:pt x="335" y="1"/>
                  </a:moveTo>
                  <a:cubicBezTo>
                    <a:pt x="326" y="1"/>
                    <a:pt x="317" y="4"/>
                    <a:pt x="307" y="8"/>
                  </a:cubicBezTo>
                  <a:cubicBezTo>
                    <a:pt x="285" y="20"/>
                    <a:pt x="273" y="20"/>
                    <a:pt x="250" y="31"/>
                  </a:cubicBezTo>
                  <a:cubicBezTo>
                    <a:pt x="239" y="42"/>
                    <a:pt x="228" y="54"/>
                    <a:pt x="216" y="54"/>
                  </a:cubicBezTo>
                  <a:cubicBezTo>
                    <a:pt x="194" y="65"/>
                    <a:pt x="171" y="77"/>
                    <a:pt x="160" y="88"/>
                  </a:cubicBezTo>
                  <a:cubicBezTo>
                    <a:pt x="137" y="99"/>
                    <a:pt x="103" y="111"/>
                    <a:pt x="91" y="133"/>
                  </a:cubicBezTo>
                  <a:cubicBezTo>
                    <a:pt x="80" y="133"/>
                    <a:pt x="69" y="145"/>
                    <a:pt x="69" y="156"/>
                  </a:cubicBezTo>
                  <a:cubicBezTo>
                    <a:pt x="46" y="168"/>
                    <a:pt x="46" y="179"/>
                    <a:pt x="34" y="190"/>
                  </a:cubicBezTo>
                  <a:cubicBezTo>
                    <a:pt x="23" y="202"/>
                    <a:pt x="12" y="213"/>
                    <a:pt x="12" y="224"/>
                  </a:cubicBezTo>
                  <a:cubicBezTo>
                    <a:pt x="12" y="236"/>
                    <a:pt x="12" y="259"/>
                    <a:pt x="12" y="270"/>
                  </a:cubicBezTo>
                  <a:cubicBezTo>
                    <a:pt x="0" y="293"/>
                    <a:pt x="23" y="315"/>
                    <a:pt x="46" y="315"/>
                  </a:cubicBezTo>
                  <a:cubicBezTo>
                    <a:pt x="57" y="321"/>
                    <a:pt x="69" y="324"/>
                    <a:pt x="80" y="324"/>
                  </a:cubicBezTo>
                  <a:cubicBezTo>
                    <a:pt x="91" y="324"/>
                    <a:pt x="103" y="321"/>
                    <a:pt x="114" y="315"/>
                  </a:cubicBezTo>
                  <a:cubicBezTo>
                    <a:pt x="114" y="315"/>
                    <a:pt x="125" y="304"/>
                    <a:pt x="137" y="304"/>
                  </a:cubicBezTo>
                  <a:cubicBezTo>
                    <a:pt x="148" y="304"/>
                    <a:pt x="160" y="293"/>
                    <a:pt x="171" y="293"/>
                  </a:cubicBezTo>
                  <a:lnTo>
                    <a:pt x="182" y="281"/>
                  </a:lnTo>
                  <a:cubicBezTo>
                    <a:pt x="194" y="270"/>
                    <a:pt x="205" y="259"/>
                    <a:pt x="216" y="259"/>
                  </a:cubicBezTo>
                  <a:cubicBezTo>
                    <a:pt x="228" y="247"/>
                    <a:pt x="228" y="236"/>
                    <a:pt x="239" y="236"/>
                  </a:cubicBezTo>
                  <a:cubicBezTo>
                    <a:pt x="250" y="224"/>
                    <a:pt x="250" y="213"/>
                    <a:pt x="262" y="202"/>
                  </a:cubicBezTo>
                  <a:cubicBezTo>
                    <a:pt x="285" y="190"/>
                    <a:pt x="296" y="179"/>
                    <a:pt x="296" y="156"/>
                  </a:cubicBezTo>
                  <a:cubicBezTo>
                    <a:pt x="307" y="145"/>
                    <a:pt x="319" y="133"/>
                    <a:pt x="330" y="133"/>
                  </a:cubicBezTo>
                  <a:cubicBezTo>
                    <a:pt x="341" y="111"/>
                    <a:pt x="353" y="99"/>
                    <a:pt x="364" y="88"/>
                  </a:cubicBezTo>
                  <a:cubicBezTo>
                    <a:pt x="387" y="65"/>
                    <a:pt x="387" y="42"/>
                    <a:pt x="364" y="20"/>
                  </a:cubicBezTo>
                  <a:cubicBezTo>
                    <a:pt x="358" y="6"/>
                    <a:pt x="347" y="1"/>
                    <a:pt x="33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3193609" y="2802847"/>
              <a:ext cx="570" cy="570"/>
            </a:xfrm>
            <a:custGeom>
              <a:rect b="b" l="l" r="r" t="t"/>
              <a:pathLst>
                <a:path extrusionOk="0" h="12" w="12">
                  <a:moveTo>
                    <a:pt x="0" y="0"/>
                  </a:moveTo>
                  <a:cubicBezTo>
                    <a:pt x="0" y="0"/>
                    <a:pt x="11" y="12"/>
                    <a:pt x="11" y="12"/>
                  </a:cubicBezTo>
                  <a:cubicBezTo>
                    <a:pt x="1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3191945" y="2801754"/>
              <a:ext cx="618" cy="48"/>
            </a:xfrm>
            <a:custGeom>
              <a:rect b="b" l="l" r="r" t="t"/>
              <a:pathLst>
                <a:path extrusionOk="0" h="1" w="13">
                  <a:moveTo>
                    <a:pt x="12" y="0"/>
                  </a:moveTo>
                  <a:cubicBezTo>
                    <a:pt x="12" y="0"/>
                    <a:pt x="1" y="0"/>
                    <a:pt x="1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3767679" y="2136807"/>
              <a:ext cx="85744" cy="115688"/>
            </a:xfrm>
            <a:custGeom>
              <a:rect b="b" l="l" r="r" t="t"/>
              <a:pathLst>
                <a:path extrusionOk="0" h="2434" w="1804">
                  <a:moveTo>
                    <a:pt x="58" y="1"/>
                  </a:moveTo>
                  <a:cubicBezTo>
                    <a:pt x="12" y="1"/>
                    <a:pt x="1" y="58"/>
                    <a:pt x="24" y="80"/>
                  </a:cubicBezTo>
                  <a:cubicBezTo>
                    <a:pt x="81" y="160"/>
                    <a:pt x="172" y="228"/>
                    <a:pt x="240" y="319"/>
                  </a:cubicBezTo>
                  <a:cubicBezTo>
                    <a:pt x="308" y="399"/>
                    <a:pt x="376" y="478"/>
                    <a:pt x="445" y="569"/>
                  </a:cubicBezTo>
                  <a:cubicBezTo>
                    <a:pt x="581" y="763"/>
                    <a:pt x="706" y="956"/>
                    <a:pt x="843" y="1161"/>
                  </a:cubicBezTo>
                  <a:cubicBezTo>
                    <a:pt x="979" y="1366"/>
                    <a:pt x="1116" y="1570"/>
                    <a:pt x="1252" y="1786"/>
                  </a:cubicBezTo>
                  <a:cubicBezTo>
                    <a:pt x="1320" y="1889"/>
                    <a:pt x="1389" y="1991"/>
                    <a:pt x="1457" y="2094"/>
                  </a:cubicBezTo>
                  <a:cubicBezTo>
                    <a:pt x="1525" y="2196"/>
                    <a:pt x="1582" y="2321"/>
                    <a:pt x="1673" y="2412"/>
                  </a:cubicBezTo>
                  <a:cubicBezTo>
                    <a:pt x="1685" y="2427"/>
                    <a:pt x="1700" y="2433"/>
                    <a:pt x="1716" y="2433"/>
                  </a:cubicBezTo>
                  <a:cubicBezTo>
                    <a:pt x="1759" y="2433"/>
                    <a:pt x="1803" y="2386"/>
                    <a:pt x="1787" y="2344"/>
                  </a:cubicBezTo>
                  <a:cubicBezTo>
                    <a:pt x="1764" y="2219"/>
                    <a:pt x="1684" y="2094"/>
                    <a:pt x="1639" y="1980"/>
                  </a:cubicBezTo>
                  <a:cubicBezTo>
                    <a:pt x="1582" y="1866"/>
                    <a:pt x="1525" y="1741"/>
                    <a:pt x="1457" y="1627"/>
                  </a:cubicBezTo>
                  <a:cubicBezTo>
                    <a:pt x="1332" y="1400"/>
                    <a:pt x="1195" y="1172"/>
                    <a:pt x="1047" y="956"/>
                  </a:cubicBezTo>
                  <a:cubicBezTo>
                    <a:pt x="911" y="740"/>
                    <a:pt x="763" y="535"/>
                    <a:pt x="592" y="353"/>
                  </a:cubicBezTo>
                  <a:cubicBezTo>
                    <a:pt x="456" y="194"/>
                    <a:pt x="274" y="24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3780655" y="2176684"/>
              <a:ext cx="38452" cy="55895"/>
            </a:xfrm>
            <a:custGeom>
              <a:rect b="b" l="l" r="r" t="t"/>
              <a:pathLst>
                <a:path extrusionOk="0" h="1176" w="809">
                  <a:moveTo>
                    <a:pt x="44" y="0"/>
                  </a:moveTo>
                  <a:cubicBezTo>
                    <a:pt x="24" y="0"/>
                    <a:pt x="1" y="19"/>
                    <a:pt x="1" y="38"/>
                  </a:cubicBezTo>
                  <a:cubicBezTo>
                    <a:pt x="12" y="60"/>
                    <a:pt x="1" y="83"/>
                    <a:pt x="12" y="106"/>
                  </a:cubicBezTo>
                  <a:cubicBezTo>
                    <a:pt x="12" y="129"/>
                    <a:pt x="35" y="151"/>
                    <a:pt x="46" y="174"/>
                  </a:cubicBezTo>
                  <a:cubicBezTo>
                    <a:pt x="58" y="220"/>
                    <a:pt x="81" y="254"/>
                    <a:pt x="103" y="299"/>
                  </a:cubicBezTo>
                  <a:cubicBezTo>
                    <a:pt x="149" y="379"/>
                    <a:pt x="194" y="458"/>
                    <a:pt x="251" y="538"/>
                  </a:cubicBezTo>
                  <a:cubicBezTo>
                    <a:pt x="297" y="629"/>
                    <a:pt x="342" y="709"/>
                    <a:pt x="388" y="788"/>
                  </a:cubicBezTo>
                  <a:cubicBezTo>
                    <a:pt x="433" y="856"/>
                    <a:pt x="479" y="947"/>
                    <a:pt x="547" y="1016"/>
                  </a:cubicBezTo>
                  <a:cubicBezTo>
                    <a:pt x="581" y="1061"/>
                    <a:pt x="615" y="1141"/>
                    <a:pt x="672" y="1164"/>
                  </a:cubicBezTo>
                  <a:cubicBezTo>
                    <a:pt x="688" y="1172"/>
                    <a:pt x="704" y="1175"/>
                    <a:pt x="718" y="1175"/>
                  </a:cubicBezTo>
                  <a:cubicBezTo>
                    <a:pt x="764" y="1175"/>
                    <a:pt x="797" y="1139"/>
                    <a:pt x="797" y="1095"/>
                  </a:cubicBezTo>
                  <a:cubicBezTo>
                    <a:pt x="808" y="1038"/>
                    <a:pt x="774" y="982"/>
                    <a:pt x="752" y="936"/>
                  </a:cubicBezTo>
                  <a:cubicBezTo>
                    <a:pt x="740" y="879"/>
                    <a:pt x="717" y="822"/>
                    <a:pt x="695" y="765"/>
                  </a:cubicBezTo>
                  <a:cubicBezTo>
                    <a:pt x="638" y="663"/>
                    <a:pt x="581" y="572"/>
                    <a:pt x="513" y="481"/>
                  </a:cubicBezTo>
                  <a:cubicBezTo>
                    <a:pt x="456" y="379"/>
                    <a:pt x="388" y="288"/>
                    <a:pt x="308" y="197"/>
                  </a:cubicBezTo>
                  <a:cubicBezTo>
                    <a:pt x="274" y="163"/>
                    <a:pt x="240" y="117"/>
                    <a:pt x="194" y="83"/>
                  </a:cubicBezTo>
                  <a:cubicBezTo>
                    <a:pt x="172" y="72"/>
                    <a:pt x="160" y="49"/>
                    <a:pt x="137" y="26"/>
                  </a:cubicBezTo>
                  <a:cubicBezTo>
                    <a:pt x="115" y="15"/>
                    <a:pt x="81" y="15"/>
                    <a:pt x="58" y="3"/>
                  </a:cubicBezTo>
                  <a:cubicBezTo>
                    <a:pt x="54" y="1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3772242" y="2197075"/>
              <a:ext cx="25238" cy="36693"/>
            </a:xfrm>
            <a:custGeom>
              <a:rect b="b" l="l" r="r" t="t"/>
              <a:pathLst>
                <a:path extrusionOk="0" h="772" w="531">
                  <a:moveTo>
                    <a:pt x="58" y="1"/>
                  </a:moveTo>
                  <a:cubicBezTo>
                    <a:pt x="19" y="1"/>
                    <a:pt x="0" y="38"/>
                    <a:pt x="19" y="75"/>
                  </a:cubicBezTo>
                  <a:cubicBezTo>
                    <a:pt x="41" y="143"/>
                    <a:pt x="87" y="189"/>
                    <a:pt x="121" y="245"/>
                  </a:cubicBezTo>
                  <a:cubicBezTo>
                    <a:pt x="155" y="302"/>
                    <a:pt x="189" y="359"/>
                    <a:pt x="223" y="416"/>
                  </a:cubicBezTo>
                  <a:cubicBezTo>
                    <a:pt x="258" y="473"/>
                    <a:pt x="280" y="530"/>
                    <a:pt x="314" y="575"/>
                  </a:cubicBezTo>
                  <a:cubicBezTo>
                    <a:pt x="360" y="632"/>
                    <a:pt x="383" y="700"/>
                    <a:pt x="428" y="757"/>
                  </a:cubicBezTo>
                  <a:cubicBezTo>
                    <a:pt x="438" y="767"/>
                    <a:pt x="450" y="771"/>
                    <a:pt x="463" y="771"/>
                  </a:cubicBezTo>
                  <a:cubicBezTo>
                    <a:pt x="495" y="771"/>
                    <a:pt x="531" y="744"/>
                    <a:pt x="531" y="712"/>
                  </a:cubicBezTo>
                  <a:cubicBezTo>
                    <a:pt x="531" y="644"/>
                    <a:pt x="496" y="575"/>
                    <a:pt x="474" y="518"/>
                  </a:cubicBezTo>
                  <a:cubicBezTo>
                    <a:pt x="451" y="439"/>
                    <a:pt x="417" y="382"/>
                    <a:pt x="371" y="325"/>
                  </a:cubicBezTo>
                  <a:cubicBezTo>
                    <a:pt x="337" y="257"/>
                    <a:pt x="292" y="200"/>
                    <a:pt x="246" y="154"/>
                  </a:cubicBezTo>
                  <a:cubicBezTo>
                    <a:pt x="189" y="98"/>
                    <a:pt x="144" y="41"/>
                    <a:pt x="87" y="7"/>
                  </a:cubicBezTo>
                  <a:cubicBezTo>
                    <a:pt x="76" y="2"/>
                    <a:pt x="67" y="1"/>
                    <a:pt x="5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3767156" y="2212950"/>
              <a:ext cx="16255" cy="20485"/>
            </a:xfrm>
            <a:custGeom>
              <a:rect b="b" l="l" r="r" t="t"/>
              <a:pathLst>
                <a:path extrusionOk="0" h="431" w="342">
                  <a:moveTo>
                    <a:pt x="36" y="1"/>
                  </a:moveTo>
                  <a:cubicBezTo>
                    <a:pt x="10" y="1"/>
                    <a:pt x="1" y="39"/>
                    <a:pt x="1" y="59"/>
                  </a:cubicBezTo>
                  <a:cubicBezTo>
                    <a:pt x="1" y="71"/>
                    <a:pt x="1" y="82"/>
                    <a:pt x="12" y="93"/>
                  </a:cubicBezTo>
                  <a:cubicBezTo>
                    <a:pt x="12" y="93"/>
                    <a:pt x="23" y="93"/>
                    <a:pt x="23" y="105"/>
                  </a:cubicBezTo>
                  <a:cubicBezTo>
                    <a:pt x="35" y="128"/>
                    <a:pt x="46" y="150"/>
                    <a:pt x="57" y="162"/>
                  </a:cubicBezTo>
                  <a:cubicBezTo>
                    <a:pt x="69" y="173"/>
                    <a:pt x="69" y="173"/>
                    <a:pt x="80" y="184"/>
                  </a:cubicBezTo>
                  <a:cubicBezTo>
                    <a:pt x="80" y="184"/>
                    <a:pt x="92" y="184"/>
                    <a:pt x="92" y="196"/>
                  </a:cubicBezTo>
                  <a:cubicBezTo>
                    <a:pt x="103" y="207"/>
                    <a:pt x="103" y="219"/>
                    <a:pt x="126" y="241"/>
                  </a:cubicBezTo>
                  <a:cubicBezTo>
                    <a:pt x="137" y="264"/>
                    <a:pt x="160" y="298"/>
                    <a:pt x="183" y="321"/>
                  </a:cubicBezTo>
                  <a:cubicBezTo>
                    <a:pt x="194" y="344"/>
                    <a:pt x="205" y="355"/>
                    <a:pt x="217" y="378"/>
                  </a:cubicBezTo>
                  <a:cubicBezTo>
                    <a:pt x="228" y="378"/>
                    <a:pt x="228" y="389"/>
                    <a:pt x="228" y="389"/>
                  </a:cubicBezTo>
                  <a:cubicBezTo>
                    <a:pt x="239" y="401"/>
                    <a:pt x="239" y="412"/>
                    <a:pt x="251" y="412"/>
                  </a:cubicBezTo>
                  <a:cubicBezTo>
                    <a:pt x="264" y="425"/>
                    <a:pt x="274" y="431"/>
                    <a:pt x="284" y="431"/>
                  </a:cubicBezTo>
                  <a:cubicBezTo>
                    <a:pt x="291" y="431"/>
                    <a:pt x="298" y="428"/>
                    <a:pt x="308" y="423"/>
                  </a:cubicBezTo>
                  <a:cubicBezTo>
                    <a:pt x="330" y="423"/>
                    <a:pt x="342" y="401"/>
                    <a:pt x="342" y="378"/>
                  </a:cubicBezTo>
                  <a:cubicBezTo>
                    <a:pt x="342" y="355"/>
                    <a:pt x="330" y="344"/>
                    <a:pt x="330" y="321"/>
                  </a:cubicBezTo>
                  <a:cubicBezTo>
                    <a:pt x="319" y="298"/>
                    <a:pt x="308" y="275"/>
                    <a:pt x="308" y="253"/>
                  </a:cubicBezTo>
                  <a:cubicBezTo>
                    <a:pt x="285" y="219"/>
                    <a:pt x="262" y="184"/>
                    <a:pt x="239" y="150"/>
                  </a:cubicBezTo>
                  <a:cubicBezTo>
                    <a:pt x="217" y="116"/>
                    <a:pt x="183" y="93"/>
                    <a:pt x="160" y="71"/>
                  </a:cubicBezTo>
                  <a:cubicBezTo>
                    <a:pt x="148" y="48"/>
                    <a:pt x="126" y="37"/>
                    <a:pt x="114" y="25"/>
                  </a:cubicBezTo>
                  <a:cubicBezTo>
                    <a:pt x="103" y="14"/>
                    <a:pt x="92" y="14"/>
                    <a:pt x="80" y="14"/>
                  </a:cubicBezTo>
                  <a:cubicBezTo>
                    <a:pt x="69" y="2"/>
                    <a:pt x="57" y="2"/>
                    <a:pt x="46" y="2"/>
                  </a:cubicBezTo>
                  <a:cubicBezTo>
                    <a:pt x="42" y="1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2990322" y="2588486"/>
              <a:ext cx="56371" cy="126192"/>
            </a:xfrm>
            <a:custGeom>
              <a:rect b="b" l="l" r="r" t="t"/>
              <a:pathLst>
                <a:path extrusionOk="0" h="2655" w="1186">
                  <a:moveTo>
                    <a:pt x="61" y="0"/>
                  </a:moveTo>
                  <a:cubicBezTo>
                    <a:pt x="37" y="0"/>
                    <a:pt x="12" y="15"/>
                    <a:pt x="12" y="40"/>
                  </a:cubicBezTo>
                  <a:cubicBezTo>
                    <a:pt x="12" y="109"/>
                    <a:pt x="1" y="177"/>
                    <a:pt x="12" y="234"/>
                  </a:cubicBezTo>
                  <a:cubicBezTo>
                    <a:pt x="12" y="291"/>
                    <a:pt x="23" y="347"/>
                    <a:pt x="35" y="404"/>
                  </a:cubicBezTo>
                  <a:cubicBezTo>
                    <a:pt x="57" y="518"/>
                    <a:pt x="80" y="632"/>
                    <a:pt x="103" y="746"/>
                  </a:cubicBezTo>
                  <a:cubicBezTo>
                    <a:pt x="171" y="973"/>
                    <a:pt x="239" y="1200"/>
                    <a:pt x="330" y="1428"/>
                  </a:cubicBezTo>
                  <a:cubicBezTo>
                    <a:pt x="421" y="1644"/>
                    <a:pt x="512" y="1860"/>
                    <a:pt x="637" y="2054"/>
                  </a:cubicBezTo>
                  <a:cubicBezTo>
                    <a:pt x="706" y="2167"/>
                    <a:pt x="774" y="2270"/>
                    <a:pt x="842" y="2361"/>
                  </a:cubicBezTo>
                  <a:cubicBezTo>
                    <a:pt x="910" y="2463"/>
                    <a:pt x="990" y="2565"/>
                    <a:pt x="1070" y="2634"/>
                  </a:cubicBezTo>
                  <a:cubicBezTo>
                    <a:pt x="1085" y="2649"/>
                    <a:pt x="1101" y="2655"/>
                    <a:pt x="1115" y="2655"/>
                  </a:cubicBezTo>
                  <a:cubicBezTo>
                    <a:pt x="1156" y="2655"/>
                    <a:pt x="1186" y="2607"/>
                    <a:pt x="1161" y="2565"/>
                  </a:cubicBezTo>
                  <a:cubicBezTo>
                    <a:pt x="1070" y="2361"/>
                    <a:pt x="933" y="2167"/>
                    <a:pt x="831" y="1963"/>
                  </a:cubicBezTo>
                  <a:cubicBezTo>
                    <a:pt x="728" y="1758"/>
                    <a:pt x="615" y="1553"/>
                    <a:pt x="535" y="1348"/>
                  </a:cubicBezTo>
                  <a:cubicBezTo>
                    <a:pt x="444" y="1132"/>
                    <a:pt x="376" y="928"/>
                    <a:pt x="308" y="711"/>
                  </a:cubicBezTo>
                  <a:cubicBezTo>
                    <a:pt x="273" y="598"/>
                    <a:pt x="239" y="495"/>
                    <a:pt x="217" y="382"/>
                  </a:cubicBezTo>
                  <a:cubicBezTo>
                    <a:pt x="194" y="325"/>
                    <a:pt x="182" y="268"/>
                    <a:pt x="171" y="200"/>
                  </a:cubicBezTo>
                  <a:cubicBezTo>
                    <a:pt x="148" y="143"/>
                    <a:pt x="126" y="86"/>
                    <a:pt x="103" y="29"/>
                  </a:cubicBezTo>
                  <a:cubicBezTo>
                    <a:pt x="98" y="9"/>
                    <a:pt x="80" y="0"/>
                    <a:pt x="6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3008146" y="2607070"/>
              <a:ext cx="31417" cy="70535"/>
            </a:xfrm>
            <a:custGeom>
              <a:rect b="b" l="l" r="r" t="t"/>
              <a:pathLst>
                <a:path extrusionOk="0" h="1484" w="661">
                  <a:moveTo>
                    <a:pt x="74" y="0"/>
                  </a:moveTo>
                  <a:cubicBezTo>
                    <a:pt x="57" y="0"/>
                    <a:pt x="41" y="12"/>
                    <a:pt x="35" y="36"/>
                  </a:cubicBezTo>
                  <a:cubicBezTo>
                    <a:pt x="1" y="150"/>
                    <a:pt x="46" y="286"/>
                    <a:pt x="80" y="400"/>
                  </a:cubicBezTo>
                  <a:cubicBezTo>
                    <a:pt x="103" y="525"/>
                    <a:pt x="149" y="650"/>
                    <a:pt x="194" y="764"/>
                  </a:cubicBezTo>
                  <a:cubicBezTo>
                    <a:pt x="285" y="1014"/>
                    <a:pt x="399" y="1242"/>
                    <a:pt x="547" y="1458"/>
                  </a:cubicBezTo>
                  <a:cubicBezTo>
                    <a:pt x="562" y="1476"/>
                    <a:pt x="580" y="1484"/>
                    <a:pt x="597" y="1484"/>
                  </a:cubicBezTo>
                  <a:cubicBezTo>
                    <a:pt x="632" y="1484"/>
                    <a:pt x="661" y="1451"/>
                    <a:pt x="638" y="1412"/>
                  </a:cubicBezTo>
                  <a:cubicBezTo>
                    <a:pt x="535" y="1185"/>
                    <a:pt x="433" y="946"/>
                    <a:pt x="342" y="718"/>
                  </a:cubicBezTo>
                  <a:cubicBezTo>
                    <a:pt x="308" y="605"/>
                    <a:pt x="262" y="480"/>
                    <a:pt x="228" y="366"/>
                  </a:cubicBezTo>
                  <a:cubicBezTo>
                    <a:pt x="194" y="252"/>
                    <a:pt x="183" y="116"/>
                    <a:pt x="115" y="25"/>
                  </a:cubicBezTo>
                  <a:cubicBezTo>
                    <a:pt x="104" y="9"/>
                    <a:pt x="89" y="0"/>
                    <a:pt x="7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3025447" y="2618335"/>
              <a:ext cx="13023" cy="28328"/>
            </a:xfrm>
            <a:custGeom>
              <a:rect b="b" l="l" r="r" t="t"/>
              <a:pathLst>
                <a:path extrusionOk="0" h="596" w="274">
                  <a:moveTo>
                    <a:pt x="57" y="0"/>
                  </a:moveTo>
                  <a:cubicBezTo>
                    <a:pt x="47" y="0"/>
                    <a:pt x="35" y="5"/>
                    <a:pt x="24" y="15"/>
                  </a:cubicBezTo>
                  <a:cubicBezTo>
                    <a:pt x="1" y="38"/>
                    <a:pt x="1" y="61"/>
                    <a:pt x="1" y="95"/>
                  </a:cubicBezTo>
                  <a:cubicBezTo>
                    <a:pt x="1" y="118"/>
                    <a:pt x="1" y="152"/>
                    <a:pt x="1" y="174"/>
                  </a:cubicBezTo>
                  <a:cubicBezTo>
                    <a:pt x="12" y="220"/>
                    <a:pt x="35" y="265"/>
                    <a:pt x="46" y="311"/>
                  </a:cubicBezTo>
                  <a:cubicBezTo>
                    <a:pt x="58" y="356"/>
                    <a:pt x="80" y="413"/>
                    <a:pt x="92" y="459"/>
                  </a:cubicBezTo>
                  <a:cubicBezTo>
                    <a:pt x="115" y="504"/>
                    <a:pt x="137" y="561"/>
                    <a:pt x="183" y="584"/>
                  </a:cubicBezTo>
                  <a:cubicBezTo>
                    <a:pt x="191" y="592"/>
                    <a:pt x="201" y="596"/>
                    <a:pt x="210" y="596"/>
                  </a:cubicBezTo>
                  <a:cubicBezTo>
                    <a:pt x="238" y="596"/>
                    <a:pt x="265" y="564"/>
                    <a:pt x="274" y="538"/>
                  </a:cubicBezTo>
                  <a:cubicBezTo>
                    <a:pt x="274" y="504"/>
                    <a:pt x="262" y="481"/>
                    <a:pt x="251" y="459"/>
                  </a:cubicBezTo>
                  <a:cubicBezTo>
                    <a:pt x="251" y="436"/>
                    <a:pt x="240" y="413"/>
                    <a:pt x="228" y="390"/>
                  </a:cubicBezTo>
                  <a:cubicBezTo>
                    <a:pt x="217" y="345"/>
                    <a:pt x="194" y="288"/>
                    <a:pt x="183" y="243"/>
                  </a:cubicBezTo>
                  <a:cubicBezTo>
                    <a:pt x="163" y="203"/>
                    <a:pt x="126" y="0"/>
                    <a:pt x="5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3036284" y="2619904"/>
              <a:ext cx="9744" cy="18299"/>
            </a:xfrm>
            <a:custGeom>
              <a:rect b="b" l="l" r="r" t="t"/>
              <a:pathLst>
                <a:path extrusionOk="0" h="385" w="205">
                  <a:moveTo>
                    <a:pt x="63" y="0"/>
                  </a:moveTo>
                  <a:cubicBezTo>
                    <a:pt x="50" y="0"/>
                    <a:pt x="42" y="8"/>
                    <a:pt x="34" y="16"/>
                  </a:cubicBezTo>
                  <a:cubicBezTo>
                    <a:pt x="34" y="16"/>
                    <a:pt x="34" y="5"/>
                    <a:pt x="34" y="5"/>
                  </a:cubicBezTo>
                  <a:cubicBezTo>
                    <a:pt x="23" y="16"/>
                    <a:pt x="0" y="39"/>
                    <a:pt x="12" y="62"/>
                  </a:cubicBezTo>
                  <a:cubicBezTo>
                    <a:pt x="12" y="119"/>
                    <a:pt x="23" y="176"/>
                    <a:pt x="34" y="221"/>
                  </a:cubicBezTo>
                  <a:cubicBezTo>
                    <a:pt x="46" y="255"/>
                    <a:pt x="57" y="278"/>
                    <a:pt x="69" y="312"/>
                  </a:cubicBezTo>
                  <a:cubicBezTo>
                    <a:pt x="80" y="312"/>
                    <a:pt x="80" y="323"/>
                    <a:pt x="80" y="323"/>
                  </a:cubicBezTo>
                  <a:cubicBezTo>
                    <a:pt x="91" y="335"/>
                    <a:pt x="91" y="335"/>
                    <a:pt x="91" y="335"/>
                  </a:cubicBezTo>
                  <a:cubicBezTo>
                    <a:pt x="103" y="357"/>
                    <a:pt x="114" y="369"/>
                    <a:pt x="125" y="380"/>
                  </a:cubicBezTo>
                  <a:cubicBezTo>
                    <a:pt x="131" y="383"/>
                    <a:pt x="138" y="385"/>
                    <a:pt x="145" y="385"/>
                  </a:cubicBezTo>
                  <a:cubicBezTo>
                    <a:pt x="165" y="385"/>
                    <a:pt x="185" y="374"/>
                    <a:pt x="194" y="357"/>
                  </a:cubicBezTo>
                  <a:cubicBezTo>
                    <a:pt x="205" y="346"/>
                    <a:pt x="205" y="323"/>
                    <a:pt x="205" y="312"/>
                  </a:cubicBezTo>
                  <a:lnTo>
                    <a:pt x="205" y="301"/>
                  </a:lnTo>
                  <a:cubicBezTo>
                    <a:pt x="205" y="289"/>
                    <a:pt x="205" y="278"/>
                    <a:pt x="205" y="267"/>
                  </a:cubicBezTo>
                  <a:cubicBezTo>
                    <a:pt x="205" y="255"/>
                    <a:pt x="205" y="232"/>
                    <a:pt x="194" y="221"/>
                  </a:cubicBezTo>
                  <a:cubicBezTo>
                    <a:pt x="194" y="210"/>
                    <a:pt x="194" y="198"/>
                    <a:pt x="194" y="187"/>
                  </a:cubicBezTo>
                  <a:cubicBezTo>
                    <a:pt x="171" y="130"/>
                    <a:pt x="148" y="85"/>
                    <a:pt x="125" y="28"/>
                  </a:cubicBezTo>
                  <a:cubicBezTo>
                    <a:pt x="114" y="16"/>
                    <a:pt x="103" y="5"/>
                    <a:pt x="80" y="5"/>
                  </a:cubicBezTo>
                  <a:cubicBezTo>
                    <a:pt x="73" y="2"/>
                    <a:pt x="68" y="0"/>
                    <a:pt x="6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3256824" y="2085474"/>
              <a:ext cx="97912" cy="120108"/>
            </a:xfrm>
            <a:custGeom>
              <a:rect b="b" l="l" r="r" t="t"/>
              <a:pathLst>
                <a:path extrusionOk="0" h="2527" w="2060">
                  <a:moveTo>
                    <a:pt x="1707" y="0"/>
                  </a:moveTo>
                  <a:cubicBezTo>
                    <a:pt x="1639" y="0"/>
                    <a:pt x="1604" y="23"/>
                    <a:pt x="1593" y="57"/>
                  </a:cubicBezTo>
                  <a:cubicBezTo>
                    <a:pt x="1525" y="467"/>
                    <a:pt x="1366" y="1013"/>
                    <a:pt x="1115" y="1706"/>
                  </a:cubicBezTo>
                  <a:cubicBezTo>
                    <a:pt x="1047" y="1604"/>
                    <a:pt x="990" y="1467"/>
                    <a:pt x="956" y="1297"/>
                  </a:cubicBezTo>
                  <a:cubicBezTo>
                    <a:pt x="945" y="1149"/>
                    <a:pt x="922" y="1001"/>
                    <a:pt x="899" y="853"/>
                  </a:cubicBezTo>
                  <a:cubicBezTo>
                    <a:pt x="899" y="774"/>
                    <a:pt x="877" y="637"/>
                    <a:pt x="854" y="478"/>
                  </a:cubicBezTo>
                  <a:cubicBezTo>
                    <a:pt x="831" y="307"/>
                    <a:pt x="820" y="182"/>
                    <a:pt x="820" y="114"/>
                  </a:cubicBezTo>
                  <a:cubicBezTo>
                    <a:pt x="786" y="80"/>
                    <a:pt x="729" y="57"/>
                    <a:pt x="638" y="57"/>
                  </a:cubicBezTo>
                  <a:cubicBezTo>
                    <a:pt x="604" y="57"/>
                    <a:pt x="581" y="80"/>
                    <a:pt x="569" y="114"/>
                  </a:cubicBezTo>
                  <a:cubicBezTo>
                    <a:pt x="547" y="159"/>
                    <a:pt x="535" y="194"/>
                    <a:pt x="524" y="194"/>
                  </a:cubicBezTo>
                  <a:cubicBezTo>
                    <a:pt x="467" y="671"/>
                    <a:pt x="410" y="1001"/>
                    <a:pt x="353" y="1183"/>
                  </a:cubicBezTo>
                  <a:cubicBezTo>
                    <a:pt x="194" y="1718"/>
                    <a:pt x="103" y="2025"/>
                    <a:pt x="80" y="2082"/>
                  </a:cubicBezTo>
                  <a:cubicBezTo>
                    <a:pt x="24" y="2230"/>
                    <a:pt x="1" y="2309"/>
                    <a:pt x="1" y="2332"/>
                  </a:cubicBezTo>
                  <a:cubicBezTo>
                    <a:pt x="1" y="2400"/>
                    <a:pt x="35" y="2457"/>
                    <a:pt x="114" y="2491"/>
                  </a:cubicBezTo>
                  <a:cubicBezTo>
                    <a:pt x="163" y="2515"/>
                    <a:pt x="202" y="2527"/>
                    <a:pt x="230" y="2527"/>
                  </a:cubicBezTo>
                  <a:cubicBezTo>
                    <a:pt x="253" y="2527"/>
                    <a:pt x="268" y="2518"/>
                    <a:pt x="274" y="2502"/>
                  </a:cubicBezTo>
                  <a:cubicBezTo>
                    <a:pt x="410" y="2230"/>
                    <a:pt x="524" y="1820"/>
                    <a:pt x="638" y="1274"/>
                  </a:cubicBezTo>
                  <a:cubicBezTo>
                    <a:pt x="672" y="1342"/>
                    <a:pt x="706" y="1456"/>
                    <a:pt x="740" y="1627"/>
                  </a:cubicBezTo>
                  <a:cubicBezTo>
                    <a:pt x="786" y="1786"/>
                    <a:pt x="820" y="1911"/>
                    <a:pt x="865" y="1979"/>
                  </a:cubicBezTo>
                  <a:cubicBezTo>
                    <a:pt x="933" y="2093"/>
                    <a:pt x="1036" y="2161"/>
                    <a:pt x="1161" y="2184"/>
                  </a:cubicBezTo>
                  <a:cubicBezTo>
                    <a:pt x="1168" y="2185"/>
                    <a:pt x="1175" y="2186"/>
                    <a:pt x="1182" y="2186"/>
                  </a:cubicBezTo>
                  <a:cubicBezTo>
                    <a:pt x="1232" y="2186"/>
                    <a:pt x="1279" y="2151"/>
                    <a:pt x="1309" y="2082"/>
                  </a:cubicBezTo>
                  <a:cubicBezTo>
                    <a:pt x="1320" y="2059"/>
                    <a:pt x="1354" y="1991"/>
                    <a:pt x="1400" y="1866"/>
                  </a:cubicBezTo>
                  <a:cubicBezTo>
                    <a:pt x="1479" y="1627"/>
                    <a:pt x="1536" y="1456"/>
                    <a:pt x="1570" y="1342"/>
                  </a:cubicBezTo>
                  <a:cubicBezTo>
                    <a:pt x="1582" y="1411"/>
                    <a:pt x="1593" y="1536"/>
                    <a:pt x="1593" y="1729"/>
                  </a:cubicBezTo>
                  <a:cubicBezTo>
                    <a:pt x="1604" y="1888"/>
                    <a:pt x="1616" y="2025"/>
                    <a:pt x="1639" y="2116"/>
                  </a:cubicBezTo>
                  <a:cubicBezTo>
                    <a:pt x="1673" y="2207"/>
                    <a:pt x="1707" y="2286"/>
                    <a:pt x="1752" y="2321"/>
                  </a:cubicBezTo>
                  <a:cubicBezTo>
                    <a:pt x="1821" y="2377"/>
                    <a:pt x="1877" y="2400"/>
                    <a:pt x="1934" y="2400"/>
                  </a:cubicBezTo>
                  <a:cubicBezTo>
                    <a:pt x="2025" y="2400"/>
                    <a:pt x="2059" y="2366"/>
                    <a:pt x="2048" y="2309"/>
                  </a:cubicBezTo>
                  <a:cubicBezTo>
                    <a:pt x="1968" y="1945"/>
                    <a:pt x="1923" y="1479"/>
                    <a:pt x="1889" y="933"/>
                  </a:cubicBezTo>
                  <a:cubicBezTo>
                    <a:pt x="1889" y="865"/>
                    <a:pt x="1889" y="774"/>
                    <a:pt x="1889" y="671"/>
                  </a:cubicBezTo>
                  <a:cubicBezTo>
                    <a:pt x="1900" y="535"/>
                    <a:pt x="1900" y="455"/>
                    <a:pt x="1900" y="410"/>
                  </a:cubicBezTo>
                  <a:cubicBezTo>
                    <a:pt x="1900" y="296"/>
                    <a:pt x="1889" y="182"/>
                    <a:pt x="1877" y="91"/>
                  </a:cubicBezTo>
                  <a:cubicBezTo>
                    <a:pt x="1866" y="23"/>
                    <a:pt x="1809" y="0"/>
                    <a:pt x="170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3359014" y="2087613"/>
              <a:ext cx="69251" cy="110983"/>
            </a:xfrm>
            <a:custGeom>
              <a:rect b="b" l="l" r="r" t="t"/>
              <a:pathLst>
                <a:path extrusionOk="0" h="2335" w="1457">
                  <a:moveTo>
                    <a:pt x="1138" y="1"/>
                  </a:moveTo>
                  <a:cubicBezTo>
                    <a:pt x="1001" y="35"/>
                    <a:pt x="876" y="69"/>
                    <a:pt x="751" y="103"/>
                  </a:cubicBezTo>
                  <a:cubicBezTo>
                    <a:pt x="615" y="137"/>
                    <a:pt x="489" y="183"/>
                    <a:pt x="387" y="228"/>
                  </a:cubicBezTo>
                  <a:cubicBezTo>
                    <a:pt x="307" y="262"/>
                    <a:pt x="216" y="296"/>
                    <a:pt x="137" y="331"/>
                  </a:cubicBezTo>
                  <a:cubicBezTo>
                    <a:pt x="46" y="376"/>
                    <a:pt x="0" y="433"/>
                    <a:pt x="0" y="513"/>
                  </a:cubicBezTo>
                  <a:cubicBezTo>
                    <a:pt x="0" y="592"/>
                    <a:pt x="69" y="649"/>
                    <a:pt x="216" y="672"/>
                  </a:cubicBezTo>
                  <a:cubicBezTo>
                    <a:pt x="205" y="899"/>
                    <a:pt x="194" y="1024"/>
                    <a:pt x="182" y="1047"/>
                  </a:cubicBezTo>
                  <a:cubicBezTo>
                    <a:pt x="182" y="1070"/>
                    <a:pt x="160" y="1093"/>
                    <a:pt x="126" y="1104"/>
                  </a:cubicBezTo>
                  <a:cubicBezTo>
                    <a:pt x="80" y="1127"/>
                    <a:pt x="57" y="1150"/>
                    <a:pt x="57" y="1172"/>
                  </a:cubicBezTo>
                  <a:cubicBezTo>
                    <a:pt x="57" y="1218"/>
                    <a:pt x="80" y="1263"/>
                    <a:pt x="160" y="1320"/>
                  </a:cubicBezTo>
                  <a:cubicBezTo>
                    <a:pt x="137" y="1491"/>
                    <a:pt x="137" y="1695"/>
                    <a:pt x="160" y="1923"/>
                  </a:cubicBezTo>
                  <a:cubicBezTo>
                    <a:pt x="160" y="2003"/>
                    <a:pt x="194" y="2071"/>
                    <a:pt x="262" y="2139"/>
                  </a:cubicBezTo>
                  <a:cubicBezTo>
                    <a:pt x="319" y="2196"/>
                    <a:pt x="387" y="2241"/>
                    <a:pt x="455" y="2253"/>
                  </a:cubicBezTo>
                  <a:cubicBezTo>
                    <a:pt x="663" y="2302"/>
                    <a:pt x="897" y="2335"/>
                    <a:pt x="1157" y="2335"/>
                  </a:cubicBezTo>
                  <a:cubicBezTo>
                    <a:pt x="1195" y="2335"/>
                    <a:pt x="1235" y="2334"/>
                    <a:pt x="1274" y="2332"/>
                  </a:cubicBezTo>
                  <a:cubicBezTo>
                    <a:pt x="1320" y="2321"/>
                    <a:pt x="1354" y="2310"/>
                    <a:pt x="1377" y="2276"/>
                  </a:cubicBezTo>
                  <a:cubicBezTo>
                    <a:pt x="1399" y="2241"/>
                    <a:pt x="1399" y="2196"/>
                    <a:pt x="1399" y="2162"/>
                  </a:cubicBezTo>
                  <a:cubicBezTo>
                    <a:pt x="1368" y="2047"/>
                    <a:pt x="1327" y="1990"/>
                    <a:pt x="1268" y="1990"/>
                  </a:cubicBezTo>
                  <a:cubicBezTo>
                    <a:pt x="1263" y="1990"/>
                    <a:pt x="1257" y="1990"/>
                    <a:pt x="1252" y="1991"/>
                  </a:cubicBezTo>
                  <a:cubicBezTo>
                    <a:pt x="1229" y="1991"/>
                    <a:pt x="1217" y="2003"/>
                    <a:pt x="1195" y="2025"/>
                  </a:cubicBezTo>
                  <a:cubicBezTo>
                    <a:pt x="1172" y="2048"/>
                    <a:pt x="1149" y="2048"/>
                    <a:pt x="1126" y="2048"/>
                  </a:cubicBezTo>
                  <a:cubicBezTo>
                    <a:pt x="1073" y="2052"/>
                    <a:pt x="1022" y="2054"/>
                    <a:pt x="975" y="2054"/>
                  </a:cubicBezTo>
                  <a:cubicBezTo>
                    <a:pt x="750" y="2054"/>
                    <a:pt x="593" y="2011"/>
                    <a:pt x="489" y="1946"/>
                  </a:cubicBezTo>
                  <a:cubicBezTo>
                    <a:pt x="467" y="1900"/>
                    <a:pt x="455" y="1843"/>
                    <a:pt x="455" y="1764"/>
                  </a:cubicBezTo>
                  <a:cubicBezTo>
                    <a:pt x="455" y="1650"/>
                    <a:pt x="478" y="1502"/>
                    <a:pt x="535" y="1309"/>
                  </a:cubicBezTo>
                  <a:cubicBezTo>
                    <a:pt x="603" y="1275"/>
                    <a:pt x="706" y="1263"/>
                    <a:pt x="819" y="1263"/>
                  </a:cubicBezTo>
                  <a:cubicBezTo>
                    <a:pt x="967" y="1263"/>
                    <a:pt x="1070" y="1252"/>
                    <a:pt x="1126" y="1241"/>
                  </a:cubicBezTo>
                  <a:cubicBezTo>
                    <a:pt x="1161" y="1241"/>
                    <a:pt x="1183" y="1229"/>
                    <a:pt x="1206" y="1206"/>
                  </a:cubicBezTo>
                  <a:cubicBezTo>
                    <a:pt x="1229" y="1172"/>
                    <a:pt x="1252" y="1150"/>
                    <a:pt x="1252" y="1150"/>
                  </a:cubicBezTo>
                  <a:cubicBezTo>
                    <a:pt x="1274" y="1138"/>
                    <a:pt x="1286" y="1127"/>
                    <a:pt x="1286" y="1104"/>
                  </a:cubicBezTo>
                  <a:cubicBezTo>
                    <a:pt x="1286" y="1093"/>
                    <a:pt x="1263" y="1059"/>
                    <a:pt x="1229" y="1013"/>
                  </a:cubicBezTo>
                  <a:cubicBezTo>
                    <a:pt x="1172" y="979"/>
                    <a:pt x="1115" y="956"/>
                    <a:pt x="1047" y="956"/>
                  </a:cubicBezTo>
                  <a:cubicBezTo>
                    <a:pt x="1001" y="956"/>
                    <a:pt x="944" y="968"/>
                    <a:pt x="853" y="979"/>
                  </a:cubicBezTo>
                  <a:cubicBezTo>
                    <a:pt x="774" y="990"/>
                    <a:pt x="717" y="1002"/>
                    <a:pt x="671" y="1002"/>
                  </a:cubicBezTo>
                  <a:cubicBezTo>
                    <a:pt x="615" y="1002"/>
                    <a:pt x="569" y="990"/>
                    <a:pt x="535" y="979"/>
                  </a:cubicBezTo>
                  <a:cubicBezTo>
                    <a:pt x="546" y="740"/>
                    <a:pt x="558" y="592"/>
                    <a:pt x="580" y="524"/>
                  </a:cubicBezTo>
                  <a:cubicBezTo>
                    <a:pt x="671" y="490"/>
                    <a:pt x="819" y="433"/>
                    <a:pt x="1001" y="387"/>
                  </a:cubicBezTo>
                  <a:cubicBezTo>
                    <a:pt x="1195" y="331"/>
                    <a:pt x="1331" y="285"/>
                    <a:pt x="1433" y="251"/>
                  </a:cubicBezTo>
                  <a:cubicBezTo>
                    <a:pt x="1445" y="240"/>
                    <a:pt x="1456" y="217"/>
                    <a:pt x="1456" y="194"/>
                  </a:cubicBezTo>
                  <a:cubicBezTo>
                    <a:pt x="1456" y="183"/>
                    <a:pt x="1456" y="160"/>
                    <a:pt x="1445" y="137"/>
                  </a:cubicBezTo>
                  <a:cubicBezTo>
                    <a:pt x="1433" y="103"/>
                    <a:pt x="1433" y="92"/>
                    <a:pt x="1422" y="80"/>
                  </a:cubicBezTo>
                  <a:cubicBezTo>
                    <a:pt x="1331" y="24"/>
                    <a:pt x="1252" y="1"/>
                    <a:pt x="11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3430357" y="2080531"/>
              <a:ext cx="76808" cy="124671"/>
            </a:xfrm>
            <a:custGeom>
              <a:rect b="b" l="l" r="r" t="t"/>
              <a:pathLst>
                <a:path extrusionOk="0" h="2623" w="1616">
                  <a:moveTo>
                    <a:pt x="547" y="286"/>
                  </a:moveTo>
                  <a:cubicBezTo>
                    <a:pt x="626" y="286"/>
                    <a:pt x="695" y="309"/>
                    <a:pt x="729" y="354"/>
                  </a:cubicBezTo>
                  <a:cubicBezTo>
                    <a:pt x="763" y="400"/>
                    <a:pt x="786" y="445"/>
                    <a:pt x="797" y="502"/>
                  </a:cubicBezTo>
                  <a:cubicBezTo>
                    <a:pt x="797" y="536"/>
                    <a:pt x="797" y="582"/>
                    <a:pt x="786" y="627"/>
                  </a:cubicBezTo>
                  <a:cubicBezTo>
                    <a:pt x="763" y="775"/>
                    <a:pt x="638" y="935"/>
                    <a:pt x="422" y="1094"/>
                  </a:cubicBezTo>
                  <a:cubicBezTo>
                    <a:pt x="422" y="1026"/>
                    <a:pt x="422" y="935"/>
                    <a:pt x="422" y="832"/>
                  </a:cubicBezTo>
                  <a:cubicBezTo>
                    <a:pt x="410" y="684"/>
                    <a:pt x="410" y="605"/>
                    <a:pt x="410" y="571"/>
                  </a:cubicBezTo>
                  <a:cubicBezTo>
                    <a:pt x="410" y="480"/>
                    <a:pt x="410" y="411"/>
                    <a:pt x="433" y="343"/>
                  </a:cubicBezTo>
                  <a:cubicBezTo>
                    <a:pt x="444" y="309"/>
                    <a:pt x="478" y="286"/>
                    <a:pt x="547" y="286"/>
                  </a:cubicBezTo>
                  <a:close/>
                  <a:moveTo>
                    <a:pt x="520" y="1"/>
                  </a:moveTo>
                  <a:cubicBezTo>
                    <a:pt x="278" y="1"/>
                    <a:pt x="146" y="80"/>
                    <a:pt x="114" y="229"/>
                  </a:cubicBezTo>
                  <a:cubicBezTo>
                    <a:pt x="80" y="468"/>
                    <a:pt x="58" y="764"/>
                    <a:pt x="58" y="1128"/>
                  </a:cubicBezTo>
                  <a:lnTo>
                    <a:pt x="58" y="1549"/>
                  </a:lnTo>
                  <a:cubicBezTo>
                    <a:pt x="58" y="1753"/>
                    <a:pt x="46" y="1935"/>
                    <a:pt x="35" y="2083"/>
                  </a:cubicBezTo>
                  <a:cubicBezTo>
                    <a:pt x="35" y="2106"/>
                    <a:pt x="35" y="2152"/>
                    <a:pt x="23" y="2231"/>
                  </a:cubicBezTo>
                  <a:cubicBezTo>
                    <a:pt x="12" y="2288"/>
                    <a:pt x="1" y="2345"/>
                    <a:pt x="1" y="2379"/>
                  </a:cubicBezTo>
                  <a:cubicBezTo>
                    <a:pt x="1" y="2516"/>
                    <a:pt x="58" y="2595"/>
                    <a:pt x="171" y="2618"/>
                  </a:cubicBezTo>
                  <a:cubicBezTo>
                    <a:pt x="178" y="2621"/>
                    <a:pt x="185" y="2623"/>
                    <a:pt x="191" y="2623"/>
                  </a:cubicBezTo>
                  <a:cubicBezTo>
                    <a:pt x="207" y="2623"/>
                    <a:pt x="223" y="2615"/>
                    <a:pt x="240" y="2606"/>
                  </a:cubicBezTo>
                  <a:cubicBezTo>
                    <a:pt x="274" y="2595"/>
                    <a:pt x="285" y="2584"/>
                    <a:pt x="296" y="2584"/>
                  </a:cubicBezTo>
                  <a:cubicBezTo>
                    <a:pt x="331" y="2459"/>
                    <a:pt x="353" y="2288"/>
                    <a:pt x="365" y="2072"/>
                  </a:cubicBezTo>
                  <a:cubicBezTo>
                    <a:pt x="387" y="1788"/>
                    <a:pt x="399" y="1606"/>
                    <a:pt x="410" y="1537"/>
                  </a:cubicBezTo>
                  <a:cubicBezTo>
                    <a:pt x="513" y="1640"/>
                    <a:pt x="683" y="1810"/>
                    <a:pt x="922" y="2061"/>
                  </a:cubicBezTo>
                  <a:cubicBezTo>
                    <a:pt x="1127" y="2277"/>
                    <a:pt x="1297" y="2447"/>
                    <a:pt x="1434" y="2550"/>
                  </a:cubicBezTo>
                  <a:cubicBezTo>
                    <a:pt x="1559" y="2516"/>
                    <a:pt x="1616" y="2470"/>
                    <a:pt x="1616" y="2413"/>
                  </a:cubicBezTo>
                  <a:cubicBezTo>
                    <a:pt x="1616" y="2402"/>
                    <a:pt x="1616" y="2390"/>
                    <a:pt x="1604" y="2379"/>
                  </a:cubicBezTo>
                  <a:cubicBezTo>
                    <a:pt x="1536" y="2254"/>
                    <a:pt x="1411" y="2106"/>
                    <a:pt x="1229" y="1947"/>
                  </a:cubicBezTo>
                  <a:cubicBezTo>
                    <a:pt x="945" y="1685"/>
                    <a:pt x="797" y="1560"/>
                    <a:pt x="797" y="1549"/>
                  </a:cubicBezTo>
                  <a:cubicBezTo>
                    <a:pt x="751" y="1515"/>
                    <a:pt x="717" y="1480"/>
                    <a:pt x="672" y="1446"/>
                  </a:cubicBezTo>
                  <a:cubicBezTo>
                    <a:pt x="615" y="1401"/>
                    <a:pt x="592" y="1367"/>
                    <a:pt x="592" y="1333"/>
                  </a:cubicBezTo>
                  <a:cubicBezTo>
                    <a:pt x="592" y="1299"/>
                    <a:pt x="615" y="1276"/>
                    <a:pt x="660" y="1242"/>
                  </a:cubicBezTo>
                  <a:cubicBezTo>
                    <a:pt x="774" y="1185"/>
                    <a:pt x="877" y="1094"/>
                    <a:pt x="945" y="991"/>
                  </a:cubicBezTo>
                  <a:cubicBezTo>
                    <a:pt x="1036" y="866"/>
                    <a:pt x="1081" y="741"/>
                    <a:pt x="1081" y="627"/>
                  </a:cubicBezTo>
                  <a:cubicBezTo>
                    <a:pt x="1081" y="480"/>
                    <a:pt x="1036" y="343"/>
                    <a:pt x="945" y="218"/>
                  </a:cubicBezTo>
                  <a:cubicBezTo>
                    <a:pt x="842" y="82"/>
                    <a:pt x="717" y="13"/>
                    <a:pt x="569" y="2"/>
                  </a:cubicBezTo>
                  <a:cubicBezTo>
                    <a:pt x="552" y="1"/>
                    <a:pt x="536" y="1"/>
                    <a:pt x="52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3496852" y="2080531"/>
              <a:ext cx="76808" cy="124671"/>
            </a:xfrm>
            <a:custGeom>
              <a:rect b="b" l="l" r="r" t="t"/>
              <a:pathLst>
                <a:path extrusionOk="0" h="2623" w="1616">
                  <a:moveTo>
                    <a:pt x="535" y="286"/>
                  </a:moveTo>
                  <a:cubicBezTo>
                    <a:pt x="615" y="286"/>
                    <a:pt x="683" y="309"/>
                    <a:pt x="717" y="354"/>
                  </a:cubicBezTo>
                  <a:cubicBezTo>
                    <a:pt x="751" y="400"/>
                    <a:pt x="774" y="445"/>
                    <a:pt x="785" y="502"/>
                  </a:cubicBezTo>
                  <a:cubicBezTo>
                    <a:pt x="785" y="536"/>
                    <a:pt x="785" y="582"/>
                    <a:pt x="774" y="627"/>
                  </a:cubicBezTo>
                  <a:cubicBezTo>
                    <a:pt x="751" y="775"/>
                    <a:pt x="626" y="935"/>
                    <a:pt x="410" y="1094"/>
                  </a:cubicBezTo>
                  <a:cubicBezTo>
                    <a:pt x="410" y="1026"/>
                    <a:pt x="410" y="935"/>
                    <a:pt x="410" y="832"/>
                  </a:cubicBezTo>
                  <a:cubicBezTo>
                    <a:pt x="399" y="684"/>
                    <a:pt x="399" y="605"/>
                    <a:pt x="399" y="571"/>
                  </a:cubicBezTo>
                  <a:cubicBezTo>
                    <a:pt x="399" y="480"/>
                    <a:pt x="410" y="411"/>
                    <a:pt x="422" y="343"/>
                  </a:cubicBezTo>
                  <a:cubicBezTo>
                    <a:pt x="433" y="309"/>
                    <a:pt x="467" y="286"/>
                    <a:pt x="535" y="286"/>
                  </a:cubicBezTo>
                  <a:close/>
                  <a:moveTo>
                    <a:pt x="517" y="1"/>
                  </a:moveTo>
                  <a:cubicBezTo>
                    <a:pt x="267" y="1"/>
                    <a:pt x="136" y="80"/>
                    <a:pt x="114" y="229"/>
                  </a:cubicBezTo>
                  <a:cubicBezTo>
                    <a:pt x="69" y="468"/>
                    <a:pt x="46" y="764"/>
                    <a:pt x="46" y="1128"/>
                  </a:cubicBezTo>
                  <a:lnTo>
                    <a:pt x="46" y="1549"/>
                  </a:lnTo>
                  <a:cubicBezTo>
                    <a:pt x="46" y="1753"/>
                    <a:pt x="46" y="1935"/>
                    <a:pt x="35" y="2083"/>
                  </a:cubicBezTo>
                  <a:cubicBezTo>
                    <a:pt x="23" y="2106"/>
                    <a:pt x="23" y="2152"/>
                    <a:pt x="12" y="2231"/>
                  </a:cubicBezTo>
                  <a:cubicBezTo>
                    <a:pt x="1" y="2288"/>
                    <a:pt x="1" y="2345"/>
                    <a:pt x="1" y="2379"/>
                  </a:cubicBezTo>
                  <a:cubicBezTo>
                    <a:pt x="1" y="2516"/>
                    <a:pt x="46" y="2595"/>
                    <a:pt x="171" y="2618"/>
                  </a:cubicBezTo>
                  <a:cubicBezTo>
                    <a:pt x="175" y="2621"/>
                    <a:pt x="179" y="2623"/>
                    <a:pt x="184" y="2623"/>
                  </a:cubicBezTo>
                  <a:cubicBezTo>
                    <a:pt x="197" y="2623"/>
                    <a:pt x="215" y="2615"/>
                    <a:pt x="240" y="2606"/>
                  </a:cubicBezTo>
                  <a:cubicBezTo>
                    <a:pt x="262" y="2595"/>
                    <a:pt x="274" y="2584"/>
                    <a:pt x="285" y="2584"/>
                  </a:cubicBezTo>
                  <a:cubicBezTo>
                    <a:pt x="319" y="2459"/>
                    <a:pt x="342" y="2288"/>
                    <a:pt x="353" y="2072"/>
                  </a:cubicBezTo>
                  <a:cubicBezTo>
                    <a:pt x="376" y="1788"/>
                    <a:pt x="387" y="1606"/>
                    <a:pt x="399" y="1537"/>
                  </a:cubicBezTo>
                  <a:cubicBezTo>
                    <a:pt x="513" y="1640"/>
                    <a:pt x="683" y="1810"/>
                    <a:pt x="911" y="2061"/>
                  </a:cubicBezTo>
                  <a:cubicBezTo>
                    <a:pt x="1115" y="2277"/>
                    <a:pt x="1286" y="2447"/>
                    <a:pt x="1422" y="2550"/>
                  </a:cubicBezTo>
                  <a:cubicBezTo>
                    <a:pt x="1548" y="2516"/>
                    <a:pt x="1616" y="2470"/>
                    <a:pt x="1616" y="2413"/>
                  </a:cubicBezTo>
                  <a:cubicBezTo>
                    <a:pt x="1616" y="2402"/>
                    <a:pt x="1604" y="2390"/>
                    <a:pt x="1604" y="2379"/>
                  </a:cubicBezTo>
                  <a:cubicBezTo>
                    <a:pt x="1525" y="2254"/>
                    <a:pt x="1400" y="2106"/>
                    <a:pt x="1218" y="1947"/>
                  </a:cubicBezTo>
                  <a:cubicBezTo>
                    <a:pt x="933" y="1685"/>
                    <a:pt x="797" y="1560"/>
                    <a:pt x="785" y="1549"/>
                  </a:cubicBezTo>
                  <a:cubicBezTo>
                    <a:pt x="751" y="1515"/>
                    <a:pt x="706" y="1480"/>
                    <a:pt x="660" y="1446"/>
                  </a:cubicBezTo>
                  <a:cubicBezTo>
                    <a:pt x="615" y="1401"/>
                    <a:pt x="581" y="1367"/>
                    <a:pt x="581" y="1333"/>
                  </a:cubicBezTo>
                  <a:cubicBezTo>
                    <a:pt x="581" y="1299"/>
                    <a:pt x="604" y="1276"/>
                    <a:pt x="649" y="1242"/>
                  </a:cubicBezTo>
                  <a:cubicBezTo>
                    <a:pt x="763" y="1185"/>
                    <a:pt x="865" y="1094"/>
                    <a:pt x="945" y="991"/>
                  </a:cubicBezTo>
                  <a:cubicBezTo>
                    <a:pt x="1036" y="866"/>
                    <a:pt x="1081" y="741"/>
                    <a:pt x="1081" y="627"/>
                  </a:cubicBezTo>
                  <a:cubicBezTo>
                    <a:pt x="1081" y="480"/>
                    <a:pt x="1024" y="343"/>
                    <a:pt x="933" y="218"/>
                  </a:cubicBezTo>
                  <a:cubicBezTo>
                    <a:pt x="831" y="82"/>
                    <a:pt x="706" y="13"/>
                    <a:pt x="569" y="2"/>
                  </a:cubicBezTo>
                  <a:cubicBezTo>
                    <a:pt x="552" y="1"/>
                    <a:pt x="534" y="1"/>
                    <a:pt x="51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3561208" y="2078962"/>
              <a:ext cx="62740" cy="133749"/>
            </a:xfrm>
            <a:custGeom>
              <a:rect b="b" l="l" r="r" t="t"/>
              <a:pathLst>
                <a:path extrusionOk="0" h="2814" w="1320">
                  <a:moveTo>
                    <a:pt x="1138" y="1"/>
                  </a:moveTo>
                  <a:cubicBezTo>
                    <a:pt x="1081" y="1"/>
                    <a:pt x="1047" y="12"/>
                    <a:pt x="1024" y="58"/>
                  </a:cubicBezTo>
                  <a:cubicBezTo>
                    <a:pt x="956" y="171"/>
                    <a:pt x="887" y="319"/>
                    <a:pt x="819" y="501"/>
                  </a:cubicBezTo>
                  <a:cubicBezTo>
                    <a:pt x="774" y="649"/>
                    <a:pt x="717" y="808"/>
                    <a:pt x="671" y="968"/>
                  </a:cubicBezTo>
                  <a:cubicBezTo>
                    <a:pt x="614" y="831"/>
                    <a:pt x="546" y="695"/>
                    <a:pt x="489" y="569"/>
                  </a:cubicBezTo>
                  <a:cubicBezTo>
                    <a:pt x="421" y="410"/>
                    <a:pt x="353" y="285"/>
                    <a:pt x="285" y="183"/>
                  </a:cubicBezTo>
                  <a:cubicBezTo>
                    <a:pt x="194" y="160"/>
                    <a:pt x="148" y="137"/>
                    <a:pt x="137" y="137"/>
                  </a:cubicBezTo>
                  <a:cubicBezTo>
                    <a:pt x="114" y="137"/>
                    <a:pt x="80" y="149"/>
                    <a:pt x="46" y="183"/>
                  </a:cubicBezTo>
                  <a:cubicBezTo>
                    <a:pt x="12" y="206"/>
                    <a:pt x="0" y="228"/>
                    <a:pt x="0" y="262"/>
                  </a:cubicBezTo>
                  <a:cubicBezTo>
                    <a:pt x="0" y="274"/>
                    <a:pt x="0" y="285"/>
                    <a:pt x="12" y="296"/>
                  </a:cubicBezTo>
                  <a:cubicBezTo>
                    <a:pt x="137" y="524"/>
                    <a:pt x="296" y="888"/>
                    <a:pt x="478" y="1377"/>
                  </a:cubicBezTo>
                  <a:cubicBezTo>
                    <a:pt x="398" y="1593"/>
                    <a:pt x="319" y="1798"/>
                    <a:pt x="239" y="2003"/>
                  </a:cubicBezTo>
                  <a:cubicBezTo>
                    <a:pt x="148" y="2253"/>
                    <a:pt x="103" y="2469"/>
                    <a:pt x="91" y="2662"/>
                  </a:cubicBezTo>
                  <a:cubicBezTo>
                    <a:pt x="91" y="2696"/>
                    <a:pt x="114" y="2730"/>
                    <a:pt x="171" y="2765"/>
                  </a:cubicBezTo>
                  <a:cubicBezTo>
                    <a:pt x="208" y="2793"/>
                    <a:pt x="246" y="2813"/>
                    <a:pt x="283" y="2813"/>
                  </a:cubicBezTo>
                  <a:cubicBezTo>
                    <a:pt x="291" y="2813"/>
                    <a:pt x="299" y="2812"/>
                    <a:pt x="307" y="2810"/>
                  </a:cubicBezTo>
                  <a:cubicBezTo>
                    <a:pt x="398" y="2810"/>
                    <a:pt x="444" y="2765"/>
                    <a:pt x="455" y="2674"/>
                  </a:cubicBezTo>
                  <a:cubicBezTo>
                    <a:pt x="455" y="2651"/>
                    <a:pt x="455" y="2594"/>
                    <a:pt x="455" y="2514"/>
                  </a:cubicBezTo>
                  <a:cubicBezTo>
                    <a:pt x="455" y="2446"/>
                    <a:pt x="455" y="2401"/>
                    <a:pt x="478" y="2355"/>
                  </a:cubicBezTo>
                  <a:cubicBezTo>
                    <a:pt x="535" y="2150"/>
                    <a:pt x="683" y="1764"/>
                    <a:pt x="910" y="1218"/>
                  </a:cubicBezTo>
                  <a:cubicBezTo>
                    <a:pt x="1103" y="751"/>
                    <a:pt x="1240" y="365"/>
                    <a:pt x="1320" y="69"/>
                  </a:cubicBezTo>
                  <a:cubicBezTo>
                    <a:pt x="1263" y="24"/>
                    <a:pt x="1206" y="1"/>
                    <a:pt x="113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3161146" y="2227637"/>
              <a:ext cx="53043" cy="148151"/>
            </a:xfrm>
            <a:custGeom>
              <a:rect b="b" l="l" r="r" t="t"/>
              <a:pathLst>
                <a:path extrusionOk="0" h="3117" w="1116">
                  <a:moveTo>
                    <a:pt x="888" y="1"/>
                  </a:moveTo>
                  <a:cubicBezTo>
                    <a:pt x="717" y="1"/>
                    <a:pt x="558" y="103"/>
                    <a:pt x="399" y="285"/>
                  </a:cubicBezTo>
                  <a:cubicBezTo>
                    <a:pt x="137" y="615"/>
                    <a:pt x="1" y="1001"/>
                    <a:pt x="1" y="1468"/>
                  </a:cubicBezTo>
                  <a:cubicBezTo>
                    <a:pt x="1" y="1547"/>
                    <a:pt x="1" y="1638"/>
                    <a:pt x="12" y="1729"/>
                  </a:cubicBezTo>
                  <a:cubicBezTo>
                    <a:pt x="46" y="2025"/>
                    <a:pt x="69" y="2196"/>
                    <a:pt x="80" y="2230"/>
                  </a:cubicBezTo>
                  <a:cubicBezTo>
                    <a:pt x="103" y="2287"/>
                    <a:pt x="126" y="2355"/>
                    <a:pt x="171" y="2412"/>
                  </a:cubicBezTo>
                  <a:cubicBezTo>
                    <a:pt x="205" y="2480"/>
                    <a:pt x="239" y="2537"/>
                    <a:pt x="274" y="2594"/>
                  </a:cubicBezTo>
                  <a:cubicBezTo>
                    <a:pt x="421" y="2833"/>
                    <a:pt x="558" y="2992"/>
                    <a:pt x="683" y="3060"/>
                  </a:cubicBezTo>
                  <a:cubicBezTo>
                    <a:pt x="751" y="3094"/>
                    <a:pt x="808" y="3106"/>
                    <a:pt x="842" y="3117"/>
                  </a:cubicBezTo>
                  <a:cubicBezTo>
                    <a:pt x="876" y="3117"/>
                    <a:pt x="899" y="3106"/>
                    <a:pt x="933" y="3071"/>
                  </a:cubicBezTo>
                  <a:cubicBezTo>
                    <a:pt x="956" y="3037"/>
                    <a:pt x="967" y="3003"/>
                    <a:pt x="967" y="2958"/>
                  </a:cubicBezTo>
                  <a:cubicBezTo>
                    <a:pt x="967" y="2924"/>
                    <a:pt x="945" y="2889"/>
                    <a:pt x="911" y="2867"/>
                  </a:cubicBezTo>
                  <a:cubicBezTo>
                    <a:pt x="865" y="2844"/>
                    <a:pt x="831" y="2833"/>
                    <a:pt x="785" y="2810"/>
                  </a:cubicBezTo>
                  <a:cubicBezTo>
                    <a:pt x="694" y="2753"/>
                    <a:pt x="615" y="2662"/>
                    <a:pt x="558" y="2537"/>
                  </a:cubicBezTo>
                  <a:cubicBezTo>
                    <a:pt x="524" y="2491"/>
                    <a:pt x="478" y="2378"/>
                    <a:pt x="421" y="2207"/>
                  </a:cubicBezTo>
                  <a:cubicBezTo>
                    <a:pt x="353" y="2002"/>
                    <a:pt x="319" y="1786"/>
                    <a:pt x="319" y="1559"/>
                  </a:cubicBezTo>
                  <a:cubicBezTo>
                    <a:pt x="319" y="1070"/>
                    <a:pt x="456" y="683"/>
                    <a:pt x="751" y="376"/>
                  </a:cubicBezTo>
                  <a:cubicBezTo>
                    <a:pt x="785" y="342"/>
                    <a:pt x="854" y="308"/>
                    <a:pt x="979" y="285"/>
                  </a:cubicBezTo>
                  <a:cubicBezTo>
                    <a:pt x="1070" y="274"/>
                    <a:pt x="1115" y="228"/>
                    <a:pt x="1115" y="160"/>
                  </a:cubicBezTo>
                  <a:cubicBezTo>
                    <a:pt x="1115" y="114"/>
                    <a:pt x="1104" y="80"/>
                    <a:pt x="1092" y="69"/>
                  </a:cubicBezTo>
                  <a:cubicBezTo>
                    <a:pt x="1024" y="23"/>
                    <a:pt x="967" y="1"/>
                    <a:pt x="8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3210340" y="2238901"/>
              <a:ext cx="64926" cy="123388"/>
            </a:xfrm>
            <a:custGeom>
              <a:rect b="b" l="l" r="r" t="t"/>
              <a:pathLst>
                <a:path extrusionOk="0" h="2596" w="1366">
                  <a:moveTo>
                    <a:pt x="1176" y="0"/>
                  </a:moveTo>
                  <a:cubicBezTo>
                    <a:pt x="1160" y="0"/>
                    <a:pt x="1144" y="1"/>
                    <a:pt x="1127" y="2"/>
                  </a:cubicBezTo>
                  <a:cubicBezTo>
                    <a:pt x="1070" y="2"/>
                    <a:pt x="1047" y="48"/>
                    <a:pt x="1036" y="139"/>
                  </a:cubicBezTo>
                  <a:cubicBezTo>
                    <a:pt x="979" y="571"/>
                    <a:pt x="922" y="935"/>
                    <a:pt x="865" y="1208"/>
                  </a:cubicBezTo>
                  <a:lnTo>
                    <a:pt x="592" y="1208"/>
                  </a:lnTo>
                  <a:cubicBezTo>
                    <a:pt x="547" y="1197"/>
                    <a:pt x="501" y="1185"/>
                    <a:pt x="478" y="1163"/>
                  </a:cubicBezTo>
                  <a:cubicBezTo>
                    <a:pt x="478" y="1094"/>
                    <a:pt x="478" y="1003"/>
                    <a:pt x="501" y="878"/>
                  </a:cubicBezTo>
                  <a:cubicBezTo>
                    <a:pt x="512" y="753"/>
                    <a:pt x="524" y="662"/>
                    <a:pt x="524" y="605"/>
                  </a:cubicBezTo>
                  <a:cubicBezTo>
                    <a:pt x="524" y="526"/>
                    <a:pt x="512" y="457"/>
                    <a:pt x="490" y="389"/>
                  </a:cubicBezTo>
                  <a:cubicBezTo>
                    <a:pt x="490" y="355"/>
                    <a:pt x="456" y="332"/>
                    <a:pt x="410" y="321"/>
                  </a:cubicBezTo>
                  <a:cubicBezTo>
                    <a:pt x="342" y="310"/>
                    <a:pt x="308" y="287"/>
                    <a:pt x="296" y="275"/>
                  </a:cubicBezTo>
                  <a:cubicBezTo>
                    <a:pt x="285" y="287"/>
                    <a:pt x="262" y="287"/>
                    <a:pt x="228" y="298"/>
                  </a:cubicBezTo>
                  <a:cubicBezTo>
                    <a:pt x="183" y="310"/>
                    <a:pt x="160" y="321"/>
                    <a:pt x="160" y="355"/>
                  </a:cubicBezTo>
                  <a:cubicBezTo>
                    <a:pt x="160" y="560"/>
                    <a:pt x="148" y="833"/>
                    <a:pt x="103" y="1185"/>
                  </a:cubicBezTo>
                  <a:cubicBezTo>
                    <a:pt x="46" y="1606"/>
                    <a:pt x="12" y="1879"/>
                    <a:pt x="12" y="2016"/>
                  </a:cubicBezTo>
                  <a:cubicBezTo>
                    <a:pt x="12" y="2027"/>
                    <a:pt x="12" y="2050"/>
                    <a:pt x="1" y="2084"/>
                  </a:cubicBezTo>
                  <a:cubicBezTo>
                    <a:pt x="1" y="2118"/>
                    <a:pt x="1" y="2141"/>
                    <a:pt x="1" y="2163"/>
                  </a:cubicBezTo>
                  <a:cubicBezTo>
                    <a:pt x="1" y="2266"/>
                    <a:pt x="23" y="2323"/>
                    <a:pt x="92" y="2357"/>
                  </a:cubicBezTo>
                  <a:cubicBezTo>
                    <a:pt x="134" y="2381"/>
                    <a:pt x="180" y="2392"/>
                    <a:pt x="226" y="2392"/>
                  </a:cubicBezTo>
                  <a:cubicBezTo>
                    <a:pt x="265" y="2392"/>
                    <a:pt x="305" y="2384"/>
                    <a:pt x="342" y="2368"/>
                  </a:cubicBezTo>
                  <a:cubicBezTo>
                    <a:pt x="353" y="1970"/>
                    <a:pt x="387" y="1663"/>
                    <a:pt x="456" y="1458"/>
                  </a:cubicBezTo>
                  <a:cubicBezTo>
                    <a:pt x="490" y="1447"/>
                    <a:pt x="512" y="1436"/>
                    <a:pt x="547" y="1436"/>
                  </a:cubicBezTo>
                  <a:cubicBezTo>
                    <a:pt x="581" y="1436"/>
                    <a:pt x="626" y="1447"/>
                    <a:pt x="694" y="1458"/>
                  </a:cubicBezTo>
                  <a:cubicBezTo>
                    <a:pt x="751" y="1470"/>
                    <a:pt x="808" y="1481"/>
                    <a:pt x="842" y="1481"/>
                  </a:cubicBezTo>
                  <a:cubicBezTo>
                    <a:pt x="842" y="1538"/>
                    <a:pt x="831" y="1617"/>
                    <a:pt x="820" y="1720"/>
                  </a:cubicBezTo>
                  <a:cubicBezTo>
                    <a:pt x="808" y="1834"/>
                    <a:pt x="797" y="1913"/>
                    <a:pt x="797" y="1959"/>
                  </a:cubicBezTo>
                  <a:cubicBezTo>
                    <a:pt x="797" y="1993"/>
                    <a:pt x="797" y="2038"/>
                    <a:pt x="797" y="2107"/>
                  </a:cubicBezTo>
                  <a:cubicBezTo>
                    <a:pt x="797" y="2175"/>
                    <a:pt x="785" y="2220"/>
                    <a:pt x="785" y="2254"/>
                  </a:cubicBezTo>
                  <a:cubicBezTo>
                    <a:pt x="785" y="2414"/>
                    <a:pt x="842" y="2516"/>
                    <a:pt x="933" y="2573"/>
                  </a:cubicBezTo>
                  <a:cubicBezTo>
                    <a:pt x="956" y="2596"/>
                    <a:pt x="1013" y="2596"/>
                    <a:pt x="1081" y="2596"/>
                  </a:cubicBezTo>
                  <a:cubicBezTo>
                    <a:pt x="1104" y="2596"/>
                    <a:pt x="1115" y="2584"/>
                    <a:pt x="1138" y="2573"/>
                  </a:cubicBezTo>
                  <a:cubicBezTo>
                    <a:pt x="1149" y="2550"/>
                    <a:pt x="1161" y="2539"/>
                    <a:pt x="1161" y="2516"/>
                  </a:cubicBezTo>
                  <a:cubicBezTo>
                    <a:pt x="1161" y="2448"/>
                    <a:pt x="1149" y="2368"/>
                    <a:pt x="1149" y="2289"/>
                  </a:cubicBezTo>
                  <a:cubicBezTo>
                    <a:pt x="1149" y="2038"/>
                    <a:pt x="1183" y="1663"/>
                    <a:pt x="1252" y="1197"/>
                  </a:cubicBezTo>
                  <a:cubicBezTo>
                    <a:pt x="1320" y="685"/>
                    <a:pt x="1354" y="321"/>
                    <a:pt x="1365" y="93"/>
                  </a:cubicBezTo>
                  <a:cubicBezTo>
                    <a:pt x="1346" y="34"/>
                    <a:pt x="1282" y="0"/>
                    <a:pt x="117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3286008" y="2235147"/>
              <a:ext cx="77379" cy="124671"/>
            </a:xfrm>
            <a:custGeom>
              <a:rect b="b" l="l" r="r" t="t"/>
              <a:pathLst>
                <a:path extrusionOk="0" h="2623" w="1628">
                  <a:moveTo>
                    <a:pt x="547" y="286"/>
                  </a:moveTo>
                  <a:cubicBezTo>
                    <a:pt x="626" y="286"/>
                    <a:pt x="695" y="309"/>
                    <a:pt x="729" y="354"/>
                  </a:cubicBezTo>
                  <a:cubicBezTo>
                    <a:pt x="763" y="400"/>
                    <a:pt x="786" y="445"/>
                    <a:pt x="797" y="502"/>
                  </a:cubicBezTo>
                  <a:cubicBezTo>
                    <a:pt x="797" y="536"/>
                    <a:pt x="797" y="582"/>
                    <a:pt x="786" y="627"/>
                  </a:cubicBezTo>
                  <a:cubicBezTo>
                    <a:pt x="763" y="775"/>
                    <a:pt x="638" y="934"/>
                    <a:pt x="422" y="1094"/>
                  </a:cubicBezTo>
                  <a:cubicBezTo>
                    <a:pt x="422" y="1025"/>
                    <a:pt x="422" y="934"/>
                    <a:pt x="422" y="832"/>
                  </a:cubicBezTo>
                  <a:cubicBezTo>
                    <a:pt x="410" y="684"/>
                    <a:pt x="410" y="605"/>
                    <a:pt x="410" y="570"/>
                  </a:cubicBezTo>
                  <a:cubicBezTo>
                    <a:pt x="410" y="479"/>
                    <a:pt x="422" y="411"/>
                    <a:pt x="433" y="343"/>
                  </a:cubicBezTo>
                  <a:cubicBezTo>
                    <a:pt x="445" y="309"/>
                    <a:pt x="479" y="286"/>
                    <a:pt x="547" y="286"/>
                  </a:cubicBezTo>
                  <a:close/>
                  <a:moveTo>
                    <a:pt x="529" y="1"/>
                  </a:moveTo>
                  <a:cubicBezTo>
                    <a:pt x="279" y="1"/>
                    <a:pt x="147" y="80"/>
                    <a:pt x="115" y="229"/>
                  </a:cubicBezTo>
                  <a:cubicBezTo>
                    <a:pt x="81" y="468"/>
                    <a:pt x="58" y="764"/>
                    <a:pt x="58" y="1128"/>
                  </a:cubicBezTo>
                  <a:lnTo>
                    <a:pt x="58" y="1549"/>
                  </a:lnTo>
                  <a:cubicBezTo>
                    <a:pt x="58" y="1753"/>
                    <a:pt x="46" y="1935"/>
                    <a:pt x="46" y="2083"/>
                  </a:cubicBezTo>
                  <a:cubicBezTo>
                    <a:pt x="35" y="2106"/>
                    <a:pt x="35" y="2151"/>
                    <a:pt x="24" y="2231"/>
                  </a:cubicBezTo>
                  <a:cubicBezTo>
                    <a:pt x="12" y="2288"/>
                    <a:pt x="1" y="2345"/>
                    <a:pt x="1" y="2379"/>
                  </a:cubicBezTo>
                  <a:cubicBezTo>
                    <a:pt x="1" y="2515"/>
                    <a:pt x="58" y="2595"/>
                    <a:pt x="183" y="2618"/>
                  </a:cubicBezTo>
                  <a:cubicBezTo>
                    <a:pt x="186" y="2621"/>
                    <a:pt x="191" y="2622"/>
                    <a:pt x="196" y="2622"/>
                  </a:cubicBezTo>
                  <a:cubicBezTo>
                    <a:pt x="209" y="2622"/>
                    <a:pt x="227" y="2614"/>
                    <a:pt x="251" y="2606"/>
                  </a:cubicBezTo>
                  <a:cubicBezTo>
                    <a:pt x="274" y="2595"/>
                    <a:pt x="285" y="2595"/>
                    <a:pt x="297" y="2595"/>
                  </a:cubicBezTo>
                  <a:cubicBezTo>
                    <a:pt x="331" y="2459"/>
                    <a:pt x="354" y="2288"/>
                    <a:pt x="365" y="2072"/>
                  </a:cubicBezTo>
                  <a:cubicBezTo>
                    <a:pt x="388" y="1787"/>
                    <a:pt x="399" y="1617"/>
                    <a:pt x="410" y="1549"/>
                  </a:cubicBezTo>
                  <a:cubicBezTo>
                    <a:pt x="524" y="1640"/>
                    <a:pt x="695" y="1810"/>
                    <a:pt x="922" y="2060"/>
                  </a:cubicBezTo>
                  <a:cubicBezTo>
                    <a:pt x="1127" y="2277"/>
                    <a:pt x="1298" y="2447"/>
                    <a:pt x="1434" y="2550"/>
                  </a:cubicBezTo>
                  <a:cubicBezTo>
                    <a:pt x="1559" y="2515"/>
                    <a:pt x="1627" y="2470"/>
                    <a:pt x="1627" y="2413"/>
                  </a:cubicBezTo>
                  <a:cubicBezTo>
                    <a:pt x="1627" y="2402"/>
                    <a:pt x="1616" y="2390"/>
                    <a:pt x="1616" y="2379"/>
                  </a:cubicBezTo>
                  <a:cubicBezTo>
                    <a:pt x="1536" y="2254"/>
                    <a:pt x="1411" y="2106"/>
                    <a:pt x="1229" y="1947"/>
                  </a:cubicBezTo>
                  <a:cubicBezTo>
                    <a:pt x="945" y="1685"/>
                    <a:pt x="797" y="1560"/>
                    <a:pt x="797" y="1549"/>
                  </a:cubicBezTo>
                  <a:cubicBezTo>
                    <a:pt x="763" y="1515"/>
                    <a:pt x="717" y="1480"/>
                    <a:pt x="672" y="1446"/>
                  </a:cubicBezTo>
                  <a:cubicBezTo>
                    <a:pt x="615" y="1401"/>
                    <a:pt x="592" y="1367"/>
                    <a:pt x="592" y="1333"/>
                  </a:cubicBezTo>
                  <a:cubicBezTo>
                    <a:pt x="592" y="1298"/>
                    <a:pt x="615" y="1276"/>
                    <a:pt x="661" y="1242"/>
                  </a:cubicBezTo>
                  <a:cubicBezTo>
                    <a:pt x="774" y="1185"/>
                    <a:pt x="877" y="1094"/>
                    <a:pt x="945" y="991"/>
                  </a:cubicBezTo>
                  <a:cubicBezTo>
                    <a:pt x="1036" y="866"/>
                    <a:pt x="1081" y="741"/>
                    <a:pt x="1081" y="627"/>
                  </a:cubicBezTo>
                  <a:cubicBezTo>
                    <a:pt x="1081" y="479"/>
                    <a:pt x="1036" y="343"/>
                    <a:pt x="945" y="218"/>
                  </a:cubicBezTo>
                  <a:cubicBezTo>
                    <a:pt x="843" y="81"/>
                    <a:pt x="717" y="13"/>
                    <a:pt x="581" y="2"/>
                  </a:cubicBezTo>
                  <a:cubicBezTo>
                    <a:pt x="563" y="1"/>
                    <a:pt x="546" y="1"/>
                    <a:pt x="52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3352503" y="2246031"/>
              <a:ext cx="21674" cy="109224"/>
            </a:xfrm>
            <a:custGeom>
              <a:rect b="b" l="l" r="r" t="t"/>
              <a:pathLst>
                <a:path extrusionOk="0" h="2298" w="456">
                  <a:moveTo>
                    <a:pt x="263" y="0"/>
                  </a:moveTo>
                  <a:cubicBezTo>
                    <a:pt x="194" y="0"/>
                    <a:pt x="149" y="34"/>
                    <a:pt x="126" y="80"/>
                  </a:cubicBezTo>
                  <a:cubicBezTo>
                    <a:pt x="126" y="148"/>
                    <a:pt x="137" y="205"/>
                    <a:pt x="137" y="273"/>
                  </a:cubicBezTo>
                  <a:cubicBezTo>
                    <a:pt x="137" y="455"/>
                    <a:pt x="115" y="717"/>
                    <a:pt x="69" y="1069"/>
                  </a:cubicBezTo>
                  <a:cubicBezTo>
                    <a:pt x="24" y="1422"/>
                    <a:pt x="1" y="1684"/>
                    <a:pt x="1" y="1866"/>
                  </a:cubicBezTo>
                  <a:cubicBezTo>
                    <a:pt x="1" y="1957"/>
                    <a:pt x="12" y="2059"/>
                    <a:pt x="24" y="2150"/>
                  </a:cubicBezTo>
                  <a:cubicBezTo>
                    <a:pt x="35" y="2241"/>
                    <a:pt x="92" y="2286"/>
                    <a:pt x="206" y="2298"/>
                  </a:cubicBezTo>
                  <a:cubicBezTo>
                    <a:pt x="285" y="2298"/>
                    <a:pt x="331" y="2264"/>
                    <a:pt x="353" y="2184"/>
                  </a:cubicBezTo>
                  <a:cubicBezTo>
                    <a:pt x="353" y="2127"/>
                    <a:pt x="353" y="2059"/>
                    <a:pt x="353" y="1991"/>
                  </a:cubicBezTo>
                  <a:cubicBezTo>
                    <a:pt x="353" y="1809"/>
                    <a:pt x="365" y="1536"/>
                    <a:pt x="410" y="1183"/>
                  </a:cubicBezTo>
                  <a:cubicBezTo>
                    <a:pt x="444" y="831"/>
                    <a:pt x="456" y="558"/>
                    <a:pt x="456" y="387"/>
                  </a:cubicBezTo>
                  <a:cubicBezTo>
                    <a:pt x="456" y="296"/>
                    <a:pt x="456" y="228"/>
                    <a:pt x="456" y="148"/>
                  </a:cubicBezTo>
                  <a:cubicBezTo>
                    <a:pt x="444" y="148"/>
                    <a:pt x="444" y="137"/>
                    <a:pt x="444" y="125"/>
                  </a:cubicBezTo>
                  <a:cubicBezTo>
                    <a:pt x="444" y="125"/>
                    <a:pt x="444" y="103"/>
                    <a:pt x="444" y="80"/>
                  </a:cubicBezTo>
                  <a:cubicBezTo>
                    <a:pt x="444" y="46"/>
                    <a:pt x="433" y="34"/>
                    <a:pt x="433" y="34"/>
                  </a:cubicBezTo>
                  <a:cubicBezTo>
                    <a:pt x="422" y="34"/>
                    <a:pt x="410" y="34"/>
                    <a:pt x="410" y="46"/>
                  </a:cubicBezTo>
                  <a:cubicBezTo>
                    <a:pt x="353" y="23"/>
                    <a:pt x="308" y="0"/>
                    <a:pt x="26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3383350" y="2226544"/>
              <a:ext cx="42207" cy="140594"/>
            </a:xfrm>
            <a:custGeom>
              <a:rect b="b" l="l" r="r" t="t"/>
              <a:pathLst>
                <a:path extrusionOk="0" h="2958" w="888">
                  <a:moveTo>
                    <a:pt x="569" y="1"/>
                  </a:moveTo>
                  <a:cubicBezTo>
                    <a:pt x="512" y="1"/>
                    <a:pt x="455" y="12"/>
                    <a:pt x="398" y="35"/>
                  </a:cubicBezTo>
                  <a:cubicBezTo>
                    <a:pt x="273" y="103"/>
                    <a:pt x="171" y="206"/>
                    <a:pt x="103" y="353"/>
                  </a:cubicBezTo>
                  <a:cubicBezTo>
                    <a:pt x="34" y="479"/>
                    <a:pt x="0" y="615"/>
                    <a:pt x="0" y="774"/>
                  </a:cubicBezTo>
                  <a:cubicBezTo>
                    <a:pt x="0" y="968"/>
                    <a:pt x="91" y="1218"/>
                    <a:pt x="250" y="1548"/>
                  </a:cubicBezTo>
                  <a:cubicBezTo>
                    <a:pt x="421" y="1866"/>
                    <a:pt x="512" y="2116"/>
                    <a:pt x="512" y="2276"/>
                  </a:cubicBezTo>
                  <a:cubicBezTo>
                    <a:pt x="512" y="2401"/>
                    <a:pt x="478" y="2514"/>
                    <a:pt x="421" y="2628"/>
                  </a:cubicBezTo>
                  <a:cubicBezTo>
                    <a:pt x="410" y="2662"/>
                    <a:pt x="387" y="2674"/>
                    <a:pt x="341" y="2674"/>
                  </a:cubicBezTo>
                  <a:cubicBezTo>
                    <a:pt x="307" y="2685"/>
                    <a:pt x="285" y="2685"/>
                    <a:pt x="273" y="2708"/>
                  </a:cubicBezTo>
                  <a:cubicBezTo>
                    <a:pt x="239" y="2742"/>
                    <a:pt x="216" y="2787"/>
                    <a:pt x="216" y="2822"/>
                  </a:cubicBezTo>
                  <a:cubicBezTo>
                    <a:pt x="216" y="2867"/>
                    <a:pt x="250" y="2912"/>
                    <a:pt x="330" y="2947"/>
                  </a:cubicBezTo>
                  <a:cubicBezTo>
                    <a:pt x="353" y="2958"/>
                    <a:pt x="376" y="2958"/>
                    <a:pt x="398" y="2958"/>
                  </a:cubicBezTo>
                  <a:cubicBezTo>
                    <a:pt x="455" y="2958"/>
                    <a:pt x="523" y="2924"/>
                    <a:pt x="603" y="2878"/>
                  </a:cubicBezTo>
                  <a:cubicBezTo>
                    <a:pt x="694" y="2799"/>
                    <a:pt x="751" y="2742"/>
                    <a:pt x="774" y="2708"/>
                  </a:cubicBezTo>
                  <a:cubicBezTo>
                    <a:pt x="842" y="2571"/>
                    <a:pt x="887" y="2435"/>
                    <a:pt x="887" y="2287"/>
                  </a:cubicBezTo>
                  <a:cubicBezTo>
                    <a:pt x="887" y="2116"/>
                    <a:pt x="819" y="1900"/>
                    <a:pt x="694" y="1650"/>
                  </a:cubicBezTo>
                  <a:cubicBezTo>
                    <a:pt x="512" y="1275"/>
                    <a:pt x="410" y="1070"/>
                    <a:pt x="398" y="1047"/>
                  </a:cubicBezTo>
                  <a:cubicBezTo>
                    <a:pt x="376" y="979"/>
                    <a:pt x="364" y="911"/>
                    <a:pt x="364" y="831"/>
                  </a:cubicBezTo>
                  <a:cubicBezTo>
                    <a:pt x="364" y="638"/>
                    <a:pt x="432" y="456"/>
                    <a:pt x="569" y="319"/>
                  </a:cubicBezTo>
                  <a:cubicBezTo>
                    <a:pt x="592" y="308"/>
                    <a:pt x="603" y="297"/>
                    <a:pt x="614" y="297"/>
                  </a:cubicBezTo>
                  <a:cubicBezTo>
                    <a:pt x="626" y="297"/>
                    <a:pt x="637" y="297"/>
                    <a:pt x="683" y="308"/>
                  </a:cubicBezTo>
                  <a:cubicBezTo>
                    <a:pt x="694" y="314"/>
                    <a:pt x="705" y="316"/>
                    <a:pt x="717" y="316"/>
                  </a:cubicBezTo>
                  <a:cubicBezTo>
                    <a:pt x="728" y="316"/>
                    <a:pt x="740" y="314"/>
                    <a:pt x="751" y="308"/>
                  </a:cubicBezTo>
                  <a:cubicBezTo>
                    <a:pt x="819" y="274"/>
                    <a:pt x="865" y="228"/>
                    <a:pt x="865" y="171"/>
                  </a:cubicBezTo>
                  <a:cubicBezTo>
                    <a:pt x="865" y="137"/>
                    <a:pt x="842" y="115"/>
                    <a:pt x="819" y="92"/>
                  </a:cubicBezTo>
                  <a:cubicBezTo>
                    <a:pt x="762" y="24"/>
                    <a:pt x="683" y="1"/>
                    <a:pt x="5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3418474" y="2225260"/>
              <a:ext cx="110887" cy="129995"/>
            </a:xfrm>
            <a:custGeom>
              <a:rect b="b" l="l" r="r" t="t"/>
              <a:pathLst>
                <a:path extrusionOk="0" h="2735" w="2333">
                  <a:moveTo>
                    <a:pt x="2116" y="1"/>
                  </a:moveTo>
                  <a:cubicBezTo>
                    <a:pt x="2061" y="1"/>
                    <a:pt x="2001" y="11"/>
                    <a:pt x="1934" y="28"/>
                  </a:cubicBezTo>
                  <a:cubicBezTo>
                    <a:pt x="1809" y="62"/>
                    <a:pt x="1729" y="73"/>
                    <a:pt x="1695" y="73"/>
                  </a:cubicBezTo>
                  <a:cubicBezTo>
                    <a:pt x="1593" y="107"/>
                    <a:pt x="1479" y="119"/>
                    <a:pt x="1365" y="119"/>
                  </a:cubicBezTo>
                  <a:cubicBezTo>
                    <a:pt x="1240" y="119"/>
                    <a:pt x="1138" y="107"/>
                    <a:pt x="1047" y="73"/>
                  </a:cubicBezTo>
                  <a:cubicBezTo>
                    <a:pt x="933" y="130"/>
                    <a:pt x="763" y="176"/>
                    <a:pt x="546" y="198"/>
                  </a:cubicBezTo>
                  <a:cubicBezTo>
                    <a:pt x="285" y="221"/>
                    <a:pt x="114" y="255"/>
                    <a:pt x="35" y="278"/>
                  </a:cubicBezTo>
                  <a:cubicBezTo>
                    <a:pt x="12" y="301"/>
                    <a:pt x="1" y="324"/>
                    <a:pt x="1" y="335"/>
                  </a:cubicBezTo>
                  <a:cubicBezTo>
                    <a:pt x="1" y="346"/>
                    <a:pt x="23" y="380"/>
                    <a:pt x="46" y="449"/>
                  </a:cubicBezTo>
                  <a:cubicBezTo>
                    <a:pt x="126" y="517"/>
                    <a:pt x="239" y="551"/>
                    <a:pt x="364" y="551"/>
                  </a:cubicBezTo>
                  <a:cubicBezTo>
                    <a:pt x="421" y="551"/>
                    <a:pt x="512" y="540"/>
                    <a:pt x="660" y="517"/>
                  </a:cubicBezTo>
                  <a:cubicBezTo>
                    <a:pt x="785" y="494"/>
                    <a:pt x="876" y="494"/>
                    <a:pt x="956" y="494"/>
                  </a:cubicBezTo>
                  <a:cubicBezTo>
                    <a:pt x="956" y="687"/>
                    <a:pt x="945" y="960"/>
                    <a:pt x="922" y="1313"/>
                  </a:cubicBezTo>
                  <a:cubicBezTo>
                    <a:pt x="899" y="1688"/>
                    <a:pt x="888" y="1961"/>
                    <a:pt x="888" y="2132"/>
                  </a:cubicBezTo>
                  <a:cubicBezTo>
                    <a:pt x="888" y="2234"/>
                    <a:pt x="888" y="2337"/>
                    <a:pt x="888" y="2428"/>
                  </a:cubicBezTo>
                  <a:cubicBezTo>
                    <a:pt x="899" y="2507"/>
                    <a:pt x="922" y="2576"/>
                    <a:pt x="979" y="2632"/>
                  </a:cubicBezTo>
                  <a:cubicBezTo>
                    <a:pt x="1024" y="2701"/>
                    <a:pt x="1092" y="2735"/>
                    <a:pt x="1161" y="2735"/>
                  </a:cubicBezTo>
                  <a:cubicBezTo>
                    <a:pt x="1206" y="2735"/>
                    <a:pt x="1229" y="2712"/>
                    <a:pt x="1240" y="2678"/>
                  </a:cubicBezTo>
                  <a:cubicBezTo>
                    <a:pt x="1252" y="2644"/>
                    <a:pt x="1252" y="2610"/>
                    <a:pt x="1252" y="2564"/>
                  </a:cubicBezTo>
                  <a:cubicBezTo>
                    <a:pt x="1240" y="2405"/>
                    <a:pt x="1240" y="2234"/>
                    <a:pt x="1240" y="2075"/>
                  </a:cubicBezTo>
                  <a:cubicBezTo>
                    <a:pt x="1240" y="1643"/>
                    <a:pt x="1263" y="1108"/>
                    <a:pt x="1320" y="460"/>
                  </a:cubicBezTo>
                  <a:cubicBezTo>
                    <a:pt x="1741" y="392"/>
                    <a:pt x="2036" y="335"/>
                    <a:pt x="2207" y="289"/>
                  </a:cubicBezTo>
                  <a:cubicBezTo>
                    <a:pt x="2264" y="278"/>
                    <a:pt x="2309" y="221"/>
                    <a:pt x="2332" y="130"/>
                  </a:cubicBezTo>
                  <a:cubicBezTo>
                    <a:pt x="2332" y="85"/>
                    <a:pt x="2298" y="62"/>
                    <a:pt x="2230" y="62"/>
                  </a:cubicBezTo>
                  <a:cubicBezTo>
                    <a:pt x="2241" y="16"/>
                    <a:pt x="2218" y="5"/>
                    <a:pt x="2173" y="5"/>
                  </a:cubicBezTo>
                  <a:cubicBezTo>
                    <a:pt x="2155" y="2"/>
                    <a:pt x="2136" y="1"/>
                    <a:pt x="211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3499038" y="2240090"/>
              <a:ext cx="97341" cy="120108"/>
            </a:xfrm>
            <a:custGeom>
              <a:rect b="b" l="l" r="r" t="t"/>
              <a:pathLst>
                <a:path extrusionOk="0" h="2527" w="2048">
                  <a:moveTo>
                    <a:pt x="1706" y="0"/>
                  </a:moveTo>
                  <a:cubicBezTo>
                    <a:pt x="1638" y="0"/>
                    <a:pt x="1593" y="12"/>
                    <a:pt x="1593" y="57"/>
                  </a:cubicBezTo>
                  <a:cubicBezTo>
                    <a:pt x="1524" y="466"/>
                    <a:pt x="1365" y="1012"/>
                    <a:pt x="1115" y="1706"/>
                  </a:cubicBezTo>
                  <a:cubicBezTo>
                    <a:pt x="1035" y="1604"/>
                    <a:pt x="978" y="1467"/>
                    <a:pt x="956" y="1297"/>
                  </a:cubicBezTo>
                  <a:cubicBezTo>
                    <a:pt x="933" y="1149"/>
                    <a:pt x="910" y="1001"/>
                    <a:pt x="887" y="853"/>
                  </a:cubicBezTo>
                  <a:cubicBezTo>
                    <a:pt x="887" y="774"/>
                    <a:pt x="876" y="637"/>
                    <a:pt x="853" y="478"/>
                  </a:cubicBezTo>
                  <a:cubicBezTo>
                    <a:pt x="830" y="307"/>
                    <a:pt x="819" y="182"/>
                    <a:pt x="819" y="114"/>
                  </a:cubicBezTo>
                  <a:cubicBezTo>
                    <a:pt x="785" y="80"/>
                    <a:pt x="717" y="57"/>
                    <a:pt x="626" y="57"/>
                  </a:cubicBezTo>
                  <a:cubicBezTo>
                    <a:pt x="603" y="57"/>
                    <a:pt x="569" y="80"/>
                    <a:pt x="558" y="114"/>
                  </a:cubicBezTo>
                  <a:cubicBezTo>
                    <a:pt x="546" y="159"/>
                    <a:pt x="523" y="194"/>
                    <a:pt x="523" y="194"/>
                  </a:cubicBezTo>
                  <a:cubicBezTo>
                    <a:pt x="467" y="671"/>
                    <a:pt x="410" y="1001"/>
                    <a:pt x="353" y="1183"/>
                  </a:cubicBezTo>
                  <a:cubicBezTo>
                    <a:pt x="194" y="1718"/>
                    <a:pt x="103" y="2025"/>
                    <a:pt x="80" y="2082"/>
                  </a:cubicBezTo>
                  <a:cubicBezTo>
                    <a:pt x="23" y="2229"/>
                    <a:pt x="0" y="2309"/>
                    <a:pt x="0" y="2332"/>
                  </a:cubicBezTo>
                  <a:cubicBezTo>
                    <a:pt x="0" y="2400"/>
                    <a:pt x="34" y="2457"/>
                    <a:pt x="114" y="2491"/>
                  </a:cubicBezTo>
                  <a:cubicBezTo>
                    <a:pt x="163" y="2515"/>
                    <a:pt x="198" y="2527"/>
                    <a:pt x="225" y="2527"/>
                  </a:cubicBezTo>
                  <a:cubicBezTo>
                    <a:pt x="247" y="2527"/>
                    <a:pt x="263" y="2518"/>
                    <a:pt x="273" y="2502"/>
                  </a:cubicBezTo>
                  <a:cubicBezTo>
                    <a:pt x="398" y="2229"/>
                    <a:pt x="523" y="1820"/>
                    <a:pt x="637" y="1274"/>
                  </a:cubicBezTo>
                  <a:cubicBezTo>
                    <a:pt x="660" y="1342"/>
                    <a:pt x="694" y="1456"/>
                    <a:pt x="739" y="1627"/>
                  </a:cubicBezTo>
                  <a:cubicBezTo>
                    <a:pt x="774" y="1786"/>
                    <a:pt x="819" y="1911"/>
                    <a:pt x="865" y="1979"/>
                  </a:cubicBezTo>
                  <a:cubicBezTo>
                    <a:pt x="933" y="2093"/>
                    <a:pt x="1024" y="2161"/>
                    <a:pt x="1149" y="2184"/>
                  </a:cubicBezTo>
                  <a:cubicBezTo>
                    <a:pt x="1157" y="2185"/>
                    <a:pt x="1166" y="2186"/>
                    <a:pt x="1174" y="2186"/>
                  </a:cubicBezTo>
                  <a:cubicBezTo>
                    <a:pt x="1229" y="2186"/>
                    <a:pt x="1268" y="2151"/>
                    <a:pt x="1308" y="2082"/>
                  </a:cubicBezTo>
                  <a:cubicBezTo>
                    <a:pt x="1320" y="2059"/>
                    <a:pt x="1342" y="1991"/>
                    <a:pt x="1388" y="1865"/>
                  </a:cubicBezTo>
                  <a:cubicBezTo>
                    <a:pt x="1467" y="1627"/>
                    <a:pt x="1524" y="1456"/>
                    <a:pt x="1558" y="1342"/>
                  </a:cubicBezTo>
                  <a:cubicBezTo>
                    <a:pt x="1570" y="1411"/>
                    <a:pt x="1581" y="1536"/>
                    <a:pt x="1593" y="1729"/>
                  </a:cubicBezTo>
                  <a:cubicBezTo>
                    <a:pt x="1593" y="1888"/>
                    <a:pt x="1604" y="2013"/>
                    <a:pt x="1638" y="2116"/>
                  </a:cubicBezTo>
                  <a:cubicBezTo>
                    <a:pt x="1661" y="2207"/>
                    <a:pt x="1706" y="2286"/>
                    <a:pt x="1752" y="2320"/>
                  </a:cubicBezTo>
                  <a:cubicBezTo>
                    <a:pt x="1809" y="2377"/>
                    <a:pt x="1865" y="2400"/>
                    <a:pt x="1922" y="2400"/>
                  </a:cubicBezTo>
                  <a:cubicBezTo>
                    <a:pt x="2013" y="2400"/>
                    <a:pt x="2047" y="2366"/>
                    <a:pt x="2036" y="2309"/>
                  </a:cubicBezTo>
                  <a:cubicBezTo>
                    <a:pt x="1968" y="1945"/>
                    <a:pt x="1911" y="1479"/>
                    <a:pt x="1888" y="933"/>
                  </a:cubicBezTo>
                  <a:cubicBezTo>
                    <a:pt x="1888" y="865"/>
                    <a:pt x="1888" y="774"/>
                    <a:pt x="1888" y="671"/>
                  </a:cubicBezTo>
                  <a:cubicBezTo>
                    <a:pt x="1888" y="535"/>
                    <a:pt x="1900" y="455"/>
                    <a:pt x="1900" y="410"/>
                  </a:cubicBezTo>
                  <a:cubicBezTo>
                    <a:pt x="1900" y="296"/>
                    <a:pt x="1888" y="182"/>
                    <a:pt x="1865" y="91"/>
                  </a:cubicBezTo>
                  <a:cubicBezTo>
                    <a:pt x="1854" y="23"/>
                    <a:pt x="1797" y="0"/>
                    <a:pt x="170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3599565" y="2235194"/>
              <a:ext cx="73576" cy="127618"/>
            </a:xfrm>
            <a:custGeom>
              <a:rect b="b" l="l" r="r" t="t"/>
              <a:pathLst>
                <a:path extrusionOk="0" h="2685" w="1548">
                  <a:moveTo>
                    <a:pt x="831" y="786"/>
                  </a:moveTo>
                  <a:cubicBezTo>
                    <a:pt x="854" y="888"/>
                    <a:pt x="876" y="990"/>
                    <a:pt x="911" y="1093"/>
                  </a:cubicBezTo>
                  <a:cubicBezTo>
                    <a:pt x="933" y="1218"/>
                    <a:pt x="945" y="1320"/>
                    <a:pt x="956" y="1423"/>
                  </a:cubicBezTo>
                  <a:cubicBezTo>
                    <a:pt x="774" y="1423"/>
                    <a:pt x="672" y="1423"/>
                    <a:pt x="626" y="1434"/>
                  </a:cubicBezTo>
                  <a:cubicBezTo>
                    <a:pt x="683" y="1218"/>
                    <a:pt x="751" y="1002"/>
                    <a:pt x="831" y="786"/>
                  </a:cubicBezTo>
                  <a:close/>
                  <a:moveTo>
                    <a:pt x="842" y="1"/>
                  </a:moveTo>
                  <a:cubicBezTo>
                    <a:pt x="786" y="1"/>
                    <a:pt x="763" y="24"/>
                    <a:pt x="740" y="58"/>
                  </a:cubicBezTo>
                  <a:cubicBezTo>
                    <a:pt x="672" y="228"/>
                    <a:pt x="604" y="456"/>
                    <a:pt x="513" y="763"/>
                  </a:cubicBezTo>
                  <a:cubicBezTo>
                    <a:pt x="410" y="1115"/>
                    <a:pt x="331" y="1366"/>
                    <a:pt x="285" y="1491"/>
                  </a:cubicBezTo>
                  <a:cubicBezTo>
                    <a:pt x="285" y="1514"/>
                    <a:pt x="262" y="1525"/>
                    <a:pt x="217" y="1536"/>
                  </a:cubicBezTo>
                  <a:cubicBezTo>
                    <a:pt x="171" y="1548"/>
                    <a:pt x="149" y="1559"/>
                    <a:pt x="137" y="1570"/>
                  </a:cubicBezTo>
                  <a:cubicBezTo>
                    <a:pt x="126" y="1582"/>
                    <a:pt x="114" y="1593"/>
                    <a:pt x="114" y="1616"/>
                  </a:cubicBezTo>
                  <a:cubicBezTo>
                    <a:pt x="114" y="1627"/>
                    <a:pt x="137" y="1650"/>
                    <a:pt x="171" y="1673"/>
                  </a:cubicBezTo>
                  <a:cubicBezTo>
                    <a:pt x="205" y="1707"/>
                    <a:pt x="228" y="1730"/>
                    <a:pt x="228" y="1752"/>
                  </a:cubicBezTo>
                  <a:cubicBezTo>
                    <a:pt x="217" y="1832"/>
                    <a:pt x="171" y="1968"/>
                    <a:pt x="92" y="2162"/>
                  </a:cubicBezTo>
                  <a:cubicBezTo>
                    <a:pt x="23" y="2332"/>
                    <a:pt x="1" y="2458"/>
                    <a:pt x="12" y="2560"/>
                  </a:cubicBezTo>
                  <a:cubicBezTo>
                    <a:pt x="12" y="2605"/>
                    <a:pt x="58" y="2651"/>
                    <a:pt x="149" y="2674"/>
                  </a:cubicBezTo>
                  <a:cubicBezTo>
                    <a:pt x="168" y="2681"/>
                    <a:pt x="185" y="2685"/>
                    <a:pt x="201" y="2685"/>
                  </a:cubicBezTo>
                  <a:cubicBezTo>
                    <a:pt x="233" y="2685"/>
                    <a:pt x="259" y="2670"/>
                    <a:pt x="274" y="2640"/>
                  </a:cubicBezTo>
                  <a:cubicBezTo>
                    <a:pt x="319" y="2537"/>
                    <a:pt x="365" y="2401"/>
                    <a:pt x="410" y="2207"/>
                  </a:cubicBezTo>
                  <a:cubicBezTo>
                    <a:pt x="456" y="2003"/>
                    <a:pt x="490" y="1855"/>
                    <a:pt x="524" y="1775"/>
                  </a:cubicBezTo>
                  <a:cubicBezTo>
                    <a:pt x="581" y="1730"/>
                    <a:pt x="660" y="1695"/>
                    <a:pt x="763" y="1684"/>
                  </a:cubicBezTo>
                  <a:cubicBezTo>
                    <a:pt x="842" y="1673"/>
                    <a:pt x="933" y="1661"/>
                    <a:pt x="1024" y="1661"/>
                  </a:cubicBezTo>
                  <a:cubicBezTo>
                    <a:pt x="1070" y="1798"/>
                    <a:pt x="1115" y="1957"/>
                    <a:pt x="1149" y="2150"/>
                  </a:cubicBezTo>
                  <a:cubicBezTo>
                    <a:pt x="1184" y="2332"/>
                    <a:pt x="1263" y="2435"/>
                    <a:pt x="1400" y="2469"/>
                  </a:cubicBezTo>
                  <a:cubicBezTo>
                    <a:pt x="1411" y="2469"/>
                    <a:pt x="1445" y="2446"/>
                    <a:pt x="1479" y="2412"/>
                  </a:cubicBezTo>
                  <a:cubicBezTo>
                    <a:pt x="1525" y="2367"/>
                    <a:pt x="1548" y="2321"/>
                    <a:pt x="1548" y="2276"/>
                  </a:cubicBezTo>
                  <a:cubicBezTo>
                    <a:pt x="1548" y="2241"/>
                    <a:pt x="1548" y="2207"/>
                    <a:pt x="1525" y="2162"/>
                  </a:cubicBezTo>
                  <a:cubicBezTo>
                    <a:pt x="1388" y="1764"/>
                    <a:pt x="1252" y="1263"/>
                    <a:pt x="1127" y="638"/>
                  </a:cubicBezTo>
                  <a:cubicBezTo>
                    <a:pt x="1104" y="535"/>
                    <a:pt x="1093" y="433"/>
                    <a:pt x="1081" y="319"/>
                  </a:cubicBezTo>
                  <a:cubicBezTo>
                    <a:pt x="1058" y="194"/>
                    <a:pt x="1013" y="103"/>
                    <a:pt x="933" y="46"/>
                  </a:cubicBezTo>
                  <a:cubicBezTo>
                    <a:pt x="911" y="12"/>
                    <a:pt x="876" y="1"/>
                    <a:pt x="8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3677419" y="2226544"/>
              <a:ext cx="42207" cy="140594"/>
            </a:xfrm>
            <a:custGeom>
              <a:rect b="b" l="l" r="r" t="t"/>
              <a:pathLst>
                <a:path extrusionOk="0" h="2958" w="888">
                  <a:moveTo>
                    <a:pt x="569" y="1"/>
                  </a:moveTo>
                  <a:cubicBezTo>
                    <a:pt x="512" y="1"/>
                    <a:pt x="455" y="12"/>
                    <a:pt x="399" y="35"/>
                  </a:cubicBezTo>
                  <a:cubicBezTo>
                    <a:pt x="274" y="103"/>
                    <a:pt x="171" y="206"/>
                    <a:pt x="103" y="353"/>
                  </a:cubicBezTo>
                  <a:cubicBezTo>
                    <a:pt x="35" y="479"/>
                    <a:pt x="1" y="615"/>
                    <a:pt x="1" y="774"/>
                  </a:cubicBezTo>
                  <a:cubicBezTo>
                    <a:pt x="1" y="968"/>
                    <a:pt x="92" y="1218"/>
                    <a:pt x="251" y="1548"/>
                  </a:cubicBezTo>
                  <a:cubicBezTo>
                    <a:pt x="421" y="1866"/>
                    <a:pt x="512" y="2116"/>
                    <a:pt x="512" y="2276"/>
                  </a:cubicBezTo>
                  <a:cubicBezTo>
                    <a:pt x="512" y="2401"/>
                    <a:pt x="478" y="2514"/>
                    <a:pt x="421" y="2628"/>
                  </a:cubicBezTo>
                  <a:cubicBezTo>
                    <a:pt x="410" y="2662"/>
                    <a:pt x="387" y="2674"/>
                    <a:pt x="342" y="2674"/>
                  </a:cubicBezTo>
                  <a:cubicBezTo>
                    <a:pt x="308" y="2685"/>
                    <a:pt x="285" y="2685"/>
                    <a:pt x="274" y="2708"/>
                  </a:cubicBezTo>
                  <a:cubicBezTo>
                    <a:pt x="239" y="2742"/>
                    <a:pt x="217" y="2787"/>
                    <a:pt x="217" y="2822"/>
                  </a:cubicBezTo>
                  <a:cubicBezTo>
                    <a:pt x="217" y="2867"/>
                    <a:pt x="251" y="2912"/>
                    <a:pt x="330" y="2947"/>
                  </a:cubicBezTo>
                  <a:cubicBezTo>
                    <a:pt x="353" y="2958"/>
                    <a:pt x="376" y="2958"/>
                    <a:pt x="399" y="2958"/>
                  </a:cubicBezTo>
                  <a:cubicBezTo>
                    <a:pt x="455" y="2958"/>
                    <a:pt x="524" y="2924"/>
                    <a:pt x="603" y="2878"/>
                  </a:cubicBezTo>
                  <a:cubicBezTo>
                    <a:pt x="694" y="2799"/>
                    <a:pt x="751" y="2742"/>
                    <a:pt x="774" y="2708"/>
                  </a:cubicBezTo>
                  <a:cubicBezTo>
                    <a:pt x="842" y="2571"/>
                    <a:pt x="888" y="2435"/>
                    <a:pt x="888" y="2287"/>
                  </a:cubicBezTo>
                  <a:cubicBezTo>
                    <a:pt x="888" y="2116"/>
                    <a:pt x="819" y="1900"/>
                    <a:pt x="694" y="1650"/>
                  </a:cubicBezTo>
                  <a:cubicBezTo>
                    <a:pt x="512" y="1275"/>
                    <a:pt x="410" y="1070"/>
                    <a:pt x="399" y="1047"/>
                  </a:cubicBezTo>
                  <a:cubicBezTo>
                    <a:pt x="376" y="979"/>
                    <a:pt x="364" y="911"/>
                    <a:pt x="364" y="831"/>
                  </a:cubicBezTo>
                  <a:cubicBezTo>
                    <a:pt x="364" y="638"/>
                    <a:pt x="433" y="456"/>
                    <a:pt x="569" y="319"/>
                  </a:cubicBezTo>
                  <a:cubicBezTo>
                    <a:pt x="592" y="308"/>
                    <a:pt x="603" y="297"/>
                    <a:pt x="615" y="297"/>
                  </a:cubicBezTo>
                  <a:cubicBezTo>
                    <a:pt x="626" y="297"/>
                    <a:pt x="637" y="297"/>
                    <a:pt x="683" y="308"/>
                  </a:cubicBezTo>
                  <a:cubicBezTo>
                    <a:pt x="694" y="314"/>
                    <a:pt x="706" y="316"/>
                    <a:pt x="717" y="316"/>
                  </a:cubicBezTo>
                  <a:cubicBezTo>
                    <a:pt x="728" y="316"/>
                    <a:pt x="740" y="314"/>
                    <a:pt x="751" y="308"/>
                  </a:cubicBezTo>
                  <a:cubicBezTo>
                    <a:pt x="819" y="274"/>
                    <a:pt x="865" y="228"/>
                    <a:pt x="865" y="171"/>
                  </a:cubicBezTo>
                  <a:cubicBezTo>
                    <a:pt x="865" y="137"/>
                    <a:pt x="842" y="115"/>
                    <a:pt x="819" y="92"/>
                  </a:cubicBezTo>
                  <a:cubicBezTo>
                    <a:pt x="763" y="24"/>
                    <a:pt x="683" y="1"/>
                    <a:pt x="5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3406592" y="2384201"/>
              <a:ext cx="82750" cy="141354"/>
            </a:xfrm>
            <a:custGeom>
              <a:rect b="b" l="l" r="r" t="t"/>
              <a:pathLst>
                <a:path extrusionOk="0" h="2974" w="1741">
                  <a:moveTo>
                    <a:pt x="444" y="403"/>
                  </a:moveTo>
                  <a:cubicBezTo>
                    <a:pt x="444" y="403"/>
                    <a:pt x="455" y="403"/>
                    <a:pt x="455" y="414"/>
                  </a:cubicBezTo>
                  <a:cubicBezTo>
                    <a:pt x="478" y="471"/>
                    <a:pt x="489" y="540"/>
                    <a:pt x="489" y="608"/>
                  </a:cubicBezTo>
                  <a:cubicBezTo>
                    <a:pt x="489" y="676"/>
                    <a:pt x="478" y="767"/>
                    <a:pt x="455" y="881"/>
                  </a:cubicBezTo>
                  <a:cubicBezTo>
                    <a:pt x="432" y="1017"/>
                    <a:pt x="421" y="1108"/>
                    <a:pt x="421" y="1154"/>
                  </a:cubicBezTo>
                  <a:cubicBezTo>
                    <a:pt x="376" y="1017"/>
                    <a:pt x="341" y="881"/>
                    <a:pt x="341" y="756"/>
                  </a:cubicBezTo>
                  <a:cubicBezTo>
                    <a:pt x="341" y="676"/>
                    <a:pt x="353" y="608"/>
                    <a:pt x="376" y="540"/>
                  </a:cubicBezTo>
                  <a:cubicBezTo>
                    <a:pt x="387" y="449"/>
                    <a:pt x="421" y="403"/>
                    <a:pt x="444" y="403"/>
                  </a:cubicBezTo>
                  <a:close/>
                  <a:moveTo>
                    <a:pt x="558" y="1973"/>
                  </a:moveTo>
                  <a:cubicBezTo>
                    <a:pt x="569" y="1984"/>
                    <a:pt x="603" y="2007"/>
                    <a:pt x="660" y="2041"/>
                  </a:cubicBezTo>
                  <a:cubicBezTo>
                    <a:pt x="694" y="2075"/>
                    <a:pt x="717" y="2109"/>
                    <a:pt x="717" y="2132"/>
                  </a:cubicBezTo>
                  <a:cubicBezTo>
                    <a:pt x="717" y="2155"/>
                    <a:pt x="705" y="2177"/>
                    <a:pt x="694" y="2200"/>
                  </a:cubicBezTo>
                  <a:cubicBezTo>
                    <a:pt x="683" y="2211"/>
                    <a:pt x="649" y="2291"/>
                    <a:pt x="580" y="2450"/>
                  </a:cubicBezTo>
                  <a:cubicBezTo>
                    <a:pt x="535" y="2564"/>
                    <a:pt x="489" y="2621"/>
                    <a:pt x="467" y="2621"/>
                  </a:cubicBezTo>
                  <a:cubicBezTo>
                    <a:pt x="455" y="2621"/>
                    <a:pt x="444" y="2610"/>
                    <a:pt x="432" y="2598"/>
                  </a:cubicBezTo>
                  <a:cubicBezTo>
                    <a:pt x="410" y="2553"/>
                    <a:pt x="398" y="2507"/>
                    <a:pt x="398" y="2450"/>
                  </a:cubicBezTo>
                  <a:cubicBezTo>
                    <a:pt x="398" y="2393"/>
                    <a:pt x="421" y="2314"/>
                    <a:pt x="455" y="2211"/>
                  </a:cubicBezTo>
                  <a:cubicBezTo>
                    <a:pt x="489" y="2132"/>
                    <a:pt x="523" y="2052"/>
                    <a:pt x="558" y="1973"/>
                  </a:cubicBezTo>
                  <a:close/>
                  <a:moveTo>
                    <a:pt x="498" y="0"/>
                  </a:moveTo>
                  <a:cubicBezTo>
                    <a:pt x="484" y="0"/>
                    <a:pt x="470" y="2"/>
                    <a:pt x="455" y="5"/>
                  </a:cubicBezTo>
                  <a:cubicBezTo>
                    <a:pt x="353" y="28"/>
                    <a:pt x="262" y="85"/>
                    <a:pt x="182" y="176"/>
                  </a:cubicBezTo>
                  <a:cubicBezTo>
                    <a:pt x="114" y="255"/>
                    <a:pt x="57" y="358"/>
                    <a:pt x="34" y="471"/>
                  </a:cubicBezTo>
                  <a:cubicBezTo>
                    <a:pt x="12" y="562"/>
                    <a:pt x="0" y="653"/>
                    <a:pt x="0" y="756"/>
                  </a:cubicBezTo>
                  <a:cubicBezTo>
                    <a:pt x="0" y="1063"/>
                    <a:pt x="103" y="1370"/>
                    <a:pt x="296" y="1654"/>
                  </a:cubicBezTo>
                  <a:cubicBezTo>
                    <a:pt x="262" y="1791"/>
                    <a:pt x="228" y="1927"/>
                    <a:pt x="194" y="2064"/>
                  </a:cubicBezTo>
                  <a:cubicBezTo>
                    <a:pt x="148" y="2223"/>
                    <a:pt x="125" y="2359"/>
                    <a:pt x="103" y="2473"/>
                  </a:cubicBezTo>
                  <a:cubicBezTo>
                    <a:pt x="103" y="2530"/>
                    <a:pt x="91" y="2587"/>
                    <a:pt x="91" y="2632"/>
                  </a:cubicBezTo>
                  <a:cubicBezTo>
                    <a:pt x="91" y="2803"/>
                    <a:pt x="137" y="2905"/>
                    <a:pt x="228" y="2939"/>
                  </a:cubicBezTo>
                  <a:cubicBezTo>
                    <a:pt x="285" y="2962"/>
                    <a:pt x="353" y="2974"/>
                    <a:pt x="410" y="2974"/>
                  </a:cubicBezTo>
                  <a:cubicBezTo>
                    <a:pt x="455" y="2974"/>
                    <a:pt x="501" y="2962"/>
                    <a:pt x="535" y="2939"/>
                  </a:cubicBezTo>
                  <a:cubicBezTo>
                    <a:pt x="614" y="2883"/>
                    <a:pt x="694" y="2780"/>
                    <a:pt x="785" y="2655"/>
                  </a:cubicBezTo>
                  <a:cubicBezTo>
                    <a:pt x="910" y="2473"/>
                    <a:pt x="967" y="2371"/>
                    <a:pt x="978" y="2359"/>
                  </a:cubicBezTo>
                  <a:cubicBezTo>
                    <a:pt x="1104" y="2450"/>
                    <a:pt x="1183" y="2519"/>
                    <a:pt x="1240" y="2564"/>
                  </a:cubicBezTo>
                  <a:cubicBezTo>
                    <a:pt x="1320" y="2621"/>
                    <a:pt x="1399" y="2644"/>
                    <a:pt x="1479" y="2644"/>
                  </a:cubicBezTo>
                  <a:cubicBezTo>
                    <a:pt x="1513" y="2644"/>
                    <a:pt x="1547" y="2644"/>
                    <a:pt x="1581" y="2621"/>
                  </a:cubicBezTo>
                  <a:cubicBezTo>
                    <a:pt x="1593" y="2610"/>
                    <a:pt x="1604" y="2575"/>
                    <a:pt x="1604" y="2541"/>
                  </a:cubicBezTo>
                  <a:cubicBezTo>
                    <a:pt x="1604" y="2507"/>
                    <a:pt x="1604" y="2484"/>
                    <a:pt x="1581" y="2473"/>
                  </a:cubicBezTo>
                  <a:cubicBezTo>
                    <a:pt x="1399" y="2302"/>
                    <a:pt x="1251" y="2177"/>
                    <a:pt x="1115" y="2075"/>
                  </a:cubicBezTo>
                  <a:cubicBezTo>
                    <a:pt x="1115" y="2075"/>
                    <a:pt x="1160" y="1950"/>
                    <a:pt x="1251" y="1722"/>
                  </a:cubicBezTo>
                  <a:cubicBezTo>
                    <a:pt x="1308" y="1586"/>
                    <a:pt x="1331" y="1461"/>
                    <a:pt x="1320" y="1347"/>
                  </a:cubicBezTo>
                  <a:cubicBezTo>
                    <a:pt x="1342" y="1336"/>
                    <a:pt x="1422" y="1302"/>
                    <a:pt x="1558" y="1245"/>
                  </a:cubicBezTo>
                  <a:cubicBezTo>
                    <a:pt x="1661" y="1211"/>
                    <a:pt x="1718" y="1154"/>
                    <a:pt x="1729" y="1085"/>
                  </a:cubicBezTo>
                  <a:cubicBezTo>
                    <a:pt x="1740" y="1063"/>
                    <a:pt x="1729" y="1051"/>
                    <a:pt x="1706" y="1029"/>
                  </a:cubicBezTo>
                  <a:cubicBezTo>
                    <a:pt x="1684" y="1017"/>
                    <a:pt x="1672" y="1006"/>
                    <a:pt x="1649" y="983"/>
                  </a:cubicBezTo>
                  <a:cubicBezTo>
                    <a:pt x="1615" y="972"/>
                    <a:pt x="1570" y="972"/>
                    <a:pt x="1536" y="972"/>
                  </a:cubicBezTo>
                  <a:cubicBezTo>
                    <a:pt x="1456" y="972"/>
                    <a:pt x="1354" y="994"/>
                    <a:pt x="1240" y="1029"/>
                  </a:cubicBezTo>
                  <a:cubicBezTo>
                    <a:pt x="1138" y="1063"/>
                    <a:pt x="1047" y="1097"/>
                    <a:pt x="944" y="1131"/>
                  </a:cubicBezTo>
                  <a:cubicBezTo>
                    <a:pt x="876" y="1165"/>
                    <a:pt x="831" y="1211"/>
                    <a:pt x="831" y="1279"/>
                  </a:cubicBezTo>
                  <a:cubicBezTo>
                    <a:pt x="831" y="1290"/>
                    <a:pt x="831" y="1302"/>
                    <a:pt x="842" y="1313"/>
                  </a:cubicBezTo>
                  <a:cubicBezTo>
                    <a:pt x="842" y="1347"/>
                    <a:pt x="876" y="1370"/>
                    <a:pt x="933" y="1370"/>
                  </a:cubicBezTo>
                  <a:cubicBezTo>
                    <a:pt x="990" y="1381"/>
                    <a:pt x="1013" y="1393"/>
                    <a:pt x="1001" y="1427"/>
                  </a:cubicBezTo>
                  <a:cubicBezTo>
                    <a:pt x="978" y="1609"/>
                    <a:pt x="922" y="1745"/>
                    <a:pt x="842" y="1825"/>
                  </a:cubicBezTo>
                  <a:cubicBezTo>
                    <a:pt x="796" y="1802"/>
                    <a:pt x="751" y="1768"/>
                    <a:pt x="705" y="1734"/>
                  </a:cubicBezTo>
                  <a:cubicBezTo>
                    <a:pt x="660" y="1688"/>
                    <a:pt x="637" y="1654"/>
                    <a:pt x="637" y="1609"/>
                  </a:cubicBezTo>
                  <a:cubicBezTo>
                    <a:pt x="649" y="1518"/>
                    <a:pt x="671" y="1381"/>
                    <a:pt x="705" y="1211"/>
                  </a:cubicBezTo>
                  <a:cubicBezTo>
                    <a:pt x="740" y="1017"/>
                    <a:pt x="774" y="892"/>
                    <a:pt x="785" y="812"/>
                  </a:cubicBezTo>
                  <a:cubicBezTo>
                    <a:pt x="796" y="687"/>
                    <a:pt x="808" y="596"/>
                    <a:pt x="808" y="528"/>
                  </a:cubicBezTo>
                  <a:cubicBezTo>
                    <a:pt x="808" y="392"/>
                    <a:pt x="774" y="267"/>
                    <a:pt x="728" y="176"/>
                  </a:cubicBezTo>
                  <a:cubicBezTo>
                    <a:pt x="660" y="59"/>
                    <a:pt x="583" y="0"/>
                    <a:pt x="4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3272509" y="2548133"/>
              <a:ext cx="64926" cy="123388"/>
            </a:xfrm>
            <a:custGeom>
              <a:rect b="b" l="l" r="r" t="t"/>
              <a:pathLst>
                <a:path extrusionOk="0" h="2596" w="1366">
                  <a:moveTo>
                    <a:pt x="1179" y="0"/>
                  </a:moveTo>
                  <a:cubicBezTo>
                    <a:pt x="1163" y="0"/>
                    <a:pt x="1145" y="1"/>
                    <a:pt x="1127" y="2"/>
                  </a:cubicBezTo>
                  <a:cubicBezTo>
                    <a:pt x="1081" y="2"/>
                    <a:pt x="1047" y="48"/>
                    <a:pt x="1036" y="139"/>
                  </a:cubicBezTo>
                  <a:cubicBezTo>
                    <a:pt x="979" y="582"/>
                    <a:pt x="922" y="935"/>
                    <a:pt x="865" y="1208"/>
                  </a:cubicBezTo>
                  <a:lnTo>
                    <a:pt x="729" y="1208"/>
                  </a:lnTo>
                  <a:cubicBezTo>
                    <a:pt x="710" y="1212"/>
                    <a:pt x="692" y="1213"/>
                    <a:pt x="675" y="1213"/>
                  </a:cubicBezTo>
                  <a:cubicBezTo>
                    <a:pt x="643" y="1213"/>
                    <a:pt x="615" y="1208"/>
                    <a:pt x="592" y="1208"/>
                  </a:cubicBezTo>
                  <a:cubicBezTo>
                    <a:pt x="547" y="1208"/>
                    <a:pt x="512" y="1185"/>
                    <a:pt x="478" y="1162"/>
                  </a:cubicBezTo>
                  <a:cubicBezTo>
                    <a:pt x="478" y="1094"/>
                    <a:pt x="490" y="1003"/>
                    <a:pt x="501" y="878"/>
                  </a:cubicBezTo>
                  <a:cubicBezTo>
                    <a:pt x="524" y="753"/>
                    <a:pt x="524" y="662"/>
                    <a:pt x="524" y="605"/>
                  </a:cubicBezTo>
                  <a:cubicBezTo>
                    <a:pt x="524" y="525"/>
                    <a:pt x="512" y="457"/>
                    <a:pt x="501" y="389"/>
                  </a:cubicBezTo>
                  <a:cubicBezTo>
                    <a:pt x="490" y="355"/>
                    <a:pt x="456" y="332"/>
                    <a:pt x="410" y="321"/>
                  </a:cubicBezTo>
                  <a:cubicBezTo>
                    <a:pt x="342" y="309"/>
                    <a:pt x="308" y="298"/>
                    <a:pt x="296" y="275"/>
                  </a:cubicBezTo>
                  <a:cubicBezTo>
                    <a:pt x="285" y="287"/>
                    <a:pt x="262" y="287"/>
                    <a:pt x="228" y="298"/>
                  </a:cubicBezTo>
                  <a:cubicBezTo>
                    <a:pt x="183" y="309"/>
                    <a:pt x="160" y="321"/>
                    <a:pt x="160" y="355"/>
                  </a:cubicBezTo>
                  <a:cubicBezTo>
                    <a:pt x="171" y="560"/>
                    <a:pt x="148" y="832"/>
                    <a:pt x="103" y="1185"/>
                  </a:cubicBezTo>
                  <a:cubicBezTo>
                    <a:pt x="46" y="1606"/>
                    <a:pt x="23" y="1879"/>
                    <a:pt x="12" y="2027"/>
                  </a:cubicBezTo>
                  <a:cubicBezTo>
                    <a:pt x="12" y="2027"/>
                    <a:pt x="12" y="2049"/>
                    <a:pt x="1" y="2084"/>
                  </a:cubicBezTo>
                  <a:cubicBezTo>
                    <a:pt x="1" y="2118"/>
                    <a:pt x="1" y="2152"/>
                    <a:pt x="1" y="2175"/>
                  </a:cubicBezTo>
                  <a:cubicBezTo>
                    <a:pt x="1" y="2266"/>
                    <a:pt x="23" y="2322"/>
                    <a:pt x="92" y="2357"/>
                  </a:cubicBezTo>
                  <a:cubicBezTo>
                    <a:pt x="134" y="2381"/>
                    <a:pt x="180" y="2392"/>
                    <a:pt x="226" y="2392"/>
                  </a:cubicBezTo>
                  <a:cubicBezTo>
                    <a:pt x="265" y="2392"/>
                    <a:pt x="305" y="2384"/>
                    <a:pt x="342" y="2368"/>
                  </a:cubicBezTo>
                  <a:cubicBezTo>
                    <a:pt x="353" y="1970"/>
                    <a:pt x="387" y="1663"/>
                    <a:pt x="456" y="1458"/>
                  </a:cubicBezTo>
                  <a:cubicBezTo>
                    <a:pt x="490" y="1447"/>
                    <a:pt x="524" y="1447"/>
                    <a:pt x="558" y="1447"/>
                  </a:cubicBezTo>
                  <a:cubicBezTo>
                    <a:pt x="581" y="1447"/>
                    <a:pt x="626" y="1447"/>
                    <a:pt x="694" y="1458"/>
                  </a:cubicBezTo>
                  <a:cubicBezTo>
                    <a:pt x="751" y="1469"/>
                    <a:pt x="808" y="1481"/>
                    <a:pt x="842" y="1481"/>
                  </a:cubicBezTo>
                  <a:cubicBezTo>
                    <a:pt x="842" y="1538"/>
                    <a:pt x="831" y="1617"/>
                    <a:pt x="820" y="1720"/>
                  </a:cubicBezTo>
                  <a:cubicBezTo>
                    <a:pt x="808" y="1833"/>
                    <a:pt x="808" y="1913"/>
                    <a:pt x="808" y="1958"/>
                  </a:cubicBezTo>
                  <a:cubicBezTo>
                    <a:pt x="808" y="1993"/>
                    <a:pt x="797" y="2038"/>
                    <a:pt x="797" y="2106"/>
                  </a:cubicBezTo>
                  <a:cubicBezTo>
                    <a:pt x="797" y="2175"/>
                    <a:pt x="785" y="2220"/>
                    <a:pt x="785" y="2254"/>
                  </a:cubicBezTo>
                  <a:cubicBezTo>
                    <a:pt x="785" y="2413"/>
                    <a:pt x="842" y="2516"/>
                    <a:pt x="945" y="2573"/>
                  </a:cubicBezTo>
                  <a:cubicBezTo>
                    <a:pt x="967" y="2595"/>
                    <a:pt x="1013" y="2595"/>
                    <a:pt x="1081" y="2595"/>
                  </a:cubicBezTo>
                  <a:cubicBezTo>
                    <a:pt x="1104" y="2595"/>
                    <a:pt x="1127" y="2584"/>
                    <a:pt x="1138" y="2573"/>
                  </a:cubicBezTo>
                  <a:cubicBezTo>
                    <a:pt x="1149" y="2561"/>
                    <a:pt x="1161" y="2539"/>
                    <a:pt x="1161" y="2516"/>
                  </a:cubicBezTo>
                  <a:cubicBezTo>
                    <a:pt x="1161" y="2448"/>
                    <a:pt x="1149" y="2368"/>
                    <a:pt x="1149" y="2288"/>
                  </a:cubicBezTo>
                  <a:cubicBezTo>
                    <a:pt x="1149" y="2038"/>
                    <a:pt x="1183" y="1674"/>
                    <a:pt x="1252" y="1196"/>
                  </a:cubicBezTo>
                  <a:cubicBezTo>
                    <a:pt x="1320" y="696"/>
                    <a:pt x="1354" y="321"/>
                    <a:pt x="1365" y="93"/>
                  </a:cubicBezTo>
                  <a:cubicBezTo>
                    <a:pt x="1346" y="34"/>
                    <a:pt x="1291" y="0"/>
                    <a:pt x="117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3343329" y="2544948"/>
              <a:ext cx="74099" cy="127095"/>
            </a:xfrm>
            <a:custGeom>
              <a:rect b="b" l="l" r="r" t="t"/>
              <a:pathLst>
                <a:path extrusionOk="0" h="2674" w="1559">
                  <a:moveTo>
                    <a:pt x="831" y="774"/>
                  </a:moveTo>
                  <a:cubicBezTo>
                    <a:pt x="854" y="877"/>
                    <a:pt x="888" y="979"/>
                    <a:pt x="910" y="1081"/>
                  </a:cubicBezTo>
                  <a:cubicBezTo>
                    <a:pt x="933" y="1207"/>
                    <a:pt x="956" y="1309"/>
                    <a:pt x="956" y="1411"/>
                  </a:cubicBezTo>
                  <a:cubicBezTo>
                    <a:pt x="785" y="1411"/>
                    <a:pt x="672" y="1411"/>
                    <a:pt x="637" y="1423"/>
                  </a:cubicBezTo>
                  <a:cubicBezTo>
                    <a:pt x="694" y="1207"/>
                    <a:pt x="763" y="990"/>
                    <a:pt x="831" y="774"/>
                  </a:cubicBezTo>
                  <a:close/>
                  <a:moveTo>
                    <a:pt x="842" y="1"/>
                  </a:moveTo>
                  <a:cubicBezTo>
                    <a:pt x="797" y="1"/>
                    <a:pt x="763" y="12"/>
                    <a:pt x="751" y="46"/>
                  </a:cubicBezTo>
                  <a:cubicBezTo>
                    <a:pt x="683" y="217"/>
                    <a:pt x="603" y="445"/>
                    <a:pt x="512" y="752"/>
                  </a:cubicBezTo>
                  <a:cubicBezTo>
                    <a:pt x="410" y="1116"/>
                    <a:pt x="342" y="1354"/>
                    <a:pt x="296" y="1480"/>
                  </a:cubicBezTo>
                  <a:cubicBezTo>
                    <a:pt x="285" y="1502"/>
                    <a:pt x="262" y="1514"/>
                    <a:pt x="217" y="1525"/>
                  </a:cubicBezTo>
                  <a:cubicBezTo>
                    <a:pt x="183" y="1536"/>
                    <a:pt x="148" y="1548"/>
                    <a:pt x="137" y="1559"/>
                  </a:cubicBezTo>
                  <a:cubicBezTo>
                    <a:pt x="126" y="1571"/>
                    <a:pt x="126" y="1593"/>
                    <a:pt x="126" y="1605"/>
                  </a:cubicBezTo>
                  <a:cubicBezTo>
                    <a:pt x="126" y="1616"/>
                    <a:pt x="137" y="1639"/>
                    <a:pt x="171" y="1673"/>
                  </a:cubicBezTo>
                  <a:cubicBezTo>
                    <a:pt x="217" y="1696"/>
                    <a:pt x="228" y="1718"/>
                    <a:pt x="228" y="1741"/>
                  </a:cubicBezTo>
                  <a:cubicBezTo>
                    <a:pt x="217" y="1832"/>
                    <a:pt x="171" y="1957"/>
                    <a:pt x="103" y="2151"/>
                  </a:cubicBezTo>
                  <a:cubicBezTo>
                    <a:pt x="35" y="2321"/>
                    <a:pt x="1" y="2446"/>
                    <a:pt x="12" y="2549"/>
                  </a:cubicBezTo>
                  <a:cubicBezTo>
                    <a:pt x="12" y="2594"/>
                    <a:pt x="57" y="2640"/>
                    <a:pt x="148" y="2662"/>
                  </a:cubicBezTo>
                  <a:cubicBezTo>
                    <a:pt x="171" y="2670"/>
                    <a:pt x="191" y="2674"/>
                    <a:pt x="209" y="2674"/>
                  </a:cubicBezTo>
                  <a:cubicBezTo>
                    <a:pt x="244" y="2674"/>
                    <a:pt x="270" y="2659"/>
                    <a:pt x="285" y="2628"/>
                  </a:cubicBezTo>
                  <a:cubicBezTo>
                    <a:pt x="319" y="2526"/>
                    <a:pt x="365" y="2389"/>
                    <a:pt x="410" y="2196"/>
                  </a:cubicBezTo>
                  <a:cubicBezTo>
                    <a:pt x="456" y="1991"/>
                    <a:pt x="501" y="1844"/>
                    <a:pt x="524" y="1764"/>
                  </a:cubicBezTo>
                  <a:cubicBezTo>
                    <a:pt x="581" y="1718"/>
                    <a:pt x="660" y="1684"/>
                    <a:pt x="763" y="1673"/>
                  </a:cubicBezTo>
                  <a:cubicBezTo>
                    <a:pt x="854" y="1662"/>
                    <a:pt x="945" y="1662"/>
                    <a:pt x="1024" y="1650"/>
                  </a:cubicBezTo>
                  <a:cubicBezTo>
                    <a:pt x="1081" y="1787"/>
                    <a:pt x="1115" y="1946"/>
                    <a:pt x="1161" y="2151"/>
                  </a:cubicBezTo>
                  <a:cubicBezTo>
                    <a:pt x="1195" y="2333"/>
                    <a:pt x="1274" y="2435"/>
                    <a:pt x="1400" y="2458"/>
                  </a:cubicBezTo>
                  <a:cubicBezTo>
                    <a:pt x="1411" y="2458"/>
                    <a:pt x="1445" y="2435"/>
                    <a:pt x="1491" y="2401"/>
                  </a:cubicBezTo>
                  <a:cubicBezTo>
                    <a:pt x="1536" y="2367"/>
                    <a:pt x="1559" y="2321"/>
                    <a:pt x="1559" y="2264"/>
                  </a:cubicBezTo>
                  <a:cubicBezTo>
                    <a:pt x="1559" y="2230"/>
                    <a:pt x="1547" y="2196"/>
                    <a:pt x="1536" y="2151"/>
                  </a:cubicBezTo>
                  <a:cubicBezTo>
                    <a:pt x="1388" y="1753"/>
                    <a:pt x="1252" y="1252"/>
                    <a:pt x="1127" y="638"/>
                  </a:cubicBezTo>
                  <a:cubicBezTo>
                    <a:pt x="1115" y="524"/>
                    <a:pt x="1104" y="422"/>
                    <a:pt x="1081" y="308"/>
                  </a:cubicBezTo>
                  <a:cubicBezTo>
                    <a:pt x="1058" y="183"/>
                    <a:pt x="1013" y="92"/>
                    <a:pt x="945" y="35"/>
                  </a:cubicBezTo>
                  <a:cubicBezTo>
                    <a:pt x="910" y="12"/>
                    <a:pt x="876" y="1"/>
                    <a:pt x="8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3423323" y="2544616"/>
              <a:ext cx="55182" cy="130137"/>
            </a:xfrm>
            <a:custGeom>
              <a:rect b="b" l="l" r="r" t="t"/>
              <a:pathLst>
                <a:path extrusionOk="0" h="2738" w="1161">
                  <a:moveTo>
                    <a:pt x="433" y="338"/>
                  </a:moveTo>
                  <a:cubicBezTo>
                    <a:pt x="615" y="417"/>
                    <a:pt x="706" y="452"/>
                    <a:pt x="706" y="452"/>
                  </a:cubicBezTo>
                  <a:cubicBezTo>
                    <a:pt x="808" y="508"/>
                    <a:pt x="854" y="588"/>
                    <a:pt x="843" y="702"/>
                  </a:cubicBezTo>
                  <a:cubicBezTo>
                    <a:pt x="820" y="906"/>
                    <a:pt x="695" y="1123"/>
                    <a:pt x="456" y="1350"/>
                  </a:cubicBezTo>
                  <a:cubicBezTo>
                    <a:pt x="467" y="1157"/>
                    <a:pt x="456" y="815"/>
                    <a:pt x="433" y="338"/>
                  </a:cubicBezTo>
                  <a:close/>
                  <a:moveTo>
                    <a:pt x="143" y="0"/>
                  </a:moveTo>
                  <a:cubicBezTo>
                    <a:pt x="113" y="0"/>
                    <a:pt x="88" y="3"/>
                    <a:pt x="69" y="8"/>
                  </a:cubicBezTo>
                  <a:cubicBezTo>
                    <a:pt x="35" y="8"/>
                    <a:pt x="12" y="53"/>
                    <a:pt x="1" y="133"/>
                  </a:cubicBezTo>
                  <a:cubicBezTo>
                    <a:pt x="12" y="133"/>
                    <a:pt x="35" y="156"/>
                    <a:pt x="46" y="190"/>
                  </a:cubicBezTo>
                  <a:cubicBezTo>
                    <a:pt x="69" y="224"/>
                    <a:pt x="92" y="235"/>
                    <a:pt x="115" y="235"/>
                  </a:cubicBezTo>
                  <a:cubicBezTo>
                    <a:pt x="137" y="406"/>
                    <a:pt x="149" y="588"/>
                    <a:pt x="149" y="793"/>
                  </a:cubicBezTo>
                  <a:cubicBezTo>
                    <a:pt x="149" y="929"/>
                    <a:pt x="137" y="1134"/>
                    <a:pt x="126" y="1407"/>
                  </a:cubicBezTo>
                  <a:cubicBezTo>
                    <a:pt x="103" y="1680"/>
                    <a:pt x="103" y="1885"/>
                    <a:pt x="103" y="2032"/>
                  </a:cubicBezTo>
                  <a:cubicBezTo>
                    <a:pt x="103" y="2237"/>
                    <a:pt x="115" y="2419"/>
                    <a:pt x="137" y="2590"/>
                  </a:cubicBezTo>
                  <a:cubicBezTo>
                    <a:pt x="137" y="2624"/>
                    <a:pt x="171" y="2658"/>
                    <a:pt x="206" y="2681"/>
                  </a:cubicBezTo>
                  <a:lnTo>
                    <a:pt x="319" y="2738"/>
                  </a:lnTo>
                  <a:cubicBezTo>
                    <a:pt x="399" y="2647"/>
                    <a:pt x="444" y="2510"/>
                    <a:pt x="444" y="2340"/>
                  </a:cubicBezTo>
                  <a:cubicBezTo>
                    <a:pt x="444" y="2294"/>
                    <a:pt x="444" y="2214"/>
                    <a:pt x="433" y="2123"/>
                  </a:cubicBezTo>
                  <a:cubicBezTo>
                    <a:pt x="422" y="2021"/>
                    <a:pt x="422" y="1941"/>
                    <a:pt x="422" y="1896"/>
                  </a:cubicBezTo>
                  <a:cubicBezTo>
                    <a:pt x="422" y="1828"/>
                    <a:pt x="433" y="1760"/>
                    <a:pt x="433" y="1714"/>
                  </a:cubicBezTo>
                  <a:cubicBezTo>
                    <a:pt x="513" y="1703"/>
                    <a:pt x="592" y="1657"/>
                    <a:pt x="661" y="1600"/>
                  </a:cubicBezTo>
                  <a:lnTo>
                    <a:pt x="843" y="1418"/>
                  </a:lnTo>
                  <a:cubicBezTo>
                    <a:pt x="911" y="1350"/>
                    <a:pt x="1002" y="1214"/>
                    <a:pt x="1093" y="997"/>
                  </a:cubicBezTo>
                  <a:cubicBezTo>
                    <a:pt x="1138" y="906"/>
                    <a:pt x="1161" y="815"/>
                    <a:pt x="1161" y="725"/>
                  </a:cubicBezTo>
                  <a:cubicBezTo>
                    <a:pt x="1161" y="634"/>
                    <a:pt x="1127" y="543"/>
                    <a:pt x="1081" y="463"/>
                  </a:cubicBezTo>
                  <a:cubicBezTo>
                    <a:pt x="911" y="224"/>
                    <a:pt x="649" y="76"/>
                    <a:pt x="308" y="19"/>
                  </a:cubicBezTo>
                  <a:cubicBezTo>
                    <a:pt x="241" y="6"/>
                    <a:pt x="186" y="0"/>
                    <a:pt x="143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3488201" y="2544616"/>
              <a:ext cx="55182" cy="130137"/>
            </a:xfrm>
            <a:custGeom>
              <a:rect b="b" l="l" r="r" t="t"/>
              <a:pathLst>
                <a:path extrusionOk="0" h="2738" w="1161">
                  <a:moveTo>
                    <a:pt x="433" y="338"/>
                  </a:moveTo>
                  <a:cubicBezTo>
                    <a:pt x="615" y="417"/>
                    <a:pt x="706" y="452"/>
                    <a:pt x="706" y="452"/>
                  </a:cubicBezTo>
                  <a:cubicBezTo>
                    <a:pt x="808" y="508"/>
                    <a:pt x="854" y="588"/>
                    <a:pt x="842" y="702"/>
                  </a:cubicBezTo>
                  <a:cubicBezTo>
                    <a:pt x="820" y="906"/>
                    <a:pt x="683" y="1123"/>
                    <a:pt x="456" y="1350"/>
                  </a:cubicBezTo>
                  <a:cubicBezTo>
                    <a:pt x="467" y="1157"/>
                    <a:pt x="456" y="815"/>
                    <a:pt x="433" y="338"/>
                  </a:cubicBezTo>
                  <a:close/>
                  <a:moveTo>
                    <a:pt x="135" y="0"/>
                  </a:moveTo>
                  <a:cubicBezTo>
                    <a:pt x="105" y="0"/>
                    <a:pt x="83" y="3"/>
                    <a:pt x="69" y="8"/>
                  </a:cubicBezTo>
                  <a:cubicBezTo>
                    <a:pt x="35" y="8"/>
                    <a:pt x="12" y="53"/>
                    <a:pt x="1" y="133"/>
                  </a:cubicBezTo>
                  <a:cubicBezTo>
                    <a:pt x="12" y="133"/>
                    <a:pt x="35" y="156"/>
                    <a:pt x="46" y="190"/>
                  </a:cubicBezTo>
                  <a:cubicBezTo>
                    <a:pt x="69" y="224"/>
                    <a:pt x="80" y="235"/>
                    <a:pt x="103" y="235"/>
                  </a:cubicBezTo>
                  <a:cubicBezTo>
                    <a:pt x="126" y="406"/>
                    <a:pt x="137" y="588"/>
                    <a:pt x="137" y="793"/>
                  </a:cubicBezTo>
                  <a:cubicBezTo>
                    <a:pt x="137" y="929"/>
                    <a:pt x="137" y="1134"/>
                    <a:pt x="114" y="1407"/>
                  </a:cubicBezTo>
                  <a:cubicBezTo>
                    <a:pt x="103" y="1680"/>
                    <a:pt x="92" y="1885"/>
                    <a:pt x="92" y="2032"/>
                  </a:cubicBezTo>
                  <a:cubicBezTo>
                    <a:pt x="92" y="2237"/>
                    <a:pt x="103" y="2419"/>
                    <a:pt x="137" y="2590"/>
                  </a:cubicBezTo>
                  <a:cubicBezTo>
                    <a:pt x="137" y="2624"/>
                    <a:pt x="160" y="2658"/>
                    <a:pt x="205" y="2681"/>
                  </a:cubicBezTo>
                  <a:lnTo>
                    <a:pt x="319" y="2738"/>
                  </a:lnTo>
                  <a:cubicBezTo>
                    <a:pt x="399" y="2647"/>
                    <a:pt x="444" y="2510"/>
                    <a:pt x="444" y="2340"/>
                  </a:cubicBezTo>
                  <a:cubicBezTo>
                    <a:pt x="444" y="2294"/>
                    <a:pt x="444" y="2214"/>
                    <a:pt x="433" y="2123"/>
                  </a:cubicBezTo>
                  <a:cubicBezTo>
                    <a:pt x="422" y="2021"/>
                    <a:pt x="422" y="1941"/>
                    <a:pt x="422" y="1896"/>
                  </a:cubicBezTo>
                  <a:cubicBezTo>
                    <a:pt x="422" y="1828"/>
                    <a:pt x="422" y="1760"/>
                    <a:pt x="433" y="1714"/>
                  </a:cubicBezTo>
                  <a:cubicBezTo>
                    <a:pt x="513" y="1703"/>
                    <a:pt x="581" y="1657"/>
                    <a:pt x="660" y="1600"/>
                  </a:cubicBezTo>
                  <a:lnTo>
                    <a:pt x="842" y="1418"/>
                  </a:lnTo>
                  <a:cubicBezTo>
                    <a:pt x="911" y="1350"/>
                    <a:pt x="990" y="1214"/>
                    <a:pt x="1093" y="997"/>
                  </a:cubicBezTo>
                  <a:cubicBezTo>
                    <a:pt x="1138" y="906"/>
                    <a:pt x="1161" y="815"/>
                    <a:pt x="1161" y="725"/>
                  </a:cubicBezTo>
                  <a:cubicBezTo>
                    <a:pt x="1161" y="634"/>
                    <a:pt x="1127" y="543"/>
                    <a:pt x="1070" y="463"/>
                  </a:cubicBezTo>
                  <a:cubicBezTo>
                    <a:pt x="899" y="224"/>
                    <a:pt x="649" y="76"/>
                    <a:pt x="308" y="19"/>
                  </a:cubicBezTo>
                  <a:cubicBezTo>
                    <a:pt x="235" y="6"/>
                    <a:pt x="177" y="0"/>
                    <a:pt x="13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3549848" y="2542810"/>
              <a:ext cx="62740" cy="133749"/>
            </a:xfrm>
            <a:custGeom>
              <a:rect b="b" l="l" r="r" t="t"/>
              <a:pathLst>
                <a:path extrusionOk="0" h="2814" w="1320">
                  <a:moveTo>
                    <a:pt x="1138" y="0"/>
                  </a:moveTo>
                  <a:cubicBezTo>
                    <a:pt x="1081" y="0"/>
                    <a:pt x="1047" y="12"/>
                    <a:pt x="1024" y="57"/>
                  </a:cubicBezTo>
                  <a:cubicBezTo>
                    <a:pt x="956" y="171"/>
                    <a:pt x="887" y="319"/>
                    <a:pt x="831" y="501"/>
                  </a:cubicBezTo>
                  <a:cubicBezTo>
                    <a:pt x="774" y="649"/>
                    <a:pt x="728" y="808"/>
                    <a:pt x="671" y="967"/>
                  </a:cubicBezTo>
                  <a:cubicBezTo>
                    <a:pt x="615" y="831"/>
                    <a:pt x="558" y="694"/>
                    <a:pt x="501" y="569"/>
                  </a:cubicBezTo>
                  <a:cubicBezTo>
                    <a:pt x="421" y="410"/>
                    <a:pt x="353" y="285"/>
                    <a:pt x="296" y="182"/>
                  </a:cubicBezTo>
                  <a:cubicBezTo>
                    <a:pt x="194" y="160"/>
                    <a:pt x="148" y="137"/>
                    <a:pt x="148" y="137"/>
                  </a:cubicBezTo>
                  <a:cubicBezTo>
                    <a:pt x="114" y="137"/>
                    <a:pt x="80" y="160"/>
                    <a:pt x="46" y="182"/>
                  </a:cubicBezTo>
                  <a:cubicBezTo>
                    <a:pt x="12" y="205"/>
                    <a:pt x="0" y="228"/>
                    <a:pt x="0" y="262"/>
                  </a:cubicBezTo>
                  <a:cubicBezTo>
                    <a:pt x="0" y="273"/>
                    <a:pt x="0" y="285"/>
                    <a:pt x="12" y="296"/>
                  </a:cubicBezTo>
                  <a:cubicBezTo>
                    <a:pt x="137" y="524"/>
                    <a:pt x="296" y="888"/>
                    <a:pt x="489" y="1377"/>
                  </a:cubicBezTo>
                  <a:cubicBezTo>
                    <a:pt x="410" y="1593"/>
                    <a:pt x="319" y="1798"/>
                    <a:pt x="239" y="2002"/>
                  </a:cubicBezTo>
                  <a:cubicBezTo>
                    <a:pt x="148" y="2252"/>
                    <a:pt x="103" y="2469"/>
                    <a:pt x="103" y="2662"/>
                  </a:cubicBezTo>
                  <a:cubicBezTo>
                    <a:pt x="91" y="2696"/>
                    <a:pt x="114" y="2730"/>
                    <a:pt x="171" y="2764"/>
                  </a:cubicBezTo>
                  <a:cubicBezTo>
                    <a:pt x="206" y="2799"/>
                    <a:pt x="247" y="2814"/>
                    <a:pt x="280" y="2814"/>
                  </a:cubicBezTo>
                  <a:cubicBezTo>
                    <a:pt x="290" y="2814"/>
                    <a:pt x="299" y="2812"/>
                    <a:pt x="307" y="2810"/>
                  </a:cubicBezTo>
                  <a:cubicBezTo>
                    <a:pt x="398" y="2810"/>
                    <a:pt x="455" y="2764"/>
                    <a:pt x="455" y="2673"/>
                  </a:cubicBezTo>
                  <a:cubicBezTo>
                    <a:pt x="455" y="2651"/>
                    <a:pt x="455" y="2594"/>
                    <a:pt x="455" y="2514"/>
                  </a:cubicBezTo>
                  <a:cubicBezTo>
                    <a:pt x="455" y="2457"/>
                    <a:pt x="467" y="2400"/>
                    <a:pt x="478" y="2355"/>
                  </a:cubicBezTo>
                  <a:cubicBezTo>
                    <a:pt x="546" y="2150"/>
                    <a:pt x="694" y="1775"/>
                    <a:pt x="922" y="1217"/>
                  </a:cubicBezTo>
                  <a:cubicBezTo>
                    <a:pt x="1115" y="751"/>
                    <a:pt x="1251" y="364"/>
                    <a:pt x="1320" y="80"/>
                  </a:cubicBezTo>
                  <a:cubicBezTo>
                    <a:pt x="1274" y="23"/>
                    <a:pt x="1206" y="0"/>
                    <a:pt x="11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3164378" y="2694193"/>
              <a:ext cx="76286" cy="138407"/>
            </a:xfrm>
            <a:custGeom>
              <a:rect b="b" l="l" r="r" t="t"/>
              <a:pathLst>
                <a:path extrusionOk="0" h="2912" w="1605">
                  <a:moveTo>
                    <a:pt x="274" y="0"/>
                  </a:moveTo>
                  <a:cubicBezTo>
                    <a:pt x="171" y="0"/>
                    <a:pt x="126" y="23"/>
                    <a:pt x="126" y="80"/>
                  </a:cubicBezTo>
                  <a:cubicBezTo>
                    <a:pt x="115" y="148"/>
                    <a:pt x="92" y="501"/>
                    <a:pt x="46" y="1126"/>
                  </a:cubicBezTo>
                  <a:cubicBezTo>
                    <a:pt x="12" y="1547"/>
                    <a:pt x="1" y="1888"/>
                    <a:pt x="1" y="2161"/>
                  </a:cubicBezTo>
                  <a:cubicBezTo>
                    <a:pt x="1" y="2320"/>
                    <a:pt x="1" y="2480"/>
                    <a:pt x="12" y="2627"/>
                  </a:cubicBezTo>
                  <a:cubicBezTo>
                    <a:pt x="12" y="2673"/>
                    <a:pt x="12" y="2707"/>
                    <a:pt x="12" y="2753"/>
                  </a:cubicBezTo>
                  <a:cubicBezTo>
                    <a:pt x="24" y="2809"/>
                    <a:pt x="46" y="2832"/>
                    <a:pt x="80" y="2844"/>
                  </a:cubicBezTo>
                  <a:cubicBezTo>
                    <a:pt x="92" y="2855"/>
                    <a:pt x="115" y="2866"/>
                    <a:pt x="149" y="2878"/>
                  </a:cubicBezTo>
                  <a:cubicBezTo>
                    <a:pt x="183" y="2900"/>
                    <a:pt x="206" y="2912"/>
                    <a:pt x="217" y="2912"/>
                  </a:cubicBezTo>
                  <a:cubicBezTo>
                    <a:pt x="240" y="2912"/>
                    <a:pt x="262" y="2900"/>
                    <a:pt x="285" y="2878"/>
                  </a:cubicBezTo>
                  <a:cubicBezTo>
                    <a:pt x="331" y="2855"/>
                    <a:pt x="353" y="2798"/>
                    <a:pt x="342" y="2718"/>
                  </a:cubicBezTo>
                  <a:cubicBezTo>
                    <a:pt x="342" y="2514"/>
                    <a:pt x="331" y="2320"/>
                    <a:pt x="331" y="2116"/>
                  </a:cubicBezTo>
                  <a:cubicBezTo>
                    <a:pt x="331" y="1706"/>
                    <a:pt x="353" y="1308"/>
                    <a:pt x="399" y="944"/>
                  </a:cubicBezTo>
                  <a:cubicBezTo>
                    <a:pt x="399" y="910"/>
                    <a:pt x="410" y="887"/>
                    <a:pt x="433" y="887"/>
                  </a:cubicBezTo>
                  <a:cubicBezTo>
                    <a:pt x="444" y="887"/>
                    <a:pt x="444" y="899"/>
                    <a:pt x="456" y="910"/>
                  </a:cubicBezTo>
                  <a:cubicBezTo>
                    <a:pt x="706" y="1604"/>
                    <a:pt x="911" y="2116"/>
                    <a:pt x="1070" y="2445"/>
                  </a:cubicBezTo>
                  <a:cubicBezTo>
                    <a:pt x="1127" y="2548"/>
                    <a:pt x="1195" y="2605"/>
                    <a:pt x="1275" y="2605"/>
                  </a:cubicBezTo>
                  <a:cubicBezTo>
                    <a:pt x="1320" y="2605"/>
                    <a:pt x="1354" y="2593"/>
                    <a:pt x="1388" y="2559"/>
                  </a:cubicBezTo>
                  <a:cubicBezTo>
                    <a:pt x="1423" y="2525"/>
                    <a:pt x="1434" y="2491"/>
                    <a:pt x="1434" y="2445"/>
                  </a:cubicBezTo>
                  <a:cubicBezTo>
                    <a:pt x="1434" y="2366"/>
                    <a:pt x="1423" y="2275"/>
                    <a:pt x="1423" y="2184"/>
                  </a:cubicBezTo>
                  <a:cubicBezTo>
                    <a:pt x="1423" y="1900"/>
                    <a:pt x="1445" y="1558"/>
                    <a:pt x="1491" y="1137"/>
                  </a:cubicBezTo>
                  <a:cubicBezTo>
                    <a:pt x="1525" y="785"/>
                    <a:pt x="1559" y="432"/>
                    <a:pt x="1605" y="91"/>
                  </a:cubicBezTo>
                  <a:cubicBezTo>
                    <a:pt x="1593" y="68"/>
                    <a:pt x="1570" y="46"/>
                    <a:pt x="1548" y="34"/>
                  </a:cubicBezTo>
                  <a:cubicBezTo>
                    <a:pt x="1536" y="34"/>
                    <a:pt x="1514" y="23"/>
                    <a:pt x="1468" y="11"/>
                  </a:cubicBezTo>
                  <a:cubicBezTo>
                    <a:pt x="1445" y="0"/>
                    <a:pt x="1411" y="0"/>
                    <a:pt x="1388" y="0"/>
                  </a:cubicBezTo>
                  <a:cubicBezTo>
                    <a:pt x="1320" y="0"/>
                    <a:pt x="1286" y="23"/>
                    <a:pt x="1275" y="80"/>
                  </a:cubicBezTo>
                  <a:cubicBezTo>
                    <a:pt x="1195" y="785"/>
                    <a:pt x="1127" y="1308"/>
                    <a:pt x="1093" y="1649"/>
                  </a:cubicBezTo>
                  <a:cubicBezTo>
                    <a:pt x="990" y="1467"/>
                    <a:pt x="888" y="1217"/>
                    <a:pt x="774" y="876"/>
                  </a:cubicBezTo>
                  <a:cubicBezTo>
                    <a:pt x="649" y="512"/>
                    <a:pt x="547" y="262"/>
                    <a:pt x="467" y="102"/>
                  </a:cubicBezTo>
                  <a:cubicBezTo>
                    <a:pt x="376" y="23"/>
                    <a:pt x="308" y="0"/>
                    <a:pt x="27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3245464" y="2706076"/>
              <a:ext cx="69822" cy="110983"/>
            </a:xfrm>
            <a:custGeom>
              <a:rect b="b" l="l" r="r" t="t"/>
              <a:pathLst>
                <a:path extrusionOk="0" h="2335" w="1469">
                  <a:moveTo>
                    <a:pt x="1138" y="0"/>
                  </a:moveTo>
                  <a:cubicBezTo>
                    <a:pt x="1013" y="34"/>
                    <a:pt x="888" y="69"/>
                    <a:pt x="763" y="103"/>
                  </a:cubicBezTo>
                  <a:cubicBezTo>
                    <a:pt x="615" y="137"/>
                    <a:pt x="490" y="182"/>
                    <a:pt x="388" y="228"/>
                  </a:cubicBezTo>
                  <a:cubicBezTo>
                    <a:pt x="308" y="262"/>
                    <a:pt x="228" y="296"/>
                    <a:pt x="137" y="330"/>
                  </a:cubicBezTo>
                  <a:cubicBezTo>
                    <a:pt x="58" y="376"/>
                    <a:pt x="12" y="433"/>
                    <a:pt x="1" y="512"/>
                  </a:cubicBezTo>
                  <a:cubicBezTo>
                    <a:pt x="1" y="592"/>
                    <a:pt x="69" y="649"/>
                    <a:pt x="217" y="671"/>
                  </a:cubicBezTo>
                  <a:cubicBezTo>
                    <a:pt x="206" y="899"/>
                    <a:pt x="194" y="1024"/>
                    <a:pt x="183" y="1047"/>
                  </a:cubicBezTo>
                  <a:cubicBezTo>
                    <a:pt x="183" y="1069"/>
                    <a:pt x="160" y="1092"/>
                    <a:pt x="126" y="1104"/>
                  </a:cubicBezTo>
                  <a:cubicBezTo>
                    <a:pt x="81" y="1126"/>
                    <a:pt x="69" y="1149"/>
                    <a:pt x="58" y="1172"/>
                  </a:cubicBezTo>
                  <a:cubicBezTo>
                    <a:pt x="58" y="1217"/>
                    <a:pt x="92" y="1263"/>
                    <a:pt x="160" y="1320"/>
                  </a:cubicBezTo>
                  <a:cubicBezTo>
                    <a:pt x="137" y="1502"/>
                    <a:pt x="137" y="1695"/>
                    <a:pt x="160" y="1922"/>
                  </a:cubicBezTo>
                  <a:cubicBezTo>
                    <a:pt x="172" y="2002"/>
                    <a:pt x="206" y="2070"/>
                    <a:pt x="263" y="2139"/>
                  </a:cubicBezTo>
                  <a:cubicBezTo>
                    <a:pt x="319" y="2195"/>
                    <a:pt x="388" y="2241"/>
                    <a:pt x="456" y="2252"/>
                  </a:cubicBezTo>
                  <a:cubicBezTo>
                    <a:pt x="656" y="2310"/>
                    <a:pt x="880" y="2335"/>
                    <a:pt x="1135" y="2335"/>
                  </a:cubicBezTo>
                  <a:cubicBezTo>
                    <a:pt x="1184" y="2335"/>
                    <a:pt x="1234" y="2334"/>
                    <a:pt x="1286" y="2332"/>
                  </a:cubicBezTo>
                  <a:cubicBezTo>
                    <a:pt x="1320" y="2332"/>
                    <a:pt x="1354" y="2309"/>
                    <a:pt x="1377" y="2275"/>
                  </a:cubicBezTo>
                  <a:cubicBezTo>
                    <a:pt x="1400" y="2241"/>
                    <a:pt x="1400" y="2195"/>
                    <a:pt x="1400" y="2161"/>
                  </a:cubicBezTo>
                  <a:cubicBezTo>
                    <a:pt x="1379" y="2047"/>
                    <a:pt x="1330" y="1989"/>
                    <a:pt x="1269" y="1989"/>
                  </a:cubicBezTo>
                  <a:cubicBezTo>
                    <a:pt x="1263" y="1989"/>
                    <a:pt x="1258" y="1990"/>
                    <a:pt x="1252" y="1991"/>
                  </a:cubicBezTo>
                  <a:cubicBezTo>
                    <a:pt x="1241" y="1991"/>
                    <a:pt x="1218" y="2002"/>
                    <a:pt x="1195" y="2025"/>
                  </a:cubicBezTo>
                  <a:cubicBezTo>
                    <a:pt x="1172" y="2048"/>
                    <a:pt x="1150" y="2059"/>
                    <a:pt x="1127" y="2059"/>
                  </a:cubicBezTo>
                  <a:cubicBezTo>
                    <a:pt x="1089" y="2060"/>
                    <a:pt x="1053" y="2061"/>
                    <a:pt x="1018" y="2061"/>
                  </a:cubicBezTo>
                  <a:cubicBezTo>
                    <a:pt x="771" y="2061"/>
                    <a:pt x="600" y="2025"/>
                    <a:pt x="490" y="1945"/>
                  </a:cubicBezTo>
                  <a:cubicBezTo>
                    <a:pt x="467" y="1900"/>
                    <a:pt x="456" y="1843"/>
                    <a:pt x="456" y="1763"/>
                  </a:cubicBezTo>
                  <a:cubicBezTo>
                    <a:pt x="456" y="1661"/>
                    <a:pt x="479" y="1502"/>
                    <a:pt x="535" y="1308"/>
                  </a:cubicBezTo>
                  <a:cubicBezTo>
                    <a:pt x="604" y="1286"/>
                    <a:pt x="706" y="1263"/>
                    <a:pt x="831" y="1263"/>
                  </a:cubicBezTo>
                  <a:cubicBezTo>
                    <a:pt x="968" y="1263"/>
                    <a:pt x="1070" y="1251"/>
                    <a:pt x="1127" y="1240"/>
                  </a:cubicBezTo>
                  <a:cubicBezTo>
                    <a:pt x="1161" y="1240"/>
                    <a:pt x="1184" y="1229"/>
                    <a:pt x="1207" y="1206"/>
                  </a:cubicBezTo>
                  <a:cubicBezTo>
                    <a:pt x="1229" y="1172"/>
                    <a:pt x="1252" y="1160"/>
                    <a:pt x="1263" y="1149"/>
                  </a:cubicBezTo>
                  <a:cubicBezTo>
                    <a:pt x="1275" y="1149"/>
                    <a:pt x="1286" y="1126"/>
                    <a:pt x="1286" y="1115"/>
                  </a:cubicBezTo>
                  <a:cubicBezTo>
                    <a:pt x="1286" y="1092"/>
                    <a:pt x="1275" y="1058"/>
                    <a:pt x="1229" y="1013"/>
                  </a:cubicBezTo>
                  <a:cubicBezTo>
                    <a:pt x="1184" y="978"/>
                    <a:pt x="1116" y="967"/>
                    <a:pt x="1047" y="967"/>
                  </a:cubicBezTo>
                  <a:cubicBezTo>
                    <a:pt x="1002" y="967"/>
                    <a:pt x="945" y="967"/>
                    <a:pt x="865" y="978"/>
                  </a:cubicBezTo>
                  <a:cubicBezTo>
                    <a:pt x="774" y="1001"/>
                    <a:pt x="717" y="1001"/>
                    <a:pt x="672" y="1001"/>
                  </a:cubicBezTo>
                  <a:cubicBezTo>
                    <a:pt x="626" y="1001"/>
                    <a:pt x="570" y="990"/>
                    <a:pt x="535" y="978"/>
                  </a:cubicBezTo>
                  <a:cubicBezTo>
                    <a:pt x="547" y="740"/>
                    <a:pt x="558" y="592"/>
                    <a:pt x="581" y="524"/>
                  </a:cubicBezTo>
                  <a:cubicBezTo>
                    <a:pt x="683" y="489"/>
                    <a:pt x="820" y="444"/>
                    <a:pt x="1013" y="387"/>
                  </a:cubicBezTo>
                  <a:cubicBezTo>
                    <a:pt x="1195" y="342"/>
                    <a:pt x="1343" y="296"/>
                    <a:pt x="1434" y="251"/>
                  </a:cubicBezTo>
                  <a:cubicBezTo>
                    <a:pt x="1457" y="239"/>
                    <a:pt x="1468" y="228"/>
                    <a:pt x="1468" y="205"/>
                  </a:cubicBezTo>
                  <a:cubicBezTo>
                    <a:pt x="1468" y="194"/>
                    <a:pt x="1457" y="171"/>
                    <a:pt x="1445" y="137"/>
                  </a:cubicBezTo>
                  <a:cubicBezTo>
                    <a:pt x="1434" y="114"/>
                    <a:pt x="1434" y="91"/>
                    <a:pt x="1434" y="80"/>
                  </a:cubicBezTo>
                  <a:cubicBezTo>
                    <a:pt x="1332" y="23"/>
                    <a:pt x="1252" y="0"/>
                    <a:pt x="118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3312530" y="2710401"/>
              <a:ext cx="90307" cy="111410"/>
            </a:xfrm>
            <a:custGeom>
              <a:rect b="b" l="l" r="r" t="t"/>
              <a:pathLst>
                <a:path extrusionOk="0" h="2344" w="1900">
                  <a:moveTo>
                    <a:pt x="148" y="0"/>
                  </a:moveTo>
                  <a:cubicBezTo>
                    <a:pt x="125" y="0"/>
                    <a:pt x="103" y="0"/>
                    <a:pt x="80" y="12"/>
                  </a:cubicBezTo>
                  <a:cubicBezTo>
                    <a:pt x="57" y="12"/>
                    <a:pt x="34" y="34"/>
                    <a:pt x="12" y="57"/>
                  </a:cubicBezTo>
                  <a:cubicBezTo>
                    <a:pt x="0" y="91"/>
                    <a:pt x="0" y="114"/>
                    <a:pt x="0" y="148"/>
                  </a:cubicBezTo>
                  <a:cubicBezTo>
                    <a:pt x="57" y="330"/>
                    <a:pt x="91" y="615"/>
                    <a:pt x="114" y="1013"/>
                  </a:cubicBezTo>
                  <a:cubicBezTo>
                    <a:pt x="148" y="1411"/>
                    <a:pt x="182" y="1706"/>
                    <a:pt x="228" y="1888"/>
                  </a:cubicBezTo>
                  <a:cubicBezTo>
                    <a:pt x="239" y="1957"/>
                    <a:pt x="262" y="2036"/>
                    <a:pt x="273" y="2104"/>
                  </a:cubicBezTo>
                  <a:cubicBezTo>
                    <a:pt x="296" y="2195"/>
                    <a:pt x="353" y="2241"/>
                    <a:pt x="432" y="2252"/>
                  </a:cubicBezTo>
                  <a:cubicBezTo>
                    <a:pt x="451" y="2257"/>
                    <a:pt x="470" y="2260"/>
                    <a:pt x="487" y="2260"/>
                  </a:cubicBezTo>
                  <a:cubicBezTo>
                    <a:pt x="510" y="2260"/>
                    <a:pt x="528" y="2254"/>
                    <a:pt x="535" y="2241"/>
                  </a:cubicBezTo>
                  <a:cubicBezTo>
                    <a:pt x="614" y="2173"/>
                    <a:pt x="671" y="2013"/>
                    <a:pt x="728" y="1763"/>
                  </a:cubicBezTo>
                  <a:cubicBezTo>
                    <a:pt x="785" y="1479"/>
                    <a:pt x="831" y="1297"/>
                    <a:pt x="865" y="1217"/>
                  </a:cubicBezTo>
                  <a:cubicBezTo>
                    <a:pt x="887" y="1377"/>
                    <a:pt x="910" y="1513"/>
                    <a:pt x="933" y="1638"/>
                  </a:cubicBezTo>
                  <a:cubicBezTo>
                    <a:pt x="978" y="1888"/>
                    <a:pt x="1001" y="2025"/>
                    <a:pt x="1013" y="2036"/>
                  </a:cubicBezTo>
                  <a:cubicBezTo>
                    <a:pt x="1047" y="2173"/>
                    <a:pt x="1115" y="2275"/>
                    <a:pt x="1217" y="2321"/>
                  </a:cubicBezTo>
                  <a:cubicBezTo>
                    <a:pt x="1240" y="2332"/>
                    <a:pt x="1274" y="2343"/>
                    <a:pt x="1308" y="2343"/>
                  </a:cubicBezTo>
                  <a:cubicBezTo>
                    <a:pt x="1376" y="2343"/>
                    <a:pt x="1422" y="2321"/>
                    <a:pt x="1433" y="2264"/>
                  </a:cubicBezTo>
                  <a:cubicBezTo>
                    <a:pt x="1490" y="2082"/>
                    <a:pt x="1547" y="1786"/>
                    <a:pt x="1604" y="1399"/>
                  </a:cubicBezTo>
                  <a:cubicBezTo>
                    <a:pt x="1661" y="1001"/>
                    <a:pt x="1718" y="705"/>
                    <a:pt x="1786" y="512"/>
                  </a:cubicBezTo>
                  <a:cubicBezTo>
                    <a:pt x="1786" y="512"/>
                    <a:pt x="1809" y="455"/>
                    <a:pt x="1843" y="376"/>
                  </a:cubicBezTo>
                  <a:cubicBezTo>
                    <a:pt x="1877" y="319"/>
                    <a:pt x="1900" y="262"/>
                    <a:pt x="1900" y="228"/>
                  </a:cubicBezTo>
                  <a:cubicBezTo>
                    <a:pt x="1900" y="171"/>
                    <a:pt x="1866" y="137"/>
                    <a:pt x="1809" y="103"/>
                  </a:cubicBezTo>
                  <a:cubicBezTo>
                    <a:pt x="1775" y="91"/>
                    <a:pt x="1740" y="80"/>
                    <a:pt x="1695" y="80"/>
                  </a:cubicBezTo>
                  <a:cubicBezTo>
                    <a:pt x="1638" y="80"/>
                    <a:pt x="1604" y="91"/>
                    <a:pt x="1581" y="125"/>
                  </a:cubicBezTo>
                  <a:cubicBezTo>
                    <a:pt x="1502" y="296"/>
                    <a:pt x="1422" y="512"/>
                    <a:pt x="1376" y="785"/>
                  </a:cubicBezTo>
                  <a:cubicBezTo>
                    <a:pt x="1331" y="1013"/>
                    <a:pt x="1285" y="1240"/>
                    <a:pt x="1240" y="1479"/>
                  </a:cubicBezTo>
                  <a:cubicBezTo>
                    <a:pt x="1229" y="1433"/>
                    <a:pt x="1206" y="1251"/>
                    <a:pt x="1160" y="956"/>
                  </a:cubicBezTo>
                  <a:cubicBezTo>
                    <a:pt x="1138" y="740"/>
                    <a:pt x="1092" y="569"/>
                    <a:pt x="1035" y="444"/>
                  </a:cubicBezTo>
                  <a:cubicBezTo>
                    <a:pt x="1024" y="433"/>
                    <a:pt x="1013" y="433"/>
                    <a:pt x="1001" y="433"/>
                  </a:cubicBezTo>
                  <a:cubicBezTo>
                    <a:pt x="978" y="433"/>
                    <a:pt x="967" y="421"/>
                    <a:pt x="956" y="398"/>
                  </a:cubicBezTo>
                  <a:cubicBezTo>
                    <a:pt x="933" y="398"/>
                    <a:pt x="899" y="387"/>
                    <a:pt x="876" y="387"/>
                  </a:cubicBezTo>
                  <a:cubicBezTo>
                    <a:pt x="774" y="387"/>
                    <a:pt x="717" y="455"/>
                    <a:pt x="683" y="569"/>
                  </a:cubicBezTo>
                  <a:cubicBezTo>
                    <a:pt x="660" y="671"/>
                    <a:pt x="637" y="762"/>
                    <a:pt x="614" y="865"/>
                  </a:cubicBezTo>
                  <a:cubicBezTo>
                    <a:pt x="592" y="922"/>
                    <a:pt x="558" y="1013"/>
                    <a:pt x="535" y="1126"/>
                  </a:cubicBezTo>
                  <a:cubicBezTo>
                    <a:pt x="512" y="1251"/>
                    <a:pt x="478" y="1331"/>
                    <a:pt x="467" y="1377"/>
                  </a:cubicBezTo>
                  <a:cubicBezTo>
                    <a:pt x="410" y="740"/>
                    <a:pt x="353" y="319"/>
                    <a:pt x="319" y="103"/>
                  </a:cubicBezTo>
                  <a:cubicBezTo>
                    <a:pt x="273" y="34"/>
                    <a:pt x="216" y="0"/>
                    <a:pt x="14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3454693" y="2697425"/>
              <a:ext cx="62740" cy="134130"/>
            </a:xfrm>
            <a:custGeom>
              <a:rect b="b" l="l" r="r" t="t"/>
              <a:pathLst>
                <a:path extrusionOk="0" h="2822" w="1320">
                  <a:moveTo>
                    <a:pt x="1138" y="0"/>
                  </a:moveTo>
                  <a:cubicBezTo>
                    <a:pt x="1081" y="0"/>
                    <a:pt x="1047" y="23"/>
                    <a:pt x="1024" y="57"/>
                  </a:cubicBezTo>
                  <a:cubicBezTo>
                    <a:pt x="956" y="171"/>
                    <a:pt x="888" y="319"/>
                    <a:pt x="819" y="501"/>
                  </a:cubicBezTo>
                  <a:cubicBezTo>
                    <a:pt x="774" y="660"/>
                    <a:pt x="717" y="808"/>
                    <a:pt x="672" y="967"/>
                  </a:cubicBezTo>
                  <a:cubicBezTo>
                    <a:pt x="615" y="831"/>
                    <a:pt x="546" y="706"/>
                    <a:pt x="490" y="569"/>
                  </a:cubicBezTo>
                  <a:cubicBezTo>
                    <a:pt x="421" y="410"/>
                    <a:pt x="353" y="285"/>
                    <a:pt x="285" y="182"/>
                  </a:cubicBezTo>
                  <a:cubicBezTo>
                    <a:pt x="194" y="160"/>
                    <a:pt x="148" y="148"/>
                    <a:pt x="137" y="148"/>
                  </a:cubicBezTo>
                  <a:cubicBezTo>
                    <a:pt x="114" y="148"/>
                    <a:pt x="80" y="160"/>
                    <a:pt x="46" y="182"/>
                  </a:cubicBezTo>
                  <a:cubicBezTo>
                    <a:pt x="12" y="205"/>
                    <a:pt x="1" y="228"/>
                    <a:pt x="1" y="262"/>
                  </a:cubicBezTo>
                  <a:cubicBezTo>
                    <a:pt x="1" y="273"/>
                    <a:pt x="1" y="285"/>
                    <a:pt x="12" y="296"/>
                  </a:cubicBezTo>
                  <a:cubicBezTo>
                    <a:pt x="137" y="524"/>
                    <a:pt x="296" y="888"/>
                    <a:pt x="478" y="1388"/>
                  </a:cubicBezTo>
                  <a:cubicBezTo>
                    <a:pt x="399" y="1593"/>
                    <a:pt x="319" y="1797"/>
                    <a:pt x="239" y="2002"/>
                  </a:cubicBezTo>
                  <a:cubicBezTo>
                    <a:pt x="148" y="2252"/>
                    <a:pt x="103" y="2468"/>
                    <a:pt x="92" y="2662"/>
                  </a:cubicBezTo>
                  <a:cubicBezTo>
                    <a:pt x="92" y="2696"/>
                    <a:pt x="114" y="2730"/>
                    <a:pt x="171" y="2776"/>
                  </a:cubicBezTo>
                  <a:cubicBezTo>
                    <a:pt x="217" y="2810"/>
                    <a:pt x="262" y="2821"/>
                    <a:pt x="308" y="2821"/>
                  </a:cubicBezTo>
                  <a:cubicBezTo>
                    <a:pt x="399" y="2821"/>
                    <a:pt x="444" y="2776"/>
                    <a:pt x="456" y="2685"/>
                  </a:cubicBezTo>
                  <a:cubicBezTo>
                    <a:pt x="456" y="2662"/>
                    <a:pt x="456" y="2605"/>
                    <a:pt x="456" y="2514"/>
                  </a:cubicBezTo>
                  <a:cubicBezTo>
                    <a:pt x="456" y="2457"/>
                    <a:pt x="456" y="2400"/>
                    <a:pt x="478" y="2355"/>
                  </a:cubicBezTo>
                  <a:cubicBezTo>
                    <a:pt x="535" y="2150"/>
                    <a:pt x="683" y="1775"/>
                    <a:pt x="910" y="1229"/>
                  </a:cubicBezTo>
                  <a:cubicBezTo>
                    <a:pt x="1104" y="751"/>
                    <a:pt x="1240" y="376"/>
                    <a:pt x="1320" y="80"/>
                  </a:cubicBezTo>
                  <a:cubicBezTo>
                    <a:pt x="1263" y="23"/>
                    <a:pt x="1206" y="0"/>
                    <a:pt x="113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3520094" y="2706076"/>
              <a:ext cx="69251" cy="110983"/>
            </a:xfrm>
            <a:custGeom>
              <a:rect b="b" l="l" r="r" t="t"/>
              <a:pathLst>
                <a:path extrusionOk="0" h="2335" w="1457">
                  <a:moveTo>
                    <a:pt x="1138" y="0"/>
                  </a:moveTo>
                  <a:cubicBezTo>
                    <a:pt x="1002" y="34"/>
                    <a:pt x="877" y="69"/>
                    <a:pt x="751" y="103"/>
                  </a:cubicBezTo>
                  <a:cubicBezTo>
                    <a:pt x="615" y="137"/>
                    <a:pt x="490" y="182"/>
                    <a:pt x="387" y="228"/>
                  </a:cubicBezTo>
                  <a:cubicBezTo>
                    <a:pt x="308" y="262"/>
                    <a:pt x="217" y="296"/>
                    <a:pt x="137" y="330"/>
                  </a:cubicBezTo>
                  <a:cubicBezTo>
                    <a:pt x="46" y="376"/>
                    <a:pt x="1" y="433"/>
                    <a:pt x="1" y="512"/>
                  </a:cubicBezTo>
                  <a:cubicBezTo>
                    <a:pt x="1" y="592"/>
                    <a:pt x="69" y="649"/>
                    <a:pt x="217" y="671"/>
                  </a:cubicBezTo>
                  <a:cubicBezTo>
                    <a:pt x="206" y="899"/>
                    <a:pt x="194" y="1024"/>
                    <a:pt x="183" y="1047"/>
                  </a:cubicBezTo>
                  <a:cubicBezTo>
                    <a:pt x="183" y="1069"/>
                    <a:pt x="160" y="1092"/>
                    <a:pt x="126" y="1104"/>
                  </a:cubicBezTo>
                  <a:cubicBezTo>
                    <a:pt x="80" y="1126"/>
                    <a:pt x="58" y="1149"/>
                    <a:pt x="58" y="1172"/>
                  </a:cubicBezTo>
                  <a:cubicBezTo>
                    <a:pt x="58" y="1217"/>
                    <a:pt x="80" y="1263"/>
                    <a:pt x="160" y="1320"/>
                  </a:cubicBezTo>
                  <a:cubicBezTo>
                    <a:pt x="137" y="1502"/>
                    <a:pt x="137" y="1695"/>
                    <a:pt x="160" y="1922"/>
                  </a:cubicBezTo>
                  <a:cubicBezTo>
                    <a:pt x="160" y="2002"/>
                    <a:pt x="194" y="2070"/>
                    <a:pt x="262" y="2139"/>
                  </a:cubicBezTo>
                  <a:cubicBezTo>
                    <a:pt x="319" y="2195"/>
                    <a:pt x="387" y="2241"/>
                    <a:pt x="456" y="2252"/>
                  </a:cubicBezTo>
                  <a:cubicBezTo>
                    <a:pt x="656" y="2310"/>
                    <a:pt x="880" y="2335"/>
                    <a:pt x="1128" y="2335"/>
                  </a:cubicBezTo>
                  <a:cubicBezTo>
                    <a:pt x="1176" y="2335"/>
                    <a:pt x="1225" y="2334"/>
                    <a:pt x="1275" y="2332"/>
                  </a:cubicBezTo>
                  <a:cubicBezTo>
                    <a:pt x="1320" y="2332"/>
                    <a:pt x="1354" y="2309"/>
                    <a:pt x="1377" y="2275"/>
                  </a:cubicBezTo>
                  <a:cubicBezTo>
                    <a:pt x="1400" y="2241"/>
                    <a:pt x="1400" y="2195"/>
                    <a:pt x="1400" y="2161"/>
                  </a:cubicBezTo>
                  <a:cubicBezTo>
                    <a:pt x="1368" y="2047"/>
                    <a:pt x="1328" y="1989"/>
                    <a:pt x="1268" y="1989"/>
                  </a:cubicBezTo>
                  <a:cubicBezTo>
                    <a:pt x="1263" y="1989"/>
                    <a:pt x="1258" y="1990"/>
                    <a:pt x="1252" y="1991"/>
                  </a:cubicBezTo>
                  <a:cubicBezTo>
                    <a:pt x="1229" y="1991"/>
                    <a:pt x="1218" y="2002"/>
                    <a:pt x="1195" y="2025"/>
                  </a:cubicBezTo>
                  <a:cubicBezTo>
                    <a:pt x="1172" y="2048"/>
                    <a:pt x="1150" y="2059"/>
                    <a:pt x="1127" y="2059"/>
                  </a:cubicBezTo>
                  <a:cubicBezTo>
                    <a:pt x="1089" y="2060"/>
                    <a:pt x="1053" y="2061"/>
                    <a:pt x="1018" y="2061"/>
                  </a:cubicBezTo>
                  <a:cubicBezTo>
                    <a:pt x="770" y="2061"/>
                    <a:pt x="600" y="2025"/>
                    <a:pt x="490" y="1945"/>
                  </a:cubicBezTo>
                  <a:cubicBezTo>
                    <a:pt x="467" y="1900"/>
                    <a:pt x="456" y="1843"/>
                    <a:pt x="456" y="1763"/>
                  </a:cubicBezTo>
                  <a:cubicBezTo>
                    <a:pt x="456" y="1661"/>
                    <a:pt x="478" y="1502"/>
                    <a:pt x="535" y="1308"/>
                  </a:cubicBezTo>
                  <a:cubicBezTo>
                    <a:pt x="604" y="1286"/>
                    <a:pt x="695" y="1263"/>
                    <a:pt x="820" y="1263"/>
                  </a:cubicBezTo>
                  <a:cubicBezTo>
                    <a:pt x="968" y="1263"/>
                    <a:pt x="1070" y="1251"/>
                    <a:pt x="1127" y="1240"/>
                  </a:cubicBezTo>
                  <a:cubicBezTo>
                    <a:pt x="1161" y="1240"/>
                    <a:pt x="1184" y="1229"/>
                    <a:pt x="1206" y="1206"/>
                  </a:cubicBezTo>
                  <a:cubicBezTo>
                    <a:pt x="1229" y="1172"/>
                    <a:pt x="1252" y="1160"/>
                    <a:pt x="1252" y="1149"/>
                  </a:cubicBezTo>
                  <a:cubicBezTo>
                    <a:pt x="1275" y="1149"/>
                    <a:pt x="1286" y="1126"/>
                    <a:pt x="1286" y="1115"/>
                  </a:cubicBezTo>
                  <a:cubicBezTo>
                    <a:pt x="1286" y="1092"/>
                    <a:pt x="1263" y="1058"/>
                    <a:pt x="1229" y="1013"/>
                  </a:cubicBezTo>
                  <a:cubicBezTo>
                    <a:pt x="1172" y="978"/>
                    <a:pt x="1115" y="967"/>
                    <a:pt x="1047" y="967"/>
                  </a:cubicBezTo>
                  <a:cubicBezTo>
                    <a:pt x="1002" y="967"/>
                    <a:pt x="945" y="967"/>
                    <a:pt x="854" y="978"/>
                  </a:cubicBezTo>
                  <a:cubicBezTo>
                    <a:pt x="774" y="1001"/>
                    <a:pt x="717" y="1001"/>
                    <a:pt x="672" y="1001"/>
                  </a:cubicBezTo>
                  <a:cubicBezTo>
                    <a:pt x="615" y="1001"/>
                    <a:pt x="569" y="990"/>
                    <a:pt x="535" y="978"/>
                  </a:cubicBezTo>
                  <a:cubicBezTo>
                    <a:pt x="547" y="740"/>
                    <a:pt x="558" y="592"/>
                    <a:pt x="581" y="524"/>
                  </a:cubicBezTo>
                  <a:cubicBezTo>
                    <a:pt x="672" y="489"/>
                    <a:pt x="820" y="444"/>
                    <a:pt x="1002" y="387"/>
                  </a:cubicBezTo>
                  <a:cubicBezTo>
                    <a:pt x="1195" y="342"/>
                    <a:pt x="1332" y="296"/>
                    <a:pt x="1434" y="251"/>
                  </a:cubicBezTo>
                  <a:cubicBezTo>
                    <a:pt x="1445" y="239"/>
                    <a:pt x="1457" y="228"/>
                    <a:pt x="1457" y="205"/>
                  </a:cubicBezTo>
                  <a:cubicBezTo>
                    <a:pt x="1457" y="194"/>
                    <a:pt x="1457" y="171"/>
                    <a:pt x="1445" y="137"/>
                  </a:cubicBezTo>
                  <a:cubicBezTo>
                    <a:pt x="1434" y="114"/>
                    <a:pt x="1434" y="91"/>
                    <a:pt x="1422" y="80"/>
                  </a:cubicBezTo>
                  <a:cubicBezTo>
                    <a:pt x="1332" y="23"/>
                    <a:pt x="1252" y="0"/>
                    <a:pt x="118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3586589" y="2699564"/>
              <a:ext cx="73576" cy="127285"/>
            </a:xfrm>
            <a:custGeom>
              <a:rect b="b" l="l" r="r" t="t"/>
              <a:pathLst>
                <a:path extrusionOk="0" h="2678" w="1548">
                  <a:moveTo>
                    <a:pt x="831" y="774"/>
                  </a:moveTo>
                  <a:cubicBezTo>
                    <a:pt x="854" y="877"/>
                    <a:pt x="877" y="979"/>
                    <a:pt x="911" y="1081"/>
                  </a:cubicBezTo>
                  <a:cubicBezTo>
                    <a:pt x="933" y="1206"/>
                    <a:pt x="956" y="1309"/>
                    <a:pt x="956" y="1411"/>
                  </a:cubicBezTo>
                  <a:cubicBezTo>
                    <a:pt x="786" y="1411"/>
                    <a:pt x="672" y="1411"/>
                    <a:pt x="626" y="1423"/>
                  </a:cubicBezTo>
                  <a:cubicBezTo>
                    <a:pt x="683" y="1206"/>
                    <a:pt x="751" y="990"/>
                    <a:pt x="831" y="774"/>
                  </a:cubicBezTo>
                  <a:close/>
                  <a:moveTo>
                    <a:pt x="842" y="1"/>
                  </a:moveTo>
                  <a:cubicBezTo>
                    <a:pt x="797" y="1"/>
                    <a:pt x="763" y="12"/>
                    <a:pt x="740" y="46"/>
                  </a:cubicBezTo>
                  <a:cubicBezTo>
                    <a:pt x="672" y="217"/>
                    <a:pt x="604" y="456"/>
                    <a:pt x="513" y="763"/>
                  </a:cubicBezTo>
                  <a:cubicBezTo>
                    <a:pt x="410" y="1115"/>
                    <a:pt x="342" y="1354"/>
                    <a:pt x="285" y="1479"/>
                  </a:cubicBezTo>
                  <a:cubicBezTo>
                    <a:pt x="285" y="1502"/>
                    <a:pt x="262" y="1514"/>
                    <a:pt x="217" y="1525"/>
                  </a:cubicBezTo>
                  <a:cubicBezTo>
                    <a:pt x="171" y="1536"/>
                    <a:pt x="149" y="1548"/>
                    <a:pt x="137" y="1559"/>
                  </a:cubicBezTo>
                  <a:cubicBezTo>
                    <a:pt x="126" y="1570"/>
                    <a:pt x="114" y="1593"/>
                    <a:pt x="114" y="1605"/>
                  </a:cubicBezTo>
                  <a:cubicBezTo>
                    <a:pt x="114" y="1616"/>
                    <a:pt x="137" y="1639"/>
                    <a:pt x="171" y="1673"/>
                  </a:cubicBezTo>
                  <a:cubicBezTo>
                    <a:pt x="205" y="1696"/>
                    <a:pt x="228" y="1718"/>
                    <a:pt x="228" y="1752"/>
                  </a:cubicBezTo>
                  <a:cubicBezTo>
                    <a:pt x="217" y="1832"/>
                    <a:pt x="171" y="1969"/>
                    <a:pt x="92" y="2150"/>
                  </a:cubicBezTo>
                  <a:cubicBezTo>
                    <a:pt x="35" y="2321"/>
                    <a:pt x="1" y="2458"/>
                    <a:pt x="12" y="2549"/>
                  </a:cubicBezTo>
                  <a:cubicBezTo>
                    <a:pt x="12" y="2605"/>
                    <a:pt x="58" y="2640"/>
                    <a:pt x="149" y="2674"/>
                  </a:cubicBezTo>
                  <a:cubicBezTo>
                    <a:pt x="165" y="2676"/>
                    <a:pt x="179" y="2678"/>
                    <a:pt x="192" y="2678"/>
                  </a:cubicBezTo>
                  <a:cubicBezTo>
                    <a:pt x="232" y="2678"/>
                    <a:pt x="256" y="2663"/>
                    <a:pt x="274" y="2628"/>
                  </a:cubicBezTo>
                  <a:cubicBezTo>
                    <a:pt x="319" y="2526"/>
                    <a:pt x="365" y="2389"/>
                    <a:pt x="410" y="2196"/>
                  </a:cubicBezTo>
                  <a:cubicBezTo>
                    <a:pt x="456" y="1991"/>
                    <a:pt x="490" y="1843"/>
                    <a:pt x="524" y="1764"/>
                  </a:cubicBezTo>
                  <a:cubicBezTo>
                    <a:pt x="581" y="1718"/>
                    <a:pt x="660" y="1684"/>
                    <a:pt x="763" y="1673"/>
                  </a:cubicBezTo>
                  <a:cubicBezTo>
                    <a:pt x="842" y="1661"/>
                    <a:pt x="933" y="1661"/>
                    <a:pt x="1024" y="1650"/>
                  </a:cubicBezTo>
                  <a:cubicBezTo>
                    <a:pt x="1070" y="1787"/>
                    <a:pt x="1115" y="1946"/>
                    <a:pt x="1149" y="2150"/>
                  </a:cubicBezTo>
                  <a:cubicBezTo>
                    <a:pt x="1184" y="2332"/>
                    <a:pt x="1263" y="2435"/>
                    <a:pt x="1400" y="2458"/>
                  </a:cubicBezTo>
                  <a:cubicBezTo>
                    <a:pt x="1411" y="2458"/>
                    <a:pt x="1445" y="2435"/>
                    <a:pt x="1491" y="2401"/>
                  </a:cubicBezTo>
                  <a:cubicBezTo>
                    <a:pt x="1525" y="2367"/>
                    <a:pt x="1548" y="2321"/>
                    <a:pt x="1548" y="2264"/>
                  </a:cubicBezTo>
                  <a:cubicBezTo>
                    <a:pt x="1548" y="2230"/>
                    <a:pt x="1548" y="2196"/>
                    <a:pt x="1525" y="2150"/>
                  </a:cubicBezTo>
                  <a:cubicBezTo>
                    <a:pt x="1388" y="1752"/>
                    <a:pt x="1252" y="1252"/>
                    <a:pt x="1127" y="638"/>
                  </a:cubicBezTo>
                  <a:cubicBezTo>
                    <a:pt x="1115" y="524"/>
                    <a:pt x="1093" y="422"/>
                    <a:pt x="1081" y="319"/>
                  </a:cubicBezTo>
                  <a:cubicBezTo>
                    <a:pt x="1059" y="194"/>
                    <a:pt x="1013" y="92"/>
                    <a:pt x="945" y="35"/>
                  </a:cubicBezTo>
                  <a:cubicBezTo>
                    <a:pt x="911" y="12"/>
                    <a:pt x="877" y="1"/>
                    <a:pt x="8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3664966" y="2699422"/>
              <a:ext cx="76808" cy="124529"/>
            </a:xfrm>
            <a:custGeom>
              <a:rect b="b" l="l" r="r" t="t"/>
              <a:pathLst>
                <a:path extrusionOk="0" h="2620" w="1616">
                  <a:moveTo>
                    <a:pt x="547" y="277"/>
                  </a:moveTo>
                  <a:cubicBezTo>
                    <a:pt x="626" y="277"/>
                    <a:pt x="683" y="300"/>
                    <a:pt x="729" y="345"/>
                  </a:cubicBezTo>
                  <a:cubicBezTo>
                    <a:pt x="763" y="391"/>
                    <a:pt x="786" y="436"/>
                    <a:pt x="797" y="493"/>
                  </a:cubicBezTo>
                  <a:cubicBezTo>
                    <a:pt x="797" y="527"/>
                    <a:pt x="797" y="573"/>
                    <a:pt x="786" y="618"/>
                  </a:cubicBezTo>
                  <a:cubicBezTo>
                    <a:pt x="752" y="766"/>
                    <a:pt x="638" y="925"/>
                    <a:pt x="422" y="1084"/>
                  </a:cubicBezTo>
                  <a:cubicBezTo>
                    <a:pt x="422" y="1016"/>
                    <a:pt x="422" y="925"/>
                    <a:pt x="422" y="823"/>
                  </a:cubicBezTo>
                  <a:cubicBezTo>
                    <a:pt x="410" y="686"/>
                    <a:pt x="410" y="595"/>
                    <a:pt x="410" y="561"/>
                  </a:cubicBezTo>
                  <a:cubicBezTo>
                    <a:pt x="410" y="482"/>
                    <a:pt x="410" y="402"/>
                    <a:pt x="422" y="334"/>
                  </a:cubicBezTo>
                  <a:cubicBezTo>
                    <a:pt x="445" y="300"/>
                    <a:pt x="479" y="277"/>
                    <a:pt x="547" y="277"/>
                  </a:cubicBezTo>
                  <a:close/>
                  <a:moveTo>
                    <a:pt x="482" y="0"/>
                  </a:moveTo>
                  <a:cubicBezTo>
                    <a:pt x="263" y="0"/>
                    <a:pt x="135" y="79"/>
                    <a:pt x="115" y="220"/>
                  </a:cubicBezTo>
                  <a:cubicBezTo>
                    <a:pt x="81" y="459"/>
                    <a:pt x="58" y="766"/>
                    <a:pt x="58" y="1118"/>
                  </a:cubicBezTo>
                  <a:lnTo>
                    <a:pt x="58" y="1539"/>
                  </a:lnTo>
                  <a:cubicBezTo>
                    <a:pt x="58" y="1744"/>
                    <a:pt x="46" y="1926"/>
                    <a:pt x="35" y="2085"/>
                  </a:cubicBezTo>
                  <a:cubicBezTo>
                    <a:pt x="35" y="2097"/>
                    <a:pt x="24" y="2142"/>
                    <a:pt x="24" y="2222"/>
                  </a:cubicBezTo>
                  <a:cubicBezTo>
                    <a:pt x="12" y="2290"/>
                    <a:pt x="1" y="2335"/>
                    <a:pt x="1" y="2381"/>
                  </a:cubicBezTo>
                  <a:cubicBezTo>
                    <a:pt x="1" y="2506"/>
                    <a:pt x="58" y="2586"/>
                    <a:pt x="172" y="2620"/>
                  </a:cubicBezTo>
                  <a:cubicBezTo>
                    <a:pt x="194" y="2620"/>
                    <a:pt x="217" y="2620"/>
                    <a:pt x="240" y="2608"/>
                  </a:cubicBezTo>
                  <a:cubicBezTo>
                    <a:pt x="274" y="2586"/>
                    <a:pt x="285" y="2586"/>
                    <a:pt x="285" y="2586"/>
                  </a:cubicBezTo>
                  <a:cubicBezTo>
                    <a:pt x="319" y="2461"/>
                    <a:pt x="354" y="2279"/>
                    <a:pt x="365" y="2062"/>
                  </a:cubicBezTo>
                  <a:cubicBezTo>
                    <a:pt x="376" y="1778"/>
                    <a:pt x="399" y="1608"/>
                    <a:pt x="399" y="1539"/>
                  </a:cubicBezTo>
                  <a:cubicBezTo>
                    <a:pt x="513" y="1630"/>
                    <a:pt x="683" y="1801"/>
                    <a:pt x="911" y="2051"/>
                  </a:cubicBezTo>
                  <a:cubicBezTo>
                    <a:pt x="1127" y="2279"/>
                    <a:pt x="1298" y="2438"/>
                    <a:pt x="1434" y="2540"/>
                  </a:cubicBezTo>
                  <a:cubicBezTo>
                    <a:pt x="1559" y="2517"/>
                    <a:pt x="1616" y="2472"/>
                    <a:pt x="1616" y="2404"/>
                  </a:cubicBezTo>
                  <a:cubicBezTo>
                    <a:pt x="1616" y="2392"/>
                    <a:pt x="1616" y="2381"/>
                    <a:pt x="1605" y="2370"/>
                  </a:cubicBezTo>
                  <a:cubicBezTo>
                    <a:pt x="1536" y="2244"/>
                    <a:pt x="1400" y="2097"/>
                    <a:pt x="1229" y="1937"/>
                  </a:cubicBezTo>
                  <a:cubicBezTo>
                    <a:pt x="945" y="1676"/>
                    <a:pt x="797" y="1551"/>
                    <a:pt x="797" y="1551"/>
                  </a:cubicBezTo>
                  <a:cubicBezTo>
                    <a:pt x="752" y="1517"/>
                    <a:pt x="717" y="1482"/>
                    <a:pt x="672" y="1448"/>
                  </a:cubicBezTo>
                  <a:cubicBezTo>
                    <a:pt x="615" y="1403"/>
                    <a:pt x="592" y="1357"/>
                    <a:pt x="592" y="1323"/>
                  </a:cubicBezTo>
                  <a:cubicBezTo>
                    <a:pt x="592" y="1289"/>
                    <a:pt x="615" y="1266"/>
                    <a:pt x="661" y="1244"/>
                  </a:cubicBezTo>
                  <a:cubicBezTo>
                    <a:pt x="774" y="1175"/>
                    <a:pt x="865" y="1096"/>
                    <a:pt x="945" y="982"/>
                  </a:cubicBezTo>
                  <a:cubicBezTo>
                    <a:pt x="1036" y="857"/>
                    <a:pt x="1081" y="743"/>
                    <a:pt x="1081" y="618"/>
                  </a:cubicBezTo>
                  <a:cubicBezTo>
                    <a:pt x="1081" y="470"/>
                    <a:pt x="1036" y="334"/>
                    <a:pt x="934" y="209"/>
                  </a:cubicBezTo>
                  <a:cubicBezTo>
                    <a:pt x="831" y="72"/>
                    <a:pt x="717" y="4"/>
                    <a:pt x="570" y="4"/>
                  </a:cubicBezTo>
                  <a:cubicBezTo>
                    <a:pt x="539" y="1"/>
                    <a:pt x="510" y="0"/>
                    <a:pt x="48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7" name="Google Shape;967;p42"/>
          <p:cNvSpPr txBox="1"/>
          <p:nvPr/>
        </p:nvSpPr>
        <p:spPr>
          <a:xfrm>
            <a:off x="212650" y="709275"/>
            <a:ext cx="69168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Ένας απλός χάρτης μπορεί να φτιαχτεί με το Follium με τις παρακάτω απλές εντολές!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8" name="Google Shape;968;p42"/>
          <p:cNvSpPr txBox="1"/>
          <p:nvPr/>
        </p:nvSpPr>
        <p:spPr>
          <a:xfrm>
            <a:off x="1749800" y="2392425"/>
            <a:ext cx="5832300" cy="2005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folium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#Δημιουργία χάρτη με τοποθεσία και zoom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map = 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follium.Map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(location=[37.9838, 23.7275],</a:t>
            </a: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zoom_start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=12) 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#Με τοποθεσία την Αθήνα!</a:t>
            </a:r>
            <a:endParaRPr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map.save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(“basic_map.html”)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43"/>
          <p:cNvGrpSpPr/>
          <p:nvPr/>
        </p:nvGrpSpPr>
        <p:grpSpPr>
          <a:xfrm rot="961189">
            <a:off x="7618926" y="162097"/>
            <a:ext cx="1462500" cy="2216085"/>
            <a:chOff x="4993150" y="1889200"/>
            <a:chExt cx="379900" cy="563400"/>
          </a:xfrm>
        </p:grpSpPr>
        <p:sp>
          <p:nvSpPr>
            <p:cNvPr id="974" name="Google Shape;974;p43"/>
            <p:cNvSpPr/>
            <p:nvPr/>
          </p:nvSpPr>
          <p:spPr>
            <a:xfrm>
              <a:off x="5009925" y="1907025"/>
              <a:ext cx="346625" cy="527675"/>
            </a:xfrm>
            <a:custGeom>
              <a:rect b="b" l="l" r="r" t="t"/>
              <a:pathLst>
                <a:path extrusionOk="0" h="21107" w="13865">
                  <a:moveTo>
                    <a:pt x="7105" y="333"/>
                  </a:moveTo>
                  <a:cubicBezTo>
                    <a:pt x="7191" y="333"/>
                    <a:pt x="7273" y="362"/>
                    <a:pt x="7336" y="429"/>
                  </a:cubicBezTo>
                  <a:cubicBezTo>
                    <a:pt x="7450" y="554"/>
                    <a:pt x="7473" y="759"/>
                    <a:pt x="7484" y="918"/>
                  </a:cubicBezTo>
                  <a:cubicBezTo>
                    <a:pt x="7484" y="1123"/>
                    <a:pt x="7450" y="1327"/>
                    <a:pt x="7393" y="1532"/>
                  </a:cubicBezTo>
                  <a:cubicBezTo>
                    <a:pt x="7325" y="1759"/>
                    <a:pt x="7245" y="1976"/>
                    <a:pt x="7166" y="2203"/>
                  </a:cubicBezTo>
                  <a:cubicBezTo>
                    <a:pt x="7120" y="2305"/>
                    <a:pt x="7086" y="2419"/>
                    <a:pt x="7052" y="2533"/>
                  </a:cubicBezTo>
                  <a:cubicBezTo>
                    <a:pt x="7052" y="2567"/>
                    <a:pt x="7029" y="2601"/>
                    <a:pt x="7018" y="2647"/>
                  </a:cubicBezTo>
                  <a:cubicBezTo>
                    <a:pt x="6995" y="2635"/>
                    <a:pt x="6972" y="2635"/>
                    <a:pt x="6938" y="2635"/>
                  </a:cubicBezTo>
                  <a:cubicBezTo>
                    <a:pt x="6950" y="2487"/>
                    <a:pt x="6904" y="2340"/>
                    <a:pt x="6870" y="2192"/>
                  </a:cubicBezTo>
                  <a:cubicBezTo>
                    <a:pt x="6813" y="1998"/>
                    <a:pt x="6745" y="1805"/>
                    <a:pt x="6677" y="1600"/>
                  </a:cubicBezTo>
                  <a:cubicBezTo>
                    <a:pt x="6574" y="1282"/>
                    <a:pt x="6495" y="895"/>
                    <a:pt x="6688" y="577"/>
                  </a:cubicBezTo>
                  <a:cubicBezTo>
                    <a:pt x="6770" y="435"/>
                    <a:pt x="6944" y="333"/>
                    <a:pt x="7105" y="333"/>
                  </a:cubicBezTo>
                  <a:close/>
                  <a:moveTo>
                    <a:pt x="6981" y="4451"/>
                  </a:moveTo>
                  <a:cubicBezTo>
                    <a:pt x="7233" y="4451"/>
                    <a:pt x="7485" y="4459"/>
                    <a:pt x="7723" y="4478"/>
                  </a:cubicBezTo>
                  <a:cubicBezTo>
                    <a:pt x="7996" y="4512"/>
                    <a:pt x="8269" y="4557"/>
                    <a:pt x="8519" y="4614"/>
                  </a:cubicBezTo>
                  <a:lnTo>
                    <a:pt x="6369" y="4466"/>
                  </a:lnTo>
                  <a:cubicBezTo>
                    <a:pt x="6569" y="4456"/>
                    <a:pt x="6775" y="4451"/>
                    <a:pt x="6981" y="4451"/>
                  </a:cubicBezTo>
                  <a:close/>
                  <a:moveTo>
                    <a:pt x="7088" y="0"/>
                  </a:moveTo>
                  <a:cubicBezTo>
                    <a:pt x="6917" y="0"/>
                    <a:pt x="6746" y="54"/>
                    <a:pt x="6608" y="156"/>
                  </a:cubicBezTo>
                  <a:cubicBezTo>
                    <a:pt x="6256" y="429"/>
                    <a:pt x="6188" y="906"/>
                    <a:pt x="6256" y="1327"/>
                  </a:cubicBezTo>
                  <a:cubicBezTo>
                    <a:pt x="6301" y="1589"/>
                    <a:pt x="6392" y="1839"/>
                    <a:pt x="6483" y="2089"/>
                  </a:cubicBezTo>
                  <a:cubicBezTo>
                    <a:pt x="6517" y="2214"/>
                    <a:pt x="6563" y="2340"/>
                    <a:pt x="6586" y="2465"/>
                  </a:cubicBezTo>
                  <a:cubicBezTo>
                    <a:pt x="6608" y="2544"/>
                    <a:pt x="6620" y="2635"/>
                    <a:pt x="6642" y="2715"/>
                  </a:cubicBezTo>
                  <a:cubicBezTo>
                    <a:pt x="6529" y="2783"/>
                    <a:pt x="6426" y="2863"/>
                    <a:pt x="6358" y="2976"/>
                  </a:cubicBezTo>
                  <a:cubicBezTo>
                    <a:pt x="6335" y="3011"/>
                    <a:pt x="6313" y="3056"/>
                    <a:pt x="6290" y="3102"/>
                  </a:cubicBezTo>
                  <a:cubicBezTo>
                    <a:pt x="6290" y="3113"/>
                    <a:pt x="6279" y="3136"/>
                    <a:pt x="6279" y="3147"/>
                  </a:cubicBezTo>
                  <a:cubicBezTo>
                    <a:pt x="6279" y="3170"/>
                    <a:pt x="6267" y="3181"/>
                    <a:pt x="6267" y="3204"/>
                  </a:cubicBezTo>
                  <a:cubicBezTo>
                    <a:pt x="6267" y="3215"/>
                    <a:pt x="6267" y="3227"/>
                    <a:pt x="6267" y="3238"/>
                  </a:cubicBezTo>
                  <a:lnTo>
                    <a:pt x="5960" y="3238"/>
                  </a:lnTo>
                  <a:cubicBezTo>
                    <a:pt x="5812" y="3238"/>
                    <a:pt x="5676" y="3249"/>
                    <a:pt x="5551" y="3306"/>
                  </a:cubicBezTo>
                  <a:cubicBezTo>
                    <a:pt x="5437" y="3363"/>
                    <a:pt x="5346" y="3466"/>
                    <a:pt x="5266" y="3557"/>
                  </a:cubicBezTo>
                  <a:cubicBezTo>
                    <a:pt x="5073" y="3784"/>
                    <a:pt x="4891" y="4011"/>
                    <a:pt x="4720" y="4250"/>
                  </a:cubicBezTo>
                  <a:cubicBezTo>
                    <a:pt x="4629" y="4375"/>
                    <a:pt x="4550" y="4512"/>
                    <a:pt x="4459" y="4648"/>
                  </a:cubicBezTo>
                  <a:cubicBezTo>
                    <a:pt x="4413" y="4717"/>
                    <a:pt x="4379" y="4785"/>
                    <a:pt x="4345" y="4853"/>
                  </a:cubicBezTo>
                  <a:cubicBezTo>
                    <a:pt x="4311" y="4887"/>
                    <a:pt x="4288" y="4933"/>
                    <a:pt x="4277" y="4990"/>
                  </a:cubicBezTo>
                  <a:cubicBezTo>
                    <a:pt x="3992" y="5126"/>
                    <a:pt x="3719" y="5297"/>
                    <a:pt x="3458" y="5490"/>
                  </a:cubicBezTo>
                  <a:cubicBezTo>
                    <a:pt x="2491" y="6241"/>
                    <a:pt x="1797" y="7299"/>
                    <a:pt x="1513" y="8481"/>
                  </a:cubicBezTo>
                  <a:cubicBezTo>
                    <a:pt x="1183" y="9823"/>
                    <a:pt x="1308" y="11234"/>
                    <a:pt x="1024" y="12576"/>
                  </a:cubicBezTo>
                  <a:cubicBezTo>
                    <a:pt x="739" y="13884"/>
                    <a:pt x="0" y="15135"/>
                    <a:pt x="182" y="16511"/>
                  </a:cubicBezTo>
                  <a:cubicBezTo>
                    <a:pt x="262" y="17103"/>
                    <a:pt x="501" y="17671"/>
                    <a:pt x="978" y="18047"/>
                  </a:cubicBezTo>
                  <a:cubicBezTo>
                    <a:pt x="1194" y="18217"/>
                    <a:pt x="1433" y="18342"/>
                    <a:pt x="1695" y="18411"/>
                  </a:cubicBezTo>
                  <a:cubicBezTo>
                    <a:pt x="1823" y="18447"/>
                    <a:pt x="1967" y="18471"/>
                    <a:pt x="2112" y="18471"/>
                  </a:cubicBezTo>
                  <a:cubicBezTo>
                    <a:pt x="2237" y="18471"/>
                    <a:pt x="2363" y="18453"/>
                    <a:pt x="2480" y="18411"/>
                  </a:cubicBezTo>
                  <a:cubicBezTo>
                    <a:pt x="2548" y="18388"/>
                    <a:pt x="2616" y="18354"/>
                    <a:pt x="2684" y="18308"/>
                  </a:cubicBezTo>
                  <a:cubicBezTo>
                    <a:pt x="2707" y="18365"/>
                    <a:pt x="2741" y="18422"/>
                    <a:pt x="2775" y="18468"/>
                  </a:cubicBezTo>
                  <a:cubicBezTo>
                    <a:pt x="2844" y="18547"/>
                    <a:pt x="2923" y="18627"/>
                    <a:pt x="3014" y="18706"/>
                  </a:cubicBezTo>
                  <a:cubicBezTo>
                    <a:pt x="3185" y="18854"/>
                    <a:pt x="3378" y="18957"/>
                    <a:pt x="3594" y="19036"/>
                  </a:cubicBezTo>
                  <a:cubicBezTo>
                    <a:pt x="3731" y="19082"/>
                    <a:pt x="3879" y="19104"/>
                    <a:pt x="4026" y="19116"/>
                  </a:cubicBezTo>
                  <a:cubicBezTo>
                    <a:pt x="4470" y="20276"/>
                    <a:pt x="5596" y="21106"/>
                    <a:pt x="6915" y="21106"/>
                  </a:cubicBezTo>
                  <a:cubicBezTo>
                    <a:pt x="8235" y="21106"/>
                    <a:pt x="9361" y="20276"/>
                    <a:pt x="9804" y="19116"/>
                  </a:cubicBezTo>
                  <a:cubicBezTo>
                    <a:pt x="9964" y="19116"/>
                    <a:pt x="10123" y="19082"/>
                    <a:pt x="10271" y="19036"/>
                  </a:cubicBezTo>
                  <a:cubicBezTo>
                    <a:pt x="10487" y="18957"/>
                    <a:pt x="10680" y="18854"/>
                    <a:pt x="10851" y="18706"/>
                  </a:cubicBezTo>
                  <a:cubicBezTo>
                    <a:pt x="10942" y="18627"/>
                    <a:pt x="11021" y="18547"/>
                    <a:pt x="11090" y="18468"/>
                  </a:cubicBezTo>
                  <a:cubicBezTo>
                    <a:pt x="11124" y="18422"/>
                    <a:pt x="11158" y="18365"/>
                    <a:pt x="11181" y="18308"/>
                  </a:cubicBezTo>
                  <a:cubicBezTo>
                    <a:pt x="11249" y="18354"/>
                    <a:pt x="11306" y="18388"/>
                    <a:pt x="11385" y="18411"/>
                  </a:cubicBezTo>
                  <a:cubicBezTo>
                    <a:pt x="11496" y="18453"/>
                    <a:pt x="11620" y="18471"/>
                    <a:pt x="11745" y="18471"/>
                  </a:cubicBezTo>
                  <a:cubicBezTo>
                    <a:pt x="11889" y="18471"/>
                    <a:pt x="12036" y="18447"/>
                    <a:pt x="12170" y="18411"/>
                  </a:cubicBezTo>
                  <a:cubicBezTo>
                    <a:pt x="12432" y="18342"/>
                    <a:pt x="12671" y="18217"/>
                    <a:pt x="12887" y="18047"/>
                  </a:cubicBezTo>
                  <a:cubicBezTo>
                    <a:pt x="13364" y="17671"/>
                    <a:pt x="13603" y="17103"/>
                    <a:pt x="13683" y="16511"/>
                  </a:cubicBezTo>
                  <a:cubicBezTo>
                    <a:pt x="13865" y="15135"/>
                    <a:pt x="13114" y="13884"/>
                    <a:pt x="12841" y="12576"/>
                  </a:cubicBezTo>
                  <a:cubicBezTo>
                    <a:pt x="12557" y="11234"/>
                    <a:pt x="12682" y="9823"/>
                    <a:pt x="12352" y="8481"/>
                  </a:cubicBezTo>
                  <a:cubicBezTo>
                    <a:pt x="12068" y="7299"/>
                    <a:pt x="11374" y="6229"/>
                    <a:pt x="10407" y="5490"/>
                  </a:cubicBezTo>
                  <a:cubicBezTo>
                    <a:pt x="10146" y="5297"/>
                    <a:pt x="9873" y="5126"/>
                    <a:pt x="9588" y="4990"/>
                  </a:cubicBezTo>
                  <a:cubicBezTo>
                    <a:pt x="9577" y="4933"/>
                    <a:pt x="9543" y="4887"/>
                    <a:pt x="9520" y="4853"/>
                  </a:cubicBezTo>
                  <a:cubicBezTo>
                    <a:pt x="9486" y="4785"/>
                    <a:pt x="9440" y="4717"/>
                    <a:pt x="9406" y="4648"/>
                  </a:cubicBezTo>
                  <a:cubicBezTo>
                    <a:pt x="9315" y="4512"/>
                    <a:pt x="9236" y="4375"/>
                    <a:pt x="9133" y="4250"/>
                  </a:cubicBezTo>
                  <a:cubicBezTo>
                    <a:pt x="8974" y="4011"/>
                    <a:pt x="8792" y="3784"/>
                    <a:pt x="8599" y="3557"/>
                  </a:cubicBezTo>
                  <a:cubicBezTo>
                    <a:pt x="8519" y="3466"/>
                    <a:pt x="8428" y="3363"/>
                    <a:pt x="8314" y="3306"/>
                  </a:cubicBezTo>
                  <a:cubicBezTo>
                    <a:pt x="8189" y="3249"/>
                    <a:pt x="8053" y="3238"/>
                    <a:pt x="7905" y="3238"/>
                  </a:cubicBezTo>
                  <a:lnTo>
                    <a:pt x="7677" y="3238"/>
                  </a:lnTo>
                  <a:cubicBezTo>
                    <a:pt x="7655" y="3136"/>
                    <a:pt x="7609" y="3045"/>
                    <a:pt x="7564" y="2976"/>
                  </a:cubicBezTo>
                  <a:cubicBezTo>
                    <a:pt x="7507" y="2897"/>
                    <a:pt x="7439" y="2829"/>
                    <a:pt x="7359" y="2772"/>
                  </a:cubicBezTo>
                  <a:cubicBezTo>
                    <a:pt x="7370" y="2726"/>
                    <a:pt x="7370" y="2681"/>
                    <a:pt x="7393" y="2635"/>
                  </a:cubicBezTo>
                  <a:cubicBezTo>
                    <a:pt x="7416" y="2522"/>
                    <a:pt x="7461" y="2408"/>
                    <a:pt x="7495" y="2294"/>
                  </a:cubicBezTo>
                  <a:cubicBezTo>
                    <a:pt x="7575" y="2067"/>
                    <a:pt x="7666" y="1850"/>
                    <a:pt x="7723" y="1623"/>
                  </a:cubicBezTo>
                  <a:cubicBezTo>
                    <a:pt x="7791" y="1384"/>
                    <a:pt x="7837" y="1145"/>
                    <a:pt x="7825" y="906"/>
                  </a:cubicBezTo>
                  <a:cubicBezTo>
                    <a:pt x="7814" y="679"/>
                    <a:pt x="7768" y="440"/>
                    <a:pt x="7643" y="258"/>
                  </a:cubicBezTo>
                  <a:cubicBezTo>
                    <a:pt x="7505" y="82"/>
                    <a:pt x="7297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4993150" y="1889200"/>
              <a:ext cx="379900" cy="563400"/>
            </a:xfrm>
            <a:custGeom>
              <a:rect b="b" l="l" r="r" t="t"/>
              <a:pathLst>
                <a:path extrusionOk="0" h="22536" w="15196">
                  <a:moveTo>
                    <a:pt x="7643" y="4076"/>
                  </a:moveTo>
                  <a:cubicBezTo>
                    <a:pt x="7643" y="4088"/>
                    <a:pt x="7643" y="4088"/>
                    <a:pt x="7643" y="4088"/>
                  </a:cubicBezTo>
                  <a:lnTo>
                    <a:pt x="7712" y="4452"/>
                  </a:lnTo>
                  <a:lnTo>
                    <a:pt x="7598" y="4452"/>
                  </a:lnTo>
                  <a:lnTo>
                    <a:pt x="7643" y="4076"/>
                  </a:lnTo>
                  <a:close/>
                  <a:moveTo>
                    <a:pt x="6995" y="4656"/>
                  </a:moveTo>
                  <a:lnTo>
                    <a:pt x="6995" y="5896"/>
                  </a:lnTo>
                  <a:lnTo>
                    <a:pt x="9145" y="6044"/>
                  </a:lnTo>
                  <a:lnTo>
                    <a:pt x="9247" y="5396"/>
                  </a:lnTo>
                  <a:cubicBezTo>
                    <a:pt x="9327" y="5509"/>
                    <a:pt x="9406" y="5623"/>
                    <a:pt x="9474" y="5737"/>
                  </a:cubicBezTo>
                  <a:cubicBezTo>
                    <a:pt x="9509" y="5794"/>
                    <a:pt x="9543" y="5862"/>
                    <a:pt x="9588" y="5919"/>
                  </a:cubicBezTo>
                  <a:cubicBezTo>
                    <a:pt x="9588" y="5930"/>
                    <a:pt x="9588" y="5930"/>
                    <a:pt x="9588" y="5941"/>
                  </a:cubicBezTo>
                  <a:lnTo>
                    <a:pt x="9668" y="6192"/>
                  </a:lnTo>
                  <a:lnTo>
                    <a:pt x="9941" y="6328"/>
                  </a:lnTo>
                  <a:cubicBezTo>
                    <a:pt x="10191" y="6453"/>
                    <a:pt x="10430" y="6601"/>
                    <a:pt x="10646" y="6772"/>
                  </a:cubicBezTo>
                  <a:cubicBezTo>
                    <a:pt x="11476" y="7409"/>
                    <a:pt x="12079" y="8330"/>
                    <a:pt x="12329" y="9365"/>
                  </a:cubicBezTo>
                  <a:cubicBezTo>
                    <a:pt x="12489" y="10013"/>
                    <a:pt x="12534" y="10684"/>
                    <a:pt x="12580" y="11390"/>
                  </a:cubicBezTo>
                  <a:cubicBezTo>
                    <a:pt x="12625" y="12061"/>
                    <a:pt x="12670" y="12743"/>
                    <a:pt x="12818" y="13437"/>
                  </a:cubicBezTo>
                  <a:cubicBezTo>
                    <a:pt x="12921" y="13914"/>
                    <a:pt x="13069" y="14381"/>
                    <a:pt x="13216" y="14824"/>
                  </a:cubicBezTo>
                  <a:cubicBezTo>
                    <a:pt x="13489" y="15621"/>
                    <a:pt x="13751" y="16383"/>
                    <a:pt x="13649" y="17133"/>
                  </a:cubicBezTo>
                  <a:cubicBezTo>
                    <a:pt x="13603" y="17463"/>
                    <a:pt x="13478" y="17918"/>
                    <a:pt x="13114" y="18202"/>
                  </a:cubicBezTo>
                  <a:cubicBezTo>
                    <a:pt x="12966" y="18316"/>
                    <a:pt x="12818" y="18396"/>
                    <a:pt x="12659" y="18441"/>
                  </a:cubicBezTo>
                  <a:cubicBezTo>
                    <a:pt x="12565" y="18460"/>
                    <a:pt x="12482" y="18468"/>
                    <a:pt x="12418" y="18468"/>
                  </a:cubicBezTo>
                  <a:cubicBezTo>
                    <a:pt x="12366" y="18468"/>
                    <a:pt x="12327" y="18463"/>
                    <a:pt x="12307" y="18453"/>
                  </a:cubicBezTo>
                  <a:cubicBezTo>
                    <a:pt x="12284" y="18453"/>
                    <a:pt x="12272" y="18441"/>
                    <a:pt x="12250" y="18430"/>
                  </a:cubicBezTo>
                  <a:lnTo>
                    <a:pt x="11522" y="17941"/>
                  </a:lnTo>
                  <a:lnTo>
                    <a:pt x="11203" y="18737"/>
                  </a:lnTo>
                  <a:cubicBezTo>
                    <a:pt x="11158" y="18782"/>
                    <a:pt x="11112" y="18828"/>
                    <a:pt x="11067" y="18873"/>
                  </a:cubicBezTo>
                  <a:cubicBezTo>
                    <a:pt x="10964" y="18964"/>
                    <a:pt x="10851" y="19033"/>
                    <a:pt x="10714" y="19067"/>
                  </a:cubicBezTo>
                  <a:cubicBezTo>
                    <a:pt x="10635" y="19101"/>
                    <a:pt x="10544" y="19112"/>
                    <a:pt x="10441" y="19124"/>
                  </a:cubicBezTo>
                  <a:lnTo>
                    <a:pt x="9975" y="19135"/>
                  </a:lnTo>
                  <a:lnTo>
                    <a:pt x="9804" y="19579"/>
                  </a:lnTo>
                  <a:cubicBezTo>
                    <a:pt x="9452" y="20489"/>
                    <a:pt x="8565" y="21114"/>
                    <a:pt x="7586" y="21114"/>
                  </a:cubicBezTo>
                  <a:cubicBezTo>
                    <a:pt x="6608" y="21114"/>
                    <a:pt x="5710" y="20489"/>
                    <a:pt x="5357" y="19579"/>
                  </a:cubicBezTo>
                  <a:lnTo>
                    <a:pt x="5198" y="19146"/>
                  </a:lnTo>
                  <a:lnTo>
                    <a:pt x="4743" y="19112"/>
                  </a:lnTo>
                  <a:cubicBezTo>
                    <a:pt x="4652" y="19112"/>
                    <a:pt x="4572" y="19101"/>
                    <a:pt x="4493" y="19067"/>
                  </a:cubicBezTo>
                  <a:cubicBezTo>
                    <a:pt x="4356" y="19021"/>
                    <a:pt x="4243" y="18964"/>
                    <a:pt x="4140" y="18873"/>
                  </a:cubicBezTo>
                  <a:cubicBezTo>
                    <a:pt x="4083" y="18828"/>
                    <a:pt x="4038" y="18782"/>
                    <a:pt x="4004" y="18737"/>
                  </a:cubicBezTo>
                  <a:cubicBezTo>
                    <a:pt x="4004" y="18737"/>
                    <a:pt x="4004" y="18737"/>
                    <a:pt x="4004" y="18726"/>
                  </a:cubicBezTo>
                  <a:lnTo>
                    <a:pt x="3685" y="17941"/>
                  </a:lnTo>
                  <a:lnTo>
                    <a:pt x="2957" y="18430"/>
                  </a:lnTo>
                  <a:cubicBezTo>
                    <a:pt x="2935" y="18441"/>
                    <a:pt x="2923" y="18453"/>
                    <a:pt x="2900" y="18464"/>
                  </a:cubicBezTo>
                  <a:cubicBezTo>
                    <a:pt x="2880" y="18469"/>
                    <a:pt x="2842" y="18474"/>
                    <a:pt x="2790" y="18474"/>
                  </a:cubicBezTo>
                  <a:cubicBezTo>
                    <a:pt x="2726" y="18474"/>
                    <a:pt x="2642" y="18466"/>
                    <a:pt x="2548" y="18441"/>
                  </a:cubicBezTo>
                  <a:cubicBezTo>
                    <a:pt x="2389" y="18396"/>
                    <a:pt x="2241" y="18316"/>
                    <a:pt x="2093" y="18202"/>
                  </a:cubicBezTo>
                  <a:cubicBezTo>
                    <a:pt x="1729" y="17918"/>
                    <a:pt x="1604" y="17463"/>
                    <a:pt x="1558" y="17133"/>
                  </a:cubicBezTo>
                  <a:cubicBezTo>
                    <a:pt x="1456" y="16383"/>
                    <a:pt x="1718" y="15621"/>
                    <a:pt x="1991" y="14824"/>
                  </a:cubicBezTo>
                  <a:cubicBezTo>
                    <a:pt x="2138" y="14381"/>
                    <a:pt x="2286" y="13914"/>
                    <a:pt x="2389" y="13437"/>
                  </a:cubicBezTo>
                  <a:cubicBezTo>
                    <a:pt x="2536" y="12743"/>
                    <a:pt x="2582" y="12061"/>
                    <a:pt x="2627" y="11390"/>
                  </a:cubicBezTo>
                  <a:cubicBezTo>
                    <a:pt x="2673" y="10684"/>
                    <a:pt x="2718" y="10013"/>
                    <a:pt x="2878" y="9365"/>
                  </a:cubicBezTo>
                  <a:cubicBezTo>
                    <a:pt x="3128" y="8341"/>
                    <a:pt x="3731" y="7409"/>
                    <a:pt x="4561" y="6772"/>
                  </a:cubicBezTo>
                  <a:cubicBezTo>
                    <a:pt x="4777" y="6601"/>
                    <a:pt x="5016" y="6465"/>
                    <a:pt x="5266" y="6340"/>
                  </a:cubicBezTo>
                  <a:lnTo>
                    <a:pt x="5539" y="6203"/>
                  </a:lnTo>
                  <a:lnTo>
                    <a:pt x="5619" y="5941"/>
                  </a:lnTo>
                  <a:cubicBezTo>
                    <a:pt x="5619" y="5930"/>
                    <a:pt x="5619" y="5930"/>
                    <a:pt x="5630" y="5919"/>
                  </a:cubicBezTo>
                  <a:cubicBezTo>
                    <a:pt x="5664" y="5862"/>
                    <a:pt x="5698" y="5805"/>
                    <a:pt x="5733" y="5737"/>
                  </a:cubicBezTo>
                  <a:cubicBezTo>
                    <a:pt x="5812" y="5623"/>
                    <a:pt x="5892" y="5498"/>
                    <a:pt x="5983" y="5373"/>
                  </a:cubicBezTo>
                  <a:cubicBezTo>
                    <a:pt x="6131" y="5157"/>
                    <a:pt x="6290" y="4941"/>
                    <a:pt x="6472" y="4736"/>
                  </a:cubicBezTo>
                  <a:cubicBezTo>
                    <a:pt x="6483" y="4724"/>
                    <a:pt x="6517" y="4690"/>
                    <a:pt x="6540" y="4668"/>
                  </a:cubicBezTo>
                  <a:cubicBezTo>
                    <a:pt x="6551" y="4656"/>
                    <a:pt x="6586" y="4656"/>
                    <a:pt x="6631" y="4656"/>
                  </a:cubicBezTo>
                  <a:close/>
                  <a:moveTo>
                    <a:pt x="7750" y="0"/>
                  </a:moveTo>
                  <a:cubicBezTo>
                    <a:pt x="7430" y="0"/>
                    <a:pt x="7108" y="104"/>
                    <a:pt x="6847" y="300"/>
                  </a:cubicBezTo>
                  <a:cubicBezTo>
                    <a:pt x="6324" y="698"/>
                    <a:pt x="6096" y="1392"/>
                    <a:pt x="6222" y="2165"/>
                  </a:cubicBezTo>
                  <a:cubicBezTo>
                    <a:pt x="6267" y="2438"/>
                    <a:pt x="6358" y="2689"/>
                    <a:pt x="6426" y="2905"/>
                  </a:cubicBezTo>
                  <a:lnTo>
                    <a:pt x="6472" y="3030"/>
                  </a:lnTo>
                  <a:cubicBezTo>
                    <a:pt x="6495" y="3087"/>
                    <a:pt x="6506" y="3132"/>
                    <a:pt x="6529" y="3178"/>
                  </a:cubicBezTo>
                  <a:cubicBezTo>
                    <a:pt x="6506" y="3200"/>
                    <a:pt x="6483" y="3223"/>
                    <a:pt x="6472" y="3246"/>
                  </a:cubicBezTo>
                  <a:cubicBezTo>
                    <a:pt x="6290" y="3257"/>
                    <a:pt x="6096" y="3291"/>
                    <a:pt x="5903" y="3382"/>
                  </a:cubicBezTo>
                  <a:cubicBezTo>
                    <a:pt x="5653" y="3507"/>
                    <a:pt x="5494" y="3701"/>
                    <a:pt x="5391" y="3815"/>
                  </a:cubicBezTo>
                  <a:cubicBezTo>
                    <a:pt x="5187" y="4053"/>
                    <a:pt x="4993" y="4304"/>
                    <a:pt x="4811" y="4554"/>
                  </a:cubicBezTo>
                  <a:cubicBezTo>
                    <a:pt x="4709" y="4702"/>
                    <a:pt x="4618" y="4838"/>
                    <a:pt x="4527" y="4986"/>
                  </a:cubicBezTo>
                  <a:cubicBezTo>
                    <a:pt x="4493" y="5043"/>
                    <a:pt x="4447" y="5111"/>
                    <a:pt x="4413" y="5179"/>
                  </a:cubicBezTo>
                  <a:cubicBezTo>
                    <a:pt x="4163" y="5316"/>
                    <a:pt x="3924" y="5475"/>
                    <a:pt x="3697" y="5646"/>
                  </a:cubicBezTo>
                  <a:cubicBezTo>
                    <a:pt x="2605" y="6476"/>
                    <a:pt x="1820" y="7682"/>
                    <a:pt x="1490" y="9035"/>
                  </a:cubicBezTo>
                  <a:cubicBezTo>
                    <a:pt x="1308" y="9797"/>
                    <a:pt x="1251" y="10559"/>
                    <a:pt x="1206" y="11299"/>
                  </a:cubicBezTo>
                  <a:cubicBezTo>
                    <a:pt x="1160" y="11947"/>
                    <a:pt x="1115" y="12550"/>
                    <a:pt x="990" y="13141"/>
                  </a:cubicBezTo>
                  <a:cubicBezTo>
                    <a:pt x="910" y="13539"/>
                    <a:pt x="774" y="13949"/>
                    <a:pt x="637" y="14369"/>
                  </a:cubicBezTo>
                  <a:cubicBezTo>
                    <a:pt x="330" y="15291"/>
                    <a:pt x="0" y="16235"/>
                    <a:pt x="148" y="17315"/>
                  </a:cubicBezTo>
                  <a:cubicBezTo>
                    <a:pt x="250" y="18168"/>
                    <a:pt x="626" y="18862"/>
                    <a:pt x="1217" y="19328"/>
                  </a:cubicBezTo>
                  <a:cubicBezTo>
                    <a:pt x="1513" y="19556"/>
                    <a:pt x="1843" y="19715"/>
                    <a:pt x="2184" y="19806"/>
                  </a:cubicBezTo>
                  <a:cubicBezTo>
                    <a:pt x="2347" y="19853"/>
                    <a:pt x="2557" y="19894"/>
                    <a:pt x="2786" y="19894"/>
                  </a:cubicBezTo>
                  <a:cubicBezTo>
                    <a:pt x="2893" y="19894"/>
                    <a:pt x="3004" y="19885"/>
                    <a:pt x="3117" y="19863"/>
                  </a:cubicBezTo>
                  <a:cubicBezTo>
                    <a:pt x="3151" y="19897"/>
                    <a:pt x="3185" y="19931"/>
                    <a:pt x="3230" y="19965"/>
                  </a:cubicBezTo>
                  <a:cubicBezTo>
                    <a:pt x="3469" y="20170"/>
                    <a:pt x="3742" y="20318"/>
                    <a:pt x="4038" y="20420"/>
                  </a:cubicBezTo>
                  <a:cubicBezTo>
                    <a:pt x="4095" y="20432"/>
                    <a:pt x="4152" y="20454"/>
                    <a:pt x="4208" y="20466"/>
                  </a:cubicBezTo>
                  <a:cubicBezTo>
                    <a:pt x="4857" y="21717"/>
                    <a:pt x="6165" y="22536"/>
                    <a:pt x="7586" y="22536"/>
                  </a:cubicBezTo>
                  <a:cubicBezTo>
                    <a:pt x="9008" y="22536"/>
                    <a:pt x="10305" y="21717"/>
                    <a:pt x="10953" y="20477"/>
                  </a:cubicBezTo>
                  <a:cubicBezTo>
                    <a:pt x="11033" y="20466"/>
                    <a:pt x="11101" y="20443"/>
                    <a:pt x="11169" y="20420"/>
                  </a:cubicBezTo>
                  <a:cubicBezTo>
                    <a:pt x="11465" y="20318"/>
                    <a:pt x="11738" y="20170"/>
                    <a:pt x="11977" y="19965"/>
                  </a:cubicBezTo>
                  <a:cubicBezTo>
                    <a:pt x="12022" y="19931"/>
                    <a:pt x="12056" y="19897"/>
                    <a:pt x="12090" y="19863"/>
                  </a:cubicBezTo>
                  <a:cubicBezTo>
                    <a:pt x="12203" y="19885"/>
                    <a:pt x="12314" y="19894"/>
                    <a:pt x="12421" y="19894"/>
                  </a:cubicBezTo>
                  <a:cubicBezTo>
                    <a:pt x="12650" y="19894"/>
                    <a:pt x="12860" y="19853"/>
                    <a:pt x="13023" y="19806"/>
                  </a:cubicBezTo>
                  <a:cubicBezTo>
                    <a:pt x="13364" y="19715"/>
                    <a:pt x="13694" y="19556"/>
                    <a:pt x="13990" y="19328"/>
                  </a:cubicBezTo>
                  <a:cubicBezTo>
                    <a:pt x="14581" y="18862"/>
                    <a:pt x="14945" y="18168"/>
                    <a:pt x="15059" y="17315"/>
                  </a:cubicBezTo>
                  <a:cubicBezTo>
                    <a:pt x="15195" y="16235"/>
                    <a:pt x="14877" y="15291"/>
                    <a:pt x="14570" y="14369"/>
                  </a:cubicBezTo>
                  <a:cubicBezTo>
                    <a:pt x="14433" y="13949"/>
                    <a:pt x="14297" y="13539"/>
                    <a:pt x="14206" y="13141"/>
                  </a:cubicBezTo>
                  <a:cubicBezTo>
                    <a:pt x="14081" y="12550"/>
                    <a:pt x="14047" y="11947"/>
                    <a:pt x="14001" y="11299"/>
                  </a:cubicBezTo>
                  <a:cubicBezTo>
                    <a:pt x="13956" y="10559"/>
                    <a:pt x="13899" y="9797"/>
                    <a:pt x="13717" y="9035"/>
                  </a:cubicBezTo>
                  <a:cubicBezTo>
                    <a:pt x="13387" y="7682"/>
                    <a:pt x="12602" y="6476"/>
                    <a:pt x="11510" y="5646"/>
                  </a:cubicBezTo>
                  <a:cubicBezTo>
                    <a:pt x="11283" y="5475"/>
                    <a:pt x="11044" y="5316"/>
                    <a:pt x="10794" y="5179"/>
                  </a:cubicBezTo>
                  <a:cubicBezTo>
                    <a:pt x="10760" y="5111"/>
                    <a:pt x="10714" y="5054"/>
                    <a:pt x="10680" y="4986"/>
                  </a:cubicBezTo>
                  <a:cubicBezTo>
                    <a:pt x="10589" y="4838"/>
                    <a:pt x="10487" y="4702"/>
                    <a:pt x="10396" y="4554"/>
                  </a:cubicBezTo>
                  <a:cubicBezTo>
                    <a:pt x="10214" y="4304"/>
                    <a:pt x="10020" y="4053"/>
                    <a:pt x="9816" y="3815"/>
                  </a:cubicBezTo>
                  <a:cubicBezTo>
                    <a:pt x="9713" y="3701"/>
                    <a:pt x="9554" y="3507"/>
                    <a:pt x="9304" y="3382"/>
                  </a:cubicBezTo>
                  <a:cubicBezTo>
                    <a:pt x="9145" y="3303"/>
                    <a:pt x="8985" y="3269"/>
                    <a:pt x="8838" y="3257"/>
                  </a:cubicBezTo>
                  <a:cubicBezTo>
                    <a:pt x="8838" y="3257"/>
                    <a:pt x="8838" y="3246"/>
                    <a:pt x="8838" y="3246"/>
                  </a:cubicBezTo>
                  <a:cubicBezTo>
                    <a:pt x="8860" y="3200"/>
                    <a:pt x="8872" y="3144"/>
                    <a:pt x="8894" y="3087"/>
                  </a:cubicBezTo>
                  <a:cubicBezTo>
                    <a:pt x="8963" y="2905"/>
                    <a:pt x="9031" y="2723"/>
                    <a:pt x="9088" y="2529"/>
                  </a:cubicBezTo>
                  <a:cubicBezTo>
                    <a:pt x="9179" y="2188"/>
                    <a:pt x="9224" y="1881"/>
                    <a:pt x="9213" y="1585"/>
                  </a:cubicBezTo>
                  <a:cubicBezTo>
                    <a:pt x="9190" y="1165"/>
                    <a:pt x="9076" y="823"/>
                    <a:pt x="8872" y="550"/>
                  </a:cubicBezTo>
                  <a:cubicBezTo>
                    <a:pt x="8656" y="255"/>
                    <a:pt x="8337" y="73"/>
                    <a:pt x="7962" y="16"/>
                  </a:cubicBezTo>
                  <a:cubicBezTo>
                    <a:pt x="7892" y="5"/>
                    <a:pt x="7821" y="0"/>
                    <a:pt x="7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5129900" y="2257375"/>
              <a:ext cx="42675" cy="62450"/>
            </a:xfrm>
            <a:custGeom>
              <a:rect b="b" l="l" r="r" t="t"/>
              <a:pathLst>
                <a:path extrusionOk="0" h="2498" w="1707">
                  <a:moveTo>
                    <a:pt x="838" y="1"/>
                  </a:moveTo>
                  <a:cubicBezTo>
                    <a:pt x="756" y="1"/>
                    <a:pt x="673" y="14"/>
                    <a:pt x="592" y="41"/>
                  </a:cubicBezTo>
                  <a:cubicBezTo>
                    <a:pt x="388" y="109"/>
                    <a:pt x="217" y="279"/>
                    <a:pt x="115" y="518"/>
                  </a:cubicBezTo>
                  <a:cubicBezTo>
                    <a:pt x="12" y="757"/>
                    <a:pt x="1" y="1041"/>
                    <a:pt x="81" y="1371"/>
                  </a:cubicBezTo>
                  <a:cubicBezTo>
                    <a:pt x="137" y="1656"/>
                    <a:pt x="251" y="1906"/>
                    <a:pt x="399" y="2122"/>
                  </a:cubicBezTo>
                  <a:cubicBezTo>
                    <a:pt x="479" y="2247"/>
                    <a:pt x="558" y="2338"/>
                    <a:pt x="661" y="2429"/>
                  </a:cubicBezTo>
                  <a:cubicBezTo>
                    <a:pt x="706" y="2474"/>
                    <a:pt x="740" y="2497"/>
                    <a:pt x="786" y="2497"/>
                  </a:cubicBezTo>
                  <a:cubicBezTo>
                    <a:pt x="820" y="2497"/>
                    <a:pt x="854" y="2474"/>
                    <a:pt x="899" y="2440"/>
                  </a:cubicBezTo>
                  <a:cubicBezTo>
                    <a:pt x="1013" y="2361"/>
                    <a:pt x="1104" y="2281"/>
                    <a:pt x="1195" y="2167"/>
                  </a:cubicBezTo>
                  <a:cubicBezTo>
                    <a:pt x="1366" y="1963"/>
                    <a:pt x="1502" y="1712"/>
                    <a:pt x="1582" y="1451"/>
                  </a:cubicBezTo>
                  <a:cubicBezTo>
                    <a:pt x="1696" y="1132"/>
                    <a:pt x="1707" y="848"/>
                    <a:pt x="1627" y="598"/>
                  </a:cubicBezTo>
                  <a:cubicBezTo>
                    <a:pt x="1559" y="370"/>
                    <a:pt x="1411" y="188"/>
                    <a:pt x="1207" y="86"/>
                  </a:cubicBezTo>
                  <a:cubicBezTo>
                    <a:pt x="1089" y="31"/>
                    <a:pt x="964" y="1"/>
                    <a:pt x="838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3"/>
            <p:cNvSpPr/>
            <p:nvPr/>
          </p:nvSpPr>
          <p:spPr>
            <a:xfrm>
              <a:off x="5323275" y="2244450"/>
              <a:ext cx="19925" cy="45800"/>
            </a:xfrm>
            <a:custGeom>
              <a:rect b="b" l="l" r="r" t="t"/>
              <a:pathLst>
                <a:path extrusionOk="0" h="1832" w="797">
                  <a:moveTo>
                    <a:pt x="228" y="0"/>
                  </a:moveTo>
                  <a:cubicBezTo>
                    <a:pt x="216" y="0"/>
                    <a:pt x="205" y="0"/>
                    <a:pt x="193" y="12"/>
                  </a:cubicBezTo>
                  <a:cubicBezTo>
                    <a:pt x="80" y="159"/>
                    <a:pt x="11" y="341"/>
                    <a:pt x="11" y="535"/>
                  </a:cubicBezTo>
                  <a:cubicBezTo>
                    <a:pt x="0" y="796"/>
                    <a:pt x="91" y="1069"/>
                    <a:pt x="284" y="1342"/>
                  </a:cubicBezTo>
                  <a:cubicBezTo>
                    <a:pt x="307" y="1365"/>
                    <a:pt x="330" y="1399"/>
                    <a:pt x="341" y="1422"/>
                  </a:cubicBezTo>
                  <a:cubicBezTo>
                    <a:pt x="353" y="1433"/>
                    <a:pt x="364" y="1433"/>
                    <a:pt x="375" y="1433"/>
                  </a:cubicBezTo>
                  <a:cubicBezTo>
                    <a:pt x="387" y="1433"/>
                    <a:pt x="398" y="1422"/>
                    <a:pt x="398" y="1411"/>
                  </a:cubicBezTo>
                  <a:cubicBezTo>
                    <a:pt x="410" y="1399"/>
                    <a:pt x="421" y="1399"/>
                    <a:pt x="432" y="1399"/>
                  </a:cubicBezTo>
                  <a:cubicBezTo>
                    <a:pt x="455" y="1399"/>
                    <a:pt x="466" y="1399"/>
                    <a:pt x="478" y="1422"/>
                  </a:cubicBezTo>
                  <a:cubicBezTo>
                    <a:pt x="512" y="1513"/>
                    <a:pt x="535" y="1593"/>
                    <a:pt x="557" y="1661"/>
                  </a:cubicBezTo>
                  <a:cubicBezTo>
                    <a:pt x="557" y="1661"/>
                    <a:pt x="557" y="1672"/>
                    <a:pt x="569" y="1672"/>
                  </a:cubicBezTo>
                  <a:cubicBezTo>
                    <a:pt x="614" y="1729"/>
                    <a:pt x="682" y="1775"/>
                    <a:pt x="739" y="1820"/>
                  </a:cubicBezTo>
                  <a:cubicBezTo>
                    <a:pt x="739" y="1831"/>
                    <a:pt x="751" y="1831"/>
                    <a:pt x="762" y="1831"/>
                  </a:cubicBezTo>
                  <a:lnTo>
                    <a:pt x="773" y="1831"/>
                  </a:lnTo>
                  <a:cubicBezTo>
                    <a:pt x="785" y="1820"/>
                    <a:pt x="796" y="1809"/>
                    <a:pt x="785" y="1797"/>
                  </a:cubicBezTo>
                  <a:cubicBezTo>
                    <a:pt x="694" y="1342"/>
                    <a:pt x="546" y="887"/>
                    <a:pt x="398" y="444"/>
                  </a:cubicBezTo>
                  <a:cubicBezTo>
                    <a:pt x="341" y="307"/>
                    <a:pt x="296" y="159"/>
                    <a:pt x="250" y="23"/>
                  </a:cubicBezTo>
                  <a:cubicBezTo>
                    <a:pt x="250" y="12"/>
                    <a:pt x="239" y="0"/>
                    <a:pt x="228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3"/>
            <p:cNvSpPr/>
            <p:nvPr/>
          </p:nvSpPr>
          <p:spPr>
            <a:xfrm>
              <a:off x="5118250" y="2372675"/>
              <a:ext cx="129125" cy="54900"/>
            </a:xfrm>
            <a:custGeom>
              <a:rect b="b" l="l" r="r" t="t"/>
              <a:pathLst>
                <a:path extrusionOk="0" h="2196" w="5165">
                  <a:moveTo>
                    <a:pt x="2139" y="1059"/>
                  </a:moveTo>
                  <a:cubicBezTo>
                    <a:pt x="2162" y="1070"/>
                    <a:pt x="2173" y="1070"/>
                    <a:pt x="2196" y="1070"/>
                  </a:cubicBezTo>
                  <a:cubicBezTo>
                    <a:pt x="2207" y="1081"/>
                    <a:pt x="2218" y="1081"/>
                    <a:pt x="2241" y="1081"/>
                  </a:cubicBezTo>
                  <a:lnTo>
                    <a:pt x="2378" y="1081"/>
                  </a:lnTo>
                  <a:cubicBezTo>
                    <a:pt x="2389" y="1093"/>
                    <a:pt x="2378" y="1093"/>
                    <a:pt x="2378" y="1093"/>
                  </a:cubicBezTo>
                  <a:cubicBezTo>
                    <a:pt x="2366" y="1104"/>
                    <a:pt x="2344" y="1104"/>
                    <a:pt x="2321" y="1115"/>
                  </a:cubicBezTo>
                  <a:cubicBezTo>
                    <a:pt x="2309" y="1127"/>
                    <a:pt x="2287" y="1127"/>
                    <a:pt x="2275" y="1127"/>
                  </a:cubicBezTo>
                  <a:cubicBezTo>
                    <a:pt x="2253" y="1127"/>
                    <a:pt x="2241" y="1127"/>
                    <a:pt x="2218" y="1115"/>
                  </a:cubicBezTo>
                  <a:cubicBezTo>
                    <a:pt x="2196" y="1115"/>
                    <a:pt x="2184" y="1115"/>
                    <a:pt x="2173" y="1104"/>
                  </a:cubicBezTo>
                  <a:cubicBezTo>
                    <a:pt x="2173" y="1104"/>
                    <a:pt x="2162" y="1093"/>
                    <a:pt x="2162" y="1093"/>
                  </a:cubicBezTo>
                  <a:cubicBezTo>
                    <a:pt x="2150" y="1081"/>
                    <a:pt x="2139" y="1081"/>
                    <a:pt x="2139" y="1070"/>
                  </a:cubicBezTo>
                  <a:cubicBezTo>
                    <a:pt x="2139" y="1070"/>
                    <a:pt x="2139" y="1070"/>
                    <a:pt x="2139" y="1059"/>
                  </a:cubicBezTo>
                  <a:close/>
                  <a:moveTo>
                    <a:pt x="1957" y="1206"/>
                  </a:moveTo>
                  <a:cubicBezTo>
                    <a:pt x="1968" y="1206"/>
                    <a:pt x="1991" y="1218"/>
                    <a:pt x="2002" y="1218"/>
                  </a:cubicBezTo>
                  <a:cubicBezTo>
                    <a:pt x="2025" y="1218"/>
                    <a:pt x="2048" y="1229"/>
                    <a:pt x="2071" y="1229"/>
                  </a:cubicBezTo>
                  <a:cubicBezTo>
                    <a:pt x="2105" y="1240"/>
                    <a:pt x="2150" y="1252"/>
                    <a:pt x="2184" y="1252"/>
                  </a:cubicBezTo>
                  <a:cubicBezTo>
                    <a:pt x="2207" y="1252"/>
                    <a:pt x="2241" y="1263"/>
                    <a:pt x="2275" y="1263"/>
                  </a:cubicBezTo>
                  <a:lnTo>
                    <a:pt x="2378" y="1263"/>
                  </a:lnTo>
                  <a:cubicBezTo>
                    <a:pt x="2383" y="1258"/>
                    <a:pt x="2389" y="1255"/>
                    <a:pt x="2395" y="1255"/>
                  </a:cubicBezTo>
                  <a:cubicBezTo>
                    <a:pt x="2400" y="1255"/>
                    <a:pt x="2406" y="1258"/>
                    <a:pt x="2412" y="1263"/>
                  </a:cubicBezTo>
                  <a:cubicBezTo>
                    <a:pt x="2423" y="1263"/>
                    <a:pt x="2423" y="1263"/>
                    <a:pt x="2423" y="1275"/>
                  </a:cubicBezTo>
                  <a:cubicBezTo>
                    <a:pt x="2423" y="1286"/>
                    <a:pt x="2423" y="1286"/>
                    <a:pt x="2423" y="1297"/>
                  </a:cubicBezTo>
                  <a:cubicBezTo>
                    <a:pt x="2400" y="1320"/>
                    <a:pt x="2344" y="1320"/>
                    <a:pt x="2309" y="1331"/>
                  </a:cubicBezTo>
                  <a:lnTo>
                    <a:pt x="2298" y="1331"/>
                  </a:lnTo>
                  <a:cubicBezTo>
                    <a:pt x="2253" y="1331"/>
                    <a:pt x="2207" y="1331"/>
                    <a:pt x="2173" y="1320"/>
                  </a:cubicBezTo>
                  <a:cubicBezTo>
                    <a:pt x="2127" y="1320"/>
                    <a:pt x="2093" y="1309"/>
                    <a:pt x="2048" y="1286"/>
                  </a:cubicBezTo>
                  <a:cubicBezTo>
                    <a:pt x="2014" y="1275"/>
                    <a:pt x="1980" y="1252"/>
                    <a:pt x="1946" y="1206"/>
                  </a:cubicBezTo>
                  <a:close/>
                  <a:moveTo>
                    <a:pt x="1593" y="1366"/>
                  </a:moveTo>
                  <a:cubicBezTo>
                    <a:pt x="1616" y="1377"/>
                    <a:pt x="1638" y="1377"/>
                    <a:pt x="1673" y="1388"/>
                  </a:cubicBezTo>
                  <a:cubicBezTo>
                    <a:pt x="1695" y="1388"/>
                    <a:pt x="1718" y="1400"/>
                    <a:pt x="1741" y="1400"/>
                  </a:cubicBezTo>
                  <a:cubicBezTo>
                    <a:pt x="1764" y="1400"/>
                    <a:pt x="1775" y="1411"/>
                    <a:pt x="1798" y="1411"/>
                  </a:cubicBezTo>
                  <a:cubicBezTo>
                    <a:pt x="1820" y="1422"/>
                    <a:pt x="1855" y="1434"/>
                    <a:pt x="1877" y="1434"/>
                  </a:cubicBezTo>
                  <a:cubicBezTo>
                    <a:pt x="1968" y="1457"/>
                    <a:pt x="2059" y="1468"/>
                    <a:pt x="2162" y="1479"/>
                  </a:cubicBezTo>
                  <a:cubicBezTo>
                    <a:pt x="2241" y="1491"/>
                    <a:pt x="2321" y="1491"/>
                    <a:pt x="2400" y="1491"/>
                  </a:cubicBezTo>
                  <a:lnTo>
                    <a:pt x="2457" y="1491"/>
                  </a:lnTo>
                  <a:cubicBezTo>
                    <a:pt x="2514" y="1491"/>
                    <a:pt x="2571" y="1491"/>
                    <a:pt x="2628" y="1479"/>
                  </a:cubicBezTo>
                  <a:cubicBezTo>
                    <a:pt x="2662" y="1479"/>
                    <a:pt x="2708" y="1468"/>
                    <a:pt x="2742" y="1468"/>
                  </a:cubicBezTo>
                  <a:cubicBezTo>
                    <a:pt x="2753" y="1468"/>
                    <a:pt x="2753" y="1479"/>
                    <a:pt x="2753" y="1491"/>
                  </a:cubicBezTo>
                  <a:cubicBezTo>
                    <a:pt x="2753" y="1491"/>
                    <a:pt x="2753" y="1502"/>
                    <a:pt x="2753" y="1502"/>
                  </a:cubicBezTo>
                  <a:cubicBezTo>
                    <a:pt x="2634" y="1553"/>
                    <a:pt x="2489" y="1579"/>
                    <a:pt x="2328" y="1579"/>
                  </a:cubicBezTo>
                  <a:cubicBezTo>
                    <a:pt x="2274" y="1579"/>
                    <a:pt x="2218" y="1576"/>
                    <a:pt x="2162" y="1570"/>
                  </a:cubicBezTo>
                  <a:cubicBezTo>
                    <a:pt x="2059" y="1559"/>
                    <a:pt x="1957" y="1536"/>
                    <a:pt x="1866" y="1513"/>
                  </a:cubicBezTo>
                  <a:cubicBezTo>
                    <a:pt x="1809" y="1502"/>
                    <a:pt x="1764" y="1479"/>
                    <a:pt x="1718" y="1468"/>
                  </a:cubicBezTo>
                  <a:cubicBezTo>
                    <a:pt x="1684" y="1445"/>
                    <a:pt x="1650" y="1422"/>
                    <a:pt x="1616" y="1411"/>
                  </a:cubicBezTo>
                  <a:cubicBezTo>
                    <a:pt x="1604" y="1400"/>
                    <a:pt x="1593" y="1388"/>
                    <a:pt x="1582" y="1388"/>
                  </a:cubicBezTo>
                  <a:cubicBezTo>
                    <a:pt x="1582" y="1377"/>
                    <a:pt x="1582" y="1377"/>
                    <a:pt x="1582" y="1377"/>
                  </a:cubicBezTo>
                  <a:cubicBezTo>
                    <a:pt x="1582" y="1377"/>
                    <a:pt x="1582" y="1366"/>
                    <a:pt x="1593" y="1366"/>
                  </a:cubicBezTo>
                  <a:close/>
                  <a:moveTo>
                    <a:pt x="4596" y="911"/>
                  </a:moveTo>
                  <a:cubicBezTo>
                    <a:pt x="4596" y="911"/>
                    <a:pt x="4596" y="911"/>
                    <a:pt x="4596" y="922"/>
                  </a:cubicBezTo>
                  <a:cubicBezTo>
                    <a:pt x="4527" y="1104"/>
                    <a:pt x="4368" y="1240"/>
                    <a:pt x="4254" y="1343"/>
                  </a:cubicBezTo>
                  <a:cubicBezTo>
                    <a:pt x="4163" y="1411"/>
                    <a:pt x="4095" y="1457"/>
                    <a:pt x="4016" y="1502"/>
                  </a:cubicBezTo>
                  <a:lnTo>
                    <a:pt x="4004" y="1513"/>
                  </a:lnTo>
                  <a:cubicBezTo>
                    <a:pt x="3947" y="1542"/>
                    <a:pt x="3873" y="1587"/>
                    <a:pt x="3811" y="1587"/>
                  </a:cubicBezTo>
                  <a:cubicBezTo>
                    <a:pt x="3799" y="1587"/>
                    <a:pt x="3788" y="1585"/>
                    <a:pt x="3777" y="1582"/>
                  </a:cubicBezTo>
                  <a:cubicBezTo>
                    <a:pt x="3777" y="1582"/>
                    <a:pt x="3777" y="1570"/>
                    <a:pt x="3777" y="1570"/>
                  </a:cubicBezTo>
                  <a:cubicBezTo>
                    <a:pt x="3788" y="1548"/>
                    <a:pt x="3822" y="1513"/>
                    <a:pt x="3845" y="1502"/>
                  </a:cubicBezTo>
                  <a:lnTo>
                    <a:pt x="3856" y="1491"/>
                  </a:lnTo>
                  <a:cubicBezTo>
                    <a:pt x="3879" y="1479"/>
                    <a:pt x="3902" y="1457"/>
                    <a:pt x="3925" y="1445"/>
                  </a:cubicBezTo>
                  <a:cubicBezTo>
                    <a:pt x="3936" y="1434"/>
                    <a:pt x="3959" y="1434"/>
                    <a:pt x="3970" y="1422"/>
                  </a:cubicBezTo>
                  <a:cubicBezTo>
                    <a:pt x="4050" y="1366"/>
                    <a:pt x="4118" y="1320"/>
                    <a:pt x="4175" y="1275"/>
                  </a:cubicBezTo>
                  <a:cubicBezTo>
                    <a:pt x="4243" y="1218"/>
                    <a:pt x="4311" y="1150"/>
                    <a:pt x="4368" y="1093"/>
                  </a:cubicBezTo>
                  <a:cubicBezTo>
                    <a:pt x="4425" y="1036"/>
                    <a:pt x="4493" y="968"/>
                    <a:pt x="4573" y="911"/>
                  </a:cubicBezTo>
                  <a:close/>
                  <a:moveTo>
                    <a:pt x="649" y="1002"/>
                  </a:moveTo>
                  <a:cubicBezTo>
                    <a:pt x="1047" y="1388"/>
                    <a:pt x="1445" y="1639"/>
                    <a:pt x="1855" y="1752"/>
                  </a:cubicBezTo>
                  <a:cubicBezTo>
                    <a:pt x="2105" y="1832"/>
                    <a:pt x="2366" y="1855"/>
                    <a:pt x="2639" y="1855"/>
                  </a:cubicBezTo>
                  <a:cubicBezTo>
                    <a:pt x="2753" y="1843"/>
                    <a:pt x="2878" y="1832"/>
                    <a:pt x="3037" y="1809"/>
                  </a:cubicBezTo>
                  <a:lnTo>
                    <a:pt x="3117" y="1798"/>
                  </a:lnTo>
                  <a:cubicBezTo>
                    <a:pt x="3231" y="1775"/>
                    <a:pt x="3333" y="1764"/>
                    <a:pt x="3435" y="1730"/>
                  </a:cubicBezTo>
                  <a:cubicBezTo>
                    <a:pt x="3458" y="1730"/>
                    <a:pt x="3470" y="1741"/>
                    <a:pt x="3470" y="1752"/>
                  </a:cubicBezTo>
                  <a:cubicBezTo>
                    <a:pt x="3470" y="1764"/>
                    <a:pt x="3470" y="1775"/>
                    <a:pt x="3458" y="1775"/>
                  </a:cubicBezTo>
                  <a:cubicBezTo>
                    <a:pt x="3322" y="1843"/>
                    <a:pt x="3197" y="1900"/>
                    <a:pt x="3060" y="1923"/>
                  </a:cubicBezTo>
                  <a:cubicBezTo>
                    <a:pt x="2946" y="1957"/>
                    <a:pt x="2810" y="1968"/>
                    <a:pt x="2639" y="1968"/>
                  </a:cubicBezTo>
                  <a:cubicBezTo>
                    <a:pt x="2605" y="1970"/>
                    <a:pt x="2571" y="1971"/>
                    <a:pt x="2536" y="1971"/>
                  </a:cubicBezTo>
                  <a:cubicBezTo>
                    <a:pt x="2296" y="1971"/>
                    <a:pt x="2049" y="1936"/>
                    <a:pt x="1820" y="1866"/>
                  </a:cubicBezTo>
                  <a:cubicBezTo>
                    <a:pt x="1309" y="1707"/>
                    <a:pt x="876" y="1400"/>
                    <a:pt x="615" y="1024"/>
                  </a:cubicBezTo>
                  <a:cubicBezTo>
                    <a:pt x="615" y="1013"/>
                    <a:pt x="615" y="1013"/>
                    <a:pt x="626" y="1013"/>
                  </a:cubicBezTo>
                  <a:cubicBezTo>
                    <a:pt x="626" y="1002"/>
                    <a:pt x="626" y="1002"/>
                    <a:pt x="638" y="1002"/>
                  </a:cubicBezTo>
                  <a:close/>
                  <a:moveTo>
                    <a:pt x="967" y="1"/>
                  </a:moveTo>
                  <a:cubicBezTo>
                    <a:pt x="956" y="1"/>
                    <a:pt x="945" y="1"/>
                    <a:pt x="945" y="12"/>
                  </a:cubicBezTo>
                  <a:cubicBezTo>
                    <a:pt x="854" y="114"/>
                    <a:pt x="729" y="205"/>
                    <a:pt x="581" y="274"/>
                  </a:cubicBezTo>
                  <a:cubicBezTo>
                    <a:pt x="410" y="365"/>
                    <a:pt x="217" y="410"/>
                    <a:pt x="35" y="444"/>
                  </a:cubicBezTo>
                  <a:cubicBezTo>
                    <a:pt x="23" y="444"/>
                    <a:pt x="12" y="444"/>
                    <a:pt x="12" y="456"/>
                  </a:cubicBezTo>
                  <a:cubicBezTo>
                    <a:pt x="1" y="467"/>
                    <a:pt x="1" y="478"/>
                    <a:pt x="1" y="490"/>
                  </a:cubicBezTo>
                  <a:cubicBezTo>
                    <a:pt x="444" y="1525"/>
                    <a:pt x="1456" y="2196"/>
                    <a:pt x="2582" y="2196"/>
                  </a:cubicBezTo>
                  <a:cubicBezTo>
                    <a:pt x="3708" y="2196"/>
                    <a:pt x="4721" y="1525"/>
                    <a:pt x="5164" y="478"/>
                  </a:cubicBezTo>
                  <a:cubicBezTo>
                    <a:pt x="5164" y="467"/>
                    <a:pt x="5164" y="456"/>
                    <a:pt x="5164" y="456"/>
                  </a:cubicBezTo>
                  <a:cubicBezTo>
                    <a:pt x="5153" y="444"/>
                    <a:pt x="5153" y="433"/>
                    <a:pt x="5142" y="433"/>
                  </a:cubicBezTo>
                  <a:cubicBezTo>
                    <a:pt x="4960" y="410"/>
                    <a:pt x="4789" y="353"/>
                    <a:pt x="4618" y="274"/>
                  </a:cubicBezTo>
                  <a:cubicBezTo>
                    <a:pt x="4482" y="205"/>
                    <a:pt x="4345" y="114"/>
                    <a:pt x="4254" y="12"/>
                  </a:cubicBezTo>
                  <a:cubicBezTo>
                    <a:pt x="4254" y="1"/>
                    <a:pt x="4243" y="1"/>
                    <a:pt x="4232" y="1"/>
                  </a:cubicBezTo>
                  <a:cubicBezTo>
                    <a:pt x="4220" y="1"/>
                    <a:pt x="4209" y="1"/>
                    <a:pt x="4209" y="12"/>
                  </a:cubicBezTo>
                  <a:cubicBezTo>
                    <a:pt x="4175" y="80"/>
                    <a:pt x="4129" y="137"/>
                    <a:pt x="4061" y="217"/>
                  </a:cubicBezTo>
                  <a:lnTo>
                    <a:pt x="4050" y="228"/>
                  </a:lnTo>
                  <a:cubicBezTo>
                    <a:pt x="3959" y="376"/>
                    <a:pt x="3799" y="501"/>
                    <a:pt x="3583" y="604"/>
                  </a:cubicBezTo>
                  <a:cubicBezTo>
                    <a:pt x="3515" y="649"/>
                    <a:pt x="3424" y="683"/>
                    <a:pt x="3344" y="717"/>
                  </a:cubicBezTo>
                  <a:cubicBezTo>
                    <a:pt x="3140" y="809"/>
                    <a:pt x="2917" y="855"/>
                    <a:pt x="2683" y="855"/>
                  </a:cubicBezTo>
                  <a:cubicBezTo>
                    <a:pt x="2657" y="855"/>
                    <a:pt x="2631" y="855"/>
                    <a:pt x="2605" y="854"/>
                  </a:cubicBezTo>
                  <a:cubicBezTo>
                    <a:pt x="2578" y="855"/>
                    <a:pt x="2551" y="855"/>
                    <a:pt x="2524" y="855"/>
                  </a:cubicBezTo>
                  <a:cubicBezTo>
                    <a:pt x="2282" y="855"/>
                    <a:pt x="2059" y="809"/>
                    <a:pt x="1855" y="717"/>
                  </a:cubicBezTo>
                  <a:cubicBezTo>
                    <a:pt x="1775" y="683"/>
                    <a:pt x="1695" y="649"/>
                    <a:pt x="1616" y="604"/>
                  </a:cubicBezTo>
                  <a:cubicBezTo>
                    <a:pt x="1400" y="501"/>
                    <a:pt x="1240" y="376"/>
                    <a:pt x="1149" y="228"/>
                  </a:cubicBezTo>
                  <a:lnTo>
                    <a:pt x="1115" y="251"/>
                  </a:lnTo>
                  <a:lnTo>
                    <a:pt x="1138" y="217"/>
                  </a:lnTo>
                  <a:cubicBezTo>
                    <a:pt x="1070" y="137"/>
                    <a:pt x="1024" y="80"/>
                    <a:pt x="990" y="12"/>
                  </a:cubicBezTo>
                  <a:cubicBezTo>
                    <a:pt x="990" y="12"/>
                    <a:pt x="979" y="1"/>
                    <a:pt x="96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3"/>
            <p:cNvSpPr/>
            <p:nvPr/>
          </p:nvSpPr>
          <p:spPr>
            <a:xfrm>
              <a:off x="5065650" y="2249450"/>
              <a:ext cx="42675" cy="62125"/>
            </a:xfrm>
            <a:custGeom>
              <a:rect b="b" l="l" r="r" t="t"/>
              <a:pathLst>
                <a:path extrusionOk="0" h="2485" w="1707">
                  <a:moveTo>
                    <a:pt x="851" y="0"/>
                  </a:moveTo>
                  <a:cubicBezTo>
                    <a:pt x="783" y="0"/>
                    <a:pt x="715" y="9"/>
                    <a:pt x="649" y="28"/>
                  </a:cubicBezTo>
                  <a:cubicBezTo>
                    <a:pt x="433" y="85"/>
                    <a:pt x="262" y="244"/>
                    <a:pt x="148" y="483"/>
                  </a:cubicBezTo>
                  <a:cubicBezTo>
                    <a:pt x="35" y="710"/>
                    <a:pt x="0" y="994"/>
                    <a:pt x="57" y="1336"/>
                  </a:cubicBezTo>
                  <a:cubicBezTo>
                    <a:pt x="103" y="1609"/>
                    <a:pt x="194" y="1870"/>
                    <a:pt x="330" y="2098"/>
                  </a:cubicBezTo>
                  <a:cubicBezTo>
                    <a:pt x="399" y="2223"/>
                    <a:pt x="478" y="2325"/>
                    <a:pt x="569" y="2416"/>
                  </a:cubicBezTo>
                  <a:cubicBezTo>
                    <a:pt x="626" y="2462"/>
                    <a:pt x="660" y="2484"/>
                    <a:pt x="694" y="2484"/>
                  </a:cubicBezTo>
                  <a:cubicBezTo>
                    <a:pt x="728" y="2484"/>
                    <a:pt x="762" y="2473"/>
                    <a:pt x="819" y="2439"/>
                  </a:cubicBezTo>
                  <a:cubicBezTo>
                    <a:pt x="922" y="2371"/>
                    <a:pt x="1024" y="2291"/>
                    <a:pt x="1126" y="2177"/>
                  </a:cubicBezTo>
                  <a:cubicBezTo>
                    <a:pt x="1297" y="1995"/>
                    <a:pt x="1456" y="1756"/>
                    <a:pt x="1559" y="1495"/>
                  </a:cubicBezTo>
                  <a:cubicBezTo>
                    <a:pt x="1672" y="1176"/>
                    <a:pt x="1707" y="892"/>
                    <a:pt x="1650" y="642"/>
                  </a:cubicBezTo>
                  <a:cubicBezTo>
                    <a:pt x="1593" y="414"/>
                    <a:pt x="1445" y="221"/>
                    <a:pt x="1252" y="107"/>
                  </a:cubicBezTo>
                  <a:cubicBezTo>
                    <a:pt x="1129" y="38"/>
                    <a:pt x="991" y="0"/>
                    <a:pt x="85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3"/>
            <p:cNvSpPr/>
            <p:nvPr/>
          </p:nvSpPr>
          <p:spPr>
            <a:xfrm>
              <a:off x="5194750" y="2257375"/>
              <a:ext cx="42675" cy="62450"/>
            </a:xfrm>
            <a:custGeom>
              <a:rect b="b" l="l" r="r" t="t"/>
              <a:pathLst>
                <a:path extrusionOk="0" h="2498" w="1707">
                  <a:moveTo>
                    <a:pt x="869" y="1"/>
                  </a:moveTo>
                  <a:cubicBezTo>
                    <a:pt x="743" y="1"/>
                    <a:pt x="618" y="31"/>
                    <a:pt x="501" y="86"/>
                  </a:cubicBezTo>
                  <a:cubicBezTo>
                    <a:pt x="307" y="188"/>
                    <a:pt x="148" y="382"/>
                    <a:pt x="80" y="598"/>
                  </a:cubicBezTo>
                  <a:cubicBezTo>
                    <a:pt x="0" y="848"/>
                    <a:pt x="23" y="1132"/>
                    <a:pt x="125" y="1451"/>
                  </a:cubicBezTo>
                  <a:cubicBezTo>
                    <a:pt x="216" y="1724"/>
                    <a:pt x="353" y="1963"/>
                    <a:pt x="512" y="2167"/>
                  </a:cubicBezTo>
                  <a:cubicBezTo>
                    <a:pt x="603" y="2281"/>
                    <a:pt x="705" y="2372"/>
                    <a:pt x="808" y="2440"/>
                  </a:cubicBezTo>
                  <a:cubicBezTo>
                    <a:pt x="853" y="2474"/>
                    <a:pt x="887" y="2497"/>
                    <a:pt x="921" y="2497"/>
                  </a:cubicBezTo>
                  <a:cubicBezTo>
                    <a:pt x="967" y="2497"/>
                    <a:pt x="1001" y="2474"/>
                    <a:pt x="1047" y="2429"/>
                  </a:cubicBezTo>
                  <a:cubicBezTo>
                    <a:pt x="1149" y="2338"/>
                    <a:pt x="1240" y="2247"/>
                    <a:pt x="1319" y="2122"/>
                  </a:cubicBezTo>
                  <a:cubicBezTo>
                    <a:pt x="1456" y="1906"/>
                    <a:pt x="1570" y="1656"/>
                    <a:pt x="1627" y="1383"/>
                  </a:cubicBezTo>
                  <a:cubicBezTo>
                    <a:pt x="1706" y="1053"/>
                    <a:pt x="1695" y="757"/>
                    <a:pt x="1592" y="518"/>
                  </a:cubicBezTo>
                  <a:cubicBezTo>
                    <a:pt x="1490" y="279"/>
                    <a:pt x="1319" y="109"/>
                    <a:pt x="1115" y="41"/>
                  </a:cubicBezTo>
                  <a:cubicBezTo>
                    <a:pt x="1034" y="14"/>
                    <a:pt x="951" y="1"/>
                    <a:pt x="869" y="1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3"/>
            <p:cNvSpPr/>
            <p:nvPr/>
          </p:nvSpPr>
          <p:spPr>
            <a:xfrm>
              <a:off x="5023275" y="2243600"/>
              <a:ext cx="20800" cy="47500"/>
            </a:xfrm>
            <a:custGeom>
              <a:rect b="b" l="l" r="r" t="t"/>
              <a:pathLst>
                <a:path extrusionOk="0" h="1900" w="832">
                  <a:moveTo>
                    <a:pt x="581" y="0"/>
                  </a:moveTo>
                  <a:cubicBezTo>
                    <a:pt x="569" y="0"/>
                    <a:pt x="558" y="11"/>
                    <a:pt x="558" y="23"/>
                  </a:cubicBezTo>
                  <a:cubicBezTo>
                    <a:pt x="513" y="171"/>
                    <a:pt x="456" y="330"/>
                    <a:pt x="399" y="478"/>
                  </a:cubicBezTo>
                  <a:cubicBezTo>
                    <a:pt x="251" y="933"/>
                    <a:pt x="92" y="1399"/>
                    <a:pt x="1" y="1865"/>
                  </a:cubicBezTo>
                  <a:cubicBezTo>
                    <a:pt x="1" y="1877"/>
                    <a:pt x="1" y="1888"/>
                    <a:pt x="12" y="1899"/>
                  </a:cubicBezTo>
                  <a:lnTo>
                    <a:pt x="46" y="1899"/>
                  </a:lnTo>
                  <a:cubicBezTo>
                    <a:pt x="126" y="1843"/>
                    <a:pt x="194" y="1786"/>
                    <a:pt x="262" y="1718"/>
                  </a:cubicBezTo>
                  <a:cubicBezTo>
                    <a:pt x="262" y="1706"/>
                    <a:pt x="262" y="1706"/>
                    <a:pt x="274" y="1695"/>
                  </a:cubicBezTo>
                  <a:lnTo>
                    <a:pt x="274" y="1683"/>
                  </a:lnTo>
                  <a:cubicBezTo>
                    <a:pt x="285" y="1638"/>
                    <a:pt x="296" y="1604"/>
                    <a:pt x="296" y="1558"/>
                  </a:cubicBezTo>
                  <a:cubicBezTo>
                    <a:pt x="342" y="1433"/>
                    <a:pt x="376" y="1297"/>
                    <a:pt x="444" y="1183"/>
                  </a:cubicBezTo>
                  <a:lnTo>
                    <a:pt x="422" y="1160"/>
                  </a:lnTo>
                  <a:lnTo>
                    <a:pt x="456" y="1183"/>
                  </a:lnTo>
                  <a:cubicBezTo>
                    <a:pt x="444" y="1274"/>
                    <a:pt x="422" y="1365"/>
                    <a:pt x="399" y="1445"/>
                  </a:cubicBezTo>
                  <a:lnTo>
                    <a:pt x="387" y="1490"/>
                  </a:lnTo>
                  <a:cubicBezTo>
                    <a:pt x="387" y="1501"/>
                    <a:pt x="387" y="1513"/>
                    <a:pt x="399" y="1524"/>
                  </a:cubicBezTo>
                  <a:cubicBezTo>
                    <a:pt x="402" y="1527"/>
                    <a:pt x="406" y="1529"/>
                    <a:pt x="411" y="1529"/>
                  </a:cubicBezTo>
                  <a:cubicBezTo>
                    <a:pt x="423" y="1529"/>
                    <a:pt x="436" y="1521"/>
                    <a:pt x="444" y="1513"/>
                  </a:cubicBezTo>
                  <a:cubicBezTo>
                    <a:pt x="478" y="1467"/>
                    <a:pt x="513" y="1422"/>
                    <a:pt x="547" y="1376"/>
                  </a:cubicBezTo>
                  <a:cubicBezTo>
                    <a:pt x="740" y="1103"/>
                    <a:pt x="831" y="830"/>
                    <a:pt x="831" y="569"/>
                  </a:cubicBezTo>
                  <a:cubicBezTo>
                    <a:pt x="831" y="364"/>
                    <a:pt x="751" y="159"/>
                    <a:pt x="615" y="11"/>
                  </a:cubicBezTo>
                  <a:cubicBezTo>
                    <a:pt x="604" y="0"/>
                    <a:pt x="592" y="0"/>
                    <a:pt x="581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3"/>
            <p:cNvSpPr/>
            <p:nvPr/>
          </p:nvSpPr>
          <p:spPr>
            <a:xfrm>
              <a:off x="5259000" y="2249450"/>
              <a:ext cx="42675" cy="62125"/>
            </a:xfrm>
            <a:custGeom>
              <a:rect b="b" l="l" r="r" t="t"/>
              <a:pathLst>
                <a:path extrusionOk="0" h="2485" w="1707">
                  <a:moveTo>
                    <a:pt x="856" y="0"/>
                  </a:moveTo>
                  <a:cubicBezTo>
                    <a:pt x="716" y="0"/>
                    <a:pt x="578" y="38"/>
                    <a:pt x="456" y="107"/>
                  </a:cubicBezTo>
                  <a:cubicBezTo>
                    <a:pt x="262" y="221"/>
                    <a:pt x="114" y="414"/>
                    <a:pt x="57" y="642"/>
                  </a:cubicBezTo>
                  <a:cubicBezTo>
                    <a:pt x="1" y="892"/>
                    <a:pt x="35" y="1176"/>
                    <a:pt x="160" y="1495"/>
                  </a:cubicBezTo>
                  <a:cubicBezTo>
                    <a:pt x="262" y="1756"/>
                    <a:pt x="410" y="1995"/>
                    <a:pt x="581" y="2177"/>
                  </a:cubicBezTo>
                  <a:cubicBezTo>
                    <a:pt x="683" y="2291"/>
                    <a:pt x="785" y="2371"/>
                    <a:pt x="899" y="2439"/>
                  </a:cubicBezTo>
                  <a:cubicBezTo>
                    <a:pt x="945" y="2473"/>
                    <a:pt x="979" y="2484"/>
                    <a:pt x="1013" y="2484"/>
                  </a:cubicBezTo>
                  <a:cubicBezTo>
                    <a:pt x="1047" y="2484"/>
                    <a:pt x="1081" y="2462"/>
                    <a:pt x="1138" y="2416"/>
                  </a:cubicBezTo>
                  <a:cubicBezTo>
                    <a:pt x="1229" y="2325"/>
                    <a:pt x="1309" y="2223"/>
                    <a:pt x="1388" y="2098"/>
                  </a:cubicBezTo>
                  <a:cubicBezTo>
                    <a:pt x="1513" y="1870"/>
                    <a:pt x="1616" y="1609"/>
                    <a:pt x="1661" y="1336"/>
                  </a:cubicBezTo>
                  <a:cubicBezTo>
                    <a:pt x="1707" y="994"/>
                    <a:pt x="1684" y="710"/>
                    <a:pt x="1570" y="483"/>
                  </a:cubicBezTo>
                  <a:cubicBezTo>
                    <a:pt x="1456" y="244"/>
                    <a:pt x="1274" y="85"/>
                    <a:pt x="1058" y="28"/>
                  </a:cubicBezTo>
                  <a:cubicBezTo>
                    <a:pt x="992" y="9"/>
                    <a:pt x="924" y="0"/>
                    <a:pt x="856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3"/>
            <p:cNvSpPr/>
            <p:nvPr/>
          </p:nvSpPr>
          <p:spPr>
            <a:xfrm>
              <a:off x="5046600" y="2031625"/>
              <a:ext cx="90150" cy="165075"/>
            </a:xfrm>
            <a:custGeom>
              <a:rect b="b" l="l" r="r" t="t"/>
              <a:pathLst>
                <a:path extrusionOk="0" h="6603" w="3606">
                  <a:moveTo>
                    <a:pt x="1263" y="4703"/>
                  </a:moveTo>
                  <a:cubicBezTo>
                    <a:pt x="1274" y="4703"/>
                    <a:pt x="1274" y="4703"/>
                    <a:pt x="1286" y="4714"/>
                  </a:cubicBezTo>
                  <a:cubicBezTo>
                    <a:pt x="1286" y="4714"/>
                    <a:pt x="1286" y="4714"/>
                    <a:pt x="1286" y="4726"/>
                  </a:cubicBezTo>
                  <a:cubicBezTo>
                    <a:pt x="1286" y="4726"/>
                    <a:pt x="1286" y="4726"/>
                    <a:pt x="1297" y="4748"/>
                  </a:cubicBezTo>
                  <a:lnTo>
                    <a:pt x="1297" y="4771"/>
                  </a:lnTo>
                  <a:cubicBezTo>
                    <a:pt x="1297" y="4783"/>
                    <a:pt x="1297" y="4794"/>
                    <a:pt x="1297" y="4817"/>
                  </a:cubicBezTo>
                  <a:lnTo>
                    <a:pt x="1297" y="4828"/>
                  </a:lnTo>
                  <a:cubicBezTo>
                    <a:pt x="1286" y="4851"/>
                    <a:pt x="1286" y="4862"/>
                    <a:pt x="1286" y="4885"/>
                  </a:cubicBezTo>
                  <a:lnTo>
                    <a:pt x="1286" y="4896"/>
                  </a:lnTo>
                  <a:cubicBezTo>
                    <a:pt x="1286" y="4919"/>
                    <a:pt x="1274" y="4942"/>
                    <a:pt x="1274" y="4953"/>
                  </a:cubicBezTo>
                  <a:cubicBezTo>
                    <a:pt x="1263" y="4987"/>
                    <a:pt x="1263" y="4999"/>
                    <a:pt x="1252" y="5010"/>
                  </a:cubicBezTo>
                  <a:cubicBezTo>
                    <a:pt x="1240" y="5010"/>
                    <a:pt x="1229" y="5010"/>
                    <a:pt x="1217" y="4999"/>
                  </a:cubicBezTo>
                  <a:cubicBezTo>
                    <a:pt x="1206" y="4987"/>
                    <a:pt x="1206" y="4976"/>
                    <a:pt x="1206" y="4953"/>
                  </a:cubicBezTo>
                  <a:cubicBezTo>
                    <a:pt x="1206" y="4942"/>
                    <a:pt x="1206" y="4942"/>
                    <a:pt x="1206" y="4942"/>
                  </a:cubicBezTo>
                  <a:cubicBezTo>
                    <a:pt x="1206" y="4930"/>
                    <a:pt x="1206" y="4908"/>
                    <a:pt x="1206" y="4896"/>
                  </a:cubicBezTo>
                  <a:lnTo>
                    <a:pt x="1206" y="4885"/>
                  </a:lnTo>
                  <a:cubicBezTo>
                    <a:pt x="1206" y="4862"/>
                    <a:pt x="1217" y="4839"/>
                    <a:pt x="1217" y="4817"/>
                  </a:cubicBezTo>
                  <a:lnTo>
                    <a:pt x="1217" y="4805"/>
                  </a:lnTo>
                  <a:cubicBezTo>
                    <a:pt x="1217" y="4783"/>
                    <a:pt x="1217" y="4771"/>
                    <a:pt x="1229" y="4760"/>
                  </a:cubicBezTo>
                  <a:lnTo>
                    <a:pt x="1240" y="4726"/>
                  </a:lnTo>
                  <a:cubicBezTo>
                    <a:pt x="1240" y="4726"/>
                    <a:pt x="1240" y="4714"/>
                    <a:pt x="1240" y="4714"/>
                  </a:cubicBezTo>
                  <a:cubicBezTo>
                    <a:pt x="1240" y="4714"/>
                    <a:pt x="1252" y="4714"/>
                    <a:pt x="1252" y="4703"/>
                  </a:cubicBezTo>
                  <a:close/>
                  <a:moveTo>
                    <a:pt x="1047" y="4555"/>
                  </a:moveTo>
                  <a:cubicBezTo>
                    <a:pt x="1070" y="4555"/>
                    <a:pt x="1081" y="4578"/>
                    <a:pt x="1081" y="4589"/>
                  </a:cubicBezTo>
                  <a:lnTo>
                    <a:pt x="1081" y="4612"/>
                  </a:lnTo>
                  <a:cubicBezTo>
                    <a:pt x="1081" y="4623"/>
                    <a:pt x="1081" y="4646"/>
                    <a:pt x="1081" y="4657"/>
                  </a:cubicBezTo>
                  <a:cubicBezTo>
                    <a:pt x="1081" y="4669"/>
                    <a:pt x="1081" y="4680"/>
                    <a:pt x="1081" y="4692"/>
                  </a:cubicBezTo>
                  <a:lnTo>
                    <a:pt x="1058" y="4874"/>
                  </a:lnTo>
                  <a:cubicBezTo>
                    <a:pt x="1058" y="4908"/>
                    <a:pt x="1058" y="4942"/>
                    <a:pt x="1047" y="4976"/>
                  </a:cubicBezTo>
                  <a:cubicBezTo>
                    <a:pt x="1047" y="5010"/>
                    <a:pt x="1024" y="5067"/>
                    <a:pt x="1001" y="5090"/>
                  </a:cubicBezTo>
                  <a:cubicBezTo>
                    <a:pt x="990" y="5090"/>
                    <a:pt x="967" y="5090"/>
                    <a:pt x="967" y="5078"/>
                  </a:cubicBezTo>
                  <a:cubicBezTo>
                    <a:pt x="944" y="5056"/>
                    <a:pt x="944" y="4999"/>
                    <a:pt x="944" y="4965"/>
                  </a:cubicBezTo>
                  <a:cubicBezTo>
                    <a:pt x="944" y="4930"/>
                    <a:pt x="944" y="4896"/>
                    <a:pt x="956" y="4874"/>
                  </a:cubicBezTo>
                  <a:lnTo>
                    <a:pt x="956" y="4839"/>
                  </a:lnTo>
                  <a:lnTo>
                    <a:pt x="979" y="4692"/>
                  </a:lnTo>
                  <a:cubicBezTo>
                    <a:pt x="979" y="4669"/>
                    <a:pt x="979" y="4657"/>
                    <a:pt x="979" y="4635"/>
                  </a:cubicBezTo>
                  <a:cubicBezTo>
                    <a:pt x="990" y="4623"/>
                    <a:pt x="990" y="4612"/>
                    <a:pt x="990" y="4601"/>
                  </a:cubicBezTo>
                  <a:lnTo>
                    <a:pt x="1001" y="4578"/>
                  </a:lnTo>
                  <a:cubicBezTo>
                    <a:pt x="1001" y="4567"/>
                    <a:pt x="1024" y="4555"/>
                    <a:pt x="1035" y="4555"/>
                  </a:cubicBezTo>
                  <a:close/>
                  <a:moveTo>
                    <a:pt x="853" y="4191"/>
                  </a:moveTo>
                  <a:cubicBezTo>
                    <a:pt x="865" y="4203"/>
                    <a:pt x="876" y="4203"/>
                    <a:pt x="876" y="4214"/>
                  </a:cubicBezTo>
                  <a:cubicBezTo>
                    <a:pt x="888" y="4282"/>
                    <a:pt x="876" y="4350"/>
                    <a:pt x="865" y="4419"/>
                  </a:cubicBezTo>
                  <a:cubicBezTo>
                    <a:pt x="853" y="4441"/>
                    <a:pt x="853" y="4464"/>
                    <a:pt x="853" y="4487"/>
                  </a:cubicBezTo>
                  <a:lnTo>
                    <a:pt x="853" y="4521"/>
                  </a:lnTo>
                  <a:cubicBezTo>
                    <a:pt x="842" y="4601"/>
                    <a:pt x="831" y="4680"/>
                    <a:pt x="819" y="4760"/>
                  </a:cubicBezTo>
                  <a:cubicBezTo>
                    <a:pt x="808" y="4839"/>
                    <a:pt x="808" y="4930"/>
                    <a:pt x="797" y="5021"/>
                  </a:cubicBezTo>
                  <a:lnTo>
                    <a:pt x="797" y="5033"/>
                  </a:lnTo>
                  <a:cubicBezTo>
                    <a:pt x="797" y="5056"/>
                    <a:pt x="797" y="5067"/>
                    <a:pt x="797" y="5090"/>
                  </a:cubicBezTo>
                  <a:cubicBezTo>
                    <a:pt x="785" y="5158"/>
                    <a:pt x="785" y="5226"/>
                    <a:pt x="762" y="5294"/>
                  </a:cubicBezTo>
                  <a:cubicBezTo>
                    <a:pt x="762" y="5306"/>
                    <a:pt x="751" y="5306"/>
                    <a:pt x="740" y="5306"/>
                  </a:cubicBezTo>
                  <a:cubicBezTo>
                    <a:pt x="728" y="5306"/>
                    <a:pt x="717" y="5306"/>
                    <a:pt x="717" y="5294"/>
                  </a:cubicBezTo>
                  <a:cubicBezTo>
                    <a:pt x="694" y="5215"/>
                    <a:pt x="706" y="5124"/>
                    <a:pt x="706" y="5044"/>
                  </a:cubicBezTo>
                  <a:lnTo>
                    <a:pt x="706" y="5021"/>
                  </a:lnTo>
                  <a:cubicBezTo>
                    <a:pt x="717" y="4942"/>
                    <a:pt x="728" y="4851"/>
                    <a:pt x="740" y="4737"/>
                  </a:cubicBezTo>
                  <a:cubicBezTo>
                    <a:pt x="751" y="4646"/>
                    <a:pt x="762" y="4555"/>
                    <a:pt x="774" y="4464"/>
                  </a:cubicBezTo>
                  <a:lnTo>
                    <a:pt x="785" y="4441"/>
                  </a:lnTo>
                  <a:cubicBezTo>
                    <a:pt x="797" y="4362"/>
                    <a:pt x="808" y="4271"/>
                    <a:pt x="842" y="4203"/>
                  </a:cubicBezTo>
                  <a:cubicBezTo>
                    <a:pt x="853" y="4191"/>
                    <a:pt x="853" y="4191"/>
                    <a:pt x="853" y="4191"/>
                  </a:cubicBezTo>
                  <a:close/>
                  <a:moveTo>
                    <a:pt x="3573" y="1"/>
                  </a:moveTo>
                  <a:cubicBezTo>
                    <a:pt x="3568" y="1"/>
                    <a:pt x="3564" y="2"/>
                    <a:pt x="3560" y="6"/>
                  </a:cubicBezTo>
                  <a:cubicBezTo>
                    <a:pt x="2912" y="222"/>
                    <a:pt x="2343" y="563"/>
                    <a:pt x="1866" y="995"/>
                  </a:cubicBezTo>
                  <a:cubicBezTo>
                    <a:pt x="1445" y="1370"/>
                    <a:pt x="1092" y="1825"/>
                    <a:pt x="819" y="2315"/>
                  </a:cubicBezTo>
                  <a:cubicBezTo>
                    <a:pt x="546" y="2815"/>
                    <a:pt x="353" y="3384"/>
                    <a:pt x="239" y="4043"/>
                  </a:cubicBezTo>
                  <a:cubicBezTo>
                    <a:pt x="148" y="4601"/>
                    <a:pt x="103" y="5169"/>
                    <a:pt x="69" y="5727"/>
                  </a:cubicBezTo>
                  <a:cubicBezTo>
                    <a:pt x="46" y="6000"/>
                    <a:pt x="35" y="6284"/>
                    <a:pt x="12" y="6568"/>
                  </a:cubicBezTo>
                  <a:cubicBezTo>
                    <a:pt x="0" y="6580"/>
                    <a:pt x="12" y="6580"/>
                    <a:pt x="23" y="6591"/>
                  </a:cubicBezTo>
                  <a:cubicBezTo>
                    <a:pt x="23" y="6591"/>
                    <a:pt x="35" y="6602"/>
                    <a:pt x="35" y="6602"/>
                  </a:cubicBezTo>
                  <a:lnTo>
                    <a:pt x="46" y="6602"/>
                  </a:lnTo>
                  <a:cubicBezTo>
                    <a:pt x="114" y="6568"/>
                    <a:pt x="182" y="6546"/>
                    <a:pt x="239" y="6523"/>
                  </a:cubicBezTo>
                  <a:lnTo>
                    <a:pt x="273" y="6511"/>
                  </a:lnTo>
                  <a:cubicBezTo>
                    <a:pt x="285" y="6511"/>
                    <a:pt x="296" y="6500"/>
                    <a:pt x="296" y="6489"/>
                  </a:cubicBezTo>
                  <a:cubicBezTo>
                    <a:pt x="296" y="6432"/>
                    <a:pt x="296" y="6375"/>
                    <a:pt x="296" y="6318"/>
                  </a:cubicBezTo>
                  <a:cubicBezTo>
                    <a:pt x="296" y="6284"/>
                    <a:pt x="307" y="6238"/>
                    <a:pt x="307" y="6193"/>
                  </a:cubicBezTo>
                  <a:cubicBezTo>
                    <a:pt x="319" y="6182"/>
                    <a:pt x="319" y="6170"/>
                    <a:pt x="319" y="6147"/>
                  </a:cubicBezTo>
                  <a:cubicBezTo>
                    <a:pt x="319" y="6125"/>
                    <a:pt x="319" y="6102"/>
                    <a:pt x="330" y="6079"/>
                  </a:cubicBezTo>
                  <a:cubicBezTo>
                    <a:pt x="342" y="6056"/>
                    <a:pt x="353" y="6045"/>
                    <a:pt x="364" y="6045"/>
                  </a:cubicBezTo>
                  <a:cubicBezTo>
                    <a:pt x="376" y="6045"/>
                    <a:pt x="398" y="6056"/>
                    <a:pt x="398" y="6079"/>
                  </a:cubicBezTo>
                  <a:cubicBezTo>
                    <a:pt x="410" y="6102"/>
                    <a:pt x="410" y="6125"/>
                    <a:pt x="421" y="6159"/>
                  </a:cubicBezTo>
                  <a:cubicBezTo>
                    <a:pt x="421" y="6170"/>
                    <a:pt x="421" y="6182"/>
                    <a:pt x="421" y="6193"/>
                  </a:cubicBezTo>
                  <a:cubicBezTo>
                    <a:pt x="433" y="6238"/>
                    <a:pt x="433" y="6284"/>
                    <a:pt x="433" y="6318"/>
                  </a:cubicBezTo>
                  <a:lnTo>
                    <a:pt x="433" y="6409"/>
                  </a:lnTo>
                  <a:cubicBezTo>
                    <a:pt x="433" y="6420"/>
                    <a:pt x="444" y="6432"/>
                    <a:pt x="444" y="6443"/>
                  </a:cubicBezTo>
                  <a:lnTo>
                    <a:pt x="478" y="6443"/>
                  </a:lnTo>
                  <a:cubicBezTo>
                    <a:pt x="785" y="6341"/>
                    <a:pt x="1092" y="6250"/>
                    <a:pt x="1411" y="6170"/>
                  </a:cubicBezTo>
                  <a:cubicBezTo>
                    <a:pt x="1422" y="6159"/>
                    <a:pt x="1433" y="6147"/>
                    <a:pt x="1433" y="6136"/>
                  </a:cubicBezTo>
                  <a:cubicBezTo>
                    <a:pt x="1433" y="6125"/>
                    <a:pt x="1433" y="6113"/>
                    <a:pt x="1433" y="6102"/>
                  </a:cubicBezTo>
                  <a:cubicBezTo>
                    <a:pt x="1433" y="6091"/>
                    <a:pt x="1433" y="6091"/>
                    <a:pt x="1433" y="6091"/>
                  </a:cubicBezTo>
                  <a:cubicBezTo>
                    <a:pt x="1433" y="5783"/>
                    <a:pt x="1445" y="5488"/>
                    <a:pt x="1456" y="5192"/>
                  </a:cubicBezTo>
                  <a:lnTo>
                    <a:pt x="1456" y="5147"/>
                  </a:lnTo>
                  <a:cubicBezTo>
                    <a:pt x="1479" y="4783"/>
                    <a:pt x="1502" y="4441"/>
                    <a:pt x="1536" y="4134"/>
                  </a:cubicBezTo>
                  <a:cubicBezTo>
                    <a:pt x="1684" y="2804"/>
                    <a:pt x="2048" y="1769"/>
                    <a:pt x="2650" y="984"/>
                  </a:cubicBezTo>
                  <a:lnTo>
                    <a:pt x="2662" y="961"/>
                  </a:lnTo>
                  <a:lnTo>
                    <a:pt x="2685" y="950"/>
                  </a:lnTo>
                  <a:cubicBezTo>
                    <a:pt x="2685" y="938"/>
                    <a:pt x="2685" y="916"/>
                    <a:pt x="2673" y="904"/>
                  </a:cubicBezTo>
                  <a:cubicBezTo>
                    <a:pt x="2673" y="898"/>
                    <a:pt x="2668" y="896"/>
                    <a:pt x="2660" y="896"/>
                  </a:cubicBezTo>
                  <a:cubicBezTo>
                    <a:pt x="2653" y="896"/>
                    <a:pt x="2645" y="898"/>
                    <a:pt x="2639" y="904"/>
                  </a:cubicBezTo>
                  <a:cubicBezTo>
                    <a:pt x="1934" y="1325"/>
                    <a:pt x="1365" y="1985"/>
                    <a:pt x="1001" y="2815"/>
                  </a:cubicBezTo>
                  <a:cubicBezTo>
                    <a:pt x="819" y="3247"/>
                    <a:pt x="683" y="3725"/>
                    <a:pt x="592" y="4259"/>
                  </a:cubicBezTo>
                  <a:cubicBezTo>
                    <a:pt x="558" y="4476"/>
                    <a:pt x="535" y="4703"/>
                    <a:pt x="512" y="5010"/>
                  </a:cubicBezTo>
                  <a:cubicBezTo>
                    <a:pt x="512" y="5112"/>
                    <a:pt x="501" y="5203"/>
                    <a:pt x="501" y="5294"/>
                  </a:cubicBezTo>
                  <a:cubicBezTo>
                    <a:pt x="489" y="5454"/>
                    <a:pt x="489" y="5602"/>
                    <a:pt x="467" y="5761"/>
                  </a:cubicBezTo>
                  <a:cubicBezTo>
                    <a:pt x="467" y="5761"/>
                    <a:pt x="467" y="5761"/>
                    <a:pt x="455" y="5772"/>
                  </a:cubicBezTo>
                  <a:cubicBezTo>
                    <a:pt x="455" y="5772"/>
                    <a:pt x="455" y="5772"/>
                    <a:pt x="444" y="5761"/>
                  </a:cubicBezTo>
                  <a:cubicBezTo>
                    <a:pt x="398" y="5476"/>
                    <a:pt x="410" y="5169"/>
                    <a:pt x="421" y="4908"/>
                  </a:cubicBezTo>
                  <a:cubicBezTo>
                    <a:pt x="433" y="4635"/>
                    <a:pt x="467" y="4350"/>
                    <a:pt x="524" y="4032"/>
                  </a:cubicBezTo>
                  <a:cubicBezTo>
                    <a:pt x="717" y="2986"/>
                    <a:pt x="1161" y="2076"/>
                    <a:pt x="1797" y="1416"/>
                  </a:cubicBezTo>
                  <a:cubicBezTo>
                    <a:pt x="2127" y="1086"/>
                    <a:pt x="2491" y="813"/>
                    <a:pt x="2878" y="620"/>
                  </a:cubicBezTo>
                  <a:cubicBezTo>
                    <a:pt x="2923" y="608"/>
                    <a:pt x="2958" y="586"/>
                    <a:pt x="3003" y="574"/>
                  </a:cubicBezTo>
                  <a:cubicBezTo>
                    <a:pt x="3003" y="563"/>
                    <a:pt x="3003" y="563"/>
                    <a:pt x="3014" y="563"/>
                  </a:cubicBezTo>
                  <a:cubicBezTo>
                    <a:pt x="3196" y="370"/>
                    <a:pt x="3390" y="199"/>
                    <a:pt x="3595" y="62"/>
                  </a:cubicBezTo>
                  <a:cubicBezTo>
                    <a:pt x="3606" y="51"/>
                    <a:pt x="3606" y="28"/>
                    <a:pt x="3606" y="17"/>
                  </a:cubicBezTo>
                  <a:cubicBezTo>
                    <a:pt x="3598" y="9"/>
                    <a:pt x="3584" y="1"/>
                    <a:pt x="3573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3"/>
            <p:cNvSpPr/>
            <p:nvPr/>
          </p:nvSpPr>
          <p:spPr>
            <a:xfrm>
              <a:off x="5149250" y="2023800"/>
              <a:ext cx="67975" cy="151000"/>
            </a:xfrm>
            <a:custGeom>
              <a:rect b="b" l="l" r="r" t="t"/>
              <a:pathLst>
                <a:path extrusionOk="0" h="6040" w="2719">
                  <a:moveTo>
                    <a:pt x="2013" y="1160"/>
                  </a:moveTo>
                  <a:cubicBezTo>
                    <a:pt x="2025" y="1160"/>
                    <a:pt x="2036" y="1160"/>
                    <a:pt x="2059" y="1172"/>
                  </a:cubicBezTo>
                  <a:lnTo>
                    <a:pt x="2093" y="1183"/>
                  </a:lnTo>
                  <a:cubicBezTo>
                    <a:pt x="2104" y="1183"/>
                    <a:pt x="2127" y="1194"/>
                    <a:pt x="2127" y="1194"/>
                  </a:cubicBezTo>
                  <a:cubicBezTo>
                    <a:pt x="2139" y="1206"/>
                    <a:pt x="2139" y="1217"/>
                    <a:pt x="2127" y="1229"/>
                  </a:cubicBezTo>
                  <a:cubicBezTo>
                    <a:pt x="2127" y="1240"/>
                    <a:pt x="2104" y="1240"/>
                    <a:pt x="2093" y="1240"/>
                  </a:cubicBezTo>
                  <a:lnTo>
                    <a:pt x="2082" y="1251"/>
                  </a:lnTo>
                  <a:lnTo>
                    <a:pt x="2048" y="1251"/>
                  </a:lnTo>
                  <a:cubicBezTo>
                    <a:pt x="2036" y="1251"/>
                    <a:pt x="2025" y="1263"/>
                    <a:pt x="2013" y="1263"/>
                  </a:cubicBezTo>
                  <a:lnTo>
                    <a:pt x="1854" y="1263"/>
                  </a:lnTo>
                  <a:cubicBezTo>
                    <a:pt x="1832" y="1263"/>
                    <a:pt x="1820" y="1263"/>
                    <a:pt x="1809" y="1251"/>
                  </a:cubicBezTo>
                  <a:lnTo>
                    <a:pt x="1775" y="1251"/>
                  </a:lnTo>
                  <a:cubicBezTo>
                    <a:pt x="1763" y="1251"/>
                    <a:pt x="1763" y="1240"/>
                    <a:pt x="1752" y="1240"/>
                  </a:cubicBezTo>
                  <a:cubicBezTo>
                    <a:pt x="1741" y="1229"/>
                    <a:pt x="1729" y="1217"/>
                    <a:pt x="1729" y="1206"/>
                  </a:cubicBezTo>
                  <a:cubicBezTo>
                    <a:pt x="1729" y="1194"/>
                    <a:pt x="1741" y="1183"/>
                    <a:pt x="1752" y="1183"/>
                  </a:cubicBezTo>
                  <a:cubicBezTo>
                    <a:pt x="1763" y="1172"/>
                    <a:pt x="1763" y="1172"/>
                    <a:pt x="1775" y="1172"/>
                  </a:cubicBezTo>
                  <a:cubicBezTo>
                    <a:pt x="1786" y="1160"/>
                    <a:pt x="1786" y="1160"/>
                    <a:pt x="1797" y="1160"/>
                  </a:cubicBezTo>
                  <a:close/>
                  <a:moveTo>
                    <a:pt x="2025" y="1433"/>
                  </a:moveTo>
                  <a:lnTo>
                    <a:pt x="2025" y="1445"/>
                  </a:lnTo>
                  <a:cubicBezTo>
                    <a:pt x="2036" y="1445"/>
                    <a:pt x="2036" y="1456"/>
                    <a:pt x="2036" y="1467"/>
                  </a:cubicBezTo>
                  <a:cubicBezTo>
                    <a:pt x="2036" y="1467"/>
                    <a:pt x="2036" y="1479"/>
                    <a:pt x="2025" y="1479"/>
                  </a:cubicBezTo>
                  <a:cubicBezTo>
                    <a:pt x="2025" y="1490"/>
                    <a:pt x="2025" y="1490"/>
                    <a:pt x="2013" y="1490"/>
                  </a:cubicBezTo>
                  <a:lnTo>
                    <a:pt x="1900" y="1490"/>
                  </a:lnTo>
                  <a:cubicBezTo>
                    <a:pt x="1900" y="1490"/>
                    <a:pt x="1900" y="1490"/>
                    <a:pt x="1900" y="1479"/>
                  </a:cubicBezTo>
                  <a:lnTo>
                    <a:pt x="1888" y="1479"/>
                  </a:lnTo>
                  <a:cubicBezTo>
                    <a:pt x="1877" y="1479"/>
                    <a:pt x="1866" y="1467"/>
                    <a:pt x="1866" y="1456"/>
                  </a:cubicBezTo>
                  <a:cubicBezTo>
                    <a:pt x="1877" y="1456"/>
                    <a:pt x="1877" y="1445"/>
                    <a:pt x="1888" y="1445"/>
                  </a:cubicBezTo>
                  <a:lnTo>
                    <a:pt x="1900" y="1445"/>
                  </a:lnTo>
                  <a:cubicBezTo>
                    <a:pt x="1900" y="1433"/>
                    <a:pt x="1900" y="1433"/>
                    <a:pt x="1911" y="1433"/>
                  </a:cubicBezTo>
                  <a:close/>
                  <a:moveTo>
                    <a:pt x="1342" y="0"/>
                  </a:moveTo>
                  <a:cubicBezTo>
                    <a:pt x="1331" y="0"/>
                    <a:pt x="1331" y="12"/>
                    <a:pt x="1331" y="12"/>
                  </a:cubicBezTo>
                  <a:cubicBezTo>
                    <a:pt x="1286" y="46"/>
                    <a:pt x="1251" y="80"/>
                    <a:pt x="1206" y="114"/>
                  </a:cubicBezTo>
                  <a:cubicBezTo>
                    <a:pt x="1149" y="171"/>
                    <a:pt x="1081" y="228"/>
                    <a:pt x="1013" y="296"/>
                  </a:cubicBezTo>
                  <a:cubicBezTo>
                    <a:pt x="876" y="432"/>
                    <a:pt x="762" y="603"/>
                    <a:pt x="660" y="796"/>
                  </a:cubicBezTo>
                  <a:cubicBezTo>
                    <a:pt x="478" y="1115"/>
                    <a:pt x="353" y="1490"/>
                    <a:pt x="262" y="1979"/>
                  </a:cubicBezTo>
                  <a:cubicBezTo>
                    <a:pt x="182" y="2434"/>
                    <a:pt x="137" y="2900"/>
                    <a:pt x="91" y="3333"/>
                  </a:cubicBezTo>
                  <a:cubicBezTo>
                    <a:pt x="57" y="3810"/>
                    <a:pt x="23" y="4288"/>
                    <a:pt x="12" y="4754"/>
                  </a:cubicBezTo>
                  <a:cubicBezTo>
                    <a:pt x="0" y="4993"/>
                    <a:pt x="0" y="5232"/>
                    <a:pt x="0" y="5460"/>
                  </a:cubicBezTo>
                  <a:cubicBezTo>
                    <a:pt x="0" y="5585"/>
                    <a:pt x="0" y="5710"/>
                    <a:pt x="12" y="5835"/>
                  </a:cubicBezTo>
                  <a:cubicBezTo>
                    <a:pt x="12" y="5858"/>
                    <a:pt x="12" y="5869"/>
                    <a:pt x="12" y="5892"/>
                  </a:cubicBezTo>
                  <a:cubicBezTo>
                    <a:pt x="12" y="5926"/>
                    <a:pt x="12" y="5960"/>
                    <a:pt x="12" y="5994"/>
                  </a:cubicBezTo>
                  <a:lnTo>
                    <a:pt x="12" y="6006"/>
                  </a:lnTo>
                  <a:cubicBezTo>
                    <a:pt x="12" y="6017"/>
                    <a:pt x="12" y="6028"/>
                    <a:pt x="12" y="6028"/>
                  </a:cubicBezTo>
                  <a:cubicBezTo>
                    <a:pt x="23" y="6040"/>
                    <a:pt x="34" y="6040"/>
                    <a:pt x="34" y="6040"/>
                  </a:cubicBezTo>
                  <a:lnTo>
                    <a:pt x="46" y="6040"/>
                  </a:lnTo>
                  <a:cubicBezTo>
                    <a:pt x="478" y="6006"/>
                    <a:pt x="922" y="5994"/>
                    <a:pt x="1342" y="5994"/>
                  </a:cubicBezTo>
                  <a:cubicBezTo>
                    <a:pt x="1581" y="5994"/>
                    <a:pt x="1820" y="5994"/>
                    <a:pt x="2059" y="6006"/>
                  </a:cubicBezTo>
                  <a:lnTo>
                    <a:pt x="2070" y="6006"/>
                  </a:lnTo>
                  <a:cubicBezTo>
                    <a:pt x="2275" y="6017"/>
                    <a:pt x="2480" y="6028"/>
                    <a:pt x="2673" y="6040"/>
                  </a:cubicBezTo>
                  <a:cubicBezTo>
                    <a:pt x="2685" y="6040"/>
                    <a:pt x="2696" y="6040"/>
                    <a:pt x="2707" y="6028"/>
                  </a:cubicBezTo>
                  <a:cubicBezTo>
                    <a:pt x="2707" y="6028"/>
                    <a:pt x="2707" y="6017"/>
                    <a:pt x="2707" y="6006"/>
                  </a:cubicBezTo>
                  <a:lnTo>
                    <a:pt x="2707" y="5994"/>
                  </a:lnTo>
                  <a:cubicBezTo>
                    <a:pt x="2707" y="5960"/>
                    <a:pt x="2707" y="5926"/>
                    <a:pt x="2707" y="5892"/>
                  </a:cubicBezTo>
                  <a:cubicBezTo>
                    <a:pt x="2707" y="5869"/>
                    <a:pt x="2707" y="5858"/>
                    <a:pt x="2707" y="5835"/>
                  </a:cubicBezTo>
                  <a:cubicBezTo>
                    <a:pt x="2719" y="5710"/>
                    <a:pt x="2719" y="5585"/>
                    <a:pt x="2719" y="5460"/>
                  </a:cubicBezTo>
                  <a:cubicBezTo>
                    <a:pt x="2719" y="5232"/>
                    <a:pt x="2719" y="4993"/>
                    <a:pt x="2707" y="4754"/>
                  </a:cubicBezTo>
                  <a:cubicBezTo>
                    <a:pt x="2696" y="4288"/>
                    <a:pt x="2662" y="3810"/>
                    <a:pt x="2628" y="3333"/>
                  </a:cubicBezTo>
                  <a:cubicBezTo>
                    <a:pt x="2582" y="2900"/>
                    <a:pt x="2537" y="2434"/>
                    <a:pt x="2457" y="1979"/>
                  </a:cubicBezTo>
                  <a:cubicBezTo>
                    <a:pt x="2377" y="1592"/>
                    <a:pt x="2286" y="1274"/>
                    <a:pt x="2161" y="1001"/>
                  </a:cubicBezTo>
                  <a:cubicBezTo>
                    <a:pt x="2161" y="990"/>
                    <a:pt x="2150" y="978"/>
                    <a:pt x="2139" y="978"/>
                  </a:cubicBezTo>
                  <a:cubicBezTo>
                    <a:pt x="2082" y="978"/>
                    <a:pt x="2025" y="967"/>
                    <a:pt x="1968" y="967"/>
                  </a:cubicBezTo>
                  <a:lnTo>
                    <a:pt x="1695" y="967"/>
                  </a:lnTo>
                  <a:cubicBezTo>
                    <a:pt x="1684" y="978"/>
                    <a:pt x="1661" y="978"/>
                    <a:pt x="1638" y="978"/>
                  </a:cubicBezTo>
                  <a:cubicBezTo>
                    <a:pt x="1604" y="978"/>
                    <a:pt x="1570" y="981"/>
                    <a:pt x="1539" y="981"/>
                  </a:cubicBezTo>
                  <a:cubicBezTo>
                    <a:pt x="1507" y="981"/>
                    <a:pt x="1479" y="978"/>
                    <a:pt x="1456" y="967"/>
                  </a:cubicBezTo>
                  <a:cubicBezTo>
                    <a:pt x="1445" y="956"/>
                    <a:pt x="1445" y="956"/>
                    <a:pt x="1445" y="944"/>
                  </a:cubicBezTo>
                  <a:cubicBezTo>
                    <a:pt x="1445" y="933"/>
                    <a:pt x="1445" y="933"/>
                    <a:pt x="1445" y="921"/>
                  </a:cubicBezTo>
                  <a:cubicBezTo>
                    <a:pt x="1490" y="876"/>
                    <a:pt x="1593" y="876"/>
                    <a:pt x="1661" y="865"/>
                  </a:cubicBezTo>
                  <a:lnTo>
                    <a:pt x="1695" y="865"/>
                  </a:lnTo>
                  <a:cubicBezTo>
                    <a:pt x="1775" y="853"/>
                    <a:pt x="1866" y="853"/>
                    <a:pt x="1968" y="853"/>
                  </a:cubicBezTo>
                  <a:cubicBezTo>
                    <a:pt x="1979" y="853"/>
                    <a:pt x="2002" y="865"/>
                    <a:pt x="2013" y="865"/>
                  </a:cubicBezTo>
                  <a:lnTo>
                    <a:pt x="2036" y="865"/>
                  </a:lnTo>
                  <a:cubicBezTo>
                    <a:pt x="2048" y="865"/>
                    <a:pt x="2059" y="853"/>
                    <a:pt x="2070" y="842"/>
                  </a:cubicBezTo>
                  <a:cubicBezTo>
                    <a:pt x="2070" y="830"/>
                    <a:pt x="2070" y="819"/>
                    <a:pt x="2070" y="808"/>
                  </a:cubicBezTo>
                  <a:lnTo>
                    <a:pt x="2059" y="796"/>
                  </a:lnTo>
                  <a:cubicBezTo>
                    <a:pt x="2036" y="751"/>
                    <a:pt x="2013" y="705"/>
                    <a:pt x="1979" y="648"/>
                  </a:cubicBezTo>
                  <a:cubicBezTo>
                    <a:pt x="1968" y="637"/>
                    <a:pt x="1957" y="637"/>
                    <a:pt x="1945" y="637"/>
                  </a:cubicBezTo>
                  <a:lnTo>
                    <a:pt x="1888" y="637"/>
                  </a:lnTo>
                  <a:cubicBezTo>
                    <a:pt x="1718" y="637"/>
                    <a:pt x="1570" y="648"/>
                    <a:pt x="1422" y="671"/>
                  </a:cubicBezTo>
                  <a:cubicBezTo>
                    <a:pt x="1388" y="671"/>
                    <a:pt x="1365" y="683"/>
                    <a:pt x="1331" y="683"/>
                  </a:cubicBezTo>
                  <a:cubicBezTo>
                    <a:pt x="1276" y="695"/>
                    <a:pt x="1215" y="707"/>
                    <a:pt x="1160" y="707"/>
                  </a:cubicBezTo>
                  <a:cubicBezTo>
                    <a:pt x="1111" y="707"/>
                    <a:pt x="1067" y="698"/>
                    <a:pt x="1035" y="671"/>
                  </a:cubicBezTo>
                  <a:cubicBezTo>
                    <a:pt x="1069" y="569"/>
                    <a:pt x="1240" y="546"/>
                    <a:pt x="1354" y="535"/>
                  </a:cubicBezTo>
                  <a:cubicBezTo>
                    <a:pt x="1377" y="523"/>
                    <a:pt x="1388" y="523"/>
                    <a:pt x="1399" y="523"/>
                  </a:cubicBezTo>
                  <a:cubicBezTo>
                    <a:pt x="1536" y="501"/>
                    <a:pt x="1672" y="489"/>
                    <a:pt x="1797" y="489"/>
                  </a:cubicBezTo>
                  <a:cubicBezTo>
                    <a:pt x="1809" y="489"/>
                    <a:pt x="1820" y="478"/>
                    <a:pt x="1820" y="466"/>
                  </a:cubicBezTo>
                  <a:cubicBezTo>
                    <a:pt x="1832" y="455"/>
                    <a:pt x="1832" y="444"/>
                    <a:pt x="1820" y="432"/>
                  </a:cubicBezTo>
                  <a:cubicBezTo>
                    <a:pt x="1775" y="387"/>
                    <a:pt x="1741" y="341"/>
                    <a:pt x="1706" y="296"/>
                  </a:cubicBezTo>
                  <a:cubicBezTo>
                    <a:pt x="1638" y="239"/>
                    <a:pt x="1570" y="171"/>
                    <a:pt x="1502" y="114"/>
                  </a:cubicBezTo>
                  <a:cubicBezTo>
                    <a:pt x="1490" y="103"/>
                    <a:pt x="1468" y="80"/>
                    <a:pt x="1456" y="68"/>
                  </a:cubicBezTo>
                  <a:cubicBezTo>
                    <a:pt x="1456" y="68"/>
                    <a:pt x="1445" y="57"/>
                    <a:pt x="1445" y="57"/>
                  </a:cubicBezTo>
                  <a:lnTo>
                    <a:pt x="1433" y="57"/>
                  </a:lnTo>
                  <a:cubicBezTo>
                    <a:pt x="1433" y="46"/>
                    <a:pt x="1433" y="46"/>
                    <a:pt x="1422" y="46"/>
                  </a:cubicBezTo>
                  <a:cubicBezTo>
                    <a:pt x="1411" y="34"/>
                    <a:pt x="1411" y="23"/>
                    <a:pt x="1399" y="12"/>
                  </a:cubicBezTo>
                  <a:lnTo>
                    <a:pt x="1388" y="12"/>
                  </a:lnTo>
                  <a:cubicBezTo>
                    <a:pt x="1388" y="12"/>
                    <a:pt x="1377" y="0"/>
                    <a:pt x="1377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3"/>
            <p:cNvSpPr/>
            <p:nvPr/>
          </p:nvSpPr>
          <p:spPr>
            <a:xfrm>
              <a:off x="5193900" y="2024350"/>
              <a:ext cx="83050" cy="159275"/>
            </a:xfrm>
            <a:custGeom>
              <a:rect b="b" l="l" r="r" t="t"/>
              <a:pathLst>
                <a:path extrusionOk="0" h="6371" w="3322">
                  <a:moveTo>
                    <a:pt x="46" y="1"/>
                  </a:moveTo>
                  <a:cubicBezTo>
                    <a:pt x="23" y="1"/>
                    <a:pt x="11" y="12"/>
                    <a:pt x="11" y="24"/>
                  </a:cubicBezTo>
                  <a:cubicBezTo>
                    <a:pt x="0" y="35"/>
                    <a:pt x="11" y="46"/>
                    <a:pt x="11" y="58"/>
                  </a:cubicBezTo>
                  <a:cubicBezTo>
                    <a:pt x="136" y="172"/>
                    <a:pt x="250" y="297"/>
                    <a:pt x="353" y="456"/>
                  </a:cubicBezTo>
                  <a:cubicBezTo>
                    <a:pt x="364" y="456"/>
                    <a:pt x="364" y="467"/>
                    <a:pt x="375" y="467"/>
                  </a:cubicBezTo>
                  <a:cubicBezTo>
                    <a:pt x="671" y="479"/>
                    <a:pt x="876" y="535"/>
                    <a:pt x="1035" y="626"/>
                  </a:cubicBezTo>
                  <a:cubicBezTo>
                    <a:pt x="1058" y="638"/>
                    <a:pt x="1046" y="649"/>
                    <a:pt x="1046" y="649"/>
                  </a:cubicBezTo>
                  <a:cubicBezTo>
                    <a:pt x="1046" y="661"/>
                    <a:pt x="1035" y="672"/>
                    <a:pt x="1024" y="672"/>
                  </a:cubicBezTo>
                  <a:cubicBezTo>
                    <a:pt x="1000" y="674"/>
                    <a:pt x="975" y="675"/>
                    <a:pt x="951" y="675"/>
                  </a:cubicBezTo>
                  <a:cubicBezTo>
                    <a:pt x="847" y="675"/>
                    <a:pt x="738" y="658"/>
                    <a:pt x="637" y="649"/>
                  </a:cubicBezTo>
                  <a:lnTo>
                    <a:pt x="535" y="638"/>
                  </a:lnTo>
                  <a:cubicBezTo>
                    <a:pt x="523" y="638"/>
                    <a:pt x="512" y="638"/>
                    <a:pt x="500" y="649"/>
                  </a:cubicBezTo>
                  <a:cubicBezTo>
                    <a:pt x="500" y="661"/>
                    <a:pt x="500" y="672"/>
                    <a:pt x="500" y="683"/>
                  </a:cubicBezTo>
                  <a:cubicBezTo>
                    <a:pt x="535" y="729"/>
                    <a:pt x="557" y="786"/>
                    <a:pt x="591" y="865"/>
                  </a:cubicBezTo>
                  <a:cubicBezTo>
                    <a:pt x="603" y="865"/>
                    <a:pt x="603" y="877"/>
                    <a:pt x="614" y="877"/>
                  </a:cubicBezTo>
                  <a:cubicBezTo>
                    <a:pt x="660" y="888"/>
                    <a:pt x="694" y="899"/>
                    <a:pt x="717" y="922"/>
                  </a:cubicBezTo>
                  <a:cubicBezTo>
                    <a:pt x="728" y="922"/>
                    <a:pt x="739" y="945"/>
                    <a:pt x="739" y="956"/>
                  </a:cubicBezTo>
                  <a:cubicBezTo>
                    <a:pt x="728" y="968"/>
                    <a:pt x="728" y="979"/>
                    <a:pt x="717" y="979"/>
                  </a:cubicBezTo>
                  <a:lnTo>
                    <a:pt x="694" y="979"/>
                  </a:lnTo>
                  <a:cubicBezTo>
                    <a:pt x="682" y="979"/>
                    <a:pt x="671" y="990"/>
                    <a:pt x="671" y="1002"/>
                  </a:cubicBezTo>
                  <a:cubicBezTo>
                    <a:pt x="660" y="1002"/>
                    <a:pt x="660" y="1013"/>
                    <a:pt x="671" y="1025"/>
                  </a:cubicBezTo>
                  <a:cubicBezTo>
                    <a:pt x="739" y="1218"/>
                    <a:pt x="808" y="1423"/>
                    <a:pt x="864" y="1639"/>
                  </a:cubicBezTo>
                  <a:cubicBezTo>
                    <a:pt x="967" y="2105"/>
                    <a:pt x="1024" y="2583"/>
                    <a:pt x="1069" y="3038"/>
                  </a:cubicBezTo>
                  <a:cubicBezTo>
                    <a:pt x="1126" y="3527"/>
                    <a:pt x="1160" y="4016"/>
                    <a:pt x="1183" y="4505"/>
                  </a:cubicBezTo>
                  <a:cubicBezTo>
                    <a:pt x="1183" y="4778"/>
                    <a:pt x="1194" y="5051"/>
                    <a:pt x="1194" y="5312"/>
                  </a:cubicBezTo>
                  <a:cubicBezTo>
                    <a:pt x="1194" y="5449"/>
                    <a:pt x="1194" y="5585"/>
                    <a:pt x="1194" y="5722"/>
                  </a:cubicBezTo>
                  <a:cubicBezTo>
                    <a:pt x="1194" y="5745"/>
                    <a:pt x="1194" y="5779"/>
                    <a:pt x="1194" y="5802"/>
                  </a:cubicBezTo>
                  <a:cubicBezTo>
                    <a:pt x="1194" y="5870"/>
                    <a:pt x="1194" y="5949"/>
                    <a:pt x="1183" y="6006"/>
                  </a:cubicBezTo>
                  <a:cubicBezTo>
                    <a:pt x="1183" y="6018"/>
                    <a:pt x="1183" y="6029"/>
                    <a:pt x="1183" y="6029"/>
                  </a:cubicBezTo>
                  <a:cubicBezTo>
                    <a:pt x="1194" y="6040"/>
                    <a:pt x="1194" y="6052"/>
                    <a:pt x="1206" y="6052"/>
                  </a:cubicBezTo>
                  <a:cubicBezTo>
                    <a:pt x="1934" y="6109"/>
                    <a:pt x="2627" y="6222"/>
                    <a:pt x="3276" y="6370"/>
                  </a:cubicBezTo>
                  <a:lnTo>
                    <a:pt x="3310" y="6370"/>
                  </a:lnTo>
                  <a:cubicBezTo>
                    <a:pt x="3310" y="6359"/>
                    <a:pt x="3321" y="6347"/>
                    <a:pt x="3321" y="6336"/>
                  </a:cubicBezTo>
                  <a:cubicBezTo>
                    <a:pt x="3321" y="6222"/>
                    <a:pt x="3310" y="6109"/>
                    <a:pt x="3310" y="5995"/>
                  </a:cubicBezTo>
                  <a:cubicBezTo>
                    <a:pt x="3310" y="5858"/>
                    <a:pt x="3310" y="5733"/>
                    <a:pt x="3310" y="5597"/>
                  </a:cubicBezTo>
                  <a:cubicBezTo>
                    <a:pt x="3298" y="5267"/>
                    <a:pt x="3276" y="4983"/>
                    <a:pt x="3253" y="4710"/>
                  </a:cubicBezTo>
                  <a:cubicBezTo>
                    <a:pt x="3207" y="4061"/>
                    <a:pt x="3105" y="3493"/>
                    <a:pt x="2946" y="2981"/>
                  </a:cubicBezTo>
                  <a:cubicBezTo>
                    <a:pt x="2639" y="1969"/>
                    <a:pt x="2070" y="1116"/>
                    <a:pt x="1342" y="592"/>
                  </a:cubicBezTo>
                  <a:cubicBezTo>
                    <a:pt x="1103" y="422"/>
                    <a:pt x="876" y="297"/>
                    <a:pt x="648" y="206"/>
                  </a:cubicBezTo>
                  <a:cubicBezTo>
                    <a:pt x="546" y="160"/>
                    <a:pt x="421" y="115"/>
                    <a:pt x="284" y="69"/>
                  </a:cubicBezTo>
                  <a:cubicBezTo>
                    <a:pt x="262" y="69"/>
                    <a:pt x="239" y="58"/>
                    <a:pt x="216" y="58"/>
                  </a:cubicBezTo>
                  <a:cubicBezTo>
                    <a:pt x="182" y="46"/>
                    <a:pt x="125" y="35"/>
                    <a:pt x="91" y="12"/>
                  </a:cubicBezTo>
                  <a:lnTo>
                    <a:pt x="80" y="12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3"/>
            <p:cNvSpPr/>
            <p:nvPr/>
          </p:nvSpPr>
          <p:spPr>
            <a:xfrm>
              <a:off x="5089525" y="2024350"/>
              <a:ext cx="82775" cy="159275"/>
            </a:xfrm>
            <a:custGeom>
              <a:rect b="b" l="l" r="r" t="t"/>
              <a:pathLst>
                <a:path extrusionOk="0" h="6371" w="3311">
                  <a:moveTo>
                    <a:pt x="3242" y="1"/>
                  </a:moveTo>
                  <a:cubicBezTo>
                    <a:pt x="3242" y="1"/>
                    <a:pt x="3231" y="12"/>
                    <a:pt x="3231" y="12"/>
                  </a:cubicBezTo>
                  <a:cubicBezTo>
                    <a:pt x="3185" y="24"/>
                    <a:pt x="3140" y="46"/>
                    <a:pt x="3095" y="58"/>
                  </a:cubicBezTo>
                  <a:cubicBezTo>
                    <a:pt x="3083" y="58"/>
                    <a:pt x="3060" y="69"/>
                    <a:pt x="3038" y="69"/>
                  </a:cubicBezTo>
                  <a:cubicBezTo>
                    <a:pt x="2890" y="115"/>
                    <a:pt x="2776" y="160"/>
                    <a:pt x="2674" y="206"/>
                  </a:cubicBezTo>
                  <a:cubicBezTo>
                    <a:pt x="2458" y="285"/>
                    <a:pt x="2230" y="410"/>
                    <a:pt x="2014" y="570"/>
                  </a:cubicBezTo>
                  <a:cubicBezTo>
                    <a:pt x="2003" y="581"/>
                    <a:pt x="1991" y="592"/>
                    <a:pt x="2003" y="604"/>
                  </a:cubicBezTo>
                  <a:cubicBezTo>
                    <a:pt x="2003" y="626"/>
                    <a:pt x="2025" y="626"/>
                    <a:pt x="2037" y="626"/>
                  </a:cubicBezTo>
                  <a:cubicBezTo>
                    <a:pt x="2116" y="615"/>
                    <a:pt x="2187" y="609"/>
                    <a:pt x="2254" y="609"/>
                  </a:cubicBezTo>
                  <a:cubicBezTo>
                    <a:pt x="2321" y="609"/>
                    <a:pt x="2384" y="615"/>
                    <a:pt x="2446" y="626"/>
                  </a:cubicBezTo>
                  <a:cubicBezTo>
                    <a:pt x="2458" y="626"/>
                    <a:pt x="2458" y="626"/>
                    <a:pt x="2469" y="638"/>
                  </a:cubicBezTo>
                  <a:cubicBezTo>
                    <a:pt x="2469" y="649"/>
                    <a:pt x="2458" y="672"/>
                    <a:pt x="2446" y="672"/>
                  </a:cubicBezTo>
                  <a:cubicBezTo>
                    <a:pt x="2332" y="695"/>
                    <a:pt x="2219" y="717"/>
                    <a:pt x="2105" y="740"/>
                  </a:cubicBezTo>
                  <a:cubicBezTo>
                    <a:pt x="1980" y="774"/>
                    <a:pt x="1855" y="797"/>
                    <a:pt x="1730" y="831"/>
                  </a:cubicBezTo>
                  <a:cubicBezTo>
                    <a:pt x="1718" y="831"/>
                    <a:pt x="1707" y="843"/>
                    <a:pt x="1696" y="843"/>
                  </a:cubicBezTo>
                  <a:lnTo>
                    <a:pt x="1673" y="854"/>
                  </a:lnTo>
                  <a:lnTo>
                    <a:pt x="1661" y="854"/>
                  </a:lnTo>
                  <a:cubicBezTo>
                    <a:pt x="1081" y="1389"/>
                    <a:pt x="638" y="2128"/>
                    <a:pt x="376" y="2981"/>
                  </a:cubicBezTo>
                  <a:cubicBezTo>
                    <a:pt x="217" y="3493"/>
                    <a:pt x="115" y="4061"/>
                    <a:pt x="58" y="4710"/>
                  </a:cubicBezTo>
                  <a:cubicBezTo>
                    <a:pt x="35" y="4971"/>
                    <a:pt x="24" y="5267"/>
                    <a:pt x="12" y="5597"/>
                  </a:cubicBezTo>
                  <a:cubicBezTo>
                    <a:pt x="12" y="5733"/>
                    <a:pt x="12" y="5858"/>
                    <a:pt x="12" y="5984"/>
                  </a:cubicBezTo>
                  <a:cubicBezTo>
                    <a:pt x="1" y="6109"/>
                    <a:pt x="1" y="6222"/>
                    <a:pt x="1" y="6336"/>
                  </a:cubicBezTo>
                  <a:cubicBezTo>
                    <a:pt x="1" y="6347"/>
                    <a:pt x="1" y="6359"/>
                    <a:pt x="12" y="6359"/>
                  </a:cubicBezTo>
                  <a:cubicBezTo>
                    <a:pt x="24" y="6370"/>
                    <a:pt x="24" y="6370"/>
                    <a:pt x="35" y="6370"/>
                  </a:cubicBezTo>
                  <a:cubicBezTo>
                    <a:pt x="695" y="6222"/>
                    <a:pt x="1388" y="6109"/>
                    <a:pt x="2116" y="6040"/>
                  </a:cubicBezTo>
                  <a:cubicBezTo>
                    <a:pt x="2116" y="6040"/>
                    <a:pt x="2128" y="6040"/>
                    <a:pt x="2139" y="6029"/>
                  </a:cubicBezTo>
                  <a:cubicBezTo>
                    <a:pt x="2139" y="6018"/>
                    <a:pt x="2139" y="6018"/>
                    <a:pt x="2139" y="6006"/>
                  </a:cubicBezTo>
                  <a:cubicBezTo>
                    <a:pt x="2128" y="5938"/>
                    <a:pt x="2128" y="5870"/>
                    <a:pt x="2128" y="5802"/>
                  </a:cubicBezTo>
                  <a:cubicBezTo>
                    <a:pt x="2128" y="5767"/>
                    <a:pt x="2128" y="5745"/>
                    <a:pt x="2128" y="5722"/>
                  </a:cubicBezTo>
                  <a:cubicBezTo>
                    <a:pt x="2128" y="5585"/>
                    <a:pt x="2128" y="5449"/>
                    <a:pt x="2128" y="5312"/>
                  </a:cubicBezTo>
                  <a:cubicBezTo>
                    <a:pt x="2128" y="5039"/>
                    <a:pt x="2128" y="4767"/>
                    <a:pt x="2139" y="4505"/>
                  </a:cubicBezTo>
                  <a:cubicBezTo>
                    <a:pt x="2162" y="4016"/>
                    <a:pt x="2196" y="3527"/>
                    <a:pt x="2253" y="3038"/>
                  </a:cubicBezTo>
                  <a:cubicBezTo>
                    <a:pt x="2298" y="2571"/>
                    <a:pt x="2355" y="2094"/>
                    <a:pt x="2458" y="1639"/>
                  </a:cubicBezTo>
                  <a:cubicBezTo>
                    <a:pt x="2571" y="1172"/>
                    <a:pt x="2731" y="774"/>
                    <a:pt x="2958" y="467"/>
                  </a:cubicBezTo>
                  <a:cubicBezTo>
                    <a:pt x="3060" y="308"/>
                    <a:pt x="3185" y="172"/>
                    <a:pt x="3299" y="58"/>
                  </a:cubicBezTo>
                  <a:cubicBezTo>
                    <a:pt x="3311" y="46"/>
                    <a:pt x="3311" y="35"/>
                    <a:pt x="3311" y="24"/>
                  </a:cubicBezTo>
                  <a:cubicBezTo>
                    <a:pt x="3299" y="12"/>
                    <a:pt x="3288" y="1"/>
                    <a:pt x="327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3"/>
            <p:cNvSpPr/>
            <p:nvPr/>
          </p:nvSpPr>
          <p:spPr>
            <a:xfrm>
              <a:off x="5021000" y="2198675"/>
              <a:ext cx="324475" cy="190250"/>
            </a:xfrm>
            <a:custGeom>
              <a:rect b="b" l="l" r="r" t="t"/>
              <a:pathLst>
                <a:path extrusionOk="0" h="7610" w="12979">
                  <a:moveTo>
                    <a:pt x="10379" y="1766"/>
                  </a:moveTo>
                  <a:cubicBezTo>
                    <a:pt x="10487" y="1766"/>
                    <a:pt x="10595" y="1780"/>
                    <a:pt x="10692" y="1808"/>
                  </a:cubicBezTo>
                  <a:cubicBezTo>
                    <a:pt x="10965" y="1888"/>
                    <a:pt x="11204" y="2116"/>
                    <a:pt x="11340" y="2411"/>
                  </a:cubicBezTo>
                  <a:cubicBezTo>
                    <a:pt x="11477" y="2718"/>
                    <a:pt x="11500" y="3071"/>
                    <a:pt x="11420" y="3469"/>
                  </a:cubicBezTo>
                  <a:cubicBezTo>
                    <a:pt x="11352" y="3810"/>
                    <a:pt x="11238" y="4106"/>
                    <a:pt x="11079" y="4345"/>
                  </a:cubicBezTo>
                  <a:cubicBezTo>
                    <a:pt x="10874" y="4641"/>
                    <a:pt x="10703" y="4800"/>
                    <a:pt x="10567" y="4800"/>
                  </a:cubicBezTo>
                  <a:cubicBezTo>
                    <a:pt x="10408" y="4800"/>
                    <a:pt x="10214" y="4686"/>
                    <a:pt x="9987" y="4459"/>
                  </a:cubicBezTo>
                  <a:cubicBezTo>
                    <a:pt x="9771" y="4254"/>
                    <a:pt x="9600" y="3992"/>
                    <a:pt x="9464" y="3674"/>
                  </a:cubicBezTo>
                  <a:cubicBezTo>
                    <a:pt x="9293" y="3310"/>
                    <a:pt x="9248" y="2957"/>
                    <a:pt x="9316" y="2627"/>
                  </a:cubicBezTo>
                  <a:cubicBezTo>
                    <a:pt x="9384" y="2309"/>
                    <a:pt x="9577" y="2036"/>
                    <a:pt x="9828" y="1899"/>
                  </a:cubicBezTo>
                  <a:cubicBezTo>
                    <a:pt x="9981" y="1812"/>
                    <a:pt x="10182" y="1766"/>
                    <a:pt x="10379" y="1766"/>
                  </a:cubicBezTo>
                  <a:close/>
                  <a:moveTo>
                    <a:pt x="2628" y="1763"/>
                  </a:moveTo>
                  <a:cubicBezTo>
                    <a:pt x="2833" y="1763"/>
                    <a:pt x="3038" y="1808"/>
                    <a:pt x="3197" y="1899"/>
                  </a:cubicBezTo>
                  <a:cubicBezTo>
                    <a:pt x="3447" y="2036"/>
                    <a:pt x="3629" y="2320"/>
                    <a:pt x="3697" y="2639"/>
                  </a:cubicBezTo>
                  <a:cubicBezTo>
                    <a:pt x="3765" y="2957"/>
                    <a:pt x="3720" y="3310"/>
                    <a:pt x="3561" y="3674"/>
                  </a:cubicBezTo>
                  <a:cubicBezTo>
                    <a:pt x="3424" y="3992"/>
                    <a:pt x="3242" y="4265"/>
                    <a:pt x="3026" y="4470"/>
                  </a:cubicBezTo>
                  <a:cubicBezTo>
                    <a:pt x="2799" y="4686"/>
                    <a:pt x="2605" y="4800"/>
                    <a:pt x="2446" y="4811"/>
                  </a:cubicBezTo>
                  <a:cubicBezTo>
                    <a:pt x="2321" y="4811"/>
                    <a:pt x="2139" y="4652"/>
                    <a:pt x="1946" y="4345"/>
                  </a:cubicBezTo>
                  <a:cubicBezTo>
                    <a:pt x="1786" y="4106"/>
                    <a:pt x="1661" y="3810"/>
                    <a:pt x="1593" y="3469"/>
                  </a:cubicBezTo>
                  <a:cubicBezTo>
                    <a:pt x="1513" y="3071"/>
                    <a:pt x="1548" y="2718"/>
                    <a:pt x="1673" y="2411"/>
                  </a:cubicBezTo>
                  <a:cubicBezTo>
                    <a:pt x="1809" y="2116"/>
                    <a:pt x="2059" y="1888"/>
                    <a:pt x="2332" y="1808"/>
                  </a:cubicBezTo>
                  <a:cubicBezTo>
                    <a:pt x="2423" y="1774"/>
                    <a:pt x="2526" y="1763"/>
                    <a:pt x="2628" y="1763"/>
                  </a:cubicBezTo>
                  <a:close/>
                  <a:moveTo>
                    <a:pt x="11454" y="4925"/>
                  </a:moveTo>
                  <a:cubicBezTo>
                    <a:pt x="11466" y="4925"/>
                    <a:pt x="11466" y="4925"/>
                    <a:pt x="11477" y="4936"/>
                  </a:cubicBezTo>
                  <a:cubicBezTo>
                    <a:pt x="11477" y="4936"/>
                    <a:pt x="11477" y="4936"/>
                    <a:pt x="11477" y="4948"/>
                  </a:cubicBezTo>
                  <a:lnTo>
                    <a:pt x="11488" y="4948"/>
                  </a:lnTo>
                  <a:cubicBezTo>
                    <a:pt x="11477" y="4959"/>
                    <a:pt x="11477" y="4970"/>
                    <a:pt x="11477" y="4982"/>
                  </a:cubicBezTo>
                  <a:lnTo>
                    <a:pt x="11466" y="4993"/>
                  </a:lnTo>
                  <a:cubicBezTo>
                    <a:pt x="11466" y="4993"/>
                    <a:pt x="11466" y="4993"/>
                    <a:pt x="11466" y="5004"/>
                  </a:cubicBezTo>
                  <a:cubicBezTo>
                    <a:pt x="11466" y="5016"/>
                    <a:pt x="11454" y="5016"/>
                    <a:pt x="11454" y="5027"/>
                  </a:cubicBezTo>
                  <a:lnTo>
                    <a:pt x="11420" y="5061"/>
                  </a:lnTo>
                  <a:cubicBezTo>
                    <a:pt x="11420" y="5061"/>
                    <a:pt x="11409" y="5073"/>
                    <a:pt x="11409" y="5073"/>
                  </a:cubicBezTo>
                  <a:lnTo>
                    <a:pt x="11397" y="5084"/>
                  </a:lnTo>
                  <a:cubicBezTo>
                    <a:pt x="11386" y="5084"/>
                    <a:pt x="11375" y="5095"/>
                    <a:pt x="11363" y="5107"/>
                  </a:cubicBezTo>
                  <a:lnTo>
                    <a:pt x="11352" y="5107"/>
                  </a:lnTo>
                  <a:cubicBezTo>
                    <a:pt x="11340" y="5118"/>
                    <a:pt x="11340" y="5118"/>
                    <a:pt x="11329" y="5118"/>
                  </a:cubicBezTo>
                  <a:lnTo>
                    <a:pt x="11318" y="5118"/>
                  </a:lnTo>
                  <a:lnTo>
                    <a:pt x="11306" y="5130"/>
                  </a:lnTo>
                  <a:lnTo>
                    <a:pt x="11272" y="5130"/>
                  </a:lnTo>
                  <a:cubicBezTo>
                    <a:pt x="11272" y="5130"/>
                    <a:pt x="11261" y="5118"/>
                    <a:pt x="11249" y="5107"/>
                  </a:cubicBezTo>
                  <a:cubicBezTo>
                    <a:pt x="11249" y="5107"/>
                    <a:pt x="11249" y="5095"/>
                    <a:pt x="11249" y="5095"/>
                  </a:cubicBezTo>
                  <a:cubicBezTo>
                    <a:pt x="11249" y="5095"/>
                    <a:pt x="11249" y="5084"/>
                    <a:pt x="11261" y="5084"/>
                  </a:cubicBezTo>
                  <a:cubicBezTo>
                    <a:pt x="11261" y="5084"/>
                    <a:pt x="11261" y="5084"/>
                    <a:pt x="11261" y="5073"/>
                  </a:cubicBezTo>
                  <a:cubicBezTo>
                    <a:pt x="11261" y="5073"/>
                    <a:pt x="11272" y="5061"/>
                    <a:pt x="11272" y="5061"/>
                  </a:cubicBezTo>
                  <a:cubicBezTo>
                    <a:pt x="11284" y="5050"/>
                    <a:pt x="11284" y="5039"/>
                    <a:pt x="11295" y="5039"/>
                  </a:cubicBezTo>
                  <a:cubicBezTo>
                    <a:pt x="11306" y="5027"/>
                    <a:pt x="11306" y="5027"/>
                    <a:pt x="11318" y="5016"/>
                  </a:cubicBezTo>
                  <a:lnTo>
                    <a:pt x="11329" y="5016"/>
                  </a:lnTo>
                  <a:cubicBezTo>
                    <a:pt x="11340" y="4993"/>
                    <a:pt x="11352" y="4982"/>
                    <a:pt x="11363" y="4970"/>
                  </a:cubicBezTo>
                  <a:lnTo>
                    <a:pt x="11386" y="4970"/>
                  </a:lnTo>
                  <a:cubicBezTo>
                    <a:pt x="11386" y="4959"/>
                    <a:pt x="11386" y="4959"/>
                    <a:pt x="11397" y="4959"/>
                  </a:cubicBezTo>
                  <a:cubicBezTo>
                    <a:pt x="11397" y="4948"/>
                    <a:pt x="11409" y="4948"/>
                    <a:pt x="11409" y="4948"/>
                  </a:cubicBezTo>
                  <a:lnTo>
                    <a:pt x="11420" y="4948"/>
                  </a:lnTo>
                  <a:lnTo>
                    <a:pt x="11431" y="4936"/>
                  </a:lnTo>
                  <a:cubicBezTo>
                    <a:pt x="11443" y="4936"/>
                    <a:pt x="11443" y="4925"/>
                    <a:pt x="11454" y="4925"/>
                  </a:cubicBezTo>
                  <a:close/>
                  <a:moveTo>
                    <a:pt x="7802" y="2079"/>
                  </a:moveTo>
                  <a:cubicBezTo>
                    <a:pt x="7934" y="2079"/>
                    <a:pt x="8065" y="2099"/>
                    <a:pt x="8178" y="2138"/>
                  </a:cubicBezTo>
                  <a:cubicBezTo>
                    <a:pt x="8451" y="2241"/>
                    <a:pt x="8679" y="2479"/>
                    <a:pt x="8804" y="2787"/>
                  </a:cubicBezTo>
                  <a:cubicBezTo>
                    <a:pt x="8918" y="3094"/>
                    <a:pt x="8929" y="3446"/>
                    <a:pt x="8827" y="3844"/>
                  </a:cubicBezTo>
                  <a:cubicBezTo>
                    <a:pt x="8736" y="4174"/>
                    <a:pt x="8599" y="4470"/>
                    <a:pt x="8429" y="4697"/>
                  </a:cubicBezTo>
                  <a:cubicBezTo>
                    <a:pt x="8220" y="4972"/>
                    <a:pt x="8032" y="5130"/>
                    <a:pt x="7907" y="5130"/>
                  </a:cubicBezTo>
                  <a:cubicBezTo>
                    <a:pt x="7903" y="5130"/>
                    <a:pt x="7898" y="5130"/>
                    <a:pt x="7894" y="5130"/>
                  </a:cubicBezTo>
                  <a:cubicBezTo>
                    <a:pt x="7735" y="5118"/>
                    <a:pt x="7542" y="4993"/>
                    <a:pt x="7325" y="4754"/>
                  </a:cubicBezTo>
                  <a:cubicBezTo>
                    <a:pt x="7132" y="4538"/>
                    <a:pt x="6973" y="4265"/>
                    <a:pt x="6848" y="3935"/>
                  </a:cubicBezTo>
                  <a:cubicBezTo>
                    <a:pt x="6711" y="3560"/>
                    <a:pt x="6677" y="3207"/>
                    <a:pt x="6768" y="2889"/>
                  </a:cubicBezTo>
                  <a:cubicBezTo>
                    <a:pt x="6848" y="2570"/>
                    <a:pt x="7052" y="2309"/>
                    <a:pt x="7314" y="2184"/>
                  </a:cubicBezTo>
                  <a:cubicBezTo>
                    <a:pt x="7456" y="2113"/>
                    <a:pt x="7630" y="2079"/>
                    <a:pt x="7802" y="2079"/>
                  </a:cubicBezTo>
                  <a:close/>
                  <a:moveTo>
                    <a:pt x="5196" y="2082"/>
                  </a:moveTo>
                  <a:cubicBezTo>
                    <a:pt x="5373" y="2082"/>
                    <a:pt x="5553" y="2118"/>
                    <a:pt x="5699" y="2184"/>
                  </a:cubicBezTo>
                  <a:cubicBezTo>
                    <a:pt x="5961" y="2309"/>
                    <a:pt x="6165" y="2570"/>
                    <a:pt x="6256" y="2889"/>
                  </a:cubicBezTo>
                  <a:cubicBezTo>
                    <a:pt x="6336" y="3207"/>
                    <a:pt x="6313" y="3560"/>
                    <a:pt x="6165" y="3935"/>
                  </a:cubicBezTo>
                  <a:cubicBezTo>
                    <a:pt x="6052" y="4265"/>
                    <a:pt x="5892" y="4538"/>
                    <a:pt x="5688" y="4754"/>
                  </a:cubicBezTo>
                  <a:cubicBezTo>
                    <a:pt x="5472" y="4993"/>
                    <a:pt x="5278" y="5118"/>
                    <a:pt x="5130" y="5130"/>
                  </a:cubicBezTo>
                  <a:cubicBezTo>
                    <a:pt x="5126" y="5130"/>
                    <a:pt x="5121" y="5130"/>
                    <a:pt x="5117" y="5130"/>
                  </a:cubicBezTo>
                  <a:cubicBezTo>
                    <a:pt x="4991" y="5130"/>
                    <a:pt x="4804" y="4983"/>
                    <a:pt x="4596" y="4697"/>
                  </a:cubicBezTo>
                  <a:cubicBezTo>
                    <a:pt x="4414" y="4470"/>
                    <a:pt x="4289" y="4174"/>
                    <a:pt x="4198" y="3844"/>
                  </a:cubicBezTo>
                  <a:cubicBezTo>
                    <a:pt x="4095" y="3446"/>
                    <a:pt x="4107" y="3094"/>
                    <a:pt x="4220" y="2787"/>
                  </a:cubicBezTo>
                  <a:cubicBezTo>
                    <a:pt x="4334" y="2479"/>
                    <a:pt x="4562" y="2241"/>
                    <a:pt x="4835" y="2138"/>
                  </a:cubicBezTo>
                  <a:cubicBezTo>
                    <a:pt x="4944" y="2100"/>
                    <a:pt x="5069" y="2082"/>
                    <a:pt x="5196" y="2082"/>
                  </a:cubicBezTo>
                  <a:close/>
                  <a:moveTo>
                    <a:pt x="1320" y="5107"/>
                  </a:moveTo>
                  <a:cubicBezTo>
                    <a:pt x="1331" y="5118"/>
                    <a:pt x="1343" y="5130"/>
                    <a:pt x="1354" y="5130"/>
                  </a:cubicBezTo>
                  <a:cubicBezTo>
                    <a:pt x="1354" y="5130"/>
                    <a:pt x="1366" y="5130"/>
                    <a:pt x="1366" y="5141"/>
                  </a:cubicBezTo>
                  <a:cubicBezTo>
                    <a:pt x="1377" y="5141"/>
                    <a:pt x="1377" y="5141"/>
                    <a:pt x="1388" y="5152"/>
                  </a:cubicBezTo>
                  <a:cubicBezTo>
                    <a:pt x="1388" y="5152"/>
                    <a:pt x="1400" y="5152"/>
                    <a:pt x="1400" y="5164"/>
                  </a:cubicBezTo>
                  <a:lnTo>
                    <a:pt x="1411" y="5164"/>
                  </a:lnTo>
                  <a:cubicBezTo>
                    <a:pt x="1411" y="5175"/>
                    <a:pt x="1411" y="5175"/>
                    <a:pt x="1422" y="5175"/>
                  </a:cubicBezTo>
                  <a:cubicBezTo>
                    <a:pt x="1434" y="5186"/>
                    <a:pt x="1434" y="5186"/>
                    <a:pt x="1445" y="5198"/>
                  </a:cubicBezTo>
                  <a:cubicBezTo>
                    <a:pt x="1445" y="5198"/>
                    <a:pt x="1445" y="5198"/>
                    <a:pt x="1445" y="5209"/>
                  </a:cubicBezTo>
                  <a:cubicBezTo>
                    <a:pt x="1445" y="5209"/>
                    <a:pt x="1445" y="5221"/>
                    <a:pt x="1445" y="5221"/>
                  </a:cubicBezTo>
                  <a:lnTo>
                    <a:pt x="1354" y="5221"/>
                  </a:lnTo>
                  <a:cubicBezTo>
                    <a:pt x="1331" y="5209"/>
                    <a:pt x="1320" y="5198"/>
                    <a:pt x="1309" y="5186"/>
                  </a:cubicBezTo>
                  <a:cubicBezTo>
                    <a:pt x="1297" y="5175"/>
                    <a:pt x="1286" y="5164"/>
                    <a:pt x="1286" y="5152"/>
                  </a:cubicBezTo>
                  <a:cubicBezTo>
                    <a:pt x="1286" y="5152"/>
                    <a:pt x="1275" y="5141"/>
                    <a:pt x="1275" y="5141"/>
                  </a:cubicBezTo>
                  <a:lnTo>
                    <a:pt x="1275" y="5130"/>
                  </a:lnTo>
                  <a:cubicBezTo>
                    <a:pt x="1275" y="5130"/>
                    <a:pt x="1275" y="5118"/>
                    <a:pt x="1286" y="5107"/>
                  </a:cubicBezTo>
                  <a:close/>
                  <a:moveTo>
                    <a:pt x="11654" y="5045"/>
                  </a:moveTo>
                  <a:cubicBezTo>
                    <a:pt x="11661" y="5045"/>
                    <a:pt x="11674" y="5050"/>
                    <a:pt x="11682" y="5050"/>
                  </a:cubicBezTo>
                  <a:cubicBezTo>
                    <a:pt x="11682" y="5061"/>
                    <a:pt x="11693" y="5061"/>
                    <a:pt x="11682" y="5084"/>
                  </a:cubicBezTo>
                  <a:cubicBezTo>
                    <a:pt x="11682" y="5095"/>
                    <a:pt x="11682" y="5095"/>
                    <a:pt x="11682" y="5095"/>
                  </a:cubicBezTo>
                  <a:cubicBezTo>
                    <a:pt x="11682" y="5107"/>
                    <a:pt x="11682" y="5107"/>
                    <a:pt x="11682" y="5107"/>
                  </a:cubicBezTo>
                  <a:cubicBezTo>
                    <a:pt x="11682" y="5107"/>
                    <a:pt x="11682" y="5118"/>
                    <a:pt x="11682" y="5118"/>
                  </a:cubicBezTo>
                  <a:cubicBezTo>
                    <a:pt x="11682" y="5130"/>
                    <a:pt x="11670" y="5141"/>
                    <a:pt x="11670" y="5152"/>
                  </a:cubicBezTo>
                  <a:cubicBezTo>
                    <a:pt x="11659" y="5164"/>
                    <a:pt x="11647" y="5186"/>
                    <a:pt x="11636" y="5198"/>
                  </a:cubicBezTo>
                  <a:cubicBezTo>
                    <a:pt x="11636" y="5198"/>
                    <a:pt x="11625" y="5209"/>
                    <a:pt x="11625" y="5209"/>
                  </a:cubicBezTo>
                  <a:cubicBezTo>
                    <a:pt x="11625" y="5221"/>
                    <a:pt x="11613" y="5221"/>
                    <a:pt x="11613" y="5232"/>
                  </a:cubicBezTo>
                  <a:cubicBezTo>
                    <a:pt x="11602" y="5232"/>
                    <a:pt x="11602" y="5243"/>
                    <a:pt x="11591" y="5243"/>
                  </a:cubicBezTo>
                  <a:cubicBezTo>
                    <a:pt x="11568" y="5266"/>
                    <a:pt x="11556" y="5277"/>
                    <a:pt x="11534" y="5289"/>
                  </a:cubicBezTo>
                  <a:cubicBezTo>
                    <a:pt x="11500" y="5323"/>
                    <a:pt x="11454" y="5346"/>
                    <a:pt x="11420" y="5357"/>
                  </a:cubicBezTo>
                  <a:cubicBezTo>
                    <a:pt x="11397" y="5357"/>
                    <a:pt x="11375" y="5368"/>
                    <a:pt x="11363" y="5368"/>
                  </a:cubicBezTo>
                  <a:cubicBezTo>
                    <a:pt x="11352" y="5368"/>
                    <a:pt x="11329" y="5357"/>
                    <a:pt x="11329" y="5357"/>
                  </a:cubicBezTo>
                  <a:lnTo>
                    <a:pt x="11318" y="5346"/>
                  </a:lnTo>
                  <a:lnTo>
                    <a:pt x="11306" y="5346"/>
                  </a:lnTo>
                  <a:cubicBezTo>
                    <a:pt x="11295" y="5346"/>
                    <a:pt x="11295" y="5334"/>
                    <a:pt x="11295" y="5334"/>
                  </a:cubicBezTo>
                  <a:cubicBezTo>
                    <a:pt x="11295" y="5334"/>
                    <a:pt x="11295" y="5323"/>
                    <a:pt x="11295" y="5323"/>
                  </a:cubicBezTo>
                  <a:cubicBezTo>
                    <a:pt x="11306" y="5323"/>
                    <a:pt x="11306" y="5323"/>
                    <a:pt x="11306" y="5312"/>
                  </a:cubicBezTo>
                  <a:cubicBezTo>
                    <a:pt x="11306" y="5312"/>
                    <a:pt x="11318" y="5312"/>
                    <a:pt x="11318" y="5300"/>
                  </a:cubicBezTo>
                  <a:cubicBezTo>
                    <a:pt x="11318" y="5289"/>
                    <a:pt x="11329" y="5277"/>
                    <a:pt x="11340" y="5277"/>
                  </a:cubicBezTo>
                  <a:cubicBezTo>
                    <a:pt x="11352" y="5266"/>
                    <a:pt x="11363" y="5255"/>
                    <a:pt x="11375" y="5255"/>
                  </a:cubicBezTo>
                  <a:lnTo>
                    <a:pt x="11409" y="5232"/>
                  </a:lnTo>
                  <a:cubicBezTo>
                    <a:pt x="11431" y="5221"/>
                    <a:pt x="11443" y="5209"/>
                    <a:pt x="11466" y="5186"/>
                  </a:cubicBezTo>
                  <a:lnTo>
                    <a:pt x="11477" y="5186"/>
                  </a:lnTo>
                  <a:lnTo>
                    <a:pt x="11500" y="5164"/>
                  </a:lnTo>
                  <a:cubicBezTo>
                    <a:pt x="11500" y="5164"/>
                    <a:pt x="11511" y="5152"/>
                    <a:pt x="11511" y="5152"/>
                  </a:cubicBezTo>
                  <a:cubicBezTo>
                    <a:pt x="11522" y="5141"/>
                    <a:pt x="11534" y="5130"/>
                    <a:pt x="11534" y="5130"/>
                  </a:cubicBezTo>
                  <a:lnTo>
                    <a:pt x="11545" y="5130"/>
                  </a:lnTo>
                  <a:cubicBezTo>
                    <a:pt x="11545" y="5130"/>
                    <a:pt x="11556" y="5118"/>
                    <a:pt x="11556" y="5118"/>
                  </a:cubicBezTo>
                  <a:cubicBezTo>
                    <a:pt x="11556" y="5118"/>
                    <a:pt x="11568" y="5107"/>
                    <a:pt x="11579" y="5107"/>
                  </a:cubicBezTo>
                  <a:lnTo>
                    <a:pt x="11579" y="5095"/>
                  </a:lnTo>
                  <a:cubicBezTo>
                    <a:pt x="11591" y="5084"/>
                    <a:pt x="11602" y="5073"/>
                    <a:pt x="11613" y="5073"/>
                  </a:cubicBezTo>
                  <a:lnTo>
                    <a:pt x="11625" y="5061"/>
                  </a:lnTo>
                  <a:lnTo>
                    <a:pt x="11636" y="5061"/>
                  </a:lnTo>
                  <a:cubicBezTo>
                    <a:pt x="11636" y="5061"/>
                    <a:pt x="11636" y="5050"/>
                    <a:pt x="11647" y="5050"/>
                  </a:cubicBezTo>
                  <a:cubicBezTo>
                    <a:pt x="11647" y="5046"/>
                    <a:pt x="11650" y="5045"/>
                    <a:pt x="11654" y="5045"/>
                  </a:cubicBezTo>
                  <a:close/>
                  <a:moveTo>
                    <a:pt x="1127" y="5221"/>
                  </a:moveTo>
                  <a:cubicBezTo>
                    <a:pt x="1127" y="5221"/>
                    <a:pt x="1138" y="5232"/>
                    <a:pt x="1138" y="5232"/>
                  </a:cubicBezTo>
                  <a:lnTo>
                    <a:pt x="1150" y="5232"/>
                  </a:lnTo>
                  <a:cubicBezTo>
                    <a:pt x="1161" y="5243"/>
                    <a:pt x="1172" y="5243"/>
                    <a:pt x="1172" y="5255"/>
                  </a:cubicBezTo>
                  <a:lnTo>
                    <a:pt x="1206" y="5289"/>
                  </a:lnTo>
                  <a:cubicBezTo>
                    <a:pt x="1206" y="5300"/>
                    <a:pt x="1206" y="5300"/>
                    <a:pt x="1206" y="5300"/>
                  </a:cubicBezTo>
                  <a:cubicBezTo>
                    <a:pt x="1218" y="5300"/>
                    <a:pt x="1229" y="5312"/>
                    <a:pt x="1241" y="5323"/>
                  </a:cubicBezTo>
                  <a:cubicBezTo>
                    <a:pt x="1241" y="5323"/>
                    <a:pt x="1252" y="5334"/>
                    <a:pt x="1263" y="5334"/>
                  </a:cubicBezTo>
                  <a:cubicBezTo>
                    <a:pt x="1263" y="5346"/>
                    <a:pt x="1263" y="5346"/>
                    <a:pt x="1275" y="5346"/>
                  </a:cubicBezTo>
                  <a:lnTo>
                    <a:pt x="1275" y="5357"/>
                  </a:lnTo>
                  <a:cubicBezTo>
                    <a:pt x="1286" y="5357"/>
                    <a:pt x="1286" y="5357"/>
                    <a:pt x="1297" y="5368"/>
                  </a:cubicBezTo>
                  <a:cubicBezTo>
                    <a:pt x="1309" y="5368"/>
                    <a:pt x="1309" y="5368"/>
                    <a:pt x="1320" y="5380"/>
                  </a:cubicBezTo>
                  <a:lnTo>
                    <a:pt x="1331" y="5380"/>
                  </a:lnTo>
                  <a:lnTo>
                    <a:pt x="1343" y="5391"/>
                  </a:lnTo>
                  <a:cubicBezTo>
                    <a:pt x="1343" y="5391"/>
                    <a:pt x="1354" y="5403"/>
                    <a:pt x="1354" y="5403"/>
                  </a:cubicBezTo>
                  <a:cubicBezTo>
                    <a:pt x="1366" y="5414"/>
                    <a:pt x="1354" y="5437"/>
                    <a:pt x="1343" y="5448"/>
                  </a:cubicBezTo>
                  <a:cubicBezTo>
                    <a:pt x="1331" y="5448"/>
                    <a:pt x="1320" y="5459"/>
                    <a:pt x="1309" y="5459"/>
                  </a:cubicBezTo>
                  <a:lnTo>
                    <a:pt x="1252" y="5459"/>
                  </a:lnTo>
                  <a:cubicBezTo>
                    <a:pt x="1241" y="5459"/>
                    <a:pt x="1218" y="5448"/>
                    <a:pt x="1206" y="5448"/>
                  </a:cubicBezTo>
                  <a:cubicBezTo>
                    <a:pt x="1195" y="5437"/>
                    <a:pt x="1172" y="5414"/>
                    <a:pt x="1150" y="5403"/>
                  </a:cubicBezTo>
                  <a:cubicBezTo>
                    <a:pt x="1138" y="5380"/>
                    <a:pt x="1127" y="5368"/>
                    <a:pt x="1115" y="5346"/>
                  </a:cubicBezTo>
                  <a:cubicBezTo>
                    <a:pt x="1104" y="5323"/>
                    <a:pt x="1104" y="5312"/>
                    <a:pt x="1093" y="5300"/>
                  </a:cubicBezTo>
                  <a:lnTo>
                    <a:pt x="1093" y="5277"/>
                  </a:lnTo>
                  <a:cubicBezTo>
                    <a:pt x="1093" y="5266"/>
                    <a:pt x="1093" y="5255"/>
                    <a:pt x="1104" y="5243"/>
                  </a:cubicBezTo>
                  <a:cubicBezTo>
                    <a:pt x="1104" y="5232"/>
                    <a:pt x="1115" y="5232"/>
                    <a:pt x="1115" y="5232"/>
                  </a:cubicBezTo>
                  <a:cubicBezTo>
                    <a:pt x="1115" y="5232"/>
                    <a:pt x="1127" y="5221"/>
                    <a:pt x="1127" y="5221"/>
                  </a:cubicBezTo>
                  <a:close/>
                  <a:moveTo>
                    <a:pt x="11943" y="5053"/>
                  </a:moveTo>
                  <a:cubicBezTo>
                    <a:pt x="11952" y="5053"/>
                    <a:pt x="11960" y="5056"/>
                    <a:pt x="11966" y="5061"/>
                  </a:cubicBezTo>
                  <a:cubicBezTo>
                    <a:pt x="11966" y="5061"/>
                    <a:pt x="11966" y="5061"/>
                    <a:pt x="11966" y="5073"/>
                  </a:cubicBezTo>
                  <a:cubicBezTo>
                    <a:pt x="11977" y="5107"/>
                    <a:pt x="11966" y="5152"/>
                    <a:pt x="11943" y="5186"/>
                  </a:cubicBezTo>
                  <a:cubicBezTo>
                    <a:pt x="11943" y="5186"/>
                    <a:pt x="11943" y="5198"/>
                    <a:pt x="11943" y="5198"/>
                  </a:cubicBezTo>
                  <a:cubicBezTo>
                    <a:pt x="11932" y="5209"/>
                    <a:pt x="11932" y="5232"/>
                    <a:pt x="11920" y="5243"/>
                  </a:cubicBezTo>
                  <a:lnTo>
                    <a:pt x="11909" y="5277"/>
                  </a:lnTo>
                  <a:cubicBezTo>
                    <a:pt x="11909" y="5277"/>
                    <a:pt x="11898" y="5289"/>
                    <a:pt x="11898" y="5300"/>
                  </a:cubicBezTo>
                  <a:cubicBezTo>
                    <a:pt x="11886" y="5323"/>
                    <a:pt x="11852" y="5346"/>
                    <a:pt x="11829" y="5368"/>
                  </a:cubicBezTo>
                  <a:lnTo>
                    <a:pt x="11818" y="5380"/>
                  </a:lnTo>
                  <a:cubicBezTo>
                    <a:pt x="11773" y="5437"/>
                    <a:pt x="11716" y="5494"/>
                    <a:pt x="11659" y="5528"/>
                  </a:cubicBezTo>
                  <a:cubicBezTo>
                    <a:pt x="11602" y="5573"/>
                    <a:pt x="11545" y="5607"/>
                    <a:pt x="11477" y="5630"/>
                  </a:cubicBezTo>
                  <a:cubicBezTo>
                    <a:pt x="11417" y="5656"/>
                    <a:pt x="11357" y="5668"/>
                    <a:pt x="11307" y="5668"/>
                  </a:cubicBezTo>
                  <a:cubicBezTo>
                    <a:pt x="11291" y="5668"/>
                    <a:pt x="11275" y="5667"/>
                    <a:pt x="11261" y="5664"/>
                  </a:cubicBezTo>
                  <a:cubicBezTo>
                    <a:pt x="11261" y="5664"/>
                    <a:pt x="11249" y="5653"/>
                    <a:pt x="11249" y="5653"/>
                  </a:cubicBezTo>
                  <a:cubicBezTo>
                    <a:pt x="11249" y="5641"/>
                    <a:pt x="11249" y="5641"/>
                    <a:pt x="11261" y="5630"/>
                  </a:cubicBezTo>
                  <a:cubicBezTo>
                    <a:pt x="11272" y="5619"/>
                    <a:pt x="11295" y="5596"/>
                    <a:pt x="11306" y="5585"/>
                  </a:cubicBezTo>
                  <a:lnTo>
                    <a:pt x="11329" y="5573"/>
                  </a:lnTo>
                  <a:cubicBezTo>
                    <a:pt x="11340" y="5562"/>
                    <a:pt x="11352" y="5550"/>
                    <a:pt x="11363" y="5550"/>
                  </a:cubicBezTo>
                  <a:lnTo>
                    <a:pt x="11375" y="5539"/>
                  </a:lnTo>
                  <a:cubicBezTo>
                    <a:pt x="11375" y="5539"/>
                    <a:pt x="11386" y="5528"/>
                    <a:pt x="11386" y="5528"/>
                  </a:cubicBezTo>
                  <a:cubicBezTo>
                    <a:pt x="11397" y="5516"/>
                    <a:pt x="11409" y="5516"/>
                    <a:pt x="11420" y="5505"/>
                  </a:cubicBezTo>
                  <a:cubicBezTo>
                    <a:pt x="11443" y="5494"/>
                    <a:pt x="11466" y="5471"/>
                    <a:pt x="11500" y="5448"/>
                  </a:cubicBezTo>
                  <a:lnTo>
                    <a:pt x="11511" y="5448"/>
                  </a:lnTo>
                  <a:cubicBezTo>
                    <a:pt x="11522" y="5437"/>
                    <a:pt x="11534" y="5425"/>
                    <a:pt x="11545" y="5425"/>
                  </a:cubicBezTo>
                  <a:lnTo>
                    <a:pt x="11568" y="5403"/>
                  </a:lnTo>
                  <a:cubicBezTo>
                    <a:pt x="11625" y="5357"/>
                    <a:pt x="11670" y="5312"/>
                    <a:pt x="11716" y="5266"/>
                  </a:cubicBezTo>
                  <a:cubicBezTo>
                    <a:pt x="11727" y="5255"/>
                    <a:pt x="11727" y="5243"/>
                    <a:pt x="11738" y="5243"/>
                  </a:cubicBezTo>
                  <a:cubicBezTo>
                    <a:pt x="11750" y="5221"/>
                    <a:pt x="11773" y="5198"/>
                    <a:pt x="11795" y="5186"/>
                  </a:cubicBezTo>
                  <a:cubicBezTo>
                    <a:pt x="11795" y="5186"/>
                    <a:pt x="11795" y="5175"/>
                    <a:pt x="11795" y="5175"/>
                  </a:cubicBezTo>
                  <a:lnTo>
                    <a:pt x="11818" y="5164"/>
                  </a:lnTo>
                  <a:cubicBezTo>
                    <a:pt x="11829" y="5152"/>
                    <a:pt x="11829" y="5141"/>
                    <a:pt x="11841" y="5141"/>
                  </a:cubicBezTo>
                  <a:cubicBezTo>
                    <a:pt x="11841" y="5141"/>
                    <a:pt x="11852" y="5141"/>
                    <a:pt x="11852" y="5130"/>
                  </a:cubicBezTo>
                  <a:cubicBezTo>
                    <a:pt x="11852" y="5130"/>
                    <a:pt x="11864" y="5118"/>
                    <a:pt x="11864" y="5118"/>
                  </a:cubicBezTo>
                  <a:cubicBezTo>
                    <a:pt x="11886" y="5095"/>
                    <a:pt x="11898" y="5073"/>
                    <a:pt x="11920" y="5061"/>
                  </a:cubicBezTo>
                  <a:cubicBezTo>
                    <a:pt x="11926" y="5056"/>
                    <a:pt x="11935" y="5053"/>
                    <a:pt x="11943" y="5053"/>
                  </a:cubicBezTo>
                  <a:close/>
                  <a:moveTo>
                    <a:pt x="877" y="5243"/>
                  </a:moveTo>
                  <a:cubicBezTo>
                    <a:pt x="888" y="5243"/>
                    <a:pt x="888" y="5255"/>
                    <a:pt x="899" y="5266"/>
                  </a:cubicBezTo>
                  <a:cubicBezTo>
                    <a:pt x="911" y="5277"/>
                    <a:pt x="911" y="5289"/>
                    <a:pt x="911" y="5289"/>
                  </a:cubicBezTo>
                  <a:cubicBezTo>
                    <a:pt x="922" y="5300"/>
                    <a:pt x="922" y="5300"/>
                    <a:pt x="922" y="5312"/>
                  </a:cubicBezTo>
                  <a:lnTo>
                    <a:pt x="933" y="5312"/>
                  </a:lnTo>
                  <a:cubicBezTo>
                    <a:pt x="933" y="5312"/>
                    <a:pt x="933" y="5312"/>
                    <a:pt x="933" y="5323"/>
                  </a:cubicBezTo>
                  <a:cubicBezTo>
                    <a:pt x="933" y="5323"/>
                    <a:pt x="945" y="5323"/>
                    <a:pt x="945" y="5334"/>
                  </a:cubicBezTo>
                  <a:cubicBezTo>
                    <a:pt x="979" y="5368"/>
                    <a:pt x="1013" y="5403"/>
                    <a:pt x="1047" y="5437"/>
                  </a:cubicBezTo>
                  <a:lnTo>
                    <a:pt x="1127" y="5505"/>
                  </a:lnTo>
                  <a:cubicBezTo>
                    <a:pt x="1138" y="5505"/>
                    <a:pt x="1150" y="5516"/>
                    <a:pt x="1161" y="5528"/>
                  </a:cubicBezTo>
                  <a:lnTo>
                    <a:pt x="1184" y="5539"/>
                  </a:lnTo>
                  <a:cubicBezTo>
                    <a:pt x="1195" y="5550"/>
                    <a:pt x="1218" y="5550"/>
                    <a:pt x="1229" y="5562"/>
                  </a:cubicBezTo>
                  <a:lnTo>
                    <a:pt x="1252" y="5573"/>
                  </a:lnTo>
                  <a:lnTo>
                    <a:pt x="1263" y="5585"/>
                  </a:lnTo>
                  <a:cubicBezTo>
                    <a:pt x="1263" y="5585"/>
                    <a:pt x="1275" y="5596"/>
                    <a:pt x="1275" y="5596"/>
                  </a:cubicBezTo>
                  <a:cubicBezTo>
                    <a:pt x="1275" y="5596"/>
                    <a:pt x="1286" y="5607"/>
                    <a:pt x="1286" y="5607"/>
                  </a:cubicBezTo>
                  <a:cubicBezTo>
                    <a:pt x="1297" y="5607"/>
                    <a:pt x="1297" y="5607"/>
                    <a:pt x="1309" y="5619"/>
                  </a:cubicBezTo>
                  <a:lnTo>
                    <a:pt x="1320" y="5619"/>
                  </a:lnTo>
                  <a:cubicBezTo>
                    <a:pt x="1343" y="5630"/>
                    <a:pt x="1366" y="5641"/>
                    <a:pt x="1377" y="5653"/>
                  </a:cubicBezTo>
                  <a:cubicBezTo>
                    <a:pt x="1388" y="5653"/>
                    <a:pt x="1388" y="5664"/>
                    <a:pt x="1388" y="5664"/>
                  </a:cubicBezTo>
                  <a:cubicBezTo>
                    <a:pt x="1388" y="5676"/>
                    <a:pt x="1377" y="5687"/>
                    <a:pt x="1366" y="5687"/>
                  </a:cubicBezTo>
                  <a:cubicBezTo>
                    <a:pt x="1356" y="5690"/>
                    <a:pt x="1345" y="5692"/>
                    <a:pt x="1333" y="5692"/>
                  </a:cubicBezTo>
                  <a:cubicBezTo>
                    <a:pt x="1306" y="5692"/>
                    <a:pt x="1276" y="5684"/>
                    <a:pt x="1252" y="5676"/>
                  </a:cubicBezTo>
                  <a:lnTo>
                    <a:pt x="1241" y="5676"/>
                  </a:lnTo>
                  <a:cubicBezTo>
                    <a:pt x="1218" y="5676"/>
                    <a:pt x="1206" y="5676"/>
                    <a:pt x="1172" y="5664"/>
                  </a:cubicBezTo>
                  <a:cubicBezTo>
                    <a:pt x="1150" y="5653"/>
                    <a:pt x="1127" y="5641"/>
                    <a:pt x="1104" y="5630"/>
                  </a:cubicBezTo>
                  <a:cubicBezTo>
                    <a:pt x="1059" y="5607"/>
                    <a:pt x="1013" y="5573"/>
                    <a:pt x="979" y="5528"/>
                  </a:cubicBezTo>
                  <a:cubicBezTo>
                    <a:pt x="956" y="5505"/>
                    <a:pt x="933" y="5482"/>
                    <a:pt x="922" y="5459"/>
                  </a:cubicBezTo>
                  <a:cubicBezTo>
                    <a:pt x="911" y="5448"/>
                    <a:pt x="899" y="5437"/>
                    <a:pt x="899" y="5425"/>
                  </a:cubicBezTo>
                  <a:cubicBezTo>
                    <a:pt x="899" y="5414"/>
                    <a:pt x="888" y="5414"/>
                    <a:pt x="888" y="5403"/>
                  </a:cubicBezTo>
                  <a:lnTo>
                    <a:pt x="888" y="5391"/>
                  </a:lnTo>
                  <a:lnTo>
                    <a:pt x="877" y="5391"/>
                  </a:lnTo>
                  <a:cubicBezTo>
                    <a:pt x="865" y="5368"/>
                    <a:pt x="865" y="5334"/>
                    <a:pt x="854" y="5312"/>
                  </a:cubicBezTo>
                  <a:cubicBezTo>
                    <a:pt x="842" y="5277"/>
                    <a:pt x="842" y="5255"/>
                    <a:pt x="854" y="5243"/>
                  </a:cubicBezTo>
                  <a:close/>
                  <a:moveTo>
                    <a:pt x="2386" y="5879"/>
                  </a:moveTo>
                  <a:cubicBezTo>
                    <a:pt x="2423" y="5879"/>
                    <a:pt x="2461" y="5887"/>
                    <a:pt x="2503" y="5903"/>
                  </a:cubicBezTo>
                  <a:cubicBezTo>
                    <a:pt x="2605" y="5937"/>
                    <a:pt x="2674" y="6017"/>
                    <a:pt x="2742" y="6096"/>
                  </a:cubicBezTo>
                  <a:cubicBezTo>
                    <a:pt x="2765" y="6130"/>
                    <a:pt x="2776" y="6153"/>
                    <a:pt x="2799" y="6176"/>
                  </a:cubicBezTo>
                  <a:cubicBezTo>
                    <a:pt x="2844" y="6233"/>
                    <a:pt x="2878" y="6290"/>
                    <a:pt x="2935" y="6335"/>
                  </a:cubicBezTo>
                  <a:cubicBezTo>
                    <a:pt x="2992" y="6403"/>
                    <a:pt x="3072" y="6460"/>
                    <a:pt x="3151" y="6506"/>
                  </a:cubicBezTo>
                  <a:cubicBezTo>
                    <a:pt x="3311" y="6597"/>
                    <a:pt x="3493" y="6654"/>
                    <a:pt x="3674" y="6665"/>
                  </a:cubicBezTo>
                  <a:cubicBezTo>
                    <a:pt x="3697" y="6667"/>
                    <a:pt x="3720" y="6668"/>
                    <a:pt x="3743" y="6668"/>
                  </a:cubicBezTo>
                  <a:cubicBezTo>
                    <a:pt x="3846" y="6668"/>
                    <a:pt x="3948" y="6649"/>
                    <a:pt x="4050" y="6631"/>
                  </a:cubicBezTo>
                  <a:cubicBezTo>
                    <a:pt x="4107" y="6631"/>
                    <a:pt x="4164" y="6620"/>
                    <a:pt x="4220" y="6608"/>
                  </a:cubicBezTo>
                  <a:cubicBezTo>
                    <a:pt x="4243" y="6608"/>
                    <a:pt x="4255" y="6620"/>
                    <a:pt x="4255" y="6631"/>
                  </a:cubicBezTo>
                  <a:cubicBezTo>
                    <a:pt x="4266" y="6642"/>
                    <a:pt x="4266" y="6665"/>
                    <a:pt x="4255" y="6676"/>
                  </a:cubicBezTo>
                  <a:cubicBezTo>
                    <a:pt x="4124" y="6802"/>
                    <a:pt x="3942" y="6853"/>
                    <a:pt x="3750" y="6853"/>
                  </a:cubicBezTo>
                  <a:cubicBezTo>
                    <a:pt x="3558" y="6853"/>
                    <a:pt x="3356" y="6802"/>
                    <a:pt x="3185" y="6722"/>
                  </a:cubicBezTo>
                  <a:cubicBezTo>
                    <a:pt x="3003" y="6642"/>
                    <a:pt x="2856" y="6529"/>
                    <a:pt x="2742" y="6392"/>
                  </a:cubicBezTo>
                  <a:cubicBezTo>
                    <a:pt x="2719" y="6358"/>
                    <a:pt x="2685" y="6312"/>
                    <a:pt x="2651" y="6256"/>
                  </a:cubicBezTo>
                  <a:cubicBezTo>
                    <a:pt x="2560" y="6119"/>
                    <a:pt x="2446" y="5926"/>
                    <a:pt x="2264" y="5926"/>
                  </a:cubicBezTo>
                  <a:lnTo>
                    <a:pt x="2253" y="5926"/>
                  </a:lnTo>
                  <a:cubicBezTo>
                    <a:pt x="2253" y="5914"/>
                    <a:pt x="2253" y="5914"/>
                    <a:pt x="2253" y="5914"/>
                  </a:cubicBezTo>
                  <a:cubicBezTo>
                    <a:pt x="2302" y="5890"/>
                    <a:pt x="2344" y="5879"/>
                    <a:pt x="2386" y="5879"/>
                  </a:cubicBezTo>
                  <a:close/>
                  <a:moveTo>
                    <a:pt x="8104" y="6263"/>
                  </a:moveTo>
                  <a:cubicBezTo>
                    <a:pt x="8125" y="6263"/>
                    <a:pt x="8146" y="6264"/>
                    <a:pt x="8167" y="6267"/>
                  </a:cubicBezTo>
                  <a:cubicBezTo>
                    <a:pt x="8304" y="6278"/>
                    <a:pt x="8406" y="6347"/>
                    <a:pt x="8520" y="6415"/>
                  </a:cubicBezTo>
                  <a:cubicBezTo>
                    <a:pt x="8554" y="6426"/>
                    <a:pt x="8588" y="6449"/>
                    <a:pt x="8622" y="6472"/>
                  </a:cubicBezTo>
                  <a:cubicBezTo>
                    <a:pt x="8731" y="6530"/>
                    <a:pt x="8872" y="6564"/>
                    <a:pt x="9024" y="6564"/>
                  </a:cubicBezTo>
                  <a:cubicBezTo>
                    <a:pt x="9079" y="6564"/>
                    <a:pt x="9134" y="6560"/>
                    <a:pt x="9191" y="6551"/>
                  </a:cubicBezTo>
                  <a:cubicBezTo>
                    <a:pt x="9197" y="6548"/>
                    <a:pt x="9203" y="6547"/>
                    <a:pt x="9208" y="6547"/>
                  </a:cubicBezTo>
                  <a:cubicBezTo>
                    <a:pt x="9220" y="6547"/>
                    <a:pt x="9228" y="6555"/>
                    <a:pt x="9236" y="6563"/>
                  </a:cubicBezTo>
                  <a:cubicBezTo>
                    <a:pt x="9236" y="6574"/>
                    <a:pt x="9236" y="6597"/>
                    <a:pt x="9214" y="6608"/>
                  </a:cubicBezTo>
                  <a:cubicBezTo>
                    <a:pt x="9124" y="6666"/>
                    <a:pt x="9024" y="6695"/>
                    <a:pt x="8916" y="6695"/>
                  </a:cubicBezTo>
                  <a:cubicBezTo>
                    <a:pt x="8833" y="6695"/>
                    <a:pt x="8746" y="6677"/>
                    <a:pt x="8656" y="6642"/>
                  </a:cubicBezTo>
                  <a:cubicBezTo>
                    <a:pt x="8599" y="6620"/>
                    <a:pt x="8542" y="6585"/>
                    <a:pt x="8474" y="6540"/>
                  </a:cubicBezTo>
                  <a:cubicBezTo>
                    <a:pt x="8372" y="6483"/>
                    <a:pt x="8258" y="6415"/>
                    <a:pt x="8133" y="6403"/>
                  </a:cubicBezTo>
                  <a:cubicBezTo>
                    <a:pt x="7974" y="6403"/>
                    <a:pt x="7849" y="6494"/>
                    <a:pt x="7724" y="6597"/>
                  </a:cubicBezTo>
                  <a:lnTo>
                    <a:pt x="7621" y="6688"/>
                  </a:lnTo>
                  <a:cubicBezTo>
                    <a:pt x="7530" y="6779"/>
                    <a:pt x="7439" y="6858"/>
                    <a:pt x="7337" y="6927"/>
                  </a:cubicBezTo>
                  <a:cubicBezTo>
                    <a:pt x="7074" y="7099"/>
                    <a:pt x="6766" y="7181"/>
                    <a:pt x="6469" y="7181"/>
                  </a:cubicBezTo>
                  <a:cubicBezTo>
                    <a:pt x="6432" y="7181"/>
                    <a:pt x="6395" y="7179"/>
                    <a:pt x="6359" y="7177"/>
                  </a:cubicBezTo>
                  <a:cubicBezTo>
                    <a:pt x="6017" y="7143"/>
                    <a:pt x="5688" y="6995"/>
                    <a:pt x="5449" y="6767"/>
                  </a:cubicBezTo>
                  <a:cubicBezTo>
                    <a:pt x="5403" y="6733"/>
                    <a:pt x="5381" y="6688"/>
                    <a:pt x="5346" y="6654"/>
                  </a:cubicBezTo>
                  <a:cubicBezTo>
                    <a:pt x="5267" y="6551"/>
                    <a:pt x="5176" y="6460"/>
                    <a:pt x="5051" y="6426"/>
                  </a:cubicBezTo>
                  <a:cubicBezTo>
                    <a:pt x="5017" y="6415"/>
                    <a:pt x="4982" y="6415"/>
                    <a:pt x="4948" y="6415"/>
                  </a:cubicBezTo>
                  <a:cubicBezTo>
                    <a:pt x="4857" y="6415"/>
                    <a:pt x="4778" y="6438"/>
                    <a:pt x="4687" y="6472"/>
                  </a:cubicBezTo>
                  <a:cubicBezTo>
                    <a:pt x="4630" y="6483"/>
                    <a:pt x="4573" y="6506"/>
                    <a:pt x="4516" y="6517"/>
                  </a:cubicBezTo>
                  <a:cubicBezTo>
                    <a:pt x="4505" y="6517"/>
                    <a:pt x="4493" y="6517"/>
                    <a:pt x="4493" y="6506"/>
                  </a:cubicBezTo>
                  <a:cubicBezTo>
                    <a:pt x="4482" y="6506"/>
                    <a:pt x="4482" y="6494"/>
                    <a:pt x="4493" y="6483"/>
                  </a:cubicBezTo>
                  <a:cubicBezTo>
                    <a:pt x="4598" y="6358"/>
                    <a:pt x="4798" y="6300"/>
                    <a:pt x="4953" y="6300"/>
                  </a:cubicBezTo>
                  <a:cubicBezTo>
                    <a:pt x="4967" y="6300"/>
                    <a:pt x="4981" y="6300"/>
                    <a:pt x="4994" y="6301"/>
                  </a:cubicBezTo>
                  <a:cubicBezTo>
                    <a:pt x="5199" y="6312"/>
                    <a:pt x="5324" y="6449"/>
                    <a:pt x="5449" y="6574"/>
                  </a:cubicBezTo>
                  <a:cubicBezTo>
                    <a:pt x="5710" y="6847"/>
                    <a:pt x="6040" y="7006"/>
                    <a:pt x="6381" y="7029"/>
                  </a:cubicBezTo>
                  <a:cubicBezTo>
                    <a:pt x="6424" y="7033"/>
                    <a:pt x="6466" y="7035"/>
                    <a:pt x="6508" y="7035"/>
                  </a:cubicBezTo>
                  <a:cubicBezTo>
                    <a:pt x="6829" y="7035"/>
                    <a:pt x="7141" y="6922"/>
                    <a:pt x="7382" y="6711"/>
                  </a:cubicBezTo>
                  <a:cubicBezTo>
                    <a:pt x="7428" y="6676"/>
                    <a:pt x="7473" y="6631"/>
                    <a:pt x="7519" y="6597"/>
                  </a:cubicBezTo>
                  <a:cubicBezTo>
                    <a:pt x="7696" y="6430"/>
                    <a:pt x="7874" y="6263"/>
                    <a:pt x="8104" y="6263"/>
                  </a:cubicBezTo>
                  <a:close/>
                  <a:moveTo>
                    <a:pt x="6472" y="0"/>
                  </a:moveTo>
                  <a:cubicBezTo>
                    <a:pt x="4402" y="0"/>
                    <a:pt x="2423" y="353"/>
                    <a:pt x="877" y="1012"/>
                  </a:cubicBezTo>
                  <a:cubicBezTo>
                    <a:pt x="877" y="1012"/>
                    <a:pt x="865" y="1024"/>
                    <a:pt x="865" y="1035"/>
                  </a:cubicBezTo>
                  <a:cubicBezTo>
                    <a:pt x="842" y="1126"/>
                    <a:pt x="820" y="1206"/>
                    <a:pt x="797" y="1297"/>
                  </a:cubicBezTo>
                  <a:cubicBezTo>
                    <a:pt x="786" y="1342"/>
                    <a:pt x="774" y="1399"/>
                    <a:pt x="763" y="1456"/>
                  </a:cubicBezTo>
                  <a:cubicBezTo>
                    <a:pt x="751" y="1467"/>
                    <a:pt x="763" y="1479"/>
                    <a:pt x="774" y="1490"/>
                  </a:cubicBezTo>
                  <a:cubicBezTo>
                    <a:pt x="808" y="1513"/>
                    <a:pt x="831" y="1535"/>
                    <a:pt x="865" y="1558"/>
                  </a:cubicBezTo>
                  <a:cubicBezTo>
                    <a:pt x="1070" y="1752"/>
                    <a:pt x="1195" y="2059"/>
                    <a:pt x="1195" y="2389"/>
                  </a:cubicBezTo>
                  <a:cubicBezTo>
                    <a:pt x="1184" y="2718"/>
                    <a:pt x="1059" y="3048"/>
                    <a:pt x="820" y="3367"/>
                  </a:cubicBezTo>
                  <a:cubicBezTo>
                    <a:pt x="683" y="3549"/>
                    <a:pt x="547" y="3696"/>
                    <a:pt x="387" y="3822"/>
                  </a:cubicBezTo>
                  <a:cubicBezTo>
                    <a:pt x="387" y="3833"/>
                    <a:pt x="387" y="3833"/>
                    <a:pt x="376" y="3844"/>
                  </a:cubicBezTo>
                  <a:cubicBezTo>
                    <a:pt x="353" y="4231"/>
                    <a:pt x="376" y="4800"/>
                    <a:pt x="660" y="5300"/>
                  </a:cubicBezTo>
                  <a:cubicBezTo>
                    <a:pt x="797" y="5550"/>
                    <a:pt x="968" y="5732"/>
                    <a:pt x="1161" y="5858"/>
                  </a:cubicBezTo>
                  <a:cubicBezTo>
                    <a:pt x="1323" y="5960"/>
                    <a:pt x="1523" y="6011"/>
                    <a:pt x="1719" y="6011"/>
                  </a:cubicBezTo>
                  <a:cubicBezTo>
                    <a:pt x="1784" y="6011"/>
                    <a:pt x="1849" y="6005"/>
                    <a:pt x="1912" y="5994"/>
                  </a:cubicBezTo>
                  <a:cubicBezTo>
                    <a:pt x="1916" y="5992"/>
                    <a:pt x="1920" y="5991"/>
                    <a:pt x="1924" y="5991"/>
                  </a:cubicBezTo>
                  <a:cubicBezTo>
                    <a:pt x="1942" y="5991"/>
                    <a:pt x="1959" y="6010"/>
                    <a:pt x="1968" y="6028"/>
                  </a:cubicBezTo>
                  <a:cubicBezTo>
                    <a:pt x="1980" y="6039"/>
                    <a:pt x="1980" y="6062"/>
                    <a:pt x="1946" y="6074"/>
                  </a:cubicBezTo>
                  <a:cubicBezTo>
                    <a:pt x="1834" y="6129"/>
                    <a:pt x="1728" y="6157"/>
                    <a:pt x="1620" y="6157"/>
                  </a:cubicBezTo>
                  <a:cubicBezTo>
                    <a:pt x="1574" y="6157"/>
                    <a:pt x="1527" y="6152"/>
                    <a:pt x="1479" y="6142"/>
                  </a:cubicBezTo>
                  <a:cubicBezTo>
                    <a:pt x="1343" y="6119"/>
                    <a:pt x="1195" y="6062"/>
                    <a:pt x="1059" y="5971"/>
                  </a:cubicBezTo>
                  <a:cubicBezTo>
                    <a:pt x="649" y="5710"/>
                    <a:pt x="365" y="5198"/>
                    <a:pt x="285" y="4584"/>
                  </a:cubicBezTo>
                  <a:cubicBezTo>
                    <a:pt x="262" y="4402"/>
                    <a:pt x="262" y="4197"/>
                    <a:pt x="274" y="3981"/>
                  </a:cubicBezTo>
                  <a:cubicBezTo>
                    <a:pt x="285" y="3969"/>
                    <a:pt x="274" y="3958"/>
                    <a:pt x="262" y="3947"/>
                  </a:cubicBezTo>
                  <a:lnTo>
                    <a:pt x="228" y="3947"/>
                  </a:lnTo>
                  <a:cubicBezTo>
                    <a:pt x="194" y="3969"/>
                    <a:pt x="160" y="3992"/>
                    <a:pt x="126" y="4015"/>
                  </a:cubicBezTo>
                  <a:cubicBezTo>
                    <a:pt x="103" y="4026"/>
                    <a:pt x="69" y="4049"/>
                    <a:pt x="46" y="4060"/>
                  </a:cubicBezTo>
                  <a:cubicBezTo>
                    <a:pt x="35" y="4072"/>
                    <a:pt x="24" y="4072"/>
                    <a:pt x="24" y="4083"/>
                  </a:cubicBezTo>
                  <a:cubicBezTo>
                    <a:pt x="1" y="4413"/>
                    <a:pt x="12" y="4720"/>
                    <a:pt x="80" y="5016"/>
                  </a:cubicBezTo>
                  <a:cubicBezTo>
                    <a:pt x="160" y="5414"/>
                    <a:pt x="376" y="5948"/>
                    <a:pt x="922" y="6278"/>
                  </a:cubicBezTo>
                  <a:cubicBezTo>
                    <a:pt x="1171" y="6421"/>
                    <a:pt x="1437" y="6492"/>
                    <a:pt x="1727" y="6492"/>
                  </a:cubicBezTo>
                  <a:cubicBezTo>
                    <a:pt x="1901" y="6492"/>
                    <a:pt x="2084" y="6466"/>
                    <a:pt x="2276" y="6415"/>
                  </a:cubicBezTo>
                  <a:cubicBezTo>
                    <a:pt x="2282" y="6413"/>
                    <a:pt x="2288" y="6412"/>
                    <a:pt x="2294" y="6412"/>
                  </a:cubicBezTo>
                  <a:cubicBezTo>
                    <a:pt x="2321" y="6412"/>
                    <a:pt x="2346" y="6432"/>
                    <a:pt x="2355" y="6460"/>
                  </a:cubicBezTo>
                  <a:cubicBezTo>
                    <a:pt x="2355" y="6460"/>
                    <a:pt x="2355" y="6472"/>
                    <a:pt x="2367" y="6472"/>
                  </a:cubicBezTo>
                  <a:cubicBezTo>
                    <a:pt x="2378" y="6483"/>
                    <a:pt x="2389" y="6494"/>
                    <a:pt x="2401" y="6506"/>
                  </a:cubicBezTo>
                  <a:lnTo>
                    <a:pt x="2412" y="6517"/>
                  </a:lnTo>
                  <a:cubicBezTo>
                    <a:pt x="2412" y="6529"/>
                    <a:pt x="2423" y="6529"/>
                    <a:pt x="2423" y="6540"/>
                  </a:cubicBezTo>
                  <a:cubicBezTo>
                    <a:pt x="2423" y="6540"/>
                    <a:pt x="2423" y="6540"/>
                    <a:pt x="2423" y="6551"/>
                  </a:cubicBezTo>
                  <a:cubicBezTo>
                    <a:pt x="2423" y="6551"/>
                    <a:pt x="2435" y="6551"/>
                    <a:pt x="2435" y="6563"/>
                  </a:cubicBezTo>
                  <a:cubicBezTo>
                    <a:pt x="2457" y="6585"/>
                    <a:pt x="2480" y="6608"/>
                    <a:pt x="2503" y="6642"/>
                  </a:cubicBezTo>
                  <a:cubicBezTo>
                    <a:pt x="2526" y="6654"/>
                    <a:pt x="2537" y="6676"/>
                    <a:pt x="2548" y="6688"/>
                  </a:cubicBezTo>
                  <a:cubicBezTo>
                    <a:pt x="2639" y="6790"/>
                    <a:pt x="2742" y="6870"/>
                    <a:pt x="2844" y="6938"/>
                  </a:cubicBezTo>
                  <a:cubicBezTo>
                    <a:pt x="3060" y="7086"/>
                    <a:pt x="3299" y="7177"/>
                    <a:pt x="3527" y="7200"/>
                  </a:cubicBezTo>
                  <a:cubicBezTo>
                    <a:pt x="3582" y="7207"/>
                    <a:pt x="3638" y="7211"/>
                    <a:pt x="3694" y="7211"/>
                  </a:cubicBezTo>
                  <a:cubicBezTo>
                    <a:pt x="3892" y="7211"/>
                    <a:pt x="4091" y="7166"/>
                    <a:pt x="4277" y="7086"/>
                  </a:cubicBezTo>
                  <a:cubicBezTo>
                    <a:pt x="4391" y="7040"/>
                    <a:pt x="4505" y="6984"/>
                    <a:pt x="4619" y="6904"/>
                  </a:cubicBezTo>
                  <a:lnTo>
                    <a:pt x="4675" y="6870"/>
                  </a:lnTo>
                  <a:cubicBezTo>
                    <a:pt x="4687" y="6858"/>
                    <a:pt x="4710" y="6847"/>
                    <a:pt x="4732" y="6836"/>
                  </a:cubicBezTo>
                  <a:cubicBezTo>
                    <a:pt x="4732" y="6824"/>
                    <a:pt x="4732" y="6824"/>
                    <a:pt x="4732" y="6824"/>
                  </a:cubicBezTo>
                  <a:cubicBezTo>
                    <a:pt x="4744" y="6824"/>
                    <a:pt x="4744" y="6824"/>
                    <a:pt x="4744" y="6813"/>
                  </a:cubicBezTo>
                  <a:cubicBezTo>
                    <a:pt x="4766" y="6802"/>
                    <a:pt x="4778" y="6779"/>
                    <a:pt x="4800" y="6756"/>
                  </a:cubicBezTo>
                  <a:cubicBezTo>
                    <a:pt x="4800" y="6756"/>
                    <a:pt x="4812" y="6745"/>
                    <a:pt x="4823" y="6733"/>
                  </a:cubicBezTo>
                  <a:cubicBezTo>
                    <a:pt x="4823" y="6722"/>
                    <a:pt x="4835" y="6722"/>
                    <a:pt x="4835" y="6722"/>
                  </a:cubicBezTo>
                  <a:cubicBezTo>
                    <a:pt x="4835" y="6711"/>
                    <a:pt x="4846" y="6699"/>
                    <a:pt x="4857" y="6699"/>
                  </a:cubicBezTo>
                  <a:cubicBezTo>
                    <a:pt x="4869" y="6693"/>
                    <a:pt x="4877" y="6691"/>
                    <a:pt x="4884" y="6691"/>
                  </a:cubicBezTo>
                  <a:cubicBezTo>
                    <a:pt x="4891" y="6691"/>
                    <a:pt x="4897" y="6693"/>
                    <a:pt x="4903" y="6699"/>
                  </a:cubicBezTo>
                  <a:cubicBezTo>
                    <a:pt x="4971" y="6745"/>
                    <a:pt x="5017" y="6813"/>
                    <a:pt x="5062" y="6881"/>
                  </a:cubicBezTo>
                  <a:cubicBezTo>
                    <a:pt x="5085" y="6915"/>
                    <a:pt x="5108" y="6938"/>
                    <a:pt x="5119" y="6961"/>
                  </a:cubicBezTo>
                  <a:cubicBezTo>
                    <a:pt x="5187" y="7052"/>
                    <a:pt x="5267" y="7131"/>
                    <a:pt x="5369" y="7211"/>
                  </a:cubicBezTo>
                  <a:cubicBezTo>
                    <a:pt x="5460" y="7291"/>
                    <a:pt x="5563" y="7359"/>
                    <a:pt x="5688" y="7427"/>
                  </a:cubicBezTo>
                  <a:lnTo>
                    <a:pt x="5699" y="7427"/>
                  </a:lnTo>
                  <a:cubicBezTo>
                    <a:pt x="5710" y="7438"/>
                    <a:pt x="5722" y="7438"/>
                    <a:pt x="5733" y="7450"/>
                  </a:cubicBezTo>
                  <a:cubicBezTo>
                    <a:pt x="5961" y="7541"/>
                    <a:pt x="6199" y="7598"/>
                    <a:pt x="6427" y="7609"/>
                  </a:cubicBezTo>
                  <a:lnTo>
                    <a:pt x="6552" y="7609"/>
                  </a:lnTo>
                  <a:cubicBezTo>
                    <a:pt x="6780" y="7598"/>
                    <a:pt x="7007" y="7541"/>
                    <a:pt x="7234" y="7450"/>
                  </a:cubicBezTo>
                  <a:cubicBezTo>
                    <a:pt x="7257" y="7438"/>
                    <a:pt x="7269" y="7438"/>
                    <a:pt x="7280" y="7427"/>
                  </a:cubicBezTo>
                  <a:lnTo>
                    <a:pt x="7291" y="7427"/>
                  </a:lnTo>
                  <a:cubicBezTo>
                    <a:pt x="7405" y="7370"/>
                    <a:pt x="7519" y="7291"/>
                    <a:pt x="7610" y="7211"/>
                  </a:cubicBezTo>
                  <a:cubicBezTo>
                    <a:pt x="7712" y="7131"/>
                    <a:pt x="7792" y="7052"/>
                    <a:pt x="7849" y="6961"/>
                  </a:cubicBezTo>
                  <a:cubicBezTo>
                    <a:pt x="7871" y="6938"/>
                    <a:pt x="7894" y="6915"/>
                    <a:pt x="7906" y="6881"/>
                  </a:cubicBezTo>
                  <a:cubicBezTo>
                    <a:pt x="7962" y="6813"/>
                    <a:pt x="8008" y="6745"/>
                    <a:pt x="8076" y="6699"/>
                  </a:cubicBezTo>
                  <a:cubicBezTo>
                    <a:pt x="8082" y="6693"/>
                    <a:pt x="8088" y="6691"/>
                    <a:pt x="8093" y="6691"/>
                  </a:cubicBezTo>
                  <a:cubicBezTo>
                    <a:pt x="8099" y="6691"/>
                    <a:pt x="8105" y="6693"/>
                    <a:pt x="8110" y="6699"/>
                  </a:cubicBezTo>
                  <a:cubicBezTo>
                    <a:pt x="8133" y="6699"/>
                    <a:pt x="8133" y="6711"/>
                    <a:pt x="8144" y="6722"/>
                  </a:cubicBezTo>
                  <a:cubicBezTo>
                    <a:pt x="8144" y="6722"/>
                    <a:pt x="8144" y="6722"/>
                    <a:pt x="8156" y="6733"/>
                  </a:cubicBezTo>
                  <a:cubicBezTo>
                    <a:pt x="8167" y="6745"/>
                    <a:pt x="8178" y="6756"/>
                    <a:pt x="8178" y="6767"/>
                  </a:cubicBezTo>
                  <a:cubicBezTo>
                    <a:pt x="8201" y="6779"/>
                    <a:pt x="8213" y="6802"/>
                    <a:pt x="8235" y="6813"/>
                  </a:cubicBezTo>
                  <a:cubicBezTo>
                    <a:pt x="8235" y="6824"/>
                    <a:pt x="8235" y="6824"/>
                    <a:pt x="8235" y="6824"/>
                  </a:cubicBezTo>
                  <a:lnTo>
                    <a:pt x="8247" y="6836"/>
                  </a:lnTo>
                  <a:lnTo>
                    <a:pt x="8304" y="6870"/>
                  </a:lnTo>
                  <a:lnTo>
                    <a:pt x="8360" y="6904"/>
                  </a:lnTo>
                  <a:cubicBezTo>
                    <a:pt x="8474" y="6984"/>
                    <a:pt x="8588" y="7040"/>
                    <a:pt x="8702" y="7086"/>
                  </a:cubicBezTo>
                  <a:cubicBezTo>
                    <a:pt x="8888" y="7166"/>
                    <a:pt x="9087" y="7211"/>
                    <a:pt x="9285" y="7211"/>
                  </a:cubicBezTo>
                  <a:cubicBezTo>
                    <a:pt x="9341" y="7211"/>
                    <a:pt x="9397" y="7207"/>
                    <a:pt x="9452" y="7200"/>
                  </a:cubicBezTo>
                  <a:cubicBezTo>
                    <a:pt x="9680" y="7177"/>
                    <a:pt x="9919" y="7086"/>
                    <a:pt x="10135" y="6938"/>
                  </a:cubicBezTo>
                  <a:cubicBezTo>
                    <a:pt x="10237" y="6870"/>
                    <a:pt x="10340" y="6790"/>
                    <a:pt x="10419" y="6699"/>
                  </a:cubicBezTo>
                  <a:cubicBezTo>
                    <a:pt x="10442" y="6676"/>
                    <a:pt x="10453" y="6654"/>
                    <a:pt x="10476" y="6642"/>
                  </a:cubicBezTo>
                  <a:cubicBezTo>
                    <a:pt x="10499" y="6608"/>
                    <a:pt x="10521" y="6585"/>
                    <a:pt x="10544" y="6563"/>
                  </a:cubicBezTo>
                  <a:cubicBezTo>
                    <a:pt x="10544" y="6563"/>
                    <a:pt x="10544" y="6551"/>
                    <a:pt x="10556" y="6540"/>
                  </a:cubicBezTo>
                  <a:cubicBezTo>
                    <a:pt x="10556" y="6529"/>
                    <a:pt x="10567" y="6529"/>
                    <a:pt x="10567" y="6517"/>
                  </a:cubicBezTo>
                  <a:lnTo>
                    <a:pt x="10578" y="6517"/>
                  </a:lnTo>
                  <a:cubicBezTo>
                    <a:pt x="10590" y="6494"/>
                    <a:pt x="10601" y="6483"/>
                    <a:pt x="10612" y="6472"/>
                  </a:cubicBezTo>
                  <a:cubicBezTo>
                    <a:pt x="10612" y="6472"/>
                    <a:pt x="10624" y="6460"/>
                    <a:pt x="10624" y="6460"/>
                  </a:cubicBezTo>
                  <a:cubicBezTo>
                    <a:pt x="10633" y="6432"/>
                    <a:pt x="10650" y="6412"/>
                    <a:pt x="10675" y="6412"/>
                  </a:cubicBezTo>
                  <a:cubicBezTo>
                    <a:pt x="10680" y="6412"/>
                    <a:pt x="10686" y="6413"/>
                    <a:pt x="10692" y="6415"/>
                  </a:cubicBezTo>
                  <a:cubicBezTo>
                    <a:pt x="10888" y="6466"/>
                    <a:pt x="11073" y="6492"/>
                    <a:pt x="11248" y="6492"/>
                  </a:cubicBezTo>
                  <a:cubicBezTo>
                    <a:pt x="11540" y="6492"/>
                    <a:pt x="11804" y="6421"/>
                    <a:pt x="12046" y="6278"/>
                  </a:cubicBezTo>
                  <a:cubicBezTo>
                    <a:pt x="12603" y="5960"/>
                    <a:pt x="12819" y="5414"/>
                    <a:pt x="12899" y="5016"/>
                  </a:cubicBezTo>
                  <a:cubicBezTo>
                    <a:pt x="12967" y="4720"/>
                    <a:pt x="12978" y="4402"/>
                    <a:pt x="12944" y="4072"/>
                  </a:cubicBezTo>
                  <a:cubicBezTo>
                    <a:pt x="12944" y="4060"/>
                    <a:pt x="12933" y="4049"/>
                    <a:pt x="12933" y="4038"/>
                  </a:cubicBezTo>
                  <a:lnTo>
                    <a:pt x="12887" y="4026"/>
                  </a:lnTo>
                  <a:cubicBezTo>
                    <a:pt x="12853" y="3992"/>
                    <a:pt x="12808" y="3969"/>
                    <a:pt x="12751" y="3924"/>
                  </a:cubicBezTo>
                  <a:lnTo>
                    <a:pt x="12717" y="3924"/>
                  </a:lnTo>
                  <a:cubicBezTo>
                    <a:pt x="12705" y="3935"/>
                    <a:pt x="12705" y="3947"/>
                    <a:pt x="12705" y="3958"/>
                  </a:cubicBezTo>
                  <a:lnTo>
                    <a:pt x="12705" y="3992"/>
                  </a:lnTo>
                  <a:cubicBezTo>
                    <a:pt x="12705" y="4231"/>
                    <a:pt x="12682" y="4470"/>
                    <a:pt x="12626" y="4686"/>
                  </a:cubicBezTo>
                  <a:cubicBezTo>
                    <a:pt x="12466" y="5334"/>
                    <a:pt x="11955" y="6028"/>
                    <a:pt x="11147" y="6096"/>
                  </a:cubicBezTo>
                  <a:cubicBezTo>
                    <a:pt x="11106" y="6102"/>
                    <a:pt x="11062" y="6105"/>
                    <a:pt x="11018" y="6105"/>
                  </a:cubicBezTo>
                  <a:cubicBezTo>
                    <a:pt x="10889" y="6105"/>
                    <a:pt x="10750" y="6082"/>
                    <a:pt x="10624" y="6039"/>
                  </a:cubicBezTo>
                  <a:cubicBezTo>
                    <a:pt x="10612" y="6039"/>
                    <a:pt x="10601" y="6028"/>
                    <a:pt x="10590" y="6028"/>
                  </a:cubicBezTo>
                  <a:cubicBezTo>
                    <a:pt x="10541" y="6012"/>
                    <a:pt x="10488" y="5996"/>
                    <a:pt x="10432" y="5996"/>
                  </a:cubicBezTo>
                  <a:cubicBezTo>
                    <a:pt x="10409" y="5996"/>
                    <a:pt x="10386" y="5999"/>
                    <a:pt x="10362" y="6005"/>
                  </a:cubicBezTo>
                  <a:cubicBezTo>
                    <a:pt x="10317" y="6028"/>
                    <a:pt x="10283" y="6062"/>
                    <a:pt x="10249" y="6085"/>
                  </a:cubicBezTo>
                  <a:cubicBezTo>
                    <a:pt x="10203" y="6130"/>
                    <a:pt x="10169" y="6176"/>
                    <a:pt x="10135" y="6221"/>
                  </a:cubicBezTo>
                  <a:cubicBezTo>
                    <a:pt x="10035" y="6352"/>
                    <a:pt x="9925" y="6491"/>
                    <a:pt x="9776" y="6491"/>
                  </a:cubicBezTo>
                  <a:cubicBezTo>
                    <a:pt x="9756" y="6491"/>
                    <a:pt x="9736" y="6488"/>
                    <a:pt x="9714" y="6483"/>
                  </a:cubicBezTo>
                  <a:cubicBezTo>
                    <a:pt x="9703" y="6483"/>
                    <a:pt x="9703" y="6472"/>
                    <a:pt x="9703" y="6460"/>
                  </a:cubicBezTo>
                  <a:cubicBezTo>
                    <a:pt x="9703" y="6460"/>
                    <a:pt x="9703" y="6449"/>
                    <a:pt x="9703" y="6449"/>
                  </a:cubicBezTo>
                  <a:cubicBezTo>
                    <a:pt x="9850" y="6381"/>
                    <a:pt x="9930" y="6267"/>
                    <a:pt x="10021" y="6153"/>
                  </a:cubicBezTo>
                  <a:cubicBezTo>
                    <a:pt x="10089" y="6062"/>
                    <a:pt x="10158" y="5971"/>
                    <a:pt x="10249" y="5914"/>
                  </a:cubicBezTo>
                  <a:cubicBezTo>
                    <a:pt x="10305" y="5877"/>
                    <a:pt x="10365" y="5860"/>
                    <a:pt x="10434" y="5860"/>
                  </a:cubicBezTo>
                  <a:cubicBezTo>
                    <a:pt x="10490" y="5860"/>
                    <a:pt x="10552" y="5871"/>
                    <a:pt x="10624" y="5892"/>
                  </a:cubicBezTo>
                  <a:cubicBezTo>
                    <a:pt x="10756" y="5936"/>
                    <a:pt x="10888" y="5952"/>
                    <a:pt x="11026" y="5952"/>
                  </a:cubicBezTo>
                  <a:cubicBezTo>
                    <a:pt x="11066" y="5952"/>
                    <a:pt x="11106" y="5951"/>
                    <a:pt x="11147" y="5948"/>
                  </a:cubicBezTo>
                  <a:cubicBezTo>
                    <a:pt x="11488" y="5903"/>
                    <a:pt x="11807" y="5732"/>
                    <a:pt x="12046" y="5459"/>
                  </a:cubicBezTo>
                  <a:cubicBezTo>
                    <a:pt x="12273" y="5209"/>
                    <a:pt x="12432" y="4879"/>
                    <a:pt x="12501" y="4504"/>
                  </a:cubicBezTo>
                  <a:cubicBezTo>
                    <a:pt x="12535" y="4322"/>
                    <a:pt x="12546" y="4117"/>
                    <a:pt x="12535" y="3890"/>
                  </a:cubicBezTo>
                  <a:cubicBezTo>
                    <a:pt x="12535" y="3844"/>
                    <a:pt x="12535" y="3799"/>
                    <a:pt x="12523" y="3742"/>
                  </a:cubicBezTo>
                  <a:cubicBezTo>
                    <a:pt x="12523" y="3742"/>
                    <a:pt x="12523" y="3731"/>
                    <a:pt x="12512" y="3731"/>
                  </a:cubicBezTo>
                  <a:cubicBezTo>
                    <a:pt x="12410" y="3617"/>
                    <a:pt x="12307" y="3503"/>
                    <a:pt x="12205" y="3367"/>
                  </a:cubicBezTo>
                  <a:cubicBezTo>
                    <a:pt x="11966" y="3048"/>
                    <a:pt x="11841" y="2718"/>
                    <a:pt x="11829" y="2389"/>
                  </a:cubicBezTo>
                  <a:cubicBezTo>
                    <a:pt x="11818" y="2059"/>
                    <a:pt x="11943" y="1752"/>
                    <a:pt x="12159" y="1558"/>
                  </a:cubicBezTo>
                  <a:cubicBezTo>
                    <a:pt x="12171" y="1547"/>
                    <a:pt x="12193" y="1524"/>
                    <a:pt x="12216" y="1513"/>
                  </a:cubicBezTo>
                  <a:cubicBezTo>
                    <a:pt x="12228" y="1501"/>
                    <a:pt x="12228" y="1490"/>
                    <a:pt x="12228" y="1479"/>
                  </a:cubicBezTo>
                  <a:cubicBezTo>
                    <a:pt x="12205" y="1422"/>
                    <a:pt x="12193" y="1353"/>
                    <a:pt x="12171" y="1297"/>
                  </a:cubicBezTo>
                  <a:cubicBezTo>
                    <a:pt x="12148" y="1217"/>
                    <a:pt x="12137" y="1137"/>
                    <a:pt x="12114" y="1046"/>
                  </a:cubicBezTo>
                  <a:cubicBezTo>
                    <a:pt x="12114" y="1035"/>
                    <a:pt x="12102" y="1035"/>
                    <a:pt x="12091" y="1024"/>
                  </a:cubicBezTo>
                  <a:cubicBezTo>
                    <a:pt x="10556" y="364"/>
                    <a:pt x="8554" y="0"/>
                    <a:pt x="647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3"/>
            <p:cNvSpPr/>
            <p:nvPr/>
          </p:nvSpPr>
          <p:spPr>
            <a:xfrm>
              <a:off x="5044325" y="2179900"/>
              <a:ext cx="277825" cy="36700"/>
            </a:xfrm>
            <a:custGeom>
              <a:rect b="b" l="l" r="r" t="t"/>
              <a:pathLst>
                <a:path extrusionOk="0" h="1468" w="11113">
                  <a:moveTo>
                    <a:pt x="5539" y="0"/>
                  </a:moveTo>
                  <a:cubicBezTo>
                    <a:pt x="3708" y="0"/>
                    <a:pt x="1979" y="273"/>
                    <a:pt x="524" y="797"/>
                  </a:cubicBezTo>
                  <a:cubicBezTo>
                    <a:pt x="512" y="797"/>
                    <a:pt x="501" y="808"/>
                    <a:pt x="501" y="819"/>
                  </a:cubicBezTo>
                  <a:lnTo>
                    <a:pt x="501" y="842"/>
                  </a:lnTo>
                  <a:cubicBezTo>
                    <a:pt x="501" y="842"/>
                    <a:pt x="501" y="853"/>
                    <a:pt x="501" y="853"/>
                  </a:cubicBezTo>
                  <a:cubicBezTo>
                    <a:pt x="489" y="899"/>
                    <a:pt x="489" y="933"/>
                    <a:pt x="478" y="978"/>
                  </a:cubicBezTo>
                  <a:cubicBezTo>
                    <a:pt x="478" y="990"/>
                    <a:pt x="467" y="1001"/>
                    <a:pt x="467" y="1013"/>
                  </a:cubicBezTo>
                  <a:cubicBezTo>
                    <a:pt x="467" y="1035"/>
                    <a:pt x="467" y="1058"/>
                    <a:pt x="444" y="1081"/>
                  </a:cubicBezTo>
                  <a:cubicBezTo>
                    <a:pt x="444" y="1092"/>
                    <a:pt x="433" y="1092"/>
                    <a:pt x="421" y="1092"/>
                  </a:cubicBezTo>
                  <a:cubicBezTo>
                    <a:pt x="410" y="1092"/>
                    <a:pt x="410" y="1092"/>
                    <a:pt x="410" y="1081"/>
                  </a:cubicBezTo>
                  <a:cubicBezTo>
                    <a:pt x="398" y="1058"/>
                    <a:pt x="398" y="1035"/>
                    <a:pt x="398" y="1013"/>
                  </a:cubicBezTo>
                  <a:cubicBezTo>
                    <a:pt x="398" y="1001"/>
                    <a:pt x="398" y="990"/>
                    <a:pt x="387" y="978"/>
                  </a:cubicBezTo>
                  <a:cubicBezTo>
                    <a:pt x="387" y="956"/>
                    <a:pt x="387" y="933"/>
                    <a:pt x="387" y="922"/>
                  </a:cubicBezTo>
                  <a:lnTo>
                    <a:pt x="387" y="888"/>
                  </a:lnTo>
                  <a:cubicBezTo>
                    <a:pt x="387" y="876"/>
                    <a:pt x="387" y="865"/>
                    <a:pt x="376" y="865"/>
                  </a:cubicBezTo>
                  <a:cubicBezTo>
                    <a:pt x="370" y="859"/>
                    <a:pt x="364" y="856"/>
                    <a:pt x="359" y="856"/>
                  </a:cubicBezTo>
                  <a:cubicBezTo>
                    <a:pt x="353" y="856"/>
                    <a:pt x="347" y="859"/>
                    <a:pt x="342" y="865"/>
                  </a:cubicBezTo>
                  <a:cubicBezTo>
                    <a:pt x="251" y="888"/>
                    <a:pt x="171" y="922"/>
                    <a:pt x="80" y="967"/>
                  </a:cubicBezTo>
                  <a:cubicBezTo>
                    <a:pt x="69" y="967"/>
                    <a:pt x="57" y="978"/>
                    <a:pt x="57" y="990"/>
                  </a:cubicBezTo>
                  <a:cubicBezTo>
                    <a:pt x="46" y="1126"/>
                    <a:pt x="23" y="1263"/>
                    <a:pt x="0" y="1411"/>
                  </a:cubicBezTo>
                  <a:cubicBezTo>
                    <a:pt x="0" y="1422"/>
                    <a:pt x="0" y="1433"/>
                    <a:pt x="12" y="1445"/>
                  </a:cubicBezTo>
                  <a:cubicBezTo>
                    <a:pt x="19" y="1445"/>
                    <a:pt x="27" y="1450"/>
                    <a:pt x="35" y="1450"/>
                  </a:cubicBezTo>
                  <a:cubicBezTo>
                    <a:pt x="38" y="1450"/>
                    <a:pt x="42" y="1449"/>
                    <a:pt x="46" y="1445"/>
                  </a:cubicBezTo>
                  <a:cubicBezTo>
                    <a:pt x="1604" y="819"/>
                    <a:pt x="3504" y="489"/>
                    <a:pt x="5539" y="489"/>
                  </a:cubicBezTo>
                  <a:cubicBezTo>
                    <a:pt x="7564" y="489"/>
                    <a:pt x="9520" y="831"/>
                    <a:pt x="11067" y="1456"/>
                  </a:cubicBezTo>
                  <a:cubicBezTo>
                    <a:pt x="11067" y="1456"/>
                    <a:pt x="11078" y="1468"/>
                    <a:pt x="11078" y="1468"/>
                  </a:cubicBezTo>
                  <a:cubicBezTo>
                    <a:pt x="11090" y="1468"/>
                    <a:pt x="11090" y="1456"/>
                    <a:pt x="11101" y="1456"/>
                  </a:cubicBezTo>
                  <a:cubicBezTo>
                    <a:pt x="11113" y="1445"/>
                    <a:pt x="11113" y="1433"/>
                    <a:pt x="11113" y="1422"/>
                  </a:cubicBezTo>
                  <a:cubicBezTo>
                    <a:pt x="11090" y="1274"/>
                    <a:pt x="11067" y="1138"/>
                    <a:pt x="11044" y="1001"/>
                  </a:cubicBezTo>
                  <a:cubicBezTo>
                    <a:pt x="11044" y="990"/>
                    <a:pt x="11044" y="978"/>
                    <a:pt x="11033" y="978"/>
                  </a:cubicBezTo>
                  <a:cubicBezTo>
                    <a:pt x="10919" y="933"/>
                    <a:pt x="10794" y="888"/>
                    <a:pt x="10646" y="831"/>
                  </a:cubicBezTo>
                  <a:lnTo>
                    <a:pt x="10623" y="831"/>
                  </a:lnTo>
                  <a:cubicBezTo>
                    <a:pt x="10612" y="842"/>
                    <a:pt x="10612" y="853"/>
                    <a:pt x="10612" y="853"/>
                  </a:cubicBezTo>
                  <a:cubicBezTo>
                    <a:pt x="10601" y="888"/>
                    <a:pt x="10601" y="910"/>
                    <a:pt x="10589" y="933"/>
                  </a:cubicBezTo>
                  <a:cubicBezTo>
                    <a:pt x="10589" y="944"/>
                    <a:pt x="10578" y="956"/>
                    <a:pt x="10567" y="956"/>
                  </a:cubicBezTo>
                  <a:cubicBezTo>
                    <a:pt x="10555" y="956"/>
                    <a:pt x="10533" y="956"/>
                    <a:pt x="10533" y="944"/>
                  </a:cubicBezTo>
                  <a:cubicBezTo>
                    <a:pt x="10498" y="899"/>
                    <a:pt x="10487" y="853"/>
                    <a:pt x="10476" y="785"/>
                  </a:cubicBezTo>
                  <a:cubicBezTo>
                    <a:pt x="10464" y="774"/>
                    <a:pt x="10464" y="762"/>
                    <a:pt x="10453" y="762"/>
                  </a:cubicBezTo>
                  <a:cubicBezTo>
                    <a:pt x="10396" y="740"/>
                    <a:pt x="10339" y="717"/>
                    <a:pt x="10282" y="706"/>
                  </a:cubicBezTo>
                  <a:lnTo>
                    <a:pt x="10260" y="694"/>
                  </a:lnTo>
                  <a:cubicBezTo>
                    <a:pt x="10248" y="694"/>
                    <a:pt x="10237" y="694"/>
                    <a:pt x="10225" y="717"/>
                  </a:cubicBezTo>
                  <a:cubicBezTo>
                    <a:pt x="10214" y="740"/>
                    <a:pt x="10203" y="762"/>
                    <a:pt x="10180" y="762"/>
                  </a:cubicBezTo>
                  <a:cubicBezTo>
                    <a:pt x="10174" y="768"/>
                    <a:pt x="10169" y="771"/>
                    <a:pt x="10164" y="771"/>
                  </a:cubicBezTo>
                  <a:cubicBezTo>
                    <a:pt x="10160" y="771"/>
                    <a:pt x="10157" y="768"/>
                    <a:pt x="10157" y="762"/>
                  </a:cubicBezTo>
                  <a:cubicBezTo>
                    <a:pt x="10134" y="740"/>
                    <a:pt x="10123" y="717"/>
                    <a:pt x="10123" y="671"/>
                  </a:cubicBezTo>
                  <a:cubicBezTo>
                    <a:pt x="10123" y="660"/>
                    <a:pt x="10112" y="649"/>
                    <a:pt x="10100" y="649"/>
                  </a:cubicBezTo>
                  <a:cubicBezTo>
                    <a:pt x="10055" y="626"/>
                    <a:pt x="10021" y="615"/>
                    <a:pt x="9975" y="603"/>
                  </a:cubicBezTo>
                  <a:lnTo>
                    <a:pt x="9941" y="592"/>
                  </a:lnTo>
                  <a:cubicBezTo>
                    <a:pt x="9918" y="592"/>
                    <a:pt x="9907" y="603"/>
                    <a:pt x="9907" y="615"/>
                  </a:cubicBezTo>
                  <a:cubicBezTo>
                    <a:pt x="9896" y="615"/>
                    <a:pt x="9896" y="615"/>
                    <a:pt x="9896" y="626"/>
                  </a:cubicBezTo>
                  <a:cubicBezTo>
                    <a:pt x="9890" y="632"/>
                    <a:pt x="9881" y="634"/>
                    <a:pt x="9873" y="634"/>
                  </a:cubicBezTo>
                  <a:cubicBezTo>
                    <a:pt x="9864" y="634"/>
                    <a:pt x="9856" y="632"/>
                    <a:pt x="9850" y="626"/>
                  </a:cubicBezTo>
                  <a:cubicBezTo>
                    <a:pt x="9839" y="615"/>
                    <a:pt x="9827" y="603"/>
                    <a:pt x="9827" y="580"/>
                  </a:cubicBezTo>
                  <a:cubicBezTo>
                    <a:pt x="9827" y="569"/>
                    <a:pt x="9816" y="558"/>
                    <a:pt x="9805" y="558"/>
                  </a:cubicBezTo>
                  <a:cubicBezTo>
                    <a:pt x="8519" y="194"/>
                    <a:pt x="7041" y="0"/>
                    <a:pt x="5539" y="0"/>
                  </a:cubicBezTo>
                  <a:close/>
                </a:path>
              </a:pathLst>
            </a:custGeom>
            <a:solidFill>
              <a:srgbClr val="FFE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3"/>
            <p:cNvSpPr/>
            <p:nvPr/>
          </p:nvSpPr>
          <p:spPr>
            <a:xfrm>
              <a:off x="5127625" y="1994800"/>
              <a:ext cx="111225" cy="32425"/>
            </a:xfrm>
            <a:custGeom>
              <a:rect b="b" l="l" r="r" t="t"/>
              <a:pathLst>
                <a:path extrusionOk="0" h="1297" w="4449">
                  <a:moveTo>
                    <a:pt x="2219" y="0"/>
                  </a:moveTo>
                  <a:lnTo>
                    <a:pt x="1832" y="11"/>
                  </a:lnTo>
                  <a:lnTo>
                    <a:pt x="1229" y="11"/>
                  </a:lnTo>
                  <a:cubicBezTo>
                    <a:pt x="1127" y="11"/>
                    <a:pt x="1002" y="11"/>
                    <a:pt x="911" y="91"/>
                  </a:cubicBezTo>
                  <a:cubicBezTo>
                    <a:pt x="831" y="159"/>
                    <a:pt x="763" y="239"/>
                    <a:pt x="695" y="319"/>
                  </a:cubicBezTo>
                  <a:cubicBezTo>
                    <a:pt x="683" y="330"/>
                    <a:pt x="661" y="353"/>
                    <a:pt x="649" y="375"/>
                  </a:cubicBezTo>
                  <a:cubicBezTo>
                    <a:pt x="479" y="580"/>
                    <a:pt x="319" y="785"/>
                    <a:pt x="172" y="1001"/>
                  </a:cubicBezTo>
                  <a:cubicBezTo>
                    <a:pt x="115" y="1092"/>
                    <a:pt x="58" y="1172"/>
                    <a:pt x="1" y="1251"/>
                  </a:cubicBezTo>
                  <a:cubicBezTo>
                    <a:pt x="1" y="1263"/>
                    <a:pt x="1" y="1274"/>
                    <a:pt x="1" y="1285"/>
                  </a:cubicBezTo>
                  <a:cubicBezTo>
                    <a:pt x="12" y="1297"/>
                    <a:pt x="24" y="1297"/>
                    <a:pt x="46" y="1297"/>
                  </a:cubicBezTo>
                  <a:cubicBezTo>
                    <a:pt x="183" y="1240"/>
                    <a:pt x="331" y="1194"/>
                    <a:pt x="467" y="1149"/>
                  </a:cubicBezTo>
                  <a:cubicBezTo>
                    <a:pt x="774" y="1069"/>
                    <a:pt x="1093" y="1001"/>
                    <a:pt x="1434" y="967"/>
                  </a:cubicBezTo>
                  <a:cubicBezTo>
                    <a:pt x="1684" y="944"/>
                    <a:pt x="1954" y="933"/>
                    <a:pt x="2224" y="933"/>
                  </a:cubicBezTo>
                  <a:cubicBezTo>
                    <a:pt x="2495" y="933"/>
                    <a:pt x="2765" y="944"/>
                    <a:pt x="3015" y="967"/>
                  </a:cubicBezTo>
                  <a:cubicBezTo>
                    <a:pt x="3345" y="1001"/>
                    <a:pt x="3675" y="1069"/>
                    <a:pt x="3970" y="1149"/>
                  </a:cubicBezTo>
                  <a:cubicBezTo>
                    <a:pt x="4118" y="1194"/>
                    <a:pt x="4255" y="1240"/>
                    <a:pt x="4403" y="1297"/>
                  </a:cubicBezTo>
                  <a:lnTo>
                    <a:pt x="4414" y="1297"/>
                  </a:lnTo>
                  <a:cubicBezTo>
                    <a:pt x="4425" y="1297"/>
                    <a:pt x="4437" y="1297"/>
                    <a:pt x="4437" y="1285"/>
                  </a:cubicBezTo>
                  <a:cubicBezTo>
                    <a:pt x="4448" y="1274"/>
                    <a:pt x="4448" y="1263"/>
                    <a:pt x="4437" y="1251"/>
                  </a:cubicBezTo>
                  <a:cubicBezTo>
                    <a:pt x="4391" y="1172"/>
                    <a:pt x="4334" y="1092"/>
                    <a:pt x="4277" y="1001"/>
                  </a:cubicBezTo>
                  <a:cubicBezTo>
                    <a:pt x="4130" y="785"/>
                    <a:pt x="3959" y="580"/>
                    <a:pt x="3800" y="375"/>
                  </a:cubicBezTo>
                  <a:cubicBezTo>
                    <a:pt x="3777" y="353"/>
                    <a:pt x="3766" y="330"/>
                    <a:pt x="3743" y="319"/>
                  </a:cubicBezTo>
                  <a:cubicBezTo>
                    <a:pt x="3686" y="239"/>
                    <a:pt x="3618" y="159"/>
                    <a:pt x="3538" y="91"/>
                  </a:cubicBezTo>
                  <a:cubicBezTo>
                    <a:pt x="3436" y="11"/>
                    <a:pt x="3322" y="11"/>
                    <a:pt x="3208" y="11"/>
                  </a:cubicBezTo>
                  <a:lnTo>
                    <a:pt x="2617" y="11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3"/>
            <p:cNvSpPr/>
            <p:nvPr/>
          </p:nvSpPr>
          <p:spPr>
            <a:xfrm>
              <a:off x="5229725" y="2031750"/>
              <a:ext cx="89875" cy="164950"/>
            </a:xfrm>
            <a:custGeom>
              <a:rect b="b" l="l" r="r" t="t"/>
              <a:pathLst>
                <a:path extrusionOk="0" h="6598" w="3595">
                  <a:moveTo>
                    <a:pt x="34" y="1"/>
                  </a:moveTo>
                  <a:cubicBezTo>
                    <a:pt x="23" y="1"/>
                    <a:pt x="11" y="1"/>
                    <a:pt x="0" y="12"/>
                  </a:cubicBezTo>
                  <a:cubicBezTo>
                    <a:pt x="0" y="35"/>
                    <a:pt x="0" y="46"/>
                    <a:pt x="11" y="57"/>
                  </a:cubicBezTo>
                  <a:cubicBezTo>
                    <a:pt x="228" y="205"/>
                    <a:pt x="432" y="387"/>
                    <a:pt x="626" y="592"/>
                  </a:cubicBezTo>
                  <a:cubicBezTo>
                    <a:pt x="626" y="592"/>
                    <a:pt x="637" y="603"/>
                    <a:pt x="637" y="603"/>
                  </a:cubicBezTo>
                  <a:cubicBezTo>
                    <a:pt x="683" y="615"/>
                    <a:pt x="717" y="638"/>
                    <a:pt x="762" y="660"/>
                  </a:cubicBezTo>
                  <a:cubicBezTo>
                    <a:pt x="944" y="751"/>
                    <a:pt x="1115" y="854"/>
                    <a:pt x="1285" y="979"/>
                  </a:cubicBezTo>
                  <a:cubicBezTo>
                    <a:pt x="1877" y="1411"/>
                    <a:pt x="2354" y="2048"/>
                    <a:pt x="2662" y="2821"/>
                  </a:cubicBezTo>
                  <a:cubicBezTo>
                    <a:pt x="2821" y="3219"/>
                    <a:pt x="2935" y="3652"/>
                    <a:pt x="3003" y="4118"/>
                  </a:cubicBezTo>
                  <a:cubicBezTo>
                    <a:pt x="3060" y="4482"/>
                    <a:pt x="3117" y="4960"/>
                    <a:pt x="3048" y="5437"/>
                  </a:cubicBezTo>
                  <a:cubicBezTo>
                    <a:pt x="3048" y="5449"/>
                    <a:pt x="3026" y="5449"/>
                    <a:pt x="3026" y="5449"/>
                  </a:cubicBezTo>
                  <a:cubicBezTo>
                    <a:pt x="3026" y="5449"/>
                    <a:pt x="3014" y="5449"/>
                    <a:pt x="3003" y="5437"/>
                  </a:cubicBezTo>
                  <a:cubicBezTo>
                    <a:pt x="2980" y="5233"/>
                    <a:pt x="2957" y="5016"/>
                    <a:pt x="2935" y="4812"/>
                  </a:cubicBezTo>
                  <a:cubicBezTo>
                    <a:pt x="2912" y="4550"/>
                    <a:pt x="2889" y="4277"/>
                    <a:pt x="2844" y="4004"/>
                  </a:cubicBezTo>
                  <a:cubicBezTo>
                    <a:pt x="2684" y="3128"/>
                    <a:pt x="2366" y="2378"/>
                    <a:pt x="1911" y="1786"/>
                  </a:cubicBezTo>
                  <a:cubicBezTo>
                    <a:pt x="1683" y="1491"/>
                    <a:pt x="1410" y="1229"/>
                    <a:pt x="1126" y="1013"/>
                  </a:cubicBezTo>
                  <a:cubicBezTo>
                    <a:pt x="1081" y="979"/>
                    <a:pt x="1035" y="956"/>
                    <a:pt x="990" y="922"/>
                  </a:cubicBezTo>
                  <a:cubicBezTo>
                    <a:pt x="978" y="916"/>
                    <a:pt x="970" y="913"/>
                    <a:pt x="963" y="913"/>
                  </a:cubicBezTo>
                  <a:cubicBezTo>
                    <a:pt x="955" y="913"/>
                    <a:pt x="950" y="916"/>
                    <a:pt x="944" y="922"/>
                  </a:cubicBezTo>
                  <a:cubicBezTo>
                    <a:pt x="933" y="933"/>
                    <a:pt x="933" y="956"/>
                    <a:pt x="944" y="967"/>
                  </a:cubicBezTo>
                  <a:lnTo>
                    <a:pt x="955" y="979"/>
                  </a:lnTo>
                  <a:cubicBezTo>
                    <a:pt x="1547" y="1764"/>
                    <a:pt x="1911" y="2799"/>
                    <a:pt x="2070" y="4129"/>
                  </a:cubicBezTo>
                  <a:cubicBezTo>
                    <a:pt x="2104" y="4436"/>
                    <a:pt x="2127" y="4766"/>
                    <a:pt x="2138" y="5142"/>
                  </a:cubicBezTo>
                  <a:lnTo>
                    <a:pt x="2138" y="5187"/>
                  </a:lnTo>
                  <a:cubicBezTo>
                    <a:pt x="2150" y="5483"/>
                    <a:pt x="2161" y="5778"/>
                    <a:pt x="2161" y="6074"/>
                  </a:cubicBezTo>
                  <a:cubicBezTo>
                    <a:pt x="2161" y="6086"/>
                    <a:pt x="2161" y="6086"/>
                    <a:pt x="2161" y="6086"/>
                  </a:cubicBezTo>
                  <a:cubicBezTo>
                    <a:pt x="2172" y="6097"/>
                    <a:pt x="2172" y="6108"/>
                    <a:pt x="2172" y="6131"/>
                  </a:cubicBezTo>
                  <a:cubicBezTo>
                    <a:pt x="2172" y="6142"/>
                    <a:pt x="2184" y="6154"/>
                    <a:pt x="2195" y="6154"/>
                  </a:cubicBezTo>
                  <a:cubicBezTo>
                    <a:pt x="2241" y="6165"/>
                    <a:pt x="2286" y="6177"/>
                    <a:pt x="2332" y="6188"/>
                  </a:cubicBezTo>
                  <a:lnTo>
                    <a:pt x="2354" y="6199"/>
                  </a:lnTo>
                  <a:cubicBezTo>
                    <a:pt x="2366" y="6199"/>
                    <a:pt x="2377" y="6199"/>
                    <a:pt x="2389" y="6188"/>
                  </a:cubicBezTo>
                  <a:cubicBezTo>
                    <a:pt x="2400" y="6188"/>
                    <a:pt x="2400" y="6177"/>
                    <a:pt x="2400" y="6165"/>
                  </a:cubicBezTo>
                  <a:cubicBezTo>
                    <a:pt x="2400" y="6154"/>
                    <a:pt x="2400" y="6131"/>
                    <a:pt x="2400" y="6120"/>
                  </a:cubicBezTo>
                  <a:cubicBezTo>
                    <a:pt x="2400" y="6097"/>
                    <a:pt x="2400" y="6086"/>
                    <a:pt x="2411" y="6074"/>
                  </a:cubicBezTo>
                  <a:cubicBezTo>
                    <a:pt x="2411" y="6063"/>
                    <a:pt x="2411" y="6051"/>
                    <a:pt x="2411" y="6040"/>
                  </a:cubicBezTo>
                  <a:cubicBezTo>
                    <a:pt x="2411" y="6029"/>
                    <a:pt x="2423" y="6017"/>
                    <a:pt x="2423" y="5995"/>
                  </a:cubicBezTo>
                  <a:cubicBezTo>
                    <a:pt x="2434" y="5995"/>
                    <a:pt x="2434" y="5983"/>
                    <a:pt x="2434" y="5972"/>
                  </a:cubicBezTo>
                  <a:lnTo>
                    <a:pt x="2445" y="5972"/>
                  </a:lnTo>
                  <a:cubicBezTo>
                    <a:pt x="2445" y="5983"/>
                    <a:pt x="2457" y="5983"/>
                    <a:pt x="2457" y="5995"/>
                  </a:cubicBezTo>
                  <a:cubicBezTo>
                    <a:pt x="2468" y="6006"/>
                    <a:pt x="2480" y="6017"/>
                    <a:pt x="2480" y="6029"/>
                  </a:cubicBezTo>
                  <a:cubicBezTo>
                    <a:pt x="2491" y="6051"/>
                    <a:pt x="2502" y="6074"/>
                    <a:pt x="2502" y="6097"/>
                  </a:cubicBezTo>
                  <a:cubicBezTo>
                    <a:pt x="2514" y="6131"/>
                    <a:pt x="2514" y="6177"/>
                    <a:pt x="2514" y="6222"/>
                  </a:cubicBezTo>
                  <a:cubicBezTo>
                    <a:pt x="2525" y="6233"/>
                    <a:pt x="2525" y="6245"/>
                    <a:pt x="2536" y="6256"/>
                  </a:cubicBezTo>
                  <a:lnTo>
                    <a:pt x="2582" y="6268"/>
                  </a:lnTo>
                  <a:cubicBezTo>
                    <a:pt x="2616" y="6279"/>
                    <a:pt x="2650" y="6290"/>
                    <a:pt x="2696" y="6302"/>
                  </a:cubicBezTo>
                  <a:cubicBezTo>
                    <a:pt x="2696" y="6302"/>
                    <a:pt x="2707" y="6302"/>
                    <a:pt x="2718" y="6290"/>
                  </a:cubicBezTo>
                  <a:cubicBezTo>
                    <a:pt x="2730" y="6290"/>
                    <a:pt x="2730" y="6279"/>
                    <a:pt x="2730" y="6268"/>
                  </a:cubicBezTo>
                  <a:cubicBezTo>
                    <a:pt x="2730" y="6211"/>
                    <a:pt x="2730" y="6154"/>
                    <a:pt x="2730" y="6108"/>
                  </a:cubicBezTo>
                  <a:lnTo>
                    <a:pt x="2730" y="6040"/>
                  </a:lnTo>
                  <a:lnTo>
                    <a:pt x="2730" y="5995"/>
                  </a:lnTo>
                  <a:cubicBezTo>
                    <a:pt x="2718" y="5972"/>
                    <a:pt x="2730" y="5949"/>
                    <a:pt x="2730" y="5915"/>
                  </a:cubicBezTo>
                  <a:lnTo>
                    <a:pt x="2730" y="5904"/>
                  </a:lnTo>
                  <a:cubicBezTo>
                    <a:pt x="2730" y="5892"/>
                    <a:pt x="2730" y="5892"/>
                    <a:pt x="2741" y="5892"/>
                  </a:cubicBezTo>
                  <a:cubicBezTo>
                    <a:pt x="2775" y="5949"/>
                    <a:pt x="2798" y="6017"/>
                    <a:pt x="2809" y="6097"/>
                  </a:cubicBezTo>
                  <a:cubicBezTo>
                    <a:pt x="2821" y="6165"/>
                    <a:pt x="2832" y="6233"/>
                    <a:pt x="2844" y="6302"/>
                  </a:cubicBezTo>
                  <a:lnTo>
                    <a:pt x="2844" y="6313"/>
                  </a:lnTo>
                  <a:lnTo>
                    <a:pt x="2844" y="6324"/>
                  </a:lnTo>
                  <a:cubicBezTo>
                    <a:pt x="2844" y="6347"/>
                    <a:pt x="2844" y="6359"/>
                    <a:pt x="2855" y="6359"/>
                  </a:cubicBezTo>
                  <a:lnTo>
                    <a:pt x="2980" y="6393"/>
                  </a:lnTo>
                  <a:cubicBezTo>
                    <a:pt x="2986" y="6398"/>
                    <a:pt x="2991" y="6401"/>
                    <a:pt x="2997" y="6401"/>
                  </a:cubicBezTo>
                  <a:cubicBezTo>
                    <a:pt x="3003" y="6401"/>
                    <a:pt x="3008" y="6398"/>
                    <a:pt x="3014" y="6393"/>
                  </a:cubicBezTo>
                  <a:cubicBezTo>
                    <a:pt x="3014" y="6381"/>
                    <a:pt x="3026" y="6370"/>
                    <a:pt x="3026" y="6370"/>
                  </a:cubicBezTo>
                  <a:lnTo>
                    <a:pt x="3014" y="6336"/>
                  </a:lnTo>
                  <a:cubicBezTo>
                    <a:pt x="3014" y="6324"/>
                    <a:pt x="3014" y="6313"/>
                    <a:pt x="3014" y="6302"/>
                  </a:cubicBezTo>
                  <a:cubicBezTo>
                    <a:pt x="3014" y="6199"/>
                    <a:pt x="3003" y="6108"/>
                    <a:pt x="3003" y="6006"/>
                  </a:cubicBezTo>
                  <a:cubicBezTo>
                    <a:pt x="3003" y="5915"/>
                    <a:pt x="3003" y="5813"/>
                    <a:pt x="3037" y="5722"/>
                  </a:cubicBezTo>
                  <a:cubicBezTo>
                    <a:pt x="3037" y="5722"/>
                    <a:pt x="3048" y="5710"/>
                    <a:pt x="3060" y="5710"/>
                  </a:cubicBezTo>
                  <a:lnTo>
                    <a:pt x="3071" y="5710"/>
                  </a:lnTo>
                  <a:cubicBezTo>
                    <a:pt x="3105" y="5790"/>
                    <a:pt x="3117" y="5881"/>
                    <a:pt x="3117" y="5972"/>
                  </a:cubicBezTo>
                  <a:lnTo>
                    <a:pt x="3139" y="6131"/>
                  </a:lnTo>
                  <a:cubicBezTo>
                    <a:pt x="3139" y="6177"/>
                    <a:pt x="3151" y="6233"/>
                    <a:pt x="3151" y="6279"/>
                  </a:cubicBezTo>
                  <a:cubicBezTo>
                    <a:pt x="3151" y="6313"/>
                    <a:pt x="3162" y="6347"/>
                    <a:pt x="3162" y="6381"/>
                  </a:cubicBezTo>
                  <a:lnTo>
                    <a:pt x="3162" y="6438"/>
                  </a:lnTo>
                  <a:cubicBezTo>
                    <a:pt x="3162" y="6450"/>
                    <a:pt x="3173" y="6461"/>
                    <a:pt x="3185" y="6461"/>
                  </a:cubicBezTo>
                  <a:cubicBezTo>
                    <a:pt x="3310" y="6506"/>
                    <a:pt x="3435" y="6552"/>
                    <a:pt x="3549" y="6597"/>
                  </a:cubicBezTo>
                  <a:lnTo>
                    <a:pt x="3583" y="6597"/>
                  </a:lnTo>
                  <a:cubicBezTo>
                    <a:pt x="3594" y="6586"/>
                    <a:pt x="3594" y="6575"/>
                    <a:pt x="3594" y="6563"/>
                  </a:cubicBezTo>
                  <a:cubicBezTo>
                    <a:pt x="3571" y="6290"/>
                    <a:pt x="3549" y="5995"/>
                    <a:pt x="3526" y="5722"/>
                  </a:cubicBezTo>
                  <a:cubicBezTo>
                    <a:pt x="3492" y="5164"/>
                    <a:pt x="3458" y="4584"/>
                    <a:pt x="3355" y="4027"/>
                  </a:cubicBezTo>
                  <a:cubicBezTo>
                    <a:pt x="3253" y="3379"/>
                    <a:pt x="3060" y="2810"/>
                    <a:pt x="2787" y="2310"/>
                  </a:cubicBezTo>
                  <a:cubicBezTo>
                    <a:pt x="2514" y="1809"/>
                    <a:pt x="2161" y="1365"/>
                    <a:pt x="1740" y="990"/>
                  </a:cubicBezTo>
                  <a:cubicBezTo>
                    <a:pt x="1581" y="842"/>
                    <a:pt x="1410" y="717"/>
                    <a:pt x="1228" y="592"/>
                  </a:cubicBezTo>
                  <a:cubicBezTo>
                    <a:pt x="1217" y="592"/>
                    <a:pt x="1217" y="581"/>
                    <a:pt x="1217" y="581"/>
                  </a:cubicBezTo>
                  <a:cubicBezTo>
                    <a:pt x="853" y="342"/>
                    <a:pt x="455" y="148"/>
                    <a:pt x="34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3"/>
            <p:cNvSpPr/>
            <p:nvPr/>
          </p:nvSpPr>
          <p:spPr>
            <a:xfrm>
              <a:off x="5173425" y="1980275"/>
              <a:ext cx="20475" cy="8275"/>
            </a:xfrm>
            <a:custGeom>
              <a:rect b="b" l="l" r="r" t="t"/>
              <a:pathLst>
                <a:path extrusionOk="0" h="331" w="819">
                  <a:moveTo>
                    <a:pt x="410" y="1"/>
                  </a:moveTo>
                  <a:cubicBezTo>
                    <a:pt x="410" y="1"/>
                    <a:pt x="398" y="1"/>
                    <a:pt x="387" y="12"/>
                  </a:cubicBezTo>
                  <a:lnTo>
                    <a:pt x="330" y="12"/>
                  </a:lnTo>
                  <a:cubicBezTo>
                    <a:pt x="307" y="24"/>
                    <a:pt x="284" y="24"/>
                    <a:pt x="273" y="35"/>
                  </a:cubicBezTo>
                  <a:lnTo>
                    <a:pt x="262" y="35"/>
                  </a:lnTo>
                  <a:cubicBezTo>
                    <a:pt x="250" y="35"/>
                    <a:pt x="250" y="46"/>
                    <a:pt x="239" y="46"/>
                  </a:cubicBezTo>
                  <a:cubicBezTo>
                    <a:pt x="171" y="81"/>
                    <a:pt x="148" y="103"/>
                    <a:pt x="91" y="160"/>
                  </a:cubicBezTo>
                  <a:cubicBezTo>
                    <a:pt x="68" y="183"/>
                    <a:pt x="57" y="194"/>
                    <a:pt x="46" y="217"/>
                  </a:cubicBezTo>
                  <a:lnTo>
                    <a:pt x="34" y="228"/>
                  </a:lnTo>
                  <a:cubicBezTo>
                    <a:pt x="23" y="240"/>
                    <a:pt x="11" y="263"/>
                    <a:pt x="11" y="274"/>
                  </a:cubicBezTo>
                  <a:lnTo>
                    <a:pt x="0" y="285"/>
                  </a:lnTo>
                  <a:cubicBezTo>
                    <a:pt x="0" y="297"/>
                    <a:pt x="0" y="308"/>
                    <a:pt x="0" y="308"/>
                  </a:cubicBezTo>
                  <a:cubicBezTo>
                    <a:pt x="11" y="319"/>
                    <a:pt x="23" y="331"/>
                    <a:pt x="34" y="331"/>
                  </a:cubicBezTo>
                  <a:lnTo>
                    <a:pt x="785" y="331"/>
                  </a:lnTo>
                  <a:cubicBezTo>
                    <a:pt x="796" y="331"/>
                    <a:pt x="796" y="319"/>
                    <a:pt x="808" y="319"/>
                  </a:cubicBezTo>
                  <a:cubicBezTo>
                    <a:pt x="808" y="308"/>
                    <a:pt x="819" y="297"/>
                    <a:pt x="808" y="285"/>
                  </a:cubicBezTo>
                  <a:lnTo>
                    <a:pt x="796" y="263"/>
                  </a:lnTo>
                  <a:cubicBezTo>
                    <a:pt x="796" y="251"/>
                    <a:pt x="785" y="240"/>
                    <a:pt x="785" y="228"/>
                  </a:cubicBezTo>
                  <a:cubicBezTo>
                    <a:pt x="774" y="228"/>
                    <a:pt x="774" y="217"/>
                    <a:pt x="774" y="206"/>
                  </a:cubicBezTo>
                  <a:cubicBezTo>
                    <a:pt x="762" y="206"/>
                    <a:pt x="762" y="194"/>
                    <a:pt x="751" y="194"/>
                  </a:cubicBezTo>
                  <a:cubicBezTo>
                    <a:pt x="751" y="194"/>
                    <a:pt x="751" y="183"/>
                    <a:pt x="751" y="183"/>
                  </a:cubicBezTo>
                  <a:cubicBezTo>
                    <a:pt x="739" y="172"/>
                    <a:pt x="728" y="160"/>
                    <a:pt x="728" y="149"/>
                  </a:cubicBezTo>
                  <a:cubicBezTo>
                    <a:pt x="717" y="137"/>
                    <a:pt x="705" y="126"/>
                    <a:pt x="694" y="115"/>
                  </a:cubicBezTo>
                  <a:cubicBezTo>
                    <a:pt x="683" y="115"/>
                    <a:pt x="671" y="103"/>
                    <a:pt x="660" y="92"/>
                  </a:cubicBezTo>
                  <a:cubicBezTo>
                    <a:pt x="648" y="81"/>
                    <a:pt x="626" y="69"/>
                    <a:pt x="614" y="69"/>
                  </a:cubicBezTo>
                  <a:lnTo>
                    <a:pt x="603" y="58"/>
                  </a:lnTo>
                  <a:lnTo>
                    <a:pt x="592" y="58"/>
                  </a:lnTo>
                  <a:cubicBezTo>
                    <a:pt x="580" y="58"/>
                    <a:pt x="557" y="46"/>
                    <a:pt x="546" y="35"/>
                  </a:cubicBezTo>
                  <a:lnTo>
                    <a:pt x="523" y="24"/>
                  </a:lnTo>
                  <a:lnTo>
                    <a:pt x="512" y="24"/>
                  </a:lnTo>
                  <a:cubicBezTo>
                    <a:pt x="501" y="12"/>
                    <a:pt x="501" y="12"/>
                    <a:pt x="489" y="12"/>
                  </a:cubicBezTo>
                  <a:lnTo>
                    <a:pt x="455" y="12"/>
                  </a:lnTo>
                  <a:cubicBezTo>
                    <a:pt x="444" y="12"/>
                    <a:pt x="432" y="1"/>
                    <a:pt x="41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3"/>
            <p:cNvSpPr/>
            <p:nvPr/>
          </p:nvSpPr>
          <p:spPr>
            <a:xfrm>
              <a:off x="5174825" y="1978800"/>
              <a:ext cx="7150" cy="11525"/>
            </a:xfrm>
            <a:custGeom>
              <a:rect b="b" l="l" r="r" t="t"/>
              <a:pathLst>
                <a:path extrusionOk="0" h="461" w="286">
                  <a:moveTo>
                    <a:pt x="242" y="0"/>
                  </a:moveTo>
                  <a:cubicBezTo>
                    <a:pt x="237" y="0"/>
                    <a:pt x="233" y="1"/>
                    <a:pt x="228" y="3"/>
                  </a:cubicBezTo>
                  <a:cubicBezTo>
                    <a:pt x="149" y="49"/>
                    <a:pt x="92" y="105"/>
                    <a:pt x="58" y="185"/>
                  </a:cubicBezTo>
                  <a:cubicBezTo>
                    <a:pt x="24" y="265"/>
                    <a:pt x="1" y="401"/>
                    <a:pt x="92" y="447"/>
                  </a:cubicBezTo>
                  <a:cubicBezTo>
                    <a:pt x="112" y="456"/>
                    <a:pt x="129" y="460"/>
                    <a:pt x="145" y="460"/>
                  </a:cubicBezTo>
                  <a:cubicBezTo>
                    <a:pt x="285" y="460"/>
                    <a:pt x="285" y="129"/>
                    <a:pt x="285" y="37"/>
                  </a:cubicBezTo>
                  <a:cubicBezTo>
                    <a:pt x="285" y="19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3"/>
            <p:cNvSpPr/>
            <p:nvPr/>
          </p:nvSpPr>
          <p:spPr>
            <a:xfrm>
              <a:off x="5118825" y="2381775"/>
              <a:ext cx="75375" cy="50350"/>
            </a:xfrm>
            <a:custGeom>
              <a:rect b="b" l="l" r="r" t="t"/>
              <a:pathLst>
                <a:path extrusionOk="0" h="2014" w="3015">
                  <a:moveTo>
                    <a:pt x="73" y="0"/>
                  </a:moveTo>
                  <a:cubicBezTo>
                    <a:pt x="53" y="0"/>
                    <a:pt x="34" y="13"/>
                    <a:pt x="34" y="35"/>
                  </a:cubicBezTo>
                  <a:lnTo>
                    <a:pt x="46" y="69"/>
                  </a:lnTo>
                  <a:cubicBezTo>
                    <a:pt x="34" y="69"/>
                    <a:pt x="34" y="69"/>
                    <a:pt x="34" y="58"/>
                  </a:cubicBezTo>
                  <a:cubicBezTo>
                    <a:pt x="31" y="54"/>
                    <a:pt x="27" y="53"/>
                    <a:pt x="22" y="53"/>
                  </a:cubicBezTo>
                  <a:cubicBezTo>
                    <a:pt x="12" y="53"/>
                    <a:pt x="0" y="61"/>
                    <a:pt x="0" y="69"/>
                  </a:cubicBezTo>
                  <a:cubicBezTo>
                    <a:pt x="12" y="205"/>
                    <a:pt x="46" y="331"/>
                    <a:pt x="91" y="456"/>
                  </a:cubicBezTo>
                  <a:cubicBezTo>
                    <a:pt x="194" y="865"/>
                    <a:pt x="615" y="1297"/>
                    <a:pt x="933" y="1513"/>
                  </a:cubicBezTo>
                  <a:cubicBezTo>
                    <a:pt x="1183" y="1673"/>
                    <a:pt x="1468" y="1798"/>
                    <a:pt x="1763" y="1866"/>
                  </a:cubicBezTo>
                  <a:cubicBezTo>
                    <a:pt x="1832" y="1889"/>
                    <a:pt x="1911" y="1912"/>
                    <a:pt x="1979" y="1934"/>
                  </a:cubicBezTo>
                  <a:cubicBezTo>
                    <a:pt x="2167" y="1985"/>
                    <a:pt x="2326" y="2014"/>
                    <a:pt x="2483" y="2014"/>
                  </a:cubicBezTo>
                  <a:cubicBezTo>
                    <a:pt x="2639" y="2014"/>
                    <a:pt x="2793" y="1985"/>
                    <a:pt x="2969" y="1923"/>
                  </a:cubicBezTo>
                  <a:cubicBezTo>
                    <a:pt x="3014" y="1912"/>
                    <a:pt x="3014" y="1843"/>
                    <a:pt x="2969" y="1832"/>
                  </a:cubicBezTo>
                  <a:cubicBezTo>
                    <a:pt x="2491" y="1695"/>
                    <a:pt x="2013" y="1616"/>
                    <a:pt x="1559" y="1400"/>
                  </a:cubicBezTo>
                  <a:cubicBezTo>
                    <a:pt x="1411" y="1331"/>
                    <a:pt x="1274" y="1240"/>
                    <a:pt x="1138" y="1138"/>
                  </a:cubicBezTo>
                  <a:cubicBezTo>
                    <a:pt x="933" y="990"/>
                    <a:pt x="740" y="808"/>
                    <a:pt x="580" y="615"/>
                  </a:cubicBezTo>
                  <a:cubicBezTo>
                    <a:pt x="410" y="410"/>
                    <a:pt x="285" y="194"/>
                    <a:pt x="103" y="12"/>
                  </a:cubicBezTo>
                  <a:cubicBezTo>
                    <a:pt x="95" y="4"/>
                    <a:pt x="84" y="0"/>
                    <a:pt x="73" y="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3"/>
            <p:cNvSpPr/>
            <p:nvPr/>
          </p:nvSpPr>
          <p:spPr>
            <a:xfrm>
              <a:off x="5009925" y="1906800"/>
              <a:ext cx="346625" cy="527900"/>
            </a:xfrm>
            <a:custGeom>
              <a:rect b="b" l="l" r="r" t="t"/>
              <a:pathLst>
                <a:path extrusionOk="0" h="21116" w="13865">
                  <a:moveTo>
                    <a:pt x="7105" y="342"/>
                  </a:moveTo>
                  <a:cubicBezTo>
                    <a:pt x="7191" y="342"/>
                    <a:pt x="7273" y="371"/>
                    <a:pt x="7336" y="438"/>
                  </a:cubicBezTo>
                  <a:cubicBezTo>
                    <a:pt x="7450" y="563"/>
                    <a:pt x="7473" y="768"/>
                    <a:pt x="7484" y="927"/>
                  </a:cubicBezTo>
                  <a:cubicBezTo>
                    <a:pt x="7484" y="1132"/>
                    <a:pt x="7450" y="1336"/>
                    <a:pt x="7393" y="1541"/>
                  </a:cubicBezTo>
                  <a:cubicBezTo>
                    <a:pt x="7325" y="1768"/>
                    <a:pt x="7245" y="1985"/>
                    <a:pt x="7166" y="2212"/>
                  </a:cubicBezTo>
                  <a:cubicBezTo>
                    <a:pt x="7120" y="2314"/>
                    <a:pt x="7086" y="2428"/>
                    <a:pt x="7052" y="2542"/>
                  </a:cubicBezTo>
                  <a:cubicBezTo>
                    <a:pt x="7052" y="2576"/>
                    <a:pt x="7029" y="2610"/>
                    <a:pt x="7018" y="2656"/>
                  </a:cubicBezTo>
                  <a:cubicBezTo>
                    <a:pt x="6995" y="2644"/>
                    <a:pt x="6972" y="2644"/>
                    <a:pt x="6938" y="2644"/>
                  </a:cubicBezTo>
                  <a:cubicBezTo>
                    <a:pt x="6950" y="2496"/>
                    <a:pt x="6904" y="2349"/>
                    <a:pt x="6870" y="2201"/>
                  </a:cubicBezTo>
                  <a:cubicBezTo>
                    <a:pt x="6813" y="2007"/>
                    <a:pt x="6745" y="1814"/>
                    <a:pt x="6677" y="1609"/>
                  </a:cubicBezTo>
                  <a:cubicBezTo>
                    <a:pt x="6574" y="1291"/>
                    <a:pt x="6495" y="904"/>
                    <a:pt x="6688" y="586"/>
                  </a:cubicBezTo>
                  <a:cubicBezTo>
                    <a:pt x="6770" y="444"/>
                    <a:pt x="6944" y="342"/>
                    <a:pt x="7105" y="342"/>
                  </a:cubicBezTo>
                  <a:close/>
                  <a:moveTo>
                    <a:pt x="6995" y="2974"/>
                  </a:moveTo>
                  <a:cubicBezTo>
                    <a:pt x="6995" y="2974"/>
                    <a:pt x="7006" y="2985"/>
                    <a:pt x="7018" y="2985"/>
                  </a:cubicBezTo>
                  <a:lnTo>
                    <a:pt x="7041" y="2985"/>
                  </a:lnTo>
                  <a:cubicBezTo>
                    <a:pt x="7052" y="2997"/>
                    <a:pt x="7052" y="2997"/>
                    <a:pt x="7063" y="3008"/>
                  </a:cubicBezTo>
                  <a:cubicBezTo>
                    <a:pt x="7086" y="3020"/>
                    <a:pt x="7109" y="3020"/>
                    <a:pt x="7132" y="3020"/>
                  </a:cubicBezTo>
                  <a:cubicBezTo>
                    <a:pt x="7143" y="3031"/>
                    <a:pt x="7166" y="3042"/>
                    <a:pt x="7177" y="3054"/>
                  </a:cubicBezTo>
                  <a:lnTo>
                    <a:pt x="7188" y="3054"/>
                  </a:lnTo>
                  <a:cubicBezTo>
                    <a:pt x="7188" y="3065"/>
                    <a:pt x="7200" y="3065"/>
                    <a:pt x="7211" y="3076"/>
                  </a:cubicBezTo>
                  <a:cubicBezTo>
                    <a:pt x="7223" y="3088"/>
                    <a:pt x="7234" y="3099"/>
                    <a:pt x="7245" y="3111"/>
                  </a:cubicBezTo>
                  <a:cubicBezTo>
                    <a:pt x="7245" y="3122"/>
                    <a:pt x="7257" y="3133"/>
                    <a:pt x="7268" y="3133"/>
                  </a:cubicBezTo>
                  <a:cubicBezTo>
                    <a:pt x="7268" y="3145"/>
                    <a:pt x="7291" y="3167"/>
                    <a:pt x="7291" y="3179"/>
                  </a:cubicBezTo>
                  <a:cubicBezTo>
                    <a:pt x="7302" y="3190"/>
                    <a:pt x="7302" y="3202"/>
                    <a:pt x="7314" y="3213"/>
                  </a:cubicBezTo>
                  <a:cubicBezTo>
                    <a:pt x="7314" y="3213"/>
                    <a:pt x="7314" y="3224"/>
                    <a:pt x="7325" y="3236"/>
                  </a:cubicBezTo>
                  <a:lnTo>
                    <a:pt x="6574" y="3236"/>
                  </a:lnTo>
                  <a:cubicBezTo>
                    <a:pt x="6586" y="3224"/>
                    <a:pt x="6586" y="3202"/>
                    <a:pt x="6597" y="3190"/>
                  </a:cubicBezTo>
                  <a:cubicBezTo>
                    <a:pt x="6631" y="3145"/>
                    <a:pt x="6620" y="3156"/>
                    <a:pt x="6654" y="3122"/>
                  </a:cubicBezTo>
                  <a:cubicBezTo>
                    <a:pt x="6711" y="3065"/>
                    <a:pt x="6722" y="3042"/>
                    <a:pt x="6790" y="3008"/>
                  </a:cubicBezTo>
                  <a:lnTo>
                    <a:pt x="6813" y="3008"/>
                  </a:lnTo>
                  <a:cubicBezTo>
                    <a:pt x="6813" y="3008"/>
                    <a:pt x="6813" y="2997"/>
                    <a:pt x="6824" y="2997"/>
                  </a:cubicBezTo>
                  <a:cubicBezTo>
                    <a:pt x="6836" y="2997"/>
                    <a:pt x="6859" y="2985"/>
                    <a:pt x="6870" y="2985"/>
                  </a:cubicBezTo>
                  <a:cubicBezTo>
                    <a:pt x="6881" y="2985"/>
                    <a:pt x="6893" y="2974"/>
                    <a:pt x="6904" y="2974"/>
                  </a:cubicBezTo>
                  <a:close/>
                  <a:moveTo>
                    <a:pt x="7029" y="3554"/>
                  </a:moveTo>
                  <a:cubicBezTo>
                    <a:pt x="7325" y="3554"/>
                    <a:pt x="7621" y="3554"/>
                    <a:pt x="7916" y="3566"/>
                  </a:cubicBezTo>
                  <a:cubicBezTo>
                    <a:pt x="8030" y="3566"/>
                    <a:pt x="8144" y="3566"/>
                    <a:pt x="8223" y="3634"/>
                  </a:cubicBezTo>
                  <a:cubicBezTo>
                    <a:pt x="8326" y="3713"/>
                    <a:pt x="8405" y="3816"/>
                    <a:pt x="8485" y="3918"/>
                  </a:cubicBezTo>
                  <a:cubicBezTo>
                    <a:pt x="8644" y="4123"/>
                    <a:pt x="8815" y="4328"/>
                    <a:pt x="8963" y="4544"/>
                  </a:cubicBezTo>
                  <a:cubicBezTo>
                    <a:pt x="9020" y="4623"/>
                    <a:pt x="9065" y="4703"/>
                    <a:pt x="9122" y="4783"/>
                  </a:cubicBezTo>
                  <a:cubicBezTo>
                    <a:pt x="8985" y="4726"/>
                    <a:pt x="8838" y="4680"/>
                    <a:pt x="8690" y="4635"/>
                  </a:cubicBezTo>
                  <a:lnTo>
                    <a:pt x="6142" y="4464"/>
                  </a:lnTo>
                  <a:cubicBezTo>
                    <a:pt x="5812" y="4487"/>
                    <a:pt x="5482" y="4544"/>
                    <a:pt x="5175" y="4635"/>
                  </a:cubicBezTo>
                  <a:cubicBezTo>
                    <a:pt x="5027" y="4680"/>
                    <a:pt x="4880" y="4726"/>
                    <a:pt x="4743" y="4783"/>
                  </a:cubicBezTo>
                  <a:cubicBezTo>
                    <a:pt x="4789" y="4703"/>
                    <a:pt x="4845" y="4623"/>
                    <a:pt x="4902" y="4544"/>
                  </a:cubicBezTo>
                  <a:cubicBezTo>
                    <a:pt x="5050" y="4328"/>
                    <a:pt x="5209" y="4111"/>
                    <a:pt x="5380" y="3918"/>
                  </a:cubicBezTo>
                  <a:cubicBezTo>
                    <a:pt x="5460" y="3816"/>
                    <a:pt x="5539" y="3713"/>
                    <a:pt x="5630" y="3634"/>
                  </a:cubicBezTo>
                  <a:cubicBezTo>
                    <a:pt x="5721" y="3566"/>
                    <a:pt x="5835" y="3566"/>
                    <a:pt x="5949" y="3566"/>
                  </a:cubicBezTo>
                  <a:cubicBezTo>
                    <a:pt x="6244" y="3554"/>
                    <a:pt x="6540" y="3554"/>
                    <a:pt x="6836" y="3554"/>
                  </a:cubicBezTo>
                  <a:close/>
                  <a:moveTo>
                    <a:pt x="6938" y="4714"/>
                  </a:moveTo>
                  <a:cubicBezTo>
                    <a:pt x="6938" y="4714"/>
                    <a:pt x="6938" y="4714"/>
                    <a:pt x="6950" y="4726"/>
                  </a:cubicBezTo>
                  <a:lnTo>
                    <a:pt x="6972" y="4748"/>
                  </a:lnTo>
                  <a:cubicBezTo>
                    <a:pt x="6984" y="4748"/>
                    <a:pt x="6984" y="4760"/>
                    <a:pt x="6995" y="4760"/>
                  </a:cubicBezTo>
                  <a:cubicBezTo>
                    <a:pt x="7086" y="4839"/>
                    <a:pt x="7177" y="4919"/>
                    <a:pt x="7257" y="4999"/>
                  </a:cubicBezTo>
                  <a:cubicBezTo>
                    <a:pt x="7291" y="5044"/>
                    <a:pt x="7336" y="5090"/>
                    <a:pt x="7370" y="5135"/>
                  </a:cubicBezTo>
                  <a:cubicBezTo>
                    <a:pt x="7234" y="5135"/>
                    <a:pt x="7097" y="5158"/>
                    <a:pt x="6972" y="5169"/>
                  </a:cubicBezTo>
                  <a:cubicBezTo>
                    <a:pt x="6847" y="5192"/>
                    <a:pt x="6631" y="5203"/>
                    <a:pt x="6574" y="5340"/>
                  </a:cubicBezTo>
                  <a:cubicBezTo>
                    <a:pt x="6574" y="5351"/>
                    <a:pt x="6574" y="5363"/>
                    <a:pt x="6586" y="5374"/>
                  </a:cubicBezTo>
                  <a:cubicBezTo>
                    <a:pt x="6624" y="5408"/>
                    <a:pt x="6676" y="5420"/>
                    <a:pt x="6731" y="5420"/>
                  </a:cubicBezTo>
                  <a:cubicBezTo>
                    <a:pt x="6822" y="5420"/>
                    <a:pt x="6924" y="5388"/>
                    <a:pt x="6995" y="5374"/>
                  </a:cubicBezTo>
                  <a:cubicBezTo>
                    <a:pt x="7143" y="5363"/>
                    <a:pt x="7302" y="5351"/>
                    <a:pt x="7450" y="5351"/>
                  </a:cubicBezTo>
                  <a:lnTo>
                    <a:pt x="7518" y="5351"/>
                  </a:lnTo>
                  <a:cubicBezTo>
                    <a:pt x="7552" y="5397"/>
                    <a:pt x="7575" y="5442"/>
                    <a:pt x="7609" y="5488"/>
                  </a:cubicBezTo>
                  <a:lnTo>
                    <a:pt x="7609" y="5510"/>
                  </a:lnTo>
                  <a:lnTo>
                    <a:pt x="7541" y="5510"/>
                  </a:lnTo>
                  <a:cubicBezTo>
                    <a:pt x="7511" y="5507"/>
                    <a:pt x="7479" y="5505"/>
                    <a:pt x="7447" y="5505"/>
                  </a:cubicBezTo>
                  <a:cubicBezTo>
                    <a:pt x="7383" y="5505"/>
                    <a:pt x="7317" y="5510"/>
                    <a:pt x="7257" y="5510"/>
                  </a:cubicBezTo>
                  <a:cubicBezTo>
                    <a:pt x="7177" y="5522"/>
                    <a:pt x="7052" y="5522"/>
                    <a:pt x="6995" y="5579"/>
                  </a:cubicBezTo>
                  <a:cubicBezTo>
                    <a:pt x="6972" y="5601"/>
                    <a:pt x="6972" y="5647"/>
                    <a:pt x="7006" y="5670"/>
                  </a:cubicBezTo>
                  <a:cubicBezTo>
                    <a:pt x="7034" y="5688"/>
                    <a:pt x="7068" y="5693"/>
                    <a:pt x="7105" y="5693"/>
                  </a:cubicBezTo>
                  <a:cubicBezTo>
                    <a:pt x="7160" y="5693"/>
                    <a:pt x="7220" y="5681"/>
                    <a:pt x="7268" y="5681"/>
                  </a:cubicBezTo>
                  <a:lnTo>
                    <a:pt x="7541" y="5681"/>
                  </a:lnTo>
                  <a:cubicBezTo>
                    <a:pt x="7598" y="5681"/>
                    <a:pt x="7643" y="5681"/>
                    <a:pt x="7700" y="5692"/>
                  </a:cubicBezTo>
                  <a:cubicBezTo>
                    <a:pt x="7848" y="6000"/>
                    <a:pt x="7928" y="6341"/>
                    <a:pt x="7996" y="6671"/>
                  </a:cubicBezTo>
                  <a:cubicBezTo>
                    <a:pt x="8076" y="7114"/>
                    <a:pt x="8121" y="7569"/>
                    <a:pt x="8167" y="8013"/>
                  </a:cubicBezTo>
                  <a:cubicBezTo>
                    <a:pt x="8201" y="8490"/>
                    <a:pt x="8235" y="8957"/>
                    <a:pt x="8246" y="9434"/>
                  </a:cubicBezTo>
                  <a:cubicBezTo>
                    <a:pt x="8246" y="9673"/>
                    <a:pt x="8258" y="9901"/>
                    <a:pt x="8258" y="10140"/>
                  </a:cubicBezTo>
                  <a:cubicBezTo>
                    <a:pt x="8258" y="10265"/>
                    <a:pt x="8258" y="10390"/>
                    <a:pt x="8246" y="10515"/>
                  </a:cubicBezTo>
                  <a:cubicBezTo>
                    <a:pt x="8246" y="10572"/>
                    <a:pt x="8246" y="10617"/>
                    <a:pt x="8246" y="10674"/>
                  </a:cubicBezTo>
                  <a:cubicBezTo>
                    <a:pt x="8246" y="10674"/>
                    <a:pt x="8246" y="10686"/>
                    <a:pt x="8246" y="10686"/>
                  </a:cubicBezTo>
                  <a:cubicBezTo>
                    <a:pt x="8041" y="10674"/>
                    <a:pt x="7837" y="10663"/>
                    <a:pt x="7632" y="10651"/>
                  </a:cubicBezTo>
                  <a:cubicBezTo>
                    <a:pt x="7393" y="10651"/>
                    <a:pt x="7154" y="10640"/>
                    <a:pt x="6915" y="10640"/>
                  </a:cubicBezTo>
                  <a:cubicBezTo>
                    <a:pt x="6472" y="10640"/>
                    <a:pt x="6040" y="10663"/>
                    <a:pt x="5607" y="10686"/>
                  </a:cubicBezTo>
                  <a:cubicBezTo>
                    <a:pt x="5607" y="10686"/>
                    <a:pt x="5607" y="10686"/>
                    <a:pt x="5607" y="10674"/>
                  </a:cubicBezTo>
                  <a:cubicBezTo>
                    <a:pt x="5607" y="10629"/>
                    <a:pt x="5607" y="10572"/>
                    <a:pt x="5607" y="10515"/>
                  </a:cubicBezTo>
                  <a:cubicBezTo>
                    <a:pt x="5607" y="10390"/>
                    <a:pt x="5607" y="10265"/>
                    <a:pt x="5607" y="10140"/>
                  </a:cubicBezTo>
                  <a:cubicBezTo>
                    <a:pt x="5607" y="9912"/>
                    <a:pt x="5607" y="9673"/>
                    <a:pt x="5619" y="9434"/>
                  </a:cubicBezTo>
                  <a:cubicBezTo>
                    <a:pt x="5630" y="8968"/>
                    <a:pt x="5653" y="8490"/>
                    <a:pt x="5698" y="8013"/>
                  </a:cubicBezTo>
                  <a:cubicBezTo>
                    <a:pt x="5733" y="7569"/>
                    <a:pt x="5778" y="7114"/>
                    <a:pt x="5869" y="6671"/>
                  </a:cubicBezTo>
                  <a:cubicBezTo>
                    <a:pt x="5937" y="6261"/>
                    <a:pt x="6051" y="5852"/>
                    <a:pt x="6256" y="5488"/>
                  </a:cubicBezTo>
                  <a:cubicBezTo>
                    <a:pt x="6347" y="5317"/>
                    <a:pt x="6472" y="5146"/>
                    <a:pt x="6608" y="4999"/>
                  </a:cubicBezTo>
                  <a:cubicBezTo>
                    <a:pt x="6699" y="4896"/>
                    <a:pt x="6813" y="4817"/>
                    <a:pt x="6915" y="4714"/>
                  </a:cubicBezTo>
                  <a:close/>
                  <a:moveTo>
                    <a:pt x="6460" y="4737"/>
                  </a:moveTo>
                  <a:cubicBezTo>
                    <a:pt x="6335" y="4862"/>
                    <a:pt x="6210" y="4999"/>
                    <a:pt x="6108" y="5146"/>
                  </a:cubicBezTo>
                  <a:cubicBezTo>
                    <a:pt x="5869" y="5499"/>
                    <a:pt x="5710" y="5909"/>
                    <a:pt x="5619" y="6329"/>
                  </a:cubicBezTo>
                  <a:cubicBezTo>
                    <a:pt x="5505" y="6796"/>
                    <a:pt x="5448" y="7262"/>
                    <a:pt x="5403" y="7740"/>
                  </a:cubicBezTo>
                  <a:cubicBezTo>
                    <a:pt x="5346" y="8217"/>
                    <a:pt x="5312" y="8718"/>
                    <a:pt x="5300" y="9207"/>
                  </a:cubicBezTo>
                  <a:cubicBezTo>
                    <a:pt x="5289" y="9469"/>
                    <a:pt x="5278" y="9741"/>
                    <a:pt x="5278" y="10014"/>
                  </a:cubicBezTo>
                  <a:cubicBezTo>
                    <a:pt x="5278" y="10151"/>
                    <a:pt x="5278" y="10287"/>
                    <a:pt x="5278" y="10424"/>
                  </a:cubicBezTo>
                  <a:cubicBezTo>
                    <a:pt x="5278" y="10515"/>
                    <a:pt x="5266" y="10629"/>
                    <a:pt x="5289" y="10720"/>
                  </a:cubicBezTo>
                  <a:cubicBezTo>
                    <a:pt x="4572" y="10776"/>
                    <a:pt x="3879" y="10890"/>
                    <a:pt x="3219" y="11038"/>
                  </a:cubicBezTo>
                  <a:cubicBezTo>
                    <a:pt x="3219" y="10799"/>
                    <a:pt x="3219" y="10549"/>
                    <a:pt x="3230" y="10299"/>
                  </a:cubicBezTo>
                  <a:cubicBezTo>
                    <a:pt x="3242" y="10003"/>
                    <a:pt x="3253" y="9707"/>
                    <a:pt x="3276" y="9412"/>
                  </a:cubicBezTo>
                  <a:cubicBezTo>
                    <a:pt x="3333" y="8832"/>
                    <a:pt x="3424" y="8252"/>
                    <a:pt x="3594" y="7694"/>
                  </a:cubicBezTo>
                  <a:cubicBezTo>
                    <a:pt x="3833" y="6898"/>
                    <a:pt x="4254" y="6147"/>
                    <a:pt x="4868" y="5579"/>
                  </a:cubicBezTo>
                  <a:cubicBezTo>
                    <a:pt x="4880" y="5579"/>
                    <a:pt x="4902" y="5567"/>
                    <a:pt x="4925" y="5567"/>
                  </a:cubicBezTo>
                  <a:cubicBezTo>
                    <a:pt x="5153" y="5488"/>
                    <a:pt x="5403" y="5465"/>
                    <a:pt x="5642" y="5397"/>
                  </a:cubicBezTo>
                  <a:cubicBezTo>
                    <a:pt x="5687" y="5385"/>
                    <a:pt x="5698" y="5306"/>
                    <a:pt x="5642" y="5294"/>
                  </a:cubicBezTo>
                  <a:cubicBezTo>
                    <a:pt x="5568" y="5283"/>
                    <a:pt x="5497" y="5277"/>
                    <a:pt x="5425" y="5277"/>
                  </a:cubicBezTo>
                  <a:cubicBezTo>
                    <a:pt x="5354" y="5277"/>
                    <a:pt x="5283" y="5283"/>
                    <a:pt x="5209" y="5294"/>
                  </a:cubicBezTo>
                  <a:cubicBezTo>
                    <a:pt x="5414" y="5158"/>
                    <a:pt x="5630" y="5033"/>
                    <a:pt x="5869" y="4942"/>
                  </a:cubicBezTo>
                  <a:cubicBezTo>
                    <a:pt x="5983" y="4885"/>
                    <a:pt x="6108" y="4851"/>
                    <a:pt x="6233" y="4805"/>
                  </a:cubicBezTo>
                  <a:cubicBezTo>
                    <a:pt x="6301" y="4783"/>
                    <a:pt x="6369" y="4771"/>
                    <a:pt x="6426" y="4737"/>
                  </a:cubicBezTo>
                  <a:close/>
                  <a:moveTo>
                    <a:pt x="7439" y="4737"/>
                  </a:moveTo>
                  <a:cubicBezTo>
                    <a:pt x="7495" y="4771"/>
                    <a:pt x="7564" y="4783"/>
                    <a:pt x="7632" y="4805"/>
                  </a:cubicBezTo>
                  <a:cubicBezTo>
                    <a:pt x="7757" y="4851"/>
                    <a:pt x="7882" y="4885"/>
                    <a:pt x="7996" y="4942"/>
                  </a:cubicBezTo>
                  <a:cubicBezTo>
                    <a:pt x="8235" y="5033"/>
                    <a:pt x="8462" y="5169"/>
                    <a:pt x="8678" y="5317"/>
                  </a:cubicBezTo>
                  <a:cubicBezTo>
                    <a:pt x="9463" y="5886"/>
                    <a:pt x="9998" y="6773"/>
                    <a:pt x="10271" y="7694"/>
                  </a:cubicBezTo>
                  <a:cubicBezTo>
                    <a:pt x="10441" y="8252"/>
                    <a:pt x="10532" y="8832"/>
                    <a:pt x="10578" y="9412"/>
                  </a:cubicBezTo>
                  <a:cubicBezTo>
                    <a:pt x="10601" y="9707"/>
                    <a:pt x="10623" y="10003"/>
                    <a:pt x="10635" y="10299"/>
                  </a:cubicBezTo>
                  <a:cubicBezTo>
                    <a:pt x="10635" y="10549"/>
                    <a:pt x="10635" y="10799"/>
                    <a:pt x="10646" y="11038"/>
                  </a:cubicBezTo>
                  <a:cubicBezTo>
                    <a:pt x="9986" y="10890"/>
                    <a:pt x="9293" y="10788"/>
                    <a:pt x="8565" y="10720"/>
                  </a:cubicBezTo>
                  <a:cubicBezTo>
                    <a:pt x="8587" y="10629"/>
                    <a:pt x="8576" y="10515"/>
                    <a:pt x="8587" y="10424"/>
                  </a:cubicBezTo>
                  <a:cubicBezTo>
                    <a:pt x="8587" y="10287"/>
                    <a:pt x="8587" y="10151"/>
                    <a:pt x="8587" y="10014"/>
                  </a:cubicBezTo>
                  <a:cubicBezTo>
                    <a:pt x="8587" y="9741"/>
                    <a:pt x="8576" y="9469"/>
                    <a:pt x="8565" y="9207"/>
                  </a:cubicBezTo>
                  <a:cubicBezTo>
                    <a:pt x="8553" y="8706"/>
                    <a:pt x="8508" y="8217"/>
                    <a:pt x="8462" y="7740"/>
                  </a:cubicBezTo>
                  <a:cubicBezTo>
                    <a:pt x="8405" y="7262"/>
                    <a:pt x="8360" y="6796"/>
                    <a:pt x="8246" y="6329"/>
                  </a:cubicBezTo>
                  <a:cubicBezTo>
                    <a:pt x="8201" y="6125"/>
                    <a:pt x="8132" y="5920"/>
                    <a:pt x="8053" y="5715"/>
                  </a:cubicBezTo>
                  <a:lnTo>
                    <a:pt x="8076" y="5715"/>
                  </a:lnTo>
                  <a:cubicBezTo>
                    <a:pt x="8132" y="5704"/>
                    <a:pt x="8144" y="5624"/>
                    <a:pt x="8098" y="5590"/>
                  </a:cubicBezTo>
                  <a:cubicBezTo>
                    <a:pt x="8064" y="5567"/>
                    <a:pt x="8019" y="5556"/>
                    <a:pt x="7985" y="5545"/>
                  </a:cubicBezTo>
                  <a:cubicBezTo>
                    <a:pt x="7950" y="5488"/>
                    <a:pt x="7916" y="5431"/>
                    <a:pt x="7882" y="5363"/>
                  </a:cubicBezTo>
                  <a:lnTo>
                    <a:pt x="7882" y="5363"/>
                  </a:lnTo>
                  <a:cubicBezTo>
                    <a:pt x="7894" y="5374"/>
                    <a:pt x="7905" y="5374"/>
                    <a:pt x="7916" y="5374"/>
                  </a:cubicBezTo>
                  <a:cubicBezTo>
                    <a:pt x="8064" y="5385"/>
                    <a:pt x="8223" y="5408"/>
                    <a:pt x="8383" y="5408"/>
                  </a:cubicBezTo>
                  <a:cubicBezTo>
                    <a:pt x="8440" y="5408"/>
                    <a:pt x="8462" y="5328"/>
                    <a:pt x="8417" y="5294"/>
                  </a:cubicBezTo>
                  <a:cubicBezTo>
                    <a:pt x="8212" y="5181"/>
                    <a:pt x="7973" y="5146"/>
                    <a:pt x="7746" y="5135"/>
                  </a:cubicBezTo>
                  <a:cubicBezTo>
                    <a:pt x="7643" y="4999"/>
                    <a:pt x="7530" y="4862"/>
                    <a:pt x="7393" y="4737"/>
                  </a:cubicBezTo>
                  <a:close/>
                  <a:moveTo>
                    <a:pt x="5039" y="5033"/>
                  </a:moveTo>
                  <a:lnTo>
                    <a:pt x="5039" y="5033"/>
                  </a:lnTo>
                  <a:cubicBezTo>
                    <a:pt x="4823" y="5181"/>
                    <a:pt x="4629" y="5351"/>
                    <a:pt x="4447" y="5533"/>
                  </a:cubicBezTo>
                  <a:cubicBezTo>
                    <a:pt x="4413" y="5556"/>
                    <a:pt x="4379" y="5567"/>
                    <a:pt x="4334" y="5590"/>
                  </a:cubicBezTo>
                  <a:cubicBezTo>
                    <a:pt x="3924" y="5783"/>
                    <a:pt x="3560" y="6068"/>
                    <a:pt x="3242" y="6386"/>
                  </a:cubicBezTo>
                  <a:cubicBezTo>
                    <a:pt x="2537" y="7103"/>
                    <a:pt x="2138" y="8047"/>
                    <a:pt x="1956" y="9014"/>
                  </a:cubicBezTo>
                  <a:cubicBezTo>
                    <a:pt x="1900" y="9309"/>
                    <a:pt x="1865" y="9605"/>
                    <a:pt x="1854" y="9889"/>
                  </a:cubicBezTo>
                  <a:cubicBezTo>
                    <a:pt x="1831" y="10185"/>
                    <a:pt x="1831" y="10481"/>
                    <a:pt x="1877" y="10765"/>
                  </a:cubicBezTo>
                  <a:cubicBezTo>
                    <a:pt x="1882" y="10785"/>
                    <a:pt x="1898" y="10794"/>
                    <a:pt x="1915" y="10794"/>
                  </a:cubicBezTo>
                  <a:cubicBezTo>
                    <a:pt x="1937" y="10794"/>
                    <a:pt x="1961" y="10779"/>
                    <a:pt x="1968" y="10754"/>
                  </a:cubicBezTo>
                  <a:cubicBezTo>
                    <a:pt x="1991" y="10504"/>
                    <a:pt x="1991" y="10253"/>
                    <a:pt x="2013" y="10003"/>
                  </a:cubicBezTo>
                  <a:cubicBezTo>
                    <a:pt x="2025" y="9753"/>
                    <a:pt x="2047" y="9503"/>
                    <a:pt x="2093" y="9252"/>
                  </a:cubicBezTo>
                  <a:cubicBezTo>
                    <a:pt x="2161" y="8763"/>
                    <a:pt x="2298" y="8274"/>
                    <a:pt x="2491" y="7819"/>
                  </a:cubicBezTo>
                  <a:cubicBezTo>
                    <a:pt x="2844" y="7035"/>
                    <a:pt x="3390" y="6352"/>
                    <a:pt x="4117" y="5920"/>
                  </a:cubicBezTo>
                  <a:lnTo>
                    <a:pt x="4117" y="5920"/>
                  </a:lnTo>
                  <a:lnTo>
                    <a:pt x="4083" y="5954"/>
                  </a:lnTo>
                  <a:cubicBezTo>
                    <a:pt x="3390" y="6864"/>
                    <a:pt x="3094" y="8001"/>
                    <a:pt x="2969" y="9127"/>
                  </a:cubicBezTo>
                  <a:cubicBezTo>
                    <a:pt x="2923" y="9457"/>
                    <a:pt x="2900" y="9798"/>
                    <a:pt x="2889" y="10140"/>
                  </a:cubicBezTo>
                  <a:cubicBezTo>
                    <a:pt x="2878" y="10447"/>
                    <a:pt x="2866" y="10765"/>
                    <a:pt x="2866" y="11072"/>
                  </a:cubicBezTo>
                  <a:cubicBezTo>
                    <a:pt x="2866" y="11095"/>
                    <a:pt x="2855" y="11106"/>
                    <a:pt x="2855" y="11129"/>
                  </a:cubicBezTo>
                  <a:cubicBezTo>
                    <a:pt x="2537" y="11209"/>
                    <a:pt x="2229" y="11300"/>
                    <a:pt x="1922" y="11402"/>
                  </a:cubicBezTo>
                  <a:lnTo>
                    <a:pt x="1922" y="11311"/>
                  </a:lnTo>
                  <a:cubicBezTo>
                    <a:pt x="1922" y="11266"/>
                    <a:pt x="1922" y="11220"/>
                    <a:pt x="1911" y="11186"/>
                  </a:cubicBezTo>
                  <a:cubicBezTo>
                    <a:pt x="1900" y="11140"/>
                    <a:pt x="1911" y="11095"/>
                    <a:pt x="1888" y="11061"/>
                  </a:cubicBezTo>
                  <a:cubicBezTo>
                    <a:pt x="1877" y="11027"/>
                    <a:pt x="1851" y="11010"/>
                    <a:pt x="1826" y="11010"/>
                  </a:cubicBezTo>
                  <a:cubicBezTo>
                    <a:pt x="1800" y="11010"/>
                    <a:pt x="1774" y="11027"/>
                    <a:pt x="1763" y="11061"/>
                  </a:cubicBezTo>
                  <a:cubicBezTo>
                    <a:pt x="1740" y="11095"/>
                    <a:pt x="1752" y="11140"/>
                    <a:pt x="1740" y="11186"/>
                  </a:cubicBezTo>
                  <a:cubicBezTo>
                    <a:pt x="1729" y="11220"/>
                    <a:pt x="1729" y="11266"/>
                    <a:pt x="1729" y="11311"/>
                  </a:cubicBezTo>
                  <a:cubicBezTo>
                    <a:pt x="1718" y="11368"/>
                    <a:pt x="1718" y="11425"/>
                    <a:pt x="1718" y="11470"/>
                  </a:cubicBezTo>
                  <a:cubicBezTo>
                    <a:pt x="1649" y="11504"/>
                    <a:pt x="1570" y="11527"/>
                    <a:pt x="1502" y="11561"/>
                  </a:cubicBezTo>
                  <a:cubicBezTo>
                    <a:pt x="1581" y="10720"/>
                    <a:pt x="1593" y="9867"/>
                    <a:pt x="1740" y="9036"/>
                  </a:cubicBezTo>
                  <a:cubicBezTo>
                    <a:pt x="1843" y="8434"/>
                    <a:pt x="2025" y="7853"/>
                    <a:pt x="2309" y="7319"/>
                  </a:cubicBezTo>
                  <a:cubicBezTo>
                    <a:pt x="2582" y="6830"/>
                    <a:pt x="2935" y="6386"/>
                    <a:pt x="3355" y="6011"/>
                  </a:cubicBezTo>
                  <a:cubicBezTo>
                    <a:pt x="3845" y="5567"/>
                    <a:pt x="4425" y="5237"/>
                    <a:pt x="5039" y="5033"/>
                  </a:cubicBezTo>
                  <a:close/>
                  <a:moveTo>
                    <a:pt x="8815" y="5033"/>
                  </a:moveTo>
                  <a:cubicBezTo>
                    <a:pt x="9236" y="5169"/>
                    <a:pt x="9645" y="5374"/>
                    <a:pt x="10009" y="5624"/>
                  </a:cubicBezTo>
                  <a:lnTo>
                    <a:pt x="9998" y="5613"/>
                  </a:lnTo>
                  <a:lnTo>
                    <a:pt x="9998" y="5613"/>
                  </a:lnTo>
                  <a:cubicBezTo>
                    <a:pt x="10180" y="5738"/>
                    <a:pt x="10350" y="5863"/>
                    <a:pt x="10510" y="6011"/>
                  </a:cubicBezTo>
                  <a:cubicBezTo>
                    <a:pt x="10930" y="6386"/>
                    <a:pt x="11283" y="6830"/>
                    <a:pt x="11545" y="7330"/>
                  </a:cubicBezTo>
                  <a:cubicBezTo>
                    <a:pt x="11840" y="7865"/>
                    <a:pt x="12022" y="8445"/>
                    <a:pt x="12125" y="9036"/>
                  </a:cubicBezTo>
                  <a:cubicBezTo>
                    <a:pt x="12261" y="9878"/>
                    <a:pt x="12272" y="10731"/>
                    <a:pt x="12352" y="11573"/>
                  </a:cubicBezTo>
                  <a:cubicBezTo>
                    <a:pt x="12238" y="11527"/>
                    <a:pt x="12113" y="11482"/>
                    <a:pt x="11988" y="11436"/>
                  </a:cubicBezTo>
                  <a:cubicBezTo>
                    <a:pt x="11988" y="11391"/>
                    <a:pt x="11977" y="11334"/>
                    <a:pt x="11977" y="11277"/>
                  </a:cubicBezTo>
                  <a:cubicBezTo>
                    <a:pt x="11965" y="11186"/>
                    <a:pt x="11954" y="11095"/>
                    <a:pt x="11943" y="10993"/>
                  </a:cubicBezTo>
                  <a:cubicBezTo>
                    <a:pt x="11943" y="10890"/>
                    <a:pt x="11931" y="10799"/>
                    <a:pt x="11886" y="10708"/>
                  </a:cubicBezTo>
                  <a:cubicBezTo>
                    <a:pt x="11881" y="10690"/>
                    <a:pt x="11869" y="10683"/>
                    <a:pt x="11856" y="10683"/>
                  </a:cubicBezTo>
                  <a:cubicBezTo>
                    <a:pt x="11836" y="10683"/>
                    <a:pt x="11813" y="10699"/>
                    <a:pt x="11806" y="10720"/>
                  </a:cubicBezTo>
                  <a:cubicBezTo>
                    <a:pt x="11761" y="10811"/>
                    <a:pt x="11772" y="10924"/>
                    <a:pt x="11772" y="11015"/>
                  </a:cubicBezTo>
                  <a:cubicBezTo>
                    <a:pt x="11772" y="11118"/>
                    <a:pt x="11772" y="11209"/>
                    <a:pt x="11783" y="11300"/>
                  </a:cubicBezTo>
                  <a:cubicBezTo>
                    <a:pt x="11783" y="11322"/>
                    <a:pt x="11783" y="11345"/>
                    <a:pt x="11783" y="11368"/>
                  </a:cubicBezTo>
                  <a:cubicBezTo>
                    <a:pt x="11749" y="11357"/>
                    <a:pt x="11704" y="11345"/>
                    <a:pt x="11670" y="11334"/>
                  </a:cubicBezTo>
                  <a:lnTo>
                    <a:pt x="11670" y="11311"/>
                  </a:lnTo>
                  <a:cubicBezTo>
                    <a:pt x="11658" y="11231"/>
                    <a:pt x="11647" y="11163"/>
                    <a:pt x="11636" y="11095"/>
                  </a:cubicBezTo>
                  <a:cubicBezTo>
                    <a:pt x="11624" y="11015"/>
                    <a:pt x="11601" y="10947"/>
                    <a:pt x="11567" y="10890"/>
                  </a:cubicBezTo>
                  <a:cubicBezTo>
                    <a:pt x="11558" y="10876"/>
                    <a:pt x="11544" y="10870"/>
                    <a:pt x="11531" y="10870"/>
                  </a:cubicBezTo>
                  <a:cubicBezTo>
                    <a:pt x="11512" y="10870"/>
                    <a:pt x="11494" y="10882"/>
                    <a:pt x="11488" y="10902"/>
                  </a:cubicBezTo>
                  <a:cubicBezTo>
                    <a:pt x="11488" y="10936"/>
                    <a:pt x="11488" y="10970"/>
                    <a:pt x="11488" y="11004"/>
                  </a:cubicBezTo>
                  <a:cubicBezTo>
                    <a:pt x="11488" y="11038"/>
                    <a:pt x="11499" y="11072"/>
                    <a:pt x="11499" y="11106"/>
                  </a:cubicBezTo>
                  <a:cubicBezTo>
                    <a:pt x="11499" y="11163"/>
                    <a:pt x="11499" y="11220"/>
                    <a:pt x="11499" y="11266"/>
                  </a:cubicBezTo>
                  <a:cubicBezTo>
                    <a:pt x="11442" y="11254"/>
                    <a:pt x="11397" y="11243"/>
                    <a:pt x="11340" y="11220"/>
                  </a:cubicBezTo>
                  <a:cubicBezTo>
                    <a:pt x="11340" y="11186"/>
                    <a:pt x="11340" y="11140"/>
                    <a:pt x="11328" y="11095"/>
                  </a:cubicBezTo>
                  <a:cubicBezTo>
                    <a:pt x="11317" y="11072"/>
                    <a:pt x="11317" y="11049"/>
                    <a:pt x="11306" y="11027"/>
                  </a:cubicBezTo>
                  <a:cubicBezTo>
                    <a:pt x="11294" y="11004"/>
                    <a:pt x="11283" y="10981"/>
                    <a:pt x="11272" y="10958"/>
                  </a:cubicBezTo>
                  <a:cubicBezTo>
                    <a:pt x="11261" y="10948"/>
                    <a:pt x="11247" y="10943"/>
                    <a:pt x="11233" y="10943"/>
                  </a:cubicBezTo>
                  <a:cubicBezTo>
                    <a:pt x="11217" y="10943"/>
                    <a:pt x="11203" y="10951"/>
                    <a:pt x="11203" y="10970"/>
                  </a:cubicBezTo>
                  <a:cubicBezTo>
                    <a:pt x="11192" y="10993"/>
                    <a:pt x="11181" y="11015"/>
                    <a:pt x="11169" y="11038"/>
                  </a:cubicBezTo>
                  <a:cubicBezTo>
                    <a:pt x="11169" y="11072"/>
                    <a:pt x="11169" y="11095"/>
                    <a:pt x="11158" y="11118"/>
                  </a:cubicBezTo>
                  <a:cubicBezTo>
                    <a:pt x="11158" y="11140"/>
                    <a:pt x="11158" y="11152"/>
                    <a:pt x="11158" y="11175"/>
                  </a:cubicBezTo>
                  <a:cubicBezTo>
                    <a:pt x="11112" y="11152"/>
                    <a:pt x="11055" y="11140"/>
                    <a:pt x="10999" y="11129"/>
                  </a:cubicBezTo>
                  <a:cubicBezTo>
                    <a:pt x="10999" y="11106"/>
                    <a:pt x="10987" y="11095"/>
                    <a:pt x="10987" y="11084"/>
                  </a:cubicBezTo>
                  <a:cubicBezTo>
                    <a:pt x="10987" y="10765"/>
                    <a:pt x="10976" y="10458"/>
                    <a:pt x="10964" y="10140"/>
                  </a:cubicBezTo>
                  <a:cubicBezTo>
                    <a:pt x="10953" y="9810"/>
                    <a:pt x="10930" y="9469"/>
                    <a:pt x="10885" y="9127"/>
                  </a:cubicBezTo>
                  <a:cubicBezTo>
                    <a:pt x="10760" y="8001"/>
                    <a:pt x="10464" y="6875"/>
                    <a:pt x="9770" y="5954"/>
                  </a:cubicBezTo>
                  <a:cubicBezTo>
                    <a:pt x="9759" y="5954"/>
                    <a:pt x="9759" y="5954"/>
                    <a:pt x="9759" y="5943"/>
                  </a:cubicBezTo>
                  <a:lnTo>
                    <a:pt x="9759" y="5943"/>
                  </a:lnTo>
                  <a:cubicBezTo>
                    <a:pt x="9804" y="5977"/>
                    <a:pt x="9850" y="6011"/>
                    <a:pt x="9895" y="6045"/>
                  </a:cubicBezTo>
                  <a:cubicBezTo>
                    <a:pt x="10191" y="6261"/>
                    <a:pt x="10453" y="6523"/>
                    <a:pt x="10680" y="6807"/>
                  </a:cubicBezTo>
                  <a:cubicBezTo>
                    <a:pt x="11169" y="7444"/>
                    <a:pt x="11454" y="8229"/>
                    <a:pt x="11601" y="9014"/>
                  </a:cubicBezTo>
                  <a:cubicBezTo>
                    <a:pt x="11681" y="9491"/>
                    <a:pt x="11692" y="9969"/>
                    <a:pt x="11772" y="10447"/>
                  </a:cubicBezTo>
                  <a:cubicBezTo>
                    <a:pt x="11772" y="10469"/>
                    <a:pt x="11795" y="10481"/>
                    <a:pt x="11818" y="10481"/>
                  </a:cubicBezTo>
                  <a:cubicBezTo>
                    <a:pt x="11840" y="10481"/>
                    <a:pt x="11863" y="10469"/>
                    <a:pt x="11863" y="10447"/>
                  </a:cubicBezTo>
                  <a:cubicBezTo>
                    <a:pt x="11931" y="10003"/>
                    <a:pt x="11897" y="9560"/>
                    <a:pt x="11829" y="9116"/>
                  </a:cubicBezTo>
                  <a:cubicBezTo>
                    <a:pt x="11761" y="8672"/>
                    <a:pt x="11647" y="8229"/>
                    <a:pt x="11476" y="7808"/>
                  </a:cubicBezTo>
                  <a:cubicBezTo>
                    <a:pt x="11192" y="7091"/>
                    <a:pt x="10737" y="6420"/>
                    <a:pt x="10100" y="5954"/>
                  </a:cubicBezTo>
                  <a:cubicBezTo>
                    <a:pt x="9929" y="5829"/>
                    <a:pt x="9759" y="5715"/>
                    <a:pt x="9566" y="5624"/>
                  </a:cubicBezTo>
                  <a:cubicBezTo>
                    <a:pt x="9520" y="5613"/>
                    <a:pt x="9486" y="5590"/>
                    <a:pt x="9440" y="5567"/>
                  </a:cubicBezTo>
                  <a:cubicBezTo>
                    <a:pt x="9247" y="5374"/>
                    <a:pt x="9042" y="5192"/>
                    <a:pt x="8815" y="5033"/>
                  </a:cubicBezTo>
                  <a:close/>
                  <a:moveTo>
                    <a:pt x="6915" y="10958"/>
                  </a:moveTo>
                  <a:cubicBezTo>
                    <a:pt x="8440" y="10958"/>
                    <a:pt x="9895" y="11152"/>
                    <a:pt x="11181" y="11516"/>
                  </a:cubicBezTo>
                  <a:cubicBezTo>
                    <a:pt x="11181" y="11527"/>
                    <a:pt x="11181" y="11550"/>
                    <a:pt x="11203" y="11561"/>
                  </a:cubicBezTo>
                  <a:cubicBezTo>
                    <a:pt x="11214" y="11577"/>
                    <a:pt x="11229" y="11583"/>
                    <a:pt x="11244" y="11583"/>
                  </a:cubicBezTo>
                  <a:cubicBezTo>
                    <a:pt x="11263" y="11583"/>
                    <a:pt x="11282" y="11574"/>
                    <a:pt x="11294" y="11561"/>
                  </a:cubicBezTo>
                  <a:cubicBezTo>
                    <a:pt x="11306" y="11561"/>
                    <a:pt x="11306" y="11550"/>
                    <a:pt x="11306" y="11550"/>
                  </a:cubicBezTo>
                  <a:cubicBezTo>
                    <a:pt x="11363" y="11561"/>
                    <a:pt x="11419" y="11584"/>
                    <a:pt x="11465" y="11595"/>
                  </a:cubicBezTo>
                  <a:cubicBezTo>
                    <a:pt x="11476" y="11641"/>
                    <a:pt x="11476" y="11686"/>
                    <a:pt x="11510" y="11709"/>
                  </a:cubicBezTo>
                  <a:cubicBezTo>
                    <a:pt x="11517" y="11722"/>
                    <a:pt x="11528" y="11728"/>
                    <a:pt x="11540" y="11728"/>
                  </a:cubicBezTo>
                  <a:cubicBezTo>
                    <a:pt x="11548" y="11728"/>
                    <a:pt x="11558" y="11725"/>
                    <a:pt x="11567" y="11721"/>
                  </a:cubicBezTo>
                  <a:cubicBezTo>
                    <a:pt x="11601" y="11698"/>
                    <a:pt x="11624" y="11675"/>
                    <a:pt x="11636" y="11652"/>
                  </a:cubicBezTo>
                  <a:cubicBezTo>
                    <a:pt x="11692" y="11664"/>
                    <a:pt x="11761" y="11686"/>
                    <a:pt x="11818" y="11709"/>
                  </a:cubicBezTo>
                  <a:cubicBezTo>
                    <a:pt x="11829" y="11766"/>
                    <a:pt x="11840" y="11823"/>
                    <a:pt x="11886" y="11880"/>
                  </a:cubicBezTo>
                  <a:cubicBezTo>
                    <a:pt x="11901" y="11900"/>
                    <a:pt x="11920" y="11909"/>
                    <a:pt x="11939" y="11909"/>
                  </a:cubicBezTo>
                  <a:cubicBezTo>
                    <a:pt x="11963" y="11909"/>
                    <a:pt x="11987" y="11894"/>
                    <a:pt x="11999" y="11868"/>
                  </a:cubicBezTo>
                  <a:cubicBezTo>
                    <a:pt x="12011" y="11834"/>
                    <a:pt x="12011" y="11812"/>
                    <a:pt x="12022" y="11777"/>
                  </a:cubicBezTo>
                  <a:cubicBezTo>
                    <a:pt x="12147" y="11834"/>
                    <a:pt x="12272" y="11880"/>
                    <a:pt x="12398" y="11925"/>
                  </a:cubicBezTo>
                  <a:cubicBezTo>
                    <a:pt x="12409" y="12073"/>
                    <a:pt x="12432" y="12210"/>
                    <a:pt x="12454" y="12357"/>
                  </a:cubicBezTo>
                  <a:cubicBezTo>
                    <a:pt x="10908" y="11732"/>
                    <a:pt x="8963" y="11379"/>
                    <a:pt x="6915" y="11379"/>
                  </a:cubicBezTo>
                  <a:cubicBezTo>
                    <a:pt x="4880" y="11379"/>
                    <a:pt x="2957" y="11721"/>
                    <a:pt x="1411" y="12346"/>
                  </a:cubicBezTo>
                  <a:cubicBezTo>
                    <a:pt x="1433" y="12198"/>
                    <a:pt x="1456" y="12062"/>
                    <a:pt x="1467" y="11914"/>
                  </a:cubicBezTo>
                  <a:cubicBezTo>
                    <a:pt x="1558" y="11880"/>
                    <a:pt x="1649" y="11846"/>
                    <a:pt x="1729" y="11812"/>
                  </a:cubicBezTo>
                  <a:cubicBezTo>
                    <a:pt x="1729" y="11846"/>
                    <a:pt x="1729" y="11880"/>
                    <a:pt x="1740" y="11902"/>
                  </a:cubicBezTo>
                  <a:cubicBezTo>
                    <a:pt x="1740" y="11948"/>
                    <a:pt x="1740" y="11982"/>
                    <a:pt x="1752" y="12028"/>
                  </a:cubicBezTo>
                  <a:cubicBezTo>
                    <a:pt x="1762" y="12043"/>
                    <a:pt x="1779" y="12049"/>
                    <a:pt x="1797" y="12049"/>
                  </a:cubicBezTo>
                  <a:cubicBezTo>
                    <a:pt x="1819" y="12049"/>
                    <a:pt x="1842" y="12040"/>
                    <a:pt x="1854" y="12028"/>
                  </a:cubicBezTo>
                  <a:cubicBezTo>
                    <a:pt x="1877" y="11993"/>
                    <a:pt x="1877" y="11948"/>
                    <a:pt x="1888" y="11902"/>
                  </a:cubicBezTo>
                  <a:cubicBezTo>
                    <a:pt x="1888" y="11868"/>
                    <a:pt x="1900" y="11823"/>
                    <a:pt x="1911" y="11789"/>
                  </a:cubicBezTo>
                  <a:lnTo>
                    <a:pt x="1911" y="11743"/>
                  </a:lnTo>
                  <a:cubicBezTo>
                    <a:pt x="3355" y="11231"/>
                    <a:pt x="5084" y="10958"/>
                    <a:pt x="6915" y="10958"/>
                  </a:cubicBezTo>
                  <a:close/>
                  <a:moveTo>
                    <a:pt x="12750" y="13540"/>
                  </a:moveTo>
                  <a:cubicBezTo>
                    <a:pt x="12944" y="14120"/>
                    <a:pt x="13171" y="14700"/>
                    <a:pt x="13296" y="15303"/>
                  </a:cubicBezTo>
                  <a:cubicBezTo>
                    <a:pt x="13228" y="15258"/>
                    <a:pt x="13171" y="15212"/>
                    <a:pt x="13125" y="15155"/>
                  </a:cubicBezTo>
                  <a:cubicBezTo>
                    <a:pt x="13103" y="15076"/>
                    <a:pt x="13069" y="14996"/>
                    <a:pt x="13046" y="14917"/>
                  </a:cubicBezTo>
                  <a:cubicBezTo>
                    <a:pt x="13033" y="14885"/>
                    <a:pt x="12997" y="14868"/>
                    <a:pt x="12965" y="14868"/>
                  </a:cubicBezTo>
                  <a:cubicBezTo>
                    <a:pt x="12938" y="14868"/>
                    <a:pt x="12915" y="14880"/>
                    <a:pt x="12909" y="14905"/>
                  </a:cubicBezTo>
                  <a:cubicBezTo>
                    <a:pt x="12887" y="14882"/>
                    <a:pt x="12864" y="14860"/>
                    <a:pt x="12853" y="14826"/>
                  </a:cubicBezTo>
                  <a:cubicBezTo>
                    <a:pt x="12693" y="14598"/>
                    <a:pt x="12568" y="14325"/>
                    <a:pt x="12568" y="14041"/>
                  </a:cubicBezTo>
                  <a:cubicBezTo>
                    <a:pt x="12580" y="13847"/>
                    <a:pt x="12636" y="13677"/>
                    <a:pt x="12750" y="13540"/>
                  </a:cubicBezTo>
                  <a:close/>
                  <a:moveTo>
                    <a:pt x="1126" y="13506"/>
                  </a:moveTo>
                  <a:cubicBezTo>
                    <a:pt x="1251" y="13643"/>
                    <a:pt x="1331" y="13836"/>
                    <a:pt x="1331" y="14041"/>
                  </a:cubicBezTo>
                  <a:cubicBezTo>
                    <a:pt x="1342" y="14325"/>
                    <a:pt x="1217" y="14598"/>
                    <a:pt x="1058" y="14826"/>
                  </a:cubicBezTo>
                  <a:cubicBezTo>
                    <a:pt x="1024" y="14882"/>
                    <a:pt x="990" y="14917"/>
                    <a:pt x="956" y="14973"/>
                  </a:cubicBezTo>
                  <a:cubicBezTo>
                    <a:pt x="978" y="14871"/>
                    <a:pt x="1001" y="14769"/>
                    <a:pt x="1024" y="14666"/>
                  </a:cubicBezTo>
                  <a:cubicBezTo>
                    <a:pt x="1024" y="14642"/>
                    <a:pt x="1001" y="14618"/>
                    <a:pt x="980" y="14618"/>
                  </a:cubicBezTo>
                  <a:cubicBezTo>
                    <a:pt x="971" y="14618"/>
                    <a:pt x="962" y="14622"/>
                    <a:pt x="956" y="14632"/>
                  </a:cubicBezTo>
                  <a:cubicBezTo>
                    <a:pt x="876" y="14757"/>
                    <a:pt x="842" y="14894"/>
                    <a:pt x="808" y="15030"/>
                  </a:cubicBezTo>
                  <a:cubicBezTo>
                    <a:pt x="796" y="15076"/>
                    <a:pt x="785" y="15121"/>
                    <a:pt x="774" y="15167"/>
                  </a:cubicBezTo>
                  <a:cubicBezTo>
                    <a:pt x="705" y="15235"/>
                    <a:pt x="637" y="15292"/>
                    <a:pt x="569" y="15349"/>
                  </a:cubicBezTo>
                  <a:cubicBezTo>
                    <a:pt x="683" y="14723"/>
                    <a:pt x="921" y="14109"/>
                    <a:pt x="1126" y="13506"/>
                  </a:cubicBezTo>
                  <a:close/>
                  <a:moveTo>
                    <a:pt x="6904" y="11709"/>
                  </a:moveTo>
                  <a:cubicBezTo>
                    <a:pt x="8997" y="11709"/>
                    <a:pt x="10976" y="12073"/>
                    <a:pt x="12523" y="12733"/>
                  </a:cubicBezTo>
                  <a:cubicBezTo>
                    <a:pt x="12545" y="12812"/>
                    <a:pt x="12568" y="12892"/>
                    <a:pt x="12591" y="12972"/>
                  </a:cubicBezTo>
                  <a:cubicBezTo>
                    <a:pt x="12602" y="13040"/>
                    <a:pt x="12625" y="13097"/>
                    <a:pt x="12636" y="13165"/>
                  </a:cubicBezTo>
                  <a:cubicBezTo>
                    <a:pt x="12614" y="13176"/>
                    <a:pt x="12602" y="13188"/>
                    <a:pt x="12580" y="13210"/>
                  </a:cubicBezTo>
                  <a:cubicBezTo>
                    <a:pt x="12341" y="13415"/>
                    <a:pt x="12227" y="13745"/>
                    <a:pt x="12238" y="14064"/>
                  </a:cubicBezTo>
                  <a:cubicBezTo>
                    <a:pt x="12250" y="14439"/>
                    <a:pt x="12398" y="14769"/>
                    <a:pt x="12614" y="15064"/>
                  </a:cubicBezTo>
                  <a:cubicBezTo>
                    <a:pt x="12716" y="15190"/>
                    <a:pt x="12818" y="15315"/>
                    <a:pt x="12932" y="15428"/>
                  </a:cubicBezTo>
                  <a:cubicBezTo>
                    <a:pt x="12944" y="15474"/>
                    <a:pt x="12944" y="15519"/>
                    <a:pt x="12944" y="15565"/>
                  </a:cubicBezTo>
                  <a:cubicBezTo>
                    <a:pt x="12955" y="15770"/>
                    <a:pt x="12944" y="15974"/>
                    <a:pt x="12909" y="16168"/>
                  </a:cubicBezTo>
                  <a:cubicBezTo>
                    <a:pt x="12841" y="16520"/>
                    <a:pt x="12705" y="16850"/>
                    <a:pt x="12466" y="17112"/>
                  </a:cubicBezTo>
                  <a:cubicBezTo>
                    <a:pt x="12238" y="17362"/>
                    <a:pt x="11920" y="17544"/>
                    <a:pt x="11579" y="17589"/>
                  </a:cubicBezTo>
                  <a:cubicBezTo>
                    <a:pt x="11540" y="17592"/>
                    <a:pt x="11502" y="17593"/>
                    <a:pt x="11464" y="17593"/>
                  </a:cubicBezTo>
                  <a:cubicBezTo>
                    <a:pt x="11332" y="17593"/>
                    <a:pt x="11202" y="17577"/>
                    <a:pt x="11078" y="17533"/>
                  </a:cubicBezTo>
                  <a:cubicBezTo>
                    <a:pt x="11011" y="17512"/>
                    <a:pt x="10945" y="17498"/>
                    <a:pt x="10882" y="17498"/>
                  </a:cubicBezTo>
                  <a:cubicBezTo>
                    <a:pt x="10808" y="17498"/>
                    <a:pt x="10737" y="17517"/>
                    <a:pt x="10669" y="17567"/>
                  </a:cubicBezTo>
                  <a:cubicBezTo>
                    <a:pt x="10464" y="17703"/>
                    <a:pt x="10373" y="17987"/>
                    <a:pt x="10134" y="18090"/>
                  </a:cubicBezTo>
                  <a:cubicBezTo>
                    <a:pt x="10089" y="18113"/>
                    <a:pt x="10100" y="18181"/>
                    <a:pt x="10146" y="18192"/>
                  </a:cubicBezTo>
                  <a:cubicBezTo>
                    <a:pt x="10168" y="18197"/>
                    <a:pt x="10190" y="18199"/>
                    <a:pt x="10211" y="18199"/>
                  </a:cubicBezTo>
                  <a:cubicBezTo>
                    <a:pt x="10441" y="18199"/>
                    <a:pt x="10568" y="17929"/>
                    <a:pt x="10714" y="17783"/>
                  </a:cubicBezTo>
                  <a:cubicBezTo>
                    <a:pt x="10748" y="17749"/>
                    <a:pt x="10783" y="17726"/>
                    <a:pt x="10817" y="17714"/>
                  </a:cubicBezTo>
                  <a:cubicBezTo>
                    <a:pt x="10837" y="17706"/>
                    <a:pt x="10858" y="17702"/>
                    <a:pt x="10880" y="17702"/>
                  </a:cubicBezTo>
                  <a:cubicBezTo>
                    <a:pt x="10941" y="17702"/>
                    <a:pt x="11005" y="17732"/>
                    <a:pt x="11055" y="17749"/>
                  </a:cubicBezTo>
                  <a:cubicBezTo>
                    <a:pt x="11197" y="17786"/>
                    <a:pt x="11354" y="17808"/>
                    <a:pt x="11507" y="17808"/>
                  </a:cubicBezTo>
                  <a:cubicBezTo>
                    <a:pt x="11539" y="17808"/>
                    <a:pt x="11570" y="17807"/>
                    <a:pt x="11601" y="17805"/>
                  </a:cubicBezTo>
                  <a:cubicBezTo>
                    <a:pt x="12375" y="17737"/>
                    <a:pt x="12921" y="17089"/>
                    <a:pt x="13103" y="16372"/>
                  </a:cubicBezTo>
                  <a:cubicBezTo>
                    <a:pt x="13160" y="16134"/>
                    <a:pt x="13182" y="15895"/>
                    <a:pt x="13182" y="15656"/>
                  </a:cubicBezTo>
                  <a:cubicBezTo>
                    <a:pt x="13182" y="15644"/>
                    <a:pt x="13171" y="15633"/>
                    <a:pt x="13171" y="15622"/>
                  </a:cubicBezTo>
                  <a:lnTo>
                    <a:pt x="13171" y="15622"/>
                  </a:lnTo>
                  <a:cubicBezTo>
                    <a:pt x="13216" y="15656"/>
                    <a:pt x="13273" y="15690"/>
                    <a:pt x="13319" y="15724"/>
                  </a:cubicBezTo>
                  <a:cubicBezTo>
                    <a:pt x="13330" y="15724"/>
                    <a:pt x="13342" y="15735"/>
                    <a:pt x="13353" y="15747"/>
                  </a:cubicBezTo>
                  <a:cubicBezTo>
                    <a:pt x="13387" y="16054"/>
                    <a:pt x="13376" y="16361"/>
                    <a:pt x="13307" y="16679"/>
                  </a:cubicBezTo>
                  <a:cubicBezTo>
                    <a:pt x="13205" y="17203"/>
                    <a:pt x="12932" y="17658"/>
                    <a:pt x="12477" y="17919"/>
                  </a:cubicBezTo>
                  <a:cubicBezTo>
                    <a:pt x="12224" y="18070"/>
                    <a:pt x="11959" y="18134"/>
                    <a:pt x="11688" y="18134"/>
                  </a:cubicBezTo>
                  <a:cubicBezTo>
                    <a:pt x="11509" y="18134"/>
                    <a:pt x="11328" y="18106"/>
                    <a:pt x="11146" y="18056"/>
                  </a:cubicBezTo>
                  <a:cubicBezTo>
                    <a:pt x="11139" y="18054"/>
                    <a:pt x="11132" y="18053"/>
                    <a:pt x="11125" y="18053"/>
                  </a:cubicBezTo>
                  <a:cubicBezTo>
                    <a:pt x="11078" y="18053"/>
                    <a:pt x="11043" y="18084"/>
                    <a:pt x="11033" y="18124"/>
                  </a:cubicBezTo>
                  <a:cubicBezTo>
                    <a:pt x="11021" y="18135"/>
                    <a:pt x="10999" y="18147"/>
                    <a:pt x="10987" y="18169"/>
                  </a:cubicBezTo>
                  <a:cubicBezTo>
                    <a:pt x="10987" y="18181"/>
                    <a:pt x="10976" y="18181"/>
                    <a:pt x="10964" y="18192"/>
                  </a:cubicBezTo>
                  <a:cubicBezTo>
                    <a:pt x="10964" y="18204"/>
                    <a:pt x="10964" y="18204"/>
                    <a:pt x="10953" y="18215"/>
                  </a:cubicBezTo>
                  <a:cubicBezTo>
                    <a:pt x="10919" y="18260"/>
                    <a:pt x="10873" y="18306"/>
                    <a:pt x="10839" y="18351"/>
                  </a:cubicBezTo>
                  <a:cubicBezTo>
                    <a:pt x="10760" y="18442"/>
                    <a:pt x="10657" y="18522"/>
                    <a:pt x="10555" y="18590"/>
                  </a:cubicBezTo>
                  <a:cubicBezTo>
                    <a:pt x="10362" y="18727"/>
                    <a:pt x="10134" y="18818"/>
                    <a:pt x="9895" y="18840"/>
                  </a:cubicBezTo>
                  <a:cubicBezTo>
                    <a:pt x="9839" y="18848"/>
                    <a:pt x="9782" y="18852"/>
                    <a:pt x="9725" y="18852"/>
                  </a:cubicBezTo>
                  <a:cubicBezTo>
                    <a:pt x="9528" y="18852"/>
                    <a:pt x="9330" y="18809"/>
                    <a:pt x="9145" y="18738"/>
                  </a:cubicBezTo>
                  <a:cubicBezTo>
                    <a:pt x="9031" y="18693"/>
                    <a:pt x="8917" y="18624"/>
                    <a:pt x="8815" y="18556"/>
                  </a:cubicBezTo>
                  <a:cubicBezTo>
                    <a:pt x="8769" y="18533"/>
                    <a:pt x="8735" y="18511"/>
                    <a:pt x="8701" y="18488"/>
                  </a:cubicBezTo>
                  <a:cubicBezTo>
                    <a:pt x="8701" y="18477"/>
                    <a:pt x="8690" y="18477"/>
                    <a:pt x="8690" y="18477"/>
                  </a:cubicBezTo>
                  <a:cubicBezTo>
                    <a:pt x="8667" y="18442"/>
                    <a:pt x="8644" y="18420"/>
                    <a:pt x="8610" y="18386"/>
                  </a:cubicBezTo>
                  <a:cubicBezTo>
                    <a:pt x="8603" y="18355"/>
                    <a:pt x="8570" y="18335"/>
                    <a:pt x="8539" y="18335"/>
                  </a:cubicBezTo>
                  <a:cubicBezTo>
                    <a:pt x="8523" y="18335"/>
                    <a:pt x="8508" y="18340"/>
                    <a:pt x="8496" y="18351"/>
                  </a:cubicBezTo>
                  <a:cubicBezTo>
                    <a:pt x="8394" y="18408"/>
                    <a:pt x="8337" y="18533"/>
                    <a:pt x="8269" y="18624"/>
                  </a:cubicBezTo>
                  <a:cubicBezTo>
                    <a:pt x="8201" y="18715"/>
                    <a:pt x="8121" y="18795"/>
                    <a:pt x="8030" y="18875"/>
                  </a:cubicBezTo>
                  <a:cubicBezTo>
                    <a:pt x="7928" y="18954"/>
                    <a:pt x="7825" y="19022"/>
                    <a:pt x="7712" y="19079"/>
                  </a:cubicBezTo>
                  <a:cubicBezTo>
                    <a:pt x="7700" y="19079"/>
                    <a:pt x="7677" y="19091"/>
                    <a:pt x="7666" y="19102"/>
                  </a:cubicBezTo>
                  <a:cubicBezTo>
                    <a:pt x="7450" y="19182"/>
                    <a:pt x="7223" y="19239"/>
                    <a:pt x="6984" y="19250"/>
                  </a:cubicBezTo>
                  <a:cubicBezTo>
                    <a:pt x="6980" y="19254"/>
                    <a:pt x="6975" y="19255"/>
                    <a:pt x="6969" y="19255"/>
                  </a:cubicBezTo>
                  <a:cubicBezTo>
                    <a:pt x="6957" y="19255"/>
                    <a:pt x="6942" y="19250"/>
                    <a:pt x="6927" y="19250"/>
                  </a:cubicBezTo>
                  <a:cubicBezTo>
                    <a:pt x="6912" y="19250"/>
                    <a:pt x="6896" y="19255"/>
                    <a:pt x="6885" y="19255"/>
                  </a:cubicBezTo>
                  <a:cubicBezTo>
                    <a:pt x="6879" y="19255"/>
                    <a:pt x="6874" y="19254"/>
                    <a:pt x="6870" y="19250"/>
                  </a:cubicBezTo>
                  <a:cubicBezTo>
                    <a:pt x="6631" y="19239"/>
                    <a:pt x="6404" y="19182"/>
                    <a:pt x="6188" y="19102"/>
                  </a:cubicBezTo>
                  <a:cubicBezTo>
                    <a:pt x="6165" y="19091"/>
                    <a:pt x="6153" y="19079"/>
                    <a:pt x="6142" y="19079"/>
                  </a:cubicBezTo>
                  <a:cubicBezTo>
                    <a:pt x="6028" y="19022"/>
                    <a:pt x="5915" y="18954"/>
                    <a:pt x="5824" y="18875"/>
                  </a:cubicBezTo>
                  <a:cubicBezTo>
                    <a:pt x="5733" y="18795"/>
                    <a:pt x="5653" y="18715"/>
                    <a:pt x="5585" y="18624"/>
                  </a:cubicBezTo>
                  <a:cubicBezTo>
                    <a:pt x="5516" y="18533"/>
                    <a:pt x="5460" y="18408"/>
                    <a:pt x="5357" y="18351"/>
                  </a:cubicBezTo>
                  <a:cubicBezTo>
                    <a:pt x="5346" y="18344"/>
                    <a:pt x="5331" y="18340"/>
                    <a:pt x="5315" y="18340"/>
                  </a:cubicBezTo>
                  <a:cubicBezTo>
                    <a:pt x="5284" y="18340"/>
                    <a:pt x="5251" y="18355"/>
                    <a:pt x="5243" y="18386"/>
                  </a:cubicBezTo>
                  <a:lnTo>
                    <a:pt x="5232" y="18386"/>
                  </a:lnTo>
                  <a:cubicBezTo>
                    <a:pt x="5209" y="18420"/>
                    <a:pt x="5187" y="18442"/>
                    <a:pt x="5164" y="18477"/>
                  </a:cubicBezTo>
                  <a:cubicBezTo>
                    <a:pt x="5153" y="18477"/>
                    <a:pt x="5153" y="18477"/>
                    <a:pt x="5153" y="18488"/>
                  </a:cubicBezTo>
                  <a:cubicBezTo>
                    <a:pt x="5107" y="18511"/>
                    <a:pt x="5073" y="18533"/>
                    <a:pt x="5039" y="18556"/>
                  </a:cubicBezTo>
                  <a:cubicBezTo>
                    <a:pt x="4936" y="18624"/>
                    <a:pt x="4823" y="18693"/>
                    <a:pt x="4698" y="18738"/>
                  </a:cubicBezTo>
                  <a:cubicBezTo>
                    <a:pt x="4521" y="18809"/>
                    <a:pt x="4325" y="18852"/>
                    <a:pt x="4128" y="18852"/>
                  </a:cubicBezTo>
                  <a:cubicBezTo>
                    <a:pt x="4072" y="18852"/>
                    <a:pt x="4015" y="18848"/>
                    <a:pt x="3958" y="18840"/>
                  </a:cubicBezTo>
                  <a:cubicBezTo>
                    <a:pt x="3719" y="18818"/>
                    <a:pt x="3492" y="18727"/>
                    <a:pt x="3299" y="18590"/>
                  </a:cubicBezTo>
                  <a:cubicBezTo>
                    <a:pt x="3196" y="18522"/>
                    <a:pt x="3094" y="18442"/>
                    <a:pt x="3014" y="18351"/>
                  </a:cubicBezTo>
                  <a:cubicBezTo>
                    <a:pt x="2969" y="18306"/>
                    <a:pt x="2935" y="18260"/>
                    <a:pt x="2889" y="18215"/>
                  </a:cubicBezTo>
                  <a:cubicBezTo>
                    <a:pt x="2889" y="18204"/>
                    <a:pt x="2889" y="18204"/>
                    <a:pt x="2889" y="18192"/>
                  </a:cubicBezTo>
                  <a:cubicBezTo>
                    <a:pt x="2878" y="18181"/>
                    <a:pt x="2866" y="18181"/>
                    <a:pt x="2866" y="18169"/>
                  </a:cubicBezTo>
                  <a:cubicBezTo>
                    <a:pt x="2855" y="18147"/>
                    <a:pt x="2832" y="18135"/>
                    <a:pt x="2821" y="18124"/>
                  </a:cubicBezTo>
                  <a:cubicBezTo>
                    <a:pt x="2811" y="18084"/>
                    <a:pt x="2775" y="18053"/>
                    <a:pt x="2729" y="18053"/>
                  </a:cubicBezTo>
                  <a:cubicBezTo>
                    <a:pt x="2722" y="18053"/>
                    <a:pt x="2715" y="18054"/>
                    <a:pt x="2707" y="18056"/>
                  </a:cubicBezTo>
                  <a:cubicBezTo>
                    <a:pt x="2526" y="18106"/>
                    <a:pt x="2344" y="18134"/>
                    <a:pt x="2165" y="18134"/>
                  </a:cubicBezTo>
                  <a:cubicBezTo>
                    <a:pt x="1895" y="18134"/>
                    <a:pt x="1629" y="18070"/>
                    <a:pt x="1376" y="17919"/>
                  </a:cubicBezTo>
                  <a:cubicBezTo>
                    <a:pt x="921" y="17658"/>
                    <a:pt x="648" y="17191"/>
                    <a:pt x="546" y="16679"/>
                  </a:cubicBezTo>
                  <a:cubicBezTo>
                    <a:pt x="478" y="16372"/>
                    <a:pt x="467" y="16065"/>
                    <a:pt x="501" y="15770"/>
                  </a:cubicBezTo>
                  <a:cubicBezTo>
                    <a:pt x="523" y="15747"/>
                    <a:pt x="546" y="15735"/>
                    <a:pt x="580" y="15724"/>
                  </a:cubicBezTo>
                  <a:cubicBezTo>
                    <a:pt x="614" y="15701"/>
                    <a:pt x="648" y="15679"/>
                    <a:pt x="683" y="15656"/>
                  </a:cubicBezTo>
                  <a:lnTo>
                    <a:pt x="683" y="15656"/>
                  </a:lnTo>
                  <a:cubicBezTo>
                    <a:pt x="660" y="15861"/>
                    <a:pt x="660" y="16065"/>
                    <a:pt x="694" y="16270"/>
                  </a:cubicBezTo>
                  <a:cubicBezTo>
                    <a:pt x="762" y="16805"/>
                    <a:pt x="1012" y="17373"/>
                    <a:pt x="1479" y="17680"/>
                  </a:cubicBezTo>
                  <a:cubicBezTo>
                    <a:pt x="1604" y="17760"/>
                    <a:pt x="1763" y="17828"/>
                    <a:pt x="1911" y="17851"/>
                  </a:cubicBezTo>
                  <a:cubicBezTo>
                    <a:pt x="1960" y="17860"/>
                    <a:pt x="2006" y="17864"/>
                    <a:pt x="2051" y="17864"/>
                  </a:cubicBezTo>
                  <a:cubicBezTo>
                    <a:pt x="2173" y="17864"/>
                    <a:pt x="2283" y="17833"/>
                    <a:pt x="2400" y="17783"/>
                  </a:cubicBezTo>
                  <a:cubicBezTo>
                    <a:pt x="2484" y="17741"/>
                    <a:pt x="2433" y="17632"/>
                    <a:pt x="2362" y="17632"/>
                  </a:cubicBezTo>
                  <a:cubicBezTo>
                    <a:pt x="2356" y="17632"/>
                    <a:pt x="2350" y="17633"/>
                    <a:pt x="2343" y="17635"/>
                  </a:cubicBezTo>
                  <a:cubicBezTo>
                    <a:pt x="2281" y="17646"/>
                    <a:pt x="2217" y="17652"/>
                    <a:pt x="2153" y="17652"/>
                  </a:cubicBezTo>
                  <a:cubicBezTo>
                    <a:pt x="1961" y="17652"/>
                    <a:pt x="1769" y="17601"/>
                    <a:pt x="1615" y="17498"/>
                  </a:cubicBezTo>
                  <a:cubicBezTo>
                    <a:pt x="1399" y="17373"/>
                    <a:pt x="1240" y="17180"/>
                    <a:pt x="1115" y="16964"/>
                  </a:cubicBezTo>
                  <a:cubicBezTo>
                    <a:pt x="876" y="16532"/>
                    <a:pt x="808" y="16020"/>
                    <a:pt x="853" y="15519"/>
                  </a:cubicBezTo>
                  <a:cubicBezTo>
                    <a:pt x="1012" y="15394"/>
                    <a:pt x="1149" y="15235"/>
                    <a:pt x="1274" y="15064"/>
                  </a:cubicBezTo>
                  <a:cubicBezTo>
                    <a:pt x="1490" y="14769"/>
                    <a:pt x="1649" y="14439"/>
                    <a:pt x="1661" y="14064"/>
                  </a:cubicBezTo>
                  <a:cubicBezTo>
                    <a:pt x="1661" y="13745"/>
                    <a:pt x="1547" y="13427"/>
                    <a:pt x="1320" y="13210"/>
                  </a:cubicBezTo>
                  <a:cubicBezTo>
                    <a:pt x="1285" y="13188"/>
                    <a:pt x="1251" y="13154"/>
                    <a:pt x="1217" y="13131"/>
                  </a:cubicBezTo>
                  <a:cubicBezTo>
                    <a:pt x="1240" y="13085"/>
                    <a:pt x="1251" y="13028"/>
                    <a:pt x="1263" y="12972"/>
                  </a:cubicBezTo>
                  <a:cubicBezTo>
                    <a:pt x="1285" y="12892"/>
                    <a:pt x="1308" y="12801"/>
                    <a:pt x="1331" y="12710"/>
                  </a:cubicBezTo>
                  <a:cubicBezTo>
                    <a:pt x="2866" y="12062"/>
                    <a:pt x="4823" y="11709"/>
                    <a:pt x="6904" y="11709"/>
                  </a:cubicBezTo>
                  <a:close/>
                  <a:moveTo>
                    <a:pt x="8565" y="18670"/>
                  </a:moveTo>
                  <a:cubicBezTo>
                    <a:pt x="8667" y="18784"/>
                    <a:pt x="8803" y="18875"/>
                    <a:pt x="8940" y="18943"/>
                  </a:cubicBezTo>
                  <a:cubicBezTo>
                    <a:pt x="9111" y="19022"/>
                    <a:pt x="9281" y="19079"/>
                    <a:pt x="9463" y="19102"/>
                  </a:cubicBezTo>
                  <a:cubicBezTo>
                    <a:pt x="9042" y="20103"/>
                    <a:pt x="8064" y="20797"/>
                    <a:pt x="6915" y="20797"/>
                  </a:cubicBezTo>
                  <a:cubicBezTo>
                    <a:pt x="5767" y="20797"/>
                    <a:pt x="4789" y="20103"/>
                    <a:pt x="4368" y="19113"/>
                  </a:cubicBezTo>
                  <a:cubicBezTo>
                    <a:pt x="4561" y="19079"/>
                    <a:pt x="4743" y="19022"/>
                    <a:pt x="4925" y="18943"/>
                  </a:cubicBezTo>
                  <a:cubicBezTo>
                    <a:pt x="5062" y="18875"/>
                    <a:pt x="5198" y="18784"/>
                    <a:pt x="5300" y="18670"/>
                  </a:cubicBezTo>
                  <a:cubicBezTo>
                    <a:pt x="5334" y="18738"/>
                    <a:pt x="5391" y="18806"/>
                    <a:pt x="5448" y="18875"/>
                  </a:cubicBezTo>
                  <a:cubicBezTo>
                    <a:pt x="5448" y="18875"/>
                    <a:pt x="5448" y="18875"/>
                    <a:pt x="5448" y="18886"/>
                  </a:cubicBezTo>
                  <a:cubicBezTo>
                    <a:pt x="5573" y="19057"/>
                    <a:pt x="5744" y="19170"/>
                    <a:pt x="5937" y="19273"/>
                  </a:cubicBezTo>
                  <a:cubicBezTo>
                    <a:pt x="6006" y="19307"/>
                    <a:pt x="6097" y="19352"/>
                    <a:pt x="6176" y="19386"/>
                  </a:cubicBezTo>
                  <a:cubicBezTo>
                    <a:pt x="6415" y="19489"/>
                    <a:pt x="6677" y="19523"/>
                    <a:pt x="6927" y="19523"/>
                  </a:cubicBezTo>
                  <a:cubicBezTo>
                    <a:pt x="7188" y="19523"/>
                    <a:pt x="7450" y="19489"/>
                    <a:pt x="7689" y="19386"/>
                  </a:cubicBezTo>
                  <a:cubicBezTo>
                    <a:pt x="7768" y="19352"/>
                    <a:pt x="7848" y="19307"/>
                    <a:pt x="7928" y="19273"/>
                  </a:cubicBezTo>
                  <a:cubicBezTo>
                    <a:pt x="8121" y="19170"/>
                    <a:pt x="8292" y="19045"/>
                    <a:pt x="8405" y="18886"/>
                  </a:cubicBezTo>
                  <a:cubicBezTo>
                    <a:pt x="8417" y="18875"/>
                    <a:pt x="8417" y="18875"/>
                    <a:pt x="8417" y="18875"/>
                  </a:cubicBezTo>
                  <a:cubicBezTo>
                    <a:pt x="8474" y="18806"/>
                    <a:pt x="8519" y="18738"/>
                    <a:pt x="8565" y="18670"/>
                  </a:cubicBezTo>
                  <a:close/>
                  <a:moveTo>
                    <a:pt x="7090" y="1"/>
                  </a:moveTo>
                  <a:cubicBezTo>
                    <a:pt x="6919" y="1"/>
                    <a:pt x="6746" y="57"/>
                    <a:pt x="6608" y="165"/>
                  </a:cubicBezTo>
                  <a:cubicBezTo>
                    <a:pt x="6256" y="438"/>
                    <a:pt x="6188" y="915"/>
                    <a:pt x="6256" y="1336"/>
                  </a:cubicBezTo>
                  <a:cubicBezTo>
                    <a:pt x="6301" y="1598"/>
                    <a:pt x="6392" y="1848"/>
                    <a:pt x="6483" y="2087"/>
                  </a:cubicBezTo>
                  <a:cubicBezTo>
                    <a:pt x="6517" y="2212"/>
                    <a:pt x="6563" y="2337"/>
                    <a:pt x="6586" y="2474"/>
                  </a:cubicBezTo>
                  <a:cubicBezTo>
                    <a:pt x="6608" y="2553"/>
                    <a:pt x="6620" y="2644"/>
                    <a:pt x="6642" y="2724"/>
                  </a:cubicBezTo>
                  <a:cubicBezTo>
                    <a:pt x="6529" y="2781"/>
                    <a:pt x="6426" y="2872"/>
                    <a:pt x="6358" y="2985"/>
                  </a:cubicBezTo>
                  <a:cubicBezTo>
                    <a:pt x="6335" y="3020"/>
                    <a:pt x="6313" y="3065"/>
                    <a:pt x="6290" y="3111"/>
                  </a:cubicBezTo>
                  <a:cubicBezTo>
                    <a:pt x="6290" y="3122"/>
                    <a:pt x="6279" y="3145"/>
                    <a:pt x="6279" y="3156"/>
                  </a:cubicBezTo>
                  <a:cubicBezTo>
                    <a:pt x="6279" y="3179"/>
                    <a:pt x="6267" y="3190"/>
                    <a:pt x="6267" y="3202"/>
                  </a:cubicBezTo>
                  <a:cubicBezTo>
                    <a:pt x="6267" y="3210"/>
                    <a:pt x="6267" y="3218"/>
                    <a:pt x="6267" y="3218"/>
                  </a:cubicBezTo>
                  <a:cubicBezTo>
                    <a:pt x="6267" y="3227"/>
                    <a:pt x="6267" y="3236"/>
                    <a:pt x="6267" y="3236"/>
                  </a:cubicBezTo>
                  <a:cubicBezTo>
                    <a:pt x="6165" y="3236"/>
                    <a:pt x="6062" y="3247"/>
                    <a:pt x="5960" y="3247"/>
                  </a:cubicBezTo>
                  <a:cubicBezTo>
                    <a:pt x="5812" y="3247"/>
                    <a:pt x="5676" y="3247"/>
                    <a:pt x="5551" y="3315"/>
                  </a:cubicBezTo>
                  <a:cubicBezTo>
                    <a:pt x="5437" y="3372"/>
                    <a:pt x="5346" y="3475"/>
                    <a:pt x="5266" y="3566"/>
                  </a:cubicBezTo>
                  <a:cubicBezTo>
                    <a:pt x="5073" y="3793"/>
                    <a:pt x="4891" y="4020"/>
                    <a:pt x="4720" y="4259"/>
                  </a:cubicBezTo>
                  <a:cubicBezTo>
                    <a:pt x="4629" y="4384"/>
                    <a:pt x="4550" y="4521"/>
                    <a:pt x="4459" y="4657"/>
                  </a:cubicBezTo>
                  <a:cubicBezTo>
                    <a:pt x="4413" y="4726"/>
                    <a:pt x="4379" y="4794"/>
                    <a:pt x="4345" y="4862"/>
                  </a:cubicBezTo>
                  <a:cubicBezTo>
                    <a:pt x="4311" y="4896"/>
                    <a:pt x="4288" y="4942"/>
                    <a:pt x="4277" y="4999"/>
                  </a:cubicBezTo>
                  <a:cubicBezTo>
                    <a:pt x="3992" y="5135"/>
                    <a:pt x="3719" y="5306"/>
                    <a:pt x="3458" y="5499"/>
                  </a:cubicBezTo>
                  <a:cubicBezTo>
                    <a:pt x="2491" y="6238"/>
                    <a:pt x="1797" y="7308"/>
                    <a:pt x="1513" y="8490"/>
                  </a:cubicBezTo>
                  <a:cubicBezTo>
                    <a:pt x="1183" y="9832"/>
                    <a:pt x="1308" y="11243"/>
                    <a:pt x="1024" y="12585"/>
                  </a:cubicBezTo>
                  <a:cubicBezTo>
                    <a:pt x="739" y="13893"/>
                    <a:pt x="0" y="15144"/>
                    <a:pt x="182" y="16520"/>
                  </a:cubicBezTo>
                  <a:cubicBezTo>
                    <a:pt x="262" y="17112"/>
                    <a:pt x="501" y="17680"/>
                    <a:pt x="978" y="18056"/>
                  </a:cubicBezTo>
                  <a:cubicBezTo>
                    <a:pt x="1194" y="18226"/>
                    <a:pt x="1433" y="18351"/>
                    <a:pt x="1695" y="18420"/>
                  </a:cubicBezTo>
                  <a:cubicBezTo>
                    <a:pt x="1823" y="18456"/>
                    <a:pt x="1967" y="18480"/>
                    <a:pt x="2112" y="18480"/>
                  </a:cubicBezTo>
                  <a:cubicBezTo>
                    <a:pt x="2237" y="18480"/>
                    <a:pt x="2363" y="18462"/>
                    <a:pt x="2480" y="18420"/>
                  </a:cubicBezTo>
                  <a:cubicBezTo>
                    <a:pt x="2548" y="18397"/>
                    <a:pt x="2616" y="18363"/>
                    <a:pt x="2684" y="18317"/>
                  </a:cubicBezTo>
                  <a:cubicBezTo>
                    <a:pt x="2707" y="18374"/>
                    <a:pt x="2741" y="18431"/>
                    <a:pt x="2775" y="18477"/>
                  </a:cubicBezTo>
                  <a:cubicBezTo>
                    <a:pt x="2844" y="18556"/>
                    <a:pt x="2923" y="18636"/>
                    <a:pt x="3014" y="18715"/>
                  </a:cubicBezTo>
                  <a:cubicBezTo>
                    <a:pt x="3185" y="18863"/>
                    <a:pt x="3378" y="18966"/>
                    <a:pt x="3594" y="19045"/>
                  </a:cubicBezTo>
                  <a:cubicBezTo>
                    <a:pt x="3731" y="19091"/>
                    <a:pt x="3879" y="19113"/>
                    <a:pt x="4026" y="19125"/>
                  </a:cubicBezTo>
                  <a:cubicBezTo>
                    <a:pt x="4470" y="20285"/>
                    <a:pt x="5596" y="21115"/>
                    <a:pt x="6915" y="21115"/>
                  </a:cubicBezTo>
                  <a:cubicBezTo>
                    <a:pt x="8235" y="21115"/>
                    <a:pt x="9361" y="20285"/>
                    <a:pt x="9804" y="19125"/>
                  </a:cubicBezTo>
                  <a:cubicBezTo>
                    <a:pt x="9964" y="19125"/>
                    <a:pt x="10123" y="19091"/>
                    <a:pt x="10271" y="19045"/>
                  </a:cubicBezTo>
                  <a:cubicBezTo>
                    <a:pt x="10487" y="18966"/>
                    <a:pt x="10680" y="18863"/>
                    <a:pt x="10851" y="18715"/>
                  </a:cubicBezTo>
                  <a:cubicBezTo>
                    <a:pt x="10942" y="18636"/>
                    <a:pt x="11021" y="18556"/>
                    <a:pt x="11090" y="18477"/>
                  </a:cubicBezTo>
                  <a:cubicBezTo>
                    <a:pt x="11124" y="18431"/>
                    <a:pt x="11158" y="18374"/>
                    <a:pt x="11181" y="18317"/>
                  </a:cubicBezTo>
                  <a:cubicBezTo>
                    <a:pt x="11249" y="18363"/>
                    <a:pt x="11306" y="18397"/>
                    <a:pt x="11385" y="18420"/>
                  </a:cubicBezTo>
                  <a:cubicBezTo>
                    <a:pt x="11496" y="18462"/>
                    <a:pt x="11620" y="18480"/>
                    <a:pt x="11745" y="18480"/>
                  </a:cubicBezTo>
                  <a:cubicBezTo>
                    <a:pt x="11889" y="18480"/>
                    <a:pt x="12036" y="18456"/>
                    <a:pt x="12170" y="18420"/>
                  </a:cubicBezTo>
                  <a:cubicBezTo>
                    <a:pt x="12432" y="18351"/>
                    <a:pt x="12671" y="18226"/>
                    <a:pt x="12887" y="18056"/>
                  </a:cubicBezTo>
                  <a:cubicBezTo>
                    <a:pt x="13364" y="17680"/>
                    <a:pt x="13603" y="17112"/>
                    <a:pt x="13683" y="16520"/>
                  </a:cubicBezTo>
                  <a:cubicBezTo>
                    <a:pt x="13865" y="15144"/>
                    <a:pt x="13114" y="13893"/>
                    <a:pt x="12841" y="12585"/>
                  </a:cubicBezTo>
                  <a:cubicBezTo>
                    <a:pt x="12557" y="11243"/>
                    <a:pt x="12682" y="9832"/>
                    <a:pt x="12352" y="8490"/>
                  </a:cubicBezTo>
                  <a:cubicBezTo>
                    <a:pt x="12068" y="7308"/>
                    <a:pt x="11374" y="6238"/>
                    <a:pt x="10407" y="5499"/>
                  </a:cubicBezTo>
                  <a:cubicBezTo>
                    <a:pt x="10146" y="5306"/>
                    <a:pt x="9873" y="5135"/>
                    <a:pt x="9588" y="4999"/>
                  </a:cubicBezTo>
                  <a:cubicBezTo>
                    <a:pt x="9577" y="4942"/>
                    <a:pt x="9543" y="4896"/>
                    <a:pt x="9520" y="4862"/>
                  </a:cubicBezTo>
                  <a:cubicBezTo>
                    <a:pt x="9486" y="4794"/>
                    <a:pt x="9440" y="4726"/>
                    <a:pt x="9406" y="4657"/>
                  </a:cubicBezTo>
                  <a:cubicBezTo>
                    <a:pt x="9315" y="4521"/>
                    <a:pt x="9236" y="4384"/>
                    <a:pt x="9133" y="4259"/>
                  </a:cubicBezTo>
                  <a:cubicBezTo>
                    <a:pt x="8974" y="4020"/>
                    <a:pt x="8792" y="3793"/>
                    <a:pt x="8599" y="3566"/>
                  </a:cubicBezTo>
                  <a:cubicBezTo>
                    <a:pt x="8519" y="3475"/>
                    <a:pt x="8428" y="3372"/>
                    <a:pt x="8314" y="3315"/>
                  </a:cubicBezTo>
                  <a:cubicBezTo>
                    <a:pt x="8189" y="3258"/>
                    <a:pt x="8053" y="3247"/>
                    <a:pt x="7905" y="3247"/>
                  </a:cubicBezTo>
                  <a:lnTo>
                    <a:pt x="7677" y="3247"/>
                  </a:lnTo>
                  <a:cubicBezTo>
                    <a:pt x="7655" y="3145"/>
                    <a:pt x="7609" y="3054"/>
                    <a:pt x="7564" y="2985"/>
                  </a:cubicBezTo>
                  <a:cubicBezTo>
                    <a:pt x="7507" y="2906"/>
                    <a:pt x="7439" y="2838"/>
                    <a:pt x="7359" y="2781"/>
                  </a:cubicBezTo>
                  <a:cubicBezTo>
                    <a:pt x="7370" y="2735"/>
                    <a:pt x="7370" y="2690"/>
                    <a:pt x="7393" y="2644"/>
                  </a:cubicBezTo>
                  <a:cubicBezTo>
                    <a:pt x="7416" y="2531"/>
                    <a:pt x="7461" y="2417"/>
                    <a:pt x="7495" y="2303"/>
                  </a:cubicBezTo>
                  <a:cubicBezTo>
                    <a:pt x="7575" y="2076"/>
                    <a:pt x="7666" y="1859"/>
                    <a:pt x="7723" y="1632"/>
                  </a:cubicBezTo>
                  <a:cubicBezTo>
                    <a:pt x="7791" y="1393"/>
                    <a:pt x="7837" y="1154"/>
                    <a:pt x="7825" y="904"/>
                  </a:cubicBezTo>
                  <a:cubicBezTo>
                    <a:pt x="7814" y="688"/>
                    <a:pt x="7768" y="449"/>
                    <a:pt x="7643" y="267"/>
                  </a:cubicBezTo>
                  <a:cubicBezTo>
                    <a:pt x="7506" y="86"/>
                    <a:pt x="7299" y="1"/>
                    <a:pt x="709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3"/>
            <p:cNvSpPr/>
            <p:nvPr/>
          </p:nvSpPr>
          <p:spPr>
            <a:xfrm>
              <a:off x="5122225" y="2249950"/>
              <a:ext cx="58325" cy="77825"/>
            </a:xfrm>
            <a:custGeom>
              <a:rect b="b" l="l" r="r" t="t"/>
              <a:pathLst>
                <a:path extrusionOk="0" h="3113" w="2333">
                  <a:moveTo>
                    <a:pt x="1157" y="330"/>
                  </a:moveTo>
                  <a:cubicBezTo>
                    <a:pt x="1498" y="330"/>
                    <a:pt x="1801" y="566"/>
                    <a:pt x="1912" y="906"/>
                  </a:cubicBezTo>
                  <a:cubicBezTo>
                    <a:pt x="1991" y="1179"/>
                    <a:pt x="1946" y="1475"/>
                    <a:pt x="1866" y="1736"/>
                  </a:cubicBezTo>
                  <a:cubicBezTo>
                    <a:pt x="1775" y="1987"/>
                    <a:pt x="1650" y="2237"/>
                    <a:pt x="1479" y="2442"/>
                  </a:cubicBezTo>
                  <a:cubicBezTo>
                    <a:pt x="1400" y="2544"/>
                    <a:pt x="1309" y="2635"/>
                    <a:pt x="1195" y="2715"/>
                  </a:cubicBezTo>
                  <a:cubicBezTo>
                    <a:pt x="1146" y="2742"/>
                    <a:pt x="1118" y="2756"/>
                    <a:pt x="1092" y="2756"/>
                  </a:cubicBezTo>
                  <a:cubicBezTo>
                    <a:pt x="1064" y="2756"/>
                    <a:pt x="1038" y="2739"/>
                    <a:pt x="990" y="2703"/>
                  </a:cubicBezTo>
                  <a:cubicBezTo>
                    <a:pt x="888" y="2612"/>
                    <a:pt x="808" y="2510"/>
                    <a:pt x="729" y="2408"/>
                  </a:cubicBezTo>
                  <a:cubicBezTo>
                    <a:pt x="581" y="2180"/>
                    <a:pt x="479" y="1930"/>
                    <a:pt x="422" y="1668"/>
                  </a:cubicBezTo>
                  <a:cubicBezTo>
                    <a:pt x="353" y="1395"/>
                    <a:pt x="342" y="1100"/>
                    <a:pt x="456" y="827"/>
                  </a:cubicBezTo>
                  <a:cubicBezTo>
                    <a:pt x="547" y="622"/>
                    <a:pt x="695" y="440"/>
                    <a:pt x="911" y="372"/>
                  </a:cubicBezTo>
                  <a:cubicBezTo>
                    <a:pt x="994" y="343"/>
                    <a:pt x="1077" y="330"/>
                    <a:pt x="1157" y="330"/>
                  </a:cubicBezTo>
                  <a:close/>
                  <a:moveTo>
                    <a:pt x="1156" y="0"/>
                  </a:moveTo>
                  <a:cubicBezTo>
                    <a:pt x="1023" y="0"/>
                    <a:pt x="890" y="21"/>
                    <a:pt x="774" y="65"/>
                  </a:cubicBezTo>
                  <a:cubicBezTo>
                    <a:pt x="479" y="167"/>
                    <a:pt x="251" y="428"/>
                    <a:pt x="137" y="724"/>
                  </a:cubicBezTo>
                  <a:cubicBezTo>
                    <a:pt x="1" y="1065"/>
                    <a:pt x="24" y="1441"/>
                    <a:pt x="115" y="1793"/>
                  </a:cubicBezTo>
                  <a:cubicBezTo>
                    <a:pt x="194" y="2112"/>
                    <a:pt x="331" y="2419"/>
                    <a:pt x="524" y="2669"/>
                  </a:cubicBezTo>
                  <a:cubicBezTo>
                    <a:pt x="625" y="2803"/>
                    <a:pt x="868" y="3113"/>
                    <a:pt x="1071" y="3113"/>
                  </a:cubicBezTo>
                  <a:cubicBezTo>
                    <a:pt x="1074" y="3113"/>
                    <a:pt x="1078" y="3113"/>
                    <a:pt x="1081" y="3113"/>
                  </a:cubicBezTo>
                  <a:cubicBezTo>
                    <a:pt x="1297" y="3090"/>
                    <a:pt x="1525" y="2874"/>
                    <a:pt x="1661" y="2726"/>
                  </a:cubicBezTo>
                  <a:cubicBezTo>
                    <a:pt x="1877" y="2487"/>
                    <a:pt x="2037" y="2203"/>
                    <a:pt x="2150" y="1896"/>
                  </a:cubicBezTo>
                  <a:cubicBezTo>
                    <a:pt x="2276" y="1555"/>
                    <a:pt x="2332" y="1191"/>
                    <a:pt x="2230" y="827"/>
                  </a:cubicBezTo>
                  <a:cubicBezTo>
                    <a:pt x="2150" y="531"/>
                    <a:pt x="1946" y="247"/>
                    <a:pt x="1661" y="110"/>
                  </a:cubicBezTo>
                  <a:cubicBezTo>
                    <a:pt x="1518" y="38"/>
                    <a:pt x="1336" y="0"/>
                    <a:pt x="115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3"/>
            <p:cNvSpPr/>
            <p:nvPr/>
          </p:nvSpPr>
          <p:spPr>
            <a:xfrm>
              <a:off x="5058250" y="2241975"/>
              <a:ext cx="58025" cy="77575"/>
            </a:xfrm>
            <a:custGeom>
              <a:rect b="b" l="l" r="r" t="t"/>
              <a:pathLst>
                <a:path extrusionOk="0" h="3103" w="2321">
                  <a:moveTo>
                    <a:pt x="1167" y="331"/>
                  </a:moveTo>
                  <a:cubicBezTo>
                    <a:pt x="1524" y="331"/>
                    <a:pt x="1826" y="590"/>
                    <a:pt x="1912" y="952"/>
                  </a:cubicBezTo>
                  <a:cubicBezTo>
                    <a:pt x="1980" y="1225"/>
                    <a:pt x="1923" y="1521"/>
                    <a:pt x="1821" y="1783"/>
                  </a:cubicBezTo>
                  <a:cubicBezTo>
                    <a:pt x="1718" y="2021"/>
                    <a:pt x="1582" y="2260"/>
                    <a:pt x="1400" y="2454"/>
                  </a:cubicBezTo>
                  <a:cubicBezTo>
                    <a:pt x="1309" y="2556"/>
                    <a:pt x="1206" y="2636"/>
                    <a:pt x="1093" y="2704"/>
                  </a:cubicBezTo>
                  <a:cubicBezTo>
                    <a:pt x="1050" y="2735"/>
                    <a:pt x="1023" y="2752"/>
                    <a:pt x="996" y="2752"/>
                  </a:cubicBezTo>
                  <a:cubicBezTo>
                    <a:pt x="966" y="2752"/>
                    <a:pt x="937" y="2730"/>
                    <a:pt x="888" y="2681"/>
                  </a:cubicBezTo>
                  <a:cubicBezTo>
                    <a:pt x="797" y="2601"/>
                    <a:pt x="717" y="2499"/>
                    <a:pt x="649" y="2374"/>
                  </a:cubicBezTo>
                  <a:cubicBezTo>
                    <a:pt x="513" y="2146"/>
                    <a:pt x="422" y="1885"/>
                    <a:pt x="387" y="1623"/>
                  </a:cubicBezTo>
                  <a:cubicBezTo>
                    <a:pt x="342" y="1350"/>
                    <a:pt x="342" y="1043"/>
                    <a:pt x="467" y="793"/>
                  </a:cubicBezTo>
                  <a:cubicBezTo>
                    <a:pt x="569" y="588"/>
                    <a:pt x="729" y="418"/>
                    <a:pt x="956" y="361"/>
                  </a:cubicBezTo>
                  <a:cubicBezTo>
                    <a:pt x="1028" y="341"/>
                    <a:pt x="1098" y="331"/>
                    <a:pt x="1167" y="331"/>
                  </a:cubicBezTo>
                  <a:close/>
                  <a:moveTo>
                    <a:pt x="1142" y="1"/>
                  </a:moveTo>
                  <a:cubicBezTo>
                    <a:pt x="1033" y="1"/>
                    <a:pt x="927" y="14"/>
                    <a:pt x="831" y="42"/>
                  </a:cubicBezTo>
                  <a:cubicBezTo>
                    <a:pt x="524" y="133"/>
                    <a:pt x="285" y="384"/>
                    <a:pt x="160" y="668"/>
                  </a:cubicBezTo>
                  <a:cubicBezTo>
                    <a:pt x="1" y="1009"/>
                    <a:pt x="1" y="1384"/>
                    <a:pt x="69" y="1737"/>
                  </a:cubicBezTo>
                  <a:cubicBezTo>
                    <a:pt x="137" y="2055"/>
                    <a:pt x="251" y="2363"/>
                    <a:pt x="422" y="2636"/>
                  </a:cubicBezTo>
                  <a:cubicBezTo>
                    <a:pt x="522" y="2781"/>
                    <a:pt x="755" y="3102"/>
                    <a:pt x="946" y="3102"/>
                  </a:cubicBezTo>
                  <a:cubicBezTo>
                    <a:pt x="950" y="3102"/>
                    <a:pt x="953" y="3102"/>
                    <a:pt x="956" y="3102"/>
                  </a:cubicBezTo>
                  <a:cubicBezTo>
                    <a:pt x="1184" y="3102"/>
                    <a:pt x="1411" y="2897"/>
                    <a:pt x="1559" y="2761"/>
                  </a:cubicBezTo>
                  <a:cubicBezTo>
                    <a:pt x="1798" y="2533"/>
                    <a:pt x="1968" y="2249"/>
                    <a:pt x="2093" y="1953"/>
                  </a:cubicBezTo>
                  <a:cubicBezTo>
                    <a:pt x="2241" y="1623"/>
                    <a:pt x="2321" y="1259"/>
                    <a:pt x="2241" y="895"/>
                  </a:cubicBezTo>
                  <a:cubicBezTo>
                    <a:pt x="2173" y="588"/>
                    <a:pt x="1991" y="293"/>
                    <a:pt x="1718" y="145"/>
                  </a:cubicBezTo>
                  <a:cubicBezTo>
                    <a:pt x="1556" y="49"/>
                    <a:pt x="1345" y="1"/>
                    <a:pt x="114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3"/>
            <p:cNvSpPr/>
            <p:nvPr/>
          </p:nvSpPr>
          <p:spPr>
            <a:xfrm>
              <a:off x="5186775" y="2249950"/>
              <a:ext cx="58325" cy="77850"/>
            </a:xfrm>
            <a:custGeom>
              <a:rect b="b" l="l" r="r" t="t"/>
              <a:pathLst>
                <a:path extrusionOk="0" h="3114" w="2333">
                  <a:moveTo>
                    <a:pt x="1176" y="330"/>
                  </a:moveTo>
                  <a:cubicBezTo>
                    <a:pt x="1257" y="330"/>
                    <a:pt x="1339" y="343"/>
                    <a:pt x="1422" y="372"/>
                  </a:cubicBezTo>
                  <a:cubicBezTo>
                    <a:pt x="1638" y="440"/>
                    <a:pt x="1798" y="622"/>
                    <a:pt x="1877" y="827"/>
                  </a:cubicBezTo>
                  <a:cubicBezTo>
                    <a:pt x="1991" y="1100"/>
                    <a:pt x="1980" y="1395"/>
                    <a:pt x="1923" y="1668"/>
                  </a:cubicBezTo>
                  <a:cubicBezTo>
                    <a:pt x="1866" y="1930"/>
                    <a:pt x="1752" y="2180"/>
                    <a:pt x="1604" y="2408"/>
                  </a:cubicBezTo>
                  <a:cubicBezTo>
                    <a:pt x="1536" y="2510"/>
                    <a:pt x="1457" y="2612"/>
                    <a:pt x="1354" y="2703"/>
                  </a:cubicBezTo>
                  <a:cubicBezTo>
                    <a:pt x="1309" y="2737"/>
                    <a:pt x="1280" y="2754"/>
                    <a:pt x="1252" y="2754"/>
                  </a:cubicBezTo>
                  <a:cubicBezTo>
                    <a:pt x="1223" y="2754"/>
                    <a:pt x="1195" y="2737"/>
                    <a:pt x="1149" y="2703"/>
                  </a:cubicBezTo>
                  <a:cubicBezTo>
                    <a:pt x="1036" y="2635"/>
                    <a:pt x="945" y="2544"/>
                    <a:pt x="854" y="2442"/>
                  </a:cubicBezTo>
                  <a:cubicBezTo>
                    <a:pt x="683" y="2237"/>
                    <a:pt x="558" y="1987"/>
                    <a:pt x="478" y="1736"/>
                  </a:cubicBezTo>
                  <a:cubicBezTo>
                    <a:pt x="387" y="1475"/>
                    <a:pt x="342" y="1179"/>
                    <a:pt x="433" y="906"/>
                  </a:cubicBezTo>
                  <a:cubicBezTo>
                    <a:pt x="534" y="566"/>
                    <a:pt x="836" y="330"/>
                    <a:pt x="1176" y="330"/>
                  </a:cubicBezTo>
                  <a:close/>
                  <a:moveTo>
                    <a:pt x="1177" y="0"/>
                  </a:moveTo>
                  <a:cubicBezTo>
                    <a:pt x="997" y="0"/>
                    <a:pt x="815" y="38"/>
                    <a:pt x="672" y="110"/>
                  </a:cubicBezTo>
                  <a:cubicBezTo>
                    <a:pt x="387" y="247"/>
                    <a:pt x="183" y="531"/>
                    <a:pt x="103" y="827"/>
                  </a:cubicBezTo>
                  <a:cubicBezTo>
                    <a:pt x="1" y="1191"/>
                    <a:pt x="58" y="1555"/>
                    <a:pt x="183" y="1896"/>
                  </a:cubicBezTo>
                  <a:cubicBezTo>
                    <a:pt x="296" y="2203"/>
                    <a:pt x="456" y="2487"/>
                    <a:pt x="672" y="2726"/>
                  </a:cubicBezTo>
                  <a:cubicBezTo>
                    <a:pt x="820" y="2874"/>
                    <a:pt x="1036" y="3090"/>
                    <a:pt x="1252" y="3113"/>
                  </a:cubicBezTo>
                  <a:cubicBezTo>
                    <a:pt x="1255" y="3113"/>
                    <a:pt x="1259" y="3113"/>
                    <a:pt x="1263" y="3113"/>
                  </a:cubicBezTo>
                  <a:cubicBezTo>
                    <a:pt x="1466" y="3113"/>
                    <a:pt x="1709" y="2814"/>
                    <a:pt x="1820" y="2669"/>
                  </a:cubicBezTo>
                  <a:cubicBezTo>
                    <a:pt x="2014" y="2419"/>
                    <a:pt x="2139" y="2112"/>
                    <a:pt x="2219" y="1793"/>
                  </a:cubicBezTo>
                  <a:cubicBezTo>
                    <a:pt x="2310" y="1441"/>
                    <a:pt x="2332" y="1077"/>
                    <a:pt x="2196" y="724"/>
                  </a:cubicBezTo>
                  <a:cubicBezTo>
                    <a:pt x="2082" y="428"/>
                    <a:pt x="1855" y="167"/>
                    <a:pt x="1559" y="65"/>
                  </a:cubicBezTo>
                  <a:cubicBezTo>
                    <a:pt x="1443" y="21"/>
                    <a:pt x="1310" y="0"/>
                    <a:pt x="117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3"/>
            <p:cNvSpPr/>
            <p:nvPr/>
          </p:nvSpPr>
          <p:spPr>
            <a:xfrm>
              <a:off x="5251050" y="2241975"/>
              <a:ext cx="58025" cy="77575"/>
            </a:xfrm>
            <a:custGeom>
              <a:rect b="b" l="l" r="r" t="t"/>
              <a:pathLst>
                <a:path extrusionOk="0" h="3103" w="2321">
                  <a:moveTo>
                    <a:pt x="1170" y="332"/>
                  </a:moveTo>
                  <a:cubicBezTo>
                    <a:pt x="1237" y="332"/>
                    <a:pt x="1307" y="341"/>
                    <a:pt x="1376" y="361"/>
                  </a:cubicBezTo>
                  <a:cubicBezTo>
                    <a:pt x="1592" y="418"/>
                    <a:pt x="1763" y="588"/>
                    <a:pt x="1854" y="793"/>
                  </a:cubicBezTo>
                  <a:cubicBezTo>
                    <a:pt x="1979" y="1055"/>
                    <a:pt x="1991" y="1350"/>
                    <a:pt x="1945" y="1623"/>
                  </a:cubicBezTo>
                  <a:cubicBezTo>
                    <a:pt x="1900" y="1885"/>
                    <a:pt x="1809" y="2146"/>
                    <a:pt x="1672" y="2385"/>
                  </a:cubicBezTo>
                  <a:cubicBezTo>
                    <a:pt x="1604" y="2488"/>
                    <a:pt x="1524" y="2601"/>
                    <a:pt x="1433" y="2692"/>
                  </a:cubicBezTo>
                  <a:cubicBezTo>
                    <a:pt x="1390" y="2736"/>
                    <a:pt x="1364" y="2755"/>
                    <a:pt x="1332" y="2755"/>
                  </a:cubicBezTo>
                  <a:cubicBezTo>
                    <a:pt x="1306" y="2755"/>
                    <a:pt x="1275" y="2741"/>
                    <a:pt x="1228" y="2715"/>
                  </a:cubicBezTo>
                  <a:cubicBezTo>
                    <a:pt x="1115" y="2647"/>
                    <a:pt x="1012" y="2556"/>
                    <a:pt x="933" y="2465"/>
                  </a:cubicBezTo>
                  <a:cubicBezTo>
                    <a:pt x="751" y="2260"/>
                    <a:pt x="603" y="2033"/>
                    <a:pt x="501" y="1783"/>
                  </a:cubicBezTo>
                  <a:cubicBezTo>
                    <a:pt x="398" y="1521"/>
                    <a:pt x="341" y="1225"/>
                    <a:pt x="410" y="952"/>
                  </a:cubicBezTo>
                  <a:cubicBezTo>
                    <a:pt x="496" y="598"/>
                    <a:pt x="808" y="332"/>
                    <a:pt x="1170" y="332"/>
                  </a:cubicBezTo>
                  <a:close/>
                  <a:moveTo>
                    <a:pt x="1179" y="1"/>
                  </a:moveTo>
                  <a:cubicBezTo>
                    <a:pt x="976" y="1"/>
                    <a:pt x="766" y="49"/>
                    <a:pt x="603" y="145"/>
                  </a:cubicBezTo>
                  <a:cubicBezTo>
                    <a:pt x="330" y="293"/>
                    <a:pt x="148" y="588"/>
                    <a:pt x="80" y="895"/>
                  </a:cubicBezTo>
                  <a:cubicBezTo>
                    <a:pt x="0" y="1259"/>
                    <a:pt x="80" y="1623"/>
                    <a:pt x="228" y="1953"/>
                  </a:cubicBezTo>
                  <a:cubicBezTo>
                    <a:pt x="353" y="2249"/>
                    <a:pt x="535" y="2533"/>
                    <a:pt x="762" y="2761"/>
                  </a:cubicBezTo>
                  <a:cubicBezTo>
                    <a:pt x="910" y="2897"/>
                    <a:pt x="1149" y="3102"/>
                    <a:pt x="1365" y="3102"/>
                  </a:cubicBezTo>
                  <a:cubicBezTo>
                    <a:pt x="1368" y="3102"/>
                    <a:pt x="1372" y="3102"/>
                    <a:pt x="1375" y="3102"/>
                  </a:cubicBezTo>
                  <a:cubicBezTo>
                    <a:pt x="1577" y="3102"/>
                    <a:pt x="1799" y="2781"/>
                    <a:pt x="1900" y="2636"/>
                  </a:cubicBezTo>
                  <a:cubicBezTo>
                    <a:pt x="2082" y="2363"/>
                    <a:pt x="2184" y="2055"/>
                    <a:pt x="2252" y="1737"/>
                  </a:cubicBezTo>
                  <a:cubicBezTo>
                    <a:pt x="2320" y="1384"/>
                    <a:pt x="2320" y="1009"/>
                    <a:pt x="2161" y="668"/>
                  </a:cubicBezTo>
                  <a:cubicBezTo>
                    <a:pt x="2036" y="384"/>
                    <a:pt x="1797" y="133"/>
                    <a:pt x="1490" y="42"/>
                  </a:cubicBezTo>
                  <a:cubicBezTo>
                    <a:pt x="1395" y="14"/>
                    <a:pt x="1288" y="1"/>
                    <a:pt x="117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3"/>
            <p:cNvSpPr/>
            <p:nvPr/>
          </p:nvSpPr>
          <p:spPr>
            <a:xfrm>
              <a:off x="5132400" y="2396825"/>
              <a:ext cx="74200" cy="25975"/>
            </a:xfrm>
            <a:custGeom>
              <a:rect b="b" l="l" r="r" t="t"/>
              <a:pathLst>
                <a:path extrusionOk="0" h="1039" w="2968">
                  <a:moveTo>
                    <a:pt x="65" y="1"/>
                  </a:moveTo>
                  <a:cubicBezTo>
                    <a:pt x="33" y="1"/>
                    <a:pt x="0" y="35"/>
                    <a:pt x="26" y="70"/>
                  </a:cubicBezTo>
                  <a:cubicBezTo>
                    <a:pt x="310" y="491"/>
                    <a:pt x="765" y="775"/>
                    <a:pt x="1243" y="923"/>
                  </a:cubicBezTo>
                  <a:cubicBezTo>
                    <a:pt x="1482" y="1003"/>
                    <a:pt x="1730" y="1039"/>
                    <a:pt x="1972" y="1039"/>
                  </a:cubicBezTo>
                  <a:cubicBezTo>
                    <a:pt x="2006" y="1039"/>
                    <a:pt x="2040" y="1038"/>
                    <a:pt x="2073" y="1037"/>
                  </a:cubicBezTo>
                  <a:cubicBezTo>
                    <a:pt x="2221" y="1037"/>
                    <a:pt x="2369" y="1014"/>
                    <a:pt x="2506" y="991"/>
                  </a:cubicBezTo>
                  <a:cubicBezTo>
                    <a:pt x="2642" y="957"/>
                    <a:pt x="2778" y="900"/>
                    <a:pt x="2904" y="832"/>
                  </a:cubicBezTo>
                  <a:cubicBezTo>
                    <a:pt x="2968" y="810"/>
                    <a:pt x="2931" y="728"/>
                    <a:pt x="2870" y="728"/>
                  </a:cubicBezTo>
                  <a:cubicBezTo>
                    <a:pt x="2866" y="728"/>
                    <a:pt x="2862" y="729"/>
                    <a:pt x="2858" y="729"/>
                  </a:cubicBezTo>
                  <a:cubicBezTo>
                    <a:pt x="2733" y="764"/>
                    <a:pt x="2596" y="786"/>
                    <a:pt x="2471" y="809"/>
                  </a:cubicBezTo>
                  <a:cubicBezTo>
                    <a:pt x="2335" y="832"/>
                    <a:pt x="2198" y="843"/>
                    <a:pt x="2062" y="855"/>
                  </a:cubicBezTo>
                  <a:cubicBezTo>
                    <a:pt x="1812" y="855"/>
                    <a:pt x="1539" y="832"/>
                    <a:pt x="1289" y="752"/>
                  </a:cubicBezTo>
                  <a:cubicBezTo>
                    <a:pt x="834" y="616"/>
                    <a:pt x="447" y="343"/>
                    <a:pt x="94" y="13"/>
                  </a:cubicBezTo>
                  <a:cubicBezTo>
                    <a:pt x="86" y="5"/>
                    <a:pt x="76" y="1"/>
                    <a:pt x="65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3"/>
            <p:cNvSpPr/>
            <p:nvPr/>
          </p:nvSpPr>
          <p:spPr>
            <a:xfrm>
              <a:off x="5211800" y="2394625"/>
              <a:ext cx="22625" cy="18525"/>
            </a:xfrm>
            <a:custGeom>
              <a:rect b="b" l="l" r="r" t="t"/>
              <a:pathLst>
                <a:path extrusionOk="0" h="741" w="905">
                  <a:moveTo>
                    <a:pt x="840" y="1"/>
                  </a:moveTo>
                  <a:cubicBezTo>
                    <a:pt x="829" y="1"/>
                    <a:pt x="817" y="4"/>
                    <a:pt x="808" y="10"/>
                  </a:cubicBezTo>
                  <a:cubicBezTo>
                    <a:pt x="672" y="112"/>
                    <a:pt x="558" y="260"/>
                    <a:pt x="410" y="362"/>
                  </a:cubicBezTo>
                  <a:cubicBezTo>
                    <a:pt x="353" y="419"/>
                    <a:pt x="285" y="465"/>
                    <a:pt x="217" y="510"/>
                  </a:cubicBezTo>
                  <a:cubicBezTo>
                    <a:pt x="171" y="533"/>
                    <a:pt x="137" y="556"/>
                    <a:pt x="92" y="590"/>
                  </a:cubicBezTo>
                  <a:cubicBezTo>
                    <a:pt x="57" y="613"/>
                    <a:pt x="12" y="635"/>
                    <a:pt x="1" y="681"/>
                  </a:cubicBezTo>
                  <a:cubicBezTo>
                    <a:pt x="1" y="704"/>
                    <a:pt x="12" y="726"/>
                    <a:pt x="23" y="726"/>
                  </a:cubicBezTo>
                  <a:cubicBezTo>
                    <a:pt x="40" y="736"/>
                    <a:pt x="59" y="740"/>
                    <a:pt x="78" y="740"/>
                  </a:cubicBezTo>
                  <a:cubicBezTo>
                    <a:pt x="150" y="740"/>
                    <a:pt x="234" y="685"/>
                    <a:pt x="296" y="658"/>
                  </a:cubicBezTo>
                  <a:cubicBezTo>
                    <a:pt x="376" y="601"/>
                    <a:pt x="456" y="544"/>
                    <a:pt x="524" y="488"/>
                  </a:cubicBezTo>
                  <a:cubicBezTo>
                    <a:pt x="672" y="374"/>
                    <a:pt x="819" y="237"/>
                    <a:pt x="888" y="55"/>
                  </a:cubicBezTo>
                  <a:cubicBezTo>
                    <a:pt x="904" y="22"/>
                    <a:pt x="872" y="1"/>
                    <a:pt x="84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3"/>
            <p:cNvSpPr/>
            <p:nvPr/>
          </p:nvSpPr>
          <p:spPr>
            <a:xfrm>
              <a:off x="5156725" y="2406200"/>
              <a:ext cx="31700" cy="6800"/>
            </a:xfrm>
            <a:custGeom>
              <a:rect b="b" l="l" r="r" t="t"/>
              <a:pathLst>
                <a:path extrusionOk="0" h="272" w="1268">
                  <a:moveTo>
                    <a:pt x="45" y="0"/>
                  </a:moveTo>
                  <a:cubicBezTo>
                    <a:pt x="16" y="0"/>
                    <a:pt x="0" y="49"/>
                    <a:pt x="31" y="70"/>
                  </a:cubicBezTo>
                  <a:cubicBezTo>
                    <a:pt x="77" y="104"/>
                    <a:pt x="111" y="127"/>
                    <a:pt x="168" y="150"/>
                  </a:cubicBezTo>
                  <a:cubicBezTo>
                    <a:pt x="213" y="172"/>
                    <a:pt x="270" y="195"/>
                    <a:pt x="316" y="207"/>
                  </a:cubicBezTo>
                  <a:cubicBezTo>
                    <a:pt x="418" y="229"/>
                    <a:pt x="520" y="252"/>
                    <a:pt x="611" y="263"/>
                  </a:cubicBezTo>
                  <a:cubicBezTo>
                    <a:pt x="661" y="269"/>
                    <a:pt x="711" y="272"/>
                    <a:pt x="762" y="272"/>
                  </a:cubicBezTo>
                  <a:cubicBezTo>
                    <a:pt x="919" y="272"/>
                    <a:pt x="1079" y="244"/>
                    <a:pt x="1225" y="184"/>
                  </a:cubicBezTo>
                  <a:cubicBezTo>
                    <a:pt x="1268" y="173"/>
                    <a:pt x="1251" y="103"/>
                    <a:pt x="1211" y="103"/>
                  </a:cubicBezTo>
                  <a:cubicBezTo>
                    <a:pt x="1209" y="103"/>
                    <a:pt x="1206" y="103"/>
                    <a:pt x="1203" y="104"/>
                  </a:cubicBezTo>
                  <a:cubicBezTo>
                    <a:pt x="1112" y="104"/>
                    <a:pt x="1009" y="116"/>
                    <a:pt x="918" y="116"/>
                  </a:cubicBezTo>
                  <a:lnTo>
                    <a:pt x="623" y="116"/>
                  </a:lnTo>
                  <a:cubicBezTo>
                    <a:pt x="532" y="104"/>
                    <a:pt x="441" y="93"/>
                    <a:pt x="350" y="70"/>
                  </a:cubicBezTo>
                  <a:cubicBezTo>
                    <a:pt x="304" y="59"/>
                    <a:pt x="259" y="47"/>
                    <a:pt x="213" y="36"/>
                  </a:cubicBezTo>
                  <a:cubicBezTo>
                    <a:pt x="156" y="25"/>
                    <a:pt x="111" y="13"/>
                    <a:pt x="54" y="2"/>
                  </a:cubicBezTo>
                  <a:cubicBezTo>
                    <a:pt x="51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3"/>
            <p:cNvSpPr/>
            <p:nvPr/>
          </p:nvSpPr>
          <p:spPr>
            <a:xfrm>
              <a:off x="5165800" y="2401925"/>
              <a:ext cx="14175" cy="4750"/>
            </a:xfrm>
            <a:custGeom>
              <a:rect b="b" l="l" r="r" t="t"/>
              <a:pathLst>
                <a:path extrusionOk="0" h="190" w="567">
                  <a:moveTo>
                    <a:pt x="52" y="0"/>
                  </a:moveTo>
                  <a:cubicBezTo>
                    <a:pt x="16" y="0"/>
                    <a:pt x="0" y="40"/>
                    <a:pt x="21" y="70"/>
                  </a:cubicBezTo>
                  <a:cubicBezTo>
                    <a:pt x="55" y="93"/>
                    <a:pt x="89" y="127"/>
                    <a:pt x="134" y="139"/>
                  </a:cubicBezTo>
                  <a:cubicBezTo>
                    <a:pt x="169" y="161"/>
                    <a:pt x="214" y="173"/>
                    <a:pt x="260" y="184"/>
                  </a:cubicBezTo>
                  <a:cubicBezTo>
                    <a:pt x="290" y="184"/>
                    <a:pt x="320" y="189"/>
                    <a:pt x="351" y="189"/>
                  </a:cubicBezTo>
                  <a:cubicBezTo>
                    <a:pt x="366" y="189"/>
                    <a:pt x="381" y="188"/>
                    <a:pt x="396" y="184"/>
                  </a:cubicBezTo>
                  <a:cubicBezTo>
                    <a:pt x="442" y="184"/>
                    <a:pt x="510" y="173"/>
                    <a:pt x="544" y="139"/>
                  </a:cubicBezTo>
                  <a:cubicBezTo>
                    <a:pt x="567" y="116"/>
                    <a:pt x="555" y="70"/>
                    <a:pt x="521" y="59"/>
                  </a:cubicBezTo>
                  <a:cubicBezTo>
                    <a:pt x="514" y="55"/>
                    <a:pt x="506" y="54"/>
                    <a:pt x="498" y="54"/>
                  </a:cubicBezTo>
                  <a:cubicBezTo>
                    <a:pt x="483" y="54"/>
                    <a:pt x="468" y="59"/>
                    <a:pt x="453" y="59"/>
                  </a:cubicBezTo>
                  <a:lnTo>
                    <a:pt x="396" y="59"/>
                  </a:lnTo>
                  <a:cubicBezTo>
                    <a:pt x="362" y="59"/>
                    <a:pt x="316" y="59"/>
                    <a:pt x="282" y="48"/>
                  </a:cubicBezTo>
                  <a:cubicBezTo>
                    <a:pt x="248" y="48"/>
                    <a:pt x="214" y="36"/>
                    <a:pt x="180" y="25"/>
                  </a:cubicBezTo>
                  <a:cubicBezTo>
                    <a:pt x="134" y="14"/>
                    <a:pt x="100" y="14"/>
                    <a:pt x="66" y="2"/>
                  </a:cubicBezTo>
                  <a:cubicBezTo>
                    <a:pt x="61" y="1"/>
                    <a:pt x="57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3"/>
            <p:cNvSpPr/>
            <p:nvPr/>
          </p:nvSpPr>
          <p:spPr>
            <a:xfrm>
              <a:off x="5170600" y="2398500"/>
              <a:ext cx="8450" cy="3200"/>
            </a:xfrm>
            <a:custGeom>
              <a:rect b="b" l="l" r="r" t="t"/>
              <a:pathLst>
                <a:path extrusionOk="0" h="128" w="338">
                  <a:moveTo>
                    <a:pt x="38" y="1"/>
                  </a:moveTo>
                  <a:cubicBezTo>
                    <a:pt x="18" y="1"/>
                    <a:pt x="1" y="39"/>
                    <a:pt x="11" y="60"/>
                  </a:cubicBezTo>
                  <a:cubicBezTo>
                    <a:pt x="22" y="71"/>
                    <a:pt x="33" y="71"/>
                    <a:pt x="45" y="82"/>
                  </a:cubicBezTo>
                  <a:cubicBezTo>
                    <a:pt x="45" y="82"/>
                    <a:pt x="56" y="94"/>
                    <a:pt x="68" y="94"/>
                  </a:cubicBezTo>
                  <a:cubicBezTo>
                    <a:pt x="79" y="105"/>
                    <a:pt x="102" y="117"/>
                    <a:pt x="113" y="117"/>
                  </a:cubicBezTo>
                  <a:cubicBezTo>
                    <a:pt x="136" y="117"/>
                    <a:pt x="159" y="128"/>
                    <a:pt x="181" y="128"/>
                  </a:cubicBezTo>
                  <a:cubicBezTo>
                    <a:pt x="204" y="128"/>
                    <a:pt x="215" y="128"/>
                    <a:pt x="238" y="117"/>
                  </a:cubicBezTo>
                  <a:cubicBezTo>
                    <a:pt x="261" y="105"/>
                    <a:pt x="284" y="94"/>
                    <a:pt x="306" y="82"/>
                  </a:cubicBezTo>
                  <a:cubicBezTo>
                    <a:pt x="338" y="72"/>
                    <a:pt x="321" y="13"/>
                    <a:pt x="282" y="13"/>
                  </a:cubicBezTo>
                  <a:cubicBezTo>
                    <a:pt x="279" y="13"/>
                    <a:pt x="276" y="13"/>
                    <a:pt x="272" y="14"/>
                  </a:cubicBezTo>
                  <a:cubicBezTo>
                    <a:pt x="261" y="14"/>
                    <a:pt x="250" y="14"/>
                    <a:pt x="238" y="26"/>
                  </a:cubicBezTo>
                  <a:lnTo>
                    <a:pt x="227" y="26"/>
                  </a:lnTo>
                  <a:cubicBezTo>
                    <a:pt x="215" y="26"/>
                    <a:pt x="215" y="14"/>
                    <a:pt x="204" y="14"/>
                  </a:cubicBezTo>
                  <a:lnTo>
                    <a:pt x="147" y="14"/>
                  </a:lnTo>
                  <a:cubicBezTo>
                    <a:pt x="113" y="14"/>
                    <a:pt x="79" y="3"/>
                    <a:pt x="45" y="3"/>
                  </a:cubicBezTo>
                  <a:cubicBezTo>
                    <a:pt x="42" y="2"/>
                    <a:pt x="40" y="1"/>
                    <a:pt x="3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3"/>
            <p:cNvSpPr/>
            <p:nvPr/>
          </p:nvSpPr>
          <p:spPr>
            <a:xfrm>
              <a:off x="5076175" y="2344800"/>
              <a:ext cx="52550" cy="25925"/>
            </a:xfrm>
            <a:custGeom>
              <a:rect b="b" l="l" r="r" t="t"/>
              <a:pathLst>
                <a:path extrusionOk="0" h="1037" w="2102">
                  <a:moveTo>
                    <a:pt x="188" y="1"/>
                  </a:moveTo>
                  <a:cubicBezTo>
                    <a:pt x="137" y="1"/>
                    <a:pt x="86" y="15"/>
                    <a:pt x="34" y="47"/>
                  </a:cubicBezTo>
                  <a:cubicBezTo>
                    <a:pt x="0" y="58"/>
                    <a:pt x="12" y="115"/>
                    <a:pt x="57" y="115"/>
                  </a:cubicBezTo>
                  <a:cubicBezTo>
                    <a:pt x="273" y="115"/>
                    <a:pt x="398" y="422"/>
                    <a:pt x="512" y="558"/>
                  </a:cubicBezTo>
                  <a:cubicBezTo>
                    <a:pt x="626" y="706"/>
                    <a:pt x="785" y="831"/>
                    <a:pt x="956" y="911"/>
                  </a:cubicBezTo>
                  <a:cubicBezTo>
                    <a:pt x="1125" y="981"/>
                    <a:pt x="1340" y="1036"/>
                    <a:pt x="1545" y="1036"/>
                  </a:cubicBezTo>
                  <a:cubicBezTo>
                    <a:pt x="1740" y="1036"/>
                    <a:pt x="1926" y="987"/>
                    <a:pt x="2059" y="854"/>
                  </a:cubicBezTo>
                  <a:cubicBezTo>
                    <a:pt x="2102" y="822"/>
                    <a:pt x="2084" y="739"/>
                    <a:pt x="2025" y="739"/>
                  </a:cubicBezTo>
                  <a:cubicBezTo>
                    <a:pt x="2021" y="739"/>
                    <a:pt x="2017" y="740"/>
                    <a:pt x="2013" y="740"/>
                  </a:cubicBezTo>
                  <a:cubicBezTo>
                    <a:pt x="1851" y="751"/>
                    <a:pt x="1689" y="788"/>
                    <a:pt x="1527" y="788"/>
                  </a:cubicBezTo>
                  <a:cubicBezTo>
                    <a:pt x="1507" y="788"/>
                    <a:pt x="1487" y="787"/>
                    <a:pt x="1467" y="786"/>
                  </a:cubicBezTo>
                  <a:cubicBezTo>
                    <a:pt x="1286" y="775"/>
                    <a:pt x="1104" y="729"/>
                    <a:pt x="956" y="638"/>
                  </a:cubicBezTo>
                  <a:cubicBezTo>
                    <a:pt x="876" y="581"/>
                    <a:pt x="808" y="536"/>
                    <a:pt x="740" y="467"/>
                  </a:cubicBezTo>
                  <a:cubicBezTo>
                    <a:pt x="671" y="399"/>
                    <a:pt x="626" y="320"/>
                    <a:pt x="558" y="240"/>
                  </a:cubicBezTo>
                  <a:cubicBezTo>
                    <a:pt x="489" y="149"/>
                    <a:pt x="421" y="69"/>
                    <a:pt x="307" y="24"/>
                  </a:cubicBezTo>
                  <a:cubicBezTo>
                    <a:pt x="268" y="9"/>
                    <a:pt x="228" y="1"/>
                    <a:pt x="18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3"/>
            <p:cNvSpPr/>
            <p:nvPr/>
          </p:nvSpPr>
          <p:spPr>
            <a:xfrm>
              <a:off x="5131975" y="2354425"/>
              <a:ext cx="121275" cy="24700"/>
            </a:xfrm>
            <a:custGeom>
              <a:rect b="b" l="l" r="r" t="t"/>
              <a:pathLst>
                <a:path extrusionOk="0" h="988" w="4851">
                  <a:moveTo>
                    <a:pt x="3685" y="0"/>
                  </a:moveTo>
                  <a:cubicBezTo>
                    <a:pt x="3373" y="0"/>
                    <a:pt x="3147" y="275"/>
                    <a:pt x="2932" y="458"/>
                  </a:cubicBezTo>
                  <a:cubicBezTo>
                    <a:pt x="2682" y="666"/>
                    <a:pt x="2355" y="779"/>
                    <a:pt x="2031" y="779"/>
                  </a:cubicBezTo>
                  <a:cubicBezTo>
                    <a:pt x="2002" y="779"/>
                    <a:pt x="1972" y="778"/>
                    <a:pt x="1942" y="776"/>
                  </a:cubicBezTo>
                  <a:cubicBezTo>
                    <a:pt x="1590" y="742"/>
                    <a:pt x="1271" y="572"/>
                    <a:pt x="1033" y="321"/>
                  </a:cubicBezTo>
                  <a:cubicBezTo>
                    <a:pt x="896" y="185"/>
                    <a:pt x="760" y="48"/>
                    <a:pt x="555" y="37"/>
                  </a:cubicBezTo>
                  <a:cubicBezTo>
                    <a:pt x="542" y="36"/>
                    <a:pt x="528" y="36"/>
                    <a:pt x="515" y="36"/>
                  </a:cubicBezTo>
                  <a:cubicBezTo>
                    <a:pt x="341" y="36"/>
                    <a:pt x="137" y="104"/>
                    <a:pt x="32" y="230"/>
                  </a:cubicBezTo>
                  <a:cubicBezTo>
                    <a:pt x="1" y="272"/>
                    <a:pt x="17" y="323"/>
                    <a:pt x="63" y="323"/>
                  </a:cubicBezTo>
                  <a:cubicBezTo>
                    <a:pt x="67" y="323"/>
                    <a:pt x="72" y="322"/>
                    <a:pt x="77" y="321"/>
                  </a:cubicBezTo>
                  <a:cubicBezTo>
                    <a:pt x="217" y="303"/>
                    <a:pt x="356" y="216"/>
                    <a:pt x="502" y="216"/>
                  </a:cubicBezTo>
                  <a:cubicBezTo>
                    <a:pt x="534" y="216"/>
                    <a:pt x="567" y="220"/>
                    <a:pt x="600" y="230"/>
                  </a:cubicBezTo>
                  <a:cubicBezTo>
                    <a:pt x="771" y="264"/>
                    <a:pt x="862" y="446"/>
                    <a:pt x="987" y="560"/>
                  </a:cubicBezTo>
                  <a:cubicBezTo>
                    <a:pt x="1237" y="799"/>
                    <a:pt x="1567" y="947"/>
                    <a:pt x="1920" y="981"/>
                  </a:cubicBezTo>
                  <a:cubicBezTo>
                    <a:pt x="1964" y="985"/>
                    <a:pt x="2008" y="987"/>
                    <a:pt x="2052" y="987"/>
                  </a:cubicBezTo>
                  <a:cubicBezTo>
                    <a:pt x="2353" y="987"/>
                    <a:pt x="2661" y="889"/>
                    <a:pt x="2909" y="731"/>
                  </a:cubicBezTo>
                  <a:cubicBezTo>
                    <a:pt x="3057" y="640"/>
                    <a:pt x="3171" y="515"/>
                    <a:pt x="3307" y="401"/>
                  </a:cubicBezTo>
                  <a:cubicBezTo>
                    <a:pt x="3410" y="310"/>
                    <a:pt x="3535" y="208"/>
                    <a:pt x="3694" y="208"/>
                  </a:cubicBezTo>
                  <a:cubicBezTo>
                    <a:pt x="3876" y="219"/>
                    <a:pt x="4035" y="378"/>
                    <a:pt x="4206" y="446"/>
                  </a:cubicBezTo>
                  <a:cubicBezTo>
                    <a:pt x="4288" y="480"/>
                    <a:pt x="4375" y="498"/>
                    <a:pt x="4461" y="498"/>
                  </a:cubicBezTo>
                  <a:cubicBezTo>
                    <a:pt x="4577" y="498"/>
                    <a:pt x="4693" y="466"/>
                    <a:pt x="4797" y="401"/>
                  </a:cubicBezTo>
                  <a:cubicBezTo>
                    <a:pt x="4851" y="369"/>
                    <a:pt x="4824" y="286"/>
                    <a:pt x="4754" y="286"/>
                  </a:cubicBezTo>
                  <a:cubicBezTo>
                    <a:pt x="4749" y="286"/>
                    <a:pt x="4745" y="287"/>
                    <a:pt x="4740" y="287"/>
                  </a:cubicBezTo>
                  <a:cubicBezTo>
                    <a:pt x="4689" y="294"/>
                    <a:pt x="4637" y="297"/>
                    <a:pt x="4585" y="297"/>
                  </a:cubicBezTo>
                  <a:cubicBezTo>
                    <a:pt x="4452" y="297"/>
                    <a:pt x="4317" y="273"/>
                    <a:pt x="4194" y="208"/>
                  </a:cubicBezTo>
                  <a:cubicBezTo>
                    <a:pt x="4047" y="128"/>
                    <a:pt x="3910" y="26"/>
                    <a:pt x="3739" y="3"/>
                  </a:cubicBezTo>
                  <a:cubicBezTo>
                    <a:pt x="3721" y="1"/>
                    <a:pt x="3703" y="0"/>
                    <a:pt x="368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3"/>
            <p:cNvSpPr/>
            <p:nvPr/>
          </p:nvSpPr>
          <p:spPr>
            <a:xfrm>
              <a:off x="5191325" y="2051950"/>
              <a:ext cx="12250" cy="4275"/>
            </a:xfrm>
            <a:custGeom>
              <a:rect b="b" l="l" r="r" t="t"/>
              <a:pathLst>
                <a:path extrusionOk="0" h="171" w="490">
                  <a:moveTo>
                    <a:pt x="171" y="0"/>
                  </a:moveTo>
                  <a:cubicBezTo>
                    <a:pt x="149" y="0"/>
                    <a:pt x="137" y="0"/>
                    <a:pt x="114" y="12"/>
                  </a:cubicBezTo>
                  <a:lnTo>
                    <a:pt x="80" y="12"/>
                  </a:lnTo>
                  <a:cubicBezTo>
                    <a:pt x="69" y="23"/>
                    <a:pt x="58" y="23"/>
                    <a:pt x="46" y="34"/>
                  </a:cubicBezTo>
                  <a:cubicBezTo>
                    <a:pt x="1" y="57"/>
                    <a:pt x="1" y="125"/>
                    <a:pt x="46" y="148"/>
                  </a:cubicBezTo>
                  <a:cubicBezTo>
                    <a:pt x="58" y="148"/>
                    <a:pt x="69" y="159"/>
                    <a:pt x="80" y="159"/>
                  </a:cubicBezTo>
                  <a:cubicBezTo>
                    <a:pt x="92" y="159"/>
                    <a:pt x="103" y="159"/>
                    <a:pt x="114" y="171"/>
                  </a:cubicBezTo>
                  <a:lnTo>
                    <a:pt x="330" y="171"/>
                  </a:lnTo>
                  <a:cubicBezTo>
                    <a:pt x="353" y="171"/>
                    <a:pt x="365" y="159"/>
                    <a:pt x="376" y="159"/>
                  </a:cubicBezTo>
                  <a:lnTo>
                    <a:pt x="387" y="159"/>
                  </a:lnTo>
                  <a:cubicBezTo>
                    <a:pt x="399" y="159"/>
                    <a:pt x="410" y="148"/>
                    <a:pt x="410" y="148"/>
                  </a:cubicBezTo>
                  <a:cubicBezTo>
                    <a:pt x="433" y="148"/>
                    <a:pt x="456" y="137"/>
                    <a:pt x="467" y="125"/>
                  </a:cubicBezTo>
                  <a:cubicBezTo>
                    <a:pt x="490" y="103"/>
                    <a:pt x="490" y="68"/>
                    <a:pt x="467" y="46"/>
                  </a:cubicBezTo>
                  <a:cubicBezTo>
                    <a:pt x="456" y="34"/>
                    <a:pt x="433" y="23"/>
                    <a:pt x="410" y="23"/>
                  </a:cubicBezTo>
                  <a:lnTo>
                    <a:pt x="387" y="23"/>
                  </a:lnTo>
                  <a:cubicBezTo>
                    <a:pt x="387" y="23"/>
                    <a:pt x="387" y="12"/>
                    <a:pt x="376" y="12"/>
                  </a:cubicBezTo>
                  <a:cubicBezTo>
                    <a:pt x="365" y="12"/>
                    <a:pt x="353" y="12"/>
                    <a:pt x="33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3"/>
            <p:cNvSpPr/>
            <p:nvPr/>
          </p:nvSpPr>
          <p:spPr>
            <a:xfrm>
              <a:off x="5195300" y="2058775"/>
              <a:ext cx="5725" cy="3150"/>
            </a:xfrm>
            <a:custGeom>
              <a:rect b="b" l="l" r="r" t="t"/>
              <a:pathLst>
                <a:path extrusionOk="0" h="126" w="229">
                  <a:moveTo>
                    <a:pt x="69" y="0"/>
                  </a:moveTo>
                  <a:cubicBezTo>
                    <a:pt x="69" y="0"/>
                    <a:pt x="69" y="12"/>
                    <a:pt x="58" y="12"/>
                  </a:cubicBezTo>
                  <a:lnTo>
                    <a:pt x="35" y="12"/>
                  </a:lnTo>
                  <a:cubicBezTo>
                    <a:pt x="12" y="23"/>
                    <a:pt x="1" y="46"/>
                    <a:pt x="1" y="57"/>
                  </a:cubicBezTo>
                  <a:cubicBezTo>
                    <a:pt x="1" y="80"/>
                    <a:pt x="12" y="102"/>
                    <a:pt x="35" y="114"/>
                  </a:cubicBezTo>
                  <a:lnTo>
                    <a:pt x="58" y="114"/>
                  </a:lnTo>
                  <a:cubicBezTo>
                    <a:pt x="58" y="125"/>
                    <a:pt x="69" y="125"/>
                    <a:pt x="69" y="125"/>
                  </a:cubicBezTo>
                  <a:lnTo>
                    <a:pt x="171" y="125"/>
                  </a:lnTo>
                  <a:cubicBezTo>
                    <a:pt x="171" y="125"/>
                    <a:pt x="183" y="125"/>
                    <a:pt x="194" y="114"/>
                  </a:cubicBezTo>
                  <a:cubicBezTo>
                    <a:pt x="194" y="114"/>
                    <a:pt x="206" y="114"/>
                    <a:pt x="217" y="102"/>
                  </a:cubicBezTo>
                  <a:cubicBezTo>
                    <a:pt x="228" y="91"/>
                    <a:pt x="228" y="80"/>
                    <a:pt x="228" y="57"/>
                  </a:cubicBezTo>
                  <a:cubicBezTo>
                    <a:pt x="228" y="46"/>
                    <a:pt x="228" y="34"/>
                    <a:pt x="217" y="23"/>
                  </a:cubicBezTo>
                  <a:lnTo>
                    <a:pt x="194" y="12"/>
                  </a:lnTo>
                  <a:cubicBezTo>
                    <a:pt x="194" y="0"/>
                    <a:pt x="183" y="0"/>
                    <a:pt x="17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5063100" y="2135775"/>
              <a:ext cx="6550" cy="29350"/>
            </a:xfrm>
            <a:custGeom>
              <a:rect b="b" l="l" r="r" t="t"/>
              <a:pathLst>
                <a:path extrusionOk="0" h="1174" w="262">
                  <a:moveTo>
                    <a:pt x="196" y="0"/>
                  </a:moveTo>
                  <a:cubicBezTo>
                    <a:pt x="182" y="0"/>
                    <a:pt x="168" y="8"/>
                    <a:pt x="159" y="25"/>
                  </a:cubicBezTo>
                  <a:cubicBezTo>
                    <a:pt x="114" y="105"/>
                    <a:pt x="102" y="207"/>
                    <a:pt x="80" y="298"/>
                  </a:cubicBezTo>
                  <a:cubicBezTo>
                    <a:pt x="68" y="389"/>
                    <a:pt x="57" y="480"/>
                    <a:pt x="46" y="571"/>
                  </a:cubicBezTo>
                  <a:cubicBezTo>
                    <a:pt x="34" y="662"/>
                    <a:pt x="23" y="753"/>
                    <a:pt x="23" y="855"/>
                  </a:cubicBezTo>
                  <a:cubicBezTo>
                    <a:pt x="11" y="946"/>
                    <a:pt x="0" y="1049"/>
                    <a:pt x="23" y="1140"/>
                  </a:cubicBezTo>
                  <a:cubicBezTo>
                    <a:pt x="34" y="1163"/>
                    <a:pt x="57" y="1174"/>
                    <a:pt x="80" y="1174"/>
                  </a:cubicBezTo>
                  <a:cubicBezTo>
                    <a:pt x="102" y="1174"/>
                    <a:pt x="125" y="1163"/>
                    <a:pt x="137" y="1140"/>
                  </a:cubicBezTo>
                  <a:cubicBezTo>
                    <a:pt x="159" y="1049"/>
                    <a:pt x="159" y="958"/>
                    <a:pt x="171" y="867"/>
                  </a:cubicBezTo>
                  <a:cubicBezTo>
                    <a:pt x="171" y="776"/>
                    <a:pt x="182" y="685"/>
                    <a:pt x="193" y="594"/>
                  </a:cubicBezTo>
                  <a:cubicBezTo>
                    <a:pt x="205" y="503"/>
                    <a:pt x="216" y="412"/>
                    <a:pt x="228" y="321"/>
                  </a:cubicBezTo>
                  <a:cubicBezTo>
                    <a:pt x="239" y="230"/>
                    <a:pt x="262" y="139"/>
                    <a:pt x="250" y="48"/>
                  </a:cubicBezTo>
                  <a:cubicBezTo>
                    <a:pt x="243" y="20"/>
                    <a:pt x="219" y="0"/>
                    <a:pt x="19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5069350" y="2144575"/>
              <a:ext cx="5150" cy="15175"/>
            </a:xfrm>
            <a:custGeom>
              <a:rect b="b" l="l" r="r" t="t"/>
              <a:pathLst>
                <a:path extrusionOk="0" h="607" w="206">
                  <a:moveTo>
                    <a:pt x="119" y="0"/>
                  </a:moveTo>
                  <a:cubicBezTo>
                    <a:pt x="91" y="0"/>
                    <a:pt x="67" y="20"/>
                    <a:pt x="57" y="49"/>
                  </a:cubicBezTo>
                  <a:cubicBezTo>
                    <a:pt x="57" y="71"/>
                    <a:pt x="46" y="94"/>
                    <a:pt x="46" y="105"/>
                  </a:cubicBezTo>
                  <a:cubicBezTo>
                    <a:pt x="34" y="139"/>
                    <a:pt x="34" y="162"/>
                    <a:pt x="34" y="185"/>
                  </a:cubicBezTo>
                  <a:cubicBezTo>
                    <a:pt x="23" y="230"/>
                    <a:pt x="23" y="276"/>
                    <a:pt x="12" y="310"/>
                  </a:cubicBezTo>
                  <a:cubicBezTo>
                    <a:pt x="12" y="356"/>
                    <a:pt x="0" y="401"/>
                    <a:pt x="0" y="435"/>
                  </a:cubicBezTo>
                  <a:cubicBezTo>
                    <a:pt x="0" y="481"/>
                    <a:pt x="0" y="549"/>
                    <a:pt x="34" y="583"/>
                  </a:cubicBezTo>
                  <a:cubicBezTo>
                    <a:pt x="41" y="597"/>
                    <a:pt x="62" y="607"/>
                    <a:pt x="81" y="607"/>
                  </a:cubicBezTo>
                  <a:cubicBezTo>
                    <a:pt x="93" y="607"/>
                    <a:pt x="105" y="603"/>
                    <a:pt x="114" y="594"/>
                  </a:cubicBezTo>
                  <a:cubicBezTo>
                    <a:pt x="148" y="572"/>
                    <a:pt x="160" y="515"/>
                    <a:pt x="171" y="469"/>
                  </a:cubicBezTo>
                  <a:cubicBezTo>
                    <a:pt x="182" y="412"/>
                    <a:pt x="182" y="367"/>
                    <a:pt x="194" y="321"/>
                  </a:cubicBezTo>
                  <a:cubicBezTo>
                    <a:pt x="194" y="287"/>
                    <a:pt x="194" y="242"/>
                    <a:pt x="205" y="196"/>
                  </a:cubicBezTo>
                  <a:cubicBezTo>
                    <a:pt x="205" y="174"/>
                    <a:pt x="205" y="151"/>
                    <a:pt x="205" y="128"/>
                  </a:cubicBezTo>
                  <a:cubicBezTo>
                    <a:pt x="205" y="117"/>
                    <a:pt x="205" y="94"/>
                    <a:pt x="205" y="71"/>
                  </a:cubicBezTo>
                  <a:cubicBezTo>
                    <a:pt x="194" y="37"/>
                    <a:pt x="171" y="3"/>
                    <a:pt x="137" y="3"/>
                  </a:cubicBezTo>
                  <a:cubicBezTo>
                    <a:pt x="131" y="1"/>
                    <a:pt x="125" y="0"/>
                    <a:pt x="11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075600" y="2148175"/>
              <a:ext cx="4300" cy="9475"/>
            </a:xfrm>
            <a:custGeom>
              <a:rect b="b" l="l" r="r" t="t"/>
              <a:pathLst>
                <a:path extrusionOk="0" h="379" w="172">
                  <a:moveTo>
                    <a:pt x="100" y="1"/>
                  </a:moveTo>
                  <a:cubicBezTo>
                    <a:pt x="84" y="1"/>
                    <a:pt x="67" y="10"/>
                    <a:pt x="57" y="30"/>
                  </a:cubicBezTo>
                  <a:cubicBezTo>
                    <a:pt x="57" y="41"/>
                    <a:pt x="46" y="41"/>
                    <a:pt x="46" y="52"/>
                  </a:cubicBezTo>
                  <a:cubicBezTo>
                    <a:pt x="46" y="52"/>
                    <a:pt x="46" y="52"/>
                    <a:pt x="46" y="64"/>
                  </a:cubicBezTo>
                  <a:lnTo>
                    <a:pt x="35" y="86"/>
                  </a:lnTo>
                  <a:cubicBezTo>
                    <a:pt x="23" y="109"/>
                    <a:pt x="23" y="132"/>
                    <a:pt x="23" y="143"/>
                  </a:cubicBezTo>
                  <a:cubicBezTo>
                    <a:pt x="12" y="166"/>
                    <a:pt x="12" y="200"/>
                    <a:pt x="12" y="223"/>
                  </a:cubicBezTo>
                  <a:cubicBezTo>
                    <a:pt x="12" y="246"/>
                    <a:pt x="1" y="268"/>
                    <a:pt x="12" y="291"/>
                  </a:cubicBezTo>
                  <a:cubicBezTo>
                    <a:pt x="12" y="314"/>
                    <a:pt x="12" y="337"/>
                    <a:pt x="35" y="359"/>
                  </a:cubicBezTo>
                  <a:cubicBezTo>
                    <a:pt x="48" y="373"/>
                    <a:pt x="61" y="378"/>
                    <a:pt x="75" y="378"/>
                  </a:cubicBezTo>
                  <a:cubicBezTo>
                    <a:pt x="84" y="378"/>
                    <a:pt x="93" y="376"/>
                    <a:pt x="103" y="371"/>
                  </a:cubicBezTo>
                  <a:cubicBezTo>
                    <a:pt x="126" y="359"/>
                    <a:pt x="137" y="325"/>
                    <a:pt x="137" y="303"/>
                  </a:cubicBezTo>
                  <a:cubicBezTo>
                    <a:pt x="148" y="280"/>
                    <a:pt x="148" y="246"/>
                    <a:pt x="160" y="223"/>
                  </a:cubicBezTo>
                  <a:cubicBezTo>
                    <a:pt x="160" y="212"/>
                    <a:pt x="160" y="189"/>
                    <a:pt x="160" y="166"/>
                  </a:cubicBezTo>
                  <a:cubicBezTo>
                    <a:pt x="160" y="143"/>
                    <a:pt x="171" y="132"/>
                    <a:pt x="160" y="109"/>
                  </a:cubicBezTo>
                  <a:cubicBezTo>
                    <a:pt x="160" y="98"/>
                    <a:pt x="160" y="86"/>
                    <a:pt x="160" y="75"/>
                  </a:cubicBezTo>
                  <a:cubicBezTo>
                    <a:pt x="160" y="64"/>
                    <a:pt x="160" y="64"/>
                    <a:pt x="148" y="41"/>
                  </a:cubicBezTo>
                  <a:cubicBezTo>
                    <a:pt x="142" y="15"/>
                    <a:pt x="121" y="1"/>
                    <a:pt x="10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5041200" y="2329000"/>
              <a:ext cx="15650" cy="12825"/>
            </a:xfrm>
            <a:custGeom>
              <a:rect b="b" l="l" r="r" t="t"/>
              <a:pathLst>
                <a:path extrusionOk="0" h="513" w="626">
                  <a:moveTo>
                    <a:pt x="52" y="0"/>
                  </a:moveTo>
                  <a:cubicBezTo>
                    <a:pt x="40" y="0"/>
                    <a:pt x="30" y="6"/>
                    <a:pt x="23" y="19"/>
                  </a:cubicBezTo>
                  <a:cubicBezTo>
                    <a:pt x="0" y="42"/>
                    <a:pt x="0" y="87"/>
                    <a:pt x="12" y="110"/>
                  </a:cubicBezTo>
                  <a:cubicBezTo>
                    <a:pt x="23" y="144"/>
                    <a:pt x="34" y="167"/>
                    <a:pt x="46" y="190"/>
                  </a:cubicBezTo>
                  <a:cubicBezTo>
                    <a:pt x="46" y="190"/>
                    <a:pt x="53" y="204"/>
                    <a:pt x="50" y="204"/>
                  </a:cubicBezTo>
                  <a:cubicBezTo>
                    <a:pt x="49" y="204"/>
                    <a:pt x="48" y="203"/>
                    <a:pt x="46" y="201"/>
                  </a:cubicBezTo>
                  <a:lnTo>
                    <a:pt x="46" y="201"/>
                  </a:lnTo>
                  <a:cubicBezTo>
                    <a:pt x="57" y="212"/>
                    <a:pt x="57" y="224"/>
                    <a:pt x="69" y="224"/>
                  </a:cubicBezTo>
                  <a:cubicBezTo>
                    <a:pt x="69" y="235"/>
                    <a:pt x="80" y="246"/>
                    <a:pt x="91" y="258"/>
                  </a:cubicBezTo>
                  <a:cubicBezTo>
                    <a:pt x="103" y="292"/>
                    <a:pt x="125" y="315"/>
                    <a:pt x="148" y="337"/>
                  </a:cubicBezTo>
                  <a:cubicBezTo>
                    <a:pt x="182" y="383"/>
                    <a:pt x="228" y="417"/>
                    <a:pt x="273" y="440"/>
                  </a:cubicBezTo>
                  <a:cubicBezTo>
                    <a:pt x="307" y="463"/>
                    <a:pt x="330" y="474"/>
                    <a:pt x="364" y="485"/>
                  </a:cubicBezTo>
                  <a:cubicBezTo>
                    <a:pt x="387" y="497"/>
                    <a:pt x="410" y="497"/>
                    <a:pt x="444" y="497"/>
                  </a:cubicBezTo>
                  <a:cubicBezTo>
                    <a:pt x="468" y="505"/>
                    <a:pt x="504" y="513"/>
                    <a:pt x="534" y="513"/>
                  </a:cubicBezTo>
                  <a:cubicBezTo>
                    <a:pt x="547" y="513"/>
                    <a:pt x="559" y="511"/>
                    <a:pt x="569" y="508"/>
                  </a:cubicBezTo>
                  <a:cubicBezTo>
                    <a:pt x="603" y="497"/>
                    <a:pt x="626" y="440"/>
                    <a:pt x="592" y="417"/>
                  </a:cubicBezTo>
                  <a:cubicBezTo>
                    <a:pt x="569" y="406"/>
                    <a:pt x="558" y="394"/>
                    <a:pt x="523" y="383"/>
                  </a:cubicBezTo>
                  <a:cubicBezTo>
                    <a:pt x="523" y="383"/>
                    <a:pt x="512" y="372"/>
                    <a:pt x="512" y="372"/>
                  </a:cubicBezTo>
                  <a:cubicBezTo>
                    <a:pt x="501" y="372"/>
                    <a:pt x="501" y="372"/>
                    <a:pt x="489" y="360"/>
                  </a:cubicBezTo>
                  <a:cubicBezTo>
                    <a:pt x="489" y="360"/>
                    <a:pt x="478" y="349"/>
                    <a:pt x="467" y="337"/>
                  </a:cubicBezTo>
                  <a:cubicBezTo>
                    <a:pt x="455" y="337"/>
                    <a:pt x="444" y="326"/>
                    <a:pt x="433" y="326"/>
                  </a:cubicBezTo>
                  <a:cubicBezTo>
                    <a:pt x="410" y="315"/>
                    <a:pt x="387" y="292"/>
                    <a:pt x="364" y="281"/>
                  </a:cubicBezTo>
                  <a:cubicBezTo>
                    <a:pt x="353" y="281"/>
                    <a:pt x="342" y="269"/>
                    <a:pt x="330" y="269"/>
                  </a:cubicBezTo>
                  <a:cubicBezTo>
                    <a:pt x="330" y="258"/>
                    <a:pt x="330" y="258"/>
                    <a:pt x="319" y="258"/>
                  </a:cubicBezTo>
                  <a:cubicBezTo>
                    <a:pt x="319" y="258"/>
                    <a:pt x="307" y="246"/>
                    <a:pt x="307" y="246"/>
                  </a:cubicBezTo>
                  <a:cubicBezTo>
                    <a:pt x="307" y="246"/>
                    <a:pt x="307" y="246"/>
                    <a:pt x="307" y="235"/>
                  </a:cubicBezTo>
                  <a:cubicBezTo>
                    <a:pt x="296" y="235"/>
                    <a:pt x="296" y="235"/>
                    <a:pt x="285" y="224"/>
                  </a:cubicBezTo>
                  <a:cubicBezTo>
                    <a:pt x="273" y="212"/>
                    <a:pt x="273" y="212"/>
                    <a:pt x="262" y="201"/>
                  </a:cubicBezTo>
                  <a:cubicBezTo>
                    <a:pt x="228" y="167"/>
                    <a:pt x="194" y="133"/>
                    <a:pt x="160" y="99"/>
                  </a:cubicBezTo>
                  <a:cubicBezTo>
                    <a:pt x="171" y="99"/>
                    <a:pt x="148" y="87"/>
                    <a:pt x="148" y="76"/>
                  </a:cubicBezTo>
                  <a:cubicBezTo>
                    <a:pt x="148" y="80"/>
                    <a:pt x="148" y="81"/>
                    <a:pt x="148" y="81"/>
                  </a:cubicBezTo>
                  <a:cubicBezTo>
                    <a:pt x="147" y="81"/>
                    <a:pt x="144" y="76"/>
                    <a:pt x="137" y="76"/>
                  </a:cubicBezTo>
                  <a:cubicBezTo>
                    <a:pt x="137" y="64"/>
                    <a:pt x="125" y="53"/>
                    <a:pt x="114" y="42"/>
                  </a:cubicBezTo>
                  <a:cubicBezTo>
                    <a:pt x="114" y="30"/>
                    <a:pt x="103" y="19"/>
                    <a:pt x="80" y="8"/>
                  </a:cubicBezTo>
                  <a:cubicBezTo>
                    <a:pt x="71" y="3"/>
                    <a:pt x="61" y="0"/>
                    <a:pt x="5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5047450" y="2328475"/>
              <a:ext cx="8550" cy="7550"/>
            </a:xfrm>
            <a:custGeom>
              <a:rect b="b" l="l" r="r" t="t"/>
              <a:pathLst>
                <a:path extrusionOk="0" h="302" w="342">
                  <a:moveTo>
                    <a:pt x="60" y="1"/>
                  </a:moveTo>
                  <a:cubicBezTo>
                    <a:pt x="55" y="1"/>
                    <a:pt x="50" y="2"/>
                    <a:pt x="46" y="6"/>
                  </a:cubicBezTo>
                  <a:cubicBezTo>
                    <a:pt x="35" y="17"/>
                    <a:pt x="23" y="29"/>
                    <a:pt x="12" y="40"/>
                  </a:cubicBezTo>
                  <a:cubicBezTo>
                    <a:pt x="1" y="51"/>
                    <a:pt x="1" y="74"/>
                    <a:pt x="1" y="97"/>
                  </a:cubicBezTo>
                  <a:cubicBezTo>
                    <a:pt x="1" y="97"/>
                    <a:pt x="1" y="108"/>
                    <a:pt x="1" y="120"/>
                  </a:cubicBezTo>
                  <a:cubicBezTo>
                    <a:pt x="12" y="131"/>
                    <a:pt x="12" y="154"/>
                    <a:pt x="23" y="165"/>
                  </a:cubicBezTo>
                  <a:cubicBezTo>
                    <a:pt x="35" y="188"/>
                    <a:pt x="46" y="211"/>
                    <a:pt x="69" y="233"/>
                  </a:cubicBezTo>
                  <a:cubicBezTo>
                    <a:pt x="92" y="245"/>
                    <a:pt x="114" y="267"/>
                    <a:pt x="137" y="279"/>
                  </a:cubicBezTo>
                  <a:cubicBezTo>
                    <a:pt x="148" y="290"/>
                    <a:pt x="171" y="290"/>
                    <a:pt x="183" y="302"/>
                  </a:cubicBezTo>
                  <a:lnTo>
                    <a:pt x="217" y="302"/>
                  </a:lnTo>
                  <a:cubicBezTo>
                    <a:pt x="228" y="302"/>
                    <a:pt x="239" y="302"/>
                    <a:pt x="251" y="290"/>
                  </a:cubicBezTo>
                  <a:cubicBezTo>
                    <a:pt x="273" y="290"/>
                    <a:pt x="285" y="290"/>
                    <a:pt x="308" y="279"/>
                  </a:cubicBezTo>
                  <a:cubicBezTo>
                    <a:pt x="330" y="256"/>
                    <a:pt x="342" y="222"/>
                    <a:pt x="319" y="199"/>
                  </a:cubicBezTo>
                  <a:cubicBezTo>
                    <a:pt x="319" y="188"/>
                    <a:pt x="308" y="176"/>
                    <a:pt x="296" y="165"/>
                  </a:cubicBezTo>
                  <a:lnTo>
                    <a:pt x="273" y="165"/>
                  </a:lnTo>
                  <a:cubicBezTo>
                    <a:pt x="273" y="154"/>
                    <a:pt x="262" y="154"/>
                    <a:pt x="251" y="142"/>
                  </a:cubicBezTo>
                  <a:cubicBezTo>
                    <a:pt x="251" y="142"/>
                    <a:pt x="239" y="131"/>
                    <a:pt x="228" y="131"/>
                  </a:cubicBezTo>
                  <a:cubicBezTo>
                    <a:pt x="217" y="120"/>
                    <a:pt x="205" y="120"/>
                    <a:pt x="194" y="108"/>
                  </a:cubicBezTo>
                  <a:cubicBezTo>
                    <a:pt x="185" y="99"/>
                    <a:pt x="170" y="91"/>
                    <a:pt x="158" y="77"/>
                  </a:cubicBezTo>
                  <a:lnTo>
                    <a:pt x="158" y="77"/>
                  </a:lnTo>
                  <a:cubicBezTo>
                    <a:pt x="155" y="69"/>
                    <a:pt x="148" y="63"/>
                    <a:pt x="148" y="63"/>
                  </a:cubicBezTo>
                  <a:lnTo>
                    <a:pt x="148" y="63"/>
                  </a:lnTo>
                  <a:cubicBezTo>
                    <a:pt x="148" y="63"/>
                    <a:pt x="148" y="63"/>
                    <a:pt x="148" y="63"/>
                  </a:cubicBezTo>
                  <a:lnTo>
                    <a:pt x="137" y="51"/>
                  </a:lnTo>
                  <a:cubicBezTo>
                    <a:pt x="126" y="40"/>
                    <a:pt x="126" y="29"/>
                    <a:pt x="114" y="17"/>
                  </a:cubicBezTo>
                  <a:cubicBezTo>
                    <a:pt x="103" y="17"/>
                    <a:pt x="103" y="6"/>
                    <a:pt x="92" y="6"/>
                  </a:cubicBezTo>
                  <a:cubicBezTo>
                    <a:pt x="84" y="6"/>
                    <a:pt x="71" y="1"/>
                    <a:pt x="6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5052000" y="2325475"/>
              <a:ext cx="6000" cy="4575"/>
            </a:xfrm>
            <a:custGeom>
              <a:rect b="b" l="l" r="r" t="t"/>
              <a:pathLst>
                <a:path extrusionOk="0" h="183" w="240">
                  <a:moveTo>
                    <a:pt x="46" y="1"/>
                  </a:moveTo>
                  <a:cubicBezTo>
                    <a:pt x="35" y="1"/>
                    <a:pt x="23" y="1"/>
                    <a:pt x="23" y="12"/>
                  </a:cubicBezTo>
                  <a:cubicBezTo>
                    <a:pt x="1" y="23"/>
                    <a:pt x="1" y="46"/>
                    <a:pt x="1" y="69"/>
                  </a:cubicBezTo>
                  <a:cubicBezTo>
                    <a:pt x="1" y="80"/>
                    <a:pt x="1" y="92"/>
                    <a:pt x="12" y="92"/>
                  </a:cubicBezTo>
                  <a:cubicBezTo>
                    <a:pt x="23" y="114"/>
                    <a:pt x="23" y="126"/>
                    <a:pt x="35" y="137"/>
                  </a:cubicBezTo>
                  <a:cubicBezTo>
                    <a:pt x="57" y="160"/>
                    <a:pt x="69" y="171"/>
                    <a:pt x="91" y="171"/>
                  </a:cubicBezTo>
                  <a:cubicBezTo>
                    <a:pt x="114" y="183"/>
                    <a:pt x="137" y="183"/>
                    <a:pt x="148" y="183"/>
                  </a:cubicBezTo>
                  <a:lnTo>
                    <a:pt x="194" y="183"/>
                  </a:lnTo>
                  <a:cubicBezTo>
                    <a:pt x="194" y="183"/>
                    <a:pt x="205" y="171"/>
                    <a:pt x="205" y="171"/>
                  </a:cubicBezTo>
                  <a:cubicBezTo>
                    <a:pt x="239" y="160"/>
                    <a:pt x="239" y="126"/>
                    <a:pt x="217" y="103"/>
                  </a:cubicBezTo>
                  <a:cubicBezTo>
                    <a:pt x="205" y="80"/>
                    <a:pt x="194" y="80"/>
                    <a:pt x="182" y="69"/>
                  </a:cubicBezTo>
                  <a:cubicBezTo>
                    <a:pt x="171" y="58"/>
                    <a:pt x="171" y="58"/>
                    <a:pt x="160" y="46"/>
                  </a:cubicBezTo>
                  <a:lnTo>
                    <a:pt x="137" y="35"/>
                  </a:lnTo>
                  <a:cubicBezTo>
                    <a:pt x="126" y="23"/>
                    <a:pt x="103" y="23"/>
                    <a:pt x="91" y="12"/>
                  </a:cubicBezTo>
                  <a:cubicBezTo>
                    <a:pt x="91" y="12"/>
                    <a:pt x="80" y="12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5301375" y="2324250"/>
              <a:ext cx="19925" cy="17000"/>
            </a:xfrm>
            <a:custGeom>
              <a:rect b="b" l="l" r="r" t="t"/>
              <a:pathLst>
                <a:path extrusionOk="0" h="680" w="797">
                  <a:moveTo>
                    <a:pt x="721" y="0"/>
                  </a:moveTo>
                  <a:cubicBezTo>
                    <a:pt x="711" y="0"/>
                    <a:pt x="702" y="2"/>
                    <a:pt x="694" y="4"/>
                  </a:cubicBezTo>
                  <a:cubicBezTo>
                    <a:pt x="660" y="27"/>
                    <a:pt x="637" y="61"/>
                    <a:pt x="614" y="95"/>
                  </a:cubicBezTo>
                  <a:cubicBezTo>
                    <a:pt x="603" y="95"/>
                    <a:pt x="592" y="107"/>
                    <a:pt x="580" y="118"/>
                  </a:cubicBezTo>
                  <a:cubicBezTo>
                    <a:pt x="569" y="118"/>
                    <a:pt x="569" y="129"/>
                    <a:pt x="558" y="141"/>
                  </a:cubicBezTo>
                  <a:cubicBezTo>
                    <a:pt x="523" y="163"/>
                    <a:pt x="501" y="198"/>
                    <a:pt x="478" y="220"/>
                  </a:cubicBezTo>
                  <a:cubicBezTo>
                    <a:pt x="432" y="277"/>
                    <a:pt x="376" y="323"/>
                    <a:pt x="330" y="357"/>
                  </a:cubicBezTo>
                  <a:cubicBezTo>
                    <a:pt x="319" y="368"/>
                    <a:pt x="319" y="368"/>
                    <a:pt x="319" y="368"/>
                  </a:cubicBezTo>
                  <a:cubicBezTo>
                    <a:pt x="319" y="368"/>
                    <a:pt x="307" y="380"/>
                    <a:pt x="307" y="380"/>
                  </a:cubicBezTo>
                  <a:lnTo>
                    <a:pt x="262" y="402"/>
                  </a:lnTo>
                  <a:cubicBezTo>
                    <a:pt x="239" y="425"/>
                    <a:pt x="205" y="448"/>
                    <a:pt x="182" y="459"/>
                  </a:cubicBezTo>
                  <a:cubicBezTo>
                    <a:pt x="160" y="471"/>
                    <a:pt x="148" y="482"/>
                    <a:pt x="137" y="493"/>
                  </a:cubicBezTo>
                  <a:cubicBezTo>
                    <a:pt x="125" y="505"/>
                    <a:pt x="103" y="516"/>
                    <a:pt x="91" y="527"/>
                  </a:cubicBezTo>
                  <a:cubicBezTo>
                    <a:pt x="57" y="550"/>
                    <a:pt x="34" y="562"/>
                    <a:pt x="23" y="596"/>
                  </a:cubicBezTo>
                  <a:cubicBezTo>
                    <a:pt x="0" y="618"/>
                    <a:pt x="0" y="664"/>
                    <a:pt x="34" y="675"/>
                  </a:cubicBezTo>
                  <a:cubicBezTo>
                    <a:pt x="54" y="678"/>
                    <a:pt x="75" y="680"/>
                    <a:pt x="96" y="680"/>
                  </a:cubicBezTo>
                  <a:cubicBezTo>
                    <a:pt x="158" y="680"/>
                    <a:pt x="222" y="667"/>
                    <a:pt x="273" y="641"/>
                  </a:cubicBezTo>
                  <a:cubicBezTo>
                    <a:pt x="341" y="607"/>
                    <a:pt x="398" y="573"/>
                    <a:pt x="455" y="539"/>
                  </a:cubicBezTo>
                  <a:cubicBezTo>
                    <a:pt x="523" y="493"/>
                    <a:pt x="580" y="436"/>
                    <a:pt x="626" y="391"/>
                  </a:cubicBezTo>
                  <a:cubicBezTo>
                    <a:pt x="660" y="357"/>
                    <a:pt x="694" y="323"/>
                    <a:pt x="705" y="289"/>
                  </a:cubicBezTo>
                  <a:cubicBezTo>
                    <a:pt x="717" y="277"/>
                    <a:pt x="717" y="266"/>
                    <a:pt x="717" y="266"/>
                  </a:cubicBezTo>
                  <a:cubicBezTo>
                    <a:pt x="728" y="254"/>
                    <a:pt x="728" y="243"/>
                    <a:pt x="728" y="243"/>
                  </a:cubicBezTo>
                  <a:cubicBezTo>
                    <a:pt x="740" y="220"/>
                    <a:pt x="751" y="198"/>
                    <a:pt x="751" y="186"/>
                  </a:cubicBezTo>
                  <a:cubicBezTo>
                    <a:pt x="774" y="141"/>
                    <a:pt x="796" y="95"/>
                    <a:pt x="785" y="50"/>
                  </a:cubicBezTo>
                  <a:cubicBezTo>
                    <a:pt x="785" y="15"/>
                    <a:pt x="752" y="0"/>
                    <a:pt x="72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301950" y="2323875"/>
              <a:ext cx="12250" cy="9600"/>
            </a:xfrm>
            <a:custGeom>
              <a:rect b="b" l="l" r="r" t="t"/>
              <a:pathLst>
                <a:path extrusionOk="0" h="384" w="490">
                  <a:moveTo>
                    <a:pt x="418" y="0"/>
                  </a:moveTo>
                  <a:cubicBezTo>
                    <a:pt x="408" y="0"/>
                    <a:pt x="396" y="3"/>
                    <a:pt x="387" y="8"/>
                  </a:cubicBezTo>
                  <a:cubicBezTo>
                    <a:pt x="387" y="19"/>
                    <a:pt x="375" y="19"/>
                    <a:pt x="364" y="31"/>
                  </a:cubicBezTo>
                  <a:cubicBezTo>
                    <a:pt x="353" y="31"/>
                    <a:pt x="330" y="53"/>
                    <a:pt x="318" y="65"/>
                  </a:cubicBezTo>
                  <a:cubicBezTo>
                    <a:pt x="307" y="76"/>
                    <a:pt x="307" y="76"/>
                    <a:pt x="296" y="87"/>
                  </a:cubicBezTo>
                  <a:lnTo>
                    <a:pt x="284" y="87"/>
                  </a:lnTo>
                  <a:cubicBezTo>
                    <a:pt x="273" y="99"/>
                    <a:pt x="250" y="122"/>
                    <a:pt x="239" y="133"/>
                  </a:cubicBezTo>
                  <a:cubicBezTo>
                    <a:pt x="228" y="133"/>
                    <a:pt x="228" y="144"/>
                    <a:pt x="216" y="144"/>
                  </a:cubicBezTo>
                  <a:cubicBezTo>
                    <a:pt x="216" y="156"/>
                    <a:pt x="216" y="156"/>
                    <a:pt x="205" y="156"/>
                  </a:cubicBezTo>
                  <a:cubicBezTo>
                    <a:pt x="182" y="178"/>
                    <a:pt x="148" y="190"/>
                    <a:pt x="125" y="213"/>
                  </a:cubicBezTo>
                  <a:cubicBezTo>
                    <a:pt x="114" y="224"/>
                    <a:pt x="91" y="224"/>
                    <a:pt x="80" y="247"/>
                  </a:cubicBezTo>
                  <a:cubicBezTo>
                    <a:pt x="68" y="247"/>
                    <a:pt x="57" y="258"/>
                    <a:pt x="46" y="269"/>
                  </a:cubicBezTo>
                  <a:cubicBezTo>
                    <a:pt x="46" y="281"/>
                    <a:pt x="46" y="281"/>
                    <a:pt x="46" y="281"/>
                  </a:cubicBezTo>
                  <a:cubicBezTo>
                    <a:pt x="46" y="281"/>
                    <a:pt x="34" y="292"/>
                    <a:pt x="46" y="292"/>
                  </a:cubicBezTo>
                  <a:cubicBezTo>
                    <a:pt x="0" y="315"/>
                    <a:pt x="23" y="360"/>
                    <a:pt x="57" y="360"/>
                  </a:cubicBezTo>
                  <a:cubicBezTo>
                    <a:pt x="57" y="360"/>
                    <a:pt x="68" y="360"/>
                    <a:pt x="68" y="372"/>
                  </a:cubicBezTo>
                  <a:cubicBezTo>
                    <a:pt x="80" y="372"/>
                    <a:pt x="102" y="383"/>
                    <a:pt x="125" y="383"/>
                  </a:cubicBezTo>
                  <a:cubicBezTo>
                    <a:pt x="137" y="383"/>
                    <a:pt x="171" y="383"/>
                    <a:pt x="193" y="372"/>
                  </a:cubicBezTo>
                  <a:cubicBezTo>
                    <a:pt x="239" y="360"/>
                    <a:pt x="273" y="338"/>
                    <a:pt x="307" y="304"/>
                  </a:cubicBezTo>
                  <a:cubicBezTo>
                    <a:pt x="330" y="292"/>
                    <a:pt x="353" y="281"/>
                    <a:pt x="375" y="258"/>
                  </a:cubicBezTo>
                  <a:cubicBezTo>
                    <a:pt x="375" y="258"/>
                    <a:pt x="387" y="247"/>
                    <a:pt x="398" y="247"/>
                  </a:cubicBezTo>
                  <a:cubicBezTo>
                    <a:pt x="398" y="235"/>
                    <a:pt x="409" y="224"/>
                    <a:pt x="421" y="213"/>
                  </a:cubicBezTo>
                  <a:cubicBezTo>
                    <a:pt x="432" y="190"/>
                    <a:pt x="444" y="178"/>
                    <a:pt x="455" y="156"/>
                  </a:cubicBezTo>
                  <a:cubicBezTo>
                    <a:pt x="466" y="144"/>
                    <a:pt x="478" y="122"/>
                    <a:pt x="478" y="99"/>
                  </a:cubicBezTo>
                  <a:cubicBezTo>
                    <a:pt x="478" y="87"/>
                    <a:pt x="478" y="87"/>
                    <a:pt x="478" y="76"/>
                  </a:cubicBezTo>
                  <a:cubicBezTo>
                    <a:pt x="489" y="53"/>
                    <a:pt x="478" y="31"/>
                    <a:pt x="455" y="19"/>
                  </a:cubicBezTo>
                  <a:cubicBezTo>
                    <a:pt x="448" y="6"/>
                    <a:pt x="434" y="0"/>
                    <a:pt x="41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5301375" y="2320925"/>
              <a:ext cx="7400" cy="6575"/>
            </a:xfrm>
            <a:custGeom>
              <a:rect b="b" l="l" r="r" t="t"/>
              <a:pathLst>
                <a:path extrusionOk="0" h="263" w="296">
                  <a:moveTo>
                    <a:pt x="239" y="1"/>
                  </a:moveTo>
                  <a:cubicBezTo>
                    <a:pt x="228" y="12"/>
                    <a:pt x="216" y="12"/>
                    <a:pt x="205" y="23"/>
                  </a:cubicBezTo>
                  <a:lnTo>
                    <a:pt x="194" y="23"/>
                  </a:lnTo>
                  <a:cubicBezTo>
                    <a:pt x="182" y="23"/>
                    <a:pt x="171" y="23"/>
                    <a:pt x="171" y="35"/>
                  </a:cubicBezTo>
                  <a:cubicBezTo>
                    <a:pt x="160" y="35"/>
                    <a:pt x="160" y="46"/>
                    <a:pt x="148" y="46"/>
                  </a:cubicBezTo>
                  <a:cubicBezTo>
                    <a:pt x="125" y="58"/>
                    <a:pt x="114" y="80"/>
                    <a:pt x="91" y="92"/>
                  </a:cubicBezTo>
                  <a:cubicBezTo>
                    <a:pt x="80" y="103"/>
                    <a:pt x="80" y="114"/>
                    <a:pt x="69" y="114"/>
                  </a:cubicBezTo>
                  <a:cubicBezTo>
                    <a:pt x="57" y="126"/>
                    <a:pt x="46" y="137"/>
                    <a:pt x="34" y="149"/>
                  </a:cubicBezTo>
                  <a:cubicBezTo>
                    <a:pt x="23" y="149"/>
                    <a:pt x="23" y="160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lnTo>
                    <a:pt x="23" y="171"/>
                  </a:lnTo>
                  <a:cubicBezTo>
                    <a:pt x="18" y="171"/>
                    <a:pt x="15" y="174"/>
                    <a:pt x="15" y="175"/>
                  </a:cubicBezTo>
                  <a:lnTo>
                    <a:pt x="15" y="175"/>
                  </a:lnTo>
                  <a:cubicBezTo>
                    <a:pt x="12" y="180"/>
                    <a:pt x="12" y="187"/>
                    <a:pt x="12" y="194"/>
                  </a:cubicBezTo>
                  <a:cubicBezTo>
                    <a:pt x="0" y="205"/>
                    <a:pt x="12" y="217"/>
                    <a:pt x="12" y="228"/>
                  </a:cubicBezTo>
                  <a:cubicBezTo>
                    <a:pt x="23" y="251"/>
                    <a:pt x="46" y="262"/>
                    <a:pt x="57" y="262"/>
                  </a:cubicBezTo>
                  <a:lnTo>
                    <a:pt x="114" y="262"/>
                  </a:lnTo>
                  <a:cubicBezTo>
                    <a:pt x="114" y="251"/>
                    <a:pt x="125" y="251"/>
                    <a:pt x="125" y="251"/>
                  </a:cubicBezTo>
                  <a:lnTo>
                    <a:pt x="148" y="251"/>
                  </a:lnTo>
                  <a:cubicBezTo>
                    <a:pt x="148" y="251"/>
                    <a:pt x="160" y="240"/>
                    <a:pt x="171" y="240"/>
                  </a:cubicBezTo>
                  <a:cubicBezTo>
                    <a:pt x="182" y="228"/>
                    <a:pt x="194" y="228"/>
                    <a:pt x="205" y="217"/>
                  </a:cubicBezTo>
                  <a:cubicBezTo>
                    <a:pt x="216" y="205"/>
                    <a:pt x="228" y="205"/>
                    <a:pt x="228" y="194"/>
                  </a:cubicBezTo>
                  <a:cubicBezTo>
                    <a:pt x="239" y="183"/>
                    <a:pt x="239" y="183"/>
                    <a:pt x="251" y="171"/>
                  </a:cubicBezTo>
                  <a:cubicBezTo>
                    <a:pt x="251" y="171"/>
                    <a:pt x="251" y="160"/>
                    <a:pt x="262" y="160"/>
                  </a:cubicBezTo>
                  <a:cubicBezTo>
                    <a:pt x="273" y="149"/>
                    <a:pt x="273" y="137"/>
                    <a:pt x="285" y="126"/>
                  </a:cubicBezTo>
                  <a:cubicBezTo>
                    <a:pt x="285" y="114"/>
                    <a:pt x="285" y="114"/>
                    <a:pt x="285" y="114"/>
                  </a:cubicBezTo>
                  <a:cubicBezTo>
                    <a:pt x="285" y="114"/>
                    <a:pt x="285" y="103"/>
                    <a:pt x="285" y="103"/>
                  </a:cubicBezTo>
                  <a:cubicBezTo>
                    <a:pt x="296" y="92"/>
                    <a:pt x="296" y="80"/>
                    <a:pt x="296" y="69"/>
                  </a:cubicBezTo>
                  <a:lnTo>
                    <a:pt x="296" y="58"/>
                  </a:lnTo>
                  <a:cubicBezTo>
                    <a:pt x="296" y="23"/>
                    <a:pt x="273" y="1"/>
                    <a:pt x="23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3"/>
          <p:cNvGrpSpPr/>
          <p:nvPr/>
        </p:nvGrpSpPr>
        <p:grpSpPr>
          <a:xfrm>
            <a:off x="106815" y="3385433"/>
            <a:ext cx="1868456" cy="1708086"/>
            <a:chOff x="5425725" y="2439650"/>
            <a:chExt cx="812125" cy="853275"/>
          </a:xfrm>
        </p:grpSpPr>
        <p:sp>
          <p:nvSpPr>
            <p:cNvPr id="1018" name="Google Shape;1018;p43"/>
            <p:cNvSpPr/>
            <p:nvPr/>
          </p:nvSpPr>
          <p:spPr>
            <a:xfrm>
              <a:off x="5443925" y="2457425"/>
              <a:ext cx="776000" cy="817500"/>
            </a:xfrm>
            <a:custGeom>
              <a:rect b="b" l="l" r="r" t="t"/>
              <a:pathLst>
                <a:path extrusionOk="0" h="32700" w="31040">
                  <a:moveTo>
                    <a:pt x="21076" y="13083"/>
                  </a:moveTo>
                  <a:cubicBezTo>
                    <a:pt x="21088" y="13288"/>
                    <a:pt x="21088" y="13493"/>
                    <a:pt x="21076" y="13709"/>
                  </a:cubicBezTo>
                  <a:cubicBezTo>
                    <a:pt x="21054" y="14198"/>
                    <a:pt x="20985" y="14687"/>
                    <a:pt x="20837" y="15153"/>
                  </a:cubicBezTo>
                  <a:cubicBezTo>
                    <a:pt x="20701" y="15574"/>
                    <a:pt x="20485" y="15972"/>
                    <a:pt x="20144" y="16268"/>
                  </a:cubicBezTo>
                  <a:lnTo>
                    <a:pt x="20132" y="16268"/>
                  </a:lnTo>
                  <a:cubicBezTo>
                    <a:pt x="20405" y="15790"/>
                    <a:pt x="20462" y="15188"/>
                    <a:pt x="20292" y="14653"/>
                  </a:cubicBezTo>
                  <a:cubicBezTo>
                    <a:pt x="20394" y="14562"/>
                    <a:pt x="20474" y="14448"/>
                    <a:pt x="20542" y="14335"/>
                  </a:cubicBezTo>
                  <a:cubicBezTo>
                    <a:pt x="20621" y="14198"/>
                    <a:pt x="20701" y="14062"/>
                    <a:pt x="20769" y="13925"/>
                  </a:cubicBezTo>
                  <a:cubicBezTo>
                    <a:pt x="20906" y="13652"/>
                    <a:pt x="21008" y="13368"/>
                    <a:pt x="21076" y="13083"/>
                  </a:cubicBezTo>
                  <a:close/>
                  <a:moveTo>
                    <a:pt x="16554" y="9576"/>
                  </a:moveTo>
                  <a:cubicBezTo>
                    <a:pt x="16704" y="9576"/>
                    <a:pt x="16855" y="9581"/>
                    <a:pt x="17005" y="9592"/>
                  </a:cubicBezTo>
                  <a:cubicBezTo>
                    <a:pt x="16982" y="9614"/>
                    <a:pt x="16959" y="9649"/>
                    <a:pt x="16948" y="9671"/>
                  </a:cubicBezTo>
                  <a:cubicBezTo>
                    <a:pt x="16322" y="10649"/>
                    <a:pt x="16129" y="11832"/>
                    <a:pt x="16368" y="12970"/>
                  </a:cubicBezTo>
                  <a:cubicBezTo>
                    <a:pt x="16436" y="13277"/>
                    <a:pt x="16550" y="13584"/>
                    <a:pt x="16675" y="13880"/>
                  </a:cubicBezTo>
                  <a:cubicBezTo>
                    <a:pt x="16743" y="14016"/>
                    <a:pt x="16823" y="14164"/>
                    <a:pt x="16902" y="14289"/>
                  </a:cubicBezTo>
                  <a:cubicBezTo>
                    <a:pt x="16948" y="14380"/>
                    <a:pt x="17005" y="14471"/>
                    <a:pt x="17073" y="14551"/>
                  </a:cubicBezTo>
                  <a:cubicBezTo>
                    <a:pt x="17073" y="14562"/>
                    <a:pt x="17073" y="14562"/>
                    <a:pt x="17061" y="14573"/>
                  </a:cubicBezTo>
                  <a:cubicBezTo>
                    <a:pt x="16823" y="15244"/>
                    <a:pt x="16925" y="16041"/>
                    <a:pt x="17425" y="16575"/>
                  </a:cubicBezTo>
                  <a:cubicBezTo>
                    <a:pt x="17562" y="16734"/>
                    <a:pt x="17732" y="16859"/>
                    <a:pt x="17914" y="16950"/>
                  </a:cubicBezTo>
                  <a:cubicBezTo>
                    <a:pt x="16936" y="17098"/>
                    <a:pt x="15935" y="17178"/>
                    <a:pt x="14957" y="17326"/>
                  </a:cubicBezTo>
                  <a:cubicBezTo>
                    <a:pt x="14605" y="17383"/>
                    <a:pt x="14252" y="17440"/>
                    <a:pt x="13911" y="17519"/>
                  </a:cubicBezTo>
                  <a:cubicBezTo>
                    <a:pt x="14059" y="17337"/>
                    <a:pt x="14172" y="17132"/>
                    <a:pt x="14229" y="16905"/>
                  </a:cubicBezTo>
                  <a:cubicBezTo>
                    <a:pt x="14434" y="16223"/>
                    <a:pt x="14195" y="15472"/>
                    <a:pt x="13695" y="14971"/>
                  </a:cubicBezTo>
                  <a:cubicBezTo>
                    <a:pt x="13763" y="14858"/>
                    <a:pt x="13774" y="14710"/>
                    <a:pt x="13774" y="14573"/>
                  </a:cubicBezTo>
                  <a:cubicBezTo>
                    <a:pt x="13797" y="14414"/>
                    <a:pt x="13797" y="14266"/>
                    <a:pt x="13797" y="14107"/>
                  </a:cubicBezTo>
                  <a:cubicBezTo>
                    <a:pt x="13786" y="13789"/>
                    <a:pt x="13740" y="13470"/>
                    <a:pt x="13661" y="13152"/>
                  </a:cubicBezTo>
                  <a:cubicBezTo>
                    <a:pt x="13479" y="12424"/>
                    <a:pt x="13115" y="11753"/>
                    <a:pt x="12614" y="11207"/>
                  </a:cubicBezTo>
                  <a:cubicBezTo>
                    <a:pt x="12648" y="11161"/>
                    <a:pt x="12682" y="11116"/>
                    <a:pt x="12728" y="11082"/>
                  </a:cubicBezTo>
                  <a:cubicBezTo>
                    <a:pt x="13103" y="10695"/>
                    <a:pt x="13513" y="10342"/>
                    <a:pt x="13990" y="10092"/>
                  </a:cubicBezTo>
                  <a:cubicBezTo>
                    <a:pt x="14502" y="9842"/>
                    <a:pt x="15048" y="9705"/>
                    <a:pt x="15606" y="9637"/>
                  </a:cubicBezTo>
                  <a:cubicBezTo>
                    <a:pt x="15915" y="9599"/>
                    <a:pt x="16234" y="9576"/>
                    <a:pt x="16554" y="9576"/>
                  </a:cubicBezTo>
                  <a:close/>
                  <a:moveTo>
                    <a:pt x="11181" y="0"/>
                  </a:moveTo>
                  <a:cubicBezTo>
                    <a:pt x="11123" y="0"/>
                    <a:pt x="11069" y="11"/>
                    <a:pt x="11022" y="38"/>
                  </a:cubicBezTo>
                  <a:cubicBezTo>
                    <a:pt x="10920" y="60"/>
                    <a:pt x="10840" y="117"/>
                    <a:pt x="10783" y="208"/>
                  </a:cubicBezTo>
                  <a:cubicBezTo>
                    <a:pt x="10692" y="333"/>
                    <a:pt x="10635" y="481"/>
                    <a:pt x="10624" y="629"/>
                  </a:cubicBezTo>
                  <a:cubicBezTo>
                    <a:pt x="10590" y="948"/>
                    <a:pt x="10669" y="1255"/>
                    <a:pt x="10647" y="1562"/>
                  </a:cubicBezTo>
                  <a:cubicBezTo>
                    <a:pt x="10612" y="2165"/>
                    <a:pt x="10408" y="2733"/>
                    <a:pt x="10283" y="3313"/>
                  </a:cubicBezTo>
                  <a:cubicBezTo>
                    <a:pt x="10044" y="4451"/>
                    <a:pt x="10271" y="5622"/>
                    <a:pt x="10897" y="6600"/>
                  </a:cubicBezTo>
                  <a:cubicBezTo>
                    <a:pt x="11079" y="6873"/>
                    <a:pt x="11284" y="7124"/>
                    <a:pt x="11511" y="7351"/>
                  </a:cubicBezTo>
                  <a:cubicBezTo>
                    <a:pt x="11613" y="7453"/>
                    <a:pt x="11738" y="7556"/>
                    <a:pt x="11852" y="7658"/>
                  </a:cubicBezTo>
                  <a:cubicBezTo>
                    <a:pt x="11943" y="7726"/>
                    <a:pt x="12023" y="7795"/>
                    <a:pt x="12114" y="7840"/>
                  </a:cubicBezTo>
                  <a:cubicBezTo>
                    <a:pt x="12114" y="7840"/>
                    <a:pt x="12114" y="7851"/>
                    <a:pt x="12114" y="7851"/>
                  </a:cubicBezTo>
                  <a:cubicBezTo>
                    <a:pt x="12125" y="8579"/>
                    <a:pt x="12501" y="9285"/>
                    <a:pt x="13149" y="9614"/>
                  </a:cubicBezTo>
                  <a:cubicBezTo>
                    <a:pt x="13319" y="9705"/>
                    <a:pt x="13513" y="9762"/>
                    <a:pt x="13695" y="9785"/>
                  </a:cubicBezTo>
                  <a:cubicBezTo>
                    <a:pt x="13604" y="9842"/>
                    <a:pt x="13501" y="9899"/>
                    <a:pt x="13410" y="9956"/>
                  </a:cubicBezTo>
                  <a:cubicBezTo>
                    <a:pt x="13001" y="10229"/>
                    <a:pt x="12660" y="10570"/>
                    <a:pt x="12330" y="10922"/>
                  </a:cubicBezTo>
                  <a:cubicBezTo>
                    <a:pt x="12137" y="10740"/>
                    <a:pt x="11920" y="10593"/>
                    <a:pt x="11704" y="10456"/>
                  </a:cubicBezTo>
                  <a:cubicBezTo>
                    <a:pt x="11193" y="10138"/>
                    <a:pt x="10635" y="9899"/>
                    <a:pt x="10169" y="9523"/>
                  </a:cubicBezTo>
                  <a:cubicBezTo>
                    <a:pt x="9930" y="9319"/>
                    <a:pt x="9759" y="9057"/>
                    <a:pt x="9509" y="8864"/>
                  </a:cubicBezTo>
                  <a:cubicBezTo>
                    <a:pt x="9395" y="8773"/>
                    <a:pt x="9248" y="8705"/>
                    <a:pt x="9100" y="8682"/>
                  </a:cubicBezTo>
                  <a:cubicBezTo>
                    <a:pt x="9080" y="8680"/>
                    <a:pt x="9061" y="8679"/>
                    <a:pt x="9043" y="8679"/>
                  </a:cubicBezTo>
                  <a:cubicBezTo>
                    <a:pt x="8955" y="8679"/>
                    <a:pt x="8879" y="8701"/>
                    <a:pt x="8804" y="8739"/>
                  </a:cubicBezTo>
                  <a:cubicBezTo>
                    <a:pt x="8724" y="8784"/>
                    <a:pt x="8645" y="8841"/>
                    <a:pt x="8588" y="8943"/>
                  </a:cubicBezTo>
                  <a:cubicBezTo>
                    <a:pt x="8520" y="9068"/>
                    <a:pt x="8486" y="9228"/>
                    <a:pt x="8486" y="9376"/>
                  </a:cubicBezTo>
                  <a:cubicBezTo>
                    <a:pt x="8497" y="9694"/>
                    <a:pt x="8611" y="9990"/>
                    <a:pt x="8622" y="10297"/>
                  </a:cubicBezTo>
                  <a:cubicBezTo>
                    <a:pt x="8656" y="10900"/>
                    <a:pt x="8520" y="11491"/>
                    <a:pt x="8463" y="12083"/>
                  </a:cubicBezTo>
                  <a:cubicBezTo>
                    <a:pt x="8451" y="12230"/>
                    <a:pt x="8440" y="12378"/>
                    <a:pt x="8440" y="12526"/>
                  </a:cubicBezTo>
                  <a:cubicBezTo>
                    <a:pt x="8417" y="12515"/>
                    <a:pt x="8395" y="12503"/>
                    <a:pt x="8372" y="12481"/>
                  </a:cubicBezTo>
                  <a:cubicBezTo>
                    <a:pt x="7974" y="12265"/>
                    <a:pt x="7598" y="11992"/>
                    <a:pt x="7178" y="11810"/>
                  </a:cubicBezTo>
                  <a:cubicBezTo>
                    <a:pt x="7007" y="11730"/>
                    <a:pt x="6825" y="11684"/>
                    <a:pt x="6654" y="11650"/>
                  </a:cubicBezTo>
                  <a:cubicBezTo>
                    <a:pt x="6768" y="11559"/>
                    <a:pt x="6871" y="11468"/>
                    <a:pt x="6962" y="11355"/>
                  </a:cubicBezTo>
                  <a:cubicBezTo>
                    <a:pt x="7416" y="10797"/>
                    <a:pt x="7485" y="10024"/>
                    <a:pt x="7223" y="9364"/>
                  </a:cubicBezTo>
                  <a:cubicBezTo>
                    <a:pt x="7325" y="9273"/>
                    <a:pt x="7382" y="9148"/>
                    <a:pt x="7451" y="9023"/>
                  </a:cubicBezTo>
                  <a:cubicBezTo>
                    <a:pt x="7519" y="8887"/>
                    <a:pt x="7587" y="8750"/>
                    <a:pt x="7644" y="8602"/>
                  </a:cubicBezTo>
                  <a:cubicBezTo>
                    <a:pt x="7758" y="8306"/>
                    <a:pt x="7849" y="7988"/>
                    <a:pt x="7894" y="7670"/>
                  </a:cubicBezTo>
                  <a:cubicBezTo>
                    <a:pt x="8065" y="6532"/>
                    <a:pt x="7803" y="5361"/>
                    <a:pt x="7121" y="4417"/>
                  </a:cubicBezTo>
                  <a:cubicBezTo>
                    <a:pt x="6780" y="3939"/>
                    <a:pt x="6347" y="3507"/>
                    <a:pt x="6074" y="2972"/>
                  </a:cubicBezTo>
                  <a:cubicBezTo>
                    <a:pt x="5926" y="2699"/>
                    <a:pt x="5881" y="2381"/>
                    <a:pt x="5722" y="2108"/>
                  </a:cubicBezTo>
                  <a:cubicBezTo>
                    <a:pt x="5654" y="1983"/>
                    <a:pt x="5540" y="1858"/>
                    <a:pt x="5403" y="1789"/>
                  </a:cubicBezTo>
                  <a:cubicBezTo>
                    <a:pt x="5327" y="1742"/>
                    <a:pt x="5252" y="1718"/>
                    <a:pt x="5169" y="1718"/>
                  </a:cubicBezTo>
                  <a:cubicBezTo>
                    <a:pt x="5153" y="1718"/>
                    <a:pt x="5136" y="1719"/>
                    <a:pt x="5119" y="1721"/>
                  </a:cubicBezTo>
                  <a:cubicBezTo>
                    <a:pt x="5028" y="1721"/>
                    <a:pt x="4937" y="1755"/>
                    <a:pt x="4846" y="1823"/>
                  </a:cubicBezTo>
                  <a:cubicBezTo>
                    <a:pt x="4721" y="1914"/>
                    <a:pt x="4630" y="2051"/>
                    <a:pt x="4573" y="2187"/>
                  </a:cubicBezTo>
                  <a:cubicBezTo>
                    <a:pt x="4459" y="2483"/>
                    <a:pt x="4459" y="2802"/>
                    <a:pt x="4346" y="3086"/>
                  </a:cubicBezTo>
                  <a:cubicBezTo>
                    <a:pt x="4141" y="3655"/>
                    <a:pt x="3788" y="4144"/>
                    <a:pt x="3504" y="4667"/>
                  </a:cubicBezTo>
                  <a:cubicBezTo>
                    <a:pt x="2958" y="5690"/>
                    <a:pt x="2856" y="6885"/>
                    <a:pt x="3185" y="7999"/>
                  </a:cubicBezTo>
                  <a:cubicBezTo>
                    <a:pt x="3276" y="8306"/>
                    <a:pt x="3413" y="8602"/>
                    <a:pt x="3561" y="8887"/>
                  </a:cubicBezTo>
                  <a:cubicBezTo>
                    <a:pt x="3640" y="9023"/>
                    <a:pt x="3720" y="9159"/>
                    <a:pt x="3811" y="9285"/>
                  </a:cubicBezTo>
                  <a:cubicBezTo>
                    <a:pt x="3879" y="9364"/>
                    <a:pt x="3936" y="9455"/>
                    <a:pt x="4004" y="9523"/>
                  </a:cubicBezTo>
                  <a:cubicBezTo>
                    <a:pt x="4004" y="9523"/>
                    <a:pt x="4004" y="9535"/>
                    <a:pt x="4004" y="9546"/>
                  </a:cubicBezTo>
                  <a:cubicBezTo>
                    <a:pt x="3811" y="10229"/>
                    <a:pt x="3982" y="11025"/>
                    <a:pt x="4516" y="11514"/>
                  </a:cubicBezTo>
                  <a:cubicBezTo>
                    <a:pt x="4687" y="11684"/>
                    <a:pt x="4903" y="11810"/>
                    <a:pt x="5119" y="11889"/>
                  </a:cubicBezTo>
                  <a:cubicBezTo>
                    <a:pt x="4380" y="12242"/>
                    <a:pt x="3754" y="12913"/>
                    <a:pt x="3493" y="13698"/>
                  </a:cubicBezTo>
                  <a:cubicBezTo>
                    <a:pt x="3345" y="14153"/>
                    <a:pt x="3345" y="14630"/>
                    <a:pt x="3515" y="15085"/>
                  </a:cubicBezTo>
                  <a:cubicBezTo>
                    <a:pt x="3543" y="15149"/>
                    <a:pt x="3601" y="15177"/>
                    <a:pt x="3661" y="15177"/>
                  </a:cubicBezTo>
                  <a:cubicBezTo>
                    <a:pt x="3772" y="15177"/>
                    <a:pt x="3889" y="15085"/>
                    <a:pt x="3845" y="14960"/>
                  </a:cubicBezTo>
                  <a:cubicBezTo>
                    <a:pt x="3561" y="14050"/>
                    <a:pt x="4107" y="13095"/>
                    <a:pt x="4823" y="12549"/>
                  </a:cubicBezTo>
                  <a:cubicBezTo>
                    <a:pt x="5221" y="12242"/>
                    <a:pt x="5722" y="12014"/>
                    <a:pt x="6234" y="12014"/>
                  </a:cubicBezTo>
                  <a:cubicBezTo>
                    <a:pt x="6689" y="12014"/>
                    <a:pt x="7098" y="12196"/>
                    <a:pt x="7496" y="12435"/>
                  </a:cubicBezTo>
                  <a:cubicBezTo>
                    <a:pt x="7815" y="12628"/>
                    <a:pt x="8133" y="12833"/>
                    <a:pt x="8474" y="12992"/>
                  </a:cubicBezTo>
                  <a:cubicBezTo>
                    <a:pt x="8577" y="13823"/>
                    <a:pt x="8918" y="14619"/>
                    <a:pt x="9452" y="15267"/>
                  </a:cubicBezTo>
                  <a:cubicBezTo>
                    <a:pt x="9657" y="15517"/>
                    <a:pt x="9896" y="15745"/>
                    <a:pt x="10146" y="15950"/>
                  </a:cubicBezTo>
                  <a:cubicBezTo>
                    <a:pt x="10271" y="16041"/>
                    <a:pt x="10396" y="16132"/>
                    <a:pt x="10533" y="16211"/>
                  </a:cubicBezTo>
                  <a:cubicBezTo>
                    <a:pt x="10624" y="16268"/>
                    <a:pt x="10715" y="16325"/>
                    <a:pt x="10806" y="16359"/>
                  </a:cubicBezTo>
                  <a:cubicBezTo>
                    <a:pt x="10806" y="16370"/>
                    <a:pt x="10806" y="16370"/>
                    <a:pt x="10806" y="16382"/>
                  </a:cubicBezTo>
                  <a:cubicBezTo>
                    <a:pt x="10897" y="17087"/>
                    <a:pt x="11363" y="17747"/>
                    <a:pt x="12046" y="18008"/>
                  </a:cubicBezTo>
                  <a:cubicBezTo>
                    <a:pt x="12091" y="18020"/>
                    <a:pt x="12137" y="18042"/>
                    <a:pt x="12193" y="18054"/>
                  </a:cubicBezTo>
                  <a:cubicBezTo>
                    <a:pt x="12091" y="18088"/>
                    <a:pt x="12000" y="18133"/>
                    <a:pt x="11898" y="18179"/>
                  </a:cubicBezTo>
                  <a:cubicBezTo>
                    <a:pt x="11056" y="18588"/>
                    <a:pt x="10283" y="19157"/>
                    <a:pt x="9725" y="19908"/>
                  </a:cubicBezTo>
                  <a:cubicBezTo>
                    <a:pt x="9452" y="20283"/>
                    <a:pt x="9225" y="20692"/>
                    <a:pt x="9100" y="21136"/>
                  </a:cubicBezTo>
                  <a:cubicBezTo>
                    <a:pt x="9043" y="21295"/>
                    <a:pt x="9009" y="21466"/>
                    <a:pt x="8997" y="21636"/>
                  </a:cubicBezTo>
                  <a:cubicBezTo>
                    <a:pt x="8793" y="21432"/>
                    <a:pt x="8542" y="21261"/>
                    <a:pt x="8247" y="21182"/>
                  </a:cubicBezTo>
                  <a:cubicBezTo>
                    <a:pt x="8080" y="21132"/>
                    <a:pt x="7910" y="21108"/>
                    <a:pt x="7740" y="21108"/>
                  </a:cubicBezTo>
                  <a:cubicBezTo>
                    <a:pt x="7213" y="21108"/>
                    <a:pt x="6692" y="21335"/>
                    <a:pt x="6313" y="21705"/>
                  </a:cubicBezTo>
                  <a:cubicBezTo>
                    <a:pt x="6199" y="21648"/>
                    <a:pt x="6052" y="21636"/>
                    <a:pt x="5915" y="21625"/>
                  </a:cubicBezTo>
                  <a:cubicBezTo>
                    <a:pt x="5767" y="21614"/>
                    <a:pt x="5608" y="21602"/>
                    <a:pt x="5449" y="21602"/>
                  </a:cubicBezTo>
                  <a:cubicBezTo>
                    <a:pt x="5130" y="21614"/>
                    <a:pt x="4812" y="21648"/>
                    <a:pt x="4493" y="21727"/>
                  </a:cubicBezTo>
                  <a:cubicBezTo>
                    <a:pt x="3367" y="22000"/>
                    <a:pt x="2389" y="22706"/>
                    <a:pt x="1786" y="23684"/>
                  </a:cubicBezTo>
                  <a:cubicBezTo>
                    <a:pt x="1468" y="24196"/>
                    <a:pt x="1229" y="24753"/>
                    <a:pt x="854" y="25208"/>
                  </a:cubicBezTo>
                  <a:cubicBezTo>
                    <a:pt x="649" y="25447"/>
                    <a:pt x="376" y="25617"/>
                    <a:pt x="183" y="25868"/>
                  </a:cubicBezTo>
                  <a:cubicBezTo>
                    <a:pt x="92" y="25981"/>
                    <a:pt x="24" y="26129"/>
                    <a:pt x="12" y="26277"/>
                  </a:cubicBezTo>
                  <a:cubicBezTo>
                    <a:pt x="1" y="26391"/>
                    <a:pt x="12" y="26482"/>
                    <a:pt x="58" y="26573"/>
                  </a:cubicBezTo>
                  <a:cubicBezTo>
                    <a:pt x="103" y="26652"/>
                    <a:pt x="171" y="26732"/>
                    <a:pt x="262" y="26789"/>
                  </a:cubicBezTo>
                  <a:cubicBezTo>
                    <a:pt x="387" y="26857"/>
                    <a:pt x="547" y="26891"/>
                    <a:pt x="695" y="26891"/>
                  </a:cubicBezTo>
                  <a:cubicBezTo>
                    <a:pt x="1013" y="26891"/>
                    <a:pt x="1309" y="26777"/>
                    <a:pt x="1616" y="26766"/>
                  </a:cubicBezTo>
                  <a:cubicBezTo>
                    <a:pt x="1677" y="26763"/>
                    <a:pt x="1738" y="26761"/>
                    <a:pt x="1799" y="26761"/>
                  </a:cubicBezTo>
                  <a:cubicBezTo>
                    <a:pt x="2339" y="26761"/>
                    <a:pt x="2870" y="26886"/>
                    <a:pt x="3402" y="26937"/>
                  </a:cubicBezTo>
                  <a:cubicBezTo>
                    <a:pt x="3532" y="26948"/>
                    <a:pt x="3662" y="26954"/>
                    <a:pt x="3792" y="26954"/>
                  </a:cubicBezTo>
                  <a:cubicBezTo>
                    <a:pt x="4808" y="26954"/>
                    <a:pt x="5801" y="26603"/>
                    <a:pt x="6598" y="25947"/>
                  </a:cubicBezTo>
                  <a:cubicBezTo>
                    <a:pt x="6848" y="25742"/>
                    <a:pt x="7075" y="25515"/>
                    <a:pt x="7280" y="25265"/>
                  </a:cubicBezTo>
                  <a:cubicBezTo>
                    <a:pt x="7371" y="25140"/>
                    <a:pt x="7462" y="25014"/>
                    <a:pt x="7542" y="24878"/>
                  </a:cubicBezTo>
                  <a:cubicBezTo>
                    <a:pt x="7598" y="24798"/>
                    <a:pt x="7655" y="24707"/>
                    <a:pt x="7689" y="24605"/>
                  </a:cubicBezTo>
                  <a:lnTo>
                    <a:pt x="7712" y="24605"/>
                  </a:lnTo>
                  <a:cubicBezTo>
                    <a:pt x="8429" y="24514"/>
                    <a:pt x="9088" y="24059"/>
                    <a:pt x="9339" y="23377"/>
                  </a:cubicBezTo>
                  <a:cubicBezTo>
                    <a:pt x="9418" y="23172"/>
                    <a:pt x="9452" y="22944"/>
                    <a:pt x="9452" y="22728"/>
                  </a:cubicBezTo>
                  <a:cubicBezTo>
                    <a:pt x="9784" y="22977"/>
                    <a:pt x="10211" y="23037"/>
                    <a:pt x="10619" y="23037"/>
                  </a:cubicBezTo>
                  <a:cubicBezTo>
                    <a:pt x="10659" y="23037"/>
                    <a:pt x="10698" y="23036"/>
                    <a:pt x="10738" y="23035"/>
                  </a:cubicBezTo>
                  <a:cubicBezTo>
                    <a:pt x="10887" y="23029"/>
                    <a:pt x="11036" y="23020"/>
                    <a:pt x="11185" y="23020"/>
                  </a:cubicBezTo>
                  <a:cubicBezTo>
                    <a:pt x="11309" y="23020"/>
                    <a:pt x="11433" y="23026"/>
                    <a:pt x="11556" y="23047"/>
                  </a:cubicBezTo>
                  <a:cubicBezTo>
                    <a:pt x="11761" y="23081"/>
                    <a:pt x="11955" y="23172"/>
                    <a:pt x="12125" y="23297"/>
                  </a:cubicBezTo>
                  <a:cubicBezTo>
                    <a:pt x="12466" y="23547"/>
                    <a:pt x="12671" y="23945"/>
                    <a:pt x="12853" y="24321"/>
                  </a:cubicBezTo>
                  <a:cubicBezTo>
                    <a:pt x="13069" y="24776"/>
                    <a:pt x="13251" y="25253"/>
                    <a:pt x="13501" y="25697"/>
                  </a:cubicBezTo>
                  <a:cubicBezTo>
                    <a:pt x="14013" y="26607"/>
                    <a:pt x="14798" y="27426"/>
                    <a:pt x="15856" y="27653"/>
                  </a:cubicBezTo>
                  <a:cubicBezTo>
                    <a:pt x="16036" y="27693"/>
                    <a:pt x="16218" y="27714"/>
                    <a:pt x="16399" y="27714"/>
                  </a:cubicBezTo>
                  <a:cubicBezTo>
                    <a:pt x="16731" y="27714"/>
                    <a:pt x="17059" y="27645"/>
                    <a:pt x="17368" y="27505"/>
                  </a:cubicBezTo>
                  <a:cubicBezTo>
                    <a:pt x="17835" y="27289"/>
                    <a:pt x="18222" y="26914"/>
                    <a:pt x="18574" y="26527"/>
                  </a:cubicBezTo>
                  <a:cubicBezTo>
                    <a:pt x="18654" y="26436"/>
                    <a:pt x="18733" y="26345"/>
                    <a:pt x="18813" y="26243"/>
                  </a:cubicBezTo>
                  <a:lnTo>
                    <a:pt x="18813" y="26243"/>
                  </a:lnTo>
                  <a:cubicBezTo>
                    <a:pt x="18802" y="26357"/>
                    <a:pt x="18790" y="26470"/>
                    <a:pt x="18802" y="26595"/>
                  </a:cubicBezTo>
                  <a:cubicBezTo>
                    <a:pt x="18836" y="27301"/>
                    <a:pt x="19302" y="27926"/>
                    <a:pt x="19928" y="28233"/>
                  </a:cubicBezTo>
                  <a:cubicBezTo>
                    <a:pt x="19916" y="28370"/>
                    <a:pt x="19950" y="28506"/>
                    <a:pt x="19984" y="28643"/>
                  </a:cubicBezTo>
                  <a:cubicBezTo>
                    <a:pt x="20019" y="28791"/>
                    <a:pt x="20064" y="28938"/>
                    <a:pt x="20121" y="29086"/>
                  </a:cubicBezTo>
                  <a:cubicBezTo>
                    <a:pt x="20235" y="29382"/>
                    <a:pt x="20383" y="29678"/>
                    <a:pt x="20553" y="29951"/>
                  </a:cubicBezTo>
                  <a:cubicBezTo>
                    <a:pt x="21190" y="30917"/>
                    <a:pt x="22168" y="31611"/>
                    <a:pt x="23294" y="31861"/>
                  </a:cubicBezTo>
                  <a:cubicBezTo>
                    <a:pt x="23886" y="31987"/>
                    <a:pt x="24488" y="32032"/>
                    <a:pt x="25046" y="32237"/>
                  </a:cubicBezTo>
                  <a:cubicBezTo>
                    <a:pt x="25341" y="32351"/>
                    <a:pt x="25592" y="32544"/>
                    <a:pt x="25887" y="32646"/>
                  </a:cubicBezTo>
                  <a:cubicBezTo>
                    <a:pt x="25973" y="32682"/>
                    <a:pt x="26067" y="32700"/>
                    <a:pt x="26162" y="32700"/>
                  </a:cubicBezTo>
                  <a:cubicBezTo>
                    <a:pt x="26218" y="32700"/>
                    <a:pt x="26276" y="32693"/>
                    <a:pt x="26331" y="32680"/>
                  </a:cubicBezTo>
                  <a:cubicBezTo>
                    <a:pt x="26445" y="32658"/>
                    <a:pt x="26524" y="32601"/>
                    <a:pt x="26593" y="32533"/>
                  </a:cubicBezTo>
                  <a:cubicBezTo>
                    <a:pt x="26661" y="32464"/>
                    <a:pt x="26706" y="32385"/>
                    <a:pt x="26729" y="32271"/>
                  </a:cubicBezTo>
                  <a:cubicBezTo>
                    <a:pt x="26763" y="32123"/>
                    <a:pt x="26740" y="31964"/>
                    <a:pt x="26684" y="31827"/>
                  </a:cubicBezTo>
                  <a:cubicBezTo>
                    <a:pt x="26581" y="31532"/>
                    <a:pt x="26376" y="31293"/>
                    <a:pt x="26263" y="30997"/>
                  </a:cubicBezTo>
                  <a:cubicBezTo>
                    <a:pt x="26035" y="30451"/>
                    <a:pt x="25978" y="29837"/>
                    <a:pt x="25831" y="29257"/>
                  </a:cubicBezTo>
                  <a:cubicBezTo>
                    <a:pt x="25558" y="28142"/>
                    <a:pt x="24841" y="27175"/>
                    <a:pt x="23852" y="26573"/>
                  </a:cubicBezTo>
                  <a:cubicBezTo>
                    <a:pt x="23579" y="26402"/>
                    <a:pt x="23283" y="26266"/>
                    <a:pt x="22976" y="26163"/>
                  </a:cubicBezTo>
                  <a:cubicBezTo>
                    <a:pt x="22828" y="26106"/>
                    <a:pt x="22680" y="26072"/>
                    <a:pt x="22532" y="26038"/>
                  </a:cubicBezTo>
                  <a:cubicBezTo>
                    <a:pt x="22430" y="26015"/>
                    <a:pt x="22327" y="25981"/>
                    <a:pt x="22225" y="25981"/>
                  </a:cubicBezTo>
                  <a:cubicBezTo>
                    <a:pt x="22214" y="25981"/>
                    <a:pt x="22214" y="25970"/>
                    <a:pt x="22214" y="25959"/>
                  </a:cubicBezTo>
                  <a:cubicBezTo>
                    <a:pt x="21895" y="25322"/>
                    <a:pt x="21247" y="24844"/>
                    <a:pt x="20519" y="24833"/>
                  </a:cubicBezTo>
                  <a:cubicBezTo>
                    <a:pt x="20417" y="24833"/>
                    <a:pt x="20326" y="24833"/>
                    <a:pt x="20235" y="24844"/>
                  </a:cubicBezTo>
                  <a:cubicBezTo>
                    <a:pt x="20474" y="24707"/>
                    <a:pt x="20724" y="24605"/>
                    <a:pt x="21008" y="24571"/>
                  </a:cubicBezTo>
                  <a:cubicBezTo>
                    <a:pt x="21056" y="24567"/>
                    <a:pt x="21104" y="24565"/>
                    <a:pt x="21152" y="24565"/>
                  </a:cubicBezTo>
                  <a:cubicBezTo>
                    <a:pt x="21366" y="24565"/>
                    <a:pt x="21579" y="24602"/>
                    <a:pt x="21793" y="24639"/>
                  </a:cubicBezTo>
                  <a:cubicBezTo>
                    <a:pt x="21973" y="24664"/>
                    <a:pt x="22159" y="24682"/>
                    <a:pt x="22347" y="24682"/>
                  </a:cubicBezTo>
                  <a:cubicBezTo>
                    <a:pt x="22420" y="24682"/>
                    <a:pt x="22493" y="24680"/>
                    <a:pt x="22566" y="24673"/>
                  </a:cubicBezTo>
                  <a:cubicBezTo>
                    <a:pt x="23055" y="24639"/>
                    <a:pt x="23533" y="24480"/>
                    <a:pt x="23942" y="24207"/>
                  </a:cubicBezTo>
                  <a:cubicBezTo>
                    <a:pt x="24773" y="23661"/>
                    <a:pt x="25262" y="22717"/>
                    <a:pt x="25228" y="21716"/>
                  </a:cubicBezTo>
                  <a:cubicBezTo>
                    <a:pt x="25216" y="21477"/>
                    <a:pt x="25171" y="21238"/>
                    <a:pt x="25103" y="21011"/>
                  </a:cubicBezTo>
                  <a:cubicBezTo>
                    <a:pt x="25034" y="20772"/>
                    <a:pt x="24909" y="20567"/>
                    <a:pt x="24784" y="20363"/>
                  </a:cubicBezTo>
                  <a:cubicBezTo>
                    <a:pt x="24752" y="20306"/>
                    <a:pt x="24700" y="20282"/>
                    <a:pt x="24647" y="20282"/>
                  </a:cubicBezTo>
                  <a:cubicBezTo>
                    <a:pt x="24531" y="20282"/>
                    <a:pt x="24410" y="20397"/>
                    <a:pt x="24488" y="20522"/>
                  </a:cubicBezTo>
                  <a:cubicBezTo>
                    <a:pt x="24614" y="20727"/>
                    <a:pt x="24682" y="20954"/>
                    <a:pt x="24739" y="21182"/>
                  </a:cubicBezTo>
                  <a:cubicBezTo>
                    <a:pt x="24796" y="21409"/>
                    <a:pt x="24818" y="21636"/>
                    <a:pt x="24807" y="21875"/>
                  </a:cubicBezTo>
                  <a:cubicBezTo>
                    <a:pt x="24796" y="22342"/>
                    <a:pt x="24670" y="22785"/>
                    <a:pt x="24420" y="23172"/>
                  </a:cubicBezTo>
                  <a:cubicBezTo>
                    <a:pt x="23964" y="23862"/>
                    <a:pt x="23164" y="24271"/>
                    <a:pt x="22343" y="24271"/>
                  </a:cubicBezTo>
                  <a:cubicBezTo>
                    <a:pt x="22243" y="24271"/>
                    <a:pt x="22143" y="24265"/>
                    <a:pt x="22043" y="24252"/>
                  </a:cubicBezTo>
                  <a:cubicBezTo>
                    <a:pt x="21759" y="24218"/>
                    <a:pt x="21486" y="24161"/>
                    <a:pt x="21201" y="24150"/>
                  </a:cubicBezTo>
                  <a:cubicBezTo>
                    <a:pt x="20928" y="24150"/>
                    <a:pt x="20655" y="24207"/>
                    <a:pt x="20394" y="24309"/>
                  </a:cubicBezTo>
                  <a:cubicBezTo>
                    <a:pt x="19882" y="24503"/>
                    <a:pt x="19461" y="24889"/>
                    <a:pt x="19097" y="25287"/>
                  </a:cubicBezTo>
                  <a:cubicBezTo>
                    <a:pt x="18426" y="26015"/>
                    <a:pt x="17823" y="27050"/>
                    <a:pt x="16788" y="27266"/>
                  </a:cubicBezTo>
                  <a:cubicBezTo>
                    <a:pt x="16652" y="27295"/>
                    <a:pt x="16517" y="27308"/>
                    <a:pt x="16384" y="27308"/>
                  </a:cubicBezTo>
                  <a:cubicBezTo>
                    <a:pt x="15984" y="27308"/>
                    <a:pt x="15603" y="27187"/>
                    <a:pt x="15253" y="26982"/>
                  </a:cubicBezTo>
                  <a:lnTo>
                    <a:pt x="15253" y="26982"/>
                  </a:lnTo>
                  <a:cubicBezTo>
                    <a:pt x="15290" y="26985"/>
                    <a:pt x="15326" y="26987"/>
                    <a:pt x="15363" y="26987"/>
                  </a:cubicBezTo>
                  <a:cubicBezTo>
                    <a:pt x="15463" y="26987"/>
                    <a:pt x="15563" y="26976"/>
                    <a:pt x="15662" y="26959"/>
                  </a:cubicBezTo>
                  <a:cubicBezTo>
                    <a:pt x="16356" y="26834"/>
                    <a:pt x="16914" y="26288"/>
                    <a:pt x="17141" y="25617"/>
                  </a:cubicBezTo>
                  <a:cubicBezTo>
                    <a:pt x="17277" y="25617"/>
                    <a:pt x="17414" y="25560"/>
                    <a:pt x="17539" y="25515"/>
                  </a:cubicBezTo>
                  <a:cubicBezTo>
                    <a:pt x="17687" y="25458"/>
                    <a:pt x="17823" y="25390"/>
                    <a:pt x="17960" y="25322"/>
                  </a:cubicBezTo>
                  <a:cubicBezTo>
                    <a:pt x="18244" y="25162"/>
                    <a:pt x="18517" y="24980"/>
                    <a:pt x="18756" y="24776"/>
                  </a:cubicBezTo>
                  <a:cubicBezTo>
                    <a:pt x="19643" y="24025"/>
                    <a:pt x="20201" y="22967"/>
                    <a:pt x="20303" y="21807"/>
                  </a:cubicBezTo>
                  <a:cubicBezTo>
                    <a:pt x="20348" y="21216"/>
                    <a:pt x="20314" y="20613"/>
                    <a:pt x="20451" y="20021"/>
                  </a:cubicBezTo>
                  <a:cubicBezTo>
                    <a:pt x="20519" y="19714"/>
                    <a:pt x="20678" y="19441"/>
                    <a:pt x="20746" y="19146"/>
                  </a:cubicBezTo>
                  <a:cubicBezTo>
                    <a:pt x="20769" y="18998"/>
                    <a:pt x="20769" y="18839"/>
                    <a:pt x="20712" y="18691"/>
                  </a:cubicBezTo>
                  <a:cubicBezTo>
                    <a:pt x="20678" y="18588"/>
                    <a:pt x="20621" y="18509"/>
                    <a:pt x="20542" y="18452"/>
                  </a:cubicBezTo>
                  <a:cubicBezTo>
                    <a:pt x="20462" y="18395"/>
                    <a:pt x="20371" y="18361"/>
                    <a:pt x="20257" y="18349"/>
                  </a:cubicBezTo>
                  <a:cubicBezTo>
                    <a:pt x="20242" y="18348"/>
                    <a:pt x="20227" y="18348"/>
                    <a:pt x="20211" y="18348"/>
                  </a:cubicBezTo>
                  <a:cubicBezTo>
                    <a:pt x="20077" y="18348"/>
                    <a:pt x="19937" y="18391"/>
                    <a:pt x="19825" y="18452"/>
                  </a:cubicBezTo>
                  <a:cubicBezTo>
                    <a:pt x="19552" y="18600"/>
                    <a:pt x="19336" y="18839"/>
                    <a:pt x="19063" y="18986"/>
                  </a:cubicBezTo>
                  <a:cubicBezTo>
                    <a:pt x="18540" y="19282"/>
                    <a:pt x="17949" y="19419"/>
                    <a:pt x="17391" y="19635"/>
                  </a:cubicBezTo>
                  <a:cubicBezTo>
                    <a:pt x="16311" y="20056"/>
                    <a:pt x="15458" y="20897"/>
                    <a:pt x="14980" y="21955"/>
                  </a:cubicBezTo>
                  <a:cubicBezTo>
                    <a:pt x="14844" y="22239"/>
                    <a:pt x="14753" y="22558"/>
                    <a:pt x="14684" y="22876"/>
                  </a:cubicBezTo>
                  <a:cubicBezTo>
                    <a:pt x="14650" y="23024"/>
                    <a:pt x="14627" y="23172"/>
                    <a:pt x="14616" y="23331"/>
                  </a:cubicBezTo>
                  <a:cubicBezTo>
                    <a:pt x="14616" y="23434"/>
                    <a:pt x="14605" y="23536"/>
                    <a:pt x="14605" y="23638"/>
                  </a:cubicBezTo>
                  <a:cubicBezTo>
                    <a:pt x="14605" y="23650"/>
                    <a:pt x="14593" y="23650"/>
                    <a:pt x="14593" y="23650"/>
                  </a:cubicBezTo>
                  <a:cubicBezTo>
                    <a:pt x="14093" y="23991"/>
                    <a:pt x="13740" y="24548"/>
                    <a:pt x="13683" y="25151"/>
                  </a:cubicBezTo>
                  <a:cubicBezTo>
                    <a:pt x="13615" y="25003"/>
                    <a:pt x="13558" y="24867"/>
                    <a:pt x="13490" y="24730"/>
                  </a:cubicBezTo>
                  <a:cubicBezTo>
                    <a:pt x="13308" y="24321"/>
                    <a:pt x="13137" y="23888"/>
                    <a:pt x="12887" y="23513"/>
                  </a:cubicBezTo>
                  <a:cubicBezTo>
                    <a:pt x="12626" y="23138"/>
                    <a:pt x="12273" y="22808"/>
                    <a:pt x="11818" y="22683"/>
                  </a:cubicBezTo>
                  <a:cubicBezTo>
                    <a:pt x="11596" y="22620"/>
                    <a:pt x="11371" y="22606"/>
                    <a:pt x="11145" y="22606"/>
                  </a:cubicBezTo>
                  <a:cubicBezTo>
                    <a:pt x="10975" y="22606"/>
                    <a:pt x="10805" y="22614"/>
                    <a:pt x="10634" y="22614"/>
                  </a:cubicBezTo>
                  <a:cubicBezTo>
                    <a:pt x="10498" y="22614"/>
                    <a:pt x="10362" y="22609"/>
                    <a:pt x="10226" y="22592"/>
                  </a:cubicBezTo>
                  <a:cubicBezTo>
                    <a:pt x="10032" y="22569"/>
                    <a:pt x="9828" y="22501"/>
                    <a:pt x="9668" y="22376"/>
                  </a:cubicBezTo>
                  <a:cubicBezTo>
                    <a:pt x="9498" y="22228"/>
                    <a:pt x="9418" y="22012"/>
                    <a:pt x="9418" y="21784"/>
                  </a:cubicBezTo>
                  <a:cubicBezTo>
                    <a:pt x="9418" y="21318"/>
                    <a:pt x="9623" y="20863"/>
                    <a:pt x="9850" y="20465"/>
                  </a:cubicBezTo>
                  <a:cubicBezTo>
                    <a:pt x="10863" y="18793"/>
                    <a:pt x="12864" y="18088"/>
                    <a:pt x="14696" y="17792"/>
                  </a:cubicBezTo>
                  <a:cubicBezTo>
                    <a:pt x="15913" y="17587"/>
                    <a:pt x="17152" y="17508"/>
                    <a:pt x="18369" y="17303"/>
                  </a:cubicBezTo>
                  <a:cubicBezTo>
                    <a:pt x="18938" y="17212"/>
                    <a:pt x="19529" y="17098"/>
                    <a:pt x="20041" y="16825"/>
                  </a:cubicBezTo>
                  <a:cubicBezTo>
                    <a:pt x="20485" y="16598"/>
                    <a:pt x="20826" y="16223"/>
                    <a:pt x="21042" y="15768"/>
                  </a:cubicBezTo>
                  <a:cubicBezTo>
                    <a:pt x="21088" y="15688"/>
                    <a:pt x="21133" y="15597"/>
                    <a:pt x="21167" y="15506"/>
                  </a:cubicBezTo>
                  <a:cubicBezTo>
                    <a:pt x="21201" y="15631"/>
                    <a:pt x="21258" y="15745"/>
                    <a:pt x="21327" y="15859"/>
                  </a:cubicBezTo>
                  <a:cubicBezTo>
                    <a:pt x="21684" y="16443"/>
                    <a:pt x="22350" y="16760"/>
                    <a:pt x="23011" y="16760"/>
                  </a:cubicBezTo>
                  <a:cubicBezTo>
                    <a:pt x="23045" y="16760"/>
                    <a:pt x="23079" y="16759"/>
                    <a:pt x="23112" y="16757"/>
                  </a:cubicBezTo>
                  <a:cubicBezTo>
                    <a:pt x="23169" y="16882"/>
                    <a:pt x="23260" y="16985"/>
                    <a:pt x="23362" y="17087"/>
                  </a:cubicBezTo>
                  <a:cubicBezTo>
                    <a:pt x="23465" y="17201"/>
                    <a:pt x="23579" y="17303"/>
                    <a:pt x="23692" y="17405"/>
                  </a:cubicBezTo>
                  <a:cubicBezTo>
                    <a:pt x="23942" y="17622"/>
                    <a:pt x="24204" y="17804"/>
                    <a:pt x="24488" y="17951"/>
                  </a:cubicBezTo>
                  <a:cubicBezTo>
                    <a:pt x="25148" y="18303"/>
                    <a:pt x="25878" y="18490"/>
                    <a:pt x="26609" y="18490"/>
                  </a:cubicBezTo>
                  <a:cubicBezTo>
                    <a:pt x="27013" y="18490"/>
                    <a:pt x="27417" y="18433"/>
                    <a:pt x="27810" y="18315"/>
                  </a:cubicBezTo>
                  <a:cubicBezTo>
                    <a:pt x="28390" y="18145"/>
                    <a:pt x="28936" y="17883"/>
                    <a:pt x="29527" y="17804"/>
                  </a:cubicBezTo>
                  <a:cubicBezTo>
                    <a:pt x="29681" y="17781"/>
                    <a:pt x="29837" y="17781"/>
                    <a:pt x="29993" y="17781"/>
                  </a:cubicBezTo>
                  <a:cubicBezTo>
                    <a:pt x="30150" y="17781"/>
                    <a:pt x="30306" y="17781"/>
                    <a:pt x="30460" y="17758"/>
                  </a:cubicBezTo>
                  <a:cubicBezTo>
                    <a:pt x="30608" y="17735"/>
                    <a:pt x="30755" y="17667"/>
                    <a:pt x="30869" y="17565"/>
                  </a:cubicBezTo>
                  <a:cubicBezTo>
                    <a:pt x="30949" y="17496"/>
                    <a:pt x="31006" y="17405"/>
                    <a:pt x="31017" y="17314"/>
                  </a:cubicBezTo>
                  <a:cubicBezTo>
                    <a:pt x="31040" y="17235"/>
                    <a:pt x="31040" y="17132"/>
                    <a:pt x="31006" y="17030"/>
                  </a:cubicBezTo>
                  <a:cubicBezTo>
                    <a:pt x="30960" y="16882"/>
                    <a:pt x="30869" y="16746"/>
                    <a:pt x="30755" y="16655"/>
                  </a:cubicBezTo>
                  <a:cubicBezTo>
                    <a:pt x="30517" y="16450"/>
                    <a:pt x="30221" y="16336"/>
                    <a:pt x="29982" y="16143"/>
                  </a:cubicBezTo>
                  <a:cubicBezTo>
                    <a:pt x="29516" y="15756"/>
                    <a:pt x="29174" y="15256"/>
                    <a:pt x="28765" y="14824"/>
                  </a:cubicBezTo>
                  <a:cubicBezTo>
                    <a:pt x="27980" y="13971"/>
                    <a:pt x="26888" y="13470"/>
                    <a:pt x="25728" y="13413"/>
                  </a:cubicBezTo>
                  <a:cubicBezTo>
                    <a:pt x="25675" y="13411"/>
                    <a:pt x="25622" y="13410"/>
                    <a:pt x="25569" y="13410"/>
                  </a:cubicBezTo>
                  <a:cubicBezTo>
                    <a:pt x="25304" y="13410"/>
                    <a:pt x="25038" y="13434"/>
                    <a:pt x="24773" y="13481"/>
                  </a:cubicBezTo>
                  <a:cubicBezTo>
                    <a:pt x="24614" y="13504"/>
                    <a:pt x="24466" y="13538"/>
                    <a:pt x="24318" y="13584"/>
                  </a:cubicBezTo>
                  <a:cubicBezTo>
                    <a:pt x="24215" y="13607"/>
                    <a:pt x="24113" y="13641"/>
                    <a:pt x="24022" y="13686"/>
                  </a:cubicBezTo>
                  <a:cubicBezTo>
                    <a:pt x="24011" y="13686"/>
                    <a:pt x="24011" y="13675"/>
                    <a:pt x="23999" y="13675"/>
                  </a:cubicBezTo>
                  <a:cubicBezTo>
                    <a:pt x="23651" y="13433"/>
                    <a:pt x="23231" y="13299"/>
                    <a:pt x="22815" y="13299"/>
                  </a:cubicBezTo>
                  <a:cubicBezTo>
                    <a:pt x="22525" y="13299"/>
                    <a:pt x="22236" y="13364"/>
                    <a:pt x="21975" y="13504"/>
                  </a:cubicBezTo>
                  <a:cubicBezTo>
                    <a:pt x="21781" y="13595"/>
                    <a:pt x="21622" y="13732"/>
                    <a:pt x="21486" y="13880"/>
                  </a:cubicBezTo>
                  <a:cubicBezTo>
                    <a:pt x="21509" y="13470"/>
                    <a:pt x="21509" y="13072"/>
                    <a:pt x="21452" y="12663"/>
                  </a:cubicBezTo>
                  <a:cubicBezTo>
                    <a:pt x="21406" y="12344"/>
                    <a:pt x="21327" y="12026"/>
                    <a:pt x="21201" y="11719"/>
                  </a:cubicBezTo>
                  <a:cubicBezTo>
                    <a:pt x="21167" y="11013"/>
                    <a:pt x="20951" y="10320"/>
                    <a:pt x="20576" y="9705"/>
                  </a:cubicBezTo>
                  <a:cubicBezTo>
                    <a:pt x="20269" y="9194"/>
                    <a:pt x="19882" y="8727"/>
                    <a:pt x="19643" y="8181"/>
                  </a:cubicBezTo>
                  <a:cubicBezTo>
                    <a:pt x="19518" y="7897"/>
                    <a:pt x="19484" y="7579"/>
                    <a:pt x="19359" y="7294"/>
                  </a:cubicBezTo>
                  <a:cubicBezTo>
                    <a:pt x="19302" y="7158"/>
                    <a:pt x="19200" y="7033"/>
                    <a:pt x="19075" y="6942"/>
                  </a:cubicBezTo>
                  <a:cubicBezTo>
                    <a:pt x="18984" y="6885"/>
                    <a:pt x="18881" y="6862"/>
                    <a:pt x="18790" y="6862"/>
                  </a:cubicBezTo>
                  <a:cubicBezTo>
                    <a:pt x="18777" y="6861"/>
                    <a:pt x="18764" y="6860"/>
                    <a:pt x="18751" y="6860"/>
                  </a:cubicBezTo>
                  <a:cubicBezTo>
                    <a:pt x="18664" y="6860"/>
                    <a:pt x="18585" y="6892"/>
                    <a:pt x="18506" y="6942"/>
                  </a:cubicBezTo>
                  <a:cubicBezTo>
                    <a:pt x="18381" y="7021"/>
                    <a:pt x="18278" y="7146"/>
                    <a:pt x="18210" y="7283"/>
                  </a:cubicBezTo>
                  <a:cubicBezTo>
                    <a:pt x="18074" y="7567"/>
                    <a:pt x="18040" y="7874"/>
                    <a:pt x="17914" y="8159"/>
                  </a:cubicBezTo>
                  <a:cubicBezTo>
                    <a:pt x="17744" y="8534"/>
                    <a:pt x="17505" y="8864"/>
                    <a:pt x="17266" y="9205"/>
                  </a:cubicBezTo>
                  <a:cubicBezTo>
                    <a:pt x="17084" y="9182"/>
                    <a:pt x="16902" y="9171"/>
                    <a:pt x="16709" y="9171"/>
                  </a:cubicBezTo>
                  <a:cubicBezTo>
                    <a:pt x="16645" y="9169"/>
                    <a:pt x="16582" y="9169"/>
                    <a:pt x="16517" y="9169"/>
                  </a:cubicBezTo>
                  <a:cubicBezTo>
                    <a:pt x="16053" y="9169"/>
                    <a:pt x="15575" y="9206"/>
                    <a:pt x="15105" y="9296"/>
                  </a:cubicBezTo>
                  <a:cubicBezTo>
                    <a:pt x="15253" y="9148"/>
                    <a:pt x="15367" y="8966"/>
                    <a:pt x="15458" y="8773"/>
                  </a:cubicBezTo>
                  <a:cubicBezTo>
                    <a:pt x="15731" y="8113"/>
                    <a:pt x="15583" y="7351"/>
                    <a:pt x="15151" y="6794"/>
                  </a:cubicBezTo>
                  <a:cubicBezTo>
                    <a:pt x="15219" y="6680"/>
                    <a:pt x="15253" y="6544"/>
                    <a:pt x="15276" y="6407"/>
                  </a:cubicBezTo>
                  <a:cubicBezTo>
                    <a:pt x="15310" y="6259"/>
                    <a:pt x="15333" y="6100"/>
                    <a:pt x="15344" y="5952"/>
                  </a:cubicBezTo>
                  <a:cubicBezTo>
                    <a:pt x="15378" y="5622"/>
                    <a:pt x="15367" y="5304"/>
                    <a:pt x="15333" y="4985"/>
                  </a:cubicBezTo>
                  <a:cubicBezTo>
                    <a:pt x="15185" y="3837"/>
                    <a:pt x="14605" y="2779"/>
                    <a:pt x="13683" y="2074"/>
                  </a:cubicBezTo>
                  <a:cubicBezTo>
                    <a:pt x="13217" y="1710"/>
                    <a:pt x="12694" y="1403"/>
                    <a:pt x="12273" y="970"/>
                  </a:cubicBezTo>
                  <a:cubicBezTo>
                    <a:pt x="12057" y="743"/>
                    <a:pt x="11920" y="459"/>
                    <a:pt x="11704" y="242"/>
                  </a:cubicBezTo>
                  <a:cubicBezTo>
                    <a:pt x="11591" y="129"/>
                    <a:pt x="11454" y="49"/>
                    <a:pt x="11306" y="15"/>
                  </a:cubicBezTo>
                  <a:cubicBezTo>
                    <a:pt x="11264" y="6"/>
                    <a:pt x="11221" y="0"/>
                    <a:pt x="11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5425725" y="2439650"/>
              <a:ext cx="812125" cy="853275"/>
            </a:xfrm>
            <a:custGeom>
              <a:rect b="b" l="l" r="r" t="t"/>
              <a:pathLst>
                <a:path extrusionOk="0" h="34131" w="32485">
                  <a:moveTo>
                    <a:pt x="12057" y="1613"/>
                  </a:moveTo>
                  <a:lnTo>
                    <a:pt x="12057" y="1613"/>
                  </a:lnTo>
                  <a:cubicBezTo>
                    <a:pt x="12080" y="1647"/>
                    <a:pt x="12114" y="1693"/>
                    <a:pt x="12148" y="1738"/>
                  </a:cubicBezTo>
                  <a:cubicBezTo>
                    <a:pt x="12239" y="1875"/>
                    <a:pt x="12353" y="2023"/>
                    <a:pt x="12489" y="2170"/>
                  </a:cubicBezTo>
                  <a:cubicBezTo>
                    <a:pt x="12819" y="2512"/>
                    <a:pt x="13172" y="2762"/>
                    <a:pt x="13524" y="3012"/>
                  </a:cubicBezTo>
                  <a:cubicBezTo>
                    <a:pt x="13683" y="3126"/>
                    <a:pt x="13831" y="3228"/>
                    <a:pt x="13979" y="3342"/>
                  </a:cubicBezTo>
                  <a:cubicBezTo>
                    <a:pt x="14741" y="3933"/>
                    <a:pt x="15230" y="4809"/>
                    <a:pt x="15355" y="5787"/>
                  </a:cubicBezTo>
                  <a:cubicBezTo>
                    <a:pt x="15390" y="6049"/>
                    <a:pt x="15390" y="6322"/>
                    <a:pt x="15367" y="6595"/>
                  </a:cubicBezTo>
                  <a:cubicBezTo>
                    <a:pt x="15355" y="6731"/>
                    <a:pt x="15333" y="6856"/>
                    <a:pt x="15310" y="6982"/>
                  </a:cubicBezTo>
                  <a:lnTo>
                    <a:pt x="15299" y="7004"/>
                  </a:lnTo>
                  <a:cubicBezTo>
                    <a:pt x="15287" y="7050"/>
                    <a:pt x="15276" y="7118"/>
                    <a:pt x="15264" y="7141"/>
                  </a:cubicBezTo>
                  <a:cubicBezTo>
                    <a:pt x="15117" y="7391"/>
                    <a:pt x="15139" y="7721"/>
                    <a:pt x="15321" y="7948"/>
                  </a:cubicBezTo>
                  <a:cubicBezTo>
                    <a:pt x="15617" y="8324"/>
                    <a:pt x="15697" y="8824"/>
                    <a:pt x="15526" y="9211"/>
                  </a:cubicBezTo>
                  <a:cubicBezTo>
                    <a:pt x="15481" y="9325"/>
                    <a:pt x="15412" y="9427"/>
                    <a:pt x="15321" y="9518"/>
                  </a:cubicBezTo>
                  <a:cubicBezTo>
                    <a:pt x="15230" y="9620"/>
                    <a:pt x="15162" y="9745"/>
                    <a:pt x="15139" y="9870"/>
                  </a:cubicBezTo>
                  <a:cubicBezTo>
                    <a:pt x="15048" y="9905"/>
                    <a:pt x="14969" y="9927"/>
                    <a:pt x="14889" y="9961"/>
                  </a:cubicBezTo>
                  <a:cubicBezTo>
                    <a:pt x="14787" y="9870"/>
                    <a:pt x="14662" y="9814"/>
                    <a:pt x="14514" y="9791"/>
                  </a:cubicBezTo>
                  <a:cubicBezTo>
                    <a:pt x="14400" y="9779"/>
                    <a:pt x="14298" y="9745"/>
                    <a:pt x="14195" y="9700"/>
                  </a:cubicBezTo>
                  <a:cubicBezTo>
                    <a:pt x="13820" y="9495"/>
                    <a:pt x="13558" y="9063"/>
                    <a:pt x="13547" y="8585"/>
                  </a:cubicBezTo>
                  <a:cubicBezTo>
                    <a:pt x="13558" y="8301"/>
                    <a:pt x="13410" y="8039"/>
                    <a:pt x="13160" y="7914"/>
                  </a:cubicBezTo>
                  <a:cubicBezTo>
                    <a:pt x="13138" y="7903"/>
                    <a:pt x="13081" y="7857"/>
                    <a:pt x="13047" y="7835"/>
                  </a:cubicBezTo>
                  <a:lnTo>
                    <a:pt x="13012" y="7812"/>
                  </a:lnTo>
                  <a:cubicBezTo>
                    <a:pt x="12921" y="7732"/>
                    <a:pt x="12819" y="7653"/>
                    <a:pt x="12728" y="7562"/>
                  </a:cubicBezTo>
                  <a:cubicBezTo>
                    <a:pt x="12535" y="7368"/>
                    <a:pt x="12364" y="7152"/>
                    <a:pt x="12216" y="6925"/>
                  </a:cubicBezTo>
                  <a:cubicBezTo>
                    <a:pt x="11682" y="6094"/>
                    <a:pt x="11500" y="5116"/>
                    <a:pt x="11704" y="4172"/>
                  </a:cubicBezTo>
                  <a:cubicBezTo>
                    <a:pt x="11739" y="3990"/>
                    <a:pt x="11784" y="3820"/>
                    <a:pt x="11830" y="3626"/>
                  </a:cubicBezTo>
                  <a:cubicBezTo>
                    <a:pt x="11943" y="3217"/>
                    <a:pt x="12057" y="2785"/>
                    <a:pt x="12080" y="2318"/>
                  </a:cubicBezTo>
                  <a:cubicBezTo>
                    <a:pt x="12103" y="2114"/>
                    <a:pt x="12080" y="1932"/>
                    <a:pt x="12068" y="1761"/>
                  </a:cubicBezTo>
                  <a:cubicBezTo>
                    <a:pt x="12057" y="1715"/>
                    <a:pt x="12057" y="1659"/>
                    <a:pt x="12057" y="1613"/>
                  </a:cubicBezTo>
                  <a:close/>
                  <a:moveTo>
                    <a:pt x="8565" y="11986"/>
                  </a:moveTo>
                  <a:cubicBezTo>
                    <a:pt x="8565" y="12009"/>
                    <a:pt x="8565" y="12031"/>
                    <a:pt x="8554" y="12054"/>
                  </a:cubicBezTo>
                  <a:cubicBezTo>
                    <a:pt x="8554" y="12054"/>
                    <a:pt x="8543" y="12054"/>
                    <a:pt x="8543" y="12043"/>
                  </a:cubicBezTo>
                  <a:cubicBezTo>
                    <a:pt x="8554" y="12020"/>
                    <a:pt x="8565" y="12009"/>
                    <a:pt x="8565" y="11986"/>
                  </a:cubicBezTo>
                  <a:close/>
                  <a:moveTo>
                    <a:pt x="5904" y="3353"/>
                  </a:moveTo>
                  <a:cubicBezTo>
                    <a:pt x="5927" y="3399"/>
                    <a:pt x="5938" y="3444"/>
                    <a:pt x="5961" y="3490"/>
                  </a:cubicBezTo>
                  <a:cubicBezTo>
                    <a:pt x="6006" y="3649"/>
                    <a:pt x="6074" y="3831"/>
                    <a:pt x="6165" y="4013"/>
                  </a:cubicBezTo>
                  <a:cubicBezTo>
                    <a:pt x="6382" y="4422"/>
                    <a:pt x="6654" y="4764"/>
                    <a:pt x="6927" y="5093"/>
                  </a:cubicBezTo>
                  <a:cubicBezTo>
                    <a:pt x="7053" y="5253"/>
                    <a:pt x="7166" y="5401"/>
                    <a:pt x="7269" y="5548"/>
                  </a:cubicBezTo>
                  <a:cubicBezTo>
                    <a:pt x="7837" y="6333"/>
                    <a:pt x="8065" y="7300"/>
                    <a:pt x="7917" y="8278"/>
                  </a:cubicBezTo>
                  <a:cubicBezTo>
                    <a:pt x="7871" y="8540"/>
                    <a:pt x="7803" y="8801"/>
                    <a:pt x="7701" y="9063"/>
                  </a:cubicBezTo>
                  <a:cubicBezTo>
                    <a:pt x="7655" y="9177"/>
                    <a:pt x="7599" y="9290"/>
                    <a:pt x="7542" y="9404"/>
                  </a:cubicBezTo>
                  <a:lnTo>
                    <a:pt x="7530" y="9427"/>
                  </a:lnTo>
                  <a:cubicBezTo>
                    <a:pt x="7508" y="9472"/>
                    <a:pt x="7473" y="9529"/>
                    <a:pt x="7462" y="9552"/>
                  </a:cubicBezTo>
                  <a:cubicBezTo>
                    <a:pt x="7246" y="9757"/>
                    <a:pt x="7166" y="10075"/>
                    <a:pt x="7280" y="10348"/>
                  </a:cubicBezTo>
                  <a:cubicBezTo>
                    <a:pt x="7462" y="10792"/>
                    <a:pt x="7405" y="11292"/>
                    <a:pt x="7132" y="11611"/>
                  </a:cubicBezTo>
                  <a:cubicBezTo>
                    <a:pt x="7087" y="11679"/>
                    <a:pt x="7018" y="11736"/>
                    <a:pt x="6950" y="11793"/>
                  </a:cubicBezTo>
                  <a:cubicBezTo>
                    <a:pt x="6859" y="11850"/>
                    <a:pt x="6791" y="11940"/>
                    <a:pt x="6745" y="12031"/>
                  </a:cubicBezTo>
                  <a:cubicBezTo>
                    <a:pt x="6609" y="12043"/>
                    <a:pt x="6473" y="12054"/>
                    <a:pt x="6347" y="12088"/>
                  </a:cubicBezTo>
                  <a:cubicBezTo>
                    <a:pt x="6268" y="12020"/>
                    <a:pt x="6177" y="11963"/>
                    <a:pt x="6074" y="11929"/>
                  </a:cubicBezTo>
                  <a:cubicBezTo>
                    <a:pt x="5949" y="11884"/>
                    <a:pt x="5824" y="11804"/>
                    <a:pt x="5722" y="11713"/>
                  </a:cubicBezTo>
                  <a:cubicBezTo>
                    <a:pt x="5403" y="11417"/>
                    <a:pt x="5278" y="10928"/>
                    <a:pt x="5403" y="10462"/>
                  </a:cubicBezTo>
                  <a:cubicBezTo>
                    <a:pt x="5494" y="10200"/>
                    <a:pt x="5426" y="9905"/>
                    <a:pt x="5221" y="9711"/>
                  </a:cubicBezTo>
                  <a:cubicBezTo>
                    <a:pt x="5199" y="9700"/>
                    <a:pt x="5165" y="9643"/>
                    <a:pt x="5130" y="9598"/>
                  </a:cubicBezTo>
                  <a:lnTo>
                    <a:pt x="5108" y="9575"/>
                  </a:lnTo>
                  <a:cubicBezTo>
                    <a:pt x="5039" y="9472"/>
                    <a:pt x="4971" y="9359"/>
                    <a:pt x="4903" y="9245"/>
                  </a:cubicBezTo>
                  <a:cubicBezTo>
                    <a:pt x="4766" y="9006"/>
                    <a:pt x="4664" y="8756"/>
                    <a:pt x="4584" y="8506"/>
                  </a:cubicBezTo>
                  <a:cubicBezTo>
                    <a:pt x="4300" y="7550"/>
                    <a:pt x="4402" y="6561"/>
                    <a:pt x="4846" y="5708"/>
                  </a:cubicBezTo>
                  <a:cubicBezTo>
                    <a:pt x="4937" y="5548"/>
                    <a:pt x="5028" y="5389"/>
                    <a:pt x="5130" y="5219"/>
                  </a:cubicBezTo>
                  <a:cubicBezTo>
                    <a:pt x="5347" y="4855"/>
                    <a:pt x="5574" y="4479"/>
                    <a:pt x="5733" y="4036"/>
                  </a:cubicBezTo>
                  <a:cubicBezTo>
                    <a:pt x="5801" y="3842"/>
                    <a:pt x="5847" y="3660"/>
                    <a:pt x="5870" y="3501"/>
                  </a:cubicBezTo>
                  <a:cubicBezTo>
                    <a:pt x="5881" y="3444"/>
                    <a:pt x="5892" y="3399"/>
                    <a:pt x="5904" y="3353"/>
                  </a:cubicBezTo>
                  <a:close/>
                  <a:moveTo>
                    <a:pt x="19393" y="14852"/>
                  </a:moveTo>
                  <a:cubicBezTo>
                    <a:pt x="19006" y="14852"/>
                    <a:pt x="18688" y="15171"/>
                    <a:pt x="18688" y="15569"/>
                  </a:cubicBezTo>
                  <a:cubicBezTo>
                    <a:pt x="18688" y="15955"/>
                    <a:pt x="19006" y="16274"/>
                    <a:pt x="19404" y="16274"/>
                  </a:cubicBezTo>
                  <a:cubicBezTo>
                    <a:pt x="19791" y="16274"/>
                    <a:pt x="20110" y="15955"/>
                    <a:pt x="20110" y="15569"/>
                  </a:cubicBezTo>
                  <a:cubicBezTo>
                    <a:pt x="20110" y="15171"/>
                    <a:pt x="19791" y="14852"/>
                    <a:pt x="19404" y="14852"/>
                  </a:cubicBezTo>
                  <a:close/>
                  <a:moveTo>
                    <a:pt x="24045" y="15148"/>
                  </a:moveTo>
                  <a:cubicBezTo>
                    <a:pt x="23658" y="15148"/>
                    <a:pt x="23340" y="15466"/>
                    <a:pt x="23340" y="15853"/>
                  </a:cubicBezTo>
                  <a:cubicBezTo>
                    <a:pt x="23340" y="16251"/>
                    <a:pt x="23658" y="16570"/>
                    <a:pt x="24045" y="16570"/>
                  </a:cubicBezTo>
                  <a:cubicBezTo>
                    <a:pt x="24443" y="16570"/>
                    <a:pt x="24761" y="16251"/>
                    <a:pt x="24761" y="15853"/>
                  </a:cubicBezTo>
                  <a:cubicBezTo>
                    <a:pt x="24761" y="15466"/>
                    <a:pt x="24443" y="15148"/>
                    <a:pt x="24045" y="15148"/>
                  </a:cubicBezTo>
                  <a:close/>
                  <a:moveTo>
                    <a:pt x="19507" y="8494"/>
                  </a:moveTo>
                  <a:cubicBezTo>
                    <a:pt x="19518" y="8540"/>
                    <a:pt x="19541" y="8585"/>
                    <a:pt x="19552" y="8642"/>
                  </a:cubicBezTo>
                  <a:cubicBezTo>
                    <a:pt x="19586" y="8801"/>
                    <a:pt x="19632" y="8983"/>
                    <a:pt x="19723" y="9177"/>
                  </a:cubicBezTo>
                  <a:cubicBezTo>
                    <a:pt x="19905" y="9598"/>
                    <a:pt x="20155" y="9961"/>
                    <a:pt x="20394" y="10314"/>
                  </a:cubicBezTo>
                  <a:cubicBezTo>
                    <a:pt x="20496" y="10485"/>
                    <a:pt x="20599" y="10633"/>
                    <a:pt x="20701" y="10792"/>
                  </a:cubicBezTo>
                  <a:cubicBezTo>
                    <a:pt x="21008" y="11292"/>
                    <a:pt x="21190" y="11872"/>
                    <a:pt x="21224" y="12475"/>
                  </a:cubicBezTo>
                  <a:cubicBezTo>
                    <a:pt x="21224" y="12555"/>
                    <a:pt x="21247" y="12634"/>
                    <a:pt x="21270" y="12703"/>
                  </a:cubicBezTo>
                  <a:cubicBezTo>
                    <a:pt x="21338" y="12862"/>
                    <a:pt x="21383" y="13021"/>
                    <a:pt x="21429" y="13192"/>
                  </a:cubicBezTo>
                  <a:cubicBezTo>
                    <a:pt x="21270" y="13283"/>
                    <a:pt x="21156" y="13430"/>
                    <a:pt x="21111" y="13612"/>
                  </a:cubicBezTo>
                  <a:cubicBezTo>
                    <a:pt x="21054" y="13863"/>
                    <a:pt x="20963" y="14102"/>
                    <a:pt x="20860" y="14329"/>
                  </a:cubicBezTo>
                  <a:cubicBezTo>
                    <a:pt x="20803" y="14443"/>
                    <a:pt x="20735" y="14556"/>
                    <a:pt x="20667" y="14659"/>
                  </a:cubicBezTo>
                  <a:lnTo>
                    <a:pt x="20656" y="14682"/>
                  </a:lnTo>
                  <a:cubicBezTo>
                    <a:pt x="20633" y="14727"/>
                    <a:pt x="20587" y="14784"/>
                    <a:pt x="20576" y="14807"/>
                  </a:cubicBezTo>
                  <a:cubicBezTo>
                    <a:pt x="20337" y="14989"/>
                    <a:pt x="20246" y="15296"/>
                    <a:pt x="20337" y="15569"/>
                  </a:cubicBezTo>
                  <a:cubicBezTo>
                    <a:pt x="20451" y="15933"/>
                    <a:pt x="20417" y="16331"/>
                    <a:pt x="20246" y="16626"/>
                  </a:cubicBezTo>
                  <a:cubicBezTo>
                    <a:pt x="20166" y="16752"/>
                    <a:pt x="20132" y="16899"/>
                    <a:pt x="20144" y="17047"/>
                  </a:cubicBezTo>
                  <a:cubicBezTo>
                    <a:pt x="19871" y="17150"/>
                    <a:pt x="19552" y="17218"/>
                    <a:pt x="19245" y="17275"/>
                  </a:cubicBezTo>
                  <a:cubicBezTo>
                    <a:pt x="19177" y="17172"/>
                    <a:pt x="19075" y="17093"/>
                    <a:pt x="18961" y="17036"/>
                  </a:cubicBezTo>
                  <a:cubicBezTo>
                    <a:pt x="18859" y="16979"/>
                    <a:pt x="18756" y="16899"/>
                    <a:pt x="18677" y="16808"/>
                  </a:cubicBezTo>
                  <a:cubicBezTo>
                    <a:pt x="18381" y="16501"/>
                    <a:pt x="18301" y="16001"/>
                    <a:pt x="18460" y="15546"/>
                  </a:cubicBezTo>
                  <a:cubicBezTo>
                    <a:pt x="18563" y="15284"/>
                    <a:pt x="18517" y="14989"/>
                    <a:pt x="18335" y="14784"/>
                  </a:cubicBezTo>
                  <a:cubicBezTo>
                    <a:pt x="18313" y="14773"/>
                    <a:pt x="18278" y="14704"/>
                    <a:pt x="18244" y="14659"/>
                  </a:cubicBezTo>
                  <a:lnTo>
                    <a:pt x="18233" y="14636"/>
                  </a:lnTo>
                  <a:cubicBezTo>
                    <a:pt x="18165" y="14534"/>
                    <a:pt x="18108" y="14420"/>
                    <a:pt x="18051" y="14295"/>
                  </a:cubicBezTo>
                  <a:cubicBezTo>
                    <a:pt x="17937" y="14045"/>
                    <a:pt x="17846" y="13783"/>
                    <a:pt x="17801" y="13533"/>
                  </a:cubicBezTo>
                  <a:cubicBezTo>
                    <a:pt x="17585" y="12566"/>
                    <a:pt x="17755" y="11577"/>
                    <a:pt x="18278" y="10769"/>
                  </a:cubicBezTo>
                  <a:lnTo>
                    <a:pt x="18324" y="10701"/>
                  </a:lnTo>
                  <a:cubicBezTo>
                    <a:pt x="18369" y="10633"/>
                    <a:pt x="18392" y="10564"/>
                    <a:pt x="18415" y="10496"/>
                  </a:cubicBezTo>
                  <a:cubicBezTo>
                    <a:pt x="18472" y="10451"/>
                    <a:pt x="18529" y="10394"/>
                    <a:pt x="18574" y="10325"/>
                  </a:cubicBezTo>
                  <a:lnTo>
                    <a:pt x="18597" y="10303"/>
                  </a:lnTo>
                  <a:cubicBezTo>
                    <a:pt x="18836" y="9950"/>
                    <a:pt x="19097" y="9598"/>
                    <a:pt x="19291" y="9165"/>
                  </a:cubicBezTo>
                  <a:cubicBezTo>
                    <a:pt x="19370" y="8983"/>
                    <a:pt x="19427" y="8801"/>
                    <a:pt x="19461" y="8642"/>
                  </a:cubicBezTo>
                  <a:cubicBezTo>
                    <a:pt x="19484" y="8585"/>
                    <a:pt x="19495" y="8540"/>
                    <a:pt x="19507" y="8494"/>
                  </a:cubicBezTo>
                  <a:close/>
                  <a:moveTo>
                    <a:pt x="16572" y="11042"/>
                  </a:moveTo>
                  <a:cubicBezTo>
                    <a:pt x="16265" y="11918"/>
                    <a:pt x="16208" y="12885"/>
                    <a:pt x="16413" y="13829"/>
                  </a:cubicBezTo>
                  <a:cubicBezTo>
                    <a:pt x="16481" y="14192"/>
                    <a:pt x="16607" y="14545"/>
                    <a:pt x="16766" y="14898"/>
                  </a:cubicBezTo>
                  <a:cubicBezTo>
                    <a:pt x="16845" y="15057"/>
                    <a:pt x="16925" y="15216"/>
                    <a:pt x="17016" y="15375"/>
                  </a:cubicBezTo>
                  <a:lnTo>
                    <a:pt x="17027" y="15387"/>
                  </a:lnTo>
                  <a:cubicBezTo>
                    <a:pt x="16891" y="15990"/>
                    <a:pt x="16959" y="16604"/>
                    <a:pt x="17209" y="17138"/>
                  </a:cubicBezTo>
                  <a:cubicBezTo>
                    <a:pt x="17152" y="17138"/>
                    <a:pt x="17084" y="17150"/>
                    <a:pt x="17027" y="17161"/>
                  </a:cubicBezTo>
                  <a:cubicBezTo>
                    <a:pt x="16607" y="17207"/>
                    <a:pt x="16174" y="17252"/>
                    <a:pt x="15742" y="17309"/>
                  </a:cubicBezTo>
                  <a:cubicBezTo>
                    <a:pt x="15788" y="16683"/>
                    <a:pt x="15594" y="16035"/>
                    <a:pt x="15208" y="15500"/>
                  </a:cubicBezTo>
                  <a:cubicBezTo>
                    <a:pt x="15208" y="15455"/>
                    <a:pt x="15208" y="15409"/>
                    <a:pt x="15208" y="15375"/>
                  </a:cubicBezTo>
                  <a:lnTo>
                    <a:pt x="15219" y="15353"/>
                  </a:lnTo>
                  <a:cubicBezTo>
                    <a:pt x="15230" y="15171"/>
                    <a:pt x="15242" y="14989"/>
                    <a:pt x="15230" y="14807"/>
                  </a:cubicBezTo>
                  <a:cubicBezTo>
                    <a:pt x="15219" y="14420"/>
                    <a:pt x="15173" y="14045"/>
                    <a:pt x="15082" y="13692"/>
                  </a:cubicBezTo>
                  <a:cubicBezTo>
                    <a:pt x="14923" y="13078"/>
                    <a:pt x="14662" y="12486"/>
                    <a:pt x="14298" y="11975"/>
                  </a:cubicBezTo>
                  <a:cubicBezTo>
                    <a:pt x="14559" y="11736"/>
                    <a:pt x="14798" y="11565"/>
                    <a:pt x="15048" y="11440"/>
                  </a:cubicBezTo>
                  <a:cubicBezTo>
                    <a:pt x="15435" y="11247"/>
                    <a:pt x="15879" y="11122"/>
                    <a:pt x="16425" y="11053"/>
                  </a:cubicBezTo>
                  <a:cubicBezTo>
                    <a:pt x="16481" y="11042"/>
                    <a:pt x="16527" y="11042"/>
                    <a:pt x="16572" y="11042"/>
                  </a:cubicBezTo>
                  <a:close/>
                  <a:moveTo>
                    <a:pt x="13081" y="15899"/>
                  </a:moveTo>
                  <a:cubicBezTo>
                    <a:pt x="12694" y="15899"/>
                    <a:pt x="12375" y="16217"/>
                    <a:pt x="12375" y="16615"/>
                  </a:cubicBezTo>
                  <a:cubicBezTo>
                    <a:pt x="12375" y="17002"/>
                    <a:pt x="12694" y="17320"/>
                    <a:pt x="13081" y="17320"/>
                  </a:cubicBezTo>
                  <a:cubicBezTo>
                    <a:pt x="13479" y="17320"/>
                    <a:pt x="13797" y="17002"/>
                    <a:pt x="13797" y="16615"/>
                  </a:cubicBezTo>
                  <a:cubicBezTo>
                    <a:pt x="13797" y="16217"/>
                    <a:pt x="13479" y="15899"/>
                    <a:pt x="13081" y="15899"/>
                  </a:cubicBezTo>
                  <a:close/>
                  <a:moveTo>
                    <a:pt x="9942" y="10269"/>
                  </a:moveTo>
                  <a:lnTo>
                    <a:pt x="9942" y="10269"/>
                  </a:lnTo>
                  <a:cubicBezTo>
                    <a:pt x="9976" y="10314"/>
                    <a:pt x="10010" y="10348"/>
                    <a:pt x="10044" y="10382"/>
                  </a:cubicBezTo>
                  <a:cubicBezTo>
                    <a:pt x="10158" y="10507"/>
                    <a:pt x="10283" y="10655"/>
                    <a:pt x="10442" y="10780"/>
                  </a:cubicBezTo>
                  <a:cubicBezTo>
                    <a:pt x="10806" y="11076"/>
                    <a:pt x="11181" y="11292"/>
                    <a:pt x="11557" y="11497"/>
                  </a:cubicBezTo>
                  <a:cubicBezTo>
                    <a:pt x="11739" y="11588"/>
                    <a:pt x="11898" y="11679"/>
                    <a:pt x="12057" y="11770"/>
                  </a:cubicBezTo>
                  <a:cubicBezTo>
                    <a:pt x="12239" y="11884"/>
                    <a:pt x="12410" y="12009"/>
                    <a:pt x="12580" y="12157"/>
                  </a:cubicBezTo>
                  <a:cubicBezTo>
                    <a:pt x="12626" y="12202"/>
                    <a:pt x="12671" y="12236"/>
                    <a:pt x="12717" y="12259"/>
                  </a:cubicBezTo>
                  <a:cubicBezTo>
                    <a:pt x="12739" y="12304"/>
                    <a:pt x="12774" y="12361"/>
                    <a:pt x="12819" y="12395"/>
                  </a:cubicBezTo>
                  <a:cubicBezTo>
                    <a:pt x="13240" y="12862"/>
                    <a:pt x="13547" y="13419"/>
                    <a:pt x="13706" y="14033"/>
                  </a:cubicBezTo>
                  <a:cubicBezTo>
                    <a:pt x="13763" y="14295"/>
                    <a:pt x="13809" y="14568"/>
                    <a:pt x="13809" y="14841"/>
                  </a:cubicBezTo>
                  <a:cubicBezTo>
                    <a:pt x="13820" y="14966"/>
                    <a:pt x="13809" y="15102"/>
                    <a:pt x="13797" y="15228"/>
                  </a:cubicBezTo>
                  <a:lnTo>
                    <a:pt x="13797" y="15250"/>
                  </a:lnTo>
                  <a:cubicBezTo>
                    <a:pt x="13797" y="15296"/>
                    <a:pt x="13786" y="15364"/>
                    <a:pt x="13774" y="15398"/>
                  </a:cubicBezTo>
                  <a:cubicBezTo>
                    <a:pt x="13661" y="15660"/>
                    <a:pt x="13718" y="15978"/>
                    <a:pt x="13922" y="16183"/>
                  </a:cubicBezTo>
                  <a:cubicBezTo>
                    <a:pt x="14252" y="16524"/>
                    <a:pt x="14400" y="17002"/>
                    <a:pt x="14275" y="17411"/>
                  </a:cubicBezTo>
                  <a:cubicBezTo>
                    <a:pt x="14241" y="17548"/>
                    <a:pt x="14173" y="17673"/>
                    <a:pt x="14093" y="17775"/>
                  </a:cubicBezTo>
                  <a:cubicBezTo>
                    <a:pt x="14013" y="17866"/>
                    <a:pt x="13956" y="17980"/>
                    <a:pt x="13934" y="18105"/>
                  </a:cubicBezTo>
                  <a:cubicBezTo>
                    <a:pt x="13763" y="18151"/>
                    <a:pt x="13581" y="18207"/>
                    <a:pt x="13410" y="18264"/>
                  </a:cubicBezTo>
                  <a:cubicBezTo>
                    <a:pt x="13331" y="18173"/>
                    <a:pt x="13217" y="18116"/>
                    <a:pt x="13092" y="18071"/>
                  </a:cubicBezTo>
                  <a:cubicBezTo>
                    <a:pt x="13069" y="18071"/>
                    <a:pt x="13035" y="18060"/>
                    <a:pt x="13012" y="18048"/>
                  </a:cubicBezTo>
                  <a:cubicBezTo>
                    <a:pt x="12603" y="17900"/>
                    <a:pt x="12307" y="17502"/>
                    <a:pt x="12239" y="17025"/>
                  </a:cubicBezTo>
                  <a:cubicBezTo>
                    <a:pt x="12216" y="16752"/>
                    <a:pt x="12046" y="16501"/>
                    <a:pt x="11784" y="16410"/>
                  </a:cubicBezTo>
                  <a:cubicBezTo>
                    <a:pt x="11761" y="16399"/>
                    <a:pt x="11693" y="16365"/>
                    <a:pt x="11648" y="16331"/>
                  </a:cubicBezTo>
                  <a:lnTo>
                    <a:pt x="11625" y="16319"/>
                  </a:lnTo>
                  <a:cubicBezTo>
                    <a:pt x="11511" y="16251"/>
                    <a:pt x="11409" y="16183"/>
                    <a:pt x="11306" y="16103"/>
                  </a:cubicBezTo>
                  <a:cubicBezTo>
                    <a:pt x="11090" y="15933"/>
                    <a:pt x="10897" y="15739"/>
                    <a:pt x="10726" y="15535"/>
                  </a:cubicBezTo>
                  <a:cubicBezTo>
                    <a:pt x="10271" y="14977"/>
                    <a:pt x="9987" y="14318"/>
                    <a:pt x="9907" y="13624"/>
                  </a:cubicBezTo>
                  <a:cubicBezTo>
                    <a:pt x="9896" y="13556"/>
                    <a:pt x="9873" y="13487"/>
                    <a:pt x="9851" y="13430"/>
                  </a:cubicBezTo>
                  <a:cubicBezTo>
                    <a:pt x="9862" y="13362"/>
                    <a:pt x="9873" y="13294"/>
                    <a:pt x="9873" y="13226"/>
                  </a:cubicBezTo>
                  <a:cubicBezTo>
                    <a:pt x="9873" y="13101"/>
                    <a:pt x="9873" y="12976"/>
                    <a:pt x="9885" y="12862"/>
                  </a:cubicBezTo>
                  <a:cubicBezTo>
                    <a:pt x="9907" y="12680"/>
                    <a:pt x="9930" y="12498"/>
                    <a:pt x="9964" y="12304"/>
                  </a:cubicBezTo>
                  <a:cubicBezTo>
                    <a:pt x="10021" y="11872"/>
                    <a:pt x="10078" y="11440"/>
                    <a:pt x="10055" y="10974"/>
                  </a:cubicBezTo>
                  <a:cubicBezTo>
                    <a:pt x="10044" y="10769"/>
                    <a:pt x="10010" y="10587"/>
                    <a:pt x="9976" y="10428"/>
                  </a:cubicBezTo>
                  <a:cubicBezTo>
                    <a:pt x="9964" y="10371"/>
                    <a:pt x="9953" y="10325"/>
                    <a:pt x="9942" y="10269"/>
                  </a:cubicBezTo>
                  <a:close/>
                  <a:moveTo>
                    <a:pt x="23541" y="14717"/>
                  </a:moveTo>
                  <a:cubicBezTo>
                    <a:pt x="23801" y="14717"/>
                    <a:pt x="24071" y="14800"/>
                    <a:pt x="24307" y="14955"/>
                  </a:cubicBezTo>
                  <a:cubicBezTo>
                    <a:pt x="24435" y="15056"/>
                    <a:pt x="24596" y="15109"/>
                    <a:pt x="24758" y="15109"/>
                  </a:cubicBezTo>
                  <a:cubicBezTo>
                    <a:pt x="24868" y="15109"/>
                    <a:pt x="24979" y="15085"/>
                    <a:pt x="25080" y="15034"/>
                  </a:cubicBezTo>
                  <a:cubicBezTo>
                    <a:pt x="25091" y="15023"/>
                    <a:pt x="25171" y="15000"/>
                    <a:pt x="25216" y="14989"/>
                  </a:cubicBezTo>
                  <a:lnTo>
                    <a:pt x="25251" y="14977"/>
                  </a:lnTo>
                  <a:cubicBezTo>
                    <a:pt x="25364" y="14943"/>
                    <a:pt x="25489" y="14909"/>
                    <a:pt x="25615" y="14886"/>
                  </a:cubicBezTo>
                  <a:cubicBezTo>
                    <a:pt x="25823" y="14852"/>
                    <a:pt x="26032" y="14837"/>
                    <a:pt x="26235" y="14837"/>
                  </a:cubicBezTo>
                  <a:cubicBezTo>
                    <a:pt x="26298" y="14837"/>
                    <a:pt x="26360" y="14838"/>
                    <a:pt x="26422" y="14841"/>
                  </a:cubicBezTo>
                  <a:cubicBezTo>
                    <a:pt x="27412" y="14886"/>
                    <a:pt x="28321" y="15307"/>
                    <a:pt x="28970" y="16012"/>
                  </a:cubicBezTo>
                  <a:cubicBezTo>
                    <a:pt x="29095" y="16149"/>
                    <a:pt x="29220" y="16285"/>
                    <a:pt x="29345" y="16444"/>
                  </a:cubicBezTo>
                  <a:cubicBezTo>
                    <a:pt x="29618" y="16774"/>
                    <a:pt x="29902" y="17104"/>
                    <a:pt x="30255" y="17400"/>
                  </a:cubicBezTo>
                  <a:cubicBezTo>
                    <a:pt x="30414" y="17536"/>
                    <a:pt x="30573" y="17627"/>
                    <a:pt x="30721" y="17707"/>
                  </a:cubicBezTo>
                  <a:cubicBezTo>
                    <a:pt x="30767" y="17741"/>
                    <a:pt x="30812" y="17764"/>
                    <a:pt x="30858" y="17787"/>
                  </a:cubicBezTo>
                  <a:lnTo>
                    <a:pt x="30699" y="17787"/>
                  </a:lnTo>
                  <a:cubicBezTo>
                    <a:pt x="30539" y="17787"/>
                    <a:pt x="30346" y="17787"/>
                    <a:pt x="30141" y="17821"/>
                  </a:cubicBezTo>
                  <a:cubicBezTo>
                    <a:pt x="29686" y="17889"/>
                    <a:pt x="29265" y="18025"/>
                    <a:pt x="28867" y="18173"/>
                  </a:cubicBezTo>
                  <a:cubicBezTo>
                    <a:pt x="28674" y="18230"/>
                    <a:pt x="28503" y="18298"/>
                    <a:pt x="28333" y="18344"/>
                  </a:cubicBezTo>
                  <a:cubicBezTo>
                    <a:pt x="27993" y="18448"/>
                    <a:pt x="27645" y="18498"/>
                    <a:pt x="27298" y="18498"/>
                  </a:cubicBezTo>
                  <a:cubicBezTo>
                    <a:pt x="26693" y="18498"/>
                    <a:pt x="26091" y="18344"/>
                    <a:pt x="25535" y="18048"/>
                  </a:cubicBezTo>
                  <a:cubicBezTo>
                    <a:pt x="25307" y="17923"/>
                    <a:pt x="25080" y="17775"/>
                    <a:pt x="24875" y="17593"/>
                  </a:cubicBezTo>
                  <a:cubicBezTo>
                    <a:pt x="24773" y="17514"/>
                    <a:pt x="24682" y="17423"/>
                    <a:pt x="24591" y="17332"/>
                  </a:cubicBezTo>
                  <a:lnTo>
                    <a:pt x="24580" y="17309"/>
                  </a:lnTo>
                  <a:cubicBezTo>
                    <a:pt x="24545" y="17275"/>
                    <a:pt x="24500" y="17218"/>
                    <a:pt x="24477" y="17195"/>
                  </a:cubicBezTo>
                  <a:cubicBezTo>
                    <a:pt x="24367" y="16931"/>
                    <a:pt x="24107" y="16762"/>
                    <a:pt x="23823" y="16762"/>
                  </a:cubicBezTo>
                  <a:cubicBezTo>
                    <a:pt x="23813" y="16762"/>
                    <a:pt x="23804" y="16763"/>
                    <a:pt x="23795" y="16763"/>
                  </a:cubicBezTo>
                  <a:cubicBezTo>
                    <a:pt x="23772" y="16764"/>
                    <a:pt x="23749" y="16765"/>
                    <a:pt x="23726" y="16765"/>
                  </a:cubicBezTo>
                  <a:cubicBezTo>
                    <a:pt x="23275" y="16765"/>
                    <a:pt x="22863" y="16552"/>
                    <a:pt x="22646" y="16206"/>
                  </a:cubicBezTo>
                  <a:cubicBezTo>
                    <a:pt x="22612" y="16149"/>
                    <a:pt x="22578" y="16081"/>
                    <a:pt x="22555" y="16001"/>
                  </a:cubicBezTo>
                  <a:cubicBezTo>
                    <a:pt x="22509" y="15876"/>
                    <a:pt x="22441" y="15773"/>
                    <a:pt x="22350" y="15694"/>
                  </a:cubicBezTo>
                  <a:cubicBezTo>
                    <a:pt x="22384" y="15557"/>
                    <a:pt x="22407" y="15409"/>
                    <a:pt x="22430" y="15262"/>
                  </a:cubicBezTo>
                  <a:cubicBezTo>
                    <a:pt x="22544" y="15228"/>
                    <a:pt x="22657" y="15159"/>
                    <a:pt x="22748" y="15068"/>
                  </a:cubicBezTo>
                  <a:cubicBezTo>
                    <a:pt x="22828" y="14966"/>
                    <a:pt x="22919" y="14898"/>
                    <a:pt x="23033" y="14841"/>
                  </a:cubicBezTo>
                  <a:cubicBezTo>
                    <a:pt x="23186" y="14757"/>
                    <a:pt x="23361" y="14717"/>
                    <a:pt x="23541" y="14717"/>
                  </a:cubicBezTo>
                  <a:close/>
                  <a:moveTo>
                    <a:pt x="20320" y="18493"/>
                  </a:moveTo>
                  <a:cubicBezTo>
                    <a:pt x="20277" y="18505"/>
                    <a:pt x="20244" y="18527"/>
                    <a:pt x="20201" y="18549"/>
                  </a:cubicBezTo>
                  <a:cubicBezTo>
                    <a:pt x="19996" y="18651"/>
                    <a:pt x="19837" y="18776"/>
                    <a:pt x="19700" y="18890"/>
                  </a:cubicBezTo>
                  <a:cubicBezTo>
                    <a:pt x="19598" y="18969"/>
                    <a:pt x="19507" y="19038"/>
                    <a:pt x="19427" y="19083"/>
                  </a:cubicBezTo>
                  <a:cubicBezTo>
                    <a:pt x="19131" y="19254"/>
                    <a:pt x="18802" y="19356"/>
                    <a:pt x="18449" y="19481"/>
                  </a:cubicBezTo>
                  <a:cubicBezTo>
                    <a:pt x="18244" y="19550"/>
                    <a:pt x="18051" y="19618"/>
                    <a:pt x="17846" y="19697"/>
                  </a:cubicBezTo>
                  <a:cubicBezTo>
                    <a:pt x="16595" y="20175"/>
                    <a:pt x="15606" y="21130"/>
                    <a:pt x="15048" y="22382"/>
                  </a:cubicBezTo>
                  <a:cubicBezTo>
                    <a:pt x="14900" y="22711"/>
                    <a:pt x="14775" y="23075"/>
                    <a:pt x="14707" y="23451"/>
                  </a:cubicBezTo>
                  <a:cubicBezTo>
                    <a:pt x="14673" y="23633"/>
                    <a:pt x="14639" y="23815"/>
                    <a:pt x="14627" y="23985"/>
                  </a:cubicBezTo>
                  <a:lnTo>
                    <a:pt x="14627" y="24008"/>
                  </a:lnTo>
                  <a:cubicBezTo>
                    <a:pt x="14548" y="24065"/>
                    <a:pt x="14480" y="24133"/>
                    <a:pt x="14411" y="24213"/>
                  </a:cubicBezTo>
                  <a:cubicBezTo>
                    <a:pt x="14343" y="24076"/>
                    <a:pt x="14275" y="23963"/>
                    <a:pt x="14184" y="23837"/>
                  </a:cubicBezTo>
                  <a:cubicBezTo>
                    <a:pt x="13786" y="23246"/>
                    <a:pt x="13285" y="22871"/>
                    <a:pt x="12717" y="22711"/>
                  </a:cubicBezTo>
                  <a:cubicBezTo>
                    <a:pt x="12421" y="22632"/>
                    <a:pt x="12137" y="22620"/>
                    <a:pt x="11875" y="22620"/>
                  </a:cubicBezTo>
                  <a:lnTo>
                    <a:pt x="11602" y="22620"/>
                  </a:lnTo>
                  <a:cubicBezTo>
                    <a:pt x="11517" y="22625"/>
                    <a:pt x="11434" y="22628"/>
                    <a:pt x="11355" y="22628"/>
                  </a:cubicBezTo>
                  <a:cubicBezTo>
                    <a:pt x="11243" y="22628"/>
                    <a:pt x="11138" y="22622"/>
                    <a:pt x="11045" y="22609"/>
                  </a:cubicBezTo>
                  <a:cubicBezTo>
                    <a:pt x="10931" y="22586"/>
                    <a:pt x="10874" y="22564"/>
                    <a:pt x="10851" y="22552"/>
                  </a:cubicBezTo>
                  <a:cubicBezTo>
                    <a:pt x="10840" y="22541"/>
                    <a:pt x="10840" y="22518"/>
                    <a:pt x="10840" y="22495"/>
                  </a:cubicBezTo>
                  <a:cubicBezTo>
                    <a:pt x="10840" y="22245"/>
                    <a:pt x="10954" y="21927"/>
                    <a:pt x="11181" y="21551"/>
                  </a:cubicBezTo>
                  <a:cubicBezTo>
                    <a:pt x="11898" y="20357"/>
                    <a:pt x="13354" y="19572"/>
                    <a:pt x="15526" y="19208"/>
                  </a:cubicBezTo>
                  <a:cubicBezTo>
                    <a:pt x="16106" y="19117"/>
                    <a:pt x="16698" y="19049"/>
                    <a:pt x="17278" y="18981"/>
                  </a:cubicBezTo>
                  <a:cubicBezTo>
                    <a:pt x="17914" y="18913"/>
                    <a:pt x="18563" y="18833"/>
                    <a:pt x="19200" y="18731"/>
                  </a:cubicBezTo>
                  <a:cubicBezTo>
                    <a:pt x="19562" y="18663"/>
                    <a:pt x="19935" y="18595"/>
                    <a:pt x="20320" y="18493"/>
                  </a:cubicBezTo>
                  <a:close/>
                  <a:moveTo>
                    <a:pt x="8461" y="22531"/>
                  </a:moveTo>
                  <a:cubicBezTo>
                    <a:pt x="8563" y="22531"/>
                    <a:pt x="8664" y="22545"/>
                    <a:pt x="8759" y="22575"/>
                  </a:cubicBezTo>
                  <a:cubicBezTo>
                    <a:pt x="8929" y="22620"/>
                    <a:pt x="9077" y="22723"/>
                    <a:pt x="9202" y="22848"/>
                  </a:cubicBezTo>
                  <a:cubicBezTo>
                    <a:pt x="9293" y="22939"/>
                    <a:pt x="9396" y="22996"/>
                    <a:pt x="9509" y="23030"/>
                  </a:cubicBezTo>
                  <a:cubicBezTo>
                    <a:pt x="9521" y="23064"/>
                    <a:pt x="9532" y="23087"/>
                    <a:pt x="9543" y="23110"/>
                  </a:cubicBezTo>
                  <a:cubicBezTo>
                    <a:pt x="9487" y="23223"/>
                    <a:pt x="9452" y="23337"/>
                    <a:pt x="9452" y="23462"/>
                  </a:cubicBezTo>
                  <a:cubicBezTo>
                    <a:pt x="9464" y="23599"/>
                    <a:pt x="9441" y="23724"/>
                    <a:pt x="9396" y="23849"/>
                  </a:cubicBezTo>
                  <a:cubicBezTo>
                    <a:pt x="9248" y="24247"/>
                    <a:pt x="8838" y="24543"/>
                    <a:pt x="8361" y="24611"/>
                  </a:cubicBezTo>
                  <a:cubicBezTo>
                    <a:pt x="8088" y="24634"/>
                    <a:pt x="7849" y="24816"/>
                    <a:pt x="7746" y="25066"/>
                  </a:cubicBezTo>
                  <a:cubicBezTo>
                    <a:pt x="7735" y="25100"/>
                    <a:pt x="7701" y="25157"/>
                    <a:pt x="7667" y="25202"/>
                  </a:cubicBezTo>
                  <a:lnTo>
                    <a:pt x="7655" y="25225"/>
                  </a:lnTo>
                  <a:cubicBezTo>
                    <a:pt x="7587" y="25327"/>
                    <a:pt x="7519" y="25441"/>
                    <a:pt x="7439" y="25544"/>
                  </a:cubicBezTo>
                  <a:cubicBezTo>
                    <a:pt x="7257" y="25760"/>
                    <a:pt x="7075" y="25953"/>
                    <a:pt x="6871" y="26112"/>
                  </a:cubicBezTo>
                  <a:cubicBezTo>
                    <a:pt x="6189" y="26664"/>
                    <a:pt x="5375" y="26959"/>
                    <a:pt x="4529" y="26959"/>
                  </a:cubicBezTo>
                  <a:cubicBezTo>
                    <a:pt x="4416" y="26959"/>
                    <a:pt x="4301" y="26953"/>
                    <a:pt x="4186" y="26942"/>
                  </a:cubicBezTo>
                  <a:cubicBezTo>
                    <a:pt x="4004" y="26931"/>
                    <a:pt x="3822" y="26897"/>
                    <a:pt x="3629" y="26874"/>
                  </a:cubicBezTo>
                  <a:cubicBezTo>
                    <a:pt x="3265" y="26817"/>
                    <a:pt x="2890" y="26760"/>
                    <a:pt x="2492" y="26760"/>
                  </a:cubicBezTo>
                  <a:lnTo>
                    <a:pt x="2298" y="26760"/>
                  </a:lnTo>
                  <a:cubicBezTo>
                    <a:pt x="2094" y="26772"/>
                    <a:pt x="1912" y="26817"/>
                    <a:pt x="1752" y="26840"/>
                  </a:cubicBezTo>
                  <a:cubicBezTo>
                    <a:pt x="1696" y="26851"/>
                    <a:pt x="1650" y="26863"/>
                    <a:pt x="1605" y="26874"/>
                  </a:cubicBezTo>
                  <a:cubicBezTo>
                    <a:pt x="1639" y="26840"/>
                    <a:pt x="1673" y="26806"/>
                    <a:pt x="1718" y="26772"/>
                  </a:cubicBezTo>
                  <a:cubicBezTo>
                    <a:pt x="1843" y="26670"/>
                    <a:pt x="1980" y="26544"/>
                    <a:pt x="2105" y="26385"/>
                  </a:cubicBezTo>
                  <a:cubicBezTo>
                    <a:pt x="2412" y="26021"/>
                    <a:pt x="2617" y="25634"/>
                    <a:pt x="2822" y="25271"/>
                  </a:cubicBezTo>
                  <a:cubicBezTo>
                    <a:pt x="2924" y="25089"/>
                    <a:pt x="3015" y="24929"/>
                    <a:pt x="3106" y="24770"/>
                  </a:cubicBezTo>
                  <a:cubicBezTo>
                    <a:pt x="3606" y="23951"/>
                    <a:pt x="4425" y="23371"/>
                    <a:pt x="5381" y="23132"/>
                  </a:cubicBezTo>
                  <a:cubicBezTo>
                    <a:pt x="5642" y="23075"/>
                    <a:pt x="5904" y="23030"/>
                    <a:pt x="6188" y="23030"/>
                  </a:cubicBezTo>
                  <a:cubicBezTo>
                    <a:pt x="6313" y="23030"/>
                    <a:pt x="6438" y="23030"/>
                    <a:pt x="6564" y="23041"/>
                  </a:cubicBezTo>
                  <a:lnTo>
                    <a:pt x="6598" y="23053"/>
                  </a:lnTo>
                  <a:cubicBezTo>
                    <a:pt x="6643" y="23053"/>
                    <a:pt x="6711" y="23053"/>
                    <a:pt x="6734" y="23064"/>
                  </a:cubicBezTo>
                  <a:cubicBezTo>
                    <a:pt x="6831" y="23109"/>
                    <a:pt x="6934" y="23130"/>
                    <a:pt x="7035" y="23130"/>
                  </a:cubicBezTo>
                  <a:cubicBezTo>
                    <a:pt x="7219" y="23130"/>
                    <a:pt x="7398" y="23059"/>
                    <a:pt x="7530" y="22928"/>
                  </a:cubicBezTo>
                  <a:cubicBezTo>
                    <a:pt x="7790" y="22676"/>
                    <a:pt x="8136" y="22531"/>
                    <a:pt x="8461" y="22531"/>
                  </a:cubicBezTo>
                  <a:close/>
                  <a:moveTo>
                    <a:pt x="20701" y="19913"/>
                  </a:moveTo>
                  <a:lnTo>
                    <a:pt x="20701" y="19913"/>
                  </a:lnTo>
                  <a:cubicBezTo>
                    <a:pt x="20690" y="19959"/>
                    <a:pt x="20667" y="20004"/>
                    <a:pt x="20644" y="20050"/>
                  </a:cubicBezTo>
                  <a:cubicBezTo>
                    <a:pt x="20587" y="20209"/>
                    <a:pt x="20519" y="20380"/>
                    <a:pt x="20474" y="20585"/>
                  </a:cubicBezTo>
                  <a:cubicBezTo>
                    <a:pt x="20360" y="21039"/>
                    <a:pt x="20348" y="21483"/>
                    <a:pt x="20337" y="21904"/>
                  </a:cubicBezTo>
                  <a:cubicBezTo>
                    <a:pt x="20326" y="22097"/>
                    <a:pt x="20314" y="22291"/>
                    <a:pt x="20303" y="22473"/>
                  </a:cubicBezTo>
                  <a:cubicBezTo>
                    <a:pt x="20223" y="23428"/>
                    <a:pt x="19768" y="24315"/>
                    <a:pt x="19006" y="24952"/>
                  </a:cubicBezTo>
                  <a:cubicBezTo>
                    <a:pt x="18813" y="25134"/>
                    <a:pt x="18586" y="25282"/>
                    <a:pt x="18335" y="25407"/>
                  </a:cubicBezTo>
                  <a:cubicBezTo>
                    <a:pt x="18233" y="25475"/>
                    <a:pt x="18108" y="25521"/>
                    <a:pt x="17994" y="25566"/>
                  </a:cubicBezTo>
                  <a:lnTo>
                    <a:pt x="17971" y="25578"/>
                  </a:lnTo>
                  <a:cubicBezTo>
                    <a:pt x="17926" y="25600"/>
                    <a:pt x="17858" y="25623"/>
                    <a:pt x="17835" y="25634"/>
                  </a:cubicBezTo>
                  <a:cubicBezTo>
                    <a:pt x="17539" y="25646"/>
                    <a:pt x="17278" y="25828"/>
                    <a:pt x="17187" y="26112"/>
                  </a:cubicBezTo>
                  <a:cubicBezTo>
                    <a:pt x="17027" y="26567"/>
                    <a:pt x="16663" y="26908"/>
                    <a:pt x="16254" y="26977"/>
                  </a:cubicBezTo>
                  <a:cubicBezTo>
                    <a:pt x="16198" y="26985"/>
                    <a:pt x="16141" y="26993"/>
                    <a:pt x="16081" y="26993"/>
                  </a:cubicBezTo>
                  <a:cubicBezTo>
                    <a:pt x="16056" y="26993"/>
                    <a:pt x="16030" y="26991"/>
                    <a:pt x="16004" y="26988"/>
                  </a:cubicBezTo>
                  <a:cubicBezTo>
                    <a:pt x="15867" y="26988"/>
                    <a:pt x="15731" y="27011"/>
                    <a:pt x="15617" y="27079"/>
                  </a:cubicBezTo>
                  <a:cubicBezTo>
                    <a:pt x="15355" y="26840"/>
                    <a:pt x="15139" y="26556"/>
                    <a:pt x="14969" y="26294"/>
                  </a:cubicBezTo>
                  <a:cubicBezTo>
                    <a:pt x="15048" y="26180"/>
                    <a:pt x="15094" y="26067"/>
                    <a:pt x="15105" y="25930"/>
                  </a:cubicBezTo>
                  <a:cubicBezTo>
                    <a:pt x="15139" y="25566"/>
                    <a:pt x="15355" y="25202"/>
                    <a:pt x="15685" y="24975"/>
                  </a:cubicBezTo>
                  <a:cubicBezTo>
                    <a:pt x="15924" y="24838"/>
                    <a:pt x="16061" y="24565"/>
                    <a:pt x="16026" y="24292"/>
                  </a:cubicBezTo>
                  <a:cubicBezTo>
                    <a:pt x="16026" y="24270"/>
                    <a:pt x="16038" y="24190"/>
                    <a:pt x="16038" y="24145"/>
                  </a:cubicBezTo>
                  <a:lnTo>
                    <a:pt x="16038" y="24110"/>
                  </a:lnTo>
                  <a:cubicBezTo>
                    <a:pt x="16049" y="23985"/>
                    <a:pt x="16072" y="23860"/>
                    <a:pt x="16095" y="23735"/>
                  </a:cubicBezTo>
                  <a:cubicBezTo>
                    <a:pt x="16152" y="23462"/>
                    <a:pt x="16231" y="23201"/>
                    <a:pt x="16345" y="22962"/>
                  </a:cubicBezTo>
                  <a:cubicBezTo>
                    <a:pt x="16743" y="22063"/>
                    <a:pt x="17460" y="21369"/>
                    <a:pt x="18358" y="21017"/>
                  </a:cubicBezTo>
                  <a:cubicBezTo>
                    <a:pt x="18529" y="20949"/>
                    <a:pt x="18711" y="20892"/>
                    <a:pt x="18893" y="20835"/>
                  </a:cubicBezTo>
                  <a:cubicBezTo>
                    <a:pt x="19302" y="20698"/>
                    <a:pt x="19723" y="20550"/>
                    <a:pt x="20121" y="20323"/>
                  </a:cubicBezTo>
                  <a:cubicBezTo>
                    <a:pt x="20303" y="20221"/>
                    <a:pt x="20451" y="20107"/>
                    <a:pt x="20576" y="20004"/>
                  </a:cubicBezTo>
                  <a:cubicBezTo>
                    <a:pt x="20621" y="19970"/>
                    <a:pt x="20667" y="19936"/>
                    <a:pt x="20701" y="19913"/>
                  </a:cubicBezTo>
                  <a:close/>
                  <a:moveTo>
                    <a:pt x="20621" y="26192"/>
                  </a:moveTo>
                  <a:cubicBezTo>
                    <a:pt x="20720" y="26246"/>
                    <a:pt x="20834" y="26278"/>
                    <a:pt x="20956" y="26278"/>
                  </a:cubicBezTo>
                  <a:cubicBezTo>
                    <a:pt x="20988" y="26278"/>
                    <a:pt x="21020" y="26276"/>
                    <a:pt x="21054" y="26271"/>
                  </a:cubicBezTo>
                  <a:cubicBezTo>
                    <a:pt x="21111" y="26260"/>
                    <a:pt x="21167" y="26260"/>
                    <a:pt x="21213" y="26260"/>
                  </a:cubicBezTo>
                  <a:cubicBezTo>
                    <a:pt x="21645" y="26271"/>
                    <a:pt x="22066" y="26556"/>
                    <a:pt x="22282" y="26977"/>
                  </a:cubicBezTo>
                  <a:cubicBezTo>
                    <a:pt x="22396" y="27227"/>
                    <a:pt x="22635" y="27397"/>
                    <a:pt x="22919" y="27409"/>
                  </a:cubicBezTo>
                  <a:cubicBezTo>
                    <a:pt x="22942" y="27409"/>
                    <a:pt x="23010" y="27420"/>
                    <a:pt x="23067" y="27432"/>
                  </a:cubicBezTo>
                  <a:lnTo>
                    <a:pt x="23090" y="27443"/>
                  </a:lnTo>
                  <a:cubicBezTo>
                    <a:pt x="23215" y="27466"/>
                    <a:pt x="23340" y="27511"/>
                    <a:pt x="23465" y="27545"/>
                  </a:cubicBezTo>
                  <a:cubicBezTo>
                    <a:pt x="23726" y="27636"/>
                    <a:pt x="23965" y="27750"/>
                    <a:pt x="24193" y="27886"/>
                  </a:cubicBezTo>
                  <a:cubicBezTo>
                    <a:pt x="25046" y="28410"/>
                    <a:pt x="25626" y="29206"/>
                    <a:pt x="25865" y="30150"/>
                  </a:cubicBezTo>
                  <a:cubicBezTo>
                    <a:pt x="25899" y="30320"/>
                    <a:pt x="25944" y="30502"/>
                    <a:pt x="25978" y="30707"/>
                  </a:cubicBezTo>
                  <a:cubicBezTo>
                    <a:pt x="26058" y="31117"/>
                    <a:pt x="26138" y="31549"/>
                    <a:pt x="26320" y="31981"/>
                  </a:cubicBezTo>
                  <a:cubicBezTo>
                    <a:pt x="26388" y="32174"/>
                    <a:pt x="26490" y="32334"/>
                    <a:pt x="26570" y="32481"/>
                  </a:cubicBezTo>
                  <a:cubicBezTo>
                    <a:pt x="26604" y="32527"/>
                    <a:pt x="26627" y="32572"/>
                    <a:pt x="26650" y="32607"/>
                  </a:cubicBezTo>
                  <a:cubicBezTo>
                    <a:pt x="26604" y="32584"/>
                    <a:pt x="26559" y="32561"/>
                    <a:pt x="26513" y="32538"/>
                  </a:cubicBezTo>
                  <a:cubicBezTo>
                    <a:pt x="26377" y="32459"/>
                    <a:pt x="26206" y="32368"/>
                    <a:pt x="26013" y="32288"/>
                  </a:cubicBezTo>
                  <a:cubicBezTo>
                    <a:pt x="25580" y="32129"/>
                    <a:pt x="25148" y="32061"/>
                    <a:pt x="24727" y="31981"/>
                  </a:cubicBezTo>
                  <a:cubicBezTo>
                    <a:pt x="24534" y="31958"/>
                    <a:pt x="24341" y="31924"/>
                    <a:pt x="24170" y="31879"/>
                  </a:cubicBezTo>
                  <a:cubicBezTo>
                    <a:pt x="23226" y="31674"/>
                    <a:pt x="22407" y="31105"/>
                    <a:pt x="21873" y="30275"/>
                  </a:cubicBezTo>
                  <a:cubicBezTo>
                    <a:pt x="21725" y="30059"/>
                    <a:pt x="21600" y="29820"/>
                    <a:pt x="21509" y="29558"/>
                  </a:cubicBezTo>
                  <a:cubicBezTo>
                    <a:pt x="21463" y="29433"/>
                    <a:pt x="21418" y="29308"/>
                    <a:pt x="21395" y="29194"/>
                  </a:cubicBezTo>
                  <a:lnTo>
                    <a:pt x="21383" y="29160"/>
                  </a:lnTo>
                  <a:cubicBezTo>
                    <a:pt x="21372" y="29115"/>
                    <a:pt x="21361" y="29047"/>
                    <a:pt x="21349" y="29024"/>
                  </a:cubicBezTo>
                  <a:cubicBezTo>
                    <a:pt x="21383" y="28728"/>
                    <a:pt x="21224" y="28444"/>
                    <a:pt x="20963" y="28319"/>
                  </a:cubicBezTo>
                  <a:cubicBezTo>
                    <a:pt x="20530" y="28103"/>
                    <a:pt x="20246" y="27693"/>
                    <a:pt x="20223" y="27272"/>
                  </a:cubicBezTo>
                  <a:cubicBezTo>
                    <a:pt x="20223" y="27204"/>
                    <a:pt x="20223" y="27136"/>
                    <a:pt x="20235" y="27068"/>
                  </a:cubicBezTo>
                  <a:cubicBezTo>
                    <a:pt x="20257" y="26931"/>
                    <a:pt x="20235" y="26783"/>
                    <a:pt x="20178" y="26670"/>
                  </a:cubicBezTo>
                  <a:cubicBezTo>
                    <a:pt x="20235" y="26601"/>
                    <a:pt x="20280" y="26544"/>
                    <a:pt x="20337" y="26488"/>
                  </a:cubicBezTo>
                  <a:cubicBezTo>
                    <a:pt x="20428" y="26385"/>
                    <a:pt x="20530" y="26283"/>
                    <a:pt x="20621" y="26192"/>
                  </a:cubicBezTo>
                  <a:close/>
                  <a:moveTo>
                    <a:pt x="11924" y="1"/>
                  </a:moveTo>
                  <a:cubicBezTo>
                    <a:pt x="11778" y="1"/>
                    <a:pt x="11634" y="28"/>
                    <a:pt x="11500" y="78"/>
                  </a:cubicBezTo>
                  <a:cubicBezTo>
                    <a:pt x="11272" y="157"/>
                    <a:pt x="11079" y="294"/>
                    <a:pt x="10931" y="487"/>
                  </a:cubicBezTo>
                  <a:cubicBezTo>
                    <a:pt x="10772" y="715"/>
                    <a:pt x="10669" y="988"/>
                    <a:pt x="10635" y="1283"/>
                  </a:cubicBezTo>
                  <a:cubicBezTo>
                    <a:pt x="10613" y="1499"/>
                    <a:pt x="10635" y="1704"/>
                    <a:pt x="10647" y="1886"/>
                  </a:cubicBezTo>
                  <a:cubicBezTo>
                    <a:pt x="10658" y="2011"/>
                    <a:pt x="10669" y="2125"/>
                    <a:pt x="10669" y="2227"/>
                  </a:cubicBezTo>
                  <a:cubicBezTo>
                    <a:pt x="10647" y="2557"/>
                    <a:pt x="10556" y="2898"/>
                    <a:pt x="10465" y="3262"/>
                  </a:cubicBezTo>
                  <a:cubicBezTo>
                    <a:pt x="10408" y="3456"/>
                    <a:pt x="10351" y="3660"/>
                    <a:pt x="10305" y="3877"/>
                  </a:cubicBezTo>
                  <a:cubicBezTo>
                    <a:pt x="10032" y="5184"/>
                    <a:pt x="10283" y="6538"/>
                    <a:pt x="11022" y="7698"/>
                  </a:cubicBezTo>
                  <a:cubicBezTo>
                    <a:pt x="11227" y="8005"/>
                    <a:pt x="11466" y="8290"/>
                    <a:pt x="11727" y="8562"/>
                  </a:cubicBezTo>
                  <a:cubicBezTo>
                    <a:pt x="11864" y="8688"/>
                    <a:pt x="12000" y="8813"/>
                    <a:pt x="12148" y="8926"/>
                  </a:cubicBezTo>
                  <a:lnTo>
                    <a:pt x="12159" y="8938"/>
                  </a:lnTo>
                  <a:cubicBezTo>
                    <a:pt x="12250" y="9598"/>
                    <a:pt x="12569" y="10200"/>
                    <a:pt x="13058" y="10621"/>
                  </a:cubicBezTo>
                  <a:cubicBezTo>
                    <a:pt x="13035" y="10644"/>
                    <a:pt x="13012" y="10655"/>
                    <a:pt x="12990" y="10678"/>
                  </a:cubicBezTo>
                  <a:cubicBezTo>
                    <a:pt x="12933" y="10633"/>
                    <a:pt x="12865" y="10587"/>
                    <a:pt x="12796" y="10553"/>
                  </a:cubicBezTo>
                  <a:cubicBezTo>
                    <a:pt x="12614" y="10439"/>
                    <a:pt x="12421" y="10337"/>
                    <a:pt x="12239" y="10234"/>
                  </a:cubicBezTo>
                  <a:cubicBezTo>
                    <a:pt x="11909" y="10064"/>
                    <a:pt x="11602" y="9893"/>
                    <a:pt x="11352" y="9677"/>
                  </a:cubicBezTo>
                  <a:cubicBezTo>
                    <a:pt x="11272" y="9620"/>
                    <a:pt x="11193" y="9529"/>
                    <a:pt x="11113" y="9438"/>
                  </a:cubicBezTo>
                  <a:cubicBezTo>
                    <a:pt x="10988" y="9302"/>
                    <a:pt x="10851" y="9154"/>
                    <a:pt x="10681" y="9006"/>
                  </a:cubicBezTo>
                  <a:cubicBezTo>
                    <a:pt x="10453" y="8835"/>
                    <a:pt x="10180" y="8722"/>
                    <a:pt x="9907" y="8688"/>
                  </a:cubicBezTo>
                  <a:cubicBezTo>
                    <a:pt x="9862" y="8683"/>
                    <a:pt x="9817" y="8681"/>
                    <a:pt x="9772" y="8681"/>
                  </a:cubicBezTo>
                  <a:cubicBezTo>
                    <a:pt x="9594" y="8681"/>
                    <a:pt x="9425" y="8717"/>
                    <a:pt x="9270" y="8790"/>
                  </a:cubicBezTo>
                  <a:cubicBezTo>
                    <a:pt x="9282" y="8688"/>
                    <a:pt x="9305" y="8585"/>
                    <a:pt x="9316" y="8494"/>
                  </a:cubicBezTo>
                  <a:cubicBezTo>
                    <a:pt x="9532" y="7141"/>
                    <a:pt x="9214" y="5799"/>
                    <a:pt x="8429" y="4718"/>
                  </a:cubicBezTo>
                  <a:cubicBezTo>
                    <a:pt x="8292" y="4536"/>
                    <a:pt x="8167" y="4377"/>
                    <a:pt x="8042" y="4206"/>
                  </a:cubicBezTo>
                  <a:cubicBezTo>
                    <a:pt x="7803" y="3922"/>
                    <a:pt x="7587" y="3638"/>
                    <a:pt x="7428" y="3353"/>
                  </a:cubicBezTo>
                  <a:cubicBezTo>
                    <a:pt x="7382" y="3262"/>
                    <a:pt x="7348" y="3149"/>
                    <a:pt x="7303" y="3035"/>
                  </a:cubicBezTo>
                  <a:cubicBezTo>
                    <a:pt x="7246" y="2864"/>
                    <a:pt x="7178" y="2671"/>
                    <a:pt x="7064" y="2478"/>
                  </a:cubicBezTo>
                  <a:cubicBezTo>
                    <a:pt x="6927" y="2216"/>
                    <a:pt x="6723" y="2011"/>
                    <a:pt x="6484" y="1875"/>
                  </a:cubicBezTo>
                  <a:cubicBezTo>
                    <a:pt x="6303" y="1770"/>
                    <a:pt x="6107" y="1721"/>
                    <a:pt x="5914" y="1721"/>
                  </a:cubicBezTo>
                  <a:cubicBezTo>
                    <a:pt x="5877" y="1721"/>
                    <a:pt x="5839" y="1723"/>
                    <a:pt x="5801" y="1727"/>
                  </a:cubicBezTo>
                  <a:cubicBezTo>
                    <a:pt x="5563" y="1738"/>
                    <a:pt x="5335" y="1818"/>
                    <a:pt x="5142" y="1966"/>
                  </a:cubicBezTo>
                  <a:cubicBezTo>
                    <a:pt x="4914" y="2136"/>
                    <a:pt x="4744" y="2364"/>
                    <a:pt x="4641" y="2637"/>
                  </a:cubicBezTo>
                  <a:cubicBezTo>
                    <a:pt x="4562" y="2853"/>
                    <a:pt x="4516" y="3046"/>
                    <a:pt x="4482" y="3228"/>
                  </a:cubicBezTo>
                  <a:cubicBezTo>
                    <a:pt x="4459" y="3353"/>
                    <a:pt x="4437" y="3467"/>
                    <a:pt x="4402" y="3558"/>
                  </a:cubicBezTo>
                  <a:cubicBezTo>
                    <a:pt x="4289" y="3865"/>
                    <a:pt x="4107" y="4172"/>
                    <a:pt x="3913" y="4491"/>
                  </a:cubicBezTo>
                  <a:cubicBezTo>
                    <a:pt x="3811" y="4673"/>
                    <a:pt x="3709" y="4855"/>
                    <a:pt x="3606" y="5048"/>
                  </a:cubicBezTo>
                  <a:cubicBezTo>
                    <a:pt x="2969" y="6231"/>
                    <a:pt x="2844" y="7596"/>
                    <a:pt x="3231" y="8915"/>
                  </a:cubicBezTo>
                  <a:cubicBezTo>
                    <a:pt x="3333" y="9268"/>
                    <a:pt x="3481" y="9609"/>
                    <a:pt x="3663" y="9939"/>
                  </a:cubicBezTo>
                  <a:cubicBezTo>
                    <a:pt x="3754" y="10098"/>
                    <a:pt x="3857" y="10257"/>
                    <a:pt x="3959" y="10405"/>
                  </a:cubicBezTo>
                  <a:lnTo>
                    <a:pt x="3970" y="10416"/>
                  </a:lnTo>
                  <a:cubicBezTo>
                    <a:pt x="3857" y="11213"/>
                    <a:pt x="4084" y="12020"/>
                    <a:pt x="4596" y="12589"/>
                  </a:cubicBezTo>
                  <a:cubicBezTo>
                    <a:pt x="4118" y="13032"/>
                    <a:pt x="3743" y="13590"/>
                    <a:pt x="3549" y="14181"/>
                  </a:cubicBezTo>
                  <a:cubicBezTo>
                    <a:pt x="3333" y="14807"/>
                    <a:pt x="3345" y="15455"/>
                    <a:pt x="3584" y="16046"/>
                  </a:cubicBezTo>
                  <a:cubicBezTo>
                    <a:pt x="3716" y="16392"/>
                    <a:pt x="4042" y="16599"/>
                    <a:pt x="4394" y="16599"/>
                  </a:cubicBezTo>
                  <a:cubicBezTo>
                    <a:pt x="4495" y="16599"/>
                    <a:pt x="4597" y="16582"/>
                    <a:pt x="4698" y="16547"/>
                  </a:cubicBezTo>
                  <a:cubicBezTo>
                    <a:pt x="5153" y="16388"/>
                    <a:pt x="5392" y="15910"/>
                    <a:pt x="5256" y="15455"/>
                  </a:cubicBezTo>
                  <a:cubicBezTo>
                    <a:pt x="5062" y="14864"/>
                    <a:pt x="5494" y="14192"/>
                    <a:pt x="5983" y="13829"/>
                  </a:cubicBezTo>
                  <a:cubicBezTo>
                    <a:pt x="6291" y="13578"/>
                    <a:pt x="6654" y="13442"/>
                    <a:pt x="6962" y="13442"/>
                  </a:cubicBezTo>
                  <a:cubicBezTo>
                    <a:pt x="6973" y="13441"/>
                    <a:pt x="6985" y="13441"/>
                    <a:pt x="6998" y="13441"/>
                  </a:cubicBezTo>
                  <a:cubicBezTo>
                    <a:pt x="7228" y="13441"/>
                    <a:pt x="7493" y="13544"/>
                    <a:pt x="7860" y="13760"/>
                  </a:cubicBezTo>
                  <a:cubicBezTo>
                    <a:pt x="7940" y="13806"/>
                    <a:pt x="8019" y="13851"/>
                    <a:pt x="8099" y="13908"/>
                  </a:cubicBezTo>
                  <a:cubicBezTo>
                    <a:pt x="8247" y="13999"/>
                    <a:pt x="8395" y="14090"/>
                    <a:pt x="8554" y="14181"/>
                  </a:cubicBezTo>
                  <a:cubicBezTo>
                    <a:pt x="8725" y="15000"/>
                    <a:pt x="9088" y="15773"/>
                    <a:pt x="9634" y="16433"/>
                  </a:cubicBezTo>
                  <a:cubicBezTo>
                    <a:pt x="9862" y="16717"/>
                    <a:pt x="10135" y="16979"/>
                    <a:pt x="10442" y="17218"/>
                  </a:cubicBezTo>
                  <a:cubicBezTo>
                    <a:pt x="10578" y="17332"/>
                    <a:pt x="10738" y="17434"/>
                    <a:pt x="10886" y="17536"/>
                  </a:cubicBezTo>
                  <a:lnTo>
                    <a:pt x="10897" y="17536"/>
                  </a:lnTo>
                  <a:cubicBezTo>
                    <a:pt x="11011" y="17969"/>
                    <a:pt x="11227" y="18367"/>
                    <a:pt x="11522" y="18697"/>
                  </a:cubicBezTo>
                  <a:cubicBezTo>
                    <a:pt x="10851" y="19117"/>
                    <a:pt x="10305" y="19618"/>
                    <a:pt x="9873" y="20198"/>
                  </a:cubicBezTo>
                  <a:cubicBezTo>
                    <a:pt x="9634" y="20528"/>
                    <a:pt x="9430" y="20880"/>
                    <a:pt x="9282" y="21244"/>
                  </a:cubicBezTo>
                  <a:cubicBezTo>
                    <a:pt x="9236" y="21233"/>
                    <a:pt x="9202" y="21221"/>
                    <a:pt x="9168" y="21210"/>
                  </a:cubicBezTo>
                  <a:cubicBezTo>
                    <a:pt x="8936" y="21138"/>
                    <a:pt x="8695" y="21104"/>
                    <a:pt x="8454" y="21104"/>
                  </a:cubicBezTo>
                  <a:cubicBezTo>
                    <a:pt x="7893" y="21104"/>
                    <a:pt x="7329" y="21292"/>
                    <a:pt x="6859" y="21642"/>
                  </a:cubicBezTo>
                  <a:cubicBezTo>
                    <a:pt x="6814" y="21631"/>
                    <a:pt x="6768" y="21631"/>
                    <a:pt x="6734" y="21631"/>
                  </a:cubicBezTo>
                  <a:lnTo>
                    <a:pt x="6700" y="21631"/>
                  </a:lnTo>
                  <a:cubicBezTo>
                    <a:pt x="6575" y="21614"/>
                    <a:pt x="6438" y="21604"/>
                    <a:pt x="6302" y="21604"/>
                  </a:cubicBezTo>
                  <a:cubicBezTo>
                    <a:pt x="6252" y="21604"/>
                    <a:pt x="6203" y="21605"/>
                    <a:pt x="6154" y="21608"/>
                  </a:cubicBezTo>
                  <a:cubicBezTo>
                    <a:pt x="5779" y="21620"/>
                    <a:pt x="5403" y="21665"/>
                    <a:pt x="5051" y="21756"/>
                  </a:cubicBezTo>
                  <a:cubicBezTo>
                    <a:pt x="3720" y="22075"/>
                    <a:pt x="2605" y="22882"/>
                    <a:pt x="1900" y="24031"/>
                  </a:cubicBezTo>
                  <a:cubicBezTo>
                    <a:pt x="1787" y="24213"/>
                    <a:pt x="1684" y="24395"/>
                    <a:pt x="1582" y="24577"/>
                  </a:cubicBezTo>
                  <a:cubicBezTo>
                    <a:pt x="1400" y="24907"/>
                    <a:pt x="1229" y="25214"/>
                    <a:pt x="1024" y="25475"/>
                  </a:cubicBezTo>
                  <a:cubicBezTo>
                    <a:pt x="956" y="25544"/>
                    <a:pt x="877" y="25623"/>
                    <a:pt x="774" y="25703"/>
                  </a:cubicBezTo>
                  <a:cubicBezTo>
                    <a:pt x="638" y="25828"/>
                    <a:pt x="490" y="25964"/>
                    <a:pt x="353" y="26135"/>
                  </a:cubicBezTo>
                  <a:cubicBezTo>
                    <a:pt x="171" y="26362"/>
                    <a:pt x="58" y="26635"/>
                    <a:pt x="24" y="26908"/>
                  </a:cubicBezTo>
                  <a:cubicBezTo>
                    <a:pt x="1" y="27159"/>
                    <a:pt x="35" y="27397"/>
                    <a:pt x="149" y="27602"/>
                  </a:cubicBezTo>
                  <a:cubicBezTo>
                    <a:pt x="251" y="27807"/>
                    <a:pt x="410" y="27989"/>
                    <a:pt x="626" y="28114"/>
                  </a:cubicBezTo>
                  <a:cubicBezTo>
                    <a:pt x="850" y="28242"/>
                    <a:pt x="1104" y="28320"/>
                    <a:pt x="1378" y="28320"/>
                  </a:cubicBezTo>
                  <a:cubicBezTo>
                    <a:pt x="1397" y="28320"/>
                    <a:pt x="1415" y="28319"/>
                    <a:pt x="1434" y="28319"/>
                  </a:cubicBezTo>
                  <a:cubicBezTo>
                    <a:pt x="1661" y="28319"/>
                    <a:pt x="1866" y="28273"/>
                    <a:pt x="2037" y="28239"/>
                  </a:cubicBezTo>
                  <a:cubicBezTo>
                    <a:pt x="2162" y="28216"/>
                    <a:pt x="2276" y="28194"/>
                    <a:pt x="2378" y="28182"/>
                  </a:cubicBezTo>
                  <a:cubicBezTo>
                    <a:pt x="2407" y="28181"/>
                    <a:pt x="2436" y="28181"/>
                    <a:pt x="2465" y="28181"/>
                  </a:cubicBezTo>
                  <a:cubicBezTo>
                    <a:pt x="2768" y="28181"/>
                    <a:pt x="3082" y="28232"/>
                    <a:pt x="3424" y="28273"/>
                  </a:cubicBezTo>
                  <a:cubicBezTo>
                    <a:pt x="3629" y="28307"/>
                    <a:pt x="3834" y="28341"/>
                    <a:pt x="4050" y="28353"/>
                  </a:cubicBezTo>
                  <a:cubicBezTo>
                    <a:pt x="4219" y="28370"/>
                    <a:pt x="4389" y="28379"/>
                    <a:pt x="4557" y="28379"/>
                  </a:cubicBezTo>
                  <a:cubicBezTo>
                    <a:pt x="5721" y="28379"/>
                    <a:pt x="6845" y="27971"/>
                    <a:pt x="7769" y="27215"/>
                  </a:cubicBezTo>
                  <a:cubicBezTo>
                    <a:pt x="8053" y="26988"/>
                    <a:pt x="8315" y="26715"/>
                    <a:pt x="8554" y="26419"/>
                  </a:cubicBezTo>
                  <a:cubicBezTo>
                    <a:pt x="8668" y="26283"/>
                    <a:pt x="8770" y="26124"/>
                    <a:pt x="8861" y="25976"/>
                  </a:cubicBezTo>
                  <a:lnTo>
                    <a:pt x="8872" y="25964"/>
                  </a:lnTo>
                  <a:cubicBezTo>
                    <a:pt x="9703" y="25748"/>
                    <a:pt x="10396" y="25168"/>
                    <a:pt x="10704" y="24406"/>
                  </a:cubicBezTo>
                  <a:cubicBezTo>
                    <a:pt x="10988" y="24463"/>
                    <a:pt x="11261" y="24463"/>
                    <a:pt x="11477" y="24463"/>
                  </a:cubicBezTo>
                  <a:lnTo>
                    <a:pt x="11613" y="24452"/>
                  </a:lnTo>
                  <a:cubicBezTo>
                    <a:pt x="11716" y="24452"/>
                    <a:pt x="11812" y="24449"/>
                    <a:pt x="11903" y="24449"/>
                  </a:cubicBezTo>
                  <a:cubicBezTo>
                    <a:pt x="11994" y="24449"/>
                    <a:pt x="12080" y="24452"/>
                    <a:pt x="12159" y="24463"/>
                  </a:cubicBezTo>
                  <a:cubicBezTo>
                    <a:pt x="12250" y="24486"/>
                    <a:pt x="12341" y="24520"/>
                    <a:pt x="12421" y="24588"/>
                  </a:cubicBezTo>
                  <a:cubicBezTo>
                    <a:pt x="12626" y="24736"/>
                    <a:pt x="12785" y="25043"/>
                    <a:pt x="12933" y="25339"/>
                  </a:cubicBezTo>
                  <a:cubicBezTo>
                    <a:pt x="13001" y="25498"/>
                    <a:pt x="13069" y="25657"/>
                    <a:pt x="13149" y="25805"/>
                  </a:cubicBezTo>
                  <a:cubicBezTo>
                    <a:pt x="13285" y="26124"/>
                    <a:pt x="13422" y="26442"/>
                    <a:pt x="13604" y="26760"/>
                  </a:cubicBezTo>
                  <a:cubicBezTo>
                    <a:pt x="14104" y="27648"/>
                    <a:pt x="14991" y="28762"/>
                    <a:pt x="16425" y="29069"/>
                  </a:cubicBezTo>
                  <a:cubicBezTo>
                    <a:pt x="16658" y="29120"/>
                    <a:pt x="16890" y="29145"/>
                    <a:pt x="17119" y="29145"/>
                  </a:cubicBezTo>
                  <a:cubicBezTo>
                    <a:pt x="17558" y="29145"/>
                    <a:pt x="17984" y="29052"/>
                    <a:pt x="18381" y="28865"/>
                  </a:cubicBezTo>
                  <a:cubicBezTo>
                    <a:pt x="18654" y="28740"/>
                    <a:pt x="18893" y="28580"/>
                    <a:pt x="19109" y="28421"/>
                  </a:cubicBezTo>
                  <a:cubicBezTo>
                    <a:pt x="19313" y="28796"/>
                    <a:pt x="19609" y="29126"/>
                    <a:pt x="19985" y="29388"/>
                  </a:cubicBezTo>
                  <a:cubicBezTo>
                    <a:pt x="19985" y="29433"/>
                    <a:pt x="19996" y="29467"/>
                    <a:pt x="20007" y="29513"/>
                  </a:cubicBezTo>
                  <a:lnTo>
                    <a:pt x="20019" y="29536"/>
                  </a:lnTo>
                  <a:cubicBezTo>
                    <a:pt x="20053" y="29706"/>
                    <a:pt x="20110" y="29888"/>
                    <a:pt x="20178" y="30059"/>
                  </a:cubicBezTo>
                  <a:cubicBezTo>
                    <a:pt x="20314" y="30411"/>
                    <a:pt x="20485" y="30753"/>
                    <a:pt x="20678" y="31060"/>
                  </a:cubicBezTo>
                  <a:cubicBezTo>
                    <a:pt x="21429" y="32197"/>
                    <a:pt x="22555" y="32982"/>
                    <a:pt x="23863" y="33278"/>
                  </a:cubicBezTo>
                  <a:cubicBezTo>
                    <a:pt x="24079" y="33323"/>
                    <a:pt x="24284" y="33357"/>
                    <a:pt x="24489" y="33391"/>
                  </a:cubicBezTo>
                  <a:cubicBezTo>
                    <a:pt x="24864" y="33448"/>
                    <a:pt x="25205" y="33505"/>
                    <a:pt x="25524" y="33619"/>
                  </a:cubicBezTo>
                  <a:cubicBezTo>
                    <a:pt x="25615" y="33653"/>
                    <a:pt x="25717" y="33721"/>
                    <a:pt x="25819" y="33778"/>
                  </a:cubicBezTo>
                  <a:cubicBezTo>
                    <a:pt x="25978" y="33869"/>
                    <a:pt x="26160" y="33960"/>
                    <a:pt x="26365" y="34040"/>
                  </a:cubicBezTo>
                  <a:cubicBezTo>
                    <a:pt x="26536" y="34097"/>
                    <a:pt x="26706" y="34131"/>
                    <a:pt x="26888" y="34131"/>
                  </a:cubicBezTo>
                  <a:cubicBezTo>
                    <a:pt x="26991" y="34131"/>
                    <a:pt x="27104" y="34119"/>
                    <a:pt x="27207" y="34085"/>
                  </a:cubicBezTo>
                  <a:cubicBezTo>
                    <a:pt x="27446" y="34040"/>
                    <a:pt x="27662" y="33915"/>
                    <a:pt x="27821" y="33744"/>
                  </a:cubicBezTo>
                  <a:cubicBezTo>
                    <a:pt x="27980" y="33585"/>
                    <a:pt x="28094" y="33369"/>
                    <a:pt x="28139" y="33130"/>
                  </a:cubicBezTo>
                  <a:cubicBezTo>
                    <a:pt x="28196" y="32857"/>
                    <a:pt x="28174" y="32561"/>
                    <a:pt x="28071" y="32288"/>
                  </a:cubicBezTo>
                  <a:cubicBezTo>
                    <a:pt x="27992" y="32083"/>
                    <a:pt x="27889" y="31901"/>
                    <a:pt x="27798" y="31754"/>
                  </a:cubicBezTo>
                  <a:cubicBezTo>
                    <a:pt x="27730" y="31640"/>
                    <a:pt x="27673" y="31537"/>
                    <a:pt x="27639" y="31458"/>
                  </a:cubicBezTo>
                  <a:cubicBezTo>
                    <a:pt x="27514" y="31139"/>
                    <a:pt x="27446" y="30798"/>
                    <a:pt x="27377" y="30434"/>
                  </a:cubicBezTo>
                  <a:cubicBezTo>
                    <a:pt x="27332" y="30229"/>
                    <a:pt x="27286" y="30013"/>
                    <a:pt x="27241" y="29809"/>
                  </a:cubicBezTo>
                  <a:cubicBezTo>
                    <a:pt x="26923" y="28512"/>
                    <a:pt x="26104" y="27397"/>
                    <a:pt x="24943" y="26681"/>
                  </a:cubicBezTo>
                  <a:cubicBezTo>
                    <a:pt x="24625" y="26488"/>
                    <a:pt x="24284" y="26328"/>
                    <a:pt x="23931" y="26203"/>
                  </a:cubicBezTo>
                  <a:cubicBezTo>
                    <a:pt x="23795" y="26158"/>
                    <a:pt x="23658" y="26112"/>
                    <a:pt x="23522" y="26078"/>
                  </a:cubicBezTo>
                  <a:cubicBezTo>
                    <a:pt x="24068" y="26010"/>
                    <a:pt x="24591" y="25816"/>
                    <a:pt x="25046" y="25521"/>
                  </a:cubicBezTo>
                  <a:cubicBezTo>
                    <a:pt x="26104" y="24827"/>
                    <a:pt x="26695" y="23655"/>
                    <a:pt x="26650" y="22404"/>
                  </a:cubicBezTo>
                  <a:cubicBezTo>
                    <a:pt x="26638" y="22097"/>
                    <a:pt x="26581" y="21790"/>
                    <a:pt x="26502" y="21506"/>
                  </a:cubicBezTo>
                  <a:cubicBezTo>
                    <a:pt x="26399" y="21199"/>
                    <a:pt x="26251" y="20949"/>
                    <a:pt x="26115" y="20710"/>
                  </a:cubicBezTo>
                  <a:cubicBezTo>
                    <a:pt x="25944" y="20437"/>
                    <a:pt x="25660" y="20277"/>
                    <a:pt x="25342" y="20277"/>
                  </a:cubicBezTo>
                  <a:cubicBezTo>
                    <a:pt x="25023" y="20289"/>
                    <a:pt x="24727" y="20459"/>
                    <a:pt x="24580" y="20744"/>
                  </a:cubicBezTo>
                  <a:cubicBezTo>
                    <a:pt x="24432" y="21005"/>
                    <a:pt x="24432" y="21335"/>
                    <a:pt x="24602" y="21597"/>
                  </a:cubicBezTo>
                  <a:cubicBezTo>
                    <a:pt x="24670" y="21722"/>
                    <a:pt x="24716" y="21904"/>
                    <a:pt x="24761" y="22063"/>
                  </a:cubicBezTo>
                  <a:cubicBezTo>
                    <a:pt x="24796" y="22222"/>
                    <a:pt x="24818" y="22393"/>
                    <a:pt x="24818" y="22575"/>
                  </a:cubicBezTo>
                  <a:cubicBezTo>
                    <a:pt x="24807" y="22916"/>
                    <a:pt x="24716" y="23235"/>
                    <a:pt x="24534" y="23496"/>
                  </a:cubicBezTo>
                  <a:cubicBezTo>
                    <a:pt x="24219" y="23975"/>
                    <a:pt x="23639" y="24271"/>
                    <a:pt x="23048" y="24271"/>
                  </a:cubicBezTo>
                  <a:cubicBezTo>
                    <a:pt x="22978" y="24271"/>
                    <a:pt x="22909" y="24267"/>
                    <a:pt x="22839" y="24258"/>
                  </a:cubicBezTo>
                  <a:cubicBezTo>
                    <a:pt x="22760" y="24247"/>
                    <a:pt x="22669" y="24236"/>
                    <a:pt x="22578" y="24224"/>
                  </a:cubicBezTo>
                  <a:cubicBezTo>
                    <a:pt x="22384" y="24190"/>
                    <a:pt x="22168" y="24156"/>
                    <a:pt x="21929" y="24156"/>
                  </a:cubicBezTo>
                  <a:cubicBezTo>
                    <a:pt x="21713" y="24156"/>
                    <a:pt x="21509" y="24179"/>
                    <a:pt x="21292" y="24224"/>
                  </a:cubicBezTo>
                  <a:cubicBezTo>
                    <a:pt x="21531" y="23701"/>
                    <a:pt x="21668" y="23155"/>
                    <a:pt x="21725" y="22586"/>
                  </a:cubicBezTo>
                  <a:cubicBezTo>
                    <a:pt x="21736" y="22370"/>
                    <a:pt x="21747" y="22154"/>
                    <a:pt x="21747" y="21949"/>
                  </a:cubicBezTo>
                  <a:cubicBezTo>
                    <a:pt x="21770" y="21574"/>
                    <a:pt x="21782" y="21221"/>
                    <a:pt x="21850" y="20892"/>
                  </a:cubicBezTo>
                  <a:cubicBezTo>
                    <a:pt x="21873" y="20801"/>
                    <a:pt x="21918" y="20698"/>
                    <a:pt x="21964" y="20573"/>
                  </a:cubicBezTo>
                  <a:cubicBezTo>
                    <a:pt x="22032" y="20414"/>
                    <a:pt x="22111" y="20221"/>
                    <a:pt x="22157" y="20004"/>
                  </a:cubicBezTo>
                  <a:cubicBezTo>
                    <a:pt x="22214" y="19709"/>
                    <a:pt x="22191" y="19424"/>
                    <a:pt x="22100" y="19163"/>
                  </a:cubicBezTo>
                  <a:cubicBezTo>
                    <a:pt x="22009" y="18924"/>
                    <a:pt x="21861" y="18742"/>
                    <a:pt x="21679" y="18606"/>
                  </a:cubicBezTo>
                  <a:cubicBezTo>
                    <a:pt x="21497" y="18458"/>
                    <a:pt x="21270" y="18378"/>
                    <a:pt x="21020" y="18355"/>
                  </a:cubicBezTo>
                  <a:cubicBezTo>
                    <a:pt x="20883" y="18355"/>
                    <a:pt x="20735" y="18367"/>
                    <a:pt x="20587" y="18389"/>
                  </a:cubicBezTo>
                  <a:cubicBezTo>
                    <a:pt x="20758" y="18333"/>
                    <a:pt x="20929" y="18264"/>
                    <a:pt x="21099" y="18173"/>
                  </a:cubicBezTo>
                  <a:cubicBezTo>
                    <a:pt x="21406" y="18003"/>
                    <a:pt x="21679" y="17787"/>
                    <a:pt x="21918" y="17525"/>
                  </a:cubicBezTo>
                  <a:cubicBezTo>
                    <a:pt x="22339" y="17889"/>
                    <a:pt x="22873" y="18116"/>
                    <a:pt x="23454" y="18173"/>
                  </a:cubicBezTo>
                  <a:cubicBezTo>
                    <a:pt x="23476" y="18207"/>
                    <a:pt x="23510" y="18242"/>
                    <a:pt x="23533" y="18264"/>
                  </a:cubicBezTo>
                  <a:lnTo>
                    <a:pt x="23556" y="18287"/>
                  </a:lnTo>
                  <a:cubicBezTo>
                    <a:pt x="23670" y="18412"/>
                    <a:pt x="23806" y="18549"/>
                    <a:pt x="23943" y="18662"/>
                  </a:cubicBezTo>
                  <a:cubicBezTo>
                    <a:pt x="24238" y="18913"/>
                    <a:pt x="24545" y="19129"/>
                    <a:pt x="24864" y="19299"/>
                  </a:cubicBezTo>
                  <a:cubicBezTo>
                    <a:pt x="25632" y="19705"/>
                    <a:pt x="26469" y="19912"/>
                    <a:pt x="27308" y="19912"/>
                  </a:cubicBezTo>
                  <a:cubicBezTo>
                    <a:pt x="27786" y="19912"/>
                    <a:pt x="28264" y="19845"/>
                    <a:pt x="28731" y="19709"/>
                  </a:cubicBezTo>
                  <a:cubicBezTo>
                    <a:pt x="28936" y="19641"/>
                    <a:pt x="29140" y="19572"/>
                    <a:pt x="29334" y="19504"/>
                  </a:cubicBezTo>
                  <a:cubicBezTo>
                    <a:pt x="29686" y="19379"/>
                    <a:pt x="30016" y="19265"/>
                    <a:pt x="30346" y="19220"/>
                  </a:cubicBezTo>
                  <a:cubicBezTo>
                    <a:pt x="30448" y="19208"/>
                    <a:pt x="30562" y="19208"/>
                    <a:pt x="30687" y="19208"/>
                  </a:cubicBezTo>
                  <a:cubicBezTo>
                    <a:pt x="30869" y="19208"/>
                    <a:pt x="31074" y="19208"/>
                    <a:pt x="31290" y="19174"/>
                  </a:cubicBezTo>
                  <a:cubicBezTo>
                    <a:pt x="31586" y="19117"/>
                    <a:pt x="31847" y="18992"/>
                    <a:pt x="32052" y="18810"/>
                  </a:cubicBezTo>
                  <a:cubicBezTo>
                    <a:pt x="32234" y="18651"/>
                    <a:pt x="32359" y="18446"/>
                    <a:pt x="32416" y="18219"/>
                  </a:cubicBezTo>
                  <a:cubicBezTo>
                    <a:pt x="32484" y="17991"/>
                    <a:pt x="32484" y="17752"/>
                    <a:pt x="32405" y="17514"/>
                  </a:cubicBezTo>
                  <a:cubicBezTo>
                    <a:pt x="32325" y="17252"/>
                    <a:pt x="32166" y="17013"/>
                    <a:pt x="31938" y="16820"/>
                  </a:cubicBezTo>
                  <a:cubicBezTo>
                    <a:pt x="31768" y="16672"/>
                    <a:pt x="31597" y="16570"/>
                    <a:pt x="31438" y="16479"/>
                  </a:cubicBezTo>
                  <a:cubicBezTo>
                    <a:pt x="31336" y="16410"/>
                    <a:pt x="31233" y="16354"/>
                    <a:pt x="31154" y="16297"/>
                  </a:cubicBezTo>
                  <a:cubicBezTo>
                    <a:pt x="30903" y="16081"/>
                    <a:pt x="30676" y="15808"/>
                    <a:pt x="30437" y="15523"/>
                  </a:cubicBezTo>
                  <a:cubicBezTo>
                    <a:pt x="30301" y="15364"/>
                    <a:pt x="30164" y="15205"/>
                    <a:pt x="30016" y="15046"/>
                  </a:cubicBezTo>
                  <a:cubicBezTo>
                    <a:pt x="29106" y="14056"/>
                    <a:pt x="27855" y="13476"/>
                    <a:pt x="26490" y="13408"/>
                  </a:cubicBezTo>
                  <a:cubicBezTo>
                    <a:pt x="26431" y="13406"/>
                    <a:pt x="26372" y="13405"/>
                    <a:pt x="26312" y="13405"/>
                  </a:cubicBezTo>
                  <a:cubicBezTo>
                    <a:pt x="26005" y="13405"/>
                    <a:pt x="25690" y="13430"/>
                    <a:pt x="25376" y="13487"/>
                  </a:cubicBezTo>
                  <a:cubicBezTo>
                    <a:pt x="25194" y="13510"/>
                    <a:pt x="25012" y="13556"/>
                    <a:pt x="24841" y="13612"/>
                  </a:cubicBezTo>
                  <a:lnTo>
                    <a:pt x="24830" y="13612"/>
                  </a:lnTo>
                  <a:cubicBezTo>
                    <a:pt x="24428" y="13400"/>
                    <a:pt x="23986" y="13294"/>
                    <a:pt x="23547" y="13294"/>
                  </a:cubicBezTo>
                  <a:cubicBezTo>
                    <a:pt x="23327" y="13294"/>
                    <a:pt x="23109" y="13321"/>
                    <a:pt x="22896" y="13374"/>
                  </a:cubicBezTo>
                  <a:cubicBezTo>
                    <a:pt x="22896" y="13339"/>
                    <a:pt x="22896" y="13317"/>
                    <a:pt x="22885" y="13283"/>
                  </a:cubicBezTo>
                  <a:cubicBezTo>
                    <a:pt x="22839" y="12930"/>
                    <a:pt x="22760" y="12589"/>
                    <a:pt x="22635" y="12270"/>
                  </a:cubicBezTo>
                  <a:cubicBezTo>
                    <a:pt x="22566" y="11486"/>
                    <a:pt x="22316" y="10712"/>
                    <a:pt x="21918" y="10041"/>
                  </a:cubicBezTo>
                  <a:cubicBezTo>
                    <a:pt x="21804" y="9859"/>
                    <a:pt x="21679" y="9688"/>
                    <a:pt x="21565" y="9518"/>
                  </a:cubicBezTo>
                  <a:cubicBezTo>
                    <a:pt x="21349" y="9211"/>
                    <a:pt x="21156" y="8915"/>
                    <a:pt x="21020" y="8608"/>
                  </a:cubicBezTo>
                  <a:cubicBezTo>
                    <a:pt x="20985" y="8517"/>
                    <a:pt x="20951" y="8403"/>
                    <a:pt x="20929" y="8278"/>
                  </a:cubicBezTo>
                  <a:cubicBezTo>
                    <a:pt x="20883" y="8108"/>
                    <a:pt x="20826" y="7914"/>
                    <a:pt x="20735" y="7709"/>
                  </a:cubicBezTo>
                  <a:cubicBezTo>
                    <a:pt x="20610" y="7448"/>
                    <a:pt x="20428" y="7220"/>
                    <a:pt x="20189" y="7061"/>
                  </a:cubicBezTo>
                  <a:cubicBezTo>
                    <a:pt x="19999" y="6934"/>
                    <a:pt x="19790" y="6867"/>
                    <a:pt x="19569" y="6867"/>
                  </a:cubicBezTo>
                  <a:cubicBezTo>
                    <a:pt x="19552" y="6867"/>
                    <a:pt x="19535" y="6867"/>
                    <a:pt x="19518" y="6868"/>
                  </a:cubicBezTo>
                  <a:cubicBezTo>
                    <a:pt x="19502" y="6867"/>
                    <a:pt x="19485" y="6867"/>
                    <a:pt x="19469" y="6867"/>
                  </a:cubicBezTo>
                  <a:cubicBezTo>
                    <a:pt x="19258" y="6867"/>
                    <a:pt x="19048" y="6934"/>
                    <a:pt x="18847" y="7050"/>
                  </a:cubicBezTo>
                  <a:cubicBezTo>
                    <a:pt x="18620" y="7209"/>
                    <a:pt x="18426" y="7425"/>
                    <a:pt x="18301" y="7687"/>
                  </a:cubicBezTo>
                  <a:cubicBezTo>
                    <a:pt x="18199" y="7891"/>
                    <a:pt x="18142" y="8085"/>
                    <a:pt x="18096" y="8255"/>
                  </a:cubicBezTo>
                  <a:cubicBezTo>
                    <a:pt x="18062" y="8381"/>
                    <a:pt x="18028" y="8494"/>
                    <a:pt x="17994" y="8585"/>
                  </a:cubicBezTo>
                  <a:cubicBezTo>
                    <a:pt x="17903" y="8779"/>
                    <a:pt x="17778" y="8983"/>
                    <a:pt x="17642" y="9177"/>
                  </a:cubicBezTo>
                  <a:lnTo>
                    <a:pt x="17460" y="9177"/>
                  </a:lnTo>
                  <a:cubicBezTo>
                    <a:pt x="17380" y="9171"/>
                    <a:pt x="17303" y="9168"/>
                    <a:pt x="17228" y="9168"/>
                  </a:cubicBezTo>
                  <a:cubicBezTo>
                    <a:pt x="17152" y="9168"/>
                    <a:pt x="17079" y="9171"/>
                    <a:pt x="17005" y="9177"/>
                  </a:cubicBezTo>
                  <a:cubicBezTo>
                    <a:pt x="17096" y="8585"/>
                    <a:pt x="16982" y="7960"/>
                    <a:pt x="16663" y="7414"/>
                  </a:cubicBezTo>
                  <a:cubicBezTo>
                    <a:pt x="16675" y="7368"/>
                    <a:pt x="16686" y="7334"/>
                    <a:pt x="16698" y="7289"/>
                  </a:cubicBezTo>
                  <a:lnTo>
                    <a:pt x="16698" y="7266"/>
                  </a:lnTo>
                  <a:cubicBezTo>
                    <a:pt x="16732" y="7084"/>
                    <a:pt x="16766" y="6902"/>
                    <a:pt x="16777" y="6720"/>
                  </a:cubicBezTo>
                  <a:cubicBezTo>
                    <a:pt x="16811" y="6345"/>
                    <a:pt x="16811" y="5969"/>
                    <a:pt x="16766" y="5605"/>
                  </a:cubicBezTo>
                  <a:cubicBezTo>
                    <a:pt x="16584" y="4252"/>
                    <a:pt x="15913" y="3046"/>
                    <a:pt x="14855" y="2227"/>
                  </a:cubicBezTo>
                  <a:cubicBezTo>
                    <a:pt x="14684" y="2091"/>
                    <a:pt x="14514" y="1966"/>
                    <a:pt x="14343" y="1852"/>
                  </a:cubicBezTo>
                  <a:cubicBezTo>
                    <a:pt x="14036" y="1636"/>
                    <a:pt x="13740" y="1431"/>
                    <a:pt x="13513" y="1192"/>
                  </a:cubicBezTo>
                  <a:cubicBezTo>
                    <a:pt x="13445" y="1124"/>
                    <a:pt x="13376" y="1022"/>
                    <a:pt x="13308" y="919"/>
                  </a:cubicBezTo>
                  <a:cubicBezTo>
                    <a:pt x="13206" y="771"/>
                    <a:pt x="13092" y="601"/>
                    <a:pt x="12933" y="442"/>
                  </a:cubicBezTo>
                  <a:cubicBezTo>
                    <a:pt x="12717" y="237"/>
                    <a:pt x="12466" y="100"/>
                    <a:pt x="12194" y="32"/>
                  </a:cubicBezTo>
                  <a:cubicBezTo>
                    <a:pt x="12103" y="11"/>
                    <a:pt x="12013" y="1"/>
                    <a:pt x="11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5527250" y="2686625"/>
              <a:ext cx="547950" cy="463925"/>
            </a:xfrm>
            <a:custGeom>
              <a:rect b="b" l="l" r="r" t="t"/>
              <a:pathLst>
                <a:path extrusionOk="0" h="18557" w="21918">
                  <a:moveTo>
                    <a:pt x="13184" y="1"/>
                  </a:moveTo>
                  <a:cubicBezTo>
                    <a:pt x="12114" y="1"/>
                    <a:pt x="10989" y="187"/>
                    <a:pt x="10077" y="788"/>
                  </a:cubicBezTo>
                  <a:cubicBezTo>
                    <a:pt x="9168" y="1390"/>
                    <a:pt x="8565" y="2334"/>
                    <a:pt x="7712" y="3006"/>
                  </a:cubicBezTo>
                  <a:cubicBezTo>
                    <a:pt x="7314" y="3324"/>
                    <a:pt x="6825" y="3586"/>
                    <a:pt x="6301" y="3642"/>
                  </a:cubicBezTo>
                  <a:cubicBezTo>
                    <a:pt x="6246" y="3648"/>
                    <a:pt x="6191" y="3651"/>
                    <a:pt x="6136" y="3651"/>
                  </a:cubicBezTo>
                  <a:cubicBezTo>
                    <a:pt x="5744" y="3651"/>
                    <a:pt x="5378" y="3512"/>
                    <a:pt x="5039" y="3313"/>
                  </a:cubicBezTo>
                  <a:cubicBezTo>
                    <a:pt x="4641" y="3097"/>
                    <a:pt x="4254" y="2824"/>
                    <a:pt x="3833" y="2642"/>
                  </a:cubicBezTo>
                  <a:cubicBezTo>
                    <a:pt x="3533" y="2510"/>
                    <a:pt x="3209" y="2439"/>
                    <a:pt x="2882" y="2439"/>
                  </a:cubicBezTo>
                  <a:cubicBezTo>
                    <a:pt x="2702" y="2439"/>
                    <a:pt x="2521" y="2461"/>
                    <a:pt x="2343" y="2505"/>
                  </a:cubicBezTo>
                  <a:cubicBezTo>
                    <a:pt x="1354" y="2755"/>
                    <a:pt x="478" y="3563"/>
                    <a:pt x="160" y="4530"/>
                  </a:cubicBezTo>
                  <a:cubicBezTo>
                    <a:pt x="0" y="4985"/>
                    <a:pt x="12" y="5462"/>
                    <a:pt x="182" y="5917"/>
                  </a:cubicBezTo>
                  <a:cubicBezTo>
                    <a:pt x="206" y="5981"/>
                    <a:pt x="262" y="6009"/>
                    <a:pt x="321" y="6009"/>
                  </a:cubicBezTo>
                  <a:cubicBezTo>
                    <a:pt x="429" y="6009"/>
                    <a:pt x="549" y="5917"/>
                    <a:pt x="512" y="5792"/>
                  </a:cubicBezTo>
                  <a:cubicBezTo>
                    <a:pt x="216" y="4882"/>
                    <a:pt x="774" y="3927"/>
                    <a:pt x="1479" y="3381"/>
                  </a:cubicBezTo>
                  <a:cubicBezTo>
                    <a:pt x="1877" y="3074"/>
                    <a:pt x="2389" y="2846"/>
                    <a:pt x="2889" y="2846"/>
                  </a:cubicBezTo>
                  <a:cubicBezTo>
                    <a:pt x="2902" y="2846"/>
                    <a:pt x="2915" y="2846"/>
                    <a:pt x="2928" y="2846"/>
                  </a:cubicBezTo>
                  <a:cubicBezTo>
                    <a:pt x="3379" y="2846"/>
                    <a:pt x="3776" y="3035"/>
                    <a:pt x="4152" y="3267"/>
                  </a:cubicBezTo>
                  <a:cubicBezTo>
                    <a:pt x="4550" y="3495"/>
                    <a:pt x="4925" y="3756"/>
                    <a:pt x="5357" y="3915"/>
                  </a:cubicBezTo>
                  <a:cubicBezTo>
                    <a:pt x="5610" y="4009"/>
                    <a:pt x="5875" y="4055"/>
                    <a:pt x="6139" y="4055"/>
                  </a:cubicBezTo>
                  <a:cubicBezTo>
                    <a:pt x="6387" y="4055"/>
                    <a:pt x="6634" y="4015"/>
                    <a:pt x="6870" y="3938"/>
                  </a:cubicBezTo>
                  <a:cubicBezTo>
                    <a:pt x="7393" y="3756"/>
                    <a:pt x="7860" y="3449"/>
                    <a:pt x="8269" y="3074"/>
                  </a:cubicBezTo>
                  <a:cubicBezTo>
                    <a:pt x="8667" y="2710"/>
                    <a:pt x="9020" y="2300"/>
                    <a:pt x="9395" y="1914"/>
                  </a:cubicBezTo>
                  <a:cubicBezTo>
                    <a:pt x="9770" y="1527"/>
                    <a:pt x="10180" y="1163"/>
                    <a:pt x="10669" y="924"/>
                  </a:cubicBezTo>
                  <a:cubicBezTo>
                    <a:pt x="11169" y="674"/>
                    <a:pt x="11727" y="537"/>
                    <a:pt x="12284" y="469"/>
                  </a:cubicBezTo>
                  <a:cubicBezTo>
                    <a:pt x="12595" y="429"/>
                    <a:pt x="12914" y="408"/>
                    <a:pt x="13235" y="408"/>
                  </a:cubicBezTo>
                  <a:cubicBezTo>
                    <a:pt x="14015" y="408"/>
                    <a:pt x="14805" y="535"/>
                    <a:pt x="15514" y="833"/>
                  </a:cubicBezTo>
                  <a:cubicBezTo>
                    <a:pt x="16413" y="1197"/>
                    <a:pt x="17209" y="1902"/>
                    <a:pt x="17539" y="2835"/>
                  </a:cubicBezTo>
                  <a:cubicBezTo>
                    <a:pt x="17732" y="3381"/>
                    <a:pt x="17766" y="3961"/>
                    <a:pt x="17743" y="4530"/>
                  </a:cubicBezTo>
                  <a:cubicBezTo>
                    <a:pt x="17721" y="5030"/>
                    <a:pt x="17652" y="5519"/>
                    <a:pt x="17504" y="5985"/>
                  </a:cubicBezTo>
                  <a:cubicBezTo>
                    <a:pt x="17368" y="6406"/>
                    <a:pt x="17152" y="6804"/>
                    <a:pt x="16811" y="7100"/>
                  </a:cubicBezTo>
                  <a:cubicBezTo>
                    <a:pt x="16378" y="7453"/>
                    <a:pt x="15798" y="7566"/>
                    <a:pt x="15264" y="7669"/>
                  </a:cubicBezTo>
                  <a:cubicBezTo>
                    <a:pt x="14058" y="7908"/>
                    <a:pt x="12841" y="7987"/>
                    <a:pt x="11624" y="8158"/>
                  </a:cubicBezTo>
                  <a:cubicBezTo>
                    <a:pt x="10566" y="8317"/>
                    <a:pt x="9531" y="8545"/>
                    <a:pt x="8565" y="9011"/>
                  </a:cubicBezTo>
                  <a:cubicBezTo>
                    <a:pt x="7723" y="9420"/>
                    <a:pt x="6938" y="9989"/>
                    <a:pt x="6381" y="10740"/>
                  </a:cubicBezTo>
                  <a:cubicBezTo>
                    <a:pt x="6108" y="11115"/>
                    <a:pt x="5881" y="11536"/>
                    <a:pt x="5755" y="11968"/>
                  </a:cubicBezTo>
                  <a:cubicBezTo>
                    <a:pt x="5596" y="12480"/>
                    <a:pt x="5585" y="13117"/>
                    <a:pt x="6017" y="13503"/>
                  </a:cubicBezTo>
                  <a:cubicBezTo>
                    <a:pt x="6360" y="13805"/>
                    <a:pt x="6827" y="13869"/>
                    <a:pt x="7270" y="13869"/>
                  </a:cubicBezTo>
                  <a:cubicBezTo>
                    <a:pt x="7311" y="13869"/>
                    <a:pt x="7352" y="13868"/>
                    <a:pt x="7393" y="13867"/>
                  </a:cubicBezTo>
                  <a:cubicBezTo>
                    <a:pt x="7530" y="13867"/>
                    <a:pt x="7666" y="13862"/>
                    <a:pt x="7803" y="13862"/>
                  </a:cubicBezTo>
                  <a:cubicBezTo>
                    <a:pt x="7939" y="13862"/>
                    <a:pt x="8076" y="13867"/>
                    <a:pt x="8212" y="13890"/>
                  </a:cubicBezTo>
                  <a:cubicBezTo>
                    <a:pt x="8417" y="13924"/>
                    <a:pt x="8610" y="14004"/>
                    <a:pt x="8781" y="14129"/>
                  </a:cubicBezTo>
                  <a:cubicBezTo>
                    <a:pt x="9122" y="14379"/>
                    <a:pt x="9338" y="14789"/>
                    <a:pt x="9509" y="15153"/>
                  </a:cubicBezTo>
                  <a:cubicBezTo>
                    <a:pt x="9725" y="15619"/>
                    <a:pt x="9907" y="16085"/>
                    <a:pt x="10157" y="16529"/>
                  </a:cubicBezTo>
                  <a:cubicBezTo>
                    <a:pt x="10669" y="17439"/>
                    <a:pt x="11454" y="18269"/>
                    <a:pt x="12511" y="18497"/>
                  </a:cubicBezTo>
                  <a:cubicBezTo>
                    <a:pt x="12690" y="18536"/>
                    <a:pt x="12869" y="18556"/>
                    <a:pt x="13048" y="18556"/>
                  </a:cubicBezTo>
                  <a:cubicBezTo>
                    <a:pt x="13382" y="18556"/>
                    <a:pt x="13713" y="18486"/>
                    <a:pt x="14024" y="18337"/>
                  </a:cubicBezTo>
                  <a:cubicBezTo>
                    <a:pt x="14490" y="18121"/>
                    <a:pt x="14889" y="17757"/>
                    <a:pt x="15230" y="17371"/>
                  </a:cubicBezTo>
                  <a:cubicBezTo>
                    <a:pt x="15582" y="16972"/>
                    <a:pt x="15901" y="16540"/>
                    <a:pt x="16287" y="16165"/>
                  </a:cubicBezTo>
                  <a:cubicBezTo>
                    <a:pt x="16663" y="15801"/>
                    <a:pt x="17118" y="15460"/>
                    <a:pt x="17664" y="15414"/>
                  </a:cubicBezTo>
                  <a:cubicBezTo>
                    <a:pt x="17728" y="15406"/>
                    <a:pt x="17791" y="15402"/>
                    <a:pt x="17855" y="15402"/>
                  </a:cubicBezTo>
                  <a:cubicBezTo>
                    <a:pt x="18053" y="15402"/>
                    <a:pt x="18251" y="15437"/>
                    <a:pt x="18448" y="15471"/>
                  </a:cubicBezTo>
                  <a:cubicBezTo>
                    <a:pt x="18642" y="15498"/>
                    <a:pt x="18843" y="15524"/>
                    <a:pt x="19045" y="15524"/>
                  </a:cubicBezTo>
                  <a:cubicBezTo>
                    <a:pt x="19104" y="15524"/>
                    <a:pt x="19163" y="15522"/>
                    <a:pt x="19222" y="15517"/>
                  </a:cubicBezTo>
                  <a:cubicBezTo>
                    <a:pt x="19711" y="15471"/>
                    <a:pt x="20177" y="15312"/>
                    <a:pt x="20587" y="15050"/>
                  </a:cubicBezTo>
                  <a:cubicBezTo>
                    <a:pt x="21428" y="14493"/>
                    <a:pt x="21917" y="13560"/>
                    <a:pt x="21872" y="12559"/>
                  </a:cubicBezTo>
                  <a:cubicBezTo>
                    <a:pt x="21872" y="12321"/>
                    <a:pt x="21826" y="12070"/>
                    <a:pt x="21758" y="11843"/>
                  </a:cubicBezTo>
                  <a:cubicBezTo>
                    <a:pt x="21690" y="11615"/>
                    <a:pt x="21565" y="11411"/>
                    <a:pt x="21440" y="11195"/>
                  </a:cubicBezTo>
                  <a:cubicBezTo>
                    <a:pt x="21408" y="11138"/>
                    <a:pt x="21356" y="11114"/>
                    <a:pt x="21303" y="11114"/>
                  </a:cubicBezTo>
                  <a:cubicBezTo>
                    <a:pt x="21187" y="11114"/>
                    <a:pt x="21066" y="11229"/>
                    <a:pt x="21144" y="11354"/>
                  </a:cubicBezTo>
                  <a:cubicBezTo>
                    <a:pt x="21269" y="11559"/>
                    <a:pt x="21337" y="11797"/>
                    <a:pt x="21394" y="12014"/>
                  </a:cubicBezTo>
                  <a:cubicBezTo>
                    <a:pt x="21440" y="12241"/>
                    <a:pt x="21474" y="12480"/>
                    <a:pt x="21463" y="12707"/>
                  </a:cubicBezTo>
                  <a:cubicBezTo>
                    <a:pt x="21451" y="13174"/>
                    <a:pt x="21326" y="13629"/>
                    <a:pt x="21064" y="14015"/>
                  </a:cubicBezTo>
                  <a:cubicBezTo>
                    <a:pt x="20605" y="14710"/>
                    <a:pt x="19796" y="15111"/>
                    <a:pt x="18976" y="15111"/>
                  </a:cubicBezTo>
                  <a:cubicBezTo>
                    <a:pt x="18884" y="15111"/>
                    <a:pt x="18791" y="15106"/>
                    <a:pt x="18699" y="15096"/>
                  </a:cubicBezTo>
                  <a:cubicBezTo>
                    <a:pt x="18414" y="15062"/>
                    <a:pt x="18141" y="14993"/>
                    <a:pt x="17857" y="14993"/>
                  </a:cubicBezTo>
                  <a:cubicBezTo>
                    <a:pt x="17833" y="14992"/>
                    <a:pt x="17809" y="14992"/>
                    <a:pt x="17785" y="14992"/>
                  </a:cubicBezTo>
                  <a:cubicBezTo>
                    <a:pt x="17528" y="14992"/>
                    <a:pt x="17289" y="15048"/>
                    <a:pt x="17050" y="15141"/>
                  </a:cubicBezTo>
                  <a:cubicBezTo>
                    <a:pt x="16538" y="15346"/>
                    <a:pt x="16117" y="15721"/>
                    <a:pt x="15742" y="16131"/>
                  </a:cubicBezTo>
                  <a:cubicBezTo>
                    <a:pt x="15082" y="16859"/>
                    <a:pt x="14479" y="17882"/>
                    <a:pt x="13444" y="18110"/>
                  </a:cubicBezTo>
                  <a:cubicBezTo>
                    <a:pt x="13313" y="18137"/>
                    <a:pt x="13183" y="18150"/>
                    <a:pt x="13054" y="18150"/>
                  </a:cubicBezTo>
                  <a:cubicBezTo>
                    <a:pt x="12211" y="18150"/>
                    <a:pt x="11434" y="17601"/>
                    <a:pt x="10930" y="16950"/>
                  </a:cubicBezTo>
                  <a:cubicBezTo>
                    <a:pt x="10601" y="16529"/>
                    <a:pt x="10362" y="16051"/>
                    <a:pt x="10146" y="15574"/>
                  </a:cubicBezTo>
                  <a:cubicBezTo>
                    <a:pt x="9964" y="15153"/>
                    <a:pt x="9793" y="14732"/>
                    <a:pt x="9543" y="14357"/>
                  </a:cubicBezTo>
                  <a:cubicBezTo>
                    <a:pt x="9281" y="13970"/>
                    <a:pt x="8929" y="13640"/>
                    <a:pt x="8474" y="13515"/>
                  </a:cubicBezTo>
                  <a:cubicBezTo>
                    <a:pt x="8258" y="13459"/>
                    <a:pt x="8040" y="13447"/>
                    <a:pt x="7821" y="13447"/>
                  </a:cubicBezTo>
                  <a:cubicBezTo>
                    <a:pt x="7664" y="13447"/>
                    <a:pt x="7506" y="13453"/>
                    <a:pt x="7347" y="13453"/>
                  </a:cubicBezTo>
                  <a:cubicBezTo>
                    <a:pt x="7192" y="13453"/>
                    <a:pt x="7037" y="13447"/>
                    <a:pt x="6881" y="13424"/>
                  </a:cubicBezTo>
                  <a:cubicBezTo>
                    <a:pt x="6688" y="13401"/>
                    <a:pt x="6483" y="13333"/>
                    <a:pt x="6324" y="13208"/>
                  </a:cubicBezTo>
                  <a:cubicBezTo>
                    <a:pt x="6153" y="13060"/>
                    <a:pt x="6074" y="12844"/>
                    <a:pt x="6074" y="12628"/>
                  </a:cubicBezTo>
                  <a:cubicBezTo>
                    <a:pt x="6074" y="12161"/>
                    <a:pt x="6279" y="11695"/>
                    <a:pt x="6506" y="11308"/>
                  </a:cubicBezTo>
                  <a:cubicBezTo>
                    <a:pt x="7518" y="9636"/>
                    <a:pt x="9520" y="8931"/>
                    <a:pt x="11351" y="8624"/>
                  </a:cubicBezTo>
                  <a:cubicBezTo>
                    <a:pt x="12568" y="8419"/>
                    <a:pt x="13808" y="8351"/>
                    <a:pt x="15025" y="8146"/>
                  </a:cubicBezTo>
                  <a:cubicBezTo>
                    <a:pt x="15594" y="8044"/>
                    <a:pt x="16185" y="7942"/>
                    <a:pt x="16697" y="7669"/>
                  </a:cubicBezTo>
                  <a:cubicBezTo>
                    <a:pt x="17141" y="7430"/>
                    <a:pt x="17482" y="7055"/>
                    <a:pt x="17698" y="6611"/>
                  </a:cubicBezTo>
                  <a:cubicBezTo>
                    <a:pt x="17914" y="6167"/>
                    <a:pt x="18039" y="5690"/>
                    <a:pt x="18096" y="5212"/>
                  </a:cubicBezTo>
                  <a:cubicBezTo>
                    <a:pt x="18176" y="4643"/>
                    <a:pt x="18198" y="4063"/>
                    <a:pt x="18119" y="3495"/>
                  </a:cubicBezTo>
                  <a:cubicBezTo>
                    <a:pt x="18050" y="2949"/>
                    <a:pt x="17868" y="2414"/>
                    <a:pt x="17550" y="1948"/>
                  </a:cubicBezTo>
                  <a:cubicBezTo>
                    <a:pt x="17266" y="1516"/>
                    <a:pt x="16879" y="1152"/>
                    <a:pt x="16447" y="867"/>
                  </a:cubicBezTo>
                  <a:cubicBezTo>
                    <a:pt x="15548" y="264"/>
                    <a:pt x="14456" y="26"/>
                    <a:pt x="13376" y="3"/>
                  </a:cubicBezTo>
                  <a:cubicBezTo>
                    <a:pt x="13312" y="2"/>
                    <a:pt x="13248" y="1"/>
                    <a:pt x="1318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5608275" y="2993025"/>
              <a:ext cx="63450" cy="71300"/>
            </a:xfrm>
            <a:custGeom>
              <a:rect b="b" l="l" r="r" t="t"/>
              <a:pathLst>
                <a:path extrusionOk="0" h="2852" w="2538">
                  <a:moveTo>
                    <a:pt x="1247" y="298"/>
                  </a:moveTo>
                  <a:cubicBezTo>
                    <a:pt x="1270" y="298"/>
                    <a:pt x="1297" y="303"/>
                    <a:pt x="1320" y="303"/>
                  </a:cubicBezTo>
                  <a:lnTo>
                    <a:pt x="1343" y="315"/>
                  </a:lnTo>
                  <a:cubicBezTo>
                    <a:pt x="1423" y="326"/>
                    <a:pt x="1502" y="349"/>
                    <a:pt x="1582" y="394"/>
                  </a:cubicBezTo>
                  <a:cubicBezTo>
                    <a:pt x="1661" y="429"/>
                    <a:pt x="1730" y="474"/>
                    <a:pt x="1798" y="531"/>
                  </a:cubicBezTo>
                  <a:cubicBezTo>
                    <a:pt x="1832" y="565"/>
                    <a:pt x="1866" y="588"/>
                    <a:pt x="1889" y="622"/>
                  </a:cubicBezTo>
                  <a:cubicBezTo>
                    <a:pt x="1912" y="656"/>
                    <a:pt x="1934" y="690"/>
                    <a:pt x="1934" y="724"/>
                  </a:cubicBezTo>
                  <a:cubicBezTo>
                    <a:pt x="1934" y="724"/>
                    <a:pt x="1934" y="736"/>
                    <a:pt x="1923" y="736"/>
                  </a:cubicBezTo>
                  <a:cubicBezTo>
                    <a:pt x="1877" y="724"/>
                    <a:pt x="1843" y="690"/>
                    <a:pt x="1798" y="656"/>
                  </a:cubicBezTo>
                  <a:cubicBezTo>
                    <a:pt x="1775" y="645"/>
                    <a:pt x="1764" y="622"/>
                    <a:pt x="1741" y="611"/>
                  </a:cubicBezTo>
                  <a:cubicBezTo>
                    <a:pt x="1684" y="565"/>
                    <a:pt x="1604" y="520"/>
                    <a:pt x="1548" y="485"/>
                  </a:cubicBezTo>
                  <a:cubicBezTo>
                    <a:pt x="1479" y="463"/>
                    <a:pt x="1400" y="429"/>
                    <a:pt x="1309" y="417"/>
                  </a:cubicBezTo>
                  <a:cubicBezTo>
                    <a:pt x="1297" y="406"/>
                    <a:pt x="1275" y="406"/>
                    <a:pt x="1263" y="406"/>
                  </a:cubicBezTo>
                  <a:lnTo>
                    <a:pt x="1229" y="394"/>
                  </a:lnTo>
                  <a:lnTo>
                    <a:pt x="1206" y="394"/>
                  </a:lnTo>
                  <a:cubicBezTo>
                    <a:pt x="1195" y="394"/>
                    <a:pt x="1195" y="383"/>
                    <a:pt x="1195" y="383"/>
                  </a:cubicBezTo>
                  <a:lnTo>
                    <a:pt x="1138" y="383"/>
                  </a:lnTo>
                  <a:cubicBezTo>
                    <a:pt x="1115" y="383"/>
                    <a:pt x="1104" y="383"/>
                    <a:pt x="1081" y="372"/>
                  </a:cubicBezTo>
                  <a:cubicBezTo>
                    <a:pt x="1081" y="360"/>
                    <a:pt x="1081" y="360"/>
                    <a:pt x="1070" y="360"/>
                  </a:cubicBezTo>
                  <a:cubicBezTo>
                    <a:pt x="1070" y="360"/>
                    <a:pt x="1070" y="360"/>
                    <a:pt x="1070" y="349"/>
                  </a:cubicBezTo>
                  <a:cubicBezTo>
                    <a:pt x="1070" y="338"/>
                    <a:pt x="1081" y="326"/>
                    <a:pt x="1093" y="315"/>
                  </a:cubicBezTo>
                  <a:cubicBezTo>
                    <a:pt x="1104" y="315"/>
                    <a:pt x="1115" y="315"/>
                    <a:pt x="1138" y="303"/>
                  </a:cubicBezTo>
                  <a:lnTo>
                    <a:pt x="1218" y="303"/>
                  </a:lnTo>
                  <a:cubicBezTo>
                    <a:pt x="1225" y="300"/>
                    <a:pt x="1235" y="298"/>
                    <a:pt x="1247" y="298"/>
                  </a:cubicBezTo>
                  <a:close/>
                  <a:moveTo>
                    <a:pt x="1627" y="1464"/>
                  </a:moveTo>
                  <a:cubicBezTo>
                    <a:pt x="1627" y="1475"/>
                    <a:pt x="1639" y="1498"/>
                    <a:pt x="1639" y="1509"/>
                  </a:cubicBezTo>
                  <a:cubicBezTo>
                    <a:pt x="1639" y="1509"/>
                    <a:pt x="1639" y="1509"/>
                    <a:pt x="1650" y="1520"/>
                  </a:cubicBezTo>
                  <a:cubicBezTo>
                    <a:pt x="1650" y="1520"/>
                    <a:pt x="1650" y="1532"/>
                    <a:pt x="1650" y="1532"/>
                  </a:cubicBezTo>
                  <a:cubicBezTo>
                    <a:pt x="1650" y="1543"/>
                    <a:pt x="1650" y="1543"/>
                    <a:pt x="1650" y="1555"/>
                  </a:cubicBezTo>
                  <a:cubicBezTo>
                    <a:pt x="1650" y="1555"/>
                    <a:pt x="1650" y="1555"/>
                    <a:pt x="1650" y="1566"/>
                  </a:cubicBezTo>
                  <a:cubicBezTo>
                    <a:pt x="1661" y="1577"/>
                    <a:pt x="1650" y="1600"/>
                    <a:pt x="1650" y="1623"/>
                  </a:cubicBezTo>
                  <a:cubicBezTo>
                    <a:pt x="1639" y="1634"/>
                    <a:pt x="1639" y="1646"/>
                    <a:pt x="1627" y="1668"/>
                  </a:cubicBezTo>
                  <a:cubicBezTo>
                    <a:pt x="1627" y="1680"/>
                    <a:pt x="1616" y="1691"/>
                    <a:pt x="1604" y="1702"/>
                  </a:cubicBezTo>
                  <a:cubicBezTo>
                    <a:pt x="1593" y="1714"/>
                    <a:pt x="1582" y="1737"/>
                    <a:pt x="1570" y="1748"/>
                  </a:cubicBezTo>
                  <a:cubicBezTo>
                    <a:pt x="1559" y="1748"/>
                    <a:pt x="1559" y="1748"/>
                    <a:pt x="1548" y="1759"/>
                  </a:cubicBezTo>
                  <a:lnTo>
                    <a:pt x="1525" y="1759"/>
                  </a:lnTo>
                  <a:cubicBezTo>
                    <a:pt x="1525" y="1748"/>
                    <a:pt x="1514" y="1748"/>
                    <a:pt x="1525" y="1737"/>
                  </a:cubicBezTo>
                  <a:cubicBezTo>
                    <a:pt x="1525" y="1737"/>
                    <a:pt x="1525" y="1725"/>
                    <a:pt x="1525" y="1725"/>
                  </a:cubicBezTo>
                  <a:lnTo>
                    <a:pt x="1525" y="1714"/>
                  </a:lnTo>
                  <a:cubicBezTo>
                    <a:pt x="1525" y="1702"/>
                    <a:pt x="1525" y="1702"/>
                    <a:pt x="1525" y="1702"/>
                  </a:cubicBezTo>
                  <a:cubicBezTo>
                    <a:pt x="1548" y="1668"/>
                    <a:pt x="1559" y="1634"/>
                    <a:pt x="1559" y="1589"/>
                  </a:cubicBezTo>
                  <a:cubicBezTo>
                    <a:pt x="1559" y="1589"/>
                    <a:pt x="1570" y="1577"/>
                    <a:pt x="1570" y="1577"/>
                  </a:cubicBezTo>
                  <a:cubicBezTo>
                    <a:pt x="1570" y="1566"/>
                    <a:pt x="1570" y="1566"/>
                    <a:pt x="1570" y="1555"/>
                  </a:cubicBezTo>
                  <a:cubicBezTo>
                    <a:pt x="1570" y="1555"/>
                    <a:pt x="1582" y="1543"/>
                    <a:pt x="1582" y="1543"/>
                  </a:cubicBezTo>
                  <a:lnTo>
                    <a:pt x="1582" y="1532"/>
                  </a:lnTo>
                  <a:cubicBezTo>
                    <a:pt x="1582" y="1520"/>
                    <a:pt x="1582" y="1520"/>
                    <a:pt x="1593" y="1520"/>
                  </a:cubicBezTo>
                  <a:cubicBezTo>
                    <a:pt x="1593" y="1509"/>
                    <a:pt x="1593" y="1509"/>
                    <a:pt x="1593" y="1498"/>
                  </a:cubicBezTo>
                  <a:cubicBezTo>
                    <a:pt x="1593" y="1486"/>
                    <a:pt x="1593" y="1486"/>
                    <a:pt x="1593" y="1486"/>
                  </a:cubicBezTo>
                  <a:cubicBezTo>
                    <a:pt x="1593" y="1486"/>
                    <a:pt x="1593" y="1475"/>
                    <a:pt x="1604" y="1475"/>
                  </a:cubicBezTo>
                  <a:cubicBezTo>
                    <a:pt x="1604" y="1464"/>
                    <a:pt x="1604" y="1464"/>
                    <a:pt x="1616" y="1464"/>
                  </a:cubicBezTo>
                  <a:close/>
                  <a:moveTo>
                    <a:pt x="1877" y="1452"/>
                  </a:moveTo>
                  <a:cubicBezTo>
                    <a:pt x="1877" y="1452"/>
                    <a:pt x="1889" y="1464"/>
                    <a:pt x="1900" y="1475"/>
                  </a:cubicBezTo>
                  <a:cubicBezTo>
                    <a:pt x="1900" y="1486"/>
                    <a:pt x="1900" y="1498"/>
                    <a:pt x="1900" y="1509"/>
                  </a:cubicBezTo>
                  <a:cubicBezTo>
                    <a:pt x="1900" y="1520"/>
                    <a:pt x="1900" y="1520"/>
                    <a:pt x="1900" y="1520"/>
                  </a:cubicBezTo>
                  <a:cubicBezTo>
                    <a:pt x="1900" y="1532"/>
                    <a:pt x="1900" y="1555"/>
                    <a:pt x="1900" y="1577"/>
                  </a:cubicBezTo>
                  <a:cubicBezTo>
                    <a:pt x="1900" y="1600"/>
                    <a:pt x="1889" y="1623"/>
                    <a:pt x="1877" y="1646"/>
                  </a:cubicBezTo>
                  <a:cubicBezTo>
                    <a:pt x="1866" y="1680"/>
                    <a:pt x="1855" y="1714"/>
                    <a:pt x="1832" y="1759"/>
                  </a:cubicBezTo>
                  <a:cubicBezTo>
                    <a:pt x="1786" y="1850"/>
                    <a:pt x="1741" y="1919"/>
                    <a:pt x="1684" y="1953"/>
                  </a:cubicBezTo>
                  <a:cubicBezTo>
                    <a:pt x="1680" y="1956"/>
                    <a:pt x="1677" y="1958"/>
                    <a:pt x="1673" y="1958"/>
                  </a:cubicBezTo>
                  <a:cubicBezTo>
                    <a:pt x="1666" y="1958"/>
                    <a:pt x="1661" y="1953"/>
                    <a:pt x="1661" y="1953"/>
                  </a:cubicBezTo>
                  <a:cubicBezTo>
                    <a:pt x="1661" y="1953"/>
                    <a:pt x="1650" y="1953"/>
                    <a:pt x="1650" y="1941"/>
                  </a:cubicBezTo>
                  <a:cubicBezTo>
                    <a:pt x="1650" y="1941"/>
                    <a:pt x="1650" y="1930"/>
                    <a:pt x="1650" y="1930"/>
                  </a:cubicBezTo>
                  <a:lnTo>
                    <a:pt x="1661" y="1919"/>
                  </a:lnTo>
                  <a:cubicBezTo>
                    <a:pt x="1661" y="1907"/>
                    <a:pt x="1673" y="1884"/>
                    <a:pt x="1684" y="1873"/>
                  </a:cubicBezTo>
                  <a:lnTo>
                    <a:pt x="1707" y="1816"/>
                  </a:lnTo>
                  <a:lnTo>
                    <a:pt x="1730" y="1793"/>
                  </a:lnTo>
                  <a:cubicBezTo>
                    <a:pt x="1730" y="1782"/>
                    <a:pt x="1730" y="1771"/>
                    <a:pt x="1741" y="1771"/>
                  </a:cubicBezTo>
                  <a:lnTo>
                    <a:pt x="1752" y="1748"/>
                  </a:lnTo>
                  <a:cubicBezTo>
                    <a:pt x="1752" y="1737"/>
                    <a:pt x="1752" y="1737"/>
                    <a:pt x="1764" y="1725"/>
                  </a:cubicBezTo>
                  <a:cubicBezTo>
                    <a:pt x="1775" y="1691"/>
                    <a:pt x="1786" y="1657"/>
                    <a:pt x="1798" y="1611"/>
                  </a:cubicBezTo>
                  <a:cubicBezTo>
                    <a:pt x="1809" y="1600"/>
                    <a:pt x="1809" y="1577"/>
                    <a:pt x="1821" y="1555"/>
                  </a:cubicBezTo>
                  <a:lnTo>
                    <a:pt x="1821" y="1543"/>
                  </a:lnTo>
                  <a:cubicBezTo>
                    <a:pt x="1821" y="1532"/>
                    <a:pt x="1832" y="1520"/>
                    <a:pt x="1843" y="1509"/>
                  </a:cubicBezTo>
                  <a:cubicBezTo>
                    <a:pt x="1843" y="1509"/>
                    <a:pt x="1843" y="1498"/>
                    <a:pt x="1843" y="1498"/>
                  </a:cubicBezTo>
                  <a:lnTo>
                    <a:pt x="1843" y="1486"/>
                  </a:lnTo>
                  <a:cubicBezTo>
                    <a:pt x="1843" y="1486"/>
                    <a:pt x="1855" y="1475"/>
                    <a:pt x="1855" y="1464"/>
                  </a:cubicBezTo>
                  <a:cubicBezTo>
                    <a:pt x="1866" y="1464"/>
                    <a:pt x="1866" y="1452"/>
                    <a:pt x="1877" y="1452"/>
                  </a:cubicBezTo>
                  <a:close/>
                  <a:moveTo>
                    <a:pt x="2128" y="963"/>
                  </a:moveTo>
                  <a:cubicBezTo>
                    <a:pt x="2241" y="1020"/>
                    <a:pt x="2287" y="1213"/>
                    <a:pt x="2287" y="1384"/>
                  </a:cubicBezTo>
                  <a:cubicBezTo>
                    <a:pt x="2276" y="1532"/>
                    <a:pt x="2241" y="1691"/>
                    <a:pt x="2162" y="1839"/>
                  </a:cubicBezTo>
                  <a:cubicBezTo>
                    <a:pt x="2094" y="1998"/>
                    <a:pt x="1980" y="2135"/>
                    <a:pt x="1843" y="2260"/>
                  </a:cubicBezTo>
                  <a:cubicBezTo>
                    <a:pt x="1764" y="2328"/>
                    <a:pt x="1684" y="2385"/>
                    <a:pt x="1616" y="2419"/>
                  </a:cubicBezTo>
                  <a:lnTo>
                    <a:pt x="1593" y="2419"/>
                  </a:lnTo>
                  <a:cubicBezTo>
                    <a:pt x="1563" y="2441"/>
                    <a:pt x="1519" y="2464"/>
                    <a:pt x="1479" y="2464"/>
                  </a:cubicBezTo>
                  <a:cubicBezTo>
                    <a:pt x="1458" y="2464"/>
                    <a:pt x="1438" y="2457"/>
                    <a:pt x="1423" y="2442"/>
                  </a:cubicBezTo>
                  <a:cubicBezTo>
                    <a:pt x="1423" y="2408"/>
                    <a:pt x="1479" y="2373"/>
                    <a:pt x="1491" y="2351"/>
                  </a:cubicBezTo>
                  <a:cubicBezTo>
                    <a:pt x="1502" y="2351"/>
                    <a:pt x="1514" y="2351"/>
                    <a:pt x="1514" y="2339"/>
                  </a:cubicBezTo>
                  <a:cubicBezTo>
                    <a:pt x="1570" y="2294"/>
                    <a:pt x="1639" y="2237"/>
                    <a:pt x="1695" y="2192"/>
                  </a:cubicBezTo>
                  <a:cubicBezTo>
                    <a:pt x="1821" y="2078"/>
                    <a:pt x="1923" y="1953"/>
                    <a:pt x="2003" y="1816"/>
                  </a:cubicBezTo>
                  <a:cubicBezTo>
                    <a:pt x="2071" y="1691"/>
                    <a:pt x="2116" y="1543"/>
                    <a:pt x="2116" y="1407"/>
                  </a:cubicBezTo>
                  <a:cubicBezTo>
                    <a:pt x="2128" y="1338"/>
                    <a:pt x="2116" y="1270"/>
                    <a:pt x="2105" y="1202"/>
                  </a:cubicBezTo>
                  <a:cubicBezTo>
                    <a:pt x="2105" y="1179"/>
                    <a:pt x="2094" y="1145"/>
                    <a:pt x="2094" y="1122"/>
                  </a:cubicBezTo>
                  <a:cubicBezTo>
                    <a:pt x="2082" y="1077"/>
                    <a:pt x="2071" y="1031"/>
                    <a:pt x="2082" y="997"/>
                  </a:cubicBezTo>
                  <a:cubicBezTo>
                    <a:pt x="2082" y="986"/>
                    <a:pt x="2094" y="975"/>
                    <a:pt x="2105" y="963"/>
                  </a:cubicBezTo>
                  <a:close/>
                  <a:moveTo>
                    <a:pt x="1146" y="0"/>
                  </a:moveTo>
                  <a:cubicBezTo>
                    <a:pt x="1029" y="0"/>
                    <a:pt x="912" y="14"/>
                    <a:pt x="797" y="42"/>
                  </a:cubicBezTo>
                  <a:cubicBezTo>
                    <a:pt x="513" y="99"/>
                    <a:pt x="251" y="247"/>
                    <a:pt x="12" y="451"/>
                  </a:cubicBezTo>
                  <a:cubicBezTo>
                    <a:pt x="1" y="463"/>
                    <a:pt x="1" y="485"/>
                    <a:pt x="1" y="497"/>
                  </a:cubicBezTo>
                  <a:cubicBezTo>
                    <a:pt x="149" y="747"/>
                    <a:pt x="285" y="986"/>
                    <a:pt x="410" y="1225"/>
                  </a:cubicBezTo>
                  <a:cubicBezTo>
                    <a:pt x="467" y="1338"/>
                    <a:pt x="524" y="1452"/>
                    <a:pt x="581" y="1566"/>
                  </a:cubicBezTo>
                  <a:lnTo>
                    <a:pt x="626" y="1634"/>
                  </a:lnTo>
                  <a:lnTo>
                    <a:pt x="626" y="1646"/>
                  </a:lnTo>
                  <a:lnTo>
                    <a:pt x="649" y="1634"/>
                  </a:lnTo>
                  <a:lnTo>
                    <a:pt x="649" y="1634"/>
                  </a:lnTo>
                  <a:lnTo>
                    <a:pt x="626" y="1657"/>
                  </a:lnTo>
                  <a:lnTo>
                    <a:pt x="660" y="1725"/>
                  </a:lnTo>
                  <a:cubicBezTo>
                    <a:pt x="717" y="1839"/>
                    <a:pt x="774" y="1953"/>
                    <a:pt x="831" y="2066"/>
                  </a:cubicBezTo>
                  <a:cubicBezTo>
                    <a:pt x="945" y="2317"/>
                    <a:pt x="1059" y="2578"/>
                    <a:pt x="1172" y="2828"/>
                  </a:cubicBezTo>
                  <a:cubicBezTo>
                    <a:pt x="1172" y="2851"/>
                    <a:pt x="1195" y="2851"/>
                    <a:pt x="1206" y="2851"/>
                  </a:cubicBezTo>
                  <a:cubicBezTo>
                    <a:pt x="1514" y="2794"/>
                    <a:pt x="1798" y="2658"/>
                    <a:pt x="2014" y="2476"/>
                  </a:cubicBezTo>
                  <a:cubicBezTo>
                    <a:pt x="2276" y="2260"/>
                    <a:pt x="2446" y="1964"/>
                    <a:pt x="2526" y="1634"/>
                  </a:cubicBezTo>
                  <a:cubicBezTo>
                    <a:pt x="2537" y="1520"/>
                    <a:pt x="2537" y="1407"/>
                    <a:pt x="2537" y="1304"/>
                  </a:cubicBezTo>
                  <a:cubicBezTo>
                    <a:pt x="2537" y="1111"/>
                    <a:pt x="2492" y="918"/>
                    <a:pt x="2412" y="758"/>
                  </a:cubicBezTo>
                  <a:cubicBezTo>
                    <a:pt x="2332" y="599"/>
                    <a:pt x="2207" y="451"/>
                    <a:pt x="2059" y="326"/>
                  </a:cubicBezTo>
                  <a:cubicBezTo>
                    <a:pt x="1968" y="269"/>
                    <a:pt x="1877" y="190"/>
                    <a:pt x="1775" y="144"/>
                  </a:cubicBezTo>
                  <a:cubicBezTo>
                    <a:pt x="1575" y="48"/>
                    <a:pt x="1361" y="0"/>
                    <a:pt x="1146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5451050" y="3006225"/>
              <a:ext cx="179725" cy="116975"/>
            </a:xfrm>
            <a:custGeom>
              <a:rect b="b" l="l" r="r" t="t"/>
              <a:pathLst>
                <a:path extrusionOk="0" h="4679" w="7189">
                  <a:moveTo>
                    <a:pt x="5130" y="0"/>
                  </a:moveTo>
                  <a:cubicBezTo>
                    <a:pt x="4921" y="0"/>
                    <a:pt x="4711" y="24"/>
                    <a:pt x="4493" y="71"/>
                  </a:cubicBezTo>
                  <a:cubicBezTo>
                    <a:pt x="3981" y="162"/>
                    <a:pt x="3492" y="356"/>
                    <a:pt x="3037" y="640"/>
                  </a:cubicBezTo>
                  <a:cubicBezTo>
                    <a:pt x="2593" y="913"/>
                    <a:pt x="2207" y="1277"/>
                    <a:pt x="1911" y="1698"/>
                  </a:cubicBezTo>
                  <a:cubicBezTo>
                    <a:pt x="1752" y="1936"/>
                    <a:pt x="1604" y="2187"/>
                    <a:pt x="1467" y="2437"/>
                  </a:cubicBezTo>
                  <a:cubicBezTo>
                    <a:pt x="1331" y="2676"/>
                    <a:pt x="1194" y="2915"/>
                    <a:pt x="1035" y="3142"/>
                  </a:cubicBezTo>
                  <a:cubicBezTo>
                    <a:pt x="853" y="3404"/>
                    <a:pt x="637" y="3643"/>
                    <a:pt x="375" y="3870"/>
                  </a:cubicBezTo>
                  <a:lnTo>
                    <a:pt x="364" y="3881"/>
                  </a:lnTo>
                  <a:cubicBezTo>
                    <a:pt x="250" y="3972"/>
                    <a:pt x="125" y="4075"/>
                    <a:pt x="57" y="4223"/>
                  </a:cubicBezTo>
                  <a:cubicBezTo>
                    <a:pt x="11" y="4325"/>
                    <a:pt x="0" y="4416"/>
                    <a:pt x="34" y="4496"/>
                  </a:cubicBezTo>
                  <a:cubicBezTo>
                    <a:pt x="68" y="4564"/>
                    <a:pt x="148" y="4609"/>
                    <a:pt x="262" y="4632"/>
                  </a:cubicBezTo>
                  <a:cubicBezTo>
                    <a:pt x="308" y="4642"/>
                    <a:pt x="355" y="4646"/>
                    <a:pt x="401" y="4646"/>
                  </a:cubicBezTo>
                  <a:cubicBezTo>
                    <a:pt x="512" y="4646"/>
                    <a:pt x="620" y="4622"/>
                    <a:pt x="717" y="4598"/>
                  </a:cubicBezTo>
                  <a:lnTo>
                    <a:pt x="739" y="4587"/>
                  </a:lnTo>
                  <a:cubicBezTo>
                    <a:pt x="1027" y="4527"/>
                    <a:pt x="1307" y="4493"/>
                    <a:pt x="1585" y="4493"/>
                  </a:cubicBezTo>
                  <a:cubicBezTo>
                    <a:pt x="1625" y="4493"/>
                    <a:pt x="1666" y="4494"/>
                    <a:pt x="1706" y="4496"/>
                  </a:cubicBezTo>
                  <a:cubicBezTo>
                    <a:pt x="1979" y="4507"/>
                    <a:pt x="2263" y="4552"/>
                    <a:pt x="2536" y="4587"/>
                  </a:cubicBezTo>
                  <a:cubicBezTo>
                    <a:pt x="2809" y="4621"/>
                    <a:pt x="3105" y="4655"/>
                    <a:pt x="3389" y="4678"/>
                  </a:cubicBezTo>
                  <a:cubicBezTo>
                    <a:pt x="3419" y="4678"/>
                    <a:pt x="3448" y="4679"/>
                    <a:pt x="3477" y="4679"/>
                  </a:cubicBezTo>
                  <a:cubicBezTo>
                    <a:pt x="3971" y="4679"/>
                    <a:pt x="4463" y="4588"/>
                    <a:pt x="4925" y="4416"/>
                  </a:cubicBezTo>
                  <a:cubicBezTo>
                    <a:pt x="5414" y="4223"/>
                    <a:pt x="5869" y="3950"/>
                    <a:pt x="6256" y="3597"/>
                  </a:cubicBezTo>
                  <a:cubicBezTo>
                    <a:pt x="6449" y="3426"/>
                    <a:pt x="6620" y="3233"/>
                    <a:pt x="6767" y="3028"/>
                  </a:cubicBezTo>
                  <a:cubicBezTo>
                    <a:pt x="6847" y="2926"/>
                    <a:pt x="6927" y="2812"/>
                    <a:pt x="6995" y="2699"/>
                  </a:cubicBezTo>
                  <a:cubicBezTo>
                    <a:pt x="7006" y="2676"/>
                    <a:pt x="7018" y="2653"/>
                    <a:pt x="7029" y="2630"/>
                  </a:cubicBezTo>
                  <a:cubicBezTo>
                    <a:pt x="7075" y="2551"/>
                    <a:pt x="7120" y="2482"/>
                    <a:pt x="7177" y="2426"/>
                  </a:cubicBezTo>
                  <a:cubicBezTo>
                    <a:pt x="7188" y="2414"/>
                    <a:pt x="7188" y="2403"/>
                    <a:pt x="7177" y="2380"/>
                  </a:cubicBezTo>
                  <a:cubicBezTo>
                    <a:pt x="7154" y="2312"/>
                    <a:pt x="7120" y="2232"/>
                    <a:pt x="7086" y="2164"/>
                  </a:cubicBezTo>
                  <a:lnTo>
                    <a:pt x="7075" y="2130"/>
                  </a:lnTo>
                  <a:cubicBezTo>
                    <a:pt x="7075" y="2118"/>
                    <a:pt x="7063" y="2118"/>
                    <a:pt x="7052" y="2118"/>
                  </a:cubicBezTo>
                  <a:cubicBezTo>
                    <a:pt x="7040" y="2118"/>
                    <a:pt x="7029" y="2118"/>
                    <a:pt x="7018" y="2130"/>
                  </a:cubicBezTo>
                  <a:cubicBezTo>
                    <a:pt x="6995" y="2164"/>
                    <a:pt x="6972" y="2209"/>
                    <a:pt x="6938" y="2244"/>
                  </a:cubicBezTo>
                  <a:cubicBezTo>
                    <a:pt x="6540" y="2812"/>
                    <a:pt x="6040" y="3290"/>
                    <a:pt x="5516" y="3620"/>
                  </a:cubicBezTo>
                  <a:cubicBezTo>
                    <a:pt x="5221" y="3802"/>
                    <a:pt x="4925" y="3938"/>
                    <a:pt x="4629" y="4018"/>
                  </a:cubicBezTo>
                  <a:cubicBezTo>
                    <a:pt x="4541" y="4037"/>
                    <a:pt x="4404" y="4063"/>
                    <a:pt x="4255" y="4063"/>
                  </a:cubicBezTo>
                  <a:cubicBezTo>
                    <a:pt x="4135" y="4063"/>
                    <a:pt x="4007" y="4046"/>
                    <a:pt x="3890" y="3995"/>
                  </a:cubicBezTo>
                  <a:cubicBezTo>
                    <a:pt x="3628" y="3881"/>
                    <a:pt x="3492" y="3631"/>
                    <a:pt x="3515" y="3358"/>
                  </a:cubicBezTo>
                  <a:cubicBezTo>
                    <a:pt x="3526" y="3335"/>
                    <a:pt x="3526" y="3313"/>
                    <a:pt x="3526" y="3290"/>
                  </a:cubicBezTo>
                  <a:lnTo>
                    <a:pt x="3526" y="3279"/>
                  </a:lnTo>
                  <a:cubicBezTo>
                    <a:pt x="3537" y="3267"/>
                    <a:pt x="3526" y="3256"/>
                    <a:pt x="3515" y="3244"/>
                  </a:cubicBezTo>
                  <a:cubicBezTo>
                    <a:pt x="3378" y="3188"/>
                    <a:pt x="3276" y="3108"/>
                    <a:pt x="3196" y="3017"/>
                  </a:cubicBezTo>
                  <a:cubicBezTo>
                    <a:pt x="3060" y="2824"/>
                    <a:pt x="3037" y="2573"/>
                    <a:pt x="3128" y="2312"/>
                  </a:cubicBezTo>
                  <a:cubicBezTo>
                    <a:pt x="3128" y="2300"/>
                    <a:pt x="3128" y="2289"/>
                    <a:pt x="3117" y="2278"/>
                  </a:cubicBezTo>
                  <a:cubicBezTo>
                    <a:pt x="2878" y="2130"/>
                    <a:pt x="2787" y="1857"/>
                    <a:pt x="2900" y="1607"/>
                  </a:cubicBezTo>
                  <a:cubicBezTo>
                    <a:pt x="3014" y="1356"/>
                    <a:pt x="3253" y="1197"/>
                    <a:pt x="3446" y="1083"/>
                  </a:cubicBezTo>
                  <a:cubicBezTo>
                    <a:pt x="3731" y="924"/>
                    <a:pt x="4026" y="776"/>
                    <a:pt x="4334" y="663"/>
                  </a:cubicBezTo>
                  <a:cubicBezTo>
                    <a:pt x="4902" y="447"/>
                    <a:pt x="5494" y="310"/>
                    <a:pt x="6096" y="276"/>
                  </a:cubicBezTo>
                  <a:cubicBezTo>
                    <a:pt x="6108" y="276"/>
                    <a:pt x="6108" y="265"/>
                    <a:pt x="6119" y="253"/>
                  </a:cubicBezTo>
                  <a:cubicBezTo>
                    <a:pt x="6119" y="253"/>
                    <a:pt x="6119" y="242"/>
                    <a:pt x="6119" y="230"/>
                  </a:cubicBezTo>
                  <a:lnTo>
                    <a:pt x="6085" y="162"/>
                  </a:lnTo>
                  <a:cubicBezTo>
                    <a:pt x="6062" y="128"/>
                    <a:pt x="6040" y="94"/>
                    <a:pt x="6017" y="60"/>
                  </a:cubicBezTo>
                  <a:cubicBezTo>
                    <a:pt x="6017" y="52"/>
                    <a:pt x="6011" y="44"/>
                    <a:pt x="6004" y="44"/>
                  </a:cubicBezTo>
                  <a:cubicBezTo>
                    <a:pt x="6001" y="44"/>
                    <a:pt x="5997" y="45"/>
                    <a:pt x="5994" y="48"/>
                  </a:cubicBezTo>
                  <a:cubicBezTo>
                    <a:pt x="5903" y="48"/>
                    <a:pt x="5823" y="37"/>
                    <a:pt x="5744" y="37"/>
                  </a:cubicBezTo>
                  <a:cubicBezTo>
                    <a:pt x="5721" y="26"/>
                    <a:pt x="5687" y="26"/>
                    <a:pt x="5664" y="26"/>
                  </a:cubicBezTo>
                  <a:cubicBezTo>
                    <a:pt x="5528" y="14"/>
                    <a:pt x="5391" y="3"/>
                    <a:pt x="5255" y="3"/>
                  </a:cubicBezTo>
                  <a:cubicBezTo>
                    <a:pt x="5213" y="1"/>
                    <a:pt x="5171" y="0"/>
                    <a:pt x="5130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5528100" y="3019075"/>
              <a:ext cx="96700" cy="82375"/>
            </a:xfrm>
            <a:custGeom>
              <a:rect b="b" l="l" r="r" t="t"/>
              <a:pathLst>
                <a:path extrusionOk="0" h="3295" w="3868">
                  <a:moveTo>
                    <a:pt x="3174" y="1"/>
                  </a:moveTo>
                  <a:cubicBezTo>
                    <a:pt x="3037" y="12"/>
                    <a:pt x="2912" y="24"/>
                    <a:pt x="2787" y="35"/>
                  </a:cubicBezTo>
                  <a:cubicBezTo>
                    <a:pt x="2230" y="92"/>
                    <a:pt x="1706" y="228"/>
                    <a:pt x="1217" y="433"/>
                  </a:cubicBezTo>
                  <a:cubicBezTo>
                    <a:pt x="967" y="535"/>
                    <a:pt x="717" y="649"/>
                    <a:pt x="489" y="786"/>
                  </a:cubicBezTo>
                  <a:cubicBezTo>
                    <a:pt x="330" y="877"/>
                    <a:pt x="148" y="990"/>
                    <a:pt x="57" y="1172"/>
                  </a:cubicBezTo>
                  <a:cubicBezTo>
                    <a:pt x="12" y="1240"/>
                    <a:pt x="0" y="1320"/>
                    <a:pt x="23" y="1388"/>
                  </a:cubicBezTo>
                  <a:cubicBezTo>
                    <a:pt x="46" y="1445"/>
                    <a:pt x="80" y="1502"/>
                    <a:pt x="148" y="1548"/>
                  </a:cubicBezTo>
                  <a:cubicBezTo>
                    <a:pt x="152" y="1551"/>
                    <a:pt x="156" y="1552"/>
                    <a:pt x="161" y="1552"/>
                  </a:cubicBezTo>
                  <a:cubicBezTo>
                    <a:pt x="172" y="1552"/>
                    <a:pt x="186" y="1544"/>
                    <a:pt x="194" y="1536"/>
                  </a:cubicBezTo>
                  <a:cubicBezTo>
                    <a:pt x="319" y="1377"/>
                    <a:pt x="524" y="1240"/>
                    <a:pt x="785" y="1138"/>
                  </a:cubicBezTo>
                  <a:lnTo>
                    <a:pt x="819" y="1127"/>
                  </a:lnTo>
                  <a:cubicBezTo>
                    <a:pt x="944" y="1070"/>
                    <a:pt x="1092" y="1013"/>
                    <a:pt x="1229" y="1013"/>
                  </a:cubicBezTo>
                  <a:cubicBezTo>
                    <a:pt x="1354" y="1013"/>
                    <a:pt x="1502" y="1070"/>
                    <a:pt x="1536" y="1206"/>
                  </a:cubicBezTo>
                  <a:cubicBezTo>
                    <a:pt x="1570" y="1366"/>
                    <a:pt x="1433" y="1502"/>
                    <a:pt x="1354" y="1570"/>
                  </a:cubicBezTo>
                  <a:cubicBezTo>
                    <a:pt x="1252" y="1661"/>
                    <a:pt x="1115" y="1730"/>
                    <a:pt x="922" y="1786"/>
                  </a:cubicBezTo>
                  <a:cubicBezTo>
                    <a:pt x="741" y="1847"/>
                    <a:pt x="579" y="1874"/>
                    <a:pt x="438" y="1874"/>
                  </a:cubicBezTo>
                  <a:cubicBezTo>
                    <a:pt x="392" y="1874"/>
                    <a:pt x="349" y="1872"/>
                    <a:pt x="307" y="1866"/>
                  </a:cubicBezTo>
                  <a:cubicBezTo>
                    <a:pt x="296" y="1866"/>
                    <a:pt x="285" y="1866"/>
                    <a:pt x="273" y="1889"/>
                  </a:cubicBezTo>
                  <a:cubicBezTo>
                    <a:pt x="239" y="1968"/>
                    <a:pt x="228" y="2048"/>
                    <a:pt x="239" y="2128"/>
                  </a:cubicBezTo>
                  <a:cubicBezTo>
                    <a:pt x="239" y="2287"/>
                    <a:pt x="342" y="2423"/>
                    <a:pt x="524" y="2503"/>
                  </a:cubicBezTo>
                  <a:cubicBezTo>
                    <a:pt x="535" y="2503"/>
                    <a:pt x="546" y="2503"/>
                    <a:pt x="558" y="2492"/>
                  </a:cubicBezTo>
                  <a:cubicBezTo>
                    <a:pt x="649" y="2355"/>
                    <a:pt x="774" y="2230"/>
                    <a:pt x="933" y="2139"/>
                  </a:cubicBezTo>
                  <a:cubicBezTo>
                    <a:pt x="1081" y="2048"/>
                    <a:pt x="1263" y="1991"/>
                    <a:pt x="1388" y="1946"/>
                  </a:cubicBezTo>
                  <a:cubicBezTo>
                    <a:pt x="1471" y="1918"/>
                    <a:pt x="1549" y="1903"/>
                    <a:pt x="1621" y="1903"/>
                  </a:cubicBezTo>
                  <a:cubicBezTo>
                    <a:pt x="1668" y="1903"/>
                    <a:pt x="1712" y="1909"/>
                    <a:pt x="1752" y="1923"/>
                  </a:cubicBezTo>
                  <a:cubicBezTo>
                    <a:pt x="1877" y="1957"/>
                    <a:pt x="1968" y="2082"/>
                    <a:pt x="1957" y="2219"/>
                  </a:cubicBezTo>
                  <a:cubicBezTo>
                    <a:pt x="1957" y="2389"/>
                    <a:pt x="1797" y="2537"/>
                    <a:pt x="1729" y="2583"/>
                  </a:cubicBezTo>
                  <a:cubicBezTo>
                    <a:pt x="1537" y="2744"/>
                    <a:pt x="1273" y="2825"/>
                    <a:pt x="969" y="2825"/>
                  </a:cubicBezTo>
                  <a:cubicBezTo>
                    <a:pt x="931" y="2825"/>
                    <a:pt x="893" y="2824"/>
                    <a:pt x="853" y="2821"/>
                  </a:cubicBezTo>
                  <a:cubicBezTo>
                    <a:pt x="808" y="2821"/>
                    <a:pt x="762" y="2821"/>
                    <a:pt x="717" y="2810"/>
                  </a:cubicBezTo>
                  <a:cubicBezTo>
                    <a:pt x="717" y="2810"/>
                    <a:pt x="706" y="2810"/>
                    <a:pt x="694" y="2821"/>
                  </a:cubicBezTo>
                  <a:cubicBezTo>
                    <a:pt x="694" y="2821"/>
                    <a:pt x="683" y="2833"/>
                    <a:pt x="683" y="2833"/>
                  </a:cubicBezTo>
                  <a:lnTo>
                    <a:pt x="683" y="2844"/>
                  </a:lnTo>
                  <a:cubicBezTo>
                    <a:pt x="683" y="2856"/>
                    <a:pt x="683" y="2867"/>
                    <a:pt x="683" y="2867"/>
                  </a:cubicBezTo>
                  <a:cubicBezTo>
                    <a:pt x="671" y="3003"/>
                    <a:pt x="706" y="3117"/>
                    <a:pt x="797" y="3185"/>
                  </a:cubicBezTo>
                  <a:cubicBezTo>
                    <a:pt x="896" y="3267"/>
                    <a:pt x="1043" y="3295"/>
                    <a:pt x="1187" y="3295"/>
                  </a:cubicBezTo>
                  <a:cubicBezTo>
                    <a:pt x="1324" y="3295"/>
                    <a:pt x="1459" y="3270"/>
                    <a:pt x="1547" y="3242"/>
                  </a:cubicBezTo>
                  <a:cubicBezTo>
                    <a:pt x="2002" y="3106"/>
                    <a:pt x="2457" y="2833"/>
                    <a:pt x="2901" y="2435"/>
                  </a:cubicBezTo>
                  <a:cubicBezTo>
                    <a:pt x="3083" y="2264"/>
                    <a:pt x="3276" y="2071"/>
                    <a:pt x="3447" y="1855"/>
                  </a:cubicBezTo>
                  <a:cubicBezTo>
                    <a:pt x="3504" y="1798"/>
                    <a:pt x="3560" y="1730"/>
                    <a:pt x="3606" y="1661"/>
                  </a:cubicBezTo>
                  <a:cubicBezTo>
                    <a:pt x="3685" y="1559"/>
                    <a:pt x="3776" y="1457"/>
                    <a:pt x="3856" y="1366"/>
                  </a:cubicBezTo>
                  <a:cubicBezTo>
                    <a:pt x="3867" y="1354"/>
                    <a:pt x="3867" y="1343"/>
                    <a:pt x="3867" y="1331"/>
                  </a:cubicBezTo>
                  <a:lnTo>
                    <a:pt x="3833" y="1275"/>
                  </a:lnTo>
                  <a:cubicBezTo>
                    <a:pt x="3822" y="1229"/>
                    <a:pt x="3799" y="1195"/>
                    <a:pt x="3788" y="1161"/>
                  </a:cubicBezTo>
                  <a:lnTo>
                    <a:pt x="3720" y="1024"/>
                  </a:lnTo>
                  <a:cubicBezTo>
                    <a:pt x="3674" y="922"/>
                    <a:pt x="3629" y="831"/>
                    <a:pt x="3583" y="729"/>
                  </a:cubicBezTo>
                  <a:cubicBezTo>
                    <a:pt x="3538" y="638"/>
                    <a:pt x="3481" y="535"/>
                    <a:pt x="3435" y="444"/>
                  </a:cubicBezTo>
                  <a:lnTo>
                    <a:pt x="3367" y="308"/>
                  </a:lnTo>
                  <a:cubicBezTo>
                    <a:pt x="3310" y="217"/>
                    <a:pt x="3253" y="114"/>
                    <a:pt x="3196" y="24"/>
                  </a:cubicBezTo>
                  <a:cubicBezTo>
                    <a:pt x="3196" y="12"/>
                    <a:pt x="3185" y="1"/>
                    <a:pt x="3174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5548850" y="3072925"/>
              <a:ext cx="22200" cy="10550"/>
            </a:xfrm>
            <a:custGeom>
              <a:rect b="b" l="l" r="r" t="t"/>
              <a:pathLst>
                <a:path extrusionOk="0" h="422" w="888">
                  <a:moveTo>
                    <a:pt x="782" y="1"/>
                  </a:moveTo>
                  <a:cubicBezTo>
                    <a:pt x="736" y="1"/>
                    <a:pt x="680" y="9"/>
                    <a:pt x="615" y="31"/>
                  </a:cubicBezTo>
                  <a:cubicBezTo>
                    <a:pt x="490" y="76"/>
                    <a:pt x="365" y="133"/>
                    <a:pt x="251" y="190"/>
                  </a:cubicBezTo>
                  <a:cubicBezTo>
                    <a:pt x="160" y="235"/>
                    <a:pt x="80" y="303"/>
                    <a:pt x="12" y="372"/>
                  </a:cubicBezTo>
                  <a:cubicBezTo>
                    <a:pt x="12" y="372"/>
                    <a:pt x="1" y="394"/>
                    <a:pt x="12" y="406"/>
                  </a:cubicBezTo>
                  <a:cubicBezTo>
                    <a:pt x="12" y="417"/>
                    <a:pt x="23" y="417"/>
                    <a:pt x="35" y="417"/>
                  </a:cubicBezTo>
                  <a:cubicBezTo>
                    <a:pt x="72" y="420"/>
                    <a:pt x="110" y="421"/>
                    <a:pt x="147" y="421"/>
                  </a:cubicBezTo>
                  <a:cubicBezTo>
                    <a:pt x="269" y="421"/>
                    <a:pt x="388" y="406"/>
                    <a:pt x="501" y="372"/>
                  </a:cubicBezTo>
                  <a:cubicBezTo>
                    <a:pt x="615" y="338"/>
                    <a:pt x="717" y="269"/>
                    <a:pt x="797" y="190"/>
                  </a:cubicBezTo>
                  <a:cubicBezTo>
                    <a:pt x="831" y="156"/>
                    <a:pt x="876" y="110"/>
                    <a:pt x="888" y="53"/>
                  </a:cubicBezTo>
                  <a:cubicBezTo>
                    <a:pt x="888" y="42"/>
                    <a:pt x="888" y="31"/>
                    <a:pt x="876" y="31"/>
                  </a:cubicBezTo>
                  <a:cubicBezTo>
                    <a:pt x="876" y="19"/>
                    <a:pt x="876" y="19"/>
                    <a:pt x="876" y="19"/>
                  </a:cubicBezTo>
                  <a:cubicBezTo>
                    <a:pt x="865" y="8"/>
                    <a:pt x="865" y="8"/>
                    <a:pt x="854" y="8"/>
                  </a:cubicBezTo>
                  <a:cubicBezTo>
                    <a:pt x="833" y="4"/>
                    <a:pt x="809" y="1"/>
                    <a:pt x="78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3"/>
            <p:cNvSpPr/>
            <p:nvPr/>
          </p:nvSpPr>
          <p:spPr>
            <a:xfrm>
              <a:off x="5540900" y="3050650"/>
              <a:ext cx="18775" cy="8825"/>
            </a:xfrm>
            <a:custGeom>
              <a:rect b="b" l="l" r="r" t="t"/>
              <a:pathLst>
                <a:path extrusionOk="0" h="353" w="751">
                  <a:moveTo>
                    <a:pt x="694" y="0"/>
                  </a:moveTo>
                  <a:cubicBezTo>
                    <a:pt x="592" y="12"/>
                    <a:pt x="478" y="57"/>
                    <a:pt x="387" y="103"/>
                  </a:cubicBezTo>
                  <a:lnTo>
                    <a:pt x="341" y="114"/>
                  </a:lnTo>
                  <a:cubicBezTo>
                    <a:pt x="205" y="171"/>
                    <a:pt x="103" y="228"/>
                    <a:pt x="12" y="296"/>
                  </a:cubicBezTo>
                  <a:cubicBezTo>
                    <a:pt x="0" y="307"/>
                    <a:pt x="0" y="319"/>
                    <a:pt x="12" y="330"/>
                  </a:cubicBezTo>
                  <a:cubicBezTo>
                    <a:pt x="12" y="353"/>
                    <a:pt x="23" y="353"/>
                    <a:pt x="34" y="353"/>
                  </a:cubicBezTo>
                  <a:cubicBezTo>
                    <a:pt x="148" y="341"/>
                    <a:pt x="285" y="307"/>
                    <a:pt x="421" y="262"/>
                  </a:cubicBezTo>
                  <a:cubicBezTo>
                    <a:pt x="569" y="205"/>
                    <a:pt x="671" y="137"/>
                    <a:pt x="740" y="57"/>
                  </a:cubicBezTo>
                  <a:cubicBezTo>
                    <a:pt x="740" y="57"/>
                    <a:pt x="740" y="57"/>
                    <a:pt x="751" y="46"/>
                  </a:cubicBezTo>
                  <a:cubicBezTo>
                    <a:pt x="751" y="34"/>
                    <a:pt x="751" y="23"/>
                    <a:pt x="751" y="12"/>
                  </a:cubicBezTo>
                  <a:cubicBezTo>
                    <a:pt x="740" y="0"/>
                    <a:pt x="728" y="0"/>
                    <a:pt x="717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3"/>
            <p:cNvSpPr/>
            <p:nvPr/>
          </p:nvSpPr>
          <p:spPr>
            <a:xfrm>
              <a:off x="5443650" y="2985125"/>
              <a:ext cx="237725" cy="146250"/>
            </a:xfrm>
            <a:custGeom>
              <a:rect b="b" l="l" r="r" t="t"/>
              <a:pathLst>
                <a:path extrusionOk="0" h="5850" w="9509">
                  <a:moveTo>
                    <a:pt x="4607" y="2655"/>
                  </a:moveTo>
                  <a:cubicBezTo>
                    <a:pt x="4527" y="2746"/>
                    <a:pt x="4413" y="2803"/>
                    <a:pt x="4300" y="2849"/>
                  </a:cubicBezTo>
                  <a:cubicBezTo>
                    <a:pt x="4197" y="2894"/>
                    <a:pt x="4061" y="2928"/>
                    <a:pt x="3924" y="2940"/>
                  </a:cubicBezTo>
                  <a:cubicBezTo>
                    <a:pt x="4027" y="2871"/>
                    <a:pt x="4140" y="2815"/>
                    <a:pt x="4254" y="2769"/>
                  </a:cubicBezTo>
                  <a:cubicBezTo>
                    <a:pt x="4357" y="2724"/>
                    <a:pt x="4470" y="2667"/>
                    <a:pt x="4595" y="2655"/>
                  </a:cubicBezTo>
                  <a:close/>
                  <a:moveTo>
                    <a:pt x="7739" y="350"/>
                  </a:moveTo>
                  <a:cubicBezTo>
                    <a:pt x="7949" y="350"/>
                    <a:pt x="8158" y="395"/>
                    <a:pt x="8349" y="483"/>
                  </a:cubicBezTo>
                  <a:cubicBezTo>
                    <a:pt x="8440" y="540"/>
                    <a:pt x="8531" y="608"/>
                    <a:pt x="8622" y="665"/>
                  </a:cubicBezTo>
                  <a:cubicBezTo>
                    <a:pt x="8770" y="779"/>
                    <a:pt x="8895" y="927"/>
                    <a:pt x="8974" y="1086"/>
                  </a:cubicBezTo>
                  <a:cubicBezTo>
                    <a:pt x="9054" y="1245"/>
                    <a:pt x="9088" y="1427"/>
                    <a:pt x="9088" y="1620"/>
                  </a:cubicBezTo>
                  <a:cubicBezTo>
                    <a:pt x="9088" y="1723"/>
                    <a:pt x="9088" y="1836"/>
                    <a:pt x="9077" y="1950"/>
                  </a:cubicBezTo>
                  <a:cubicBezTo>
                    <a:pt x="9008" y="2257"/>
                    <a:pt x="8838" y="2553"/>
                    <a:pt x="8576" y="2769"/>
                  </a:cubicBezTo>
                  <a:cubicBezTo>
                    <a:pt x="8349" y="2962"/>
                    <a:pt x="8076" y="3076"/>
                    <a:pt x="7780" y="3133"/>
                  </a:cubicBezTo>
                  <a:cubicBezTo>
                    <a:pt x="7678" y="2883"/>
                    <a:pt x="7564" y="2621"/>
                    <a:pt x="7439" y="2371"/>
                  </a:cubicBezTo>
                  <a:cubicBezTo>
                    <a:pt x="7393" y="2257"/>
                    <a:pt x="7336" y="2144"/>
                    <a:pt x="7280" y="2018"/>
                  </a:cubicBezTo>
                  <a:cubicBezTo>
                    <a:pt x="7268" y="1996"/>
                    <a:pt x="7257" y="1973"/>
                    <a:pt x="7245" y="1950"/>
                  </a:cubicBezTo>
                  <a:cubicBezTo>
                    <a:pt x="7234" y="1939"/>
                    <a:pt x="7234" y="1939"/>
                    <a:pt x="7234" y="1939"/>
                  </a:cubicBezTo>
                  <a:cubicBezTo>
                    <a:pt x="7223" y="1916"/>
                    <a:pt x="7211" y="1893"/>
                    <a:pt x="7200" y="1871"/>
                  </a:cubicBezTo>
                  <a:cubicBezTo>
                    <a:pt x="7143" y="1757"/>
                    <a:pt x="7086" y="1643"/>
                    <a:pt x="7029" y="1529"/>
                  </a:cubicBezTo>
                  <a:cubicBezTo>
                    <a:pt x="6893" y="1279"/>
                    <a:pt x="6756" y="1040"/>
                    <a:pt x="6620" y="790"/>
                  </a:cubicBezTo>
                  <a:cubicBezTo>
                    <a:pt x="6836" y="597"/>
                    <a:pt x="7109" y="449"/>
                    <a:pt x="7393" y="392"/>
                  </a:cubicBezTo>
                  <a:cubicBezTo>
                    <a:pt x="7507" y="364"/>
                    <a:pt x="7623" y="350"/>
                    <a:pt x="7739" y="350"/>
                  </a:cubicBezTo>
                  <a:close/>
                  <a:moveTo>
                    <a:pt x="5000" y="3549"/>
                  </a:moveTo>
                  <a:cubicBezTo>
                    <a:pt x="5018" y="3549"/>
                    <a:pt x="5035" y="3551"/>
                    <a:pt x="5050" y="3554"/>
                  </a:cubicBezTo>
                  <a:cubicBezTo>
                    <a:pt x="5062" y="3554"/>
                    <a:pt x="5062" y="3554"/>
                    <a:pt x="5062" y="3565"/>
                  </a:cubicBezTo>
                  <a:cubicBezTo>
                    <a:pt x="5050" y="3611"/>
                    <a:pt x="5016" y="3656"/>
                    <a:pt x="4982" y="3690"/>
                  </a:cubicBezTo>
                  <a:cubicBezTo>
                    <a:pt x="4902" y="3759"/>
                    <a:pt x="4800" y="3815"/>
                    <a:pt x="4698" y="3850"/>
                  </a:cubicBezTo>
                  <a:cubicBezTo>
                    <a:pt x="4575" y="3887"/>
                    <a:pt x="4453" y="3909"/>
                    <a:pt x="4324" y="3909"/>
                  </a:cubicBezTo>
                  <a:cubicBezTo>
                    <a:pt x="4297" y="3909"/>
                    <a:pt x="4270" y="3908"/>
                    <a:pt x="4243" y="3906"/>
                  </a:cubicBezTo>
                  <a:cubicBezTo>
                    <a:pt x="4311" y="3838"/>
                    <a:pt x="4391" y="3781"/>
                    <a:pt x="4470" y="3736"/>
                  </a:cubicBezTo>
                  <a:cubicBezTo>
                    <a:pt x="4584" y="3668"/>
                    <a:pt x="4709" y="3622"/>
                    <a:pt x="4834" y="3577"/>
                  </a:cubicBezTo>
                  <a:cubicBezTo>
                    <a:pt x="4893" y="3560"/>
                    <a:pt x="4951" y="3549"/>
                    <a:pt x="5000" y="3549"/>
                  </a:cubicBezTo>
                  <a:close/>
                  <a:moveTo>
                    <a:pt x="6552" y="1382"/>
                  </a:moveTo>
                  <a:cubicBezTo>
                    <a:pt x="6609" y="1484"/>
                    <a:pt x="6665" y="1586"/>
                    <a:pt x="6711" y="1677"/>
                  </a:cubicBezTo>
                  <a:cubicBezTo>
                    <a:pt x="6791" y="1814"/>
                    <a:pt x="6859" y="1950"/>
                    <a:pt x="6938" y="2098"/>
                  </a:cubicBezTo>
                  <a:cubicBezTo>
                    <a:pt x="7007" y="2235"/>
                    <a:pt x="7075" y="2382"/>
                    <a:pt x="7132" y="2530"/>
                  </a:cubicBezTo>
                  <a:cubicBezTo>
                    <a:pt x="7166" y="2587"/>
                    <a:pt x="7189" y="2644"/>
                    <a:pt x="7211" y="2701"/>
                  </a:cubicBezTo>
                  <a:cubicBezTo>
                    <a:pt x="7063" y="2860"/>
                    <a:pt x="6938" y="3031"/>
                    <a:pt x="6802" y="3190"/>
                  </a:cubicBezTo>
                  <a:cubicBezTo>
                    <a:pt x="6631" y="3395"/>
                    <a:pt x="6449" y="3588"/>
                    <a:pt x="6256" y="3770"/>
                  </a:cubicBezTo>
                  <a:cubicBezTo>
                    <a:pt x="5869" y="4123"/>
                    <a:pt x="5414" y="4418"/>
                    <a:pt x="4914" y="4566"/>
                  </a:cubicBezTo>
                  <a:cubicBezTo>
                    <a:pt x="4815" y="4593"/>
                    <a:pt x="4686" y="4614"/>
                    <a:pt x="4560" y="4614"/>
                  </a:cubicBezTo>
                  <a:cubicBezTo>
                    <a:pt x="4306" y="4614"/>
                    <a:pt x="4061" y="4528"/>
                    <a:pt x="4084" y="4225"/>
                  </a:cubicBezTo>
                  <a:cubicBezTo>
                    <a:pt x="4095" y="4214"/>
                    <a:pt x="4095" y="4214"/>
                    <a:pt x="4095" y="4202"/>
                  </a:cubicBezTo>
                  <a:cubicBezTo>
                    <a:pt x="4140" y="4202"/>
                    <a:pt x="4186" y="4214"/>
                    <a:pt x="4231" y="4214"/>
                  </a:cubicBezTo>
                  <a:cubicBezTo>
                    <a:pt x="4270" y="4216"/>
                    <a:pt x="4309" y="4218"/>
                    <a:pt x="4349" y="4218"/>
                  </a:cubicBezTo>
                  <a:cubicBezTo>
                    <a:pt x="4629" y="4218"/>
                    <a:pt x="4910" y="4144"/>
                    <a:pt x="5130" y="3975"/>
                  </a:cubicBezTo>
                  <a:cubicBezTo>
                    <a:pt x="5255" y="3872"/>
                    <a:pt x="5369" y="3736"/>
                    <a:pt x="5380" y="3577"/>
                  </a:cubicBezTo>
                  <a:cubicBezTo>
                    <a:pt x="5380" y="3429"/>
                    <a:pt x="5289" y="3292"/>
                    <a:pt x="5141" y="3247"/>
                  </a:cubicBezTo>
                  <a:cubicBezTo>
                    <a:pt x="5092" y="3233"/>
                    <a:pt x="5041" y="3227"/>
                    <a:pt x="4990" y="3227"/>
                  </a:cubicBezTo>
                  <a:cubicBezTo>
                    <a:pt x="4912" y="3227"/>
                    <a:pt x="4835" y="3242"/>
                    <a:pt x="4766" y="3270"/>
                  </a:cubicBezTo>
                  <a:cubicBezTo>
                    <a:pt x="4607" y="3326"/>
                    <a:pt x="4448" y="3383"/>
                    <a:pt x="4300" y="3474"/>
                  </a:cubicBezTo>
                  <a:cubicBezTo>
                    <a:pt x="4140" y="3565"/>
                    <a:pt x="4004" y="3679"/>
                    <a:pt x="3913" y="3827"/>
                  </a:cubicBezTo>
                  <a:cubicBezTo>
                    <a:pt x="3776" y="3759"/>
                    <a:pt x="3663" y="3645"/>
                    <a:pt x="3651" y="3474"/>
                  </a:cubicBezTo>
                  <a:cubicBezTo>
                    <a:pt x="3640" y="3395"/>
                    <a:pt x="3663" y="3326"/>
                    <a:pt x="3685" y="3247"/>
                  </a:cubicBezTo>
                  <a:cubicBezTo>
                    <a:pt x="3734" y="3255"/>
                    <a:pt x="3785" y="3259"/>
                    <a:pt x="3835" y="3259"/>
                  </a:cubicBezTo>
                  <a:cubicBezTo>
                    <a:pt x="3997" y="3259"/>
                    <a:pt x="4164" y="3222"/>
                    <a:pt x="4311" y="3179"/>
                  </a:cubicBezTo>
                  <a:cubicBezTo>
                    <a:pt x="4470" y="3122"/>
                    <a:pt x="4630" y="3065"/>
                    <a:pt x="4755" y="2951"/>
                  </a:cubicBezTo>
                  <a:cubicBezTo>
                    <a:pt x="4868" y="2860"/>
                    <a:pt x="4982" y="2712"/>
                    <a:pt x="4948" y="2553"/>
                  </a:cubicBezTo>
                  <a:cubicBezTo>
                    <a:pt x="4916" y="2405"/>
                    <a:pt x="4777" y="2336"/>
                    <a:pt x="4648" y="2336"/>
                  </a:cubicBezTo>
                  <a:cubicBezTo>
                    <a:pt x="4638" y="2336"/>
                    <a:pt x="4628" y="2336"/>
                    <a:pt x="4618" y="2337"/>
                  </a:cubicBezTo>
                  <a:cubicBezTo>
                    <a:pt x="4459" y="2337"/>
                    <a:pt x="4300" y="2405"/>
                    <a:pt x="4163" y="2451"/>
                  </a:cubicBezTo>
                  <a:cubicBezTo>
                    <a:pt x="3936" y="2542"/>
                    <a:pt x="3708" y="2678"/>
                    <a:pt x="3549" y="2871"/>
                  </a:cubicBezTo>
                  <a:cubicBezTo>
                    <a:pt x="3492" y="2837"/>
                    <a:pt x="3458" y="2792"/>
                    <a:pt x="3435" y="2735"/>
                  </a:cubicBezTo>
                  <a:cubicBezTo>
                    <a:pt x="3413" y="2667"/>
                    <a:pt x="3435" y="2598"/>
                    <a:pt x="3469" y="2542"/>
                  </a:cubicBezTo>
                  <a:cubicBezTo>
                    <a:pt x="3560" y="2371"/>
                    <a:pt x="3731" y="2257"/>
                    <a:pt x="3890" y="2166"/>
                  </a:cubicBezTo>
                  <a:cubicBezTo>
                    <a:pt x="4118" y="2030"/>
                    <a:pt x="4357" y="1916"/>
                    <a:pt x="4607" y="1814"/>
                  </a:cubicBezTo>
                  <a:cubicBezTo>
                    <a:pt x="5107" y="1609"/>
                    <a:pt x="5630" y="1484"/>
                    <a:pt x="6165" y="1416"/>
                  </a:cubicBezTo>
                  <a:cubicBezTo>
                    <a:pt x="6301" y="1404"/>
                    <a:pt x="6427" y="1393"/>
                    <a:pt x="6552" y="1382"/>
                  </a:cubicBezTo>
                  <a:close/>
                  <a:moveTo>
                    <a:pt x="5551" y="870"/>
                  </a:moveTo>
                  <a:cubicBezTo>
                    <a:pt x="5687" y="870"/>
                    <a:pt x="5824" y="881"/>
                    <a:pt x="5960" y="892"/>
                  </a:cubicBezTo>
                  <a:cubicBezTo>
                    <a:pt x="6043" y="902"/>
                    <a:pt x="6133" y="918"/>
                    <a:pt x="6225" y="918"/>
                  </a:cubicBezTo>
                  <a:cubicBezTo>
                    <a:pt x="6247" y="918"/>
                    <a:pt x="6268" y="917"/>
                    <a:pt x="6290" y="915"/>
                  </a:cubicBezTo>
                  <a:cubicBezTo>
                    <a:pt x="6324" y="972"/>
                    <a:pt x="6347" y="1029"/>
                    <a:pt x="6381" y="1086"/>
                  </a:cubicBezTo>
                  <a:cubicBezTo>
                    <a:pt x="5778" y="1131"/>
                    <a:pt x="5187" y="1256"/>
                    <a:pt x="4618" y="1472"/>
                  </a:cubicBezTo>
                  <a:cubicBezTo>
                    <a:pt x="4311" y="1586"/>
                    <a:pt x="4004" y="1734"/>
                    <a:pt x="3720" y="1905"/>
                  </a:cubicBezTo>
                  <a:cubicBezTo>
                    <a:pt x="3492" y="2030"/>
                    <a:pt x="3276" y="2200"/>
                    <a:pt x="3162" y="2439"/>
                  </a:cubicBezTo>
                  <a:cubicBezTo>
                    <a:pt x="3049" y="2701"/>
                    <a:pt x="3151" y="2997"/>
                    <a:pt x="3390" y="3144"/>
                  </a:cubicBezTo>
                  <a:cubicBezTo>
                    <a:pt x="3299" y="3395"/>
                    <a:pt x="3310" y="3656"/>
                    <a:pt x="3469" y="3872"/>
                  </a:cubicBezTo>
                  <a:cubicBezTo>
                    <a:pt x="3549" y="3986"/>
                    <a:pt x="3663" y="4066"/>
                    <a:pt x="3788" y="4123"/>
                  </a:cubicBezTo>
                  <a:cubicBezTo>
                    <a:pt x="3788" y="4145"/>
                    <a:pt x="3776" y="4168"/>
                    <a:pt x="3776" y="4202"/>
                  </a:cubicBezTo>
                  <a:cubicBezTo>
                    <a:pt x="3742" y="4487"/>
                    <a:pt x="3902" y="4748"/>
                    <a:pt x="4163" y="4873"/>
                  </a:cubicBezTo>
                  <a:cubicBezTo>
                    <a:pt x="4283" y="4924"/>
                    <a:pt x="4413" y="4944"/>
                    <a:pt x="4546" y="4944"/>
                  </a:cubicBezTo>
                  <a:cubicBezTo>
                    <a:pt x="4678" y="4944"/>
                    <a:pt x="4811" y="4924"/>
                    <a:pt x="4937" y="4896"/>
                  </a:cubicBezTo>
                  <a:cubicBezTo>
                    <a:pt x="5244" y="4805"/>
                    <a:pt x="5551" y="4669"/>
                    <a:pt x="5824" y="4498"/>
                  </a:cubicBezTo>
                  <a:cubicBezTo>
                    <a:pt x="6381" y="4145"/>
                    <a:pt x="6870" y="3645"/>
                    <a:pt x="7257" y="3110"/>
                  </a:cubicBezTo>
                  <a:cubicBezTo>
                    <a:pt x="7291" y="3076"/>
                    <a:pt x="7314" y="3031"/>
                    <a:pt x="7336" y="2997"/>
                  </a:cubicBezTo>
                  <a:cubicBezTo>
                    <a:pt x="7371" y="3076"/>
                    <a:pt x="7416" y="3156"/>
                    <a:pt x="7450" y="3247"/>
                  </a:cubicBezTo>
                  <a:cubicBezTo>
                    <a:pt x="7371" y="3326"/>
                    <a:pt x="7325" y="3429"/>
                    <a:pt x="7257" y="3531"/>
                  </a:cubicBezTo>
                  <a:cubicBezTo>
                    <a:pt x="7189" y="3645"/>
                    <a:pt x="7120" y="3759"/>
                    <a:pt x="7041" y="3861"/>
                  </a:cubicBezTo>
                  <a:cubicBezTo>
                    <a:pt x="6882" y="4066"/>
                    <a:pt x="6711" y="4248"/>
                    <a:pt x="6529" y="4418"/>
                  </a:cubicBezTo>
                  <a:cubicBezTo>
                    <a:pt x="6142" y="4771"/>
                    <a:pt x="5699" y="5044"/>
                    <a:pt x="5210" y="5237"/>
                  </a:cubicBezTo>
                  <a:cubicBezTo>
                    <a:pt x="4780" y="5401"/>
                    <a:pt x="4314" y="5491"/>
                    <a:pt x="3844" y="5491"/>
                  </a:cubicBezTo>
                  <a:cubicBezTo>
                    <a:pt x="3791" y="5491"/>
                    <a:pt x="3738" y="5490"/>
                    <a:pt x="3685" y="5487"/>
                  </a:cubicBezTo>
                  <a:cubicBezTo>
                    <a:pt x="3128" y="5465"/>
                    <a:pt x="2571" y="5340"/>
                    <a:pt x="2002" y="5317"/>
                  </a:cubicBezTo>
                  <a:cubicBezTo>
                    <a:pt x="1935" y="5312"/>
                    <a:pt x="1868" y="5310"/>
                    <a:pt x="1801" y="5310"/>
                  </a:cubicBezTo>
                  <a:cubicBezTo>
                    <a:pt x="1542" y="5310"/>
                    <a:pt x="1287" y="5344"/>
                    <a:pt x="1024" y="5408"/>
                  </a:cubicBezTo>
                  <a:cubicBezTo>
                    <a:pt x="919" y="5432"/>
                    <a:pt x="809" y="5456"/>
                    <a:pt x="701" y="5456"/>
                  </a:cubicBezTo>
                  <a:cubicBezTo>
                    <a:pt x="657" y="5456"/>
                    <a:pt x="612" y="5452"/>
                    <a:pt x="569" y="5442"/>
                  </a:cubicBezTo>
                  <a:cubicBezTo>
                    <a:pt x="353" y="5408"/>
                    <a:pt x="296" y="5271"/>
                    <a:pt x="387" y="5078"/>
                  </a:cubicBezTo>
                  <a:cubicBezTo>
                    <a:pt x="455" y="4941"/>
                    <a:pt x="580" y="4839"/>
                    <a:pt x="694" y="4737"/>
                  </a:cubicBezTo>
                  <a:cubicBezTo>
                    <a:pt x="944" y="4521"/>
                    <a:pt x="1172" y="4282"/>
                    <a:pt x="1354" y="4009"/>
                  </a:cubicBezTo>
                  <a:cubicBezTo>
                    <a:pt x="1684" y="3543"/>
                    <a:pt x="1911" y="3031"/>
                    <a:pt x="2230" y="2564"/>
                  </a:cubicBezTo>
                  <a:cubicBezTo>
                    <a:pt x="2525" y="2144"/>
                    <a:pt x="2912" y="1780"/>
                    <a:pt x="3356" y="1507"/>
                  </a:cubicBezTo>
                  <a:cubicBezTo>
                    <a:pt x="3799" y="1234"/>
                    <a:pt x="4277" y="1040"/>
                    <a:pt x="4789" y="949"/>
                  </a:cubicBezTo>
                  <a:cubicBezTo>
                    <a:pt x="5039" y="892"/>
                    <a:pt x="5301" y="870"/>
                    <a:pt x="5551" y="870"/>
                  </a:cubicBezTo>
                  <a:close/>
                  <a:moveTo>
                    <a:pt x="7742" y="0"/>
                  </a:moveTo>
                  <a:cubicBezTo>
                    <a:pt x="7218" y="0"/>
                    <a:pt x="6703" y="227"/>
                    <a:pt x="6324" y="597"/>
                  </a:cubicBezTo>
                  <a:cubicBezTo>
                    <a:pt x="6199" y="540"/>
                    <a:pt x="6051" y="528"/>
                    <a:pt x="5915" y="517"/>
                  </a:cubicBezTo>
                  <a:cubicBezTo>
                    <a:pt x="5810" y="509"/>
                    <a:pt x="5700" y="501"/>
                    <a:pt x="5588" y="501"/>
                  </a:cubicBezTo>
                  <a:cubicBezTo>
                    <a:pt x="5542" y="501"/>
                    <a:pt x="5495" y="502"/>
                    <a:pt x="5448" y="506"/>
                  </a:cubicBezTo>
                  <a:cubicBezTo>
                    <a:pt x="5130" y="506"/>
                    <a:pt x="4811" y="551"/>
                    <a:pt x="4493" y="619"/>
                  </a:cubicBezTo>
                  <a:cubicBezTo>
                    <a:pt x="3378" y="904"/>
                    <a:pt x="2389" y="1598"/>
                    <a:pt x="1786" y="2576"/>
                  </a:cubicBezTo>
                  <a:cubicBezTo>
                    <a:pt x="1479" y="3088"/>
                    <a:pt x="1229" y="3645"/>
                    <a:pt x="853" y="4111"/>
                  </a:cubicBezTo>
                  <a:cubicBezTo>
                    <a:pt x="649" y="4350"/>
                    <a:pt x="387" y="4521"/>
                    <a:pt x="194" y="4760"/>
                  </a:cubicBezTo>
                  <a:cubicBezTo>
                    <a:pt x="91" y="4885"/>
                    <a:pt x="35" y="5021"/>
                    <a:pt x="12" y="5180"/>
                  </a:cubicBezTo>
                  <a:cubicBezTo>
                    <a:pt x="0" y="5283"/>
                    <a:pt x="12" y="5374"/>
                    <a:pt x="69" y="5465"/>
                  </a:cubicBezTo>
                  <a:cubicBezTo>
                    <a:pt x="103" y="5556"/>
                    <a:pt x="171" y="5624"/>
                    <a:pt x="262" y="5681"/>
                  </a:cubicBezTo>
                  <a:cubicBezTo>
                    <a:pt x="398" y="5760"/>
                    <a:pt x="546" y="5795"/>
                    <a:pt x="706" y="5795"/>
                  </a:cubicBezTo>
                  <a:cubicBezTo>
                    <a:pt x="1013" y="5783"/>
                    <a:pt x="1308" y="5669"/>
                    <a:pt x="1615" y="5658"/>
                  </a:cubicBezTo>
                  <a:cubicBezTo>
                    <a:pt x="1677" y="5655"/>
                    <a:pt x="1738" y="5653"/>
                    <a:pt x="1799" y="5653"/>
                  </a:cubicBezTo>
                  <a:cubicBezTo>
                    <a:pt x="2338" y="5653"/>
                    <a:pt x="2870" y="5778"/>
                    <a:pt x="3401" y="5829"/>
                  </a:cubicBezTo>
                  <a:cubicBezTo>
                    <a:pt x="3541" y="5842"/>
                    <a:pt x="3681" y="5849"/>
                    <a:pt x="3820" y="5849"/>
                  </a:cubicBezTo>
                  <a:cubicBezTo>
                    <a:pt x="4833" y="5849"/>
                    <a:pt x="5807" y="5491"/>
                    <a:pt x="6597" y="4851"/>
                  </a:cubicBezTo>
                  <a:cubicBezTo>
                    <a:pt x="6847" y="4646"/>
                    <a:pt x="7075" y="4407"/>
                    <a:pt x="7280" y="4157"/>
                  </a:cubicBezTo>
                  <a:cubicBezTo>
                    <a:pt x="7371" y="4032"/>
                    <a:pt x="7462" y="3906"/>
                    <a:pt x="7541" y="3781"/>
                  </a:cubicBezTo>
                  <a:cubicBezTo>
                    <a:pt x="7598" y="3690"/>
                    <a:pt x="7655" y="3599"/>
                    <a:pt x="7689" y="3497"/>
                  </a:cubicBezTo>
                  <a:lnTo>
                    <a:pt x="7712" y="3497"/>
                  </a:lnTo>
                  <a:cubicBezTo>
                    <a:pt x="8428" y="3406"/>
                    <a:pt x="9088" y="2951"/>
                    <a:pt x="9338" y="2269"/>
                  </a:cubicBezTo>
                  <a:cubicBezTo>
                    <a:pt x="9509" y="1825"/>
                    <a:pt x="9486" y="1336"/>
                    <a:pt x="9281" y="927"/>
                  </a:cubicBezTo>
                  <a:cubicBezTo>
                    <a:pt x="9077" y="517"/>
                    <a:pt x="8701" y="210"/>
                    <a:pt x="8246" y="74"/>
                  </a:cubicBezTo>
                  <a:cubicBezTo>
                    <a:pt x="8080" y="24"/>
                    <a:pt x="7910" y="0"/>
                    <a:pt x="774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3"/>
            <p:cNvSpPr/>
            <p:nvPr/>
          </p:nvSpPr>
          <p:spPr>
            <a:xfrm>
              <a:off x="5641825" y="3016350"/>
              <a:ext cx="24500" cy="39050"/>
            </a:xfrm>
            <a:custGeom>
              <a:rect b="b" l="l" r="r" t="t"/>
              <a:pathLst>
                <a:path extrusionOk="0" h="1562" w="980">
                  <a:moveTo>
                    <a:pt x="768" y="0"/>
                  </a:moveTo>
                  <a:cubicBezTo>
                    <a:pt x="734" y="0"/>
                    <a:pt x="706" y="29"/>
                    <a:pt x="706" y="64"/>
                  </a:cubicBezTo>
                  <a:cubicBezTo>
                    <a:pt x="695" y="133"/>
                    <a:pt x="729" y="212"/>
                    <a:pt x="729" y="269"/>
                  </a:cubicBezTo>
                  <a:cubicBezTo>
                    <a:pt x="740" y="337"/>
                    <a:pt x="752" y="405"/>
                    <a:pt x="752" y="474"/>
                  </a:cubicBezTo>
                  <a:cubicBezTo>
                    <a:pt x="740" y="610"/>
                    <a:pt x="695" y="747"/>
                    <a:pt x="638" y="872"/>
                  </a:cubicBezTo>
                  <a:cubicBezTo>
                    <a:pt x="558" y="1008"/>
                    <a:pt x="456" y="1133"/>
                    <a:pt x="331" y="1236"/>
                  </a:cubicBezTo>
                  <a:cubicBezTo>
                    <a:pt x="274" y="1281"/>
                    <a:pt x="217" y="1338"/>
                    <a:pt x="149" y="1384"/>
                  </a:cubicBezTo>
                  <a:cubicBezTo>
                    <a:pt x="126" y="1406"/>
                    <a:pt x="1" y="1486"/>
                    <a:pt x="58" y="1543"/>
                  </a:cubicBezTo>
                  <a:cubicBezTo>
                    <a:pt x="78" y="1557"/>
                    <a:pt x="102" y="1562"/>
                    <a:pt x="126" y="1562"/>
                  </a:cubicBezTo>
                  <a:cubicBezTo>
                    <a:pt x="184" y="1562"/>
                    <a:pt x="245" y="1533"/>
                    <a:pt x="285" y="1509"/>
                  </a:cubicBezTo>
                  <a:cubicBezTo>
                    <a:pt x="376" y="1475"/>
                    <a:pt x="456" y="1418"/>
                    <a:pt x="524" y="1349"/>
                  </a:cubicBezTo>
                  <a:cubicBezTo>
                    <a:pt x="661" y="1236"/>
                    <a:pt x="774" y="1088"/>
                    <a:pt x="854" y="929"/>
                  </a:cubicBezTo>
                  <a:cubicBezTo>
                    <a:pt x="922" y="781"/>
                    <a:pt x="968" y="622"/>
                    <a:pt x="968" y="451"/>
                  </a:cubicBezTo>
                  <a:cubicBezTo>
                    <a:pt x="979" y="303"/>
                    <a:pt x="945" y="76"/>
                    <a:pt x="797" y="7"/>
                  </a:cubicBezTo>
                  <a:cubicBezTo>
                    <a:pt x="787" y="2"/>
                    <a:pt x="777" y="0"/>
                    <a:pt x="76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3"/>
            <p:cNvSpPr/>
            <p:nvPr/>
          </p:nvSpPr>
          <p:spPr>
            <a:xfrm>
              <a:off x="5633875" y="2999625"/>
              <a:ext cx="23625" cy="12650"/>
            </a:xfrm>
            <a:custGeom>
              <a:rect b="b" l="l" r="r" t="t"/>
              <a:pathLst>
                <a:path extrusionOk="0" h="506" w="945">
                  <a:moveTo>
                    <a:pt x="224" y="1"/>
                  </a:moveTo>
                  <a:cubicBezTo>
                    <a:pt x="210" y="1"/>
                    <a:pt x="196" y="2"/>
                    <a:pt x="182" y="5"/>
                  </a:cubicBezTo>
                  <a:lnTo>
                    <a:pt x="160" y="5"/>
                  </a:lnTo>
                  <a:cubicBezTo>
                    <a:pt x="148" y="5"/>
                    <a:pt x="137" y="17"/>
                    <a:pt x="126" y="17"/>
                  </a:cubicBezTo>
                  <a:cubicBezTo>
                    <a:pt x="103" y="17"/>
                    <a:pt x="69" y="17"/>
                    <a:pt x="46" y="28"/>
                  </a:cubicBezTo>
                  <a:cubicBezTo>
                    <a:pt x="12" y="51"/>
                    <a:pt x="0" y="108"/>
                    <a:pt x="46" y="130"/>
                  </a:cubicBezTo>
                  <a:cubicBezTo>
                    <a:pt x="69" y="142"/>
                    <a:pt x="91" y="142"/>
                    <a:pt x="114" y="153"/>
                  </a:cubicBezTo>
                  <a:lnTo>
                    <a:pt x="160" y="153"/>
                  </a:lnTo>
                  <a:cubicBezTo>
                    <a:pt x="171" y="153"/>
                    <a:pt x="171" y="165"/>
                    <a:pt x="182" y="165"/>
                  </a:cubicBezTo>
                  <a:lnTo>
                    <a:pt x="205" y="165"/>
                  </a:lnTo>
                  <a:lnTo>
                    <a:pt x="228" y="176"/>
                  </a:lnTo>
                  <a:lnTo>
                    <a:pt x="285" y="176"/>
                  </a:lnTo>
                  <a:cubicBezTo>
                    <a:pt x="353" y="199"/>
                    <a:pt x="433" y="221"/>
                    <a:pt x="512" y="256"/>
                  </a:cubicBezTo>
                  <a:cubicBezTo>
                    <a:pt x="569" y="290"/>
                    <a:pt x="637" y="324"/>
                    <a:pt x="706" y="369"/>
                  </a:cubicBezTo>
                  <a:cubicBezTo>
                    <a:pt x="762" y="415"/>
                    <a:pt x="819" y="494"/>
                    <a:pt x="899" y="506"/>
                  </a:cubicBezTo>
                  <a:cubicBezTo>
                    <a:pt x="922" y="506"/>
                    <a:pt x="944" y="483"/>
                    <a:pt x="944" y="460"/>
                  </a:cubicBezTo>
                  <a:cubicBezTo>
                    <a:pt x="944" y="415"/>
                    <a:pt x="922" y="381"/>
                    <a:pt x="888" y="335"/>
                  </a:cubicBezTo>
                  <a:cubicBezTo>
                    <a:pt x="865" y="301"/>
                    <a:pt x="831" y="278"/>
                    <a:pt x="797" y="244"/>
                  </a:cubicBezTo>
                  <a:cubicBezTo>
                    <a:pt x="728" y="187"/>
                    <a:pt x="649" y="142"/>
                    <a:pt x="569" y="96"/>
                  </a:cubicBezTo>
                  <a:cubicBezTo>
                    <a:pt x="490" y="62"/>
                    <a:pt x="410" y="28"/>
                    <a:pt x="319" y="17"/>
                  </a:cubicBezTo>
                  <a:cubicBezTo>
                    <a:pt x="295" y="9"/>
                    <a:pt x="259" y="1"/>
                    <a:pt x="22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3"/>
            <p:cNvSpPr/>
            <p:nvPr/>
          </p:nvSpPr>
          <p:spPr>
            <a:xfrm>
              <a:off x="5648650" y="3028675"/>
              <a:ext cx="8000" cy="14075"/>
            </a:xfrm>
            <a:custGeom>
              <a:rect b="b" l="l" r="r" t="t"/>
              <a:pathLst>
                <a:path extrusionOk="0" h="563" w="320">
                  <a:moveTo>
                    <a:pt x="256" y="1"/>
                  </a:moveTo>
                  <a:cubicBezTo>
                    <a:pt x="241" y="1"/>
                    <a:pt x="226" y="8"/>
                    <a:pt x="217" y="26"/>
                  </a:cubicBezTo>
                  <a:cubicBezTo>
                    <a:pt x="206" y="38"/>
                    <a:pt x="206" y="49"/>
                    <a:pt x="194" y="60"/>
                  </a:cubicBezTo>
                  <a:cubicBezTo>
                    <a:pt x="183" y="72"/>
                    <a:pt x="171" y="106"/>
                    <a:pt x="171" y="117"/>
                  </a:cubicBezTo>
                  <a:cubicBezTo>
                    <a:pt x="160" y="140"/>
                    <a:pt x="160" y="163"/>
                    <a:pt x="149" y="174"/>
                  </a:cubicBezTo>
                  <a:cubicBezTo>
                    <a:pt x="137" y="220"/>
                    <a:pt x="126" y="254"/>
                    <a:pt x="115" y="288"/>
                  </a:cubicBezTo>
                  <a:cubicBezTo>
                    <a:pt x="103" y="299"/>
                    <a:pt x="103" y="299"/>
                    <a:pt x="103" y="311"/>
                  </a:cubicBezTo>
                  <a:cubicBezTo>
                    <a:pt x="92" y="322"/>
                    <a:pt x="92" y="322"/>
                    <a:pt x="92" y="322"/>
                  </a:cubicBezTo>
                  <a:lnTo>
                    <a:pt x="80" y="356"/>
                  </a:lnTo>
                  <a:cubicBezTo>
                    <a:pt x="69" y="367"/>
                    <a:pt x="69" y="367"/>
                    <a:pt x="69" y="379"/>
                  </a:cubicBezTo>
                  <a:cubicBezTo>
                    <a:pt x="58" y="402"/>
                    <a:pt x="46" y="413"/>
                    <a:pt x="35" y="424"/>
                  </a:cubicBezTo>
                  <a:cubicBezTo>
                    <a:pt x="24" y="447"/>
                    <a:pt x="12" y="470"/>
                    <a:pt x="1" y="493"/>
                  </a:cubicBezTo>
                  <a:cubicBezTo>
                    <a:pt x="1" y="515"/>
                    <a:pt x="12" y="538"/>
                    <a:pt x="24" y="549"/>
                  </a:cubicBezTo>
                  <a:cubicBezTo>
                    <a:pt x="33" y="559"/>
                    <a:pt x="43" y="563"/>
                    <a:pt x="52" y="563"/>
                  </a:cubicBezTo>
                  <a:cubicBezTo>
                    <a:pt x="66" y="563"/>
                    <a:pt x="79" y="556"/>
                    <a:pt x="92" y="549"/>
                  </a:cubicBezTo>
                  <a:cubicBezTo>
                    <a:pt x="160" y="504"/>
                    <a:pt x="206" y="424"/>
                    <a:pt x="251" y="356"/>
                  </a:cubicBezTo>
                  <a:cubicBezTo>
                    <a:pt x="262" y="311"/>
                    <a:pt x="285" y="276"/>
                    <a:pt x="297" y="231"/>
                  </a:cubicBezTo>
                  <a:cubicBezTo>
                    <a:pt x="308" y="208"/>
                    <a:pt x="308" y="185"/>
                    <a:pt x="319" y="151"/>
                  </a:cubicBezTo>
                  <a:cubicBezTo>
                    <a:pt x="319" y="129"/>
                    <a:pt x="319" y="106"/>
                    <a:pt x="319" y="83"/>
                  </a:cubicBezTo>
                  <a:cubicBezTo>
                    <a:pt x="319" y="72"/>
                    <a:pt x="319" y="60"/>
                    <a:pt x="308" y="38"/>
                  </a:cubicBezTo>
                  <a:cubicBezTo>
                    <a:pt x="301" y="17"/>
                    <a:pt x="278" y="1"/>
                    <a:pt x="25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3"/>
            <p:cNvSpPr/>
            <p:nvPr/>
          </p:nvSpPr>
          <p:spPr>
            <a:xfrm>
              <a:off x="5645250" y="3028750"/>
              <a:ext cx="5425" cy="9050"/>
            </a:xfrm>
            <a:custGeom>
              <a:rect b="b" l="l" r="r" t="t"/>
              <a:pathLst>
                <a:path extrusionOk="0" h="362" w="217">
                  <a:moveTo>
                    <a:pt x="125" y="0"/>
                  </a:moveTo>
                  <a:cubicBezTo>
                    <a:pt x="103" y="12"/>
                    <a:pt x="91" y="23"/>
                    <a:pt x="91" y="35"/>
                  </a:cubicBezTo>
                  <a:cubicBezTo>
                    <a:pt x="91" y="46"/>
                    <a:pt x="80" y="46"/>
                    <a:pt x="80" y="57"/>
                  </a:cubicBezTo>
                  <a:cubicBezTo>
                    <a:pt x="80" y="57"/>
                    <a:pt x="80" y="69"/>
                    <a:pt x="80" y="69"/>
                  </a:cubicBezTo>
                  <a:cubicBezTo>
                    <a:pt x="80" y="80"/>
                    <a:pt x="69" y="91"/>
                    <a:pt x="69" y="91"/>
                  </a:cubicBezTo>
                  <a:cubicBezTo>
                    <a:pt x="69" y="103"/>
                    <a:pt x="69" y="103"/>
                    <a:pt x="69" y="114"/>
                  </a:cubicBezTo>
                  <a:cubicBezTo>
                    <a:pt x="57" y="126"/>
                    <a:pt x="57" y="137"/>
                    <a:pt x="57" y="148"/>
                  </a:cubicBezTo>
                  <a:cubicBezTo>
                    <a:pt x="57" y="148"/>
                    <a:pt x="57" y="148"/>
                    <a:pt x="57" y="160"/>
                  </a:cubicBezTo>
                  <a:cubicBezTo>
                    <a:pt x="46" y="194"/>
                    <a:pt x="35" y="228"/>
                    <a:pt x="23" y="251"/>
                  </a:cubicBezTo>
                  <a:cubicBezTo>
                    <a:pt x="12" y="262"/>
                    <a:pt x="12" y="262"/>
                    <a:pt x="12" y="273"/>
                  </a:cubicBezTo>
                  <a:cubicBezTo>
                    <a:pt x="12" y="273"/>
                    <a:pt x="12" y="273"/>
                    <a:pt x="12" y="285"/>
                  </a:cubicBezTo>
                  <a:cubicBezTo>
                    <a:pt x="12" y="285"/>
                    <a:pt x="12" y="296"/>
                    <a:pt x="12" y="296"/>
                  </a:cubicBezTo>
                  <a:cubicBezTo>
                    <a:pt x="0" y="319"/>
                    <a:pt x="12" y="342"/>
                    <a:pt x="23" y="353"/>
                  </a:cubicBezTo>
                  <a:cubicBezTo>
                    <a:pt x="35" y="359"/>
                    <a:pt x="43" y="362"/>
                    <a:pt x="52" y="362"/>
                  </a:cubicBezTo>
                  <a:cubicBezTo>
                    <a:pt x="60" y="362"/>
                    <a:pt x="69" y="359"/>
                    <a:pt x="80" y="353"/>
                  </a:cubicBezTo>
                  <a:cubicBezTo>
                    <a:pt x="91" y="353"/>
                    <a:pt x="103" y="353"/>
                    <a:pt x="103" y="342"/>
                  </a:cubicBezTo>
                  <a:cubicBezTo>
                    <a:pt x="125" y="330"/>
                    <a:pt x="148" y="308"/>
                    <a:pt x="160" y="296"/>
                  </a:cubicBezTo>
                  <a:cubicBezTo>
                    <a:pt x="160" y="285"/>
                    <a:pt x="171" y="273"/>
                    <a:pt x="171" y="262"/>
                  </a:cubicBezTo>
                  <a:cubicBezTo>
                    <a:pt x="182" y="239"/>
                    <a:pt x="194" y="228"/>
                    <a:pt x="194" y="205"/>
                  </a:cubicBezTo>
                  <a:cubicBezTo>
                    <a:pt x="205" y="182"/>
                    <a:pt x="216" y="148"/>
                    <a:pt x="205" y="126"/>
                  </a:cubicBezTo>
                  <a:cubicBezTo>
                    <a:pt x="205" y="114"/>
                    <a:pt x="205" y="114"/>
                    <a:pt x="205" y="103"/>
                  </a:cubicBezTo>
                  <a:cubicBezTo>
                    <a:pt x="205" y="91"/>
                    <a:pt x="194" y="80"/>
                    <a:pt x="194" y="69"/>
                  </a:cubicBezTo>
                  <a:cubicBezTo>
                    <a:pt x="194" y="57"/>
                    <a:pt x="182" y="35"/>
                    <a:pt x="171" y="23"/>
                  </a:cubicBezTo>
                  <a:cubicBezTo>
                    <a:pt x="160" y="0"/>
                    <a:pt x="137" y="0"/>
                    <a:pt x="12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3"/>
            <p:cNvSpPr/>
            <p:nvPr/>
          </p:nvSpPr>
          <p:spPr>
            <a:xfrm>
              <a:off x="5645525" y="3036150"/>
              <a:ext cx="25" cy="300"/>
            </a:xfrm>
            <a:custGeom>
              <a:rect b="b" l="l" r="r" t="t"/>
              <a:pathLst>
                <a:path extrusionOk="0" h="12" w="1">
                  <a:moveTo>
                    <a:pt x="1" y="12"/>
                  </a:moveTo>
                  <a:cubicBezTo>
                    <a:pt x="1" y="12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12"/>
                    <a:pt x="1" y="12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3"/>
            <p:cNvSpPr/>
            <p:nvPr/>
          </p:nvSpPr>
          <p:spPr>
            <a:xfrm>
              <a:off x="5645525" y="30361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3"/>
            <p:cNvSpPr/>
            <p:nvPr/>
          </p:nvSpPr>
          <p:spPr>
            <a:xfrm>
              <a:off x="5792525" y="3057250"/>
              <a:ext cx="71700" cy="67075"/>
            </a:xfrm>
            <a:custGeom>
              <a:rect b="b" l="l" r="r" t="t"/>
              <a:pathLst>
                <a:path extrusionOk="0" h="2683" w="2868">
                  <a:moveTo>
                    <a:pt x="922" y="1124"/>
                  </a:moveTo>
                  <a:cubicBezTo>
                    <a:pt x="934" y="1135"/>
                    <a:pt x="934" y="1135"/>
                    <a:pt x="945" y="1147"/>
                  </a:cubicBezTo>
                  <a:cubicBezTo>
                    <a:pt x="945" y="1158"/>
                    <a:pt x="945" y="1158"/>
                    <a:pt x="945" y="1158"/>
                  </a:cubicBezTo>
                  <a:lnTo>
                    <a:pt x="945" y="1169"/>
                  </a:lnTo>
                  <a:cubicBezTo>
                    <a:pt x="945" y="1181"/>
                    <a:pt x="945" y="1181"/>
                    <a:pt x="945" y="1181"/>
                  </a:cubicBezTo>
                  <a:cubicBezTo>
                    <a:pt x="945" y="1215"/>
                    <a:pt x="945" y="1249"/>
                    <a:pt x="956" y="1294"/>
                  </a:cubicBezTo>
                  <a:cubicBezTo>
                    <a:pt x="956" y="1294"/>
                    <a:pt x="968" y="1306"/>
                    <a:pt x="968" y="1306"/>
                  </a:cubicBezTo>
                  <a:cubicBezTo>
                    <a:pt x="968" y="1317"/>
                    <a:pt x="968" y="1329"/>
                    <a:pt x="968" y="1329"/>
                  </a:cubicBezTo>
                  <a:cubicBezTo>
                    <a:pt x="968" y="1329"/>
                    <a:pt x="968" y="1340"/>
                    <a:pt x="968" y="1340"/>
                  </a:cubicBezTo>
                  <a:lnTo>
                    <a:pt x="968" y="1351"/>
                  </a:lnTo>
                  <a:cubicBezTo>
                    <a:pt x="979" y="1363"/>
                    <a:pt x="979" y="1363"/>
                    <a:pt x="979" y="1374"/>
                  </a:cubicBezTo>
                  <a:cubicBezTo>
                    <a:pt x="979" y="1374"/>
                    <a:pt x="979" y="1385"/>
                    <a:pt x="979" y="1385"/>
                  </a:cubicBezTo>
                  <a:lnTo>
                    <a:pt x="979" y="1397"/>
                  </a:lnTo>
                  <a:cubicBezTo>
                    <a:pt x="979" y="1408"/>
                    <a:pt x="979" y="1408"/>
                    <a:pt x="979" y="1408"/>
                  </a:cubicBezTo>
                  <a:cubicBezTo>
                    <a:pt x="979" y="1420"/>
                    <a:pt x="979" y="1431"/>
                    <a:pt x="979" y="1431"/>
                  </a:cubicBezTo>
                  <a:lnTo>
                    <a:pt x="968" y="1431"/>
                  </a:lnTo>
                  <a:cubicBezTo>
                    <a:pt x="956" y="1431"/>
                    <a:pt x="945" y="1408"/>
                    <a:pt x="934" y="1397"/>
                  </a:cubicBezTo>
                  <a:lnTo>
                    <a:pt x="922" y="1397"/>
                  </a:lnTo>
                  <a:cubicBezTo>
                    <a:pt x="922" y="1397"/>
                    <a:pt x="911" y="1385"/>
                    <a:pt x="911" y="1385"/>
                  </a:cubicBezTo>
                  <a:cubicBezTo>
                    <a:pt x="911" y="1374"/>
                    <a:pt x="911" y="1374"/>
                    <a:pt x="900" y="1363"/>
                  </a:cubicBezTo>
                  <a:cubicBezTo>
                    <a:pt x="888" y="1351"/>
                    <a:pt x="877" y="1329"/>
                    <a:pt x="877" y="1306"/>
                  </a:cubicBezTo>
                  <a:cubicBezTo>
                    <a:pt x="877" y="1283"/>
                    <a:pt x="877" y="1272"/>
                    <a:pt x="877" y="1249"/>
                  </a:cubicBezTo>
                  <a:cubicBezTo>
                    <a:pt x="877" y="1238"/>
                    <a:pt x="877" y="1226"/>
                    <a:pt x="877" y="1215"/>
                  </a:cubicBezTo>
                  <a:cubicBezTo>
                    <a:pt x="877" y="1192"/>
                    <a:pt x="877" y="1169"/>
                    <a:pt x="888" y="1158"/>
                  </a:cubicBezTo>
                  <a:cubicBezTo>
                    <a:pt x="900" y="1147"/>
                    <a:pt x="900" y="1147"/>
                    <a:pt x="900" y="1135"/>
                  </a:cubicBezTo>
                  <a:cubicBezTo>
                    <a:pt x="911" y="1124"/>
                    <a:pt x="922" y="1124"/>
                    <a:pt x="922" y="1124"/>
                  </a:cubicBezTo>
                  <a:close/>
                  <a:moveTo>
                    <a:pt x="718" y="1010"/>
                  </a:moveTo>
                  <a:cubicBezTo>
                    <a:pt x="718" y="1010"/>
                    <a:pt x="718" y="1021"/>
                    <a:pt x="718" y="1021"/>
                  </a:cubicBezTo>
                  <a:cubicBezTo>
                    <a:pt x="729" y="1021"/>
                    <a:pt x="729" y="1021"/>
                    <a:pt x="729" y="1033"/>
                  </a:cubicBezTo>
                  <a:lnTo>
                    <a:pt x="729" y="1044"/>
                  </a:lnTo>
                  <a:cubicBezTo>
                    <a:pt x="729" y="1056"/>
                    <a:pt x="729" y="1078"/>
                    <a:pt x="729" y="1090"/>
                  </a:cubicBezTo>
                  <a:cubicBezTo>
                    <a:pt x="729" y="1112"/>
                    <a:pt x="729" y="1135"/>
                    <a:pt x="729" y="1158"/>
                  </a:cubicBezTo>
                  <a:lnTo>
                    <a:pt x="729" y="1181"/>
                  </a:lnTo>
                  <a:lnTo>
                    <a:pt x="729" y="1215"/>
                  </a:lnTo>
                  <a:lnTo>
                    <a:pt x="729" y="1226"/>
                  </a:lnTo>
                  <a:cubicBezTo>
                    <a:pt x="729" y="1238"/>
                    <a:pt x="729" y="1249"/>
                    <a:pt x="729" y="1260"/>
                  </a:cubicBezTo>
                  <a:cubicBezTo>
                    <a:pt x="729" y="1294"/>
                    <a:pt x="740" y="1340"/>
                    <a:pt x="740" y="1385"/>
                  </a:cubicBezTo>
                  <a:cubicBezTo>
                    <a:pt x="752" y="1397"/>
                    <a:pt x="752" y="1420"/>
                    <a:pt x="752" y="1431"/>
                  </a:cubicBezTo>
                  <a:lnTo>
                    <a:pt x="752" y="1442"/>
                  </a:lnTo>
                  <a:cubicBezTo>
                    <a:pt x="752" y="1465"/>
                    <a:pt x="763" y="1476"/>
                    <a:pt x="752" y="1488"/>
                  </a:cubicBezTo>
                  <a:cubicBezTo>
                    <a:pt x="752" y="1499"/>
                    <a:pt x="752" y="1499"/>
                    <a:pt x="752" y="1499"/>
                  </a:cubicBezTo>
                  <a:lnTo>
                    <a:pt x="752" y="1511"/>
                  </a:lnTo>
                  <a:lnTo>
                    <a:pt x="752" y="1533"/>
                  </a:lnTo>
                  <a:cubicBezTo>
                    <a:pt x="752" y="1545"/>
                    <a:pt x="752" y="1545"/>
                    <a:pt x="740" y="1556"/>
                  </a:cubicBezTo>
                  <a:cubicBezTo>
                    <a:pt x="740" y="1556"/>
                    <a:pt x="729" y="1556"/>
                    <a:pt x="718" y="1545"/>
                  </a:cubicBezTo>
                  <a:cubicBezTo>
                    <a:pt x="706" y="1533"/>
                    <a:pt x="706" y="1522"/>
                    <a:pt x="695" y="1511"/>
                  </a:cubicBezTo>
                  <a:cubicBezTo>
                    <a:pt x="683" y="1499"/>
                    <a:pt x="672" y="1476"/>
                    <a:pt x="672" y="1465"/>
                  </a:cubicBezTo>
                  <a:cubicBezTo>
                    <a:pt x="661" y="1431"/>
                    <a:pt x="661" y="1408"/>
                    <a:pt x="649" y="1385"/>
                  </a:cubicBezTo>
                  <a:cubicBezTo>
                    <a:pt x="649" y="1351"/>
                    <a:pt x="649" y="1317"/>
                    <a:pt x="649" y="1260"/>
                  </a:cubicBezTo>
                  <a:cubicBezTo>
                    <a:pt x="649" y="1158"/>
                    <a:pt x="661" y="1090"/>
                    <a:pt x="683" y="1033"/>
                  </a:cubicBezTo>
                  <a:cubicBezTo>
                    <a:pt x="695" y="1010"/>
                    <a:pt x="706" y="1010"/>
                    <a:pt x="718" y="1010"/>
                  </a:cubicBezTo>
                  <a:close/>
                  <a:moveTo>
                    <a:pt x="693" y="463"/>
                  </a:moveTo>
                  <a:cubicBezTo>
                    <a:pt x="698" y="463"/>
                    <a:pt x="702" y="463"/>
                    <a:pt x="706" y="464"/>
                  </a:cubicBezTo>
                  <a:cubicBezTo>
                    <a:pt x="718" y="476"/>
                    <a:pt x="718" y="476"/>
                    <a:pt x="718" y="476"/>
                  </a:cubicBezTo>
                  <a:cubicBezTo>
                    <a:pt x="729" y="498"/>
                    <a:pt x="695" y="555"/>
                    <a:pt x="683" y="578"/>
                  </a:cubicBezTo>
                  <a:cubicBezTo>
                    <a:pt x="672" y="589"/>
                    <a:pt x="672" y="589"/>
                    <a:pt x="672" y="601"/>
                  </a:cubicBezTo>
                  <a:cubicBezTo>
                    <a:pt x="638" y="669"/>
                    <a:pt x="604" y="749"/>
                    <a:pt x="581" y="817"/>
                  </a:cubicBezTo>
                  <a:cubicBezTo>
                    <a:pt x="513" y="976"/>
                    <a:pt x="479" y="1135"/>
                    <a:pt x="467" y="1294"/>
                  </a:cubicBezTo>
                  <a:cubicBezTo>
                    <a:pt x="467" y="1431"/>
                    <a:pt x="490" y="1579"/>
                    <a:pt x="547" y="1704"/>
                  </a:cubicBezTo>
                  <a:cubicBezTo>
                    <a:pt x="581" y="1772"/>
                    <a:pt x="615" y="1829"/>
                    <a:pt x="649" y="1886"/>
                  </a:cubicBezTo>
                  <a:cubicBezTo>
                    <a:pt x="672" y="1909"/>
                    <a:pt x="683" y="1931"/>
                    <a:pt x="706" y="1943"/>
                  </a:cubicBezTo>
                  <a:cubicBezTo>
                    <a:pt x="729" y="1977"/>
                    <a:pt x="763" y="2011"/>
                    <a:pt x="774" y="2045"/>
                  </a:cubicBezTo>
                  <a:cubicBezTo>
                    <a:pt x="774" y="2068"/>
                    <a:pt x="774" y="2091"/>
                    <a:pt x="763" y="2102"/>
                  </a:cubicBezTo>
                  <a:lnTo>
                    <a:pt x="752" y="2102"/>
                  </a:lnTo>
                  <a:cubicBezTo>
                    <a:pt x="747" y="2102"/>
                    <a:pt x="742" y="2103"/>
                    <a:pt x="738" y="2103"/>
                  </a:cubicBezTo>
                  <a:cubicBezTo>
                    <a:pt x="607" y="2103"/>
                    <a:pt x="488" y="1949"/>
                    <a:pt x="422" y="1806"/>
                  </a:cubicBezTo>
                  <a:cubicBezTo>
                    <a:pt x="354" y="1670"/>
                    <a:pt x="319" y="1511"/>
                    <a:pt x="319" y="1340"/>
                  </a:cubicBezTo>
                  <a:cubicBezTo>
                    <a:pt x="308" y="1169"/>
                    <a:pt x="342" y="987"/>
                    <a:pt x="410" y="828"/>
                  </a:cubicBezTo>
                  <a:cubicBezTo>
                    <a:pt x="456" y="714"/>
                    <a:pt x="490" y="646"/>
                    <a:pt x="547" y="578"/>
                  </a:cubicBezTo>
                  <a:lnTo>
                    <a:pt x="558" y="567"/>
                  </a:lnTo>
                  <a:cubicBezTo>
                    <a:pt x="590" y="524"/>
                    <a:pt x="641" y="463"/>
                    <a:pt x="693" y="463"/>
                  </a:cubicBezTo>
                  <a:close/>
                  <a:moveTo>
                    <a:pt x="1957" y="2170"/>
                  </a:moveTo>
                  <a:cubicBezTo>
                    <a:pt x="1957" y="2170"/>
                    <a:pt x="1957" y="2170"/>
                    <a:pt x="1957" y="2182"/>
                  </a:cubicBezTo>
                  <a:cubicBezTo>
                    <a:pt x="1957" y="2193"/>
                    <a:pt x="1957" y="2204"/>
                    <a:pt x="1957" y="2216"/>
                  </a:cubicBezTo>
                  <a:cubicBezTo>
                    <a:pt x="1946" y="2227"/>
                    <a:pt x="1935" y="2238"/>
                    <a:pt x="1923" y="2250"/>
                  </a:cubicBezTo>
                  <a:lnTo>
                    <a:pt x="1912" y="2250"/>
                  </a:lnTo>
                  <a:lnTo>
                    <a:pt x="1878" y="2273"/>
                  </a:lnTo>
                  <a:lnTo>
                    <a:pt x="1866" y="2273"/>
                  </a:lnTo>
                  <a:cubicBezTo>
                    <a:pt x="1866" y="2284"/>
                    <a:pt x="1866" y="2284"/>
                    <a:pt x="1855" y="2284"/>
                  </a:cubicBezTo>
                  <a:cubicBezTo>
                    <a:pt x="1832" y="2307"/>
                    <a:pt x="1787" y="2318"/>
                    <a:pt x="1753" y="2329"/>
                  </a:cubicBezTo>
                  <a:lnTo>
                    <a:pt x="1741" y="2329"/>
                  </a:lnTo>
                  <a:cubicBezTo>
                    <a:pt x="1662" y="2352"/>
                    <a:pt x="1582" y="2375"/>
                    <a:pt x="1491" y="2375"/>
                  </a:cubicBezTo>
                  <a:cubicBezTo>
                    <a:pt x="1400" y="2375"/>
                    <a:pt x="1309" y="2364"/>
                    <a:pt x="1229" y="2341"/>
                  </a:cubicBezTo>
                  <a:cubicBezTo>
                    <a:pt x="1184" y="2329"/>
                    <a:pt x="1150" y="2329"/>
                    <a:pt x="1116" y="2307"/>
                  </a:cubicBezTo>
                  <a:lnTo>
                    <a:pt x="1104" y="2307"/>
                  </a:lnTo>
                  <a:cubicBezTo>
                    <a:pt x="1070" y="2284"/>
                    <a:pt x="1036" y="2261"/>
                    <a:pt x="1025" y="2238"/>
                  </a:cubicBezTo>
                  <a:cubicBezTo>
                    <a:pt x="1025" y="2227"/>
                    <a:pt x="1025" y="2227"/>
                    <a:pt x="1025" y="2216"/>
                  </a:cubicBezTo>
                  <a:cubicBezTo>
                    <a:pt x="1038" y="2212"/>
                    <a:pt x="1052" y="2211"/>
                    <a:pt x="1067" y="2211"/>
                  </a:cubicBezTo>
                  <a:cubicBezTo>
                    <a:pt x="1102" y="2211"/>
                    <a:pt x="1140" y="2219"/>
                    <a:pt x="1172" y="2227"/>
                  </a:cubicBezTo>
                  <a:cubicBezTo>
                    <a:pt x="1195" y="2238"/>
                    <a:pt x="1218" y="2250"/>
                    <a:pt x="1241" y="2250"/>
                  </a:cubicBezTo>
                  <a:cubicBezTo>
                    <a:pt x="1297" y="2258"/>
                    <a:pt x="1359" y="2266"/>
                    <a:pt x="1415" y="2266"/>
                  </a:cubicBezTo>
                  <a:cubicBezTo>
                    <a:pt x="1438" y="2266"/>
                    <a:pt x="1460" y="2265"/>
                    <a:pt x="1480" y="2261"/>
                  </a:cubicBezTo>
                  <a:cubicBezTo>
                    <a:pt x="1548" y="2261"/>
                    <a:pt x="1627" y="2250"/>
                    <a:pt x="1718" y="2227"/>
                  </a:cubicBezTo>
                  <a:cubicBezTo>
                    <a:pt x="1741" y="2227"/>
                    <a:pt x="1753" y="2227"/>
                    <a:pt x="1775" y="2216"/>
                  </a:cubicBezTo>
                  <a:lnTo>
                    <a:pt x="1798" y="2204"/>
                  </a:lnTo>
                  <a:lnTo>
                    <a:pt x="1844" y="2204"/>
                  </a:lnTo>
                  <a:lnTo>
                    <a:pt x="1855" y="2193"/>
                  </a:lnTo>
                  <a:cubicBezTo>
                    <a:pt x="1866" y="2193"/>
                    <a:pt x="1878" y="2182"/>
                    <a:pt x="1878" y="2182"/>
                  </a:cubicBezTo>
                  <a:cubicBezTo>
                    <a:pt x="1900" y="2170"/>
                    <a:pt x="1923" y="2170"/>
                    <a:pt x="1946" y="2170"/>
                  </a:cubicBezTo>
                  <a:close/>
                  <a:moveTo>
                    <a:pt x="736" y="1"/>
                  </a:moveTo>
                  <a:cubicBezTo>
                    <a:pt x="729" y="1"/>
                    <a:pt x="723" y="4"/>
                    <a:pt x="718" y="9"/>
                  </a:cubicBezTo>
                  <a:cubicBezTo>
                    <a:pt x="467" y="203"/>
                    <a:pt x="274" y="441"/>
                    <a:pt x="160" y="703"/>
                  </a:cubicBezTo>
                  <a:cubicBezTo>
                    <a:pt x="35" y="1010"/>
                    <a:pt x="1" y="1363"/>
                    <a:pt x="92" y="1681"/>
                  </a:cubicBezTo>
                  <a:cubicBezTo>
                    <a:pt x="126" y="1795"/>
                    <a:pt x="183" y="1897"/>
                    <a:pt x="228" y="1988"/>
                  </a:cubicBezTo>
                  <a:cubicBezTo>
                    <a:pt x="308" y="2159"/>
                    <a:pt x="433" y="2307"/>
                    <a:pt x="581" y="2420"/>
                  </a:cubicBezTo>
                  <a:cubicBezTo>
                    <a:pt x="729" y="2534"/>
                    <a:pt x="900" y="2602"/>
                    <a:pt x="1093" y="2637"/>
                  </a:cubicBezTo>
                  <a:cubicBezTo>
                    <a:pt x="1195" y="2659"/>
                    <a:pt x="1309" y="2682"/>
                    <a:pt x="1434" y="2682"/>
                  </a:cubicBezTo>
                  <a:cubicBezTo>
                    <a:pt x="1764" y="2671"/>
                    <a:pt x="2082" y="2546"/>
                    <a:pt x="2344" y="2329"/>
                  </a:cubicBezTo>
                  <a:cubicBezTo>
                    <a:pt x="2571" y="2147"/>
                    <a:pt x="2742" y="1897"/>
                    <a:pt x="2856" y="1602"/>
                  </a:cubicBezTo>
                  <a:cubicBezTo>
                    <a:pt x="2867" y="1590"/>
                    <a:pt x="2867" y="1579"/>
                    <a:pt x="2844" y="1567"/>
                  </a:cubicBezTo>
                  <a:cubicBezTo>
                    <a:pt x="2617" y="1408"/>
                    <a:pt x="2378" y="1249"/>
                    <a:pt x="2162" y="1101"/>
                  </a:cubicBezTo>
                  <a:cubicBezTo>
                    <a:pt x="2048" y="1021"/>
                    <a:pt x="1946" y="942"/>
                    <a:pt x="1844" y="874"/>
                  </a:cubicBezTo>
                  <a:lnTo>
                    <a:pt x="1787" y="828"/>
                  </a:lnTo>
                  <a:cubicBezTo>
                    <a:pt x="1787" y="828"/>
                    <a:pt x="1775" y="817"/>
                    <a:pt x="1775" y="817"/>
                  </a:cubicBezTo>
                  <a:lnTo>
                    <a:pt x="1707" y="771"/>
                  </a:lnTo>
                  <a:cubicBezTo>
                    <a:pt x="1605" y="692"/>
                    <a:pt x="1502" y="612"/>
                    <a:pt x="1400" y="532"/>
                  </a:cubicBezTo>
                  <a:cubicBezTo>
                    <a:pt x="1195" y="362"/>
                    <a:pt x="979" y="180"/>
                    <a:pt x="763" y="9"/>
                  </a:cubicBezTo>
                  <a:cubicBezTo>
                    <a:pt x="752" y="4"/>
                    <a:pt x="743" y="1"/>
                    <a:pt x="736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3"/>
            <p:cNvSpPr/>
            <p:nvPr/>
          </p:nvSpPr>
          <p:spPr>
            <a:xfrm>
              <a:off x="5816425" y="2923900"/>
              <a:ext cx="138775" cy="167650"/>
            </a:xfrm>
            <a:custGeom>
              <a:rect b="b" l="l" r="r" t="t"/>
              <a:pathLst>
                <a:path extrusionOk="0" h="6706" w="5551">
                  <a:moveTo>
                    <a:pt x="5299" y="0"/>
                  </a:moveTo>
                  <a:cubicBezTo>
                    <a:pt x="5262" y="0"/>
                    <a:pt x="5220" y="7"/>
                    <a:pt x="5175" y="20"/>
                  </a:cubicBezTo>
                  <a:cubicBezTo>
                    <a:pt x="5028" y="66"/>
                    <a:pt x="4891" y="168"/>
                    <a:pt x="4789" y="259"/>
                  </a:cubicBezTo>
                  <a:lnTo>
                    <a:pt x="4766" y="271"/>
                  </a:lnTo>
                  <a:cubicBezTo>
                    <a:pt x="4504" y="487"/>
                    <a:pt x="4231" y="657"/>
                    <a:pt x="3947" y="794"/>
                  </a:cubicBezTo>
                  <a:cubicBezTo>
                    <a:pt x="3697" y="907"/>
                    <a:pt x="3424" y="998"/>
                    <a:pt x="3174" y="1078"/>
                  </a:cubicBezTo>
                  <a:cubicBezTo>
                    <a:pt x="2901" y="1169"/>
                    <a:pt x="2628" y="1271"/>
                    <a:pt x="2366" y="1397"/>
                  </a:cubicBezTo>
                  <a:cubicBezTo>
                    <a:pt x="1900" y="1601"/>
                    <a:pt x="1468" y="1920"/>
                    <a:pt x="1115" y="2306"/>
                  </a:cubicBezTo>
                  <a:cubicBezTo>
                    <a:pt x="762" y="2705"/>
                    <a:pt x="478" y="3148"/>
                    <a:pt x="296" y="3637"/>
                  </a:cubicBezTo>
                  <a:cubicBezTo>
                    <a:pt x="205" y="3876"/>
                    <a:pt x="137" y="4126"/>
                    <a:pt x="91" y="4376"/>
                  </a:cubicBezTo>
                  <a:cubicBezTo>
                    <a:pt x="69" y="4502"/>
                    <a:pt x="46" y="4638"/>
                    <a:pt x="46" y="4775"/>
                  </a:cubicBezTo>
                  <a:cubicBezTo>
                    <a:pt x="46" y="4797"/>
                    <a:pt x="34" y="4831"/>
                    <a:pt x="34" y="4854"/>
                  </a:cubicBezTo>
                  <a:cubicBezTo>
                    <a:pt x="34" y="4945"/>
                    <a:pt x="34" y="5025"/>
                    <a:pt x="0" y="5104"/>
                  </a:cubicBezTo>
                  <a:cubicBezTo>
                    <a:pt x="0" y="5116"/>
                    <a:pt x="0" y="5127"/>
                    <a:pt x="12" y="5138"/>
                  </a:cubicBezTo>
                  <a:cubicBezTo>
                    <a:pt x="80" y="5195"/>
                    <a:pt x="137" y="5241"/>
                    <a:pt x="205" y="5298"/>
                  </a:cubicBezTo>
                  <a:lnTo>
                    <a:pt x="228" y="5320"/>
                  </a:lnTo>
                  <a:lnTo>
                    <a:pt x="251" y="5320"/>
                  </a:lnTo>
                  <a:cubicBezTo>
                    <a:pt x="262" y="5320"/>
                    <a:pt x="273" y="5309"/>
                    <a:pt x="273" y="5298"/>
                  </a:cubicBezTo>
                  <a:cubicBezTo>
                    <a:pt x="285" y="5252"/>
                    <a:pt x="285" y="5207"/>
                    <a:pt x="296" y="5150"/>
                  </a:cubicBezTo>
                  <a:cubicBezTo>
                    <a:pt x="398" y="4467"/>
                    <a:pt x="626" y="3819"/>
                    <a:pt x="944" y="3285"/>
                  </a:cubicBezTo>
                  <a:cubicBezTo>
                    <a:pt x="1126" y="2989"/>
                    <a:pt x="1331" y="2739"/>
                    <a:pt x="1559" y="2534"/>
                  </a:cubicBezTo>
                  <a:cubicBezTo>
                    <a:pt x="1684" y="2420"/>
                    <a:pt x="1945" y="2238"/>
                    <a:pt x="2230" y="2215"/>
                  </a:cubicBezTo>
                  <a:cubicBezTo>
                    <a:pt x="2239" y="2215"/>
                    <a:pt x="2249" y="2215"/>
                    <a:pt x="2258" y="2215"/>
                  </a:cubicBezTo>
                  <a:cubicBezTo>
                    <a:pt x="2530" y="2215"/>
                    <a:pt x="2756" y="2372"/>
                    <a:pt x="2855" y="2625"/>
                  </a:cubicBezTo>
                  <a:cubicBezTo>
                    <a:pt x="2855" y="2636"/>
                    <a:pt x="2867" y="2659"/>
                    <a:pt x="2867" y="2682"/>
                  </a:cubicBezTo>
                  <a:lnTo>
                    <a:pt x="2878" y="2693"/>
                  </a:lnTo>
                  <a:cubicBezTo>
                    <a:pt x="2878" y="2705"/>
                    <a:pt x="2889" y="2716"/>
                    <a:pt x="2901" y="2716"/>
                  </a:cubicBezTo>
                  <a:cubicBezTo>
                    <a:pt x="2925" y="2714"/>
                    <a:pt x="2949" y="2713"/>
                    <a:pt x="2973" y="2713"/>
                  </a:cubicBezTo>
                  <a:cubicBezTo>
                    <a:pt x="3090" y="2713"/>
                    <a:pt x="3193" y="2737"/>
                    <a:pt x="3287" y="2784"/>
                  </a:cubicBezTo>
                  <a:cubicBezTo>
                    <a:pt x="3503" y="2898"/>
                    <a:pt x="3640" y="3103"/>
                    <a:pt x="3674" y="3376"/>
                  </a:cubicBezTo>
                  <a:cubicBezTo>
                    <a:pt x="3674" y="3387"/>
                    <a:pt x="3685" y="3398"/>
                    <a:pt x="3697" y="3398"/>
                  </a:cubicBezTo>
                  <a:cubicBezTo>
                    <a:pt x="3970" y="3421"/>
                    <a:pt x="4186" y="3637"/>
                    <a:pt x="4186" y="3910"/>
                  </a:cubicBezTo>
                  <a:cubicBezTo>
                    <a:pt x="4197" y="4183"/>
                    <a:pt x="4061" y="4433"/>
                    <a:pt x="3947" y="4615"/>
                  </a:cubicBezTo>
                  <a:cubicBezTo>
                    <a:pt x="3765" y="4888"/>
                    <a:pt x="3560" y="5161"/>
                    <a:pt x="3333" y="5400"/>
                  </a:cubicBezTo>
                  <a:cubicBezTo>
                    <a:pt x="2935" y="5844"/>
                    <a:pt x="2457" y="6230"/>
                    <a:pt x="1945" y="6537"/>
                  </a:cubicBezTo>
                  <a:cubicBezTo>
                    <a:pt x="1934" y="6537"/>
                    <a:pt x="1923" y="6549"/>
                    <a:pt x="1923" y="6560"/>
                  </a:cubicBezTo>
                  <a:cubicBezTo>
                    <a:pt x="1923" y="6572"/>
                    <a:pt x="1934" y="6583"/>
                    <a:pt x="1945" y="6594"/>
                  </a:cubicBezTo>
                  <a:lnTo>
                    <a:pt x="2002" y="6628"/>
                  </a:lnTo>
                  <a:cubicBezTo>
                    <a:pt x="2036" y="6651"/>
                    <a:pt x="2070" y="6674"/>
                    <a:pt x="2105" y="6697"/>
                  </a:cubicBezTo>
                  <a:cubicBezTo>
                    <a:pt x="2110" y="6702"/>
                    <a:pt x="2116" y="6705"/>
                    <a:pt x="2122" y="6705"/>
                  </a:cubicBezTo>
                  <a:cubicBezTo>
                    <a:pt x="2127" y="6705"/>
                    <a:pt x="2133" y="6702"/>
                    <a:pt x="2139" y="6697"/>
                  </a:cubicBezTo>
                  <a:cubicBezTo>
                    <a:pt x="2207" y="6651"/>
                    <a:pt x="2286" y="6617"/>
                    <a:pt x="2366" y="6594"/>
                  </a:cubicBezTo>
                  <a:cubicBezTo>
                    <a:pt x="2389" y="6583"/>
                    <a:pt x="2412" y="6572"/>
                    <a:pt x="2434" y="6572"/>
                  </a:cubicBezTo>
                  <a:cubicBezTo>
                    <a:pt x="2559" y="6526"/>
                    <a:pt x="2685" y="6469"/>
                    <a:pt x="2810" y="6401"/>
                  </a:cubicBezTo>
                  <a:cubicBezTo>
                    <a:pt x="3026" y="6299"/>
                    <a:pt x="3253" y="6162"/>
                    <a:pt x="3458" y="6003"/>
                  </a:cubicBezTo>
                  <a:cubicBezTo>
                    <a:pt x="3867" y="5684"/>
                    <a:pt x="4220" y="5298"/>
                    <a:pt x="4493" y="4843"/>
                  </a:cubicBezTo>
                  <a:cubicBezTo>
                    <a:pt x="4766" y="4399"/>
                    <a:pt x="4948" y="3899"/>
                    <a:pt x="5028" y="3387"/>
                  </a:cubicBezTo>
                  <a:cubicBezTo>
                    <a:pt x="5062" y="3103"/>
                    <a:pt x="5084" y="2807"/>
                    <a:pt x="5096" y="2523"/>
                  </a:cubicBezTo>
                  <a:cubicBezTo>
                    <a:pt x="5107" y="2250"/>
                    <a:pt x="5119" y="1965"/>
                    <a:pt x="5153" y="1692"/>
                  </a:cubicBezTo>
                  <a:cubicBezTo>
                    <a:pt x="5198" y="1385"/>
                    <a:pt x="5289" y="1078"/>
                    <a:pt x="5414" y="760"/>
                  </a:cubicBezTo>
                  <a:lnTo>
                    <a:pt x="5426" y="737"/>
                  </a:lnTo>
                  <a:cubicBezTo>
                    <a:pt x="5483" y="600"/>
                    <a:pt x="5551" y="453"/>
                    <a:pt x="5539" y="293"/>
                  </a:cubicBezTo>
                  <a:cubicBezTo>
                    <a:pt x="5539" y="180"/>
                    <a:pt x="5505" y="89"/>
                    <a:pt x="5448" y="43"/>
                  </a:cubicBezTo>
                  <a:cubicBezTo>
                    <a:pt x="5407" y="15"/>
                    <a:pt x="5357" y="0"/>
                    <a:pt x="5299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3"/>
            <p:cNvSpPr/>
            <p:nvPr/>
          </p:nvSpPr>
          <p:spPr>
            <a:xfrm>
              <a:off x="5827800" y="2985650"/>
              <a:ext cx="87025" cy="98275"/>
            </a:xfrm>
            <a:custGeom>
              <a:rect b="b" l="l" r="r" t="t"/>
              <a:pathLst>
                <a:path extrusionOk="0" h="3931" w="3481">
                  <a:moveTo>
                    <a:pt x="1837" y="1"/>
                  </a:moveTo>
                  <a:cubicBezTo>
                    <a:pt x="1605" y="1"/>
                    <a:pt x="1351" y="179"/>
                    <a:pt x="1217" y="303"/>
                  </a:cubicBezTo>
                  <a:cubicBezTo>
                    <a:pt x="865" y="621"/>
                    <a:pt x="580" y="1076"/>
                    <a:pt x="376" y="1633"/>
                  </a:cubicBezTo>
                  <a:cubicBezTo>
                    <a:pt x="285" y="1872"/>
                    <a:pt x="205" y="2123"/>
                    <a:pt x="148" y="2396"/>
                  </a:cubicBezTo>
                  <a:cubicBezTo>
                    <a:pt x="125" y="2475"/>
                    <a:pt x="103" y="2555"/>
                    <a:pt x="91" y="2634"/>
                  </a:cubicBezTo>
                  <a:cubicBezTo>
                    <a:pt x="57" y="2759"/>
                    <a:pt x="34" y="2896"/>
                    <a:pt x="0" y="3021"/>
                  </a:cubicBezTo>
                  <a:cubicBezTo>
                    <a:pt x="0" y="3032"/>
                    <a:pt x="0" y="3044"/>
                    <a:pt x="12" y="3055"/>
                  </a:cubicBezTo>
                  <a:lnTo>
                    <a:pt x="57" y="3101"/>
                  </a:lnTo>
                  <a:lnTo>
                    <a:pt x="160" y="3169"/>
                  </a:lnTo>
                  <a:lnTo>
                    <a:pt x="273" y="3271"/>
                  </a:lnTo>
                  <a:cubicBezTo>
                    <a:pt x="364" y="3340"/>
                    <a:pt x="444" y="3408"/>
                    <a:pt x="524" y="3476"/>
                  </a:cubicBezTo>
                  <a:cubicBezTo>
                    <a:pt x="615" y="3533"/>
                    <a:pt x="705" y="3590"/>
                    <a:pt x="785" y="3658"/>
                  </a:cubicBezTo>
                  <a:lnTo>
                    <a:pt x="922" y="3738"/>
                  </a:lnTo>
                  <a:cubicBezTo>
                    <a:pt x="1013" y="3806"/>
                    <a:pt x="1104" y="3863"/>
                    <a:pt x="1195" y="3931"/>
                  </a:cubicBezTo>
                  <a:lnTo>
                    <a:pt x="1229" y="3931"/>
                  </a:lnTo>
                  <a:cubicBezTo>
                    <a:pt x="1342" y="3863"/>
                    <a:pt x="1456" y="3794"/>
                    <a:pt x="1559" y="3726"/>
                  </a:cubicBezTo>
                  <a:cubicBezTo>
                    <a:pt x="2025" y="3431"/>
                    <a:pt x="2434" y="3067"/>
                    <a:pt x="2776" y="2668"/>
                  </a:cubicBezTo>
                  <a:cubicBezTo>
                    <a:pt x="2957" y="2464"/>
                    <a:pt x="3117" y="2248"/>
                    <a:pt x="3265" y="2020"/>
                  </a:cubicBezTo>
                  <a:cubicBezTo>
                    <a:pt x="3367" y="1861"/>
                    <a:pt x="3481" y="1690"/>
                    <a:pt x="3481" y="1486"/>
                  </a:cubicBezTo>
                  <a:cubicBezTo>
                    <a:pt x="3481" y="1395"/>
                    <a:pt x="3458" y="1326"/>
                    <a:pt x="3412" y="1281"/>
                  </a:cubicBezTo>
                  <a:cubicBezTo>
                    <a:pt x="3367" y="1224"/>
                    <a:pt x="3310" y="1201"/>
                    <a:pt x="3230" y="1190"/>
                  </a:cubicBezTo>
                  <a:cubicBezTo>
                    <a:pt x="3208" y="1190"/>
                    <a:pt x="3196" y="1201"/>
                    <a:pt x="3196" y="1213"/>
                  </a:cubicBezTo>
                  <a:cubicBezTo>
                    <a:pt x="3151" y="1429"/>
                    <a:pt x="3026" y="1633"/>
                    <a:pt x="2844" y="1850"/>
                  </a:cubicBezTo>
                  <a:lnTo>
                    <a:pt x="2821" y="1872"/>
                  </a:lnTo>
                  <a:cubicBezTo>
                    <a:pt x="2730" y="1975"/>
                    <a:pt x="2628" y="2088"/>
                    <a:pt x="2503" y="2157"/>
                  </a:cubicBezTo>
                  <a:cubicBezTo>
                    <a:pt x="2450" y="2183"/>
                    <a:pt x="2390" y="2200"/>
                    <a:pt x="2331" y="2200"/>
                  </a:cubicBezTo>
                  <a:cubicBezTo>
                    <a:pt x="2264" y="2200"/>
                    <a:pt x="2199" y="2177"/>
                    <a:pt x="2150" y="2123"/>
                  </a:cubicBezTo>
                  <a:cubicBezTo>
                    <a:pt x="2036" y="1997"/>
                    <a:pt x="2093" y="1815"/>
                    <a:pt x="2139" y="1713"/>
                  </a:cubicBezTo>
                  <a:cubicBezTo>
                    <a:pt x="2195" y="1577"/>
                    <a:pt x="2286" y="1463"/>
                    <a:pt x="2423" y="1315"/>
                  </a:cubicBezTo>
                  <a:cubicBezTo>
                    <a:pt x="2605" y="1144"/>
                    <a:pt x="2776" y="1031"/>
                    <a:pt x="2946" y="974"/>
                  </a:cubicBezTo>
                  <a:cubicBezTo>
                    <a:pt x="2957" y="974"/>
                    <a:pt x="2969" y="962"/>
                    <a:pt x="2957" y="951"/>
                  </a:cubicBezTo>
                  <a:cubicBezTo>
                    <a:pt x="2957" y="860"/>
                    <a:pt x="2935" y="780"/>
                    <a:pt x="2889" y="712"/>
                  </a:cubicBezTo>
                  <a:cubicBezTo>
                    <a:pt x="2815" y="575"/>
                    <a:pt x="2683" y="506"/>
                    <a:pt x="2509" y="506"/>
                  </a:cubicBezTo>
                  <a:cubicBezTo>
                    <a:pt x="2496" y="506"/>
                    <a:pt x="2482" y="507"/>
                    <a:pt x="2468" y="507"/>
                  </a:cubicBezTo>
                  <a:cubicBezTo>
                    <a:pt x="2457" y="507"/>
                    <a:pt x="2434" y="519"/>
                    <a:pt x="2434" y="530"/>
                  </a:cubicBezTo>
                  <a:cubicBezTo>
                    <a:pt x="2423" y="689"/>
                    <a:pt x="2355" y="860"/>
                    <a:pt x="2264" y="1008"/>
                  </a:cubicBezTo>
                  <a:cubicBezTo>
                    <a:pt x="2161" y="1156"/>
                    <a:pt x="2036" y="1292"/>
                    <a:pt x="1934" y="1395"/>
                  </a:cubicBezTo>
                  <a:cubicBezTo>
                    <a:pt x="1843" y="1497"/>
                    <a:pt x="1729" y="1554"/>
                    <a:pt x="1627" y="1577"/>
                  </a:cubicBezTo>
                  <a:cubicBezTo>
                    <a:pt x="1609" y="1580"/>
                    <a:pt x="1592" y="1581"/>
                    <a:pt x="1575" y="1581"/>
                  </a:cubicBezTo>
                  <a:cubicBezTo>
                    <a:pt x="1459" y="1581"/>
                    <a:pt x="1358" y="1515"/>
                    <a:pt x="1308" y="1406"/>
                  </a:cubicBezTo>
                  <a:cubicBezTo>
                    <a:pt x="1240" y="1247"/>
                    <a:pt x="1308" y="1053"/>
                    <a:pt x="1342" y="974"/>
                  </a:cubicBezTo>
                  <a:cubicBezTo>
                    <a:pt x="1456" y="724"/>
                    <a:pt x="1695" y="507"/>
                    <a:pt x="2013" y="360"/>
                  </a:cubicBezTo>
                  <a:cubicBezTo>
                    <a:pt x="2059" y="348"/>
                    <a:pt x="2104" y="325"/>
                    <a:pt x="2150" y="314"/>
                  </a:cubicBezTo>
                  <a:cubicBezTo>
                    <a:pt x="2161" y="314"/>
                    <a:pt x="2161" y="303"/>
                    <a:pt x="2161" y="303"/>
                  </a:cubicBezTo>
                  <a:cubicBezTo>
                    <a:pt x="2173" y="291"/>
                    <a:pt x="2173" y="280"/>
                    <a:pt x="2173" y="280"/>
                  </a:cubicBezTo>
                  <a:lnTo>
                    <a:pt x="2161" y="257"/>
                  </a:lnTo>
                  <a:cubicBezTo>
                    <a:pt x="2161" y="257"/>
                    <a:pt x="2161" y="246"/>
                    <a:pt x="2161" y="246"/>
                  </a:cubicBezTo>
                  <a:cubicBezTo>
                    <a:pt x="2104" y="121"/>
                    <a:pt x="2025" y="41"/>
                    <a:pt x="1911" y="7"/>
                  </a:cubicBezTo>
                  <a:cubicBezTo>
                    <a:pt x="1887" y="3"/>
                    <a:pt x="1862" y="1"/>
                    <a:pt x="183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3"/>
            <p:cNvSpPr/>
            <p:nvPr/>
          </p:nvSpPr>
          <p:spPr>
            <a:xfrm>
              <a:off x="5865625" y="3000325"/>
              <a:ext cx="16500" cy="18500"/>
            </a:xfrm>
            <a:custGeom>
              <a:rect b="b" l="l" r="r" t="t"/>
              <a:pathLst>
                <a:path extrusionOk="0" h="740" w="660">
                  <a:moveTo>
                    <a:pt x="603" y="0"/>
                  </a:moveTo>
                  <a:cubicBezTo>
                    <a:pt x="466" y="57"/>
                    <a:pt x="330" y="148"/>
                    <a:pt x="216" y="250"/>
                  </a:cubicBezTo>
                  <a:cubicBezTo>
                    <a:pt x="137" y="341"/>
                    <a:pt x="68" y="444"/>
                    <a:pt x="34" y="546"/>
                  </a:cubicBezTo>
                  <a:cubicBezTo>
                    <a:pt x="11" y="603"/>
                    <a:pt x="0" y="660"/>
                    <a:pt x="11" y="705"/>
                  </a:cubicBezTo>
                  <a:lnTo>
                    <a:pt x="46" y="705"/>
                  </a:lnTo>
                  <a:lnTo>
                    <a:pt x="23" y="717"/>
                  </a:lnTo>
                  <a:cubicBezTo>
                    <a:pt x="23" y="728"/>
                    <a:pt x="34" y="728"/>
                    <a:pt x="34" y="739"/>
                  </a:cubicBezTo>
                  <a:lnTo>
                    <a:pt x="68" y="739"/>
                  </a:lnTo>
                  <a:cubicBezTo>
                    <a:pt x="125" y="728"/>
                    <a:pt x="193" y="683"/>
                    <a:pt x="262" y="614"/>
                  </a:cubicBezTo>
                  <a:cubicBezTo>
                    <a:pt x="364" y="512"/>
                    <a:pt x="455" y="410"/>
                    <a:pt x="523" y="307"/>
                  </a:cubicBezTo>
                  <a:cubicBezTo>
                    <a:pt x="580" y="216"/>
                    <a:pt x="626" y="125"/>
                    <a:pt x="648" y="34"/>
                  </a:cubicBezTo>
                  <a:cubicBezTo>
                    <a:pt x="660" y="23"/>
                    <a:pt x="648" y="11"/>
                    <a:pt x="637" y="11"/>
                  </a:cubicBezTo>
                  <a:cubicBezTo>
                    <a:pt x="637" y="0"/>
                    <a:pt x="614" y="0"/>
                    <a:pt x="60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3"/>
            <p:cNvSpPr/>
            <p:nvPr/>
          </p:nvSpPr>
          <p:spPr>
            <a:xfrm>
              <a:off x="5886375" y="3018025"/>
              <a:ext cx="13675" cy="15875"/>
            </a:xfrm>
            <a:custGeom>
              <a:rect b="b" l="l" r="r" t="t"/>
              <a:pathLst>
                <a:path extrusionOk="0" h="635" w="547">
                  <a:moveTo>
                    <a:pt x="512" y="0"/>
                  </a:moveTo>
                  <a:cubicBezTo>
                    <a:pt x="504" y="0"/>
                    <a:pt x="495" y="3"/>
                    <a:pt x="489" y="9"/>
                  </a:cubicBezTo>
                  <a:cubicBezTo>
                    <a:pt x="398" y="66"/>
                    <a:pt x="296" y="156"/>
                    <a:pt x="194" y="270"/>
                  </a:cubicBezTo>
                  <a:cubicBezTo>
                    <a:pt x="91" y="384"/>
                    <a:pt x="23" y="475"/>
                    <a:pt x="0" y="589"/>
                  </a:cubicBezTo>
                  <a:cubicBezTo>
                    <a:pt x="0" y="589"/>
                    <a:pt x="0" y="589"/>
                    <a:pt x="0" y="600"/>
                  </a:cubicBezTo>
                  <a:cubicBezTo>
                    <a:pt x="0" y="611"/>
                    <a:pt x="0" y="623"/>
                    <a:pt x="12" y="634"/>
                  </a:cubicBezTo>
                  <a:lnTo>
                    <a:pt x="46" y="634"/>
                  </a:lnTo>
                  <a:cubicBezTo>
                    <a:pt x="57" y="634"/>
                    <a:pt x="69" y="623"/>
                    <a:pt x="69" y="623"/>
                  </a:cubicBezTo>
                  <a:cubicBezTo>
                    <a:pt x="160" y="566"/>
                    <a:pt x="239" y="475"/>
                    <a:pt x="307" y="395"/>
                  </a:cubicBezTo>
                  <a:lnTo>
                    <a:pt x="330" y="361"/>
                  </a:lnTo>
                  <a:cubicBezTo>
                    <a:pt x="421" y="247"/>
                    <a:pt x="489" y="145"/>
                    <a:pt x="535" y="54"/>
                  </a:cubicBezTo>
                  <a:cubicBezTo>
                    <a:pt x="546" y="31"/>
                    <a:pt x="546" y="20"/>
                    <a:pt x="535" y="9"/>
                  </a:cubicBezTo>
                  <a:cubicBezTo>
                    <a:pt x="529" y="3"/>
                    <a:pt x="521" y="0"/>
                    <a:pt x="51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3"/>
            <p:cNvSpPr/>
            <p:nvPr/>
          </p:nvSpPr>
          <p:spPr>
            <a:xfrm>
              <a:off x="5864475" y="2995200"/>
              <a:ext cx="34725" cy="36575"/>
            </a:xfrm>
            <a:custGeom>
              <a:rect b="b" l="l" r="r" t="t"/>
              <a:pathLst>
                <a:path extrusionOk="0" h="1463" w="1389">
                  <a:moveTo>
                    <a:pt x="797" y="0"/>
                  </a:moveTo>
                  <a:lnTo>
                    <a:pt x="797" y="0"/>
                  </a:lnTo>
                  <a:cubicBezTo>
                    <a:pt x="581" y="46"/>
                    <a:pt x="387" y="171"/>
                    <a:pt x="262" y="319"/>
                  </a:cubicBezTo>
                  <a:cubicBezTo>
                    <a:pt x="194" y="398"/>
                    <a:pt x="137" y="489"/>
                    <a:pt x="92" y="580"/>
                  </a:cubicBezTo>
                  <a:cubicBezTo>
                    <a:pt x="57" y="660"/>
                    <a:pt x="1" y="888"/>
                    <a:pt x="160" y="899"/>
                  </a:cubicBezTo>
                  <a:cubicBezTo>
                    <a:pt x="308" y="899"/>
                    <a:pt x="524" y="615"/>
                    <a:pt x="592" y="512"/>
                  </a:cubicBezTo>
                  <a:cubicBezTo>
                    <a:pt x="683" y="364"/>
                    <a:pt x="774" y="171"/>
                    <a:pt x="797" y="0"/>
                  </a:cubicBezTo>
                  <a:close/>
                  <a:moveTo>
                    <a:pt x="1388" y="922"/>
                  </a:moveTo>
                  <a:cubicBezTo>
                    <a:pt x="1218" y="1013"/>
                    <a:pt x="1081" y="1149"/>
                    <a:pt x="967" y="1308"/>
                  </a:cubicBezTo>
                  <a:cubicBezTo>
                    <a:pt x="934" y="1358"/>
                    <a:pt x="847" y="1462"/>
                    <a:pt x="885" y="1462"/>
                  </a:cubicBezTo>
                  <a:cubicBezTo>
                    <a:pt x="900" y="1462"/>
                    <a:pt x="931" y="1448"/>
                    <a:pt x="990" y="1411"/>
                  </a:cubicBezTo>
                  <a:cubicBezTo>
                    <a:pt x="1058" y="1365"/>
                    <a:pt x="1115" y="1286"/>
                    <a:pt x="1172" y="1217"/>
                  </a:cubicBezTo>
                  <a:cubicBezTo>
                    <a:pt x="1252" y="1138"/>
                    <a:pt x="1331" y="1035"/>
                    <a:pt x="1388" y="922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3"/>
            <p:cNvSpPr/>
            <p:nvPr/>
          </p:nvSpPr>
          <p:spPr>
            <a:xfrm>
              <a:off x="5783725" y="2916400"/>
              <a:ext cx="179150" cy="215925"/>
            </a:xfrm>
            <a:custGeom>
              <a:rect b="b" l="l" r="r" t="t"/>
              <a:pathLst>
                <a:path extrusionOk="0" h="8637" w="7166">
                  <a:moveTo>
                    <a:pt x="3902" y="3391"/>
                  </a:moveTo>
                  <a:lnTo>
                    <a:pt x="3902" y="3391"/>
                  </a:lnTo>
                  <a:cubicBezTo>
                    <a:pt x="3867" y="3482"/>
                    <a:pt x="3822" y="3562"/>
                    <a:pt x="3776" y="3641"/>
                  </a:cubicBezTo>
                  <a:cubicBezTo>
                    <a:pt x="3697" y="3755"/>
                    <a:pt x="3617" y="3858"/>
                    <a:pt x="3515" y="3949"/>
                  </a:cubicBezTo>
                  <a:cubicBezTo>
                    <a:pt x="3469" y="4005"/>
                    <a:pt x="3401" y="4051"/>
                    <a:pt x="3333" y="4062"/>
                  </a:cubicBezTo>
                  <a:cubicBezTo>
                    <a:pt x="3310" y="4017"/>
                    <a:pt x="3333" y="3960"/>
                    <a:pt x="3344" y="3914"/>
                  </a:cubicBezTo>
                  <a:cubicBezTo>
                    <a:pt x="3378" y="3812"/>
                    <a:pt x="3447" y="3710"/>
                    <a:pt x="3515" y="3630"/>
                  </a:cubicBezTo>
                  <a:cubicBezTo>
                    <a:pt x="3629" y="3528"/>
                    <a:pt x="3754" y="3448"/>
                    <a:pt x="3902" y="3391"/>
                  </a:cubicBezTo>
                  <a:close/>
                  <a:moveTo>
                    <a:pt x="4618" y="4096"/>
                  </a:moveTo>
                  <a:lnTo>
                    <a:pt x="4618" y="4096"/>
                  </a:lnTo>
                  <a:cubicBezTo>
                    <a:pt x="4561" y="4210"/>
                    <a:pt x="4493" y="4312"/>
                    <a:pt x="4413" y="4403"/>
                  </a:cubicBezTo>
                  <a:cubicBezTo>
                    <a:pt x="4334" y="4494"/>
                    <a:pt x="4254" y="4597"/>
                    <a:pt x="4163" y="4654"/>
                  </a:cubicBezTo>
                  <a:cubicBezTo>
                    <a:pt x="4152" y="4665"/>
                    <a:pt x="4152" y="4665"/>
                    <a:pt x="4140" y="4665"/>
                  </a:cubicBezTo>
                  <a:cubicBezTo>
                    <a:pt x="4140" y="4665"/>
                    <a:pt x="4140" y="4665"/>
                    <a:pt x="4140" y="4654"/>
                  </a:cubicBezTo>
                  <a:cubicBezTo>
                    <a:pt x="4175" y="4540"/>
                    <a:pt x="4243" y="4438"/>
                    <a:pt x="4322" y="4358"/>
                  </a:cubicBezTo>
                  <a:cubicBezTo>
                    <a:pt x="4402" y="4267"/>
                    <a:pt x="4504" y="4176"/>
                    <a:pt x="4618" y="4096"/>
                  </a:cubicBezTo>
                  <a:close/>
                  <a:moveTo>
                    <a:pt x="3589" y="2810"/>
                  </a:moveTo>
                  <a:cubicBezTo>
                    <a:pt x="3714" y="2810"/>
                    <a:pt x="3826" y="2868"/>
                    <a:pt x="3890" y="3027"/>
                  </a:cubicBezTo>
                  <a:lnTo>
                    <a:pt x="3902" y="3050"/>
                  </a:lnTo>
                  <a:cubicBezTo>
                    <a:pt x="3856" y="3073"/>
                    <a:pt x="3811" y="3084"/>
                    <a:pt x="3765" y="3107"/>
                  </a:cubicBezTo>
                  <a:cubicBezTo>
                    <a:pt x="3481" y="3232"/>
                    <a:pt x="3208" y="3437"/>
                    <a:pt x="3083" y="3732"/>
                  </a:cubicBezTo>
                  <a:cubicBezTo>
                    <a:pt x="3014" y="3869"/>
                    <a:pt x="2980" y="4040"/>
                    <a:pt x="3037" y="4187"/>
                  </a:cubicBezTo>
                  <a:cubicBezTo>
                    <a:pt x="3095" y="4303"/>
                    <a:pt x="3209" y="4377"/>
                    <a:pt x="3332" y="4377"/>
                  </a:cubicBezTo>
                  <a:cubicBezTo>
                    <a:pt x="3355" y="4377"/>
                    <a:pt x="3378" y="4375"/>
                    <a:pt x="3401" y="4369"/>
                  </a:cubicBezTo>
                  <a:cubicBezTo>
                    <a:pt x="3526" y="4347"/>
                    <a:pt x="3640" y="4278"/>
                    <a:pt x="3720" y="4187"/>
                  </a:cubicBezTo>
                  <a:cubicBezTo>
                    <a:pt x="3845" y="4062"/>
                    <a:pt x="3958" y="3937"/>
                    <a:pt x="4049" y="3801"/>
                  </a:cubicBezTo>
                  <a:cubicBezTo>
                    <a:pt x="4140" y="3641"/>
                    <a:pt x="4209" y="3482"/>
                    <a:pt x="4231" y="3312"/>
                  </a:cubicBezTo>
                  <a:cubicBezTo>
                    <a:pt x="4247" y="3311"/>
                    <a:pt x="4262" y="3310"/>
                    <a:pt x="4277" y="3310"/>
                  </a:cubicBezTo>
                  <a:cubicBezTo>
                    <a:pt x="4419" y="3310"/>
                    <a:pt x="4547" y="3360"/>
                    <a:pt x="4630" y="3494"/>
                  </a:cubicBezTo>
                  <a:cubicBezTo>
                    <a:pt x="4664" y="3562"/>
                    <a:pt x="4686" y="3641"/>
                    <a:pt x="4698" y="3721"/>
                  </a:cubicBezTo>
                  <a:cubicBezTo>
                    <a:pt x="4493" y="3789"/>
                    <a:pt x="4322" y="3926"/>
                    <a:pt x="4163" y="4062"/>
                  </a:cubicBezTo>
                  <a:cubicBezTo>
                    <a:pt x="4049" y="4187"/>
                    <a:pt x="3936" y="4312"/>
                    <a:pt x="3867" y="4472"/>
                  </a:cubicBezTo>
                  <a:cubicBezTo>
                    <a:pt x="3811" y="4608"/>
                    <a:pt x="3776" y="4790"/>
                    <a:pt x="3879" y="4915"/>
                  </a:cubicBezTo>
                  <a:cubicBezTo>
                    <a:pt x="3933" y="4976"/>
                    <a:pt x="4007" y="5001"/>
                    <a:pt x="4083" y="5001"/>
                  </a:cubicBezTo>
                  <a:cubicBezTo>
                    <a:pt x="4150" y="5001"/>
                    <a:pt x="4218" y="4981"/>
                    <a:pt x="4277" y="4949"/>
                  </a:cubicBezTo>
                  <a:cubicBezTo>
                    <a:pt x="4413" y="4881"/>
                    <a:pt x="4527" y="4756"/>
                    <a:pt x="4630" y="4642"/>
                  </a:cubicBezTo>
                  <a:cubicBezTo>
                    <a:pt x="4789" y="4460"/>
                    <a:pt x="4937" y="4233"/>
                    <a:pt x="4993" y="3994"/>
                  </a:cubicBezTo>
                  <a:cubicBezTo>
                    <a:pt x="5050" y="4005"/>
                    <a:pt x="5107" y="4028"/>
                    <a:pt x="5153" y="4074"/>
                  </a:cubicBezTo>
                  <a:cubicBezTo>
                    <a:pt x="5198" y="4119"/>
                    <a:pt x="5210" y="4187"/>
                    <a:pt x="5210" y="4256"/>
                  </a:cubicBezTo>
                  <a:cubicBezTo>
                    <a:pt x="5210" y="4449"/>
                    <a:pt x="5096" y="4620"/>
                    <a:pt x="5005" y="4779"/>
                  </a:cubicBezTo>
                  <a:cubicBezTo>
                    <a:pt x="4857" y="4995"/>
                    <a:pt x="4686" y="5211"/>
                    <a:pt x="4516" y="5416"/>
                  </a:cubicBezTo>
                  <a:cubicBezTo>
                    <a:pt x="4163" y="5825"/>
                    <a:pt x="3754" y="6178"/>
                    <a:pt x="3299" y="6474"/>
                  </a:cubicBezTo>
                  <a:cubicBezTo>
                    <a:pt x="3196" y="6542"/>
                    <a:pt x="3083" y="6610"/>
                    <a:pt x="2969" y="6678"/>
                  </a:cubicBezTo>
                  <a:cubicBezTo>
                    <a:pt x="2878" y="6610"/>
                    <a:pt x="2787" y="6553"/>
                    <a:pt x="2696" y="6485"/>
                  </a:cubicBezTo>
                  <a:cubicBezTo>
                    <a:pt x="2559" y="6394"/>
                    <a:pt x="2434" y="6303"/>
                    <a:pt x="2309" y="6212"/>
                  </a:cubicBezTo>
                  <a:cubicBezTo>
                    <a:pt x="2184" y="6121"/>
                    <a:pt x="2059" y="6019"/>
                    <a:pt x="1934" y="5916"/>
                  </a:cubicBezTo>
                  <a:cubicBezTo>
                    <a:pt x="1888" y="5882"/>
                    <a:pt x="1843" y="5837"/>
                    <a:pt x="1797" y="5802"/>
                  </a:cubicBezTo>
                  <a:cubicBezTo>
                    <a:pt x="1854" y="5598"/>
                    <a:pt x="1888" y="5382"/>
                    <a:pt x="1934" y="5177"/>
                  </a:cubicBezTo>
                  <a:cubicBezTo>
                    <a:pt x="1991" y="4915"/>
                    <a:pt x="2070" y="4654"/>
                    <a:pt x="2161" y="4415"/>
                  </a:cubicBezTo>
                  <a:cubicBezTo>
                    <a:pt x="2355" y="3926"/>
                    <a:pt x="2616" y="3459"/>
                    <a:pt x="3003" y="3095"/>
                  </a:cubicBezTo>
                  <a:cubicBezTo>
                    <a:pt x="3138" y="2968"/>
                    <a:pt x="3382" y="2810"/>
                    <a:pt x="3589" y="2810"/>
                  </a:cubicBezTo>
                  <a:close/>
                  <a:moveTo>
                    <a:pt x="6598" y="338"/>
                  </a:moveTo>
                  <a:cubicBezTo>
                    <a:pt x="6740" y="338"/>
                    <a:pt x="6815" y="431"/>
                    <a:pt x="6825" y="605"/>
                  </a:cubicBezTo>
                  <a:cubicBezTo>
                    <a:pt x="6825" y="753"/>
                    <a:pt x="6756" y="900"/>
                    <a:pt x="6700" y="1048"/>
                  </a:cubicBezTo>
                  <a:cubicBezTo>
                    <a:pt x="6563" y="1355"/>
                    <a:pt x="6472" y="1662"/>
                    <a:pt x="6427" y="1992"/>
                  </a:cubicBezTo>
                  <a:cubicBezTo>
                    <a:pt x="6358" y="2550"/>
                    <a:pt x="6381" y="3118"/>
                    <a:pt x="6301" y="3676"/>
                  </a:cubicBezTo>
                  <a:cubicBezTo>
                    <a:pt x="6222" y="4187"/>
                    <a:pt x="6040" y="4688"/>
                    <a:pt x="5778" y="5131"/>
                  </a:cubicBezTo>
                  <a:cubicBezTo>
                    <a:pt x="5505" y="5575"/>
                    <a:pt x="5153" y="5962"/>
                    <a:pt x="4743" y="6280"/>
                  </a:cubicBezTo>
                  <a:cubicBezTo>
                    <a:pt x="4539" y="6428"/>
                    <a:pt x="4322" y="6564"/>
                    <a:pt x="4095" y="6678"/>
                  </a:cubicBezTo>
                  <a:cubicBezTo>
                    <a:pt x="3981" y="6746"/>
                    <a:pt x="3856" y="6792"/>
                    <a:pt x="3731" y="6837"/>
                  </a:cubicBezTo>
                  <a:cubicBezTo>
                    <a:pt x="3617" y="6883"/>
                    <a:pt x="3515" y="6906"/>
                    <a:pt x="3424" y="6974"/>
                  </a:cubicBezTo>
                  <a:cubicBezTo>
                    <a:pt x="3367" y="6940"/>
                    <a:pt x="3322" y="6906"/>
                    <a:pt x="3265" y="6860"/>
                  </a:cubicBezTo>
                  <a:cubicBezTo>
                    <a:pt x="3788" y="6553"/>
                    <a:pt x="4254" y="6178"/>
                    <a:pt x="4664" y="5723"/>
                  </a:cubicBezTo>
                  <a:cubicBezTo>
                    <a:pt x="4891" y="5484"/>
                    <a:pt x="5096" y="5222"/>
                    <a:pt x="5278" y="4938"/>
                  </a:cubicBezTo>
                  <a:cubicBezTo>
                    <a:pt x="5414" y="4722"/>
                    <a:pt x="5539" y="4472"/>
                    <a:pt x="5528" y="4210"/>
                  </a:cubicBezTo>
                  <a:cubicBezTo>
                    <a:pt x="5517" y="3926"/>
                    <a:pt x="5289" y="3698"/>
                    <a:pt x="5005" y="3676"/>
                  </a:cubicBezTo>
                  <a:cubicBezTo>
                    <a:pt x="4971" y="3414"/>
                    <a:pt x="4846" y="3186"/>
                    <a:pt x="4607" y="3061"/>
                  </a:cubicBezTo>
                  <a:cubicBezTo>
                    <a:pt x="4509" y="3008"/>
                    <a:pt x="4403" y="2989"/>
                    <a:pt x="4297" y="2989"/>
                  </a:cubicBezTo>
                  <a:cubicBezTo>
                    <a:pt x="4267" y="2989"/>
                    <a:pt x="4238" y="2991"/>
                    <a:pt x="4209" y="2993"/>
                  </a:cubicBezTo>
                  <a:cubicBezTo>
                    <a:pt x="4197" y="2959"/>
                    <a:pt x="4197" y="2936"/>
                    <a:pt x="4186" y="2914"/>
                  </a:cubicBezTo>
                  <a:cubicBezTo>
                    <a:pt x="4087" y="2650"/>
                    <a:pt x="3839" y="2492"/>
                    <a:pt x="3566" y="2492"/>
                  </a:cubicBezTo>
                  <a:cubicBezTo>
                    <a:pt x="3557" y="2492"/>
                    <a:pt x="3547" y="2492"/>
                    <a:pt x="3538" y="2493"/>
                  </a:cubicBezTo>
                  <a:cubicBezTo>
                    <a:pt x="3276" y="2504"/>
                    <a:pt x="3026" y="2652"/>
                    <a:pt x="2844" y="2823"/>
                  </a:cubicBezTo>
                  <a:cubicBezTo>
                    <a:pt x="2594" y="3039"/>
                    <a:pt x="2389" y="3289"/>
                    <a:pt x="2230" y="3573"/>
                  </a:cubicBezTo>
                  <a:cubicBezTo>
                    <a:pt x="1888" y="4142"/>
                    <a:pt x="1672" y="4802"/>
                    <a:pt x="1570" y="5461"/>
                  </a:cubicBezTo>
                  <a:cubicBezTo>
                    <a:pt x="1559" y="5507"/>
                    <a:pt x="1547" y="5552"/>
                    <a:pt x="1547" y="5598"/>
                  </a:cubicBezTo>
                  <a:cubicBezTo>
                    <a:pt x="1479" y="5541"/>
                    <a:pt x="1411" y="5484"/>
                    <a:pt x="1342" y="5427"/>
                  </a:cubicBezTo>
                  <a:cubicBezTo>
                    <a:pt x="1377" y="5313"/>
                    <a:pt x="1365" y="5200"/>
                    <a:pt x="1377" y="5086"/>
                  </a:cubicBezTo>
                  <a:cubicBezTo>
                    <a:pt x="1388" y="4949"/>
                    <a:pt x="1399" y="4813"/>
                    <a:pt x="1422" y="4688"/>
                  </a:cubicBezTo>
                  <a:cubicBezTo>
                    <a:pt x="1468" y="4438"/>
                    <a:pt x="1536" y="4187"/>
                    <a:pt x="1627" y="3960"/>
                  </a:cubicBezTo>
                  <a:cubicBezTo>
                    <a:pt x="1820" y="3471"/>
                    <a:pt x="2093" y="3027"/>
                    <a:pt x="2446" y="2641"/>
                  </a:cubicBezTo>
                  <a:cubicBezTo>
                    <a:pt x="2787" y="2254"/>
                    <a:pt x="3219" y="1947"/>
                    <a:pt x="3685" y="1731"/>
                  </a:cubicBezTo>
                  <a:cubicBezTo>
                    <a:pt x="4197" y="1492"/>
                    <a:pt x="4743" y="1355"/>
                    <a:pt x="5266" y="1128"/>
                  </a:cubicBezTo>
                  <a:cubicBezTo>
                    <a:pt x="5562" y="991"/>
                    <a:pt x="5835" y="809"/>
                    <a:pt x="6097" y="605"/>
                  </a:cubicBezTo>
                  <a:cubicBezTo>
                    <a:pt x="6210" y="502"/>
                    <a:pt x="6336" y="400"/>
                    <a:pt x="6483" y="354"/>
                  </a:cubicBezTo>
                  <a:cubicBezTo>
                    <a:pt x="6526" y="343"/>
                    <a:pt x="6564" y="338"/>
                    <a:pt x="6598" y="338"/>
                  </a:cubicBezTo>
                  <a:close/>
                  <a:moveTo>
                    <a:pt x="1092" y="5666"/>
                  </a:moveTo>
                  <a:cubicBezTo>
                    <a:pt x="1297" y="5848"/>
                    <a:pt x="1513" y="6019"/>
                    <a:pt x="1729" y="6189"/>
                  </a:cubicBezTo>
                  <a:cubicBezTo>
                    <a:pt x="1832" y="6269"/>
                    <a:pt x="1934" y="6348"/>
                    <a:pt x="2036" y="6428"/>
                  </a:cubicBezTo>
                  <a:cubicBezTo>
                    <a:pt x="2059" y="6439"/>
                    <a:pt x="2082" y="6462"/>
                    <a:pt x="2105" y="6474"/>
                  </a:cubicBezTo>
                  <a:cubicBezTo>
                    <a:pt x="2105" y="6474"/>
                    <a:pt x="2105" y="6474"/>
                    <a:pt x="2105" y="6485"/>
                  </a:cubicBezTo>
                  <a:lnTo>
                    <a:pt x="2116" y="6485"/>
                  </a:lnTo>
                  <a:cubicBezTo>
                    <a:pt x="2139" y="6496"/>
                    <a:pt x="2150" y="6519"/>
                    <a:pt x="2173" y="6530"/>
                  </a:cubicBezTo>
                  <a:cubicBezTo>
                    <a:pt x="2275" y="6610"/>
                    <a:pt x="2389" y="6678"/>
                    <a:pt x="2491" y="6758"/>
                  </a:cubicBezTo>
                  <a:cubicBezTo>
                    <a:pt x="2719" y="6917"/>
                    <a:pt x="2946" y="7076"/>
                    <a:pt x="3174" y="7224"/>
                  </a:cubicBezTo>
                  <a:cubicBezTo>
                    <a:pt x="3071" y="7509"/>
                    <a:pt x="2901" y="7759"/>
                    <a:pt x="2673" y="7941"/>
                  </a:cubicBezTo>
                  <a:cubicBezTo>
                    <a:pt x="2423" y="8157"/>
                    <a:pt x="2105" y="8271"/>
                    <a:pt x="1775" y="8282"/>
                  </a:cubicBezTo>
                  <a:cubicBezTo>
                    <a:pt x="1672" y="8282"/>
                    <a:pt x="1559" y="8259"/>
                    <a:pt x="1445" y="8248"/>
                  </a:cubicBezTo>
                  <a:cubicBezTo>
                    <a:pt x="1274" y="8214"/>
                    <a:pt x="1092" y="8145"/>
                    <a:pt x="944" y="8032"/>
                  </a:cubicBezTo>
                  <a:cubicBezTo>
                    <a:pt x="808" y="7918"/>
                    <a:pt x="683" y="7770"/>
                    <a:pt x="603" y="7611"/>
                  </a:cubicBezTo>
                  <a:cubicBezTo>
                    <a:pt x="558" y="7520"/>
                    <a:pt x="501" y="7418"/>
                    <a:pt x="467" y="7304"/>
                  </a:cubicBezTo>
                  <a:cubicBezTo>
                    <a:pt x="387" y="6997"/>
                    <a:pt x="410" y="6655"/>
                    <a:pt x="546" y="6348"/>
                  </a:cubicBezTo>
                  <a:cubicBezTo>
                    <a:pt x="660" y="6075"/>
                    <a:pt x="853" y="5848"/>
                    <a:pt x="1092" y="5666"/>
                  </a:cubicBezTo>
                  <a:close/>
                  <a:moveTo>
                    <a:pt x="6608" y="0"/>
                  </a:moveTo>
                  <a:cubicBezTo>
                    <a:pt x="6474" y="0"/>
                    <a:pt x="6334" y="43"/>
                    <a:pt x="6222" y="104"/>
                  </a:cubicBezTo>
                  <a:cubicBezTo>
                    <a:pt x="5937" y="252"/>
                    <a:pt x="5733" y="480"/>
                    <a:pt x="5460" y="639"/>
                  </a:cubicBezTo>
                  <a:cubicBezTo>
                    <a:pt x="4937" y="934"/>
                    <a:pt x="4345" y="1071"/>
                    <a:pt x="3788" y="1287"/>
                  </a:cubicBezTo>
                  <a:cubicBezTo>
                    <a:pt x="2707" y="1708"/>
                    <a:pt x="1843" y="2550"/>
                    <a:pt x="1377" y="3596"/>
                  </a:cubicBezTo>
                  <a:cubicBezTo>
                    <a:pt x="1240" y="3892"/>
                    <a:pt x="1149" y="4210"/>
                    <a:pt x="1081" y="4517"/>
                  </a:cubicBezTo>
                  <a:cubicBezTo>
                    <a:pt x="1047" y="4676"/>
                    <a:pt x="1024" y="4824"/>
                    <a:pt x="1013" y="4984"/>
                  </a:cubicBezTo>
                  <a:cubicBezTo>
                    <a:pt x="1001" y="5086"/>
                    <a:pt x="990" y="5188"/>
                    <a:pt x="1001" y="5291"/>
                  </a:cubicBezTo>
                  <a:cubicBezTo>
                    <a:pt x="1001" y="5302"/>
                    <a:pt x="990" y="5302"/>
                    <a:pt x="990" y="5302"/>
                  </a:cubicBezTo>
                  <a:cubicBezTo>
                    <a:pt x="387" y="5700"/>
                    <a:pt x="0" y="6405"/>
                    <a:pt x="80" y="7133"/>
                  </a:cubicBezTo>
                  <a:cubicBezTo>
                    <a:pt x="137" y="7611"/>
                    <a:pt x="376" y="8032"/>
                    <a:pt x="740" y="8305"/>
                  </a:cubicBezTo>
                  <a:cubicBezTo>
                    <a:pt x="1027" y="8520"/>
                    <a:pt x="1393" y="8637"/>
                    <a:pt x="1764" y="8637"/>
                  </a:cubicBezTo>
                  <a:cubicBezTo>
                    <a:pt x="1862" y="8637"/>
                    <a:pt x="1961" y="8628"/>
                    <a:pt x="2059" y="8612"/>
                  </a:cubicBezTo>
                  <a:cubicBezTo>
                    <a:pt x="2753" y="8475"/>
                    <a:pt x="3310" y="7929"/>
                    <a:pt x="3538" y="7270"/>
                  </a:cubicBezTo>
                  <a:cubicBezTo>
                    <a:pt x="3674" y="7270"/>
                    <a:pt x="3799" y="7213"/>
                    <a:pt x="3936" y="7167"/>
                  </a:cubicBezTo>
                  <a:cubicBezTo>
                    <a:pt x="4084" y="7110"/>
                    <a:pt x="4220" y="7042"/>
                    <a:pt x="4357" y="6974"/>
                  </a:cubicBezTo>
                  <a:cubicBezTo>
                    <a:pt x="4641" y="6815"/>
                    <a:pt x="4914" y="6633"/>
                    <a:pt x="5153" y="6428"/>
                  </a:cubicBezTo>
                  <a:cubicBezTo>
                    <a:pt x="6028" y="5677"/>
                    <a:pt x="6597" y="4608"/>
                    <a:pt x="6688" y="3459"/>
                  </a:cubicBezTo>
                  <a:cubicBezTo>
                    <a:pt x="6745" y="2868"/>
                    <a:pt x="6711" y="2254"/>
                    <a:pt x="6847" y="1674"/>
                  </a:cubicBezTo>
                  <a:cubicBezTo>
                    <a:pt x="6916" y="1367"/>
                    <a:pt x="7075" y="1094"/>
                    <a:pt x="7143" y="787"/>
                  </a:cubicBezTo>
                  <a:cubicBezTo>
                    <a:pt x="7166" y="639"/>
                    <a:pt x="7166" y="480"/>
                    <a:pt x="7109" y="343"/>
                  </a:cubicBezTo>
                  <a:cubicBezTo>
                    <a:pt x="7075" y="241"/>
                    <a:pt x="7018" y="161"/>
                    <a:pt x="6927" y="104"/>
                  </a:cubicBezTo>
                  <a:cubicBezTo>
                    <a:pt x="6859" y="47"/>
                    <a:pt x="6768" y="13"/>
                    <a:pt x="6654" y="2"/>
                  </a:cubicBezTo>
                  <a:cubicBezTo>
                    <a:pt x="6639" y="1"/>
                    <a:pt x="6623" y="0"/>
                    <a:pt x="660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3"/>
            <p:cNvSpPr/>
            <p:nvPr/>
          </p:nvSpPr>
          <p:spPr>
            <a:xfrm>
              <a:off x="5799350" y="3067975"/>
              <a:ext cx="13675" cy="42700"/>
            </a:xfrm>
            <a:custGeom>
              <a:rect b="b" l="l" r="r" t="t"/>
              <a:pathLst>
                <a:path extrusionOk="0" h="1708" w="547">
                  <a:moveTo>
                    <a:pt x="420" y="0"/>
                  </a:moveTo>
                  <a:cubicBezTo>
                    <a:pt x="347" y="0"/>
                    <a:pt x="293" y="84"/>
                    <a:pt x="240" y="138"/>
                  </a:cubicBezTo>
                  <a:cubicBezTo>
                    <a:pt x="183" y="206"/>
                    <a:pt x="137" y="297"/>
                    <a:pt x="103" y="388"/>
                  </a:cubicBezTo>
                  <a:cubicBezTo>
                    <a:pt x="35" y="547"/>
                    <a:pt x="1" y="729"/>
                    <a:pt x="1" y="911"/>
                  </a:cubicBezTo>
                  <a:cubicBezTo>
                    <a:pt x="12" y="1070"/>
                    <a:pt x="35" y="1241"/>
                    <a:pt x="115" y="1389"/>
                  </a:cubicBezTo>
                  <a:cubicBezTo>
                    <a:pt x="170" y="1510"/>
                    <a:pt x="301" y="1708"/>
                    <a:pt x="455" y="1708"/>
                  </a:cubicBezTo>
                  <a:cubicBezTo>
                    <a:pt x="459" y="1708"/>
                    <a:pt x="463" y="1707"/>
                    <a:pt x="467" y="1707"/>
                  </a:cubicBezTo>
                  <a:cubicBezTo>
                    <a:pt x="524" y="1707"/>
                    <a:pt x="547" y="1650"/>
                    <a:pt x="524" y="1616"/>
                  </a:cubicBezTo>
                  <a:cubicBezTo>
                    <a:pt x="513" y="1548"/>
                    <a:pt x="445" y="1491"/>
                    <a:pt x="410" y="1446"/>
                  </a:cubicBezTo>
                  <a:cubicBezTo>
                    <a:pt x="365" y="1389"/>
                    <a:pt x="331" y="1332"/>
                    <a:pt x="308" y="1264"/>
                  </a:cubicBezTo>
                  <a:cubicBezTo>
                    <a:pt x="251" y="1138"/>
                    <a:pt x="228" y="1002"/>
                    <a:pt x="228" y="865"/>
                  </a:cubicBezTo>
                  <a:cubicBezTo>
                    <a:pt x="228" y="706"/>
                    <a:pt x="263" y="547"/>
                    <a:pt x="331" y="399"/>
                  </a:cubicBezTo>
                  <a:cubicBezTo>
                    <a:pt x="365" y="331"/>
                    <a:pt x="388" y="251"/>
                    <a:pt x="422" y="183"/>
                  </a:cubicBezTo>
                  <a:cubicBezTo>
                    <a:pt x="445" y="149"/>
                    <a:pt x="513" y="24"/>
                    <a:pt x="433" y="1"/>
                  </a:cubicBezTo>
                  <a:cubicBezTo>
                    <a:pt x="429" y="0"/>
                    <a:pt x="424" y="0"/>
                    <a:pt x="42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3"/>
            <p:cNvSpPr/>
            <p:nvPr/>
          </p:nvSpPr>
          <p:spPr>
            <a:xfrm>
              <a:off x="5817000" y="3110650"/>
              <a:ext cx="25600" cy="6850"/>
            </a:xfrm>
            <a:custGeom>
              <a:rect b="b" l="l" r="r" t="t"/>
              <a:pathLst>
                <a:path extrusionOk="0" h="274" w="1024">
                  <a:moveTo>
                    <a:pt x="967" y="0"/>
                  </a:moveTo>
                  <a:cubicBezTo>
                    <a:pt x="944" y="0"/>
                    <a:pt x="921" y="11"/>
                    <a:pt x="899" y="11"/>
                  </a:cubicBezTo>
                  <a:cubicBezTo>
                    <a:pt x="887" y="23"/>
                    <a:pt x="876" y="23"/>
                    <a:pt x="865" y="23"/>
                  </a:cubicBezTo>
                  <a:cubicBezTo>
                    <a:pt x="865" y="23"/>
                    <a:pt x="853" y="34"/>
                    <a:pt x="853" y="34"/>
                  </a:cubicBezTo>
                  <a:lnTo>
                    <a:pt x="808" y="34"/>
                  </a:lnTo>
                  <a:cubicBezTo>
                    <a:pt x="796" y="46"/>
                    <a:pt x="785" y="46"/>
                    <a:pt x="785" y="46"/>
                  </a:cubicBezTo>
                  <a:cubicBezTo>
                    <a:pt x="762" y="57"/>
                    <a:pt x="751" y="57"/>
                    <a:pt x="728" y="57"/>
                  </a:cubicBezTo>
                  <a:cubicBezTo>
                    <a:pt x="660" y="80"/>
                    <a:pt x="580" y="91"/>
                    <a:pt x="501" y="102"/>
                  </a:cubicBezTo>
                  <a:cubicBezTo>
                    <a:pt x="421" y="102"/>
                    <a:pt x="341" y="91"/>
                    <a:pt x="273" y="80"/>
                  </a:cubicBezTo>
                  <a:cubicBezTo>
                    <a:pt x="215" y="71"/>
                    <a:pt x="156" y="45"/>
                    <a:pt x="97" y="45"/>
                  </a:cubicBezTo>
                  <a:cubicBezTo>
                    <a:pt x="76" y="45"/>
                    <a:pt x="55" y="48"/>
                    <a:pt x="34" y="57"/>
                  </a:cubicBezTo>
                  <a:cubicBezTo>
                    <a:pt x="11" y="57"/>
                    <a:pt x="0" y="91"/>
                    <a:pt x="11" y="114"/>
                  </a:cubicBezTo>
                  <a:cubicBezTo>
                    <a:pt x="34" y="159"/>
                    <a:pt x="80" y="171"/>
                    <a:pt x="114" y="193"/>
                  </a:cubicBezTo>
                  <a:cubicBezTo>
                    <a:pt x="159" y="216"/>
                    <a:pt x="193" y="228"/>
                    <a:pt x="239" y="239"/>
                  </a:cubicBezTo>
                  <a:cubicBezTo>
                    <a:pt x="330" y="262"/>
                    <a:pt x="421" y="273"/>
                    <a:pt x="512" y="273"/>
                  </a:cubicBezTo>
                  <a:cubicBezTo>
                    <a:pt x="603" y="262"/>
                    <a:pt x="683" y="250"/>
                    <a:pt x="774" y="228"/>
                  </a:cubicBezTo>
                  <a:cubicBezTo>
                    <a:pt x="808" y="216"/>
                    <a:pt x="865" y="205"/>
                    <a:pt x="899" y="182"/>
                  </a:cubicBezTo>
                  <a:lnTo>
                    <a:pt x="899" y="171"/>
                  </a:lnTo>
                  <a:cubicBezTo>
                    <a:pt x="910" y="171"/>
                    <a:pt x="910" y="159"/>
                    <a:pt x="921" y="159"/>
                  </a:cubicBezTo>
                  <a:cubicBezTo>
                    <a:pt x="933" y="159"/>
                    <a:pt x="933" y="148"/>
                    <a:pt x="944" y="137"/>
                  </a:cubicBezTo>
                  <a:cubicBezTo>
                    <a:pt x="967" y="125"/>
                    <a:pt x="990" y="114"/>
                    <a:pt x="1001" y="91"/>
                  </a:cubicBezTo>
                  <a:cubicBezTo>
                    <a:pt x="1024" y="57"/>
                    <a:pt x="1012" y="0"/>
                    <a:pt x="9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3"/>
            <p:cNvSpPr/>
            <p:nvPr/>
          </p:nvSpPr>
          <p:spPr>
            <a:xfrm>
              <a:off x="5807900" y="3081625"/>
              <a:ext cx="4575" cy="15325"/>
            </a:xfrm>
            <a:custGeom>
              <a:rect b="b" l="l" r="r" t="t"/>
              <a:pathLst>
                <a:path extrusionOk="0" h="613" w="183">
                  <a:moveTo>
                    <a:pt x="103" y="1"/>
                  </a:moveTo>
                  <a:cubicBezTo>
                    <a:pt x="80" y="1"/>
                    <a:pt x="57" y="12"/>
                    <a:pt x="46" y="35"/>
                  </a:cubicBezTo>
                  <a:cubicBezTo>
                    <a:pt x="12" y="115"/>
                    <a:pt x="0" y="206"/>
                    <a:pt x="0" y="285"/>
                  </a:cubicBezTo>
                  <a:cubicBezTo>
                    <a:pt x="0" y="331"/>
                    <a:pt x="0" y="376"/>
                    <a:pt x="12" y="422"/>
                  </a:cubicBezTo>
                  <a:cubicBezTo>
                    <a:pt x="12" y="445"/>
                    <a:pt x="12" y="467"/>
                    <a:pt x="23" y="490"/>
                  </a:cubicBezTo>
                  <a:cubicBezTo>
                    <a:pt x="34" y="513"/>
                    <a:pt x="34" y="536"/>
                    <a:pt x="57" y="558"/>
                  </a:cubicBezTo>
                  <a:cubicBezTo>
                    <a:pt x="57" y="570"/>
                    <a:pt x="68" y="581"/>
                    <a:pt x="80" y="592"/>
                  </a:cubicBezTo>
                  <a:cubicBezTo>
                    <a:pt x="93" y="606"/>
                    <a:pt x="110" y="612"/>
                    <a:pt x="126" y="612"/>
                  </a:cubicBezTo>
                  <a:cubicBezTo>
                    <a:pt x="150" y="612"/>
                    <a:pt x="171" y="597"/>
                    <a:pt x="171" y="570"/>
                  </a:cubicBezTo>
                  <a:cubicBezTo>
                    <a:pt x="171" y="547"/>
                    <a:pt x="171" y="536"/>
                    <a:pt x="171" y="524"/>
                  </a:cubicBezTo>
                  <a:cubicBezTo>
                    <a:pt x="182" y="501"/>
                    <a:pt x="171" y="479"/>
                    <a:pt x="171" y="456"/>
                  </a:cubicBezTo>
                  <a:lnTo>
                    <a:pt x="159" y="399"/>
                  </a:lnTo>
                  <a:cubicBezTo>
                    <a:pt x="159" y="365"/>
                    <a:pt x="148" y="319"/>
                    <a:pt x="148" y="285"/>
                  </a:cubicBezTo>
                  <a:cubicBezTo>
                    <a:pt x="148" y="274"/>
                    <a:pt x="148" y="263"/>
                    <a:pt x="148" y="251"/>
                  </a:cubicBezTo>
                  <a:lnTo>
                    <a:pt x="148" y="240"/>
                  </a:lnTo>
                  <a:lnTo>
                    <a:pt x="148" y="206"/>
                  </a:lnTo>
                  <a:lnTo>
                    <a:pt x="148" y="172"/>
                  </a:lnTo>
                  <a:cubicBezTo>
                    <a:pt x="148" y="160"/>
                    <a:pt x="148" y="137"/>
                    <a:pt x="148" y="115"/>
                  </a:cubicBezTo>
                  <a:cubicBezTo>
                    <a:pt x="148" y="92"/>
                    <a:pt x="148" y="69"/>
                    <a:pt x="148" y="46"/>
                  </a:cubicBezTo>
                  <a:cubicBezTo>
                    <a:pt x="148" y="24"/>
                    <a:pt x="125" y="1"/>
                    <a:pt x="10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3"/>
            <p:cNvSpPr/>
            <p:nvPr/>
          </p:nvSpPr>
          <p:spPr>
            <a:xfrm>
              <a:off x="5813575" y="3084475"/>
              <a:ext cx="4300" cy="9425"/>
            </a:xfrm>
            <a:custGeom>
              <a:rect b="b" l="l" r="r" t="t"/>
              <a:pathLst>
                <a:path extrusionOk="0" h="377" w="172">
                  <a:moveTo>
                    <a:pt x="92" y="1"/>
                  </a:moveTo>
                  <a:cubicBezTo>
                    <a:pt x="69" y="1"/>
                    <a:pt x="46" y="12"/>
                    <a:pt x="35" y="23"/>
                  </a:cubicBezTo>
                  <a:cubicBezTo>
                    <a:pt x="35" y="35"/>
                    <a:pt x="23" y="46"/>
                    <a:pt x="23" y="46"/>
                  </a:cubicBezTo>
                  <a:cubicBezTo>
                    <a:pt x="1" y="69"/>
                    <a:pt x="1" y="103"/>
                    <a:pt x="1" y="114"/>
                  </a:cubicBezTo>
                  <a:cubicBezTo>
                    <a:pt x="1" y="137"/>
                    <a:pt x="1" y="149"/>
                    <a:pt x="1" y="160"/>
                  </a:cubicBezTo>
                  <a:cubicBezTo>
                    <a:pt x="1" y="183"/>
                    <a:pt x="1" y="205"/>
                    <a:pt x="1" y="217"/>
                  </a:cubicBezTo>
                  <a:cubicBezTo>
                    <a:pt x="1" y="251"/>
                    <a:pt x="12" y="274"/>
                    <a:pt x="35" y="296"/>
                  </a:cubicBezTo>
                  <a:cubicBezTo>
                    <a:pt x="35" y="296"/>
                    <a:pt x="35" y="308"/>
                    <a:pt x="46" y="308"/>
                  </a:cubicBezTo>
                  <a:cubicBezTo>
                    <a:pt x="46" y="319"/>
                    <a:pt x="58" y="331"/>
                    <a:pt x="69" y="331"/>
                  </a:cubicBezTo>
                  <a:cubicBezTo>
                    <a:pt x="80" y="353"/>
                    <a:pt x="92" y="365"/>
                    <a:pt x="114" y="376"/>
                  </a:cubicBezTo>
                  <a:cubicBezTo>
                    <a:pt x="126" y="376"/>
                    <a:pt x="148" y="376"/>
                    <a:pt x="160" y="365"/>
                  </a:cubicBezTo>
                  <a:cubicBezTo>
                    <a:pt x="171" y="353"/>
                    <a:pt x="171" y="342"/>
                    <a:pt x="171" y="319"/>
                  </a:cubicBezTo>
                  <a:cubicBezTo>
                    <a:pt x="171" y="319"/>
                    <a:pt x="171" y="308"/>
                    <a:pt x="171" y="296"/>
                  </a:cubicBezTo>
                  <a:cubicBezTo>
                    <a:pt x="171" y="296"/>
                    <a:pt x="171" y="296"/>
                    <a:pt x="171" y="285"/>
                  </a:cubicBezTo>
                  <a:cubicBezTo>
                    <a:pt x="171" y="274"/>
                    <a:pt x="171" y="262"/>
                    <a:pt x="171" y="262"/>
                  </a:cubicBezTo>
                  <a:cubicBezTo>
                    <a:pt x="160" y="251"/>
                    <a:pt x="160" y="251"/>
                    <a:pt x="160" y="240"/>
                  </a:cubicBezTo>
                  <a:cubicBezTo>
                    <a:pt x="160" y="228"/>
                    <a:pt x="160" y="217"/>
                    <a:pt x="160" y="205"/>
                  </a:cubicBezTo>
                  <a:cubicBezTo>
                    <a:pt x="160" y="194"/>
                    <a:pt x="160" y="194"/>
                    <a:pt x="148" y="194"/>
                  </a:cubicBezTo>
                  <a:cubicBezTo>
                    <a:pt x="148" y="160"/>
                    <a:pt x="137" y="126"/>
                    <a:pt x="137" y="92"/>
                  </a:cubicBezTo>
                  <a:cubicBezTo>
                    <a:pt x="137" y="80"/>
                    <a:pt x="137" y="80"/>
                    <a:pt x="137" y="69"/>
                  </a:cubicBezTo>
                  <a:cubicBezTo>
                    <a:pt x="137" y="69"/>
                    <a:pt x="137" y="69"/>
                    <a:pt x="137" y="58"/>
                  </a:cubicBezTo>
                  <a:cubicBezTo>
                    <a:pt x="137" y="58"/>
                    <a:pt x="126" y="58"/>
                    <a:pt x="126" y="46"/>
                  </a:cubicBezTo>
                  <a:cubicBezTo>
                    <a:pt x="126" y="23"/>
                    <a:pt x="114" y="12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3"/>
            <p:cNvSpPr/>
            <p:nvPr/>
          </p:nvSpPr>
          <p:spPr>
            <a:xfrm>
              <a:off x="5816700" y="30856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3"/>
            <p:cNvSpPr/>
            <p:nvPr/>
          </p:nvSpPr>
          <p:spPr>
            <a:xfrm>
              <a:off x="5816700" y="308562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3"/>
            <p:cNvSpPr/>
            <p:nvPr/>
          </p:nvSpPr>
          <p:spPr>
            <a:xfrm>
              <a:off x="5920775" y="3086250"/>
              <a:ext cx="69700" cy="69350"/>
            </a:xfrm>
            <a:custGeom>
              <a:rect b="b" l="l" r="r" t="t"/>
              <a:pathLst>
                <a:path extrusionOk="0" h="2774" w="2788">
                  <a:moveTo>
                    <a:pt x="1422" y="612"/>
                  </a:moveTo>
                  <a:cubicBezTo>
                    <a:pt x="1456" y="612"/>
                    <a:pt x="1502" y="612"/>
                    <a:pt x="1547" y="624"/>
                  </a:cubicBezTo>
                  <a:cubicBezTo>
                    <a:pt x="1650" y="635"/>
                    <a:pt x="1718" y="658"/>
                    <a:pt x="1775" y="692"/>
                  </a:cubicBezTo>
                  <a:cubicBezTo>
                    <a:pt x="1786" y="703"/>
                    <a:pt x="1786" y="715"/>
                    <a:pt x="1786" y="726"/>
                  </a:cubicBezTo>
                  <a:cubicBezTo>
                    <a:pt x="1775" y="737"/>
                    <a:pt x="1775" y="737"/>
                    <a:pt x="1775" y="737"/>
                  </a:cubicBezTo>
                  <a:lnTo>
                    <a:pt x="1763" y="737"/>
                  </a:lnTo>
                  <a:cubicBezTo>
                    <a:pt x="1741" y="737"/>
                    <a:pt x="1718" y="737"/>
                    <a:pt x="1707" y="726"/>
                  </a:cubicBezTo>
                  <a:cubicBezTo>
                    <a:pt x="1684" y="726"/>
                    <a:pt x="1672" y="726"/>
                    <a:pt x="1650" y="715"/>
                  </a:cubicBezTo>
                  <a:lnTo>
                    <a:pt x="1593" y="715"/>
                  </a:lnTo>
                  <a:lnTo>
                    <a:pt x="1570" y="703"/>
                  </a:lnTo>
                  <a:lnTo>
                    <a:pt x="1286" y="703"/>
                  </a:lnTo>
                  <a:cubicBezTo>
                    <a:pt x="1286" y="703"/>
                    <a:pt x="1274" y="692"/>
                    <a:pt x="1263" y="692"/>
                  </a:cubicBezTo>
                  <a:cubicBezTo>
                    <a:pt x="1252" y="692"/>
                    <a:pt x="1252" y="692"/>
                    <a:pt x="1252" y="680"/>
                  </a:cubicBezTo>
                  <a:cubicBezTo>
                    <a:pt x="1252" y="669"/>
                    <a:pt x="1252" y="669"/>
                    <a:pt x="1263" y="658"/>
                  </a:cubicBezTo>
                  <a:cubicBezTo>
                    <a:pt x="1274" y="646"/>
                    <a:pt x="1286" y="646"/>
                    <a:pt x="1297" y="635"/>
                  </a:cubicBezTo>
                  <a:cubicBezTo>
                    <a:pt x="1309" y="624"/>
                    <a:pt x="1331" y="624"/>
                    <a:pt x="1354" y="624"/>
                  </a:cubicBezTo>
                  <a:cubicBezTo>
                    <a:pt x="1377" y="612"/>
                    <a:pt x="1400" y="612"/>
                    <a:pt x="1422" y="612"/>
                  </a:cubicBezTo>
                  <a:close/>
                  <a:moveTo>
                    <a:pt x="1388" y="273"/>
                  </a:moveTo>
                  <a:cubicBezTo>
                    <a:pt x="1433" y="273"/>
                    <a:pt x="1479" y="276"/>
                    <a:pt x="1525" y="282"/>
                  </a:cubicBezTo>
                  <a:cubicBezTo>
                    <a:pt x="1695" y="305"/>
                    <a:pt x="1854" y="351"/>
                    <a:pt x="2014" y="442"/>
                  </a:cubicBezTo>
                  <a:cubicBezTo>
                    <a:pt x="2116" y="498"/>
                    <a:pt x="2184" y="555"/>
                    <a:pt x="2241" y="612"/>
                  </a:cubicBezTo>
                  <a:lnTo>
                    <a:pt x="2253" y="624"/>
                  </a:lnTo>
                  <a:cubicBezTo>
                    <a:pt x="2298" y="669"/>
                    <a:pt x="2355" y="737"/>
                    <a:pt x="2332" y="783"/>
                  </a:cubicBezTo>
                  <a:cubicBezTo>
                    <a:pt x="2332" y="794"/>
                    <a:pt x="2321" y="794"/>
                    <a:pt x="2321" y="794"/>
                  </a:cubicBezTo>
                  <a:cubicBezTo>
                    <a:pt x="2298" y="794"/>
                    <a:pt x="2241" y="760"/>
                    <a:pt x="2218" y="737"/>
                  </a:cubicBezTo>
                  <a:cubicBezTo>
                    <a:pt x="2218" y="737"/>
                    <a:pt x="2207" y="737"/>
                    <a:pt x="2207" y="726"/>
                  </a:cubicBezTo>
                  <a:cubicBezTo>
                    <a:pt x="2139" y="692"/>
                    <a:pt x="2071" y="646"/>
                    <a:pt x="2002" y="601"/>
                  </a:cubicBezTo>
                  <a:cubicBezTo>
                    <a:pt x="1854" y="521"/>
                    <a:pt x="1695" y="464"/>
                    <a:pt x="1547" y="442"/>
                  </a:cubicBezTo>
                  <a:cubicBezTo>
                    <a:pt x="1495" y="433"/>
                    <a:pt x="1443" y="430"/>
                    <a:pt x="1391" y="430"/>
                  </a:cubicBezTo>
                  <a:cubicBezTo>
                    <a:pt x="1296" y="430"/>
                    <a:pt x="1203" y="442"/>
                    <a:pt x="1115" y="464"/>
                  </a:cubicBezTo>
                  <a:cubicBezTo>
                    <a:pt x="1047" y="487"/>
                    <a:pt x="990" y="521"/>
                    <a:pt x="922" y="544"/>
                  </a:cubicBezTo>
                  <a:cubicBezTo>
                    <a:pt x="910" y="555"/>
                    <a:pt x="888" y="578"/>
                    <a:pt x="865" y="589"/>
                  </a:cubicBezTo>
                  <a:cubicBezTo>
                    <a:pt x="819" y="612"/>
                    <a:pt x="785" y="635"/>
                    <a:pt x="751" y="646"/>
                  </a:cubicBezTo>
                  <a:cubicBezTo>
                    <a:pt x="740" y="646"/>
                    <a:pt x="717" y="646"/>
                    <a:pt x="706" y="635"/>
                  </a:cubicBezTo>
                  <a:cubicBezTo>
                    <a:pt x="706" y="624"/>
                    <a:pt x="694" y="624"/>
                    <a:pt x="694" y="612"/>
                  </a:cubicBezTo>
                  <a:cubicBezTo>
                    <a:pt x="717" y="476"/>
                    <a:pt x="888" y="373"/>
                    <a:pt x="1047" y="328"/>
                  </a:cubicBezTo>
                  <a:cubicBezTo>
                    <a:pt x="1147" y="295"/>
                    <a:pt x="1265" y="273"/>
                    <a:pt x="1388" y="273"/>
                  </a:cubicBezTo>
                  <a:close/>
                  <a:moveTo>
                    <a:pt x="1479" y="840"/>
                  </a:moveTo>
                  <a:cubicBezTo>
                    <a:pt x="1490" y="840"/>
                    <a:pt x="1513" y="840"/>
                    <a:pt x="1536" y="851"/>
                  </a:cubicBezTo>
                  <a:lnTo>
                    <a:pt x="1570" y="851"/>
                  </a:lnTo>
                  <a:cubicBezTo>
                    <a:pt x="1581" y="862"/>
                    <a:pt x="1604" y="862"/>
                    <a:pt x="1627" y="874"/>
                  </a:cubicBezTo>
                  <a:cubicBezTo>
                    <a:pt x="1627" y="885"/>
                    <a:pt x="1638" y="885"/>
                    <a:pt x="1638" y="896"/>
                  </a:cubicBezTo>
                  <a:cubicBezTo>
                    <a:pt x="1650" y="908"/>
                    <a:pt x="1650" y="908"/>
                    <a:pt x="1650" y="919"/>
                  </a:cubicBezTo>
                  <a:cubicBezTo>
                    <a:pt x="1650" y="919"/>
                    <a:pt x="1638" y="931"/>
                    <a:pt x="1627" y="931"/>
                  </a:cubicBezTo>
                  <a:lnTo>
                    <a:pt x="1593" y="931"/>
                  </a:lnTo>
                  <a:cubicBezTo>
                    <a:pt x="1581" y="927"/>
                    <a:pt x="1569" y="926"/>
                    <a:pt x="1556" y="926"/>
                  </a:cubicBezTo>
                  <a:cubicBezTo>
                    <a:pt x="1530" y="926"/>
                    <a:pt x="1502" y="931"/>
                    <a:pt x="1479" y="931"/>
                  </a:cubicBezTo>
                  <a:lnTo>
                    <a:pt x="1365" y="931"/>
                  </a:lnTo>
                  <a:cubicBezTo>
                    <a:pt x="1365" y="942"/>
                    <a:pt x="1354" y="942"/>
                    <a:pt x="1354" y="942"/>
                  </a:cubicBezTo>
                  <a:cubicBezTo>
                    <a:pt x="1343" y="931"/>
                    <a:pt x="1343" y="931"/>
                    <a:pt x="1343" y="931"/>
                  </a:cubicBezTo>
                  <a:cubicBezTo>
                    <a:pt x="1343" y="931"/>
                    <a:pt x="1343" y="919"/>
                    <a:pt x="1343" y="919"/>
                  </a:cubicBezTo>
                  <a:cubicBezTo>
                    <a:pt x="1343" y="908"/>
                    <a:pt x="1365" y="896"/>
                    <a:pt x="1377" y="885"/>
                  </a:cubicBezTo>
                  <a:cubicBezTo>
                    <a:pt x="1388" y="874"/>
                    <a:pt x="1388" y="874"/>
                    <a:pt x="1400" y="874"/>
                  </a:cubicBezTo>
                  <a:cubicBezTo>
                    <a:pt x="1400" y="862"/>
                    <a:pt x="1400" y="862"/>
                    <a:pt x="1411" y="862"/>
                  </a:cubicBezTo>
                  <a:lnTo>
                    <a:pt x="1422" y="862"/>
                  </a:lnTo>
                  <a:cubicBezTo>
                    <a:pt x="1434" y="851"/>
                    <a:pt x="1456" y="840"/>
                    <a:pt x="1479" y="840"/>
                  </a:cubicBezTo>
                  <a:close/>
                  <a:moveTo>
                    <a:pt x="535" y="862"/>
                  </a:moveTo>
                  <a:cubicBezTo>
                    <a:pt x="535" y="862"/>
                    <a:pt x="546" y="862"/>
                    <a:pt x="546" y="874"/>
                  </a:cubicBezTo>
                  <a:cubicBezTo>
                    <a:pt x="558" y="919"/>
                    <a:pt x="535" y="965"/>
                    <a:pt x="512" y="1022"/>
                  </a:cubicBezTo>
                  <a:cubicBezTo>
                    <a:pt x="501" y="1044"/>
                    <a:pt x="490" y="1067"/>
                    <a:pt x="490" y="1090"/>
                  </a:cubicBezTo>
                  <a:cubicBezTo>
                    <a:pt x="467" y="1158"/>
                    <a:pt x="444" y="1249"/>
                    <a:pt x="444" y="1317"/>
                  </a:cubicBezTo>
                  <a:cubicBezTo>
                    <a:pt x="433" y="1386"/>
                    <a:pt x="433" y="1465"/>
                    <a:pt x="444" y="1556"/>
                  </a:cubicBezTo>
                  <a:cubicBezTo>
                    <a:pt x="444" y="1579"/>
                    <a:pt x="455" y="1590"/>
                    <a:pt x="455" y="1613"/>
                  </a:cubicBezTo>
                  <a:lnTo>
                    <a:pt x="455" y="1636"/>
                  </a:lnTo>
                  <a:cubicBezTo>
                    <a:pt x="455" y="1647"/>
                    <a:pt x="467" y="1659"/>
                    <a:pt x="467" y="1659"/>
                  </a:cubicBezTo>
                  <a:lnTo>
                    <a:pt x="455" y="1670"/>
                  </a:lnTo>
                  <a:cubicBezTo>
                    <a:pt x="455" y="1670"/>
                    <a:pt x="455" y="1681"/>
                    <a:pt x="467" y="1681"/>
                  </a:cubicBezTo>
                  <a:lnTo>
                    <a:pt x="467" y="1693"/>
                  </a:lnTo>
                  <a:cubicBezTo>
                    <a:pt x="467" y="1704"/>
                    <a:pt x="467" y="1715"/>
                    <a:pt x="467" y="1727"/>
                  </a:cubicBezTo>
                  <a:cubicBezTo>
                    <a:pt x="478" y="1750"/>
                    <a:pt x="478" y="1772"/>
                    <a:pt x="478" y="1784"/>
                  </a:cubicBezTo>
                  <a:cubicBezTo>
                    <a:pt x="478" y="1795"/>
                    <a:pt x="478" y="1795"/>
                    <a:pt x="467" y="1795"/>
                  </a:cubicBezTo>
                  <a:cubicBezTo>
                    <a:pt x="467" y="1806"/>
                    <a:pt x="467" y="1806"/>
                    <a:pt x="467" y="1806"/>
                  </a:cubicBezTo>
                  <a:cubicBezTo>
                    <a:pt x="455" y="1806"/>
                    <a:pt x="433" y="1806"/>
                    <a:pt x="421" y="1795"/>
                  </a:cubicBezTo>
                  <a:cubicBezTo>
                    <a:pt x="410" y="1784"/>
                    <a:pt x="410" y="1772"/>
                    <a:pt x="399" y="1761"/>
                  </a:cubicBezTo>
                  <a:lnTo>
                    <a:pt x="399" y="1750"/>
                  </a:lnTo>
                  <a:cubicBezTo>
                    <a:pt x="399" y="1738"/>
                    <a:pt x="387" y="1727"/>
                    <a:pt x="387" y="1715"/>
                  </a:cubicBezTo>
                  <a:lnTo>
                    <a:pt x="376" y="1704"/>
                  </a:lnTo>
                  <a:cubicBezTo>
                    <a:pt x="376" y="1693"/>
                    <a:pt x="376" y="1693"/>
                    <a:pt x="376" y="1693"/>
                  </a:cubicBezTo>
                  <a:lnTo>
                    <a:pt x="364" y="1681"/>
                  </a:lnTo>
                  <a:cubicBezTo>
                    <a:pt x="353" y="1659"/>
                    <a:pt x="353" y="1624"/>
                    <a:pt x="342" y="1590"/>
                  </a:cubicBezTo>
                  <a:lnTo>
                    <a:pt x="342" y="1568"/>
                  </a:lnTo>
                  <a:cubicBezTo>
                    <a:pt x="330" y="1488"/>
                    <a:pt x="319" y="1397"/>
                    <a:pt x="330" y="1317"/>
                  </a:cubicBezTo>
                  <a:cubicBezTo>
                    <a:pt x="342" y="1226"/>
                    <a:pt x="364" y="1135"/>
                    <a:pt x="399" y="1056"/>
                  </a:cubicBezTo>
                  <a:cubicBezTo>
                    <a:pt x="410" y="1022"/>
                    <a:pt x="421" y="976"/>
                    <a:pt x="444" y="953"/>
                  </a:cubicBezTo>
                  <a:lnTo>
                    <a:pt x="455" y="942"/>
                  </a:lnTo>
                  <a:cubicBezTo>
                    <a:pt x="478" y="908"/>
                    <a:pt x="501" y="874"/>
                    <a:pt x="535" y="862"/>
                  </a:cubicBezTo>
                  <a:close/>
                  <a:moveTo>
                    <a:pt x="1372" y="1"/>
                  </a:moveTo>
                  <a:cubicBezTo>
                    <a:pt x="1316" y="1"/>
                    <a:pt x="1261" y="4"/>
                    <a:pt x="1206" y="9"/>
                  </a:cubicBezTo>
                  <a:cubicBezTo>
                    <a:pt x="1092" y="32"/>
                    <a:pt x="979" y="78"/>
                    <a:pt x="876" y="112"/>
                  </a:cubicBezTo>
                  <a:cubicBezTo>
                    <a:pt x="694" y="169"/>
                    <a:pt x="535" y="271"/>
                    <a:pt x="399" y="407"/>
                  </a:cubicBezTo>
                  <a:cubicBezTo>
                    <a:pt x="285" y="533"/>
                    <a:pt x="183" y="703"/>
                    <a:pt x="126" y="885"/>
                  </a:cubicBezTo>
                  <a:cubicBezTo>
                    <a:pt x="92" y="987"/>
                    <a:pt x="57" y="1101"/>
                    <a:pt x="35" y="1215"/>
                  </a:cubicBezTo>
                  <a:cubicBezTo>
                    <a:pt x="1" y="1545"/>
                    <a:pt x="80" y="1886"/>
                    <a:pt x="262" y="2159"/>
                  </a:cubicBezTo>
                  <a:cubicBezTo>
                    <a:pt x="421" y="2409"/>
                    <a:pt x="649" y="2614"/>
                    <a:pt x="922" y="2773"/>
                  </a:cubicBezTo>
                  <a:cubicBezTo>
                    <a:pt x="933" y="2773"/>
                    <a:pt x="945" y="2773"/>
                    <a:pt x="956" y="2762"/>
                  </a:cubicBezTo>
                  <a:cubicBezTo>
                    <a:pt x="1138" y="2546"/>
                    <a:pt x="1331" y="2341"/>
                    <a:pt x="1513" y="2136"/>
                  </a:cubicBezTo>
                  <a:cubicBezTo>
                    <a:pt x="1604" y="2045"/>
                    <a:pt x="1684" y="1954"/>
                    <a:pt x="1775" y="1863"/>
                  </a:cubicBezTo>
                  <a:lnTo>
                    <a:pt x="1832" y="1806"/>
                  </a:lnTo>
                  <a:lnTo>
                    <a:pt x="1832" y="1795"/>
                  </a:lnTo>
                  <a:lnTo>
                    <a:pt x="1809" y="1772"/>
                  </a:lnTo>
                  <a:lnTo>
                    <a:pt x="1809" y="1772"/>
                  </a:lnTo>
                  <a:lnTo>
                    <a:pt x="1843" y="1795"/>
                  </a:lnTo>
                  <a:lnTo>
                    <a:pt x="1900" y="1738"/>
                  </a:lnTo>
                  <a:cubicBezTo>
                    <a:pt x="1991" y="1647"/>
                    <a:pt x="2082" y="1556"/>
                    <a:pt x="2173" y="1465"/>
                  </a:cubicBezTo>
                  <a:cubicBezTo>
                    <a:pt x="2366" y="1272"/>
                    <a:pt x="2571" y="1078"/>
                    <a:pt x="2776" y="896"/>
                  </a:cubicBezTo>
                  <a:cubicBezTo>
                    <a:pt x="2787" y="885"/>
                    <a:pt x="2787" y="862"/>
                    <a:pt x="2787" y="851"/>
                  </a:cubicBezTo>
                  <a:cubicBezTo>
                    <a:pt x="2628" y="589"/>
                    <a:pt x="2412" y="362"/>
                    <a:pt x="2162" y="214"/>
                  </a:cubicBezTo>
                  <a:cubicBezTo>
                    <a:pt x="1925" y="72"/>
                    <a:pt x="1648" y="1"/>
                    <a:pt x="1372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3"/>
            <p:cNvSpPr/>
            <p:nvPr/>
          </p:nvSpPr>
          <p:spPr>
            <a:xfrm>
              <a:off x="5948650" y="3114125"/>
              <a:ext cx="156400" cy="153275"/>
            </a:xfrm>
            <a:custGeom>
              <a:rect b="b" l="l" r="r" t="t"/>
              <a:pathLst>
                <a:path extrusionOk="0" h="6131" w="6256">
                  <a:moveTo>
                    <a:pt x="1848" y="0"/>
                  </a:moveTo>
                  <a:cubicBezTo>
                    <a:pt x="1843" y="0"/>
                    <a:pt x="1837" y="3"/>
                    <a:pt x="1831" y="9"/>
                  </a:cubicBezTo>
                  <a:cubicBezTo>
                    <a:pt x="1763" y="66"/>
                    <a:pt x="1706" y="123"/>
                    <a:pt x="1649" y="180"/>
                  </a:cubicBezTo>
                  <a:lnTo>
                    <a:pt x="1627" y="191"/>
                  </a:lnTo>
                  <a:cubicBezTo>
                    <a:pt x="1615" y="202"/>
                    <a:pt x="1615" y="214"/>
                    <a:pt x="1615" y="225"/>
                  </a:cubicBezTo>
                  <a:cubicBezTo>
                    <a:pt x="1615" y="236"/>
                    <a:pt x="1627" y="248"/>
                    <a:pt x="1638" y="248"/>
                  </a:cubicBezTo>
                  <a:cubicBezTo>
                    <a:pt x="1683" y="259"/>
                    <a:pt x="1729" y="271"/>
                    <a:pt x="1774" y="282"/>
                  </a:cubicBezTo>
                  <a:cubicBezTo>
                    <a:pt x="2446" y="475"/>
                    <a:pt x="3060" y="794"/>
                    <a:pt x="3549" y="1180"/>
                  </a:cubicBezTo>
                  <a:cubicBezTo>
                    <a:pt x="3810" y="1397"/>
                    <a:pt x="4038" y="1624"/>
                    <a:pt x="4208" y="1886"/>
                  </a:cubicBezTo>
                  <a:cubicBezTo>
                    <a:pt x="4299" y="2022"/>
                    <a:pt x="4459" y="2295"/>
                    <a:pt x="4436" y="2591"/>
                  </a:cubicBezTo>
                  <a:cubicBezTo>
                    <a:pt x="4413" y="2875"/>
                    <a:pt x="4220" y="3091"/>
                    <a:pt x="3958" y="3148"/>
                  </a:cubicBezTo>
                  <a:cubicBezTo>
                    <a:pt x="3935" y="3159"/>
                    <a:pt x="3913" y="3159"/>
                    <a:pt x="3890" y="3159"/>
                  </a:cubicBezTo>
                  <a:lnTo>
                    <a:pt x="3879" y="3159"/>
                  </a:lnTo>
                  <a:cubicBezTo>
                    <a:pt x="3867" y="3171"/>
                    <a:pt x="3856" y="3182"/>
                    <a:pt x="3856" y="3194"/>
                  </a:cubicBezTo>
                  <a:cubicBezTo>
                    <a:pt x="3844" y="3341"/>
                    <a:pt x="3799" y="3467"/>
                    <a:pt x="3731" y="3569"/>
                  </a:cubicBezTo>
                  <a:cubicBezTo>
                    <a:pt x="3594" y="3762"/>
                    <a:pt x="3367" y="3865"/>
                    <a:pt x="3105" y="3865"/>
                  </a:cubicBezTo>
                  <a:cubicBezTo>
                    <a:pt x="3082" y="3865"/>
                    <a:pt x="3071" y="3876"/>
                    <a:pt x="3071" y="3887"/>
                  </a:cubicBezTo>
                  <a:cubicBezTo>
                    <a:pt x="3019" y="4138"/>
                    <a:pt x="2813" y="4312"/>
                    <a:pt x="2568" y="4312"/>
                  </a:cubicBezTo>
                  <a:cubicBezTo>
                    <a:pt x="2546" y="4312"/>
                    <a:pt x="2524" y="4311"/>
                    <a:pt x="2502" y="4308"/>
                  </a:cubicBezTo>
                  <a:cubicBezTo>
                    <a:pt x="2229" y="4285"/>
                    <a:pt x="2002" y="4115"/>
                    <a:pt x="1831" y="3978"/>
                  </a:cubicBezTo>
                  <a:cubicBezTo>
                    <a:pt x="1581" y="3762"/>
                    <a:pt x="1342" y="3523"/>
                    <a:pt x="1138" y="3273"/>
                  </a:cubicBezTo>
                  <a:cubicBezTo>
                    <a:pt x="751" y="2807"/>
                    <a:pt x="432" y="2295"/>
                    <a:pt x="194" y="1738"/>
                  </a:cubicBezTo>
                  <a:cubicBezTo>
                    <a:pt x="182" y="1738"/>
                    <a:pt x="182" y="1726"/>
                    <a:pt x="171" y="1726"/>
                  </a:cubicBezTo>
                  <a:cubicBezTo>
                    <a:pt x="159" y="1726"/>
                    <a:pt x="148" y="1726"/>
                    <a:pt x="137" y="1738"/>
                  </a:cubicBezTo>
                  <a:lnTo>
                    <a:pt x="91" y="1783"/>
                  </a:lnTo>
                  <a:cubicBezTo>
                    <a:pt x="57" y="1817"/>
                    <a:pt x="34" y="1852"/>
                    <a:pt x="12" y="1874"/>
                  </a:cubicBezTo>
                  <a:cubicBezTo>
                    <a:pt x="0" y="1886"/>
                    <a:pt x="0" y="1908"/>
                    <a:pt x="0" y="1920"/>
                  </a:cubicBezTo>
                  <a:cubicBezTo>
                    <a:pt x="46" y="1988"/>
                    <a:pt x="57" y="2068"/>
                    <a:pt x="80" y="2159"/>
                  </a:cubicBezTo>
                  <a:cubicBezTo>
                    <a:pt x="80" y="2181"/>
                    <a:pt x="91" y="2204"/>
                    <a:pt x="91" y="2227"/>
                  </a:cubicBezTo>
                  <a:cubicBezTo>
                    <a:pt x="125" y="2352"/>
                    <a:pt x="159" y="2488"/>
                    <a:pt x="205" y="2614"/>
                  </a:cubicBezTo>
                  <a:cubicBezTo>
                    <a:pt x="296" y="2852"/>
                    <a:pt x="398" y="3091"/>
                    <a:pt x="523" y="3319"/>
                  </a:cubicBezTo>
                  <a:cubicBezTo>
                    <a:pt x="785" y="3774"/>
                    <a:pt x="1126" y="4172"/>
                    <a:pt x="1547" y="4502"/>
                  </a:cubicBezTo>
                  <a:cubicBezTo>
                    <a:pt x="1945" y="4831"/>
                    <a:pt x="2423" y="5070"/>
                    <a:pt x="2923" y="5218"/>
                  </a:cubicBezTo>
                  <a:cubicBezTo>
                    <a:pt x="3196" y="5286"/>
                    <a:pt x="3492" y="5343"/>
                    <a:pt x="3765" y="5389"/>
                  </a:cubicBezTo>
                  <a:cubicBezTo>
                    <a:pt x="4038" y="5446"/>
                    <a:pt x="4311" y="5491"/>
                    <a:pt x="4572" y="5559"/>
                  </a:cubicBezTo>
                  <a:cubicBezTo>
                    <a:pt x="4879" y="5650"/>
                    <a:pt x="5175" y="5775"/>
                    <a:pt x="5471" y="5946"/>
                  </a:cubicBezTo>
                  <a:lnTo>
                    <a:pt x="5494" y="5957"/>
                  </a:lnTo>
                  <a:cubicBezTo>
                    <a:pt x="5619" y="6037"/>
                    <a:pt x="5755" y="6117"/>
                    <a:pt x="5915" y="6128"/>
                  </a:cubicBezTo>
                  <a:cubicBezTo>
                    <a:pt x="5933" y="6130"/>
                    <a:pt x="5952" y="6131"/>
                    <a:pt x="5969" y="6131"/>
                  </a:cubicBezTo>
                  <a:cubicBezTo>
                    <a:pt x="6058" y="6131"/>
                    <a:pt x="6129" y="6107"/>
                    <a:pt x="6176" y="6060"/>
                  </a:cubicBezTo>
                  <a:cubicBezTo>
                    <a:pt x="6233" y="6003"/>
                    <a:pt x="6256" y="5912"/>
                    <a:pt x="6233" y="5798"/>
                  </a:cubicBezTo>
                  <a:cubicBezTo>
                    <a:pt x="6210" y="5639"/>
                    <a:pt x="6119" y="5502"/>
                    <a:pt x="6051" y="5377"/>
                  </a:cubicBezTo>
                  <a:lnTo>
                    <a:pt x="6040" y="5366"/>
                  </a:lnTo>
                  <a:cubicBezTo>
                    <a:pt x="5858" y="5070"/>
                    <a:pt x="5721" y="4786"/>
                    <a:pt x="5630" y="4479"/>
                  </a:cubicBezTo>
                  <a:cubicBezTo>
                    <a:pt x="5551" y="4217"/>
                    <a:pt x="5494" y="3944"/>
                    <a:pt x="5437" y="3671"/>
                  </a:cubicBezTo>
                  <a:cubicBezTo>
                    <a:pt x="5380" y="3398"/>
                    <a:pt x="5323" y="3114"/>
                    <a:pt x="5243" y="2830"/>
                  </a:cubicBezTo>
                  <a:cubicBezTo>
                    <a:pt x="5084" y="2341"/>
                    <a:pt x="4823" y="1874"/>
                    <a:pt x="4493" y="1476"/>
                  </a:cubicBezTo>
                  <a:cubicBezTo>
                    <a:pt x="4152" y="1067"/>
                    <a:pt x="3742" y="737"/>
                    <a:pt x="3287" y="487"/>
                  </a:cubicBezTo>
                  <a:cubicBezTo>
                    <a:pt x="3048" y="362"/>
                    <a:pt x="2809" y="259"/>
                    <a:pt x="2582" y="191"/>
                  </a:cubicBezTo>
                  <a:cubicBezTo>
                    <a:pt x="2446" y="145"/>
                    <a:pt x="2320" y="111"/>
                    <a:pt x="2184" y="89"/>
                  </a:cubicBezTo>
                  <a:cubicBezTo>
                    <a:pt x="2161" y="77"/>
                    <a:pt x="2138" y="77"/>
                    <a:pt x="2116" y="77"/>
                  </a:cubicBezTo>
                  <a:cubicBezTo>
                    <a:pt x="2025" y="54"/>
                    <a:pt x="1945" y="43"/>
                    <a:pt x="1865" y="9"/>
                  </a:cubicBezTo>
                  <a:cubicBezTo>
                    <a:pt x="1860" y="3"/>
                    <a:pt x="1854" y="0"/>
                    <a:pt x="1848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3"/>
            <p:cNvSpPr/>
            <p:nvPr/>
          </p:nvSpPr>
          <p:spPr>
            <a:xfrm>
              <a:off x="5957750" y="3124300"/>
              <a:ext cx="97250" cy="91400"/>
            </a:xfrm>
            <a:custGeom>
              <a:rect b="b" l="l" r="r" t="t"/>
              <a:pathLst>
                <a:path extrusionOk="0" h="3656" w="3890">
                  <a:moveTo>
                    <a:pt x="1069" y="0"/>
                  </a:moveTo>
                  <a:cubicBezTo>
                    <a:pt x="1058" y="0"/>
                    <a:pt x="1047" y="0"/>
                    <a:pt x="1035" y="11"/>
                  </a:cubicBezTo>
                  <a:lnTo>
                    <a:pt x="990" y="57"/>
                  </a:lnTo>
                  <a:cubicBezTo>
                    <a:pt x="956" y="80"/>
                    <a:pt x="933" y="114"/>
                    <a:pt x="899" y="137"/>
                  </a:cubicBezTo>
                  <a:lnTo>
                    <a:pt x="785" y="239"/>
                  </a:lnTo>
                  <a:cubicBezTo>
                    <a:pt x="705" y="319"/>
                    <a:pt x="637" y="387"/>
                    <a:pt x="557" y="466"/>
                  </a:cubicBezTo>
                  <a:cubicBezTo>
                    <a:pt x="478" y="546"/>
                    <a:pt x="410" y="626"/>
                    <a:pt x="341" y="705"/>
                  </a:cubicBezTo>
                  <a:lnTo>
                    <a:pt x="239" y="819"/>
                  </a:lnTo>
                  <a:cubicBezTo>
                    <a:pt x="159" y="899"/>
                    <a:pt x="91" y="978"/>
                    <a:pt x="11" y="1069"/>
                  </a:cubicBezTo>
                  <a:cubicBezTo>
                    <a:pt x="0" y="1069"/>
                    <a:pt x="0" y="1092"/>
                    <a:pt x="11" y="1103"/>
                  </a:cubicBezTo>
                  <a:cubicBezTo>
                    <a:pt x="57" y="1217"/>
                    <a:pt x="114" y="1342"/>
                    <a:pt x="159" y="1456"/>
                  </a:cubicBezTo>
                  <a:cubicBezTo>
                    <a:pt x="410" y="1956"/>
                    <a:pt x="705" y="2411"/>
                    <a:pt x="1058" y="2798"/>
                  </a:cubicBezTo>
                  <a:cubicBezTo>
                    <a:pt x="1240" y="3003"/>
                    <a:pt x="1433" y="3196"/>
                    <a:pt x="1638" y="3367"/>
                  </a:cubicBezTo>
                  <a:cubicBezTo>
                    <a:pt x="1774" y="3492"/>
                    <a:pt x="1945" y="3617"/>
                    <a:pt x="2138" y="3651"/>
                  </a:cubicBezTo>
                  <a:cubicBezTo>
                    <a:pt x="2160" y="3654"/>
                    <a:pt x="2180" y="3655"/>
                    <a:pt x="2199" y="3655"/>
                  </a:cubicBezTo>
                  <a:cubicBezTo>
                    <a:pt x="2261" y="3655"/>
                    <a:pt x="2311" y="3640"/>
                    <a:pt x="2354" y="3606"/>
                  </a:cubicBezTo>
                  <a:cubicBezTo>
                    <a:pt x="2400" y="3571"/>
                    <a:pt x="2445" y="3515"/>
                    <a:pt x="2457" y="3446"/>
                  </a:cubicBezTo>
                  <a:cubicBezTo>
                    <a:pt x="2468" y="3424"/>
                    <a:pt x="2457" y="3412"/>
                    <a:pt x="2445" y="3401"/>
                  </a:cubicBezTo>
                  <a:cubicBezTo>
                    <a:pt x="2241" y="3333"/>
                    <a:pt x="2047" y="3185"/>
                    <a:pt x="1865" y="2969"/>
                  </a:cubicBezTo>
                  <a:lnTo>
                    <a:pt x="1843" y="2957"/>
                  </a:lnTo>
                  <a:cubicBezTo>
                    <a:pt x="1752" y="2843"/>
                    <a:pt x="1649" y="2730"/>
                    <a:pt x="1604" y="2593"/>
                  </a:cubicBezTo>
                  <a:cubicBezTo>
                    <a:pt x="1558" y="2480"/>
                    <a:pt x="1558" y="2320"/>
                    <a:pt x="1683" y="2241"/>
                  </a:cubicBezTo>
                  <a:cubicBezTo>
                    <a:pt x="1725" y="2217"/>
                    <a:pt x="1769" y="2207"/>
                    <a:pt x="1814" y="2207"/>
                  </a:cubicBezTo>
                  <a:cubicBezTo>
                    <a:pt x="1917" y="2207"/>
                    <a:pt x="2021" y="2258"/>
                    <a:pt x="2093" y="2298"/>
                  </a:cubicBezTo>
                  <a:cubicBezTo>
                    <a:pt x="2207" y="2366"/>
                    <a:pt x="2320" y="2468"/>
                    <a:pt x="2434" y="2627"/>
                  </a:cubicBezTo>
                  <a:cubicBezTo>
                    <a:pt x="2582" y="2832"/>
                    <a:pt x="2673" y="3014"/>
                    <a:pt x="2707" y="3185"/>
                  </a:cubicBezTo>
                  <a:cubicBezTo>
                    <a:pt x="2707" y="3196"/>
                    <a:pt x="2718" y="3207"/>
                    <a:pt x="2741" y="3207"/>
                  </a:cubicBezTo>
                  <a:cubicBezTo>
                    <a:pt x="2756" y="3210"/>
                    <a:pt x="2771" y="3210"/>
                    <a:pt x="2786" y="3210"/>
                  </a:cubicBezTo>
                  <a:cubicBezTo>
                    <a:pt x="2853" y="3210"/>
                    <a:pt x="2924" y="3192"/>
                    <a:pt x="2980" y="3173"/>
                  </a:cubicBezTo>
                  <a:cubicBezTo>
                    <a:pt x="3128" y="3105"/>
                    <a:pt x="3219" y="2969"/>
                    <a:pt x="3242" y="2775"/>
                  </a:cubicBezTo>
                  <a:cubicBezTo>
                    <a:pt x="3242" y="2764"/>
                    <a:pt x="3230" y="2741"/>
                    <a:pt x="3219" y="2741"/>
                  </a:cubicBezTo>
                  <a:cubicBezTo>
                    <a:pt x="3060" y="2707"/>
                    <a:pt x="2900" y="2627"/>
                    <a:pt x="2764" y="2502"/>
                  </a:cubicBezTo>
                  <a:cubicBezTo>
                    <a:pt x="2627" y="2389"/>
                    <a:pt x="2514" y="2252"/>
                    <a:pt x="2423" y="2138"/>
                  </a:cubicBezTo>
                  <a:cubicBezTo>
                    <a:pt x="2343" y="2025"/>
                    <a:pt x="2298" y="1911"/>
                    <a:pt x="2286" y="1808"/>
                  </a:cubicBezTo>
                  <a:cubicBezTo>
                    <a:pt x="2286" y="1672"/>
                    <a:pt x="2366" y="1547"/>
                    <a:pt x="2502" y="1513"/>
                  </a:cubicBezTo>
                  <a:cubicBezTo>
                    <a:pt x="2535" y="1501"/>
                    <a:pt x="2570" y="1496"/>
                    <a:pt x="2605" y="1496"/>
                  </a:cubicBezTo>
                  <a:cubicBezTo>
                    <a:pt x="2737" y="1496"/>
                    <a:pt x="2869" y="1568"/>
                    <a:pt x="2923" y="1604"/>
                  </a:cubicBezTo>
                  <a:cubicBezTo>
                    <a:pt x="3162" y="1752"/>
                    <a:pt x="3344" y="2013"/>
                    <a:pt x="3435" y="2354"/>
                  </a:cubicBezTo>
                  <a:cubicBezTo>
                    <a:pt x="3446" y="2389"/>
                    <a:pt x="3458" y="2434"/>
                    <a:pt x="3469" y="2480"/>
                  </a:cubicBezTo>
                  <a:cubicBezTo>
                    <a:pt x="3469" y="2491"/>
                    <a:pt x="3480" y="2502"/>
                    <a:pt x="3480" y="2502"/>
                  </a:cubicBezTo>
                  <a:cubicBezTo>
                    <a:pt x="3492" y="2514"/>
                    <a:pt x="3503" y="2514"/>
                    <a:pt x="3503" y="2514"/>
                  </a:cubicBezTo>
                  <a:lnTo>
                    <a:pt x="3515" y="2514"/>
                  </a:lnTo>
                  <a:cubicBezTo>
                    <a:pt x="3526" y="2514"/>
                    <a:pt x="3526" y="2514"/>
                    <a:pt x="3537" y="2502"/>
                  </a:cubicBezTo>
                  <a:cubicBezTo>
                    <a:pt x="3674" y="2468"/>
                    <a:pt x="3753" y="2400"/>
                    <a:pt x="3799" y="2298"/>
                  </a:cubicBezTo>
                  <a:cubicBezTo>
                    <a:pt x="3890" y="2059"/>
                    <a:pt x="3719" y="1729"/>
                    <a:pt x="3606" y="1570"/>
                  </a:cubicBezTo>
                  <a:cubicBezTo>
                    <a:pt x="3321" y="1183"/>
                    <a:pt x="2923" y="842"/>
                    <a:pt x="2400" y="557"/>
                  </a:cubicBezTo>
                  <a:cubicBezTo>
                    <a:pt x="2173" y="432"/>
                    <a:pt x="1922" y="330"/>
                    <a:pt x="1672" y="228"/>
                  </a:cubicBezTo>
                  <a:cubicBezTo>
                    <a:pt x="1592" y="193"/>
                    <a:pt x="1513" y="171"/>
                    <a:pt x="1433" y="137"/>
                  </a:cubicBezTo>
                  <a:cubicBezTo>
                    <a:pt x="1308" y="102"/>
                    <a:pt x="1183" y="57"/>
                    <a:pt x="1069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6021150" y="3168000"/>
              <a:ext cx="16800" cy="18025"/>
            </a:xfrm>
            <a:custGeom>
              <a:rect b="b" l="l" r="r" t="t"/>
              <a:pathLst>
                <a:path extrusionOk="0" h="721" w="672">
                  <a:moveTo>
                    <a:pt x="66" y="1"/>
                  </a:moveTo>
                  <a:cubicBezTo>
                    <a:pt x="55" y="1"/>
                    <a:pt x="45" y="2"/>
                    <a:pt x="35" y="4"/>
                  </a:cubicBezTo>
                  <a:cubicBezTo>
                    <a:pt x="23" y="4"/>
                    <a:pt x="12" y="4"/>
                    <a:pt x="12" y="15"/>
                  </a:cubicBezTo>
                  <a:cubicBezTo>
                    <a:pt x="12" y="15"/>
                    <a:pt x="0" y="15"/>
                    <a:pt x="0" y="26"/>
                  </a:cubicBezTo>
                  <a:cubicBezTo>
                    <a:pt x="0" y="26"/>
                    <a:pt x="0" y="38"/>
                    <a:pt x="0" y="49"/>
                  </a:cubicBezTo>
                  <a:cubicBezTo>
                    <a:pt x="12" y="106"/>
                    <a:pt x="46" y="174"/>
                    <a:pt x="103" y="254"/>
                  </a:cubicBezTo>
                  <a:cubicBezTo>
                    <a:pt x="194" y="368"/>
                    <a:pt x="285" y="470"/>
                    <a:pt x="376" y="550"/>
                  </a:cubicBezTo>
                  <a:cubicBezTo>
                    <a:pt x="455" y="629"/>
                    <a:pt x="535" y="675"/>
                    <a:pt x="626" y="720"/>
                  </a:cubicBezTo>
                  <a:cubicBezTo>
                    <a:pt x="637" y="720"/>
                    <a:pt x="649" y="720"/>
                    <a:pt x="660" y="709"/>
                  </a:cubicBezTo>
                  <a:cubicBezTo>
                    <a:pt x="660" y="697"/>
                    <a:pt x="672" y="686"/>
                    <a:pt x="660" y="675"/>
                  </a:cubicBezTo>
                  <a:cubicBezTo>
                    <a:pt x="626" y="527"/>
                    <a:pt x="558" y="379"/>
                    <a:pt x="467" y="254"/>
                  </a:cubicBezTo>
                  <a:cubicBezTo>
                    <a:pt x="387" y="163"/>
                    <a:pt x="296" y="83"/>
                    <a:pt x="194" y="38"/>
                  </a:cubicBezTo>
                  <a:cubicBezTo>
                    <a:pt x="157" y="19"/>
                    <a:pt x="112" y="1"/>
                    <a:pt x="66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6003525" y="3186000"/>
              <a:ext cx="14225" cy="15375"/>
            </a:xfrm>
            <a:custGeom>
              <a:rect b="b" l="l" r="r" t="t"/>
              <a:pathLst>
                <a:path extrusionOk="0" h="615" w="569">
                  <a:moveTo>
                    <a:pt x="46" y="0"/>
                  </a:moveTo>
                  <a:cubicBezTo>
                    <a:pt x="34" y="0"/>
                    <a:pt x="23" y="0"/>
                    <a:pt x="12" y="12"/>
                  </a:cubicBezTo>
                  <a:cubicBezTo>
                    <a:pt x="0" y="23"/>
                    <a:pt x="0" y="34"/>
                    <a:pt x="0" y="46"/>
                  </a:cubicBezTo>
                  <a:cubicBezTo>
                    <a:pt x="12" y="57"/>
                    <a:pt x="12" y="68"/>
                    <a:pt x="12" y="68"/>
                  </a:cubicBezTo>
                  <a:cubicBezTo>
                    <a:pt x="57" y="171"/>
                    <a:pt x="137" y="250"/>
                    <a:pt x="216" y="330"/>
                  </a:cubicBezTo>
                  <a:lnTo>
                    <a:pt x="239" y="364"/>
                  </a:lnTo>
                  <a:cubicBezTo>
                    <a:pt x="342" y="478"/>
                    <a:pt x="432" y="557"/>
                    <a:pt x="523" y="614"/>
                  </a:cubicBezTo>
                  <a:cubicBezTo>
                    <a:pt x="535" y="614"/>
                    <a:pt x="546" y="614"/>
                    <a:pt x="558" y="603"/>
                  </a:cubicBezTo>
                  <a:cubicBezTo>
                    <a:pt x="569" y="603"/>
                    <a:pt x="569" y="580"/>
                    <a:pt x="569" y="569"/>
                  </a:cubicBezTo>
                  <a:cubicBezTo>
                    <a:pt x="523" y="466"/>
                    <a:pt x="444" y="353"/>
                    <a:pt x="353" y="239"/>
                  </a:cubicBezTo>
                  <a:cubicBezTo>
                    <a:pt x="251" y="114"/>
                    <a:pt x="160" y="46"/>
                    <a:pt x="57" y="12"/>
                  </a:cubicBezTo>
                  <a:cubicBezTo>
                    <a:pt x="57" y="12"/>
                    <a:pt x="46" y="12"/>
                    <a:pt x="46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6005725" y="3168150"/>
              <a:ext cx="36775" cy="32650"/>
            </a:xfrm>
            <a:custGeom>
              <a:rect b="b" l="l" r="r" t="t"/>
              <a:pathLst>
                <a:path extrusionOk="0" h="1306" w="1471">
                  <a:moveTo>
                    <a:pt x="782" y="1"/>
                  </a:moveTo>
                  <a:cubicBezTo>
                    <a:pt x="726" y="1"/>
                    <a:pt x="678" y="25"/>
                    <a:pt x="663" y="100"/>
                  </a:cubicBezTo>
                  <a:cubicBezTo>
                    <a:pt x="640" y="236"/>
                    <a:pt x="890" y="487"/>
                    <a:pt x="993" y="566"/>
                  </a:cubicBezTo>
                  <a:cubicBezTo>
                    <a:pt x="1118" y="680"/>
                    <a:pt x="1300" y="794"/>
                    <a:pt x="1470" y="828"/>
                  </a:cubicBezTo>
                  <a:cubicBezTo>
                    <a:pt x="1448" y="623"/>
                    <a:pt x="1345" y="407"/>
                    <a:pt x="1220" y="271"/>
                  </a:cubicBezTo>
                  <a:cubicBezTo>
                    <a:pt x="1152" y="191"/>
                    <a:pt x="1072" y="123"/>
                    <a:pt x="981" y="66"/>
                  </a:cubicBezTo>
                  <a:cubicBezTo>
                    <a:pt x="937" y="40"/>
                    <a:pt x="853" y="1"/>
                    <a:pt x="782" y="1"/>
                  </a:cubicBezTo>
                  <a:close/>
                  <a:moveTo>
                    <a:pt x="13" y="724"/>
                  </a:moveTo>
                  <a:cubicBezTo>
                    <a:pt x="0" y="724"/>
                    <a:pt x="6" y="753"/>
                    <a:pt x="49" y="839"/>
                  </a:cubicBezTo>
                  <a:cubicBezTo>
                    <a:pt x="83" y="919"/>
                    <a:pt x="151" y="987"/>
                    <a:pt x="208" y="1044"/>
                  </a:cubicBezTo>
                  <a:cubicBezTo>
                    <a:pt x="288" y="1135"/>
                    <a:pt x="379" y="1226"/>
                    <a:pt x="481" y="1306"/>
                  </a:cubicBezTo>
                  <a:cubicBezTo>
                    <a:pt x="413" y="1124"/>
                    <a:pt x="299" y="964"/>
                    <a:pt x="151" y="839"/>
                  </a:cubicBezTo>
                  <a:cubicBezTo>
                    <a:pt x="109" y="804"/>
                    <a:pt x="35" y="724"/>
                    <a:pt x="13" y="724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5913100" y="3078500"/>
              <a:ext cx="199625" cy="196650"/>
            </a:xfrm>
            <a:custGeom>
              <a:rect b="b" l="l" r="r" t="t"/>
              <a:pathLst>
                <a:path extrusionOk="0" h="7866" w="7985">
                  <a:moveTo>
                    <a:pt x="1675" y="345"/>
                  </a:moveTo>
                  <a:cubicBezTo>
                    <a:pt x="1942" y="345"/>
                    <a:pt x="2211" y="414"/>
                    <a:pt x="2457" y="547"/>
                  </a:cubicBezTo>
                  <a:cubicBezTo>
                    <a:pt x="2707" y="706"/>
                    <a:pt x="2912" y="922"/>
                    <a:pt x="3060" y="1184"/>
                  </a:cubicBezTo>
                  <a:cubicBezTo>
                    <a:pt x="2855" y="1366"/>
                    <a:pt x="2662" y="1559"/>
                    <a:pt x="2457" y="1752"/>
                  </a:cubicBezTo>
                  <a:cubicBezTo>
                    <a:pt x="2366" y="1843"/>
                    <a:pt x="2275" y="1934"/>
                    <a:pt x="2184" y="2025"/>
                  </a:cubicBezTo>
                  <a:lnTo>
                    <a:pt x="2127" y="2082"/>
                  </a:lnTo>
                  <a:lnTo>
                    <a:pt x="2116" y="2082"/>
                  </a:lnTo>
                  <a:lnTo>
                    <a:pt x="2116" y="2094"/>
                  </a:lnTo>
                  <a:cubicBezTo>
                    <a:pt x="2093" y="2105"/>
                    <a:pt x="2082" y="2128"/>
                    <a:pt x="2059" y="2151"/>
                  </a:cubicBezTo>
                  <a:cubicBezTo>
                    <a:pt x="1968" y="2242"/>
                    <a:pt x="1888" y="2332"/>
                    <a:pt x="1797" y="2435"/>
                  </a:cubicBezTo>
                  <a:cubicBezTo>
                    <a:pt x="1604" y="2640"/>
                    <a:pt x="1422" y="2844"/>
                    <a:pt x="1240" y="3049"/>
                  </a:cubicBezTo>
                  <a:cubicBezTo>
                    <a:pt x="979" y="2913"/>
                    <a:pt x="751" y="2708"/>
                    <a:pt x="592" y="2458"/>
                  </a:cubicBezTo>
                  <a:cubicBezTo>
                    <a:pt x="421" y="2173"/>
                    <a:pt x="342" y="1843"/>
                    <a:pt x="376" y="1525"/>
                  </a:cubicBezTo>
                  <a:cubicBezTo>
                    <a:pt x="387" y="1423"/>
                    <a:pt x="421" y="1309"/>
                    <a:pt x="455" y="1206"/>
                  </a:cubicBezTo>
                  <a:cubicBezTo>
                    <a:pt x="512" y="1036"/>
                    <a:pt x="603" y="865"/>
                    <a:pt x="728" y="729"/>
                  </a:cubicBezTo>
                  <a:cubicBezTo>
                    <a:pt x="865" y="604"/>
                    <a:pt x="1024" y="513"/>
                    <a:pt x="1195" y="444"/>
                  </a:cubicBezTo>
                  <a:cubicBezTo>
                    <a:pt x="1297" y="410"/>
                    <a:pt x="1411" y="376"/>
                    <a:pt x="1513" y="353"/>
                  </a:cubicBezTo>
                  <a:cubicBezTo>
                    <a:pt x="1567" y="348"/>
                    <a:pt x="1621" y="345"/>
                    <a:pt x="1675" y="345"/>
                  </a:cubicBezTo>
                  <a:close/>
                  <a:moveTo>
                    <a:pt x="4368" y="3606"/>
                  </a:moveTo>
                  <a:cubicBezTo>
                    <a:pt x="4413" y="3606"/>
                    <a:pt x="4470" y="3629"/>
                    <a:pt x="4504" y="3640"/>
                  </a:cubicBezTo>
                  <a:cubicBezTo>
                    <a:pt x="4607" y="3697"/>
                    <a:pt x="4686" y="3766"/>
                    <a:pt x="4755" y="3857"/>
                  </a:cubicBezTo>
                  <a:cubicBezTo>
                    <a:pt x="4846" y="3982"/>
                    <a:pt x="4914" y="4118"/>
                    <a:pt x="4959" y="4266"/>
                  </a:cubicBezTo>
                  <a:cubicBezTo>
                    <a:pt x="4868" y="4232"/>
                    <a:pt x="4789" y="4175"/>
                    <a:pt x="4721" y="4107"/>
                  </a:cubicBezTo>
                  <a:cubicBezTo>
                    <a:pt x="4618" y="4027"/>
                    <a:pt x="4527" y="3925"/>
                    <a:pt x="4448" y="3822"/>
                  </a:cubicBezTo>
                  <a:cubicBezTo>
                    <a:pt x="4402" y="3754"/>
                    <a:pt x="4368" y="3686"/>
                    <a:pt x="4357" y="3618"/>
                  </a:cubicBezTo>
                  <a:cubicBezTo>
                    <a:pt x="4357" y="3618"/>
                    <a:pt x="4357" y="3618"/>
                    <a:pt x="4368" y="3606"/>
                  </a:cubicBezTo>
                  <a:close/>
                  <a:moveTo>
                    <a:pt x="3663" y="4334"/>
                  </a:moveTo>
                  <a:cubicBezTo>
                    <a:pt x="3777" y="4380"/>
                    <a:pt x="3868" y="4471"/>
                    <a:pt x="3936" y="4562"/>
                  </a:cubicBezTo>
                  <a:cubicBezTo>
                    <a:pt x="4015" y="4653"/>
                    <a:pt x="4095" y="4766"/>
                    <a:pt x="4152" y="4880"/>
                  </a:cubicBezTo>
                  <a:cubicBezTo>
                    <a:pt x="4049" y="4823"/>
                    <a:pt x="3959" y="4732"/>
                    <a:pt x="3879" y="4641"/>
                  </a:cubicBezTo>
                  <a:cubicBezTo>
                    <a:pt x="3799" y="4562"/>
                    <a:pt x="3708" y="4459"/>
                    <a:pt x="3663" y="4357"/>
                  </a:cubicBezTo>
                  <a:cubicBezTo>
                    <a:pt x="3663" y="4357"/>
                    <a:pt x="3651" y="4346"/>
                    <a:pt x="3651" y="4334"/>
                  </a:cubicBezTo>
                  <a:close/>
                  <a:moveTo>
                    <a:pt x="2844" y="1866"/>
                  </a:moveTo>
                  <a:cubicBezTo>
                    <a:pt x="3037" y="1946"/>
                    <a:pt x="3242" y="2014"/>
                    <a:pt x="3447" y="2082"/>
                  </a:cubicBezTo>
                  <a:cubicBezTo>
                    <a:pt x="3686" y="2173"/>
                    <a:pt x="3936" y="2287"/>
                    <a:pt x="4163" y="2412"/>
                  </a:cubicBezTo>
                  <a:cubicBezTo>
                    <a:pt x="4630" y="2662"/>
                    <a:pt x="5062" y="2981"/>
                    <a:pt x="5369" y="3413"/>
                  </a:cubicBezTo>
                  <a:cubicBezTo>
                    <a:pt x="5539" y="3663"/>
                    <a:pt x="5756" y="4186"/>
                    <a:pt x="5312" y="4300"/>
                  </a:cubicBezTo>
                  <a:cubicBezTo>
                    <a:pt x="5312" y="4312"/>
                    <a:pt x="5301" y="4312"/>
                    <a:pt x="5289" y="4312"/>
                  </a:cubicBezTo>
                  <a:cubicBezTo>
                    <a:pt x="5278" y="4266"/>
                    <a:pt x="5266" y="4221"/>
                    <a:pt x="5255" y="4175"/>
                  </a:cubicBezTo>
                  <a:cubicBezTo>
                    <a:pt x="5164" y="3868"/>
                    <a:pt x="4994" y="3572"/>
                    <a:pt x="4721" y="3402"/>
                  </a:cubicBezTo>
                  <a:cubicBezTo>
                    <a:pt x="4626" y="3342"/>
                    <a:pt x="4506" y="3294"/>
                    <a:pt x="4389" y="3294"/>
                  </a:cubicBezTo>
                  <a:cubicBezTo>
                    <a:pt x="4351" y="3294"/>
                    <a:pt x="4313" y="3299"/>
                    <a:pt x="4277" y="3311"/>
                  </a:cubicBezTo>
                  <a:cubicBezTo>
                    <a:pt x="4129" y="3356"/>
                    <a:pt x="4038" y="3493"/>
                    <a:pt x="4038" y="3640"/>
                  </a:cubicBezTo>
                  <a:cubicBezTo>
                    <a:pt x="4049" y="3766"/>
                    <a:pt x="4106" y="3891"/>
                    <a:pt x="4186" y="3982"/>
                  </a:cubicBezTo>
                  <a:cubicBezTo>
                    <a:pt x="4288" y="4118"/>
                    <a:pt x="4402" y="4255"/>
                    <a:pt x="4527" y="4368"/>
                  </a:cubicBezTo>
                  <a:cubicBezTo>
                    <a:pt x="4664" y="4482"/>
                    <a:pt x="4823" y="4562"/>
                    <a:pt x="4994" y="4607"/>
                  </a:cubicBezTo>
                  <a:cubicBezTo>
                    <a:pt x="4982" y="4766"/>
                    <a:pt x="4914" y="4903"/>
                    <a:pt x="4755" y="4971"/>
                  </a:cubicBezTo>
                  <a:cubicBezTo>
                    <a:pt x="4703" y="4997"/>
                    <a:pt x="4646" y="5010"/>
                    <a:pt x="4587" y="5010"/>
                  </a:cubicBezTo>
                  <a:cubicBezTo>
                    <a:pt x="4567" y="5010"/>
                    <a:pt x="4547" y="5008"/>
                    <a:pt x="4527" y="5005"/>
                  </a:cubicBezTo>
                  <a:cubicBezTo>
                    <a:pt x="4482" y="4801"/>
                    <a:pt x="4368" y="4607"/>
                    <a:pt x="4243" y="4448"/>
                  </a:cubicBezTo>
                  <a:cubicBezTo>
                    <a:pt x="4152" y="4312"/>
                    <a:pt x="4038" y="4186"/>
                    <a:pt x="3890" y="4095"/>
                  </a:cubicBezTo>
                  <a:cubicBezTo>
                    <a:pt x="3811" y="4045"/>
                    <a:pt x="3708" y="4003"/>
                    <a:pt x="3609" y="4003"/>
                  </a:cubicBezTo>
                  <a:cubicBezTo>
                    <a:pt x="3552" y="4003"/>
                    <a:pt x="3496" y="4017"/>
                    <a:pt x="3447" y="4050"/>
                  </a:cubicBezTo>
                  <a:cubicBezTo>
                    <a:pt x="3322" y="4130"/>
                    <a:pt x="3299" y="4300"/>
                    <a:pt x="3356" y="4437"/>
                  </a:cubicBezTo>
                  <a:cubicBezTo>
                    <a:pt x="3413" y="4584"/>
                    <a:pt x="3515" y="4710"/>
                    <a:pt x="3617" y="4823"/>
                  </a:cubicBezTo>
                  <a:cubicBezTo>
                    <a:pt x="3777" y="5005"/>
                    <a:pt x="3981" y="5176"/>
                    <a:pt x="4209" y="5267"/>
                  </a:cubicBezTo>
                  <a:cubicBezTo>
                    <a:pt x="4197" y="5324"/>
                    <a:pt x="4163" y="5381"/>
                    <a:pt x="4118" y="5415"/>
                  </a:cubicBezTo>
                  <a:cubicBezTo>
                    <a:pt x="4080" y="5445"/>
                    <a:pt x="4037" y="5455"/>
                    <a:pt x="3992" y="5455"/>
                  </a:cubicBezTo>
                  <a:cubicBezTo>
                    <a:pt x="3970" y="5455"/>
                    <a:pt x="3947" y="5453"/>
                    <a:pt x="3924" y="5449"/>
                  </a:cubicBezTo>
                  <a:cubicBezTo>
                    <a:pt x="3742" y="5426"/>
                    <a:pt x="3572" y="5301"/>
                    <a:pt x="3435" y="5176"/>
                  </a:cubicBezTo>
                  <a:cubicBezTo>
                    <a:pt x="3231" y="5005"/>
                    <a:pt x="3037" y="4812"/>
                    <a:pt x="2867" y="4607"/>
                  </a:cubicBezTo>
                  <a:cubicBezTo>
                    <a:pt x="2503" y="4209"/>
                    <a:pt x="2207" y="3754"/>
                    <a:pt x="1979" y="3265"/>
                  </a:cubicBezTo>
                  <a:cubicBezTo>
                    <a:pt x="1923" y="3151"/>
                    <a:pt x="1866" y="3038"/>
                    <a:pt x="1820" y="2913"/>
                  </a:cubicBezTo>
                  <a:cubicBezTo>
                    <a:pt x="1900" y="2833"/>
                    <a:pt x="1968" y="2753"/>
                    <a:pt x="2048" y="2674"/>
                  </a:cubicBezTo>
                  <a:cubicBezTo>
                    <a:pt x="2150" y="2549"/>
                    <a:pt x="2252" y="2435"/>
                    <a:pt x="2366" y="2321"/>
                  </a:cubicBezTo>
                  <a:cubicBezTo>
                    <a:pt x="2480" y="2207"/>
                    <a:pt x="2594" y="2105"/>
                    <a:pt x="2707" y="1991"/>
                  </a:cubicBezTo>
                  <a:cubicBezTo>
                    <a:pt x="2753" y="1946"/>
                    <a:pt x="2798" y="1900"/>
                    <a:pt x="2844" y="1866"/>
                  </a:cubicBezTo>
                  <a:close/>
                  <a:moveTo>
                    <a:pt x="3276" y="1457"/>
                  </a:moveTo>
                  <a:cubicBezTo>
                    <a:pt x="3378" y="1502"/>
                    <a:pt x="3481" y="1525"/>
                    <a:pt x="3595" y="1548"/>
                  </a:cubicBezTo>
                  <a:cubicBezTo>
                    <a:pt x="3731" y="1570"/>
                    <a:pt x="3868" y="1605"/>
                    <a:pt x="3993" y="1639"/>
                  </a:cubicBezTo>
                  <a:cubicBezTo>
                    <a:pt x="4231" y="1718"/>
                    <a:pt x="4470" y="1821"/>
                    <a:pt x="4686" y="1946"/>
                  </a:cubicBezTo>
                  <a:cubicBezTo>
                    <a:pt x="5141" y="2196"/>
                    <a:pt x="5551" y="2526"/>
                    <a:pt x="5892" y="2924"/>
                  </a:cubicBezTo>
                  <a:cubicBezTo>
                    <a:pt x="6222" y="3311"/>
                    <a:pt x="6483" y="3777"/>
                    <a:pt x="6631" y="4266"/>
                  </a:cubicBezTo>
                  <a:cubicBezTo>
                    <a:pt x="6802" y="4812"/>
                    <a:pt x="6859" y="5369"/>
                    <a:pt x="7018" y="5915"/>
                  </a:cubicBezTo>
                  <a:cubicBezTo>
                    <a:pt x="7120" y="6234"/>
                    <a:pt x="7257" y="6529"/>
                    <a:pt x="7439" y="6802"/>
                  </a:cubicBezTo>
                  <a:cubicBezTo>
                    <a:pt x="7518" y="6939"/>
                    <a:pt x="7609" y="7075"/>
                    <a:pt x="7621" y="7223"/>
                  </a:cubicBezTo>
                  <a:cubicBezTo>
                    <a:pt x="7652" y="7420"/>
                    <a:pt x="7570" y="7522"/>
                    <a:pt x="7393" y="7522"/>
                  </a:cubicBezTo>
                  <a:cubicBezTo>
                    <a:pt x="7375" y="7522"/>
                    <a:pt x="7356" y="7521"/>
                    <a:pt x="7337" y="7519"/>
                  </a:cubicBezTo>
                  <a:cubicBezTo>
                    <a:pt x="7189" y="7508"/>
                    <a:pt x="7041" y="7417"/>
                    <a:pt x="6916" y="7337"/>
                  </a:cubicBezTo>
                  <a:cubicBezTo>
                    <a:pt x="6631" y="7178"/>
                    <a:pt x="6324" y="7041"/>
                    <a:pt x="6006" y="6950"/>
                  </a:cubicBezTo>
                  <a:cubicBezTo>
                    <a:pt x="5460" y="6802"/>
                    <a:pt x="4891" y="6757"/>
                    <a:pt x="4357" y="6609"/>
                  </a:cubicBezTo>
                  <a:cubicBezTo>
                    <a:pt x="3856" y="6461"/>
                    <a:pt x="3390" y="6222"/>
                    <a:pt x="2980" y="5904"/>
                  </a:cubicBezTo>
                  <a:cubicBezTo>
                    <a:pt x="2582" y="5574"/>
                    <a:pt x="2241" y="5176"/>
                    <a:pt x="1979" y="4721"/>
                  </a:cubicBezTo>
                  <a:cubicBezTo>
                    <a:pt x="1854" y="4505"/>
                    <a:pt x="1741" y="4277"/>
                    <a:pt x="1661" y="4027"/>
                  </a:cubicBezTo>
                  <a:cubicBezTo>
                    <a:pt x="1616" y="3913"/>
                    <a:pt x="1581" y="3777"/>
                    <a:pt x="1559" y="3652"/>
                  </a:cubicBezTo>
                  <a:cubicBezTo>
                    <a:pt x="1525" y="3538"/>
                    <a:pt x="1513" y="3424"/>
                    <a:pt x="1468" y="3333"/>
                  </a:cubicBezTo>
                  <a:cubicBezTo>
                    <a:pt x="1502" y="3277"/>
                    <a:pt x="1547" y="3231"/>
                    <a:pt x="1593" y="3186"/>
                  </a:cubicBezTo>
                  <a:cubicBezTo>
                    <a:pt x="1832" y="3743"/>
                    <a:pt x="2150" y="4255"/>
                    <a:pt x="2537" y="4721"/>
                  </a:cubicBezTo>
                  <a:cubicBezTo>
                    <a:pt x="2753" y="4971"/>
                    <a:pt x="2980" y="5210"/>
                    <a:pt x="3242" y="5426"/>
                  </a:cubicBezTo>
                  <a:cubicBezTo>
                    <a:pt x="3435" y="5597"/>
                    <a:pt x="3663" y="5745"/>
                    <a:pt x="3924" y="5779"/>
                  </a:cubicBezTo>
                  <a:cubicBezTo>
                    <a:pt x="3940" y="5780"/>
                    <a:pt x="3956" y="5781"/>
                    <a:pt x="3971" y="5781"/>
                  </a:cubicBezTo>
                  <a:cubicBezTo>
                    <a:pt x="4246" y="5781"/>
                    <a:pt x="4473" y="5593"/>
                    <a:pt x="4527" y="5324"/>
                  </a:cubicBezTo>
                  <a:cubicBezTo>
                    <a:pt x="4540" y="5324"/>
                    <a:pt x="4552" y="5325"/>
                    <a:pt x="4565" y="5325"/>
                  </a:cubicBezTo>
                  <a:cubicBezTo>
                    <a:pt x="4803" y="5325"/>
                    <a:pt x="5046" y="5222"/>
                    <a:pt x="5187" y="5017"/>
                  </a:cubicBezTo>
                  <a:cubicBezTo>
                    <a:pt x="5266" y="4892"/>
                    <a:pt x="5301" y="4766"/>
                    <a:pt x="5312" y="4619"/>
                  </a:cubicBezTo>
                  <a:cubicBezTo>
                    <a:pt x="5335" y="4619"/>
                    <a:pt x="5357" y="4619"/>
                    <a:pt x="5392" y="4607"/>
                  </a:cubicBezTo>
                  <a:cubicBezTo>
                    <a:pt x="5676" y="4539"/>
                    <a:pt x="5869" y="4312"/>
                    <a:pt x="5892" y="4016"/>
                  </a:cubicBezTo>
                  <a:cubicBezTo>
                    <a:pt x="5915" y="3766"/>
                    <a:pt x="5801" y="3504"/>
                    <a:pt x="5653" y="3288"/>
                  </a:cubicBezTo>
                  <a:cubicBezTo>
                    <a:pt x="5471" y="3026"/>
                    <a:pt x="5244" y="2787"/>
                    <a:pt x="4994" y="2583"/>
                  </a:cubicBezTo>
                  <a:cubicBezTo>
                    <a:pt x="4470" y="2173"/>
                    <a:pt x="3845" y="1866"/>
                    <a:pt x="3208" y="1684"/>
                  </a:cubicBezTo>
                  <a:cubicBezTo>
                    <a:pt x="3162" y="1673"/>
                    <a:pt x="3117" y="1650"/>
                    <a:pt x="3071" y="1639"/>
                  </a:cubicBezTo>
                  <a:cubicBezTo>
                    <a:pt x="3140" y="1582"/>
                    <a:pt x="3208" y="1525"/>
                    <a:pt x="3276" y="1457"/>
                  </a:cubicBezTo>
                  <a:close/>
                  <a:moveTo>
                    <a:pt x="1698" y="0"/>
                  </a:moveTo>
                  <a:cubicBezTo>
                    <a:pt x="1236" y="0"/>
                    <a:pt x="799" y="181"/>
                    <a:pt x="490" y="501"/>
                  </a:cubicBezTo>
                  <a:cubicBezTo>
                    <a:pt x="171" y="820"/>
                    <a:pt x="0" y="1286"/>
                    <a:pt x="23" y="1752"/>
                  </a:cubicBezTo>
                  <a:cubicBezTo>
                    <a:pt x="57" y="2469"/>
                    <a:pt x="524" y="3095"/>
                    <a:pt x="1161" y="3402"/>
                  </a:cubicBezTo>
                  <a:cubicBezTo>
                    <a:pt x="1138" y="3538"/>
                    <a:pt x="1172" y="3675"/>
                    <a:pt x="1206" y="3811"/>
                  </a:cubicBezTo>
                  <a:cubicBezTo>
                    <a:pt x="1240" y="3959"/>
                    <a:pt x="1297" y="4107"/>
                    <a:pt x="1343" y="4255"/>
                  </a:cubicBezTo>
                  <a:cubicBezTo>
                    <a:pt x="1456" y="4550"/>
                    <a:pt x="1604" y="4846"/>
                    <a:pt x="1775" y="5119"/>
                  </a:cubicBezTo>
                  <a:cubicBezTo>
                    <a:pt x="2412" y="6086"/>
                    <a:pt x="3390" y="6780"/>
                    <a:pt x="4527" y="7030"/>
                  </a:cubicBezTo>
                  <a:cubicBezTo>
                    <a:pt x="5107" y="7155"/>
                    <a:pt x="5710" y="7200"/>
                    <a:pt x="6267" y="7405"/>
                  </a:cubicBezTo>
                  <a:cubicBezTo>
                    <a:pt x="6563" y="7519"/>
                    <a:pt x="6813" y="7712"/>
                    <a:pt x="7109" y="7815"/>
                  </a:cubicBezTo>
                  <a:cubicBezTo>
                    <a:pt x="7200" y="7845"/>
                    <a:pt x="7301" y="7865"/>
                    <a:pt x="7402" y="7865"/>
                  </a:cubicBezTo>
                  <a:cubicBezTo>
                    <a:pt x="7453" y="7865"/>
                    <a:pt x="7503" y="7860"/>
                    <a:pt x="7553" y="7849"/>
                  </a:cubicBezTo>
                  <a:cubicBezTo>
                    <a:pt x="7666" y="7826"/>
                    <a:pt x="7746" y="7769"/>
                    <a:pt x="7814" y="7701"/>
                  </a:cubicBezTo>
                  <a:cubicBezTo>
                    <a:pt x="7882" y="7633"/>
                    <a:pt x="7928" y="7553"/>
                    <a:pt x="7951" y="7439"/>
                  </a:cubicBezTo>
                  <a:cubicBezTo>
                    <a:pt x="7985" y="7291"/>
                    <a:pt x="7962" y="7132"/>
                    <a:pt x="7905" y="6996"/>
                  </a:cubicBezTo>
                  <a:cubicBezTo>
                    <a:pt x="7803" y="6700"/>
                    <a:pt x="7598" y="6461"/>
                    <a:pt x="7484" y="6165"/>
                  </a:cubicBezTo>
                  <a:cubicBezTo>
                    <a:pt x="7257" y="5608"/>
                    <a:pt x="7200" y="5005"/>
                    <a:pt x="7052" y="4425"/>
                  </a:cubicBezTo>
                  <a:cubicBezTo>
                    <a:pt x="6779" y="3299"/>
                    <a:pt x="6063" y="2344"/>
                    <a:pt x="5073" y="1741"/>
                  </a:cubicBezTo>
                  <a:cubicBezTo>
                    <a:pt x="4800" y="1570"/>
                    <a:pt x="4504" y="1434"/>
                    <a:pt x="4197" y="1332"/>
                  </a:cubicBezTo>
                  <a:cubicBezTo>
                    <a:pt x="4049" y="1275"/>
                    <a:pt x="3902" y="1229"/>
                    <a:pt x="3754" y="1195"/>
                  </a:cubicBezTo>
                  <a:cubicBezTo>
                    <a:pt x="3651" y="1172"/>
                    <a:pt x="3549" y="1150"/>
                    <a:pt x="3447" y="1150"/>
                  </a:cubicBezTo>
                  <a:cubicBezTo>
                    <a:pt x="3447" y="1138"/>
                    <a:pt x="3435" y="1138"/>
                    <a:pt x="3435" y="1127"/>
                  </a:cubicBezTo>
                  <a:cubicBezTo>
                    <a:pt x="3117" y="490"/>
                    <a:pt x="2469" y="12"/>
                    <a:pt x="1741" y="1"/>
                  </a:cubicBezTo>
                  <a:cubicBezTo>
                    <a:pt x="1727" y="1"/>
                    <a:pt x="1712" y="0"/>
                    <a:pt x="1698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5937275" y="3092300"/>
              <a:ext cx="43250" cy="14625"/>
            </a:xfrm>
            <a:custGeom>
              <a:rect b="b" l="l" r="r" t="t"/>
              <a:pathLst>
                <a:path extrusionOk="0" h="585" w="1730">
                  <a:moveTo>
                    <a:pt x="707" y="0"/>
                  </a:moveTo>
                  <a:cubicBezTo>
                    <a:pt x="591" y="0"/>
                    <a:pt x="478" y="12"/>
                    <a:pt x="376" y="52"/>
                  </a:cubicBezTo>
                  <a:cubicBezTo>
                    <a:pt x="228" y="97"/>
                    <a:pt x="23" y="200"/>
                    <a:pt x="0" y="370"/>
                  </a:cubicBezTo>
                  <a:cubicBezTo>
                    <a:pt x="0" y="416"/>
                    <a:pt x="57" y="438"/>
                    <a:pt x="91" y="438"/>
                  </a:cubicBezTo>
                  <a:cubicBezTo>
                    <a:pt x="159" y="416"/>
                    <a:pt x="216" y="359"/>
                    <a:pt x="285" y="336"/>
                  </a:cubicBezTo>
                  <a:cubicBezTo>
                    <a:pt x="341" y="302"/>
                    <a:pt x="398" y="279"/>
                    <a:pt x="467" y="256"/>
                  </a:cubicBezTo>
                  <a:cubicBezTo>
                    <a:pt x="555" y="234"/>
                    <a:pt x="643" y="222"/>
                    <a:pt x="731" y="222"/>
                  </a:cubicBezTo>
                  <a:cubicBezTo>
                    <a:pt x="779" y="222"/>
                    <a:pt x="828" y="226"/>
                    <a:pt x="876" y="234"/>
                  </a:cubicBezTo>
                  <a:cubicBezTo>
                    <a:pt x="1035" y="256"/>
                    <a:pt x="1183" y="313"/>
                    <a:pt x="1320" y="393"/>
                  </a:cubicBezTo>
                  <a:cubicBezTo>
                    <a:pt x="1388" y="438"/>
                    <a:pt x="1456" y="473"/>
                    <a:pt x="1524" y="518"/>
                  </a:cubicBezTo>
                  <a:cubicBezTo>
                    <a:pt x="1548" y="534"/>
                    <a:pt x="1612" y="584"/>
                    <a:pt x="1656" y="584"/>
                  </a:cubicBezTo>
                  <a:cubicBezTo>
                    <a:pt x="1674" y="584"/>
                    <a:pt x="1688" y="576"/>
                    <a:pt x="1695" y="552"/>
                  </a:cubicBezTo>
                  <a:cubicBezTo>
                    <a:pt x="1729" y="473"/>
                    <a:pt x="1649" y="404"/>
                    <a:pt x="1604" y="347"/>
                  </a:cubicBezTo>
                  <a:cubicBezTo>
                    <a:pt x="1536" y="279"/>
                    <a:pt x="1456" y="222"/>
                    <a:pt x="1365" y="177"/>
                  </a:cubicBezTo>
                  <a:cubicBezTo>
                    <a:pt x="1206" y="86"/>
                    <a:pt x="1035" y="29"/>
                    <a:pt x="865" y="6"/>
                  </a:cubicBezTo>
                  <a:cubicBezTo>
                    <a:pt x="812" y="3"/>
                    <a:pt x="759" y="0"/>
                    <a:pt x="70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3"/>
            <p:cNvSpPr/>
            <p:nvPr/>
          </p:nvSpPr>
          <p:spPr>
            <a:xfrm>
              <a:off x="5928175" y="3107125"/>
              <a:ext cx="7400" cy="25075"/>
            </a:xfrm>
            <a:custGeom>
              <a:rect b="b" l="l" r="r" t="t"/>
              <a:pathLst>
                <a:path extrusionOk="0" h="1003" w="296">
                  <a:moveTo>
                    <a:pt x="246" y="0"/>
                  </a:moveTo>
                  <a:cubicBezTo>
                    <a:pt x="240" y="0"/>
                    <a:pt x="234" y="2"/>
                    <a:pt x="228" y="5"/>
                  </a:cubicBezTo>
                  <a:cubicBezTo>
                    <a:pt x="182" y="16"/>
                    <a:pt x="148" y="50"/>
                    <a:pt x="125" y="96"/>
                  </a:cubicBezTo>
                  <a:cubicBezTo>
                    <a:pt x="103" y="130"/>
                    <a:pt x="80" y="164"/>
                    <a:pt x="68" y="209"/>
                  </a:cubicBezTo>
                  <a:cubicBezTo>
                    <a:pt x="34" y="289"/>
                    <a:pt x="12" y="380"/>
                    <a:pt x="0" y="471"/>
                  </a:cubicBezTo>
                  <a:cubicBezTo>
                    <a:pt x="0" y="562"/>
                    <a:pt x="0" y="642"/>
                    <a:pt x="12" y="733"/>
                  </a:cubicBezTo>
                  <a:cubicBezTo>
                    <a:pt x="23" y="778"/>
                    <a:pt x="23" y="824"/>
                    <a:pt x="46" y="869"/>
                  </a:cubicBezTo>
                  <a:lnTo>
                    <a:pt x="57" y="869"/>
                  </a:lnTo>
                  <a:cubicBezTo>
                    <a:pt x="57" y="880"/>
                    <a:pt x="57" y="880"/>
                    <a:pt x="57" y="892"/>
                  </a:cubicBezTo>
                  <a:cubicBezTo>
                    <a:pt x="68" y="903"/>
                    <a:pt x="68" y="915"/>
                    <a:pt x="68" y="926"/>
                  </a:cubicBezTo>
                  <a:cubicBezTo>
                    <a:pt x="80" y="949"/>
                    <a:pt x="91" y="971"/>
                    <a:pt x="114" y="983"/>
                  </a:cubicBezTo>
                  <a:cubicBezTo>
                    <a:pt x="127" y="996"/>
                    <a:pt x="144" y="1003"/>
                    <a:pt x="161" y="1003"/>
                  </a:cubicBezTo>
                  <a:cubicBezTo>
                    <a:pt x="186" y="1003"/>
                    <a:pt x="209" y="988"/>
                    <a:pt x="216" y="960"/>
                  </a:cubicBezTo>
                  <a:cubicBezTo>
                    <a:pt x="216" y="937"/>
                    <a:pt x="216" y="915"/>
                    <a:pt x="205" y="892"/>
                  </a:cubicBezTo>
                  <a:cubicBezTo>
                    <a:pt x="205" y="880"/>
                    <a:pt x="205" y="869"/>
                    <a:pt x="205" y="858"/>
                  </a:cubicBezTo>
                  <a:cubicBezTo>
                    <a:pt x="205" y="858"/>
                    <a:pt x="194" y="846"/>
                    <a:pt x="194" y="835"/>
                  </a:cubicBezTo>
                  <a:cubicBezTo>
                    <a:pt x="194" y="835"/>
                    <a:pt x="194" y="835"/>
                    <a:pt x="194" y="824"/>
                  </a:cubicBezTo>
                  <a:lnTo>
                    <a:pt x="194" y="801"/>
                  </a:lnTo>
                  <a:cubicBezTo>
                    <a:pt x="194" y="789"/>
                    <a:pt x="194" y="778"/>
                    <a:pt x="194" y="767"/>
                  </a:cubicBezTo>
                  <a:cubicBezTo>
                    <a:pt x="182" y="755"/>
                    <a:pt x="182" y="744"/>
                    <a:pt x="182" y="721"/>
                  </a:cubicBezTo>
                  <a:cubicBezTo>
                    <a:pt x="171" y="642"/>
                    <a:pt x="171" y="562"/>
                    <a:pt x="171" y="482"/>
                  </a:cubicBezTo>
                  <a:cubicBezTo>
                    <a:pt x="182" y="414"/>
                    <a:pt x="205" y="334"/>
                    <a:pt x="228" y="255"/>
                  </a:cubicBezTo>
                  <a:cubicBezTo>
                    <a:pt x="250" y="187"/>
                    <a:pt x="296" y="107"/>
                    <a:pt x="285" y="27"/>
                  </a:cubicBezTo>
                  <a:cubicBezTo>
                    <a:pt x="276" y="11"/>
                    <a:pt x="262" y="0"/>
                    <a:pt x="24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3"/>
            <p:cNvSpPr/>
            <p:nvPr/>
          </p:nvSpPr>
          <p:spPr>
            <a:xfrm>
              <a:off x="5950925" y="3100700"/>
              <a:ext cx="15650" cy="4850"/>
            </a:xfrm>
            <a:custGeom>
              <a:rect b="b" l="l" r="r" t="t"/>
              <a:pathLst>
                <a:path extrusionOk="0" h="194" w="626">
                  <a:moveTo>
                    <a:pt x="216" y="0"/>
                  </a:moveTo>
                  <a:cubicBezTo>
                    <a:pt x="194" y="0"/>
                    <a:pt x="171" y="11"/>
                    <a:pt x="137" y="11"/>
                  </a:cubicBezTo>
                  <a:cubicBezTo>
                    <a:pt x="114" y="11"/>
                    <a:pt x="91" y="23"/>
                    <a:pt x="80" y="34"/>
                  </a:cubicBezTo>
                  <a:cubicBezTo>
                    <a:pt x="57" y="34"/>
                    <a:pt x="46" y="46"/>
                    <a:pt x="34" y="57"/>
                  </a:cubicBezTo>
                  <a:cubicBezTo>
                    <a:pt x="0" y="80"/>
                    <a:pt x="0" y="137"/>
                    <a:pt x="46" y="148"/>
                  </a:cubicBezTo>
                  <a:cubicBezTo>
                    <a:pt x="68" y="148"/>
                    <a:pt x="80" y="159"/>
                    <a:pt x="91" y="159"/>
                  </a:cubicBezTo>
                  <a:lnTo>
                    <a:pt x="364" y="159"/>
                  </a:lnTo>
                  <a:cubicBezTo>
                    <a:pt x="364" y="171"/>
                    <a:pt x="375" y="171"/>
                    <a:pt x="375" y="171"/>
                  </a:cubicBezTo>
                  <a:lnTo>
                    <a:pt x="444" y="171"/>
                  </a:lnTo>
                  <a:cubicBezTo>
                    <a:pt x="455" y="182"/>
                    <a:pt x="478" y="182"/>
                    <a:pt x="489" y="182"/>
                  </a:cubicBezTo>
                  <a:cubicBezTo>
                    <a:pt x="512" y="193"/>
                    <a:pt x="546" y="193"/>
                    <a:pt x="569" y="193"/>
                  </a:cubicBezTo>
                  <a:cubicBezTo>
                    <a:pt x="592" y="193"/>
                    <a:pt x="614" y="171"/>
                    <a:pt x="614" y="148"/>
                  </a:cubicBezTo>
                  <a:cubicBezTo>
                    <a:pt x="626" y="125"/>
                    <a:pt x="603" y="102"/>
                    <a:pt x="592" y="91"/>
                  </a:cubicBezTo>
                  <a:cubicBezTo>
                    <a:pt x="523" y="46"/>
                    <a:pt x="432" y="23"/>
                    <a:pt x="353" y="11"/>
                  </a:cubicBezTo>
                  <a:cubicBezTo>
                    <a:pt x="307" y="11"/>
                    <a:pt x="262" y="0"/>
                    <a:pt x="21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3"/>
            <p:cNvSpPr/>
            <p:nvPr/>
          </p:nvSpPr>
          <p:spPr>
            <a:xfrm>
              <a:off x="5953200" y="3106375"/>
              <a:ext cx="9675" cy="4000"/>
            </a:xfrm>
            <a:custGeom>
              <a:rect b="b" l="l" r="r" t="t"/>
              <a:pathLst>
                <a:path extrusionOk="0" h="160" w="387">
                  <a:moveTo>
                    <a:pt x="182" y="1"/>
                  </a:moveTo>
                  <a:cubicBezTo>
                    <a:pt x="148" y="1"/>
                    <a:pt x="125" y="12"/>
                    <a:pt x="103" y="23"/>
                  </a:cubicBezTo>
                  <a:cubicBezTo>
                    <a:pt x="91" y="23"/>
                    <a:pt x="91" y="35"/>
                    <a:pt x="80" y="35"/>
                  </a:cubicBezTo>
                  <a:cubicBezTo>
                    <a:pt x="68" y="35"/>
                    <a:pt x="68" y="46"/>
                    <a:pt x="57" y="57"/>
                  </a:cubicBezTo>
                  <a:cubicBezTo>
                    <a:pt x="46" y="69"/>
                    <a:pt x="23" y="80"/>
                    <a:pt x="12" y="91"/>
                  </a:cubicBezTo>
                  <a:cubicBezTo>
                    <a:pt x="0" y="103"/>
                    <a:pt x="12" y="126"/>
                    <a:pt x="12" y="137"/>
                  </a:cubicBezTo>
                  <a:cubicBezTo>
                    <a:pt x="23" y="160"/>
                    <a:pt x="34" y="160"/>
                    <a:pt x="57" y="160"/>
                  </a:cubicBezTo>
                  <a:lnTo>
                    <a:pt x="182" y="160"/>
                  </a:lnTo>
                  <a:cubicBezTo>
                    <a:pt x="216" y="148"/>
                    <a:pt x="250" y="148"/>
                    <a:pt x="284" y="148"/>
                  </a:cubicBezTo>
                  <a:lnTo>
                    <a:pt x="330" y="148"/>
                  </a:lnTo>
                  <a:cubicBezTo>
                    <a:pt x="353" y="148"/>
                    <a:pt x="364" y="137"/>
                    <a:pt x="375" y="126"/>
                  </a:cubicBezTo>
                  <a:cubicBezTo>
                    <a:pt x="387" y="103"/>
                    <a:pt x="375" y="80"/>
                    <a:pt x="364" y="69"/>
                  </a:cubicBezTo>
                  <a:cubicBezTo>
                    <a:pt x="364" y="57"/>
                    <a:pt x="353" y="46"/>
                    <a:pt x="341" y="46"/>
                  </a:cubicBezTo>
                  <a:cubicBezTo>
                    <a:pt x="330" y="35"/>
                    <a:pt x="296" y="23"/>
                    <a:pt x="273" y="12"/>
                  </a:cubicBezTo>
                  <a:lnTo>
                    <a:pt x="239" y="12"/>
                  </a:lnTo>
                  <a:cubicBezTo>
                    <a:pt x="216" y="1"/>
                    <a:pt x="193" y="1"/>
                    <a:pt x="18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3"/>
            <p:cNvSpPr/>
            <p:nvPr/>
          </p:nvSpPr>
          <p:spPr>
            <a:xfrm>
              <a:off x="5961425" y="3110075"/>
              <a:ext cx="325" cy="300"/>
            </a:xfrm>
            <a:custGeom>
              <a:rect b="b" l="l" r="r" t="t"/>
              <a:pathLst>
                <a:path extrusionOk="0" h="12" w="13">
                  <a:moveTo>
                    <a:pt x="12" y="0"/>
                  </a:moveTo>
                  <a:cubicBezTo>
                    <a:pt x="12" y="0"/>
                    <a:pt x="1" y="0"/>
                    <a:pt x="1" y="12"/>
                  </a:cubicBezTo>
                  <a:lnTo>
                    <a:pt x="1" y="12"/>
                  </a:lnTo>
                  <a:cubicBezTo>
                    <a:pt x="1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3"/>
            <p:cNvSpPr/>
            <p:nvPr/>
          </p:nvSpPr>
          <p:spPr>
            <a:xfrm>
              <a:off x="5961425" y="31103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3"/>
            <p:cNvSpPr/>
            <p:nvPr/>
          </p:nvSpPr>
          <p:spPr>
            <a:xfrm>
              <a:off x="5549150" y="2695775"/>
              <a:ext cx="71675" cy="53500"/>
            </a:xfrm>
            <a:custGeom>
              <a:rect b="b" l="l" r="r" t="t"/>
              <a:pathLst>
                <a:path extrusionOk="0" h="2140" w="2867">
                  <a:moveTo>
                    <a:pt x="978" y="922"/>
                  </a:moveTo>
                  <a:cubicBezTo>
                    <a:pt x="978" y="933"/>
                    <a:pt x="978" y="933"/>
                    <a:pt x="990" y="933"/>
                  </a:cubicBezTo>
                  <a:lnTo>
                    <a:pt x="1001" y="945"/>
                  </a:lnTo>
                  <a:cubicBezTo>
                    <a:pt x="1001" y="945"/>
                    <a:pt x="1012" y="945"/>
                    <a:pt x="1012" y="956"/>
                  </a:cubicBezTo>
                  <a:cubicBezTo>
                    <a:pt x="1035" y="979"/>
                    <a:pt x="1058" y="1002"/>
                    <a:pt x="1092" y="1024"/>
                  </a:cubicBezTo>
                  <a:lnTo>
                    <a:pt x="1103" y="1024"/>
                  </a:lnTo>
                  <a:cubicBezTo>
                    <a:pt x="1115" y="1036"/>
                    <a:pt x="1115" y="1036"/>
                    <a:pt x="1126" y="1047"/>
                  </a:cubicBezTo>
                  <a:lnTo>
                    <a:pt x="1137" y="1059"/>
                  </a:lnTo>
                  <a:lnTo>
                    <a:pt x="1149" y="1059"/>
                  </a:lnTo>
                  <a:cubicBezTo>
                    <a:pt x="1149" y="1070"/>
                    <a:pt x="1149" y="1070"/>
                    <a:pt x="1160" y="1070"/>
                  </a:cubicBezTo>
                  <a:cubicBezTo>
                    <a:pt x="1160" y="1081"/>
                    <a:pt x="1160" y="1081"/>
                    <a:pt x="1172" y="1081"/>
                  </a:cubicBezTo>
                  <a:lnTo>
                    <a:pt x="1172" y="1093"/>
                  </a:lnTo>
                  <a:lnTo>
                    <a:pt x="1183" y="1093"/>
                  </a:lnTo>
                  <a:cubicBezTo>
                    <a:pt x="1183" y="1093"/>
                    <a:pt x="1183" y="1093"/>
                    <a:pt x="1183" y="1104"/>
                  </a:cubicBezTo>
                  <a:cubicBezTo>
                    <a:pt x="1194" y="1104"/>
                    <a:pt x="1194" y="1115"/>
                    <a:pt x="1194" y="1115"/>
                  </a:cubicBezTo>
                  <a:cubicBezTo>
                    <a:pt x="1194" y="1115"/>
                    <a:pt x="1194" y="1127"/>
                    <a:pt x="1183" y="1127"/>
                  </a:cubicBezTo>
                  <a:lnTo>
                    <a:pt x="1115" y="1127"/>
                  </a:lnTo>
                  <a:cubicBezTo>
                    <a:pt x="1103" y="1127"/>
                    <a:pt x="1103" y="1127"/>
                    <a:pt x="1092" y="1115"/>
                  </a:cubicBezTo>
                  <a:lnTo>
                    <a:pt x="1081" y="1115"/>
                  </a:lnTo>
                  <a:cubicBezTo>
                    <a:pt x="1069" y="1115"/>
                    <a:pt x="1046" y="1104"/>
                    <a:pt x="1035" y="1093"/>
                  </a:cubicBezTo>
                  <a:cubicBezTo>
                    <a:pt x="1024" y="1081"/>
                    <a:pt x="1012" y="1070"/>
                    <a:pt x="1001" y="1047"/>
                  </a:cubicBezTo>
                  <a:cubicBezTo>
                    <a:pt x="990" y="1036"/>
                    <a:pt x="978" y="1036"/>
                    <a:pt x="978" y="1024"/>
                  </a:cubicBezTo>
                  <a:cubicBezTo>
                    <a:pt x="967" y="1002"/>
                    <a:pt x="955" y="990"/>
                    <a:pt x="955" y="968"/>
                  </a:cubicBezTo>
                  <a:cubicBezTo>
                    <a:pt x="944" y="956"/>
                    <a:pt x="944" y="956"/>
                    <a:pt x="944" y="945"/>
                  </a:cubicBezTo>
                  <a:cubicBezTo>
                    <a:pt x="944" y="933"/>
                    <a:pt x="955" y="922"/>
                    <a:pt x="955" y="922"/>
                  </a:cubicBezTo>
                  <a:close/>
                  <a:moveTo>
                    <a:pt x="751" y="968"/>
                  </a:moveTo>
                  <a:lnTo>
                    <a:pt x="751" y="979"/>
                  </a:lnTo>
                  <a:cubicBezTo>
                    <a:pt x="762" y="990"/>
                    <a:pt x="773" y="1002"/>
                    <a:pt x="785" y="1024"/>
                  </a:cubicBezTo>
                  <a:cubicBezTo>
                    <a:pt x="796" y="1036"/>
                    <a:pt x="808" y="1047"/>
                    <a:pt x="819" y="1070"/>
                  </a:cubicBezTo>
                  <a:lnTo>
                    <a:pt x="842" y="1093"/>
                  </a:lnTo>
                  <a:cubicBezTo>
                    <a:pt x="853" y="1104"/>
                    <a:pt x="853" y="1104"/>
                    <a:pt x="864" y="1115"/>
                  </a:cubicBezTo>
                  <a:lnTo>
                    <a:pt x="876" y="1127"/>
                  </a:lnTo>
                  <a:cubicBezTo>
                    <a:pt x="887" y="1138"/>
                    <a:pt x="887" y="1138"/>
                    <a:pt x="899" y="1150"/>
                  </a:cubicBezTo>
                  <a:cubicBezTo>
                    <a:pt x="921" y="1184"/>
                    <a:pt x="955" y="1206"/>
                    <a:pt x="990" y="1229"/>
                  </a:cubicBezTo>
                  <a:cubicBezTo>
                    <a:pt x="1001" y="1241"/>
                    <a:pt x="1012" y="1252"/>
                    <a:pt x="1024" y="1263"/>
                  </a:cubicBezTo>
                  <a:lnTo>
                    <a:pt x="1035" y="1275"/>
                  </a:lnTo>
                  <a:cubicBezTo>
                    <a:pt x="1046" y="1286"/>
                    <a:pt x="1058" y="1297"/>
                    <a:pt x="1069" y="1309"/>
                  </a:cubicBezTo>
                  <a:cubicBezTo>
                    <a:pt x="1069" y="1309"/>
                    <a:pt x="1069" y="1309"/>
                    <a:pt x="1069" y="1320"/>
                  </a:cubicBezTo>
                  <a:lnTo>
                    <a:pt x="1081" y="1320"/>
                  </a:lnTo>
                  <a:cubicBezTo>
                    <a:pt x="1081" y="1332"/>
                    <a:pt x="1092" y="1343"/>
                    <a:pt x="1092" y="1343"/>
                  </a:cubicBezTo>
                  <a:cubicBezTo>
                    <a:pt x="1103" y="1354"/>
                    <a:pt x="1103" y="1354"/>
                    <a:pt x="1092" y="1366"/>
                  </a:cubicBezTo>
                  <a:cubicBezTo>
                    <a:pt x="1092" y="1366"/>
                    <a:pt x="1081" y="1377"/>
                    <a:pt x="1069" y="1377"/>
                  </a:cubicBezTo>
                  <a:cubicBezTo>
                    <a:pt x="1058" y="1377"/>
                    <a:pt x="1046" y="1366"/>
                    <a:pt x="1035" y="1366"/>
                  </a:cubicBezTo>
                  <a:lnTo>
                    <a:pt x="1024" y="1366"/>
                  </a:lnTo>
                  <a:cubicBezTo>
                    <a:pt x="1012" y="1366"/>
                    <a:pt x="990" y="1354"/>
                    <a:pt x="978" y="1343"/>
                  </a:cubicBezTo>
                  <a:cubicBezTo>
                    <a:pt x="955" y="1332"/>
                    <a:pt x="944" y="1309"/>
                    <a:pt x="921" y="1297"/>
                  </a:cubicBezTo>
                  <a:cubicBezTo>
                    <a:pt x="887" y="1275"/>
                    <a:pt x="864" y="1241"/>
                    <a:pt x="830" y="1206"/>
                  </a:cubicBezTo>
                  <a:cubicBezTo>
                    <a:pt x="762" y="1127"/>
                    <a:pt x="728" y="1059"/>
                    <a:pt x="717" y="1002"/>
                  </a:cubicBezTo>
                  <a:cubicBezTo>
                    <a:pt x="705" y="979"/>
                    <a:pt x="717" y="979"/>
                    <a:pt x="717" y="968"/>
                  </a:cubicBezTo>
                  <a:close/>
                  <a:moveTo>
                    <a:pt x="2434" y="1047"/>
                  </a:moveTo>
                  <a:cubicBezTo>
                    <a:pt x="2445" y="1047"/>
                    <a:pt x="2445" y="1059"/>
                    <a:pt x="2457" y="1081"/>
                  </a:cubicBezTo>
                  <a:cubicBezTo>
                    <a:pt x="2457" y="1093"/>
                    <a:pt x="2445" y="1104"/>
                    <a:pt x="2445" y="1127"/>
                  </a:cubicBezTo>
                  <a:lnTo>
                    <a:pt x="2445" y="1138"/>
                  </a:lnTo>
                  <a:cubicBezTo>
                    <a:pt x="2434" y="1150"/>
                    <a:pt x="2434" y="1150"/>
                    <a:pt x="2434" y="1161"/>
                  </a:cubicBezTo>
                  <a:lnTo>
                    <a:pt x="2423" y="1184"/>
                  </a:lnTo>
                  <a:cubicBezTo>
                    <a:pt x="2423" y="1184"/>
                    <a:pt x="2423" y="1184"/>
                    <a:pt x="2423" y="1195"/>
                  </a:cubicBezTo>
                  <a:cubicBezTo>
                    <a:pt x="2423" y="1229"/>
                    <a:pt x="2400" y="1263"/>
                    <a:pt x="2377" y="1286"/>
                  </a:cubicBezTo>
                  <a:lnTo>
                    <a:pt x="2366" y="1309"/>
                  </a:lnTo>
                  <a:cubicBezTo>
                    <a:pt x="2320" y="1377"/>
                    <a:pt x="2263" y="1445"/>
                    <a:pt x="2207" y="1502"/>
                  </a:cubicBezTo>
                  <a:cubicBezTo>
                    <a:pt x="2127" y="1559"/>
                    <a:pt x="2059" y="1605"/>
                    <a:pt x="1979" y="1650"/>
                  </a:cubicBezTo>
                  <a:cubicBezTo>
                    <a:pt x="1945" y="1673"/>
                    <a:pt x="1911" y="1684"/>
                    <a:pt x="1877" y="1695"/>
                  </a:cubicBezTo>
                  <a:lnTo>
                    <a:pt x="1865" y="1695"/>
                  </a:lnTo>
                  <a:cubicBezTo>
                    <a:pt x="1839" y="1702"/>
                    <a:pt x="1817" y="1709"/>
                    <a:pt x="1796" y="1709"/>
                  </a:cubicBezTo>
                  <a:cubicBezTo>
                    <a:pt x="1780" y="1709"/>
                    <a:pt x="1766" y="1705"/>
                    <a:pt x="1752" y="1695"/>
                  </a:cubicBezTo>
                  <a:cubicBezTo>
                    <a:pt x="1752" y="1695"/>
                    <a:pt x="1752" y="1695"/>
                    <a:pt x="1752" y="1684"/>
                  </a:cubicBezTo>
                  <a:cubicBezTo>
                    <a:pt x="1774" y="1650"/>
                    <a:pt x="1820" y="1616"/>
                    <a:pt x="1877" y="1593"/>
                  </a:cubicBezTo>
                  <a:cubicBezTo>
                    <a:pt x="1899" y="1593"/>
                    <a:pt x="1911" y="1582"/>
                    <a:pt x="1934" y="1570"/>
                  </a:cubicBezTo>
                  <a:cubicBezTo>
                    <a:pt x="2002" y="1525"/>
                    <a:pt x="2070" y="1479"/>
                    <a:pt x="2127" y="1423"/>
                  </a:cubicBezTo>
                  <a:cubicBezTo>
                    <a:pt x="2172" y="1377"/>
                    <a:pt x="2229" y="1320"/>
                    <a:pt x="2286" y="1241"/>
                  </a:cubicBezTo>
                  <a:cubicBezTo>
                    <a:pt x="2298" y="1229"/>
                    <a:pt x="2298" y="1218"/>
                    <a:pt x="2309" y="1195"/>
                  </a:cubicBezTo>
                  <a:lnTo>
                    <a:pt x="2320" y="1172"/>
                  </a:lnTo>
                  <a:cubicBezTo>
                    <a:pt x="2332" y="1161"/>
                    <a:pt x="2332" y="1161"/>
                    <a:pt x="2332" y="1161"/>
                  </a:cubicBezTo>
                  <a:lnTo>
                    <a:pt x="2343" y="1150"/>
                  </a:lnTo>
                  <a:cubicBezTo>
                    <a:pt x="2343" y="1150"/>
                    <a:pt x="2354" y="1138"/>
                    <a:pt x="2354" y="1138"/>
                  </a:cubicBezTo>
                  <a:lnTo>
                    <a:pt x="2354" y="1127"/>
                  </a:lnTo>
                  <a:cubicBezTo>
                    <a:pt x="2366" y="1115"/>
                    <a:pt x="2366" y="1104"/>
                    <a:pt x="2377" y="1104"/>
                  </a:cubicBezTo>
                  <a:cubicBezTo>
                    <a:pt x="2389" y="1081"/>
                    <a:pt x="2400" y="1059"/>
                    <a:pt x="2411" y="1047"/>
                  </a:cubicBezTo>
                  <a:close/>
                  <a:moveTo>
                    <a:pt x="375" y="558"/>
                  </a:moveTo>
                  <a:cubicBezTo>
                    <a:pt x="387" y="569"/>
                    <a:pt x="410" y="638"/>
                    <a:pt x="421" y="660"/>
                  </a:cubicBezTo>
                  <a:cubicBezTo>
                    <a:pt x="421" y="672"/>
                    <a:pt x="421" y="683"/>
                    <a:pt x="421" y="683"/>
                  </a:cubicBezTo>
                  <a:cubicBezTo>
                    <a:pt x="444" y="763"/>
                    <a:pt x="466" y="842"/>
                    <a:pt x="489" y="911"/>
                  </a:cubicBezTo>
                  <a:cubicBezTo>
                    <a:pt x="546" y="1070"/>
                    <a:pt x="614" y="1218"/>
                    <a:pt x="717" y="1343"/>
                  </a:cubicBezTo>
                  <a:cubicBezTo>
                    <a:pt x="808" y="1457"/>
                    <a:pt x="933" y="1548"/>
                    <a:pt x="1058" y="1605"/>
                  </a:cubicBezTo>
                  <a:cubicBezTo>
                    <a:pt x="1115" y="1639"/>
                    <a:pt x="1183" y="1661"/>
                    <a:pt x="1251" y="1673"/>
                  </a:cubicBezTo>
                  <a:cubicBezTo>
                    <a:pt x="1274" y="1684"/>
                    <a:pt x="1297" y="1684"/>
                    <a:pt x="1319" y="1695"/>
                  </a:cubicBezTo>
                  <a:cubicBezTo>
                    <a:pt x="1365" y="1695"/>
                    <a:pt x="1410" y="1707"/>
                    <a:pt x="1445" y="1718"/>
                  </a:cubicBezTo>
                  <a:cubicBezTo>
                    <a:pt x="1456" y="1730"/>
                    <a:pt x="1467" y="1752"/>
                    <a:pt x="1467" y="1764"/>
                  </a:cubicBezTo>
                  <a:cubicBezTo>
                    <a:pt x="1467" y="1775"/>
                    <a:pt x="1467" y="1775"/>
                    <a:pt x="1467" y="1786"/>
                  </a:cubicBezTo>
                  <a:cubicBezTo>
                    <a:pt x="1425" y="1819"/>
                    <a:pt x="1368" y="1833"/>
                    <a:pt x="1305" y="1833"/>
                  </a:cubicBezTo>
                  <a:cubicBezTo>
                    <a:pt x="1213" y="1833"/>
                    <a:pt x="1107" y="1804"/>
                    <a:pt x="1012" y="1764"/>
                  </a:cubicBezTo>
                  <a:cubicBezTo>
                    <a:pt x="876" y="1707"/>
                    <a:pt x="739" y="1605"/>
                    <a:pt x="637" y="1479"/>
                  </a:cubicBezTo>
                  <a:cubicBezTo>
                    <a:pt x="523" y="1354"/>
                    <a:pt x="432" y="1195"/>
                    <a:pt x="375" y="1024"/>
                  </a:cubicBezTo>
                  <a:cubicBezTo>
                    <a:pt x="330" y="922"/>
                    <a:pt x="319" y="831"/>
                    <a:pt x="319" y="751"/>
                  </a:cubicBezTo>
                  <a:lnTo>
                    <a:pt x="319" y="729"/>
                  </a:lnTo>
                  <a:cubicBezTo>
                    <a:pt x="319" y="672"/>
                    <a:pt x="307" y="581"/>
                    <a:pt x="364" y="558"/>
                  </a:cubicBezTo>
                  <a:close/>
                  <a:moveTo>
                    <a:pt x="2707" y="1"/>
                  </a:moveTo>
                  <a:cubicBezTo>
                    <a:pt x="2423" y="35"/>
                    <a:pt x="2138" y="69"/>
                    <a:pt x="1877" y="92"/>
                  </a:cubicBezTo>
                  <a:cubicBezTo>
                    <a:pt x="1740" y="103"/>
                    <a:pt x="1615" y="115"/>
                    <a:pt x="1490" y="126"/>
                  </a:cubicBezTo>
                  <a:lnTo>
                    <a:pt x="1410" y="137"/>
                  </a:lnTo>
                  <a:lnTo>
                    <a:pt x="1399" y="137"/>
                  </a:lnTo>
                  <a:lnTo>
                    <a:pt x="1399" y="171"/>
                  </a:lnTo>
                  <a:lnTo>
                    <a:pt x="1388" y="137"/>
                  </a:lnTo>
                  <a:lnTo>
                    <a:pt x="1319" y="137"/>
                  </a:lnTo>
                  <a:cubicBezTo>
                    <a:pt x="1194" y="149"/>
                    <a:pt x="1058" y="160"/>
                    <a:pt x="933" y="160"/>
                  </a:cubicBezTo>
                  <a:cubicBezTo>
                    <a:pt x="660" y="171"/>
                    <a:pt x="375" y="183"/>
                    <a:pt x="102" y="183"/>
                  </a:cubicBezTo>
                  <a:cubicBezTo>
                    <a:pt x="80" y="183"/>
                    <a:pt x="68" y="194"/>
                    <a:pt x="68" y="206"/>
                  </a:cubicBezTo>
                  <a:cubicBezTo>
                    <a:pt x="0" y="513"/>
                    <a:pt x="23" y="820"/>
                    <a:pt x="102" y="1104"/>
                  </a:cubicBezTo>
                  <a:cubicBezTo>
                    <a:pt x="205" y="1423"/>
                    <a:pt x="410" y="1695"/>
                    <a:pt x="682" y="1889"/>
                  </a:cubicBezTo>
                  <a:cubicBezTo>
                    <a:pt x="785" y="1946"/>
                    <a:pt x="899" y="1991"/>
                    <a:pt x="990" y="2037"/>
                  </a:cubicBezTo>
                  <a:cubicBezTo>
                    <a:pt x="1172" y="2105"/>
                    <a:pt x="1365" y="2139"/>
                    <a:pt x="1547" y="2139"/>
                  </a:cubicBezTo>
                  <a:cubicBezTo>
                    <a:pt x="1717" y="2116"/>
                    <a:pt x="1899" y="2059"/>
                    <a:pt x="2070" y="1957"/>
                  </a:cubicBezTo>
                  <a:cubicBezTo>
                    <a:pt x="2161" y="1912"/>
                    <a:pt x="2263" y="1843"/>
                    <a:pt x="2354" y="1775"/>
                  </a:cubicBezTo>
                  <a:cubicBezTo>
                    <a:pt x="2605" y="1548"/>
                    <a:pt x="2764" y="1241"/>
                    <a:pt x="2821" y="911"/>
                  </a:cubicBezTo>
                  <a:cubicBezTo>
                    <a:pt x="2866" y="626"/>
                    <a:pt x="2843" y="319"/>
                    <a:pt x="2741" y="24"/>
                  </a:cubicBezTo>
                  <a:cubicBezTo>
                    <a:pt x="2730" y="12"/>
                    <a:pt x="2718" y="1"/>
                    <a:pt x="2707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5526950" y="2508075"/>
              <a:ext cx="107800" cy="185175"/>
            </a:xfrm>
            <a:custGeom>
              <a:rect b="b" l="l" r="r" t="t"/>
              <a:pathLst>
                <a:path extrusionOk="0" h="7407" w="4312">
                  <a:moveTo>
                    <a:pt x="1845" y="0"/>
                  </a:moveTo>
                  <a:cubicBezTo>
                    <a:pt x="1837" y="0"/>
                    <a:pt x="1829" y="1"/>
                    <a:pt x="1821" y="2"/>
                  </a:cubicBezTo>
                  <a:cubicBezTo>
                    <a:pt x="1730" y="2"/>
                    <a:pt x="1661" y="59"/>
                    <a:pt x="1593" y="161"/>
                  </a:cubicBezTo>
                  <a:cubicBezTo>
                    <a:pt x="1514" y="286"/>
                    <a:pt x="1479" y="446"/>
                    <a:pt x="1457" y="594"/>
                  </a:cubicBezTo>
                  <a:lnTo>
                    <a:pt x="1457" y="616"/>
                  </a:lnTo>
                  <a:cubicBezTo>
                    <a:pt x="1400" y="946"/>
                    <a:pt x="1298" y="1253"/>
                    <a:pt x="1161" y="1549"/>
                  </a:cubicBezTo>
                  <a:cubicBezTo>
                    <a:pt x="1047" y="1799"/>
                    <a:pt x="911" y="2038"/>
                    <a:pt x="774" y="2277"/>
                  </a:cubicBezTo>
                  <a:cubicBezTo>
                    <a:pt x="626" y="2516"/>
                    <a:pt x="479" y="2766"/>
                    <a:pt x="365" y="3039"/>
                  </a:cubicBezTo>
                  <a:cubicBezTo>
                    <a:pt x="149" y="3505"/>
                    <a:pt x="24" y="4028"/>
                    <a:pt x="12" y="4540"/>
                  </a:cubicBezTo>
                  <a:cubicBezTo>
                    <a:pt x="1" y="5075"/>
                    <a:pt x="81" y="5587"/>
                    <a:pt x="251" y="6087"/>
                  </a:cubicBezTo>
                  <a:cubicBezTo>
                    <a:pt x="342" y="6326"/>
                    <a:pt x="456" y="6565"/>
                    <a:pt x="581" y="6781"/>
                  </a:cubicBezTo>
                  <a:cubicBezTo>
                    <a:pt x="649" y="6895"/>
                    <a:pt x="729" y="7008"/>
                    <a:pt x="808" y="7111"/>
                  </a:cubicBezTo>
                  <a:cubicBezTo>
                    <a:pt x="820" y="7133"/>
                    <a:pt x="843" y="7156"/>
                    <a:pt x="854" y="7179"/>
                  </a:cubicBezTo>
                  <a:cubicBezTo>
                    <a:pt x="911" y="7247"/>
                    <a:pt x="956" y="7315"/>
                    <a:pt x="990" y="7395"/>
                  </a:cubicBezTo>
                  <a:cubicBezTo>
                    <a:pt x="1002" y="7406"/>
                    <a:pt x="1013" y="7406"/>
                    <a:pt x="1025" y="7406"/>
                  </a:cubicBezTo>
                  <a:lnTo>
                    <a:pt x="1298" y="7406"/>
                  </a:lnTo>
                  <a:cubicBezTo>
                    <a:pt x="1309" y="7406"/>
                    <a:pt x="1320" y="7395"/>
                    <a:pt x="1320" y="7384"/>
                  </a:cubicBezTo>
                  <a:cubicBezTo>
                    <a:pt x="1332" y="7384"/>
                    <a:pt x="1332" y="7361"/>
                    <a:pt x="1320" y="7361"/>
                  </a:cubicBezTo>
                  <a:cubicBezTo>
                    <a:pt x="1298" y="7315"/>
                    <a:pt x="1275" y="7281"/>
                    <a:pt x="1241" y="7236"/>
                  </a:cubicBezTo>
                  <a:cubicBezTo>
                    <a:pt x="877" y="6644"/>
                    <a:pt x="626" y="6007"/>
                    <a:pt x="524" y="5393"/>
                  </a:cubicBezTo>
                  <a:cubicBezTo>
                    <a:pt x="467" y="5052"/>
                    <a:pt x="456" y="4734"/>
                    <a:pt x="501" y="4427"/>
                  </a:cubicBezTo>
                  <a:cubicBezTo>
                    <a:pt x="524" y="4256"/>
                    <a:pt x="592" y="3949"/>
                    <a:pt x="797" y="3744"/>
                  </a:cubicBezTo>
                  <a:cubicBezTo>
                    <a:pt x="921" y="3634"/>
                    <a:pt x="1074" y="3574"/>
                    <a:pt x="1231" y="3574"/>
                  </a:cubicBezTo>
                  <a:cubicBezTo>
                    <a:pt x="1334" y="3574"/>
                    <a:pt x="1438" y="3599"/>
                    <a:pt x="1536" y="3653"/>
                  </a:cubicBezTo>
                  <a:cubicBezTo>
                    <a:pt x="1548" y="3664"/>
                    <a:pt x="1570" y="3676"/>
                    <a:pt x="1582" y="3687"/>
                  </a:cubicBezTo>
                  <a:lnTo>
                    <a:pt x="1593" y="3687"/>
                  </a:lnTo>
                  <a:cubicBezTo>
                    <a:pt x="1599" y="3693"/>
                    <a:pt x="1607" y="3696"/>
                    <a:pt x="1616" y="3696"/>
                  </a:cubicBezTo>
                  <a:cubicBezTo>
                    <a:pt x="1625" y="3696"/>
                    <a:pt x="1633" y="3693"/>
                    <a:pt x="1639" y="3687"/>
                  </a:cubicBezTo>
                  <a:cubicBezTo>
                    <a:pt x="1741" y="3585"/>
                    <a:pt x="1855" y="3517"/>
                    <a:pt x="1980" y="3482"/>
                  </a:cubicBezTo>
                  <a:cubicBezTo>
                    <a:pt x="2025" y="3473"/>
                    <a:pt x="2071" y="3469"/>
                    <a:pt x="2117" y="3469"/>
                  </a:cubicBezTo>
                  <a:cubicBezTo>
                    <a:pt x="2302" y="3469"/>
                    <a:pt x="2487" y="3542"/>
                    <a:pt x="2651" y="3687"/>
                  </a:cubicBezTo>
                  <a:cubicBezTo>
                    <a:pt x="2657" y="3693"/>
                    <a:pt x="2662" y="3696"/>
                    <a:pt x="2668" y="3696"/>
                  </a:cubicBezTo>
                  <a:cubicBezTo>
                    <a:pt x="2674" y="3696"/>
                    <a:pt x="2679" y="3693"/>
                    <a:pt x="2685" y="3687"/>
                  </a:cubicBezTo>
                  <a:cubicBezTo>
                    <a:pt x="2785" y="3618"/>
                    <a:pt x="2897" y="3583"/>
                    <a:pt x="3008" y="3583"/>
                  </a:cubicBezTo>
                  <a:cubicBezTo>
                    <a:pt x="3150" y="3583"/>
                    <a:pt x="3288" y="3640"/>
                    <a:pt x="3390" y="3755"/>
                  </a:cubicBezTo>
                  <a:cubicBezTo>
                    <a:pt x="3572" y="3949"/>
                    <a:pt x="3629" y="4233"/>
                    <a:pt x="3663" y="4449"/>
                  </a:cubicBezTo>
                  <a:cubicBezTo>
                    <a:pt x="3709" y="4779"/>
                    <a:pt x="3720" y="5109"/>
                    <a:pt x="3720" y="5439"/>
                  </a:cubicBezTo>
                  <a:cubicBezTo>
                    <a:pt x="3697" y="6042"/>
                    <a:pt x="3595" y="6633"/>
                    <a:pt x="3402" y="7213"/>
                  </a:cubicBezTo>
                  <a:cubicBezTo>
                    <a:pt x="3390" y="7213"/>
                    <a:pt x="3390" y="7236"/>
                    <a:pt x="3402" y="7236"/>
                  </a:cubicBezTo>
                  <a:cubicBezTo>
                    <a:pt x="3413" y="7247"/>
                    <a:pt x="3424" y="7247"/>
                    <a:pt x="3436" y="7247"/>
                  </a:cubicBezTo>
                  <a:lnTo>
                    <a:pt x="3504" y="7236"/>
                  </a:lnTo>
                  <a:cubicBezTo>
                    <a:pt x="3538" y="7236"/>
                    <a:pt x="3584" y="7236"/>
                    <a:pt x="3618" y="7224"/>
                  </a:cubicBezTo>
                  <a:cubicBezTo>
                    <a:pt x="3641" y="7224"/>
                    <a:pt x="3641" y="7213"/>
                    <a:pt x="3652" y="7202"/>
                  </a:cubicBezTo>
                  <a:cubicBezTo>
                    <a:pt x="3675" y="7122"/>
                    <a:pt x="3709" y="7054"/>
                    <a:pt x="3754" y="6974"/>
                  </a:cubicBezTo>
                  <a:cubicBezTo>
                    <a:pt x="3766" y="6951"/>
                    <a:pt x="3777" y="6929"/>
                    <a:pt x="3788" y="6906"/>
                  </a:cubicBezTo>
                  <a:cubicBezTo>
                    <a:pt x="3857" y="6792"/>
                    <a:pt x="3913" y="6667"/>
                    <a:pt x="3970" y="6542"/>
                  </a:cubicBezTo>
                  <a:cubicBezTo>
                    <a:pt x="4061" y="6315"/>
                    <a:pt x="4141" y="6064"/>
                    <a:pt x="4198" y="5814"/>
                  </a:cubicBezTo>
                  <a:cubicBezTo>
                    <a:pt x="4300" y="5302"/>
                    <a:pt x="4312" y="4779"/>
                    <a:pt x="4221" y="4256"/>
                  </a:cubicBezTo>
                  <a:cubicBezTo>
                    <a:pt x="4141" y="3744"/>
                    <a:pt x="3948" y="3244"/>
                    <a:pt x="3675" y="2800"/>
                  </a:cubicBezTo>
                  <a:cubicBezTo>
                    <a:pt x="3515" y="2561"/>
                    <a:pt x="3333" y="2334"/>
                    <a:pt x="3163" y="2106"/>
                  </a:cubicBezTo>
                  <a:cubicBezTo>
                    <a:pt x="2992" y="1890"/>
                    <a:pt x="2822" y="1674"/>
                    <a:pt x="2674" y="1435"/>
                  </a:cubicBezTo>
                  <a:cubicBezTo>
                    <a:pt x="2503" y="1174"/>
                    <a:pt x="2367" y="889"/>
                    <a:pt x="2264" y="559"/>
                  </a:cubicBezTo>
                  <a:lnTo>
                    <a:pt x="2253" y="537"/>
                  </a:lnTo>
                  <a:cubicBezTo>
                    <a:pt x="2207" y="389"/>
                    <a:pt x="2162" y="241"/>
                    <a:pt x="2060" y="127"/>
                  </a:cubicBezTo>
                  <a:cubicBezTo>
                    <a:pt x="1988" y="45"/>
                    <a:pt x="1916" y="0"/>
                    <a:pt x="1845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5544025" y="2601000"/>
              <a:ext cx="69400" cy="91975"/>
            </a:xfrm>
            <a:custGeom>
              <a:rect b="b" l="l" r="r" t="t"/>
              <a:pathLst>
                <a:path extrusionOk="0" h="3679" w="2776">
                  <a:moveTo>
                    <a:pt x="1438" y="1"/>
                  </a:moveTo>
                  <a:cubicBezTo>
                    <a:pt x="1331" y="1"/>
                    <a:pt x="1229" y="46"/>
                    <a:pt x="1126" y="141"/>
                  </a:cubicBezTo>
                  <a:cubicBezTo>
                    <a:pt x="1115" y="152"/>
                    <a:pt x="1115" y="175"/>
                    <a:pt x="1126" y="186"/>
                  </a:cubicBezTo>
                  <a:cubicBezTo>
                    <a:pt x="1217" y="311"/>
                    <a:pt x="1274" y="482"/>
                    <a:pt x="1297" y="653"/>
                  </a:cubicBezTo>
                  <a:cubicBezTo>
                    <a:pt x="1331" y="835"/>
                    <a:pt x="1320" y="1017"/>
                    <a:pt x="1308" y="1164"/>
                  </a:cubicBezTo>
                  <a:cubicBezTo>
                    <a:pt x="1297" y="1301"/>
                    <a:pt x="1251" y="1415"/>
                    <a:pt x="1195" y="1494"/>
                  </a:cubicBezTo>
                  <a:cubicBezTo>
                    <a:pt x="1135" y="1569"/>
                    <a:pt x="1051" y="1609"/>
                    <a:pt x="966" y="1609"/>
                  </a:cubicBezTo>
                  <a:cubicBezTo>
                    <a:pt x="920" y="1609"/>
                    <a:pt x="874" y="1598"/>
                    <a:pt x="831" y="1574"/>
                  </a:cubicBezTo>
                  <a:cubicBezTo>
                    <a:pt x="671" y="1506"/>
                    <a:pt x="603" y="1312"/>
                    <a:pt x="580" y="1233"/>
                  </a:cubicBezTo>
                  <a:cubicBezTo>
                    <a:pt x="501" y="960"/>
                    <a:pt x="546" y="641"/>
                    <a:pt x="694" y="323"/>
                  </a:cubicBezTo>
                  <a:cubicBezTo>
                    <a:pt x="717" y="289"/>
                    <a:pt x="740" y="243"/>
                    <a:pt x="762" y="209"/>
                  </a:cubicBezTo>
                  <a:cubicBezTo>
                    <a:pt x="762" y="198"/>
                    <a:pt x="762" y="186"/>
                    <a:pt x="762" y="175"/>
                  </a:cubicBezTo>
                  <a:cubicBezTo>
                    <a:pt x="762" y="175"/>
                    <a:pt x="762" y="164"/>
                    <a:pt x="751" y="164"/>
                  </a:cubicBezTo>
                  <a:lnTo>
                    <a:pt x="740" y="152"/>
                  </a:lnTo>
                  <a:lnTo>
                    <a:pt x="728" y="152"/>
                  </a:lnTo>
                  <a:cubicBezTo>
                    <a:pt x="659" y="115"/>
                    <a:pt x="594" y="98"/>
                    <a:pt x="532" y="98"/>
                  </a:cubicBezTo>
                  <a:cubicBezTo>
                    <a:pt x="481" y="98"/>
                    <a:pt x="433" y="109"/>
                    <a:pt x="387" y="129"/>
                  </a:cubicBezTo>
                  <a:cubicBezTo>
                    <a:pt x="171" y="255"/>
                    <a:pt x="69" y="607"/>
                    <a:pt x="46" y="801"/>
                  </a:cubicBezTo>
                  <a:cubicBezTo>
                    <a:pt x="0" y="1278"/>
                    <a:pt x="69" y="1801"/>
                    <a:pt x="273" y="2359"/>
                  </a:cubicBezTo>
                  <a:cubicBezTo>
                    <a:pt x="364" y="2598"/>
                    <a:pt x="478" y="2848"/>
                    <a:pt x="603" y="3098"/>
                  </a:cubicBezTo>
                  <a:cubicBezTo>
                    <a:pt x="637" y="3166"/>
                    <a:pt x="683" y="3246"/>
                    <a:pt x="717" y="3314"/>
                  </a:cubicBezTo>
                  <a:cubicBezTo>
                    <a:pt x="785" y="3428"/>
                    <a:pt x="842" y="3542"/>
                    <a:pt x="899" y="3655"/>
                  </a:cubicBezTo>
                  <a:cubicBezTo>
                    <a:pt x="910" y="3667"/>
                    <a:pt x="922" y="3678"/>
                    <a:pt x="933" y="3678"/>
                  </a:cubicBezTo>
                  <a:lnTo>
                    <a:pt x="1115" y="3678"/>
                  </a:lnTo>
                  <a:lnTo>
                    <a:pt x="1274" y="3667"/>
                  </a:lnTo>
                  <a:cubicBezTo>
                    <a:pt x="1377" y="3667"/>
                    <a:pt x="1479" y="3655"/>
                    <a:pt x="1593" y="3655"/>
                  </a:cubicBezTo>
                  <a:cubicBezTo>
                    <a:pt x="1695" y="3644"/>
                    <a:pt x="1809" y="3633"/>
                    <a:pt x="1911" y="3621"/>
                  </a:cubicBezTo>
                  <a:lnTo>
                    <a:pt x="2059" y="3610"/>
                  </a:lnTo>
                  <a:cubicBezTo>
                    <a:pt x="2173" y="3598"/>
                    <a:pt x="2286" y="3587"/>
                    <a:pt x="2389" y="3576"/>
                  </a:cubicBezTo>
                  <a:cubicBezTo>
                    <a:pt x="2412" y="3564"/>
                    <a:pt x="2412" y="3564"/>
                    <a:pt x="2423" y="3553"/>
                  </a:cubicBezTo>
                  <a:cubicBezTo>
                    <a:pt x="2468" y="3428"/>
                    <a:pt x="2503" y="3303"/>
                    <a:pt x="2537" y="3178"/>
                  </a:cubicBezTo>
                  <a:cubicBezTo>
                    <a:pt x="2696" y="2643"/>
                    <a:pt x="2776" y="2108"/>
                    <a:pt x="2776" y="1585"/>
                  </a:cubicBezTo>
                  <a:cubicBezTo>
                    <a:pt x="2776" y="1312"/>
                    <a:pt x="2764" y="1039"/>
                    <a:pt x="2719" y="766"/>
                  </a:cubicBezTo>
                  <a:cubicBezTo>
                    <a:pt x="2696" y="584"/>
                    <a:pt x="2662" y="380"/>
                    <a:pt x="2537" y="220"/>
                  </a:cubicBezTo>
                  <a:cubicBezTo>
                    <a:pt x="2480" y="152"/>
                    <a:pt x="2423" y="118"/>
                    <a:pt x="2343" y="107"/>
                  </a:cubicBezTo>
                  <a:cubicBezTo>
                    <a:pt x="2286" y="107"/>
                    <a:pt x="2218" y="118"/>
                    <a:pt x="2150" y="164"/>
                  </a:cubicBezTo>
                  <a:cubicBezTo>
                    <a:pt x="2139" y="175"/>
                    <a:pt x="2139" y="186"/>
                    <a:pt x="2139" y="209"/>
                  </a:cubicBezTo>
                  <a:cubicBezTo>
                    <a:pt x="2241" y="391"/>
                    <a:pt x="2298" y="630"/>
                    <a:pt x="2286" y="914"/>
                  </a:cubicBezTo>
                  <a:lnTo>
                    <a:pt x="2286" y="948"/>
                  </a:lnTo>
                  <a:cubicBezTo>
                    <a:pt x="2286" y="1085"/>
                    <a:pt x="2286" y="1244"/>
                    <a:pt x="2230" y="1369"/>
                  </a:cubicBezTo>
                  <a:cubicBezTo>
                    <a:pt x="2188" y="1482"/>
                    <a:pt x="2101" y="1577"/>
                    <a:pt x="1975" y="1577"/>
                  </a:cubicBezTo>
                  <a:cubicBezTo>
                    <a:pt x="1961" y="1577"/>
                    <a:pt x="1948" y="1576"/>
                    <a:pt x="1934" y="1574"/>
                  </a:cubicBezTo>
                  <a:cubicBezTo>
                    <a:pt x="1775" y="1551"/>
                    <a:pt x="1695" y="1369"/>
                    <a:pt x="1661" y="1267"/>
                  </a:cubicBezTo>
                  <a:cubicBezTo>
                    <a:pt x="1627" y="1142"/>
                    <a:pt x="1615" y="982"/>
                    <a:pt x="1627" y="789"/>
                  </a:cubicBezTo>
                  <a:cubicBezTo>
                    <a:pt x="1650" y="539"/>
                    <a:pt x="1706" y="346"/>
                    <a:pt x="1797" y="198"/>
                  </a:cubicBezTo>
                  <a:cubicBezTo>
                    <a:pt x="1809" y="175"/>
                    <a:pt x="1797" y="164"/>
                    <a:pt x="1786" y="152"/>
                  </a:cubicBezTo>
                  <a:cubicBezTo>
                    <a:pt x="1729" y="95"/>
                    <a:pt x="1661" y="50"/>
                    <a:pt x="1581" y="27"/>
                  </a:cubicBezTo>
                  <a:cubicBezTo>
                    <a:pt x="1532" y="10"/>
                    <a:pt x="1485" y="1"/>
                    <a:pt x="1438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5563650" y="2611325"/>
              <a:ext cx="7125" cy="23750"/>
            </a:xfrm>
            <a:custGeom>
              <a:rect b="b" l="l" r="r" t="t"/>
              <a:pathLst>
                <a:path extrusionOk="0" h="950" w="285">
                  <a:moveTo>
                    <a:pt x="171" y="1"/>
                  </a:moveTo>
                  <a:cubicBezTo>
                    <a:pt x="159" y="1"/>
                    <a:pt x="148" y="1"/>
                    <a:pt x="137" y="24"/>
                  </a:cubicBezTo>
                  <a:cubicBezTo>
                    <a:pt x="68" y="160"/>
                    <a:pt x="23" y="319"/>
                    <a:pt x="11" y="467"/>
                  </a:cubicBezTo>
                  <a:cubicBezTo>
                    <a:pt x="0" y="581"/>
                    <a:pt x="23" y="706"/>
                    <a:pt x="57" y="808"/>
                  </a:cubicBezTo>
                  <a:cubicBezTo>
                    <a:pt x="80" y="854"/>
                    <a:pt x="102" y="911"/>
                    <a:pt x="159" y="945"/>
                  </a:cubicBezTo>
                  <a:cubicBezTo>
                    <a:pt x="159" y="945"/>
                    <a:pt x="164" y="950"/>
                    <a:pt x="171" y="950"/>
                  </a:cubicBezTo>
                  <a:cubicBezTo>
                    <a:pt x="175" y="950"/>
                    <a:pt x="178" y="949"/>
                    <a:pt x="182" y="945"/>
                  </a:cubicBezTo>
                  <a:lnTo>
                    <a:pt x="193" y="945"/>
                  </a:lnTo>
                  <a:cubicBezTo>
                    <a:pt x="205" y="945"/>
                    <a:pt x="205" y="933"/>
                    <a:pt x="205" y="933"/>
                  </a:cubicBezTo>
                  <a:cubicBezTo>
                    <a:pt x="250" y="877"/>
                    <a:pt x="273" y="797"/>
                    <a:pt x="273" y="706"/>
                  </a:cubicBezTo>
                  <a:cubicBezTo>
                    <a:pt x="284" y="569"/>
                    <a:pt x="284" y="433"/>
                    <a:pt x="273" y="308"/>
                  </a:cubicBezTo>
                  <a:cubicBezTo>
                    <a:pt x="262" y="206"/>
                    <a:pt x="239" y="103"/>
                    <a:pt x="193" y="24"/>
                  </a:cubicBezTo>
                  <a:cubicBezTo>
                    <a:pt x="193" y="12"/>
                    <a:pt x="182" y="1"/>
                    <a:pt x="171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5590650" y="2613050"/>
              <a:ext cx="4300" cy="20475"/>
            </a:xfrm>
            <a:custGeom>
              <a:rect b="b" l="l" r="r" t="t"/>
              <a:pathLst>
                <a:path extrusionOk="0" h="819" w="172">
                  <a:moveTo>
                    <a:pt x="92" y="0"/>
                  </a:moveTo>
                  <a:cubicBezTo>
                    <a:pt x="80" y="0"/>
                    <a:pt x="69" y="11"/>
                    <a:pt x="57" y="23"/>
                  </a:cubicBezTo>
                  <a:cubicBezTo>
                    <a:pt x="35" y="137"/>
                    <a:pt x="12" y="273"/>
                    <a:pt x="1" y="421"/>
                  </a:cubicBezTo>
                  <a:cubicBezTo>
                    <a:pt x="1" y="569"/>
                    <a:pt x="23" y="694"/>
                    <a:pt x="69" y="785"/>
                  </a:cubicBezTo>
                  <a:cubicBezTo>
                    <a:pt x="69" y="785"/>
                    <a:pt x="69" y="796"/>
                    <a:pt x="80" y="796"/>
                  </a:cubicBezTo>
                  <a:cubicBezTo>
                    <a:pt x="80" y="808"/>
                    <a:pt x="92" y="819"/>
                    <a:pt x="103" y="819"/>
                  </a:cubicBezTo>
                  <a:cubicBezTo>
                    <a:pt x="114" y="808"/>
                    <a:pt x="126" y="808"/>
                    <a:pt x="137" y="796"/>
                  </a:cubicBezTo>
                  <a:cubicBezTo>
                    <a:pt x="137" y="785"/>
                    <a:pt x="137" y="773"/>
                    <a:pt x="137" y="773"/>
                  </a:cubicBezTo>
                  <a:cubicBezTo>
                    <a:pt x="171" y="671"/>
                    <a:pt x="171" y="546"/>
                    <a:pt x="171" y="444"/>
                  </a:cubicBezTo>
                  <a:lnTo>
                    <a:pt x="171" y="398"/>
                  </a:lnTo>
                  <a:cubicBezTo>
                    <a:pt x="171" y="250"/>
                    <a:pt x="160" y="137"/>
                    <a:pt x="126" y="23"/>
                  </a:cubicBezTo>
                  <a:cubicBezTo>
                    <a:pt x="126" y="11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5561375" y="2598600"/>
              <a:ext cx="32150" cy="35050"/>
            </a:xfrm>
            <a:custGeom>
              <a:rect b="b" l="l" r="r" t="t"/>
              <a:pathLst>
                <a:path extrusionOk="0" h="1402" w="1286">
                  <a:moveTo>
                    <a:pt x="683" y="0"/>
                  </a:moveTo>
                  <a:cubicBezTo>
                    <a:pt x="600" y="0"/>
                    <a:pt x="522" y="22"/>
                    <a:pt x="455" y="55"/>
                  </a:cubicBezTo>
                  <a:cubicBezTo>
                    <a:pt x="592" y="214"/>
                    <a:pt x="694" y="419"/>
                    <a:pt x="739" y="601"/>
                  </a:cubicBezTo>
                  <a:cubicBezTo>
                    <a:pt x="785" y="407"/>
                    <a:pt x="876" y="237"/>
                    <a:pt x="978" y="89"/>
                  </a:cubicBezTo>
                  <a:cubicBezTo>
                    <a:pt x="921" y="55"/>
                    <a:pt x="853" y="21"/>
                    <a:pt x="774" y="9"/>
                  </a:cubicBezTo>
                  <a:cubicBezTo>
                    <a:pt x="743" y="3"/>
                    <a:pt x="713" y="0"/>
                    <a:pt x="683" y="0"/>
                  </a:cubicBezTo>
                  <a:close/>
                  <a:moveTo>
                    <a:pt x="1251" y="589"/>
                  </a:moveTo>
                  <a:cubicBezTo>
                    <a:pt x="1183" y="771"/>
                    <a:pt x="1160" y="965"/>
                    <a:pt x="1183" y="1158"/>
                  </a:cubicBezTo>
                  <a:cubicBezTo>
                    <a:pt x="1191" y="1212"/>
                    <a:pt x="1193" y="1333"/>
                    <a:pt x="1215" y="1333"/>
                  </a:cubicBezTo>
                  <a:cubicBezTo>
                    <a:pt x="1225" y="1333"/>
                    <a:pt x="1240" y="1304"/>
                    <a:pt x="1263" y="1226"/>
                  </a:cubicBezTo>
                  <a:cubicBezTo>
                    <a:pt x="1285" y="1147"/>
                    <a:pt x="1274" y="1044"/>
                    <a:pt x="1285" y="965"/>
                  </a:cubicBezTo>
                  <a:cubicBezTo>
                    <a:pt x="1285" y="851"/>
                    <a:pt x="1274" y="715"/>
                    <a:pt x="1251" y="589"/>
                  </a:cubicBezTo>
                  <a:close/>
                  <a:moveTo>
                    <a:pt x="193" y="282"/>
                  </a:moveTo>
                  <a:cubicBezTo>
                    <a:pt x="68" y="453"/>
                    <a:pt x="0" y="680"/>
                    <a:pt x="0" y="874"/>
                  </a:cubicBezTo>
                  <a:cubicBezTo>
                    <a:pt x="0" y="976"/>
                    <a:pt x="12" y="1078"/>
                    <a:pt x="46" y="1181"/>
                  </a:cubicBezTo>
                  <a:cubicBezTo>
                    <a:pt x="73" y="1246"/>
                    <a:pt x="139" y="1401"/>
                    <a:pt x="236" y="1401"/>
                  </a:cubicBezTo>
                  <a:cubicBezTo>
                    <a:pt x="258" y="1401"/>
                    <a:pt x="282" y="1393"/>
                    <a:pt x="307" y="1374"/>
                  </a:cubicBezTo>
                  <a:cubicBezTo>
                    <a:pt x="421" y="1283"/>
                    <a:pt x="398" y="931"/>
                    <a:pt x="375" y="806"/>
                  </a:cubicBezTo>
                  <a:cubicBezTo>
                    <a:pt x="353" y="635"/>
                    <a:pt x="296" y="430"/>
                    <a:pt x="193" y="282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5515025" y="2500500"/>
              <a:ext cx="130525" cy="256550"/>
            </a:xfrm>
            <a:custGeom>
              <a:rect b="b" l="l" r="r" t="t"/>
              <a:pathLst>
                <a:path extrusionOk="0" h="10262" w="5221">
                  <a:moveTo>
                    <a:pt x="3117" y="4536"/>
                  </a:moveTo>
                  <a:cubicBezTo>
                    <a:pt x="3151" y="4661"/>
                    <a:pt x="3162" y="4786"/>
                    <a:pt x="3162" y="4900"/>
                  </a:cubicBezTo>
                  <a:cubicBezTo>
                    <a:pt x="3162" y="5014"/>
                    <a:pt x="3173" y="5150"/>
                    <a:pt x="3139" y="5264"/>
                  </a:cubicBezTo>
                  <a:lnTo>
                    <a:pt x="3128" y="5287"/>
                  </a:lnTo>
                  <a:cubicBezTo>
                    <a:pt x="3128" y="5275"/>
                    <a:pt x="3128" y="5275"/>
                    <a:pt x="3128" y="5275"/>
                  </a:cubicBezTo>
                  <a:cubicBezTo>
                    <a:pt x="3071" y="5162"/>
                    <a:pt x="3060" y="5037"/>
                    <a:pt x="3060" y="4923"/>
                  </a:cubicBezTo>
                  <a:cubicBezTo>
                    <a:pt x="3071" y="4809"/>
                    <a:pt x="3082" y="4673"/>
                    <a:pt x="3117" y="4536"/>
                  </a:cubicBezTo>
                  <a:close/>
                  <a:moveTo>
                    <a:pt x="2116" y="4468"/>
                  </a:moveTo>
                  <a:cubicBezTo>
                    <a:pt x="2150" y="4548"/>
                    <a:pt x="2173" y="4650"/>
                    <a:pt x="2184" y="4741"/>
                  </a:cubicBezTo>
                  <a:cubicBezTo>
                    <a:pt x="2195" y="4866"/>
                    <a:pt x="2195" y="5002"/>
                    <a:pt x="2184" y="5139"/>
                  </a:cubicBezTo>
                  <a:cubicBezTo>
                    <a:pt x="2184" y="5219"/>
                    <a:pt x="2161" y="5298"/>
                    <a:pt x="2127" y="5344"/>
                  </a:cubicBezTo>
                  <a:cubicBezTo>
                    <a:pt x="2121" y="5349"/>
                    <a:pt x="2121" y="5352"/>
                    <a:pt x="2121" y="5352"/>
                  </a:cubicBezTo>
                  <a:cubicBezTo>
                    <a:pt x="2121" y="5352"/>
                    <a:pt x="2121" y="5349"/>
                    <a:pt x="2116" y="5344"/>
                  </a:cubicBezTo>
                  <a:cubicBezTo>
                    <a:pt x="2070" y="5321"/>
                    <a:pt x="2047" y="5275"/>
                    <a:pt x="2036" y="5230"/>
                  </a:cubicBezTo>
                  <a:cubicBezTo>
                    <a:pt x="1991" y="5128"/>
                    <a:pt x="1979" y="5014"/>
                    <a:pt x="1991" y="4900"/>
                  </a:cubicBezTo>
                  <a:cubicBezTo>
                    <a:pt x="2002" y="4752"/>
                    <a:pt x="2047" y="4604"/>
                    <a:pt x="2116" y="4468"/>
                  </a:cubicBezTo>
                  <a:close/>
                  <a:moveTo>
                    <a:pt x="2307" y="330"/>
                  </a:moveTo>
                  <a:cubicBezTo>
                    <a:pt x="2373" y="330"/>
                    <a:pt x="2439" y="367"/>
                    <a:pt x="2502" y="442"/>
                  </a:cubicBezTo>
                  <a:cubicBezTo>
                    <a:pt x="2605" y="567"/>
                    <a:pt x="2662" y="715"/>
                    <a:pt x="2707" y="862"/>
                  </a:cubicBezTo>
                  <a:cubicBezTo>
                    <a:pt x="2798" y="1181"/>
                    <a:pt x="2935" y="1477"/>
                    <a:pt x="3117" y="1761"/>
                  </a:cubicBezTo>
                  <a:cubicBezTo>
                    <a:pt x="3424" y="2227"/>
                    <a:pt x="3822" y="2648"/>
                    <a:pt x="4118" y="3114"/>
                  </a:cubicBezTo>
                  <a:cubicBezTo>
                    <a:pt x="4402" y="3558"/>
                    <a:pt x="4584" y="4047"/>
                    <a:pt x="4663" y="4559"/>
                  </a:cubicBezTo>
                  <a:cubicBezTo>
                    <a:pt x="4754" y="5071"/>
                    <a:pt x="4743" y="5594"/>
                    <a:pt x="4641" y="6106"/>
                  </a:cubicBezTo>
                  <a:cubicBezTo>
                    <a:pt x="4584" y="6356"/>
                    <a:pt x="4504" y="6595"/>
                    <a:pt x="4413" y="6834"/>
                  </a:cubicBezTo>
                  <a:cubicBezTo>
                    <a:pt x="4356" y="6959"/>
                    <a:pt x="4299" y="7073"/>
                    <a:pt x="4231" y="7198"/>
                  </a:cubicBezTo>
                  <a:cubicBezTo>
                    <a:pt x="4186" y="7300"/>
                    <a:pt x="4118" y="7391"/>
                    <a:pt x="4095" y="7493"/>
                  </a:cubicBezTo>
                  <a:cubicBezTo>
                    <a:pt x="4027" y="7505"/>
                    <a:pt x="3958" y="7505"/>
                    <a:pt x="3901" y="7516"/>
                  </a:cubicBezTo>
                  <a:cubicBezTo>
                    <a:pt x="4095" y="6947"/>
                    <a:pt x="4197" y="6345"/>
                    <a:pt x="4220" y="5742"/>
                  </a:cubicBezTo>
                  <a:cubicBezTo>
                    <a:pt x="4231" y="5412"/>
                    <a:pt x="4208" y="5071"/>
                    <a:pt x="4163" y="4741"/>
                  </a:cubicBezTo>
                  <a:cubicBezTo>
                    <a:pt x="4129" y="4491"/>
                    <a:pt x="4061" y="4218"/>
                    <a:pt x="3879" y="4024"/>
                  </a:cubicBezTo>
                  <a:cubicBezTo>
                    <a:pt x="3772" y="3911"/>
                    <a:pt x="3627" y="3854"/>
                    <a:pt x="3480" y="3854"/>
                  </a:cubicBezTo>
                  <a:cubicBezTo>
                    <a:pt x="3361" y="3854"/>
                    <a:pt x="3241" y="3891"/>
                    <a:pt x="3139" y="3967"/>
                  </a:cubicBezTo>
                  <a:cubicBezTo>
                    <a:pt x="2985" y="3822"/>
                    <a:pt x="2794" y="3735"/>
                    <a:pt x="2589" y="3735"/>
                  </a:cubicBezTo>
                  <a:cubicBezTo>
                    <a:pt x="2538" y="3735"/>
                    <a:pt x="2487" y="3740"/>
                    <a:pt x="2434" y="3751"/>
                  </a:cubicBezTo>
                  <a:cubicBezTo>
                    <a:pt x="2298" y="3785"/>
                    <a:pt x="2184" y="3865"/>
                    <a:pt x="2082" y="3967"/>
                  </a:cubicBezTo>
                  <a:cubicBezTo>
                    <a:pt x="2070" y="3945"/>
                    <a:pt x="2047" y="3933"/>
                    <a:pt x="2025" y="3922"/>
                  </a:cubicBezTo>
                  <a:cubicBezTo>
                    <a:pt x="1920" y="3867"/>
                    <a:pt x="1810" y="3840"/>
                    <a:pt x="1702" y="3840"/>
                  </a:cubicBezTo>
                  <a:cubicBezTo>
                    <a:pt x="1539" y="3840"/>
                    <a:pt x="1381" y="3902"/>
                    <a:pt x="1251" y="4024"/>
                  </a:cubicBezTo>
                  <a:cubicBezTo>
                    <a:pt x="1069" y="4206"/>
                    <a:pt x="967" y="4468"/>
                    <a:pt x="933" y="4718"/>
                  </a:cubicBezTo>
                  <a:cubicBezTo>
                    <a:pt x="899" y="5048"/>
                    <a:pt x="910" y="5378"/>
                    <a:pt x="956" y="5696"/>
                  </a:cubicBezTo>
                  <a:cubicBezTo>
                    <a:pt x="1069" y="6356"/>
                    <a:pt x="1342" y="6993"/>
                    <a:pt x="1684" y="7550"/>
                  </a:cubicBezTo>
                  <a:cubicBezTo>
                    <a:pt x="1718" y="7596"/>
                    <a:pt x="1740" y="7630"/>
                    <a:pt x="1763" y="7675"/>
                  </a:cubicBezTo>
                  <a:lnTo>
                    <a:pt x="1490" y="7675"/>
                  </a:lnTo>
                  <a:cubicBezTo>
                    <a:pt x="1456" y="7573"/>
                    <a:pt x="1376" y="7493"/>
                    <a:pt x="1308" y="7391"/>
                  </a:cubicBezTo>
                  <a:cubicBezTo>
                    <a:pt x="1229" y="7289"/>
                    <a:pt x="1149" y="7175"/>
                    <a:pt x="1081" y="7061"/>
                  </a:cubicBezTo>
                  <a:cubicBezTo>
                    <a:pt x="956" y="6845"/>
                    <a:pt x="842" y="6606"/>
                    <a:pt x="762" y="6367"/>
                  </a:cubicBezTo>
                  <a:cubicBezTo>
                    <a:pt x="580" y="5878"/>
                    <a:pt x="501" y="5366"/>
                    <a:pt x="512" y="4843"/>
                  </a:cubicBezTo>
                  <a:cubicBezTo>
                    <a:pt x="535" y="4331"/>
                    <a:pt x="649" y="3808"/>
                    <a:pt x="865" y="3342"/>
                  </a:cubicBezTo>
                  <a:cubicBezTo>
                    <a:pt x="1103" y="2830"/>
                    <a:pt x="1433" y="2364"/>
                    <a:pt x="1672" y="1863"/>
                  </a:cubicBezTo>
                  <a:cubicBezTo>
                    <a:pt x="1809" y="1556"/>
                    <a:pt x="1900" y="1249"/>
                    <a:pt x="1956" y="919"/>
                  </a:cubicBezTo>
                  <a:cubicBezTo>
                    <a:pt x="1979" y="760"/>
                    <a:pt x="2013" y="601"/>
                    <a:pt x="2093" y="476"/>
                  </a:cubicBezTo>
                  <a:cubicBezTo>
                    <a:pt x="2160" y="379"/>
                    <a:pt x="2233" y="330"/>
                    <a:pt x="2307" y="330"/>
                  </a:cubicBezTo>
                  <a:close/>
                  <a:moveTo>
                    <a:pt x="2605" y="4059"/>
                  </a:moveTo>
                  <a:cubicBezTo>
                    <a:pt x="2645" y="4059"/>
                    <a:pt x="2687" y="4066"/>
                    <a:pt x="2730" y="4081"/>
                  </a:cubicBezTo>
                  <a:cubicBezTo>
                    <a:pt x="2810" y="4104"/>
                    <a:pt x="2878" y="4149"/>
                    <a:pt x="2935" y="4206"/>
                  </a:cubicBezTo>
                  <a:cubicBezTo>
                    <a:pt x="2821" y="4377"/>
                    <a:pt x="2775" y="4604"/>
                    <a:pt x="2764" y="4809"/>
                  </a:cubicBezTo>
                  <a:cubicBezTo>
                    <a:pt x="2741" y="4968"/>
                    <a:pt x="2741" y="5139"/>
                    <a:pt x="2798" y="5310"/>
                  </a:cubicBezTo>
                  <a:cubicBezTo>
                    <a:pt x="2844" y="5446"/>
                    <a:pt x="2935" y="5605"/>
                    <a:pt x="3094" y="5628"/>
                  </a:cubicBezTo>
                  <a:cubicBezTo>
                    <a:pt x="3112" y="5632"/>
                    <a:pt x="3129" y="5634"/>
                    <a:pt x="3146" y="5634"/>
                  </a:cubicBezTo>
                  <a:cubicBezTo>
                    <a:pt x="3278" y="5634"/>
                    <a:pt x="3373" y="5523"/>
                    <a:pt x="3424" y="5412"/>
                  </a:cubicBezTo>
                  <a:cubicBezTo>
                    <a:pt x="3481" y="5264"/>
                    <a:pt x="3481" y="5093"/>
                    <a:pt x="3481" y="4946"/>
                  </a:cubicBezTo>
                  <a:cubicBezTo>
                    <a:pt x="3481" y="4695"/>
                    <a:pt x="3446" y="4434"/>
                    <a:pt x="3333" y="4218"/>
                  </a:cubicBezTo>
                  <a:cubicBezTo>
                    <a:pt x="3380" y="4190"/>
                    <a:pt x="3426" y="4169"/>
                    <a:pt x="3473" y="4169"/>
                  </a:cubicBezTo>
                  <a:cubicBezTo>
                    <a:pt x="3483" y="4169"/>
                    <a:pt x="3493" y="4170"/>
                    <a:pt x="3503" y="4172"/>
                  </a:cubicBezTo>
                  <a:cubicBezTo>
                    <a:pt x="3572" y="4172"/>
                    <a:pt x="3628" y="4218"/>
                    <a:pt x="3674" y="4275"/>
                  </a:cubicBezTo>
                  <a:cubicBezTo>
                    <a:pt x="3788" y="4422"/>
                    <a:pt x="3833" y="4616"/>
                    <a:pt x="3856" y="4798"/>
                  </a:cubicBezTo>
                  <a:cubicBezTo>
                    <a:pt x="3890" y="5071"/>
                    <a:pt x="3901" y="5332"/>
                    <a:pt x="3901" y="5605"/>
                  </a:cubicBezTo>
                  <a:cubicBezTo>
                    <a:pt x="3901" y="6140"/>
                    <a:pt x="3822" y="6674"/>
                    <a:pt x="3674" y="7198"/>
                  </a:cubicBezTo>
                  <a:cubicBezTo>
                    <a:pt x="3640" y="7323"/>
                    <a:pt x="3594" y="7448"/>
                    <a:pt x="3549" y="7562"/>
                  </a:cubicBezTo>
                  <a:cubicBezTo>
                    <a:pt x="3435" y="7573"/>
                    <a:pt x="3333" y="7596"/>
                    <a:pt x="3219" y="7607"/>
                  </a:cubicBezTo>
                  <a:cubicBezTo>
                    <a:pt x="3060" y="7618"/>
                    <a:pt x="2901" y="7630"/>
                    <a:pt x="2753" y="7653"/>
                  </a:cubicBezTo>
                  <a:cubicBezTo>
                    <a:pt x="2593" y="7653"/>
                    <a:pt x="2434" y="7664"/>
                    <a:pt x="2275" y="7664"/>
                  </a:cubicBezTo>
                  <a:cubicBezTo>
                    <a:pt x="2207" y="7664"/>
                    <a:pt x="2150" y="7664"/>
                    <a:pt x="2093" y="7675"/>
                  </a:cubicBezTo>
                  <a:cubicBezTo>
                    <a:pt x="2002" y="7482"/>
                    <a:pt x="1888" y="7289"/>
                    <a:pt x="1786" y="7107"/>
                  </a:cubicBezTo>
                  <a:cubicBezTo>
                    <a:pt x="1661" y="6868"/>
                    <a:pt x="1558" y="6629"/>
                    <a:pt x="1467" y="6379"/>
                  </a:cubicBezTo>
                  <a:cubicBezTo>
                    <a:pt x="1285" y="5878"/>
                    <a:pt x="1183" y="5355"/>
                    <a:pt x="1240" y="4832"/>
                  </a:cubicBezTo>
                  <a:cubicBezTo>
                    <a:pt x="1269" y="4572"/>
                    <a:pt x="1412" y="4149"/>
                    <a:pt x="1696" y="4149"/>
                  </a:cubicBezTo>
                  <a:cubicBezTo>
                    <a:pt x="1748" y="4149"/>
                    <a:pt x="1804" y="4163"/>
                    <a:pt x="1866" y="4195"/>
                  </a:cubicBezTo>
                  <a:cubicBezTo>
                    <a:pt x="1877" y="4206"/>
                    <a:pt x="1888" y="4206"/>
                    <a:pt x="1888" y="4218"/>
                  </a:cubicBezTo>
                  <a:cubicBezTo>
                    <a:pt x="1866" y="4252"/>
                    <a:pt x="1843" y="4297"/>
                    <a:pt x="1831" y="4331"/>
                  </a:cubicBezTo>
                  <a:cubicBezTo>
                    <a:pt x="1695" y="4616"/>
                    <a:pt x="1615" y="4946"/>
                    <a:pt x="1706" y="5264"/>
                  </a:cubicBezTo>
                  <a:cubicBezTo>
                    <a:pt x="1752" y="5401"/>
                    <a:pt x="1843" y="5560"/>
                    <a:pt x="1979" y="5628"/>
                  </a:cubicBezTo>
                  <a:cubicBezTo>
                    <a:pt x="2027" y="5652"/>
                    <a:pt x="2077" y="5663"/>
                    <a:pt x="2126" y="5663"/>
                  </a:cubicBezTo>
                  <a:cubicBezTo>
                    <a:pt x="2219" y="5663"/>
                    <a:pt x="2310" y="5623"/>
                    <a:pt x="2377" y="5548"/>
                  </a:cubicBezTo>
                  <a:cubicBezTo>
                    <a:pt x="2457" y="5446"/>
                    <a:pt x="2491" y="5310"/>
                    <a:pt x="2502" y="5184"/>
                  </a:cubicBezTo>
                  <a:cubicBezTo>
                    <a:pt x="2514" y="5014"/>
                    <a:pt x="2514" y="4843"/>
                    <a:pt x="2491" y="4673"/>
                  </a:cubicBezTo>
                  <a:cubicBezTo>
                    <a:pt x="2468" y="4502"/>
                    <a:pt x="2411" y="4331"/>
                    <a:pt x="2309" y="4195"/>
                  </a:cubicBezTo>
                  <a:cubicBezTo>
                    <a:pt x="2392" y="4112"/>
                    <a:pt x="2494" y="4059"/>
                    <a:pt x="2605" y="4059"/>
                  </a:cubicBezTo>
                  <a:close/>
                  <a:moveTo>
                    <a:pt x="4072" y="7846"/>
                  </a:moveTo>
                  <a:cubicBezTo>
                    <a:pt x="4174" y="8130"/>
                    <a:pt x="4208" y="8426"/>
                    <a:pt x="4152" y="8722"/>
                  </a:cubicBezTo>
                  <a:cubicBezTo>
                    <a:pt x="4095" y="9052"/>
                    <a:pt x="3936" y="9347"/>
                    <a:pt x="3697" y="9563"/>
                  </a:cubicBezTo>
                  <a:cubicBezTo>
                    <a:pt x="3617" y="9632"/>
                    <a:pt x="3515" y="9688"/>
                    <a:pt x="3424" y="9745"/>
                  </a:cubicBezTo>
                  <a:cubicBezTo>
                    <a:pt x="3264" y="9836"/>
                    <a:pt x="3082" y="9893"/>
                    <a:pt x="2901" y="9916"/>
                  </a:cubicBezTo>
                  <a:cubicBezTo>
                    <a:pt x="2878" y="9917"/>
                    <a:pt x="2855" y="9918"/>
                    <a:pt x="2832" y="9918"/>
                  </a:cubicBezTo>
                  <a:cubicBezTo>
                    <a:pt x="2673" y="9918"/>
                    <a:pt x="2515" y="9883"/>
                    <a:pt x="2366" y="9814"/>
                  </a:cubicBezTo>
                  <a:cubicBezTo>
                    <a:pt x="2264" y="9779"/>
                    <a:pt x="2161" y="9734"/>
                    <a:pt x="2070" y="9677"/>
                  </a:cubicBezTo>
                  <a:cubicBezTo>
                    <a:pt x="1809" y="9495"/>
                    <a:pt x="1604" y="9222"/>
                    <a:pt x="1502" y="8904"/>
                  </a:cubicBezTo>
                  <a:cubicBezTo>
                    <a:pt x="1411" y="8619"/>
                    <a:pt x="1411" y="8312"/>
                    <a:pt x="1467" y="8028"/>
                  </a:cubicBezTo>
                  <a:cubicBezTo>
                    <a:pt x="1740" y="8028"/>
                    <a:pt x="2025" y="8017"/>
                    <a:pt x="2298" y="8005"/>
                  </a:cubicBezTo>
                  <a:cubicBezTo>
                    <a:pt x="2434" y="7994"/>
                    <a:pt x="2559" y="7994"/>
                    <a:pt x="2684" y="7982"/>
                  </a:cubicBezTo>
                  <a:lnTo>
                    <a:pt x="2775" y="7982"/>
                  </a:lnTo>
                  <a:cubicBezTo>
                    <a:pt x="2810" y="7982"/>
                    <a:pt x="2832" y="7971"/>
                    <a:pt x="2855" y="7971"/>
                  </a:cubicBezTo>
                  <a:cubicBezTo>
                    <a:pt x="2980" y="7960"/>
                    <a:pt x="3117" y="7960"/>
                    <a:pt x="3242" y="7937"/>
                  </a:cubicBezTo>
                  <a:cubicBezTo>
                    <a:pt x="3515" y="7914"/>
                    <a:pt x="3799" y="7880"/>
                    <a:pt x="4072" y="7846"/>
                  </a:cubicBezTo>
                  <a:close/>
                  <a:moveTo>
                    <a:pt x="2347" y="1"/>
                  </a:moveTo>
                  <a:cubicBezTo>
                    <a:pt x="2323" y="1"/>
                    <a:pt x="2298" y="4"/>
                    <a:pt x="2275" y="9"/>
                  </a:cubicBezTo>
                  <a:cubicBezTo>
                    <a:pt x="2173" y="9"/>
                    <a:pt x="2082" y="44"/>
                    <a:pt x="1991" y="100"/>
                  </a:cubicBezTo>
                  <a:cubicBezTo>
                    <a:pt x="1877" y="191"/>
                    <a:pt x="1786" y="328"/>
                    <a:pt x="1729" y="464"/>
                  </a:cubicBezTo>
                  <a:cubicBezTo>
                    <a:pt x="1615" y="760"/>
                    <a:pt x="1604" y="1079"/>
                    <a:pt x="1502" y="1363"/>
                  </a:cubicBezTo>
                  <a:cubicBezTo>
                    <a:pt x="1297" y="1932"/>
                    <a:pt x="933" y="2421"/>
                    <a:pt x="649" y="2944"/>
                  </a:cubicBezTo>
                  <a:cubicBezTo>
                    <a:pt x="114" y="3967"/>
                    <a:pt x="0" y="5173"/>
                    <a:pt x="341" y="6276"/>
                  </a:cubicBezTo>
                  <a:cubicBezTo>
                    <a:pt x="432" y="6583"/>
                    <a:pt x="558" y="6879"/>
                    <a:pt x="717" y="7164"/>
                  </a:cubicBezTo>
                  <a:cubicBezTo>
                    <a:pt x="785" y="7300"/>
                    <a:pt x="876" y="7436"/>
                    <a:pt x="967" y="7562"/>
                  </a:cubicBezTo>
                  <a:cubicBezTo>
                    <a:pt x="1024" y="7641"/>
                    <a:pt x="1081" y="7732"/>
                    <a:pt x="1160" y="7800"/>
                  </a:cubicBezTo>
                  <a:cubicBezTo>
                    <a:pt x="1160" y="7812"/>
                    <a:pt x="1149" y="7812"/>
                    <a:pt x="1149" y="7823"/>
                  </a:cubicBezTo>
                  <a:cubicBezTo>
                    <a:pt x="956" y="8517"/>
                    <a:pt x="1126" y="9302"/>
                    <a:pt x="1661" y="9791"/>
                  </a:cubicBezTo>
                  <a:cubicBezTo>
                    <a:pt x="1984" y="10093"/>
                    <a:pt x="2392" y="10261"/>
                    <a:pt x="2809" y="10261"/>
                  </a:cubicBezTo>
                  <a:cubicBezTo>
                    <a:pt x="2847" y="10261"/>
                    <a:pt x="2885" y="10260"/>
                    <a:pt x="2923" y="10257"/>
                  </a:cubicBezTo>
                  <a:cubicBezTo>
                    <a:pt x="3378" y="10223"/>
                    <a:pt x="3822" y="9996"/>
                    <a:pt x="4118" y="9632"/>
                  </a:cubicBezTo>
                  <a:cubicBezTo>
                    <a:pt x="4561" y="9074"/>
                    <a:pt x="4629" y="8301"/>
                    <a:pt x="4368" y="7641"/>
                  </a:cubicBezTo>
                  <a:cubicBezTo>
                    <a:pt x="4470" y="7562"/>
                    <a:pt x="4538" y="7425"/>
                    <a:pt x="4595" y="7311"/>
                  </a:cubicBezTo>
                  <a:cubicBezTo>
                    <a:pt x="4675" y="7175"/>
                    <a:pt x="4732" y="7027"/>
                    <a:pt x="4789" y="6891"/>
                  </a:cubicBezTo>
                  <a:cubicBezTo>
                    <a:pt x="4914" y="6583"/>
                    <a:pt x="4993" y="6276"/>
                    <a:pt x="5039" y="5958"/>
                  </a:cubicBezTo>
                  <a:cubicBezTo>
                    <a:pt x="5221" y="4809"/>
                    <a:pt x="4959" y="3638"/>
                    <a:pt x="4277" y="2705"/>
                  </a:cubicBezTo>
                  <a:cubicBezTo>
                    <a:pt x="3924" y="2216"/>
                    <a:pt x="3503" y="1784"/>
                    <a:pt x="3219" y="1249"/>
                  </a:cubicBezTo>
                  <a:cubicBezTo>
                    <a:pt x="3082" y="976"/>
                    <a:pt x="3026" y="658"/>
                    <a:pt x="2878" y="385"/>
                  </a:cubicBezTo>
                  <a:cubicBezTo>
                    <a:pt x="2798" y="260"/>
                    <a:pt x="2696" y="135"/>
                    <a:pt x="2559" y="66"/>
                  </a:cubicBezTo>
                  <a:cubicBezTo>
                    <a:pt x="2492" y="24"/>
                    <a:pt x="2418" y="1"/>
                    <a:pt x="234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5555975" y="2709000"/>
              <a:ext cx="31300" cy="33425"/>
            </a:xfrm>
            <a:custGeom>
              <a:rect b="b" l="l" r="r" t="t"/>
              <a:pathLst>
                <a:path extrusionOk="0" h="1337" w="1252">
                  <a:moveTo>
                    <a:pt x="92" y="1"/>
                  </a:moveTo>
                  <a:cubicBezTo>
                    <a:pt x="85" y="1"/>
                    <a:pt x="77" y="3"/>
                    <a:pt x="68" y="6"/>
                  </a:cubicBezTo>
                  <a:cubicBezTo>
                    <a:pt x="0" y="40"/>
                    <a:pt x="11" y="154"/>
                    <a:pt x="11" y="234"/>
                  </a:cubicBezTo>
                  <a:cubicBezTo>
                    <a:pt x="11" y="325"/>
                    <a:pt x="34" y="416"/>
                    <a:pt x="68" y="507"/>
                  </a:cubicBezTo>
                  <a:cubicBezTo>
                    <a:pt x="125" y="677"/>
                    <a:pt x="216" y="837"/>
                    <a:pt x="330" y="973"/>
                  </a:cubicBezTo>
                  <a:cubicBezTo>
                    <a:pt x="444" y="1098"/>
                    <a:pt x="580" y="1201"/>
                    <a:pt x="728" y="1269"/>
                  </a:cubicBezTo>
                  <a:cubicBezTo>
                    <a:pt x="803" y="1303"/>
                    <a:pt x="914" y="1337"/>
                    <a:pt x="1018" y="1337"/>
                  </a:cubicBezTo>
                  <a:cubicBezTo>
                    <a:pt x="1088" y="1337"/>
                    <a:pt x="1155" y="1321"/>
                    <a:pt x="1206" y="1280"/>
                  </a:cubicBezTo>
                  <a:cubicBezTo>
                    <a:pt x="1251" y="1246"/>
                    <a:pt x="1217" y="1189"/>
                    <a:pt x="1183" y="1166"/>
                  </a:cubicBezTo>
                  <a:cubicBezTo>
                    <a:pt x="1137" y="1132"/>
                    <a:pt x="1046" y="1132"/>
                    <a:pt x="990" y="1121"/>
                  </a:cubicBezTo>
                  <a:cubicBezTo>
                    <a:pt x="921" y="1098"/>
                    <a:pt x="853" y="1076"/>
                    <a:pt x="796" y="1053"/>
                  </a:cubicBezTo>
                  <a:cubicBezTo>
                    <a:pt x="671" y="996"/>
                    <a:pt x="557" y="905"/>
                    <a:pt x="466" y="791"/>
                  </a:cubicBezTo>
                  <a:cubicBezTo>
                    <a:pt x="375" y="677"/>
                    <a:pt x="296" y="530"/>
                    <a:pt x="250" y="382"/>
                  </a:cubicBezTo>
                  <a:cubicBezTo>
                    <a:pt x="228" y="302"/>
                    <a:pt x="205" y="222"/>
                    <a:pt x="182" y="154"/>
                  </a:cubicBezTo>
                  <a:cubicBezTo>
                    <a:pt x="172" y="114"/>
                    <a:pt x="153" y="1"/>
                    <a:pt x="9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5591800" y="2721025"/>
              <a:ext cx="19625" cy="18325"/>
            </a:xfrm>
            <a:custGeom>
              <a:rect b="b" l="l" r="r" t="t"/>
              <a:pathLst>
                <a:path extrusionOk="0" h="733" w="785">
                  <a:moveTo>
                    <a:pt x="720" y="1"/>
                  </a:moveTo>
                  <a:cubicBezTo>
                    <a:pt x="708" y="1"/>
                    <a:pt x="695" y="5"/>
                    <a:pt x="683" y="14"/>
                  </a:cubicBezTo>
                  <a:cubicBezTo>
                    <a:pt x="660" y="37"/>
                    <a:pt x="648" y="49"/>
                    <a:pt x="637" y="71"/>
                  </a:cubicBezTo>
                  <a:cubicBezTo>
                    <a:pt x="637" y="83"/>
                    <a:pt x="626" y="94"/>
                    <a:pt x="626" y="105"/>
                  </a:cubicBezTo>
                  <a:cubicBezTo>
                    <a:pt x="626" y="105"/>
                    <a:pt x="614" y="105"/>
                    <a:pt x="614" y="117"/>
                  </a:cubicBezTo>
                  <a:cubicBezTo>
                    <a:pt x="614" y="117"/>
                    <a:pt x="614" y="117"/>
                    <a:pt x="603" y="128"/>
                  </a:cubicBezTo>
                  <a:cubicBezTo>
                    <a:pt x="603" y="128"/>
                    <a:pt x="592" y="140"/>
                    <a:pt x="592" y="140"/>
                  </a:cubicBezTo>
                  <a:cubicBezTo>
                    <a:pt x="592" y="151"/>
                    <a:pt x="580" y="162"/>
                    <a:pt x="580" y="162"/>
                  </a:cubicBezTo>
                  <a:cubicBezTo>
                    <a:pt x="569" y="185"/>
                    <a:pt x="557" y="196"/>
                    <a:pt x="546" y="208"/>
                  </a:cubicBezTo>
                  <a:cubicBezTo>
                    <a:pt x="501" y="276"/>
                    <a:pt x="455" y="333"/>
                    <a:pt x="398" y="390"/>
                  </a:cubicBezTo>
                  <a:cubicBezTo>
                    <a:pt x="341" y="435"/>
                    <a:pt x="273" y="492"/>
                    <a:pt x="216" y="526"/>
                  </a:cubicBezTo>
                  <a:cubicBezTo>
                    <a:pt x="148" y="560"/>
                    <a:pt x="57" y="595"/>
                    <a:pt x="11" y="651"/>
                  </a:cubicBezTo>
                  <a:cubicBezTo>
                    <a:pt x="0" y="674"/>
                    <a:pt x="11" y="708"/>
                    <a:pt x="34" y="720"/>
                  </a:cubicBezTo>
                  <a:cubicBezTo>
                    <a:pt x="53" y="729"/>
                    <a:pt x="73" y="733"/>
                    <a:pt x="92" y="733"/>
                  </a:cubicBezTo>
                  <a:cubicBezTo>
                    <a:pt x="118" y="733"/>
                    <a:pt x="144" y="726"/>
                    <a:pt x="171" y="720"/>
                  </a:cubicBezTo>
                  <a:cubicBezTo>
                    <a:pt x="216" y="708"/>
                    <a:pt x="250" y="685"/>
                    <a:pt x="296" y="663"/>
                  </a:cubicBezTo>
                  <a:cubicBezTo>
                    <a:pt x="375" y="629"/>
                    <a:pt x="444" y="572"/>
                    <a:pt x="512" y="515"/>
                  </a:cubicBezTo>
                  <a:cubicBezTo>
                    <a:pt x="580" y="458"/>
                    <a:pt x="637" y="390"/>
                    <a:pt x="683" y="310"/>
                  </a:cubicBezTo>
                  <a:cubicBezTo>
                    <a:pt x="705" y="276"/>
                    <a:pt x="739" y="231"/>
                    <a:pt x="751" y="196"/>
                  </a:cubicBezTo>
                  <a:cubicBezTo>
                    <a:pt x="751" y="185"/>
                    <a:pt x="751" y="185"/>
                    <a:pt x="751" y="185"/>
                  </a:cubicBezTo>
                  <a:cubicBezTo>
                    <a:pt x="751" y="174"/>
                    <a:pt x="751" y="174"/>
                    <a:pt x="751" y="162"/>
                  </a:cubicBezTo>
                  <a:cubicBezTo>
                    <a:pt x="762" y="151"/>
                    <a:pt x="762" y="140"/>
                    <a:pt x="762" y="128"/>
                  </a:cubicBezTo>
                  <a:cubicBezTo>
                    <a:pt x="774" y="105"/>
                    <a:pt x="785" y="83"/>
                    <a:pt x="774" y="60"/>
                  </a:cubicBezTo>
                  <a:cubicBezTo>
                    <a:pt x="774" y="27"/>
                    <a:pt x="750" y="1"/>
                    <a:pt x="720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5566200" y="2719200"/>
              <a:ext cx="11625" cy="11625"/>
            </a:xfrm>
            <a:custGeom>
              <a:rect b="b" l="l" r="r" t="t"/>
              <a:pathLst>
                <a:path extrusionOk="0" h="465" w="465">
                  <a:moveTo>
                    <a:pt x="47" y="0"/>
                  </a:moveTo>
                  <a:cubicBezTo>
                    <a:pt x="37" y="0"/>
                    <a:pt x="28" y="3"/>
                    <a:pt x="23" y="8"/>
                  </a:cubicBezTo>
                  <a:cubicBezTo>
                    <a:pt x="0" y="19"/>
                    <a:pt x="0" y="53"/>
                    <a:pt x="0" y="76"/>
                  </a:cubicBezTo>
                  <a:cubicBezTo>
                    <a:pt x="23" y="156"/>
                    <a:pt x="69" y="224"/>
                    <a:pt x="126" y="292"/>
                  </a:cubicBezTo>
                  <a:cubicBezTo>
                    <a:pt x="160" y="326"/>
                    <a:pt x="182" y="360"/>
                    <a:pt x="217" y="383"/>
                  </a:cubicBezTo>
                  <a:cubicBezTo>
                    <a:pt x="239" y="406"/>
                    <a:pt x="262" y="417"/>
                    <a:pt x="285" y="429"/>
                  </a:cubicBezTo>
                  <a:cubicBezTo>
                    <a:pt x="296" y="440"/>
                    <a:pt x="319" y="451"/>
                    <a:pt x="342" y="451"/>
                  </a:cubicBezTo>
                  <a:cubicBezTo>
                    <a:pt x="364" y="463"/>
                    <a:pt x="376" y="463"/>
                    <a:pt x="387" y="463"/>
                  </a:cubicBezTo>
                  <a:cubicBezTo>
                    <a:pt x="392" y="464"/>
                    <a:pt x="397" y="465"/>
                    <a:pt x="401" y="465"/>
                  </a:cubicBezTo>
                  <a:cubicBezTo>
                    <a:pt x="439" y="465"/>
                    <a:pt x="464" y="424"/>
                    <a:pt x="444" y="383"/>
                  </a:cubicBezTo>
                  <a:cubicBezTo>
                    <a:pt x="433" y="372"/>
                    <a:pt x="421" y="372"/>
                    <a:pt x="410" y="360"/>
                  </a:cubicBezTo>
                  <a:cubicBezTo>
                    <a:pt x="399" y="338"/>
                    <a:pt x="387" y="326"/>
                    <a:pt x="364" y="304"/>
                  </a:cubicBezTo>
                  <a:cubicBezTo>
                    <a:pt x="353" y="292"/>
                    <a:pt x="342" y="281"/>
                    <a:pt x="319" y="269"/>
                  </a:cubicBezTo>
                  <a:cubicBezTo>
                    <a:pt x="296" y="247"/>
                    <a:pt x="262" y="213"/>
                    <a:pt x="239" y="190"/>
                  </a:cubicBezTo>
                  <a:cubicBezTo>
                    <a:pt x="228" y="178"/>
                    <a:pt x="228" y="178"/>
                    <a:pt x="217" y="167"/>
                  </a:cubicBezTo>
                  <a:cubicBezTo>
                    <a:pt x="217" y="167"/>
                    <a:pt x="205" y="156"/>
                    <a:pt x="205" y="156"/>
                  </a:cubicBezTo>
                  <a:cubicBezTo>
                    <a:pt x="205" y="156"/>
                    <a:pt x="194" y="144"/>
                    <a:pt x="182" y="133"/>
                  </a:cubicBezTo>
                  <a:cubicBezTo>
                    <a:pt x="182" y="133"/>
                    <a:pt x="171" y="122"/>
                    <a:pt x="171" y="110"/>
                  </a:cubicBezTo>
                  <a:cubicBezTo>
                    <a:pt x="160" y="99"/>
                    <a:pt x="148" y="87"/>
                    <a:pt x="137" y="65"/>
                  </a:cubicBezTo>
                  <a:cubicBezTo>
                    <a:pt x="114" y="42"/>
                    <a:pt x="103" y="31"/>
                    <a:pt x="91" y="19"/>
                  </a:cubicBezTo>
                  <a:cubicBezTo>
                    <a:pt x="78" y="6"/>
                    <a:pt x="61" y="0"/>
                    <a:pt x="4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5571875" y="2718025"/>
              <a:ext cx="8000" cy="6775"/>
            </a:xfrm>
            <a:custGeom>
              <a:rect b="b" l="l" r="r" t="t"/>
              <a:pathLst>
                <a:path extrusionOk="0" h="271" w="320">
                  <a:moveTo>
                    <a:pt x="59" y="1"/>
                  </a:moveTo>
                  <a:cubicBezTo>
                    <a:pt x="49" y="1"/>
                    <a:pt x="41" y="4"/>
                    <a:pt x="35" y="9"/>
                  </a:cubicBezTo>
                  <a:cubicBezTo>
                    <a:pt x="12" y="21"/>
                    <a:pt x="1" y="32"/>
                    <a:pt x="1" y="55"/>
                  </a:cubicBezTo>
                  <a:cubicBezTo>
                    <a:pt x="1" y="66"/>
                    <a:pt x="1" y="78"/>
                    <a:pt x="12" y="89"/>
                  </a:cubicBezTo>
                  <a:cubicBezTo>
                    <a:pt x="12" y="112"/>
                    <a:pt x="24" y="134"/>
                    <a:pt x="35" y="146"/>
                  </a:cubicBezTo>
                  <a:cubicBezTo>
                    <a:pt x="46" y="157"/>
                    <a:pt x="58" y="169"/>
                    <a:pt x="69" y="180"/>
                  </a:cubicBezTo>
                  <a:cubicBezTo>
                    <a:pt x="81" y="203"/>
                    <a:pt x="92" y="214"/>
                    <a:pt x="103" y="225"/>
                  </a:cubicBezTo>
                  <a:cubicBezTo>
                    <a:pt x="126" y="237"/>
                    <a:pt x="149" y="260"/>
                    <a:pt x="172" y="260"/>
                  </a:cubicBezTo>
                  <a:cubicBezTo>
                    <a:pt x="183" y="260"/>
                    <a:pt x="194" y="271"/>
                    <a:pt x="194" y="271"/>
                  </a:cubicBezTo>
                  <a:lnTo>
                    <a:pt x="285" y="271"/>
                  </a:lnTo>
                  <a:cubicBezTo>
                    <a:pt x="308" y="260"/>
                    <a:pt x="319" y="248"/>
                    <a:pt x="319" y="237"/>
                  </a:cubicBezTo>
                  <a:cubicBezTo>
                    <a:pt x="319" y="214"/>
                    <a:pt x="319" y="203"/>
                    <a:pt x="297" y="191"/>
                  </a:cubicBezTo>
                  <a:cubicBezTo>
                    <a:pt x="297" y="180"/>
                    <a:pt x="285" y="180"/>
                    <a:pt x="285" y="180"/>
                  </a:cubicBezTo>
                  <a:cubicBezTo>
                    <a:pt x="285" y="180"/>
                    <a:pt x="274" y="169"/>
                    <a:pt x="274" y="169"/>
                  </a:cubicBezTo>
                  <a:cubicBezTo>
                    <a:pt x="263" y="157"/>
                    <a:pt x="263" y="157"/>
                    <a:pt x="251" y="146"/>
                  </a:cubicBezTo>
                  <a:cubicBezTo>
                    <a:pt x="251" y="146"/>
                    <a:pt x="240" y="146"/>
                    <a:pt x="240" y="134"/>
                  </a:cubicBezTo>
                  <a:cubicBezTo>
                    <a:pt x="228" y="134"/>
                    <a:pt x="217" y="123"/>
                    <a:pt x="206" y="112"/>
                  </a:cubicBezTo>
                  <a:cubicBezTo>
                    <a:pt x="172" y="89"/>
                    <a:pt x="149" y="66"/>
                    <a:pt x="126" y="43"/>
                  </a:cubicBezTo>
                  <a:cubicBezTo>
                    <a:pt x="115" y="32"/>
                    <a:pt x="115" y="32"/>
                    <a:pt x="103" y="32"/>
                  </a:cubicBezTo>
                  <a:cubicBezTo>
                    <a:pt x="103" y="32"/>
                    <a:pt x="103" y="21"/>
                    <a:pt x="103" y="21"/>
                  </a:cubicBezTo>
                  <a:lnTo>
                    <a:pt x="92" y="9"/>
                  </a:lnTo>
                  <a:cubicBezTo>
                    <a:pt x="81" y="4"/>
                    <a:pt x="69" y="1"/>
                    <a:pt x="5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5573875" y="2718250"/>
              <a:ext cx="300" cy="25"/>
            </a:xfrm>
            <a:custGeom>
              <a:rect b="b" l="l" r="r" t="t"/>
              <a:pathLst>
                <a:path extrusionOk="0" h="1" w="12">
                  <a:moveTo>
                    <a:pt x="1" y="0"/>
                  </a:moveTo>
                  <a:cubicBezTo>
                    <a:pt x="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5574150" y="27182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5754725" y="2633500"/>
              <a:ext cx="71950" cy="61100"/>
            </a:xfrm>
            <a:custGeom>
              <a:rect b="b" l="l" r="r" t="t"/>
              <a:pathLst>
                <a:path extrusionOk="0" h="2444" w="2878">
                  <a:moveTo>
                    <a:pt x="1081" y="1366"/>
                  </a:moveTo>
                  <a:cubicBezTo>
                    <a:pt x="1081" y="1377"/>
                    <a:pt x="1092" y="1377"/>
                    <a:pt x="1092" y="1377"/>
                  </a:cubicBezTo>
                  <a:lnTo>
                    <a:pt x="1104" y="1377"/>
                  </a:lnTo>
                  <a:cubicBezTo>
                    <a:pt x="1104" y="1377"/>
                    <a:pt x="1104" y="1377"/>
                    <a:pt x="1115" y="1389"/>
                  </a:cubicBezTo>
                  <a:cubicBezTo>
                    <a:pt x="1138" y="1400"/>
                    <a:pt x="1172" y="1411"/>
                    <a:pt x="1217" y="1434"/>
                  </a:cubicBezTo>
                  <a:lnTo>
                    <a:pt x="1229" y="1434"/>
                  </a:lnTo>
                  <a:cubicBezTo>
                    <a:pt x="1240" y="1434"/>
                    <a:pt x="1240" y="1434"/>
                    <a:pt x="1251" y="1445"/>
                  </a:cubicBezTo>
                  <a:lnTo>
                    <a:pt x="1263" y="1445"/>
                  </a:lnTo>
                  <a:lnTo>
                    <a:pt x="1274" y="1457"/>
                  </a:lnTo>
                  <a:cubicBezTo>
                    <a:pt x="1274" y="1457"/>
                    <a:pt x="1286" y="1457"/>
                    <a:pt x="1286" y="1468"/>
                  </a:cubicBezTo>
                  <a:lnTo>
                    <a:pt x="1320" y="1468"/>
                  </a:lnTo>
                  <a:cubicBezTo>
                    <a:pt x="1320" y="1480"/>
                    <a:pt x="1320" y="1480"/>
                    <a:pt x="1320" y="1480"/>
                  </a:cubicBezTo>
                  <a:cubicBezTo>
                    <a:pt x="1331" y="1480"/>
                    <a:pt x="1331" y="1491"/>
                    <a:pt x="1331" y="1491"/>
                  </a:cubicBezTo>
                  <a:cubicBezTo>
                    <a:pt x="1331" y="1491"/>
                    <a:pt x="1331" y="1502"/>
                    <a:pt x="1331" y="1502"/>
                  </a:cubicBezTo>
                  <a:cubicBezTo>
                    <a:pt x="1320" y="1514"/>
                    <a:pt x="1297" y="1514"/>
                    <a:pt x="1286" y="1514"/>
                  </a:cubicBezTo>
                  <a:lnTo>
                    <a:pt x="1274" y="1514"/>
                  </a:lnTo>
                  <a:cubicBezTo>
                    <a:pt x="1274" y="1525"/>
                    <a:pt x="1263" y="1525"/>
                    <a:pt x="1263" y="1525"/>
                  </a:cubicBezTo>
                  <a:lnTo>
                    <a:pt x="1229" y="1525"/>
                  </a:lnTo>
                  <a:cubicBezTo>
                    <a:pt x="1217" y="1525"/>
                    <a:pt x="1195" y="1514"/>
                    <a:pt x="1172" y="1502"/>
                  </a:cubicBezTo>
                  <a:cubicBezTo>
                    <a:pt x="1160" y="1502"/>
                    <a:pt x="1149" y="1491"/>
                    <a:pt x="1126" y="1480"/>
                  </a:cubicBezTo>
                  <a:cubicBezTo>
                    <a:pt x="1115" y="1480"/>
                    <a:pt x="1104" y="1468"/>
                    <a:pt x="1092" y="1457"/>
                  </a:cubicBezTo>
                  <a:cubicBezTo>
                    <a:pt x="1081" y="1445"/>
                    <a:pt x="1069" y="1434"/>
                    <a:pt x="1058" y="1411"/>
                  </a:cubicBezTo>
                  <a:cubicBezTo>
                    <a:pt x="1058" y="1411"/>
                    <a:pt x="1058" y="1400"/>
                    <a:pt x="1047" y="1389"/>
                  </a:cubicBezTo>
                  <a:cubicBezTo>
                    <a:pt x="1047" y="1377"/>
                    <a:pt x="1047" y="1377"/>
                    <a:pt x="1058" y="1366"/>
                  </a:cubicBezTo>
                  <a:close/>
                  <a:moveTo>
                    <a:pt x="876" y="1480"/>
                  </a:moveTo>
                  <a:cubicBezTo>
                    <a:pt x="887" y="1491"/>
                    <a:pt x="910" y="1502"/>
                    <a:pt x="922" y="1514"/>
                  </a:cubicBezTo>
                  <a:cubicBezTo>
                    <a:pt x="933" y="1525"/>
                    <a:pt x="944" y="1536"/>
                    <a:pt x="967" y="1548"/>
                  </a:cubicBezTo>
                  <a:lnTo>
                    <a:pt x="990" y="1571"/>
                  </a:lnTo>
                  <a:cubicBezTo>
                    <a:pt x="1001" y="1571"/>
                    <a:pt x="1013" y="1582"/>
                    <a:pt x="1013" y="1582"/>
                  </a:cubicBezTo>
                  <a:lnTo>
                    <a:pt x="1035" y="1593"/>
                  </a:lnTo>
                  <a:cubicBezTo>
                    <a:pt x="1035" y="1593"/>
                    <a:pt x="1047" y="1605"/>
                    <a:pt x="1058" y="1605"/>
                  </a:cubicBezTo>
                  <a:cubicBezTo>
                    <a:pt x="1092" y="1627"/>
                    <a:pt x="1126" y="1639"/>
                    <a:pt x="1172" y="1662"/>
                  </a:cubicBezTo>
                  <a:cubicBezTo>
                    <a:pt x="1183" y="1662"/>
                    <a:pt x="1206" y="1673"/>
                    <a:pt x="1217" y="1684"/>
                  </a:cubicBezTo>
                  <a:lnTo>
                    <a:pt x="1229" y="1684"/>
                  </a:lnTo>
                  <a:cubicBezTo>
                    <a:pt x="1240" y="1696"/>
                    <a:pt x="1263" y="1707"/>
                    <a:pt x="1263" y="1707"/>
                  </a:cubicBezTo>
                  <a:lnTo>
                    <a:pt x="1274" y="1718"/>
                  </a:lnTo>
                  <a:cubicBezTo>
                    <a:pt x="1286" y="1730"/>
                    <a:pt x="1297" y="1730"/>
                    <a:pt x="1308" y="1741"/>
                  </a:cubicBezTo>
                  <a:cubicBezTo>
                    <a:pt x="1308" y="1741"/>
                    <a:pt x="1308" y="1741"/>
                    <a:pt x="1308" y="1753"/>
                  </a:cubicBezTo>
                  <a:cubicBezTo>
                    <a:pt x="1308" y="1764"/>
                    <a:pt x="1297" y="1775"/>
                    <a:pt x="1286" y="1775"/>
                  </a:cubicBezTo>
                  <a:lnTo>
                    <a:pt x="1240" y="1775"/>
                  </a:lnTo>
                  <a:cubicBezTo>
                    <a:pt x="1229" y="1775"/>
                    <a:pt x="1206" y="1775"/>
                    <a:pt x="1195" y="1764"/>
                  </a:cubicBezTo>
                  <a:cubicBezTo>
                    <a:pt x="1172" y="1753"/>
                    <a:pt x="1149" y="1753"/>
                    <a:pt x="1126" y="1741"/>
                  </a:cubicBezTo>
                  <a:cubicBezTo>
                    <a:pt x="1092" y="1718"/>
                    <a:pt x="1058" y="1707"/>
                    <a:pt x="1013" y="1673"/>
                  </a:cubicBezTo>
                  <a:cubicBezTo>
                    <a:pt x="922" y="1627"/>
                    <a:pt x="876" y="1571"/>
                    <a:pt x="842" y="1514"/>
                  </a:cubicBezTo>
                  <a:cubicBezTo>
                    <a:pt x="831" y="1491"/>
                    <a:pt x="842" y="1491"/>
                    <a:pt x="842" y="1480"/>
                  </a:cubicBezTo>
                  <a:close/>
                  <a:moveTo>
                    <a:pt x="2502" y="1081"/>
                  </a:moveTo>
                  <a:cubicBezTo>
                    <a:pt x="2514" y="1081"/>
                    <a:pt x="2525" y="1093"/>
                    <a:pt x="2525" y="1104"/>
                  </a:cubicBezTo>
                  <a:cubicBezTo>
                    <a:pt x="2537" y="1116"/>
                    <a:pt x="2537" y="1127"/>
                    <a:pt x="2537" y="1150"/>
                  </a:cubicBezTo>
                  <a:lnTo>
                    <a:pt x="2537" y="1161"/>
                  </a:lnTo>
                  <a:cubicBezTo>
                    <a:pt x="2537" y="1172"/>
                    <a:pt x="2537" y="1184"/>
                    <a:pt x="2537" y="1195"/>
                  </a:cubicBezTo>
                  <a:lnTo>
                    <a:pt x="2537" y="1207"/>
                  </a:lnTo>
                  <a:lnTo>
                    <a:pt x="2537" y="1218"/>
                  </a:lnTo>
                  <a:lnTo>
                    <a:pt x="2537" y="1229"/>
                  </a:lnTo>
                  <a:cubicBezTo>
                    <a:pt x="2537" y="1252"/>
                    <a:pt x="2525" y="1298"/>
                    <a:pt x="2514" y="1332"/>
                  </a:cubicBezTo>
                  <a:lnTo>
                    <a:pt x="2502" y="1343"/>
                  </a:lnTo>
                  <a:cubicBezTo>
                    <a:pt x="2480" y="1423"/>
                    <a:pt x="2446" y="1502"/>
                    <a:pt x="2400" y="1582"/>
                  </a:cubicBezTo>
                  <a:cubicBezTo>
                    <a:pt x="2355" y="1650"/>
                    <a:pt x="2298" y="1718"/>
                    <a:pt x="2241" y="1787"/>
                  </a:cubicBezTo>
                  <a:cubicBezTo>
                    <a:pt x="2207" y="1809"/>
                    <a:pt x="2173" y="1832"/>
                    <a:pt x="2139" y="1855"/>
                  </a:cubicBezTo>
                  <a:lnTo>
                    <a:pt x="2139" y="1866"/>
                  </a:lnTo>
                  <a:cubicBezTo>
                    <a:pt x="2111" y="1875"/>
                    <a:pt x="2083" y="1892"/>
                    <a:pt x="2056" y="1892"/>
                  </a:cubicBezTo>
                  <a:cubicBezTo>
                    <a:pt x="2049" y="1892"/>
                    <a:pt x="2043" y="1891"/>
                    <a:pt x="2036" y="1889"/>
                  </a:cubicBezTo>
                  <a:cubicBezTo>
                    <a:pt x="2025" y="1889"/>
                    <a:pt x="2025" y="1889"/>
                    <a:pt x="2025" y="1878"/>
                  </a:cubicBezTo>
                  <a:cubicBezTo>
                    <a:pt x="2036" y="1832"/>
                    <a:pt x="2070" y="1798"/>
                    <a:pt x="2116" y="1764"/>
                  </a:cubicBezTo>
                  <a:cubicBezTo>
                    <a:pt x="2127" y="1753"/>
                    <a:pt x="2150" y="1730"/>
                    <a:pt x="2161" y="1718"/>
                  </a:cubicBezTo>
                  <a:cubicBezTo>
                    <a:pt x="2218" y="1662"/>
                    <a:pt x="2275" y="1593"/>
                    <a:pt x="2309" y="1525"/>
                  </a:cubicBezTo>
                  <a:cubicBezTo>
                    <a:pt x="2355" y="1468"/>
                    <a:pt x="2377" y="1400"/>
                    <a:pt x="2412" y="1309"/>
                  </a:cubicBezTo>
                  <a:cubicBezTo>
                    <a:pt x="2423" y="1286"/>
                    <a:pt x="2423" y="1275"/>
                    <a:pt x="2434" y="1252"/>
                  </a:cubicBezTo>
                  <a:lnTo>
                    <a:pt x="2434" y="1229"/>
                  </a:lnTo>
                  <a:cubicBezTo>
                    <a:pt x="2434" y="1229"/>
                    <a:pt x="2434" y="1218"/>
                    <a:pt x="2434" y="1218"/>
                  </a:cubicBezTo>
                  <a:lnTo>
                    <a:pt x="2446" y="1207"/>
                  </a:lnTo>
                  <a:cubicBezTo>
                    <a:pt x="2446" y="1195"/>
                    <a:pt x="2446" y="1195"/>
                    <a:pt x="2446" y="1195"/>
                  </a:cubicBezTo>
                  <a:lnTo>
                    <a:pt x="2457" y="1172"/>
                  </a:lnTo>
                  <a:cubicBezTo>
                    <a:pt x="2457" y="1172"/>
                    <a:pt x="2457" y="1150"/>
                    <a:pt x="2457" y="1150"/>
                  </a:cubicBezTo>
                  <a:cubicBezTo>
                    <a:pt x="2468" y="1127"/>
                    <a:pt x="2468" y="1104"/>
                    <a:pt x="2480" y="1093"/>
                  </a:cubicBezTo>
                  <a:cubicBezTo>
                    <a:pt x="2480" y="1081"/>
                    <a:pt x="2491" y="1081"/>
                    <a:pt x="2491" y="1081"/>
                  </a:cubicBezTo>
                  <a:close/>
                  <a:moveTo>
                    <a:pt x="387" y="1184"/>
                  </a:moveTo>
                  <a:cubicBezTo>
                    <a:pt x="410" y="1195"/>
                    <a:pt x="455" y="1252"/>
                    <a:pt x="467" y="1275"/>
                  </a:cubicBezTo>
                  <a:cubicBezTo>
                    <a:pt x="467" y="1286"/>
                    <a:pt x="467" y="1286"/>
                    <a:pt x="478" y="1298"/>
                  </a:cubicBezTo>
                  <a:cubicBezTo>
                    <a:pt x="512" y="1354"/>
                    <a:pt x="558" y="1423"/>
                    <a:pt x="603" y="1491"/>
                  </a:cubicBezTo>
                  <a:cubicBezTo>
                    <a:pt x="694" y="1627"/>
                    <a:pt x="808" y="1753"/>
                    <a:pt x="944" y="1844"/>
                  </a:cubicBezTo>
                  <a:cubicBezTo>
                    <a:pt x="1058" y="1923"/>
                    <a:pt x="1195" y="1980"/>
                    <a:pt x="1331" y="2003"/>
                  </a:cubicBezTo>
                  <a:cubicBezTo>
                    <a:pt x="1411" y="2014"/>
                    <a:pt x="1479" y="2014"/>
                    <a:pt x="1547" y="2014"/>
                  </a:cubicBezTo>
                  <a:cubicBezTo>
                    <a:pt x="1570" y="2014"/>
                    <a:pt x="1593" y="2003"/>
                    <a:pt x="1615" y="2003"/>
                  </a:cubicBezTo>
                  <a:cubicBezTo>
                    <a:pt x="1646" y="2003"/>
                    <a:pt x="1676" y="1998"/>
                    <a:pt x="1703" y="1998"/>
                  </a:cubicBezTo>
                  <a:cubicBezTo>
                    <a:pt x="1716" y="1998"/>
                    <a:pt x="1729" y="1999"/>
                    <a:pt x="1740" y="2003"/>
                  </a:cubicBezTo>
                  <a:cubicBezTo>
                    <a:pt x="1763" y="2003"/>
                    <a:pt x="1775" y="2025"/>
                    <a:pt x="1775" y="2037"/>
                  </a:cubicBezTo>
                  <a:cubicBezTo>
                    <a:pt x="1786" y="2037"/>
                    <a:pt x="1786" y="2048"/>
                    <a:pt x="1775" y="2060"/>
                  </a:cubicBezTo>
                  <a:cubicBezTo>
                    <a:pt x="1724" y="2143"/>
                    <a:pt x="1600" y="2172"/>
                    <a:pt x="1475" y="2172"/>
                  </a:cubicBezTo>
                  <a:cubicBezTo>
                    <a:pt x="1430" y="2172"/>
                    <a:pt x="1384" y="2168"/>
                    <a:pt x="1342" y="2162"/>
                  </a:cubicBezTo>
                  <a:cubicBezTo>
                    <a:pt x="1195" y="2151"/>
                    <a:pt x="1035" y="2082"/>
                    <a:pt x="899" y="1991"/>
                  </a:cubicBezTo>
                  <a:cubicBezTo>
                    <a:pt x="751" y="1900"/>
                    <a:pt x="626" y="1787"/>
                    <a:pt x="523" y="1639"/>
                  </a:cubicBezTo>
                  <a:cubicBezTo>
                    <a:pt x="455" y="1548"/>
                    <a:pt x="410" y="1468"/>
                    <a:pt x="387" y="1389"/>
                  </a:cubicBezTo>
                  <a:lnTo>
                    <a:pt x="387" y="1366"/>
                  </a:lnTo>
                  <a:cubicBezTo>
                    <a:pt x="364" y="1309"/>
                    <a:pt x="341" y="1229"/>
                    <a:pt x="376" y="1195"/>
                  </a:cubicBezTo>
                  <a:cubicBezTo>
                    <a:pt x="387" y="1184"/>
                    <a:pt x="387" y="1184"/>
                    <a:pt x="387" y="1184"/>
                  </a:cubicBezTo>
                  <a:close/>
                  <a:moveTo>
                    <a:pt x="2480" y="1"/>
                  </a:moveTo>
                  <a:cubicBezTo>
                    <a:pt x="2218" y="115"/>
                    <a:pt x="1957" y="217"/>
                    <a:pt x="1706" y="319"/>
                  </a:cubicBezTo>
                  <a:cubicBezTo>
                    <a:pt x="1593" y="376"/>
                    <a:pt x="1467" y="422"/>
                    <a:pt x="1342" y="456"/>
                  </a:cubicBezTo>
                  <a:lnTo>
                    <a:pt x="1274" y="490"/>
                  </a:lnTo>
                  <a:lnTo>
                    <a:pt x="1263" y="490"/>
                  </a:lnTo>
                  <a:lnTo>
                    <a:pt x="1274" y="524"/>
                  </a:lnTo>
                  <a:lnTo>
                    <a:pt x="1251" y="490"/>
                  </a:lnTo>
                  <a:lnTo>
                    <a:pt x="1183" y="524"/>
                  </a:lnTo>
                  <a:cubicBezTo>
                    <a:pt x="1069" y="558"/>
                    <a:pt x="944" y="604"/>
                    <a:pt x="819" y="649"/>
                  </a:cubicBezTo>
                  <a:cubicBezTo>
                    <a:pt x="558" y="729"/>
                    <a:pt x="296" y="820"/>
                    <a:pt x="23" y="899"/>
                  </a:cubicBezTo>
                  <a:cubicBezTo>
                    <a:pt x="12" y="899"/>
                    <a:pt x="0" y="911"/>
                    <a:pt x="0" y="934"/>
                  </a:cubicBezTo>
                  <a:cubicBezTo>
                    <a:pt x="23" y="1241"/>
                    <a:pt x="125" y="1536"/>
                    <a:pt x="285" y="1775"/>
                  </a:cubicBezTo>
                  <a:cubicBezTo>
                    <a:pt x="467" y="2060"/>
                    <a:pt x="751" y="2264"/>
                    <a:pt x="1058" y="2378"/>
                  </a:cubicBezTo>
                  <a:cubicBezTo>
                    <a:pt x="1172" y="2401"/>
                    <a:pt x="1286" y="2424"/>
                    <a:pt x="1399" y="2435"/>
                  </a:cubicBezTo>
                  <a:cubicBezTo>
                    <a:pt x="1446" y="2441"/>
                    <a:pt x="1494" y="2444"/>
                    <a:pt x="1542" y="2444"/>
                  </a:cubicBezTo>
                  <a:cubicBezTo>
                    <a:pt x="1680" y="2444"/>
                    <a:pt x="1822" y="2420"/>
                    <a:pt x="1957" y="2378"/>
                  </a:cubicBezTo>
                  <a:cubicBezTo>
                    <a:pt x="2116" y="2310"/>
                    <a:pt x="2286" y="2196"/>
                    <a:pt x="2412" y="2060"/>
                  </a:cubicBezTo>
                  <a:cubicBezTo>
                    <a:pt x="2491" y="1980"/>
                    <a:pt x="2571" y="1900"/>
                    <a:pt x="2639" y="1798"/>
                  </a:cubicBezTo>
                  <a:cubicBezTo>
                    <a:pt x="2810" y="1514"/>
                    <a:pt x="2878" y="1184"/>
                    <a:pt x="2844" y="843"/>
                  </a:cubicBezTo>
                  <a:cubicBezTo>
                    <a:pt x="2810" y="558"/>
                    <a:pt x="2696" y="274"/>
                    <a:pt x="2514" y="12"/>
                  </a:cubicBezTo>
                  <a:cubicBezTo>
                    <a:pt x="2502" y="1"/>
                    <a:pt x="2491" y="1"/>
                    <a:pt x="2480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3"/>
            <p:cNvSpPr/>
            <p:nvPr/>
          </p:nvSpPr>
          <p:spPr>
            <a:xfrm>
              <a:off x="5705800" y="2465200"/>
              <a:ext cx="113775" cy="183800"/>
            </a:xfrm>
            <a:custGeom>
              <a:rect b="b" l="l" r="r" t="t"/>
              <a:pathLst>
                <a:path extrusionOk="0" h="7352" w="4551">
                  <a:moveTo>
                    <a:pt x="713" y="0"/>
                  </a:moveTo>
                  <a:cubicBezTo>
                    <a:pt x="687" y="0"/>
                    <a:pt x="662" y="4"/>
                    <a:pt x="638" y="11"/>
                  </a:cubicBezTo>
                  <a:cubicBezTo>
                    <a:pt x="558" y="34"/>
                    <a:pt x="501" y="113"/>
                    <a:pt x="467" y="227"/>
                  </a:cubicBezTo>
                  <a:cubicBezTo>
                    <a:pt x="422" y="375"/>
                    <a:pt x="445" y="534"/>
                    <a:pt x="456" y="682"/>
                  </a:cubicBezTo>
                  <a:lnTo>
                    <a:pt x="456" y="693"/>
                  </a:lnTo>
                  <a:cubicBezTo>
                    <a:pt x="490" y="1046"/>
                    <a:pt x="490" y="1365"/>
                    <a:pt x="445" y="1672"/>
                  </a:cubicBezTo>
                  <a:cubicBezTo>
                    <a:pt x="399" y="1945"/>
                    <a:pt x="331" y="2218"/>
                    <a:pt x="263" y="2479"/>
                  </a:cubicBezTo>
                  <a:cubicBezTo>
                    <a:pt x="194" y="2752"/>
                    <a:pt x="126" y="3036"/>
                    <a:pt x="81" y="3332"/>
                  </a:cubicBezTo>
                  <a:cubicBezTo>
                    <a:pt x="1" y="3833"/>
                    <a:pt x="35" y="4379"/>
                    <a:pt x="160" y="4879"/>
                  </a:cubicBezTo>
                  <a:cubicBezTo>
                    <a:pt x="297" y="5391"/>
                    <a:pt x="524" y="5869"/>
                    <a:pt x="820" y="6289"/>
                  </a:cubicBezTo>
                  <a:cubicBezTo>
                    <a:pt x="979" y="6505"/>
                    <a:pt x="1150" y="6699"/>
                    <a:pt x="1332" y="6869"/>
                  </a:cubicBezTo>
                  <a:cubicBezTo>
                    <a:pt x="1434" y="6960"/>
                    <a:pt x="1536" y="7051"/>
                    <a:pt x="1639" y="7131"/>
                  </a:cubicBezTo>
                  <a:cubicBezTo>
                    <a:pt x="1662" y="7142"/>
                    <a:pt x="1684" y="7154"/>
                    <a:pt x="1696" y="7177"/>
                  </a:cubicBezTo>
                  <a:cubicBezTo>
                    <a:pt x="1775" y="7222"/>
                    <a:pt x="1844" y="7279"/>
                    <a:pt x="1889" y="7336"/>
                  </a:cubicBezTo>
                  <a:cubicBezTo>
                    <a:pt x="1897" y="7344"/>
                    <a:pt x="1905" y="7352"/>
                    <a:pt x="1913" y="7352"/>
                  </a:cubicBezTo>
                  <a:cubicBezTo>
                    <a:pt x="1916" y="7352"/>
                    <a:pt x="1920" y="7350"/>
                    <a:pt x="1923" y="7347"/>
                  </a:cubicBezTo>
                  <a:cubicBezTo>
                    <a:pt x="2003" y="7324"/>
                    <a:pt x="2082" y="7302"/>
                    <a:pt x="2162" y="7279"/>
                  </a:cubicBezTo>
                  <a:lnTo>
                    <a:pt x="2185" y="7268"/>
                  </a:lnTo>
                  <a:cubicBezTo>
                    <a:pt x="2196" y="7268"/>
                    <a:pt x="2207" y="7256"/>
                    <a:pt x="2207" y="7245"/>
                  </a:cubicBezTo>
                  <a:cubicBezTo>
                    <a:pt x="2219" y="7233"/>
                    <a:pt x="2207" y="7222"/>
                    <a:pt x="2196" y="7211"/>
                  </a:cubicBezTo>
                  <a:cubicBezTo>
                    <a:pt x="2162" y="7188"/>
                    <a:pt x="2128" y="7154"/>
                    <a:pt x="2094" y="7120"/>
                  </a:cubicBezTo>
                  <a:cubicBezTo>
                    <a:pt x="1571" y="6653"/>
                    <a:pt x="1161" y="6119"/>
                    <a:pt x="888" y="5550"/>
                  </a:cubicBezTo>
                  <a:cubicBezTo>
                    <a:pt x="740" y="5243"/>
                    <a:pt x="638" y="4936"/>
                    <a:pt x="592" y="4629"/>
                  </a:cubicBezTo>
                  <a:cubicBezTo>
                    <a:pt x="570" y="4470"/>
                    <a:pt x="547" y="4151"/>
                    <a:pt x="695" y="3901"/>
                  </a:cubicBezTo>
                  <a:cubicBezTo>
                    <a:pt x="818" y="3693"/>
                    <a:pt x="1019" y="3579"/>
                    <a:pt x="1240" y="3579"/>
                  </a:cubicBezTo>
                  <a:cubicBezTo>
                    <a:pt x="1285" y="3579"/>
                    <a:pt x="1331" y="3584"/>
                    <a:pt x="1377" y="3594"/>
                  </a:cubicBezTo>
                  <a:cubicBezTo>
                    <a:pt x="1389" y="3605"/>
                    <a:pt x="1411" y="3605"/>
                    <a:pt x="1434" y="3617"/>
                  </a:cubicBezTo>
                  <a:lnTo>
                    <a:pt x="1445" y="3617"/>
                  </a:lnTo>
                  <a:cubicBezTo>
                    <a:pt x="1449" y="3620"/>
                    <a:pt x="1453" y="3621"/>
                    <a:pt x="1458" y="3621"/>
                  </a:cubicBezTo>
                  <a:cubicBezTo>
                    <a:pt x="1468" y="3621"/>
                    <a:pt x="1480" y="3613"/>
                    <a:pt x="1480" y="3605"/>
                  </a:cubicBezTo>
                  <a:cubicBezTo>
                    <a:pt x="1559" y="3480"/>
                    <a:pt x="1650" y="3378"/>
                    <a:pt x="1753" y="3321"/>
                  </a:cubicBezTo>
                  <a:cubicBezTo>
                    <a:pt x="1855" y="3264"/>
                    <a:pt x="1969" y="3236"/>
                    <a:pt x="2088" y="3236"/>
                  </a:cubicBezTo>
                  <a:cubicBezTo>
                    <a:pt x="2207" y="3236"/>
                    <a:pt x="2333" y="3264"/>
                    <a:pt x="2458" y="3321"/>
                  </a:cubicBezTo>
                  <a:cubicBezTo>
                    <a:pt x="2463" y="3327"/>
                    <a:pt x="2469" y="3329"/>
                    <a:pt x="2475" y="3329"/>
                  </a:cubicBezTo>
                  <a:cubicBezTo>
                    <a:pt x="2480" y="3329"/>
                    <a:pt x="2486" y="3327"/>
                    <a:pt x="2492" y="3321"/>
                  </a:cubicBezTo>
                  <a:cubicBezTo>
                    <a:pt x="2600" y="3184"/>
                    <a:pt x="2755" y="3111"/>
                    <a:pt x="2914" y="3111"/>
                  </a:cubicBezTo>
                  <a:cubicBezTo>
                    <a:pt x="3005" y="3111"/>
                    <a:pt x="3099" y="3135"/>
                    <a:pt x="3186" y="3184"/>
                  </a:cubicBezTo>
                  <a:cubicBezTo>
                    <a:pt x="3413" y="3321"/>
                    <a:pt x="3550" y="3571"/>
                    <a:pt x="3641" y="3776"/>
                  </a:cubicBezTo>
                  <a:cubicBezTo>
                    <a:pt x="3777" y="4071"/>
                    <a:pt x="3879" y="4390"/>
                    <a:pt x="3970" y="4708"/>
                  </a:cubicBezTo>
                  <a:cubicBezTo>
                    <a:pt x="4118" y="5300"/>
                    <a:pt x="4175" y="5903"/>
                    <a:pt x="4152" y="6505"/>
                  </a:cubicBezTo>
                  <a:cubicBezTo>
                    <a:pt x="4152" y="6517"/>
                    <a:pt x="4152" y="6528"/>
                    <a:pt x="4164" y="6528"/>
                  </a:cubicBezTo>
                  <a:cubicBezTo>
                    <a:pt x="4169" y="6534"/>
                    <a:pt x="4175" y="6537"/>
                    <a:pt x="4181" y="6537"/>
                  </a:cubicBezTo>
                  <a:cubicBezTo>
                    <a:pt x="4187" y="6537"/>
                    <a:pt x="4192" y="6534"/>
                    <a:pt x="4198" y="6528"/>
                  </a:cubicBezTo>
                  <a:lnTo>
                    <a:pt x="4266" y="6505"/>
                  </a:lnTo>
                  <a:cubicBezTo>
                    <a:pt x="4300" y="6483"/>
                    <a:pt x="4334" y="6471"/>
                    <a:pt x="4369" y="6460"/>
                  </a:cubicBezTo>
                  <a:cubicBezTo>
                    <a:pt x="4380" y="6449"/>
                    <a:pt x="4391" y="6437"/>
                    <a:pt x="4391" y="6426"/>
                  </a:cubicBezTo>
                  <a:cubicBezTo>
                    <a:pt x="4391" y="6346"/>
                    <a:pt x="4414" y="6267"/>
                    <a:pt x="4437" y="6176"/>
                  </a:cubicBezTo>
                  <a:lnTo>
                    <a:pt x="4448" y="6107"/>
                  </a:lnTo>
                  <a:cubicBezTo>
                    <a:pt x="4482" y="5971"/>
                    <a:pt x="4505" y="5834"/>
                    <a:pt x="4516" y="5709"/>
                  </a:cubicBezTo>
                  <a:cubicBezTo>
                    <a:pt x="4550" y="5448"/>
                    <a:pt x="4550" y="5197"/>
                    <a:pt x="4539" y="4936"/>
                  </a:cubicBezTo>
                  <a:cubicBezTo>
                    <a:pt x="4505" y="4413"/>
                    <a:pt x="4369" y="3901"/>
                    <a:pt x="4130" y="3423"/>
                  </a:cubicBezTo>
                  <a:cubicBezTo>
                    <a:pt x="3914" y="2957"/>
                    <a:pt x="3584" y="2525"/>
                    <a:pt x="3208" y="2183"/>
                  </a:cubicBezTo>
                  <a:cubicBezTo>
                    <a:pt x="2981" y="1990"/>
                    <a:pt x="2742" y="1831"/>
                    <a:pt x="2515" y="1660"/>
                  </a:cubicBezTo>
                  <a:cubicBezTo>
                    <a:pt x="2298" y="1501"/>
                    <a:pt x="2071" y="1342"/>
                    <a:pt x="1866" y="1160"/>
                  </a:cubicBezTo>
                  <a:cubicBezTo>
                    <a:pt x="1616" y="944"/>
                    <a:pt x="1411" y="705"/>
                    <a:pt x="1218" y="421"/>
                  </a:cubicBezTo>
                  <a:lnTo>
                    <a:pt x="1207" y="409"/>
                  </a:lnTo>
                  <a:cubicBezTo>
                    <a:pt x="1127" y="273"/>
                    <a:pt x="1036" y="148"/>
                    <a:pt x="900" y="68"/>
                  </a:cubicBezTo>
                  <a:cubicBezTo>
                    <a:pt x="836" y="20"/>
                    <a:pt x="773" y="0"/>
                    <a:pt x="71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3"/>
            <p:cNvSpPr/>
            <p:nvPr/>
          </p:nvSpPr>
          <p:spPr>
            <a:xfrm>
              <a:off x="5726275" y="2548950"/>
              <a:ext cx="77375" cy="95675"/>
            </a:xfrm>
            <a:custGeom>
              <a:rect b="b" l="l" r="r" t="t"/>
              <a:pathLst>
                <a:path extrusionOk="0" h="3827" w="3095">
                  <a:moveTo>
                    <a:pt x="2106" y="1"/>
                  </a:moveTo>
                  <a:cubicBezTo>
                    <a:pt x="2090" y="1"/>
                    <a:pt x="2075" y="2"/>
                    <a:pt x="2060" y="5"/>
                  </a:cubicBezTo>
                  <a:cubicBezTo>
                    <a:pt x="1991" y="16"/>
                    <a:pt x="1934" y="50"/>
                    <a:pt x="1889" y="107"/>
                  </a:cubicBezTo>
                  <a:cubicBezTo>
                    <a:pt x="1878" y="119"/>
                    <a:pt x="1878" y="141"/>
                    <a:pt x="1889" y="153"/>
                  </a:cubicBezTo>
                  <a:cubicBezTo>
                    <a:pt x="2037" y="301"/>
                    <a:pt x="2151" y="517"/>
                    <a:pt x="2219" y="790"/>
                  </a:cubicBezTo>
                  <a:lnTo>
                    <a:pt x="2230" y="824"/>
                  </a:lnTo>
                  <a:cubicBezTo>
                    <a:pt x="2264" y="960"/>
                    <a:pt x="2310" y="1108"/>
                    <a:pt x="2298" y="1245"/>
                  </a:cubicBezTo>
                  <a:cubicBezTo>
                    <a:pt x="2287" y="1370"/>
                    <a:pt x="2207" y="1506"/>
                    <a:pt x="2071" y="1529"/>
                  </a:cubicBezTo>
                  <a:cubicBezTo>
                    <a:pt x="2065" y="1529"/>
                    <a:pt x="2059" y="1530"/>
                    <a:pt x="2054" y="1530"/>
                  </a:cubicBezTo>
                  <a:cubicBezTo>
                    <a:pt x="1903" y="1530"/>
                    <a:pt x="1784" y="1389"/>
                    <a:pt x="1718" y="1302"/>
                  </a:cubicBezTo>
                  <a:cubicBezTo>
                    <a:pt x="1650" y="1188"/>
                    <a:pt x="1593" y="1040"/>
                    <a:pt x="1559" y="847"/>
                  </a:cubicBezTo>
                  <a:cubicBezTo>
                    <a:pt x="1514" y="608"/>
                    <a:pt x="1514" y="403"/>
                    <a:pt x="1548" y="232"/>
                  </a:cubicBezTo>
                  <a:cubicBezTo>
                    <a:pt x="1559" y="221"/>
                    <a:pt x="1548" y="210"/>
                    <a:pt x="1536" y="198"/>
                  </a:cubicBezTo>
                  <a:cubicBezTo>
                    <a:pt x="1457" y="153"/>
                    <a:pt x="1377" y="130"/>
                    <a:pt x="1298" y="130"/>
                  </a:cubicBezTo>
                  <a:cubicBezTo>
                    <a:pt x="1288" y="129"/>
                    <a:pt x="1278" y="129"/>
                    <a:pt x="1268" y="129"/>
                  </a:cubicBezTo>
                  <a:cubicBezTo>
                    <a:pt x="1120" y="129"/>
                    <a:pt x="985" y="209"/>
                    <a:pt x="899" y="369"/>
                  </a:cubicBezTo>
                  <a:cubicBezTo>
                    <a:pt x="888" y="380"/>
                    <a:pt x="888" y="403"/>
                    <a:pt x="899" y="414"/>
                  </a:cubicBezTo>
                  <a:cubicBezTo>
                    <a:pt x="1025" y="517"/>
                    <a:pt x="1127" y="653"/>
                    <a:pt x="1207" y="824"/>
                  </a:cubicBezTo>
                  <a:cubicBezTo>
                    <a:pt x="1275" y="983"/>
                    <a:pt x="1320" y="1165"/>
                    <a:pt x="1354" y="1302"/>
                  </a:cubicBezTo>
                  <a:cubicBezTo>
                    <a:pt x="1377" y="1438"/>
                    <a:pt x="1366" y="1563"/>
                    <a:pt x="1332" y="1654"/>
                  </a:cubicBezTo>
                  <a:cubicBezTo>
                    <a:pt x="1281" y="1765"/>
                    <a:pt x="1177" y="1840"/>
                    <a:pt x="1060" y="1840"/>
                  </a:cubicBezTo>
                  <a:cubicBezTo>
                    <a:pt x="1044" y="1840"/>
                    <a:pt x="1029" y="1839"/>
                    <a:pt x="1013" y="1836"/>
                  </a:cubicBezTo>
                  <a:cubicBezTo>
                    <a:pt x="843" y="1802"/>
                    <a:pt x="717" y="1643"/>
                    <a:pt x="672" y="1563"/>
                  </a:cubicBezTo>
                  <a:cubicBezTo>
                    <a:pt x="524" y="1336"/>
                    <a:pt x="467" y="1017"/>
                    <a:pt x="535" y="665"/>
                  </a:cubicBezTo>
                  <a:cubicBezTo>
                    <a:pt x="535" y="619"/>
                    <a:pt x="547" y="574"/>
                    <a:pt x="558" y="528"/>
                  </a:cubicBezTo>
                  <a:cubicBezTo>
                    <a:pt x="558" y="528"/>
                    <a:pt x="558" y="517"/>
                    <a:pt x="558" y="505"/>
                  </a:cubicBezTo>
                  <a:cubicBezTo>
                    <a:pt x="558" y="505"/>
                    <a:pt x="547" y="494"/>
                    <a:pt x="535" y="494"/>
                  </a:cubicBezTo>
                  <a:lnTo>
                    <a:pt x="524" y="494"/>
                  </a:lnTo>
                  <a:cubicBezTo>
                    <a:pt x="524" y="494"/>
                    <a:pt x="513" y="483"/>
                    <a:pt x="501" y="483"/>
                  </a:cubicBezTo>
                  <a:cubicBezTo>
                    <a:pt x="471" y="477"/>
                    <a:pt x="441" y="474"/>
                    <a:pt x="413" y="474"/>
                  </a:cubicBezTo>
                  <a:cubicBezTo>
                    <a:pt x="323" y="474"/>
                    <a:pt x="243" y="502"/>
                    <a:pt x="183" y="562"/>
                  </a:cubicBezTo>
                  <a:cubicBezTo>
                    <a:pt x="1" y="744"/>
                    <a:pt x="1" y="1108"/>
                    <a:pt x="35" y="1302"/>
                  </a:cubicBezTo>
                  <a:cubicBezTo>
                    <a:pt x="115" y="1779"/>
                    <a:pt x="342" y="2257"/>
                    <a:pt x="695" y="2735"/>
                  </a:cubicBezTo>
                  <a:cubicBezTo>
                    <a:pt x="843" y="2939"/>
                    <a:pt x="1013" y="3144"/>
                    <a:pt x="1207" y="3349"/>
                  </a:cubicBezTo>
                  <a:cubicBezTo>
                    <a:pt x="1263" y="3406"/>
                    <a:pt x="1320" y="3474"/>
                    <a:pt x="1377" y="3531"/>
                  </a:cubicBezTo>
                  <a:cubicBezTo>
                    <a:pt x="1468" y="3622"/>
                    <a:pt x="1559" y="3713"/>
                    <a:pt x="1650" y="3815"/>
                  </a:cubicBezTo>
                  <a:cubicBezTo>
                    <a:pt x="1661" y="3827"/>
                    <a:pt x="1673" y="3827"/>
                    <a:pt x="1684" y="3827"/>
                  </a:cubicBezTo>
                  <a:lnTo>
                    <a:pt x="1741" y="3804"/>
                  </a:lnTo>
                  <a:cubicBezTo>
                    <a:pt x="1787" y="3792"/>
                    <a:pt x="1821" y="3781"/>
                    <a:pt x="1855" y="3770"/>
                  </a:cubicBezTo>
                  <a:lnTo>
                    <a:pt x="2003" y="3713"/>
                  </a:lnTo>
                  <a:cubicBezTo>
                    <a:pt x="2105" y="3679"/>
                    <a:pt x="2207" y="3656"/>
                    <a:pt x="2310" y="3622"/>
                  </a:cubicBezTo>
                  <a:cubicBezTo>
                    <a:pt x="2412" y="3576"/>
                    <a:pt x="2514" y="3542"/>
                    <a:pt x="2605" y="3497"/>
                  </a:cubicBezTo>
                  <a:lnTo>
                    <a:pt x="2753" y="3440"/>
                  </a:lnTo>
                  <a:cubicBezTo>
                    <a:pt x="2856" y="3394"/>
                    <a:pt x="2958" y="3360"/>
                    <a:pt x="3060" y="3315"/>
                  </a:cubicBezTo>
                  <a:cubicBezTo>
                    <a:pt x="3072" y="3303"/>
                    <a:pt x="3083" y="3292"/>
                    <a:pt x="3083" y="3281"/>
                  </a:cubicBezTo>
                  <a:cubicBezTo>
                    <a:pt x="3083" y="3155"/>
                    <a:pt x="3095" y="3019"/>
                    <a:pt x="3095" y="2894"/>
                  </a:cubicBezTo>
                  <a:cubicBezTo>
                    <a:pt x="3095" y="2348"/>
                    <a:pt x="3015" y="1802"/>
                    <a:pt x="2878" y="1290"/>
                  </a:cubicBezTo>
                  <a:cubicBezTo>
                    <a:pt x="2799" y="1029"/>
                    <a:pt x="2708" y="778"/>
                    <a:pt x="2605" y="528"/>
                  </a:cubicBezTo>
                  <a:cubicBezTo>
                    <a:pt x="2526" y="358"/>
                    <a:pt x="2435" y="176"/>
                    <a:pt x="2264" y="62"/>
                  </a:cubicBezTo>
                  <a:cubicBezTo>
                    <a:pt x="2211" y="18"/>
                    <a:pt x="2158" y="1"/>
                    <a:pt x="210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5744775" y="2565825"/>
              <a:ext cx="9400" cy="22775"/>
            </a:xfrm>
            <a:custGeom>
              <a:rect b="b" l="l" r="r" t="t"/>
              <a:pathLst>
                <a:path extrusionOk="0" h="911" w="376">
                  <a:moveTo>
                    <a:pt x="57" y="1"/>
                  </a:moveTo>
                  <a:cubicBezTo>
                    <a:pt x="46" y="1"/>
                    <a:pt x="34" y="12"/>
                    <a:pt x="34" y="24"/>
                  </a:cubicBezTo>
                  <a:cubicBezTo>
                    <a:pt x="0" y="183"/>
                    <a:pt x="0" y="342"/>
                    <a:pt x="34" y="490"/>
                  </a:cubicBezTo>
                  <a:cubicBezTo>
                    <a:pt x="57" y="615"/>
                    <a:pt x="103" y="718"/>
                    <a:pt x="182" y="809"/>
                  </a:cubicBezTo>
                  <a:cubicBezTo>
                    <a:pt x="205" y="854"/>
                    <a:pt x="250" y="900"/>
                    <a:pt x="307" y="911"/>
                  </a:cubicBezTo>
                  <a:lnTo>
                    <a:pt x="341" y="911"/>
                  </a:lnTo>
                  <a:cubicBezTo>
                    <a:pt x="353" y="900"/>
                    <a:pt x="353" y="888"/>
                    <a:pt x="353" y="888"/>
                  </a:cubicBezTo>
                  <a:cubicBezTo>
                    <a:pt x="376" y="820"/>
                    <a:pt x="376" y="752"/>
                    <a:pt x="353" y="649"/>
                  </a:cubicBezTo>
                  <a:cubicBezTo>
                    <a:pt x="330" y="513"/>
                    <a:pt x="285" y="388"/>
                    <a:pt x="239" y="263"/>
                  </a:cubicBezTo>
                  <a:cubicBezTo>
                    <a:pt x="205" y="172"/>
                    <a:pt x="148" y="81"/>
                    <a:pt x="91" y="12"/>
                  </a:cubicBezTo>
                  <a:cubicBezTo>
                    <a:pt x="80" y="1"/>
                    <a:pt x="68" y="1"/>
                    <a:pt x="57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3"/>
            <p:cNvSpPr/>
            <p:nvPr/>
          </p:nvSpPr>
          <p:spPr>
            <a:xfrm>
              <a:off x="5770350" y="2560600"/>
              <a:ext cx="7150" cy="19475"/>
            </a:xfrm>
            <a:custGeom>
              <a:rect b="b" l="l" r="r" t="t"/>
              <a:pathLst>
                <a:path extrusionOk="0" h="779" w="286">
                  <a:moveTo>
                    <a:pt x="36" y="1"/>
                  </a:moveTo>
                  <a:cubicBezTo>
                    <a:pt x="31" y="1"/>
                    <a:pt x="27" y="2"/>
                    <a:pt x="24" y="5"/>
                  </a:cubicBezTo>
                  <a:cubicBezTo>
                    <a:pt x="12" y="5"/>
                    <a:pt x="1" y="17"/>
                    <a:pt x="1" y="28"/>
                  </a:cubicBezTo>
                  <a:cubicBezTo>
                    <a:pt x="1" y="153"/>
                    <a:pt x="24" y="278"/>
                    <a:pt x="58" y="426"/>
                  </a:cubicBezTo>
                  <a:cubicBezTo>
                    <a:pt x="92" y="574"/>
                    <a:pt x="137" y="676"/>
                    <a:pt x="217" y="756"/>
                  </a:cubicBezTo>
                  <a:cubicBezTo>
                    <a:pt x="217" y="767"/>
                    <a:pt x="217" y="767"/>
                    <a:pt x="228" y="767"/>
                  </a:cubicBezTo>
                  <a:cubicBezTo>
                    <a:pt x="228" y="779"/>
                    <a:pt x="251" y="779"/>
                    <a:pt x="262" y="779"/>
                  </a:cubicBezTo>
                  <a:cubicBezTo>
                    <a:pt x="274" y="767"/>
                    <a:pt x="274" y="756"/>
                    <a:pt x="274" y="745"/>
                  </a:cubicBezTo>
                  <a:cubicBezTo>
                    <a:pt x="285" y="745"/>
                    <a:pt x="285" y="733"/>
                    <a:pt x="285" y="722"/>
                  </a:cubicBezTo>
                  <a:cubicBezTo>
                    <a:pt x="285" y="619"/>
                    <a:pt x="251" y="506"/>
                    <a:pt x="217" y="403"/>
                  </a:cubicBezTo>
                  <a:lnTo>
                    <a:pt x="206" y="358"/>
                  </a:lnTo>
                  <a:cubicBezTo>
                    <a:pt x="160" y="221"/>
                    <a:pt x="115" y="108"/>
                    <a:pt x="58" y="17"/>
                  </a:cubicBezTo>
                  <a:cubicBezTo>
                    <a:pt x="58" y="9"/>
                    <a:pt x="46" y="1"/>
                    <a:pt x="3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3"/>
            <p:cNvSpPr/>
            <p:nvPr/>
          </p:nvSpPr>
          <p:spPr>
            <a:xfrm>
              <a:off x="5741075" y="2560725"/>
              <a:ext cx="34250" cy="26850"/>
            </a:xfrm>
            <a:custGeom>
              <a:rect b="b" l="l" r="r" t="t"/>
              <a:pathLst>
                <a:path extrusionOk="0" h="1074" w="1370">
                  <a:moveTo>
                    <a:pt x="1183" y="12"/>
                  </a:moveTo>
                  <a:lnTo>
                    <a:pt x="1183" y="12"/>
                  </a:lnTo>
                  <a:cubicBezTo>
                    <a:pt x="1160" y="194"/>
                    <a:pt x="1195" y="398"/>
                    <a:pt x="1274" y="569"/>
                  </a:cubicBezTo>
                  <a:cubicBezTo>
                    <a:pt x="1297" y="621"/>
                    <a:pt x="1333" y="732"/>
                    <a:pt x="1353" y="732"/>
                  </a:cubicBezTo>
                  <a:cubicBezTo>
                    <a:pt x="1364" y="732"/>
                    <a:pt x="1369" y="701"/>
                    <a:pt x="1365" y="614"/>
                  </a:cubicBezTo>
                  <a:cubicBezTo>
                    <a:pt x="1365" y="535"/>
                    <a:pt x="1331" y="444"/>
                    <a:pt x="1308" y="364"/>
                  </a:cubicBezTo>
                  <a:cubicBezTo>
                    <a:pt x="1274" y="250"/>
                    <a:pt x="1240" y="125"/>
                    <a:pt x="1183" y="12"/>
                  </a:cubicBezTo>
                  <a:close/>
                  <a:moveTo>
                    <a:pt x="80" y="0"/>
                  </a:moveTo>
                  <a:cubicBezTo>
                    <a:pt x="12" y="205"/>
                    <a:pt x="0" y="444"/>
                    <a:pt x="57" y="626"/>
                  </a:cubicBezTo>
                  <a:cubicBezTo>
                    <a:pt x="80" y="728"/>
                    <a:pt x="125" y="819"/>
                    <a:pt x="194" y="910"/>
                  </a:cubicBezTo>
                  <a:cubicBezTo>
                    <a:pt x="227" y="961"/>
                    <a:pt x="317" y="1073"/>
                    <a:pt x="403" y="1073"/>
                  </a:cubicBezTo>
                  <a:cubicBezTo>
                    <a:pt x="433" y="1073"/>
                    <a:pt x="463" y="1059"/>
                    <a:pt x="489" y="1024"/>
                  </a:cubicBezTo>
                  <a:cubicBezTo>
                    <a:pt x="569" y="910"/>
                    <a:pt x="455" y="569"/>
                    <a:pt x="398" y="455"/>
                  </a:cubicBezTo>
                  <a:cubicBezTo>
                    <a:pt x="330" y="296"/>
                    <a:pt x="216" y="114"/>
                    <a:pt x="91" y="1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3"/>
            <p:cNvSpPr/>
            <p:nvPr/>
          </p:nvSpPr>
          <p:spPr>
            <a:xfrm>
              <a:off x="5695000" y="2457500"/>
              <a:ext cx="142500" cy="245050"/>
            </a:xfrm>
            <a:custGeom>
              <a:rect b="b" l="l" r="r" t="t"/>
              <a:pathLst>
                <a:path extrusionOk="0" h="9802" w="5700">
                  <a:moveTo>
                    <a:pt x="3049" y="4152"/>
                  </a:moveTo>
                  <a:cubicBezTo>
                    <a:pt x="3106" y="4266"/>
                    <a:pt x="3151" y="4379"/>
                    <a:pt x="3185" y="4493"/>
                  </a:cubicBezTo>
                  <a:cubicBezTo>
                    <a:pt x="3220" y="4607"/>
                    <a:pt x="3265" y="4732"/>
                    <a:pt x="3265" y="4846"/>
                  </a:cubicBezTo>
                  <a:cubicBezTo>
                    <a:pt x="3265" y="4857"/>
                    <a:pt x="3265" y="4857"/>
                    <a:pt x="3265" y="4869"/>
                  </a:cubicBezTo>
                  <a:cubicBezTo>
                    <a:pt x="3254" y="4869"/>
                    <a:pt x="3254" y="4869"/>
                    <a:pt x="3254" y="4857"/>
                  </a:cubicBezTo>
                  <a:cubicBezTo>
                    <a:pt x="3174" y="4778"/>
                    <a:pt x="3129" y="4652"/>
                    <a:pt x="3094" y="4539"/>
                  </a:cubicBezTo>
                  <a:cubicBezTo>
                    <a:pt x="3072" y="4425"/>
                    <a:pt x="3049" y="4289"/>
                    <a:pt x="3049" y="4152"/>
                  </a:cubicBezTo>
                  <a:close/>
                  <a:moveTo>
                    <a:pt x="2059" y="4368"/>
                  </a:moveTo>
                  <a:cubicBezTo>
                    <a:pt x="2116" y="4436"/>
                    <a:pt x="2162" y="4527"/>
                    <a:pt x="2196" y="4607"/>
                  </a:cubicBezTo>
                  <a:cubicBezTo>
                    <a:pt x="2253" y="4732"/>
                    <a:pt x="2287" y="4857"/>
                    <a:pt x="2310" y="4994"/>
                  </a:cubicBezTo>
                  <a:cubicBezTo>
                    <a:pt x="2332" y="5062"/>
                    <a:pt x="2332" y="5153"/>
                    <a:pt x="2310" y="5210"/>
                  </a:cubicBezTo>
                  <a:cubicBezTo>
                    <a:pt x="2310" y="5215"/>
                    <a:pt x="2313" y="5218"/>
                    <a:pt x="2313" y="5218"/>
                  </a:cubicBezTo>
                  <a:cubicBezTo>
                    <a:pt x="2313" y="5218"/>
                    <a:pt x="2310" y="5215"/>
                    <a:pt x="2298" y="5210"/>
                  </a:cubicBezTo>
                  <a:cubicBezTo>
                    <a:pt x="2253" y="5198"/>
                    <a:pt x="2219" y="5153"/>
                    <a:pt x="2196" y="5119"/>
                  </a:cubicBezTo>
                  <a:cubicBezTo>
                    <a:pt x="2128" y="5039"/>
                    <a:pt x="2082" y="4925"/>
                    <a:pt x="2059" y="4823"/>
                  </a:cubicBezTo>
                  <a:cubicBezTo>
                    <a:pt x="2025" y="4675"/>
                    <a:pt x="2025" y="4516"/>
                    <a:pt x="2059" y="4368"/>
                  </a:cubicBezTo>
                  <a:close/>
                  <a:moveTo>
                    <a:pt x="3345" y="3683"/>
                  </a:moveTo>
                  <a:cubicBezTo>
                    <a:pt x="3398" y="3683"/>
                    <a:pt x="3445" y="3705"/>
                    <a:pt x="3493" y="3743"/>
                  </a:cubicBezTo>
                  <a:cubicBezTo>
                    <a:pt x="3652" y="3856"/>
                    <a:pt x="3743" y="4038"/>
                    <a:pt x="3811" y="4198"/>
                  </a:cubicBezTo>
                  <a:cubicBezTo>
                    <a:pt x="3925" y="4448"/>
                    <a:pt x="4016" y="4709"/>
                    <a:pt x="4084" y="4960"/>
                  </a:cubicBezTo>
                  <a:cubicBezTo>
                    <a:pt x="4232" y="5483"/>
                    <a:pt x="4300" y="6017"/>
                    <a:pt x="4300" y="6552"/>
                  </a:cubicBezTo>
                  <a:cubicBezTo>
                    <a:pt x="4300" y="6688"/>
                    <a:pt x="4300" y="6813"/>
                    <a:pt x="4289" y="6939"/>
                  </a:cubicBezTo>
                  <a:cubicBezTo>
                    <a:pt x="4186" y="6984"/>
                    <a:pt x="4084" y="7030"/>
                    <a:pt x="3982" y="7075"/>
                  </a:cubicBezTo>
                  <a:cubicBezTo>
                    <a:pt x="3834" y="7132"/>
                    <a:pt x="3686" y="7189"/>
                    <a:pt x="3549" y="7246"/>
                  </a:cubicBezTo>
                  <a:cubicBezTo>
                    <a:pt x="3390" y="7291"/>
                    <a:pt x="3242" y="7348"/>
                    <a:pt x="3094" y="7394"/>
                  </a:cubicBezTo>
                  <a:cubicBezTo>
                    <a:pt x="3038" y="7416"/>
                    <a:pt x="2981" y="7428"/>
                    <a:pt x="2912" y="7450"/>
                  </a:cubicBezTo>
                  <a:cubicBezTo>
                    <a:pt x="2776" y="7291"/>
                    <a:pt x="2617" y="7143"/>
                    <a:pt x="2469" y="6984"/>
                  </a:cubicBezTo>
                  <a:cubicBezTo>
                    <a:pt x="2287" y="6802"/>
                    <a:pt x="2116" y="6597"/>
                    <a:pt x="1957" y="6381"/>
                  </a:cubicBezTo>
                  <a:cubicBezTo>
                    <a:pt x="1650" y="5960"/>
                    <a:pt x="1411" y="5483"/>
                    <a:pt x="1320" y="4960"/>
                  </a:cubicBezTo>
                  <a:cubicBezTo>
                    <a:pt x="1267" y="4685"/>
                    <a:pt x="1293" y="4165"/>
                    <a:pt x="1652" y="4165"/>
                  </a:cubicBezTo>
                  <a:cubicBezTo>
                    <a:pt x="1680" y="4165"/>
                    <a:pt x="1709" y="4168"/>
                    <a:pt x="1741" y="4175"/>
                  </a:cubicBezTo>
                  <a:cubicBezTo>
                    <a:pt x="1752" y="4175"/>
                    <a:pt x="1764" y="4186"/>
                    <a:pt x="1775" y="4186"/>
                  </a:cubicBezTo>
                  <a:cubicBezTo>
                    <a:pt x="1764" y="4232"/>
                    <a:pt x="1752" y="4277"/>
                    <a:pt x="1741" y="4323"/>
                  </a:cubicBezTo>
                  <a:cubicBezTo>
                    <a:pt x="1695" y="4630"/>
                    <a:pt x="1718" y="4971"/>
                    <a:pt x="1889" y="5244"/>
                  </a:cubicBezTo>
                  <a:cubicBezTo>
                    <a:pt x="1968" y="5369"/>
                    <a:pt x="2094" y="5494"/>
                    <a:pt x="2253" y="5528"/>
                  </a:cubicBezTo>
                  <a:cubicBezTo>
                    <a:pt x="2270" y="5531"/>
                    <a:pt x="2286" y="5532"/>
                    <a:pt x="2303" y="5532"/>
                  </a:cubicBezTo>
                  <a:cubicBezTo>
                    <a:pt x="2433" y="5532"/>
                    <a:pt x="2555" y="5455"/>
                    <a:pt x="2605" y="5324"/>
                  </a:cubicBezTo>
                  <a:cubicBezTo>
                    <a:pt x="2662" y="5210"/>
                    <a:pt x="2651" y="5073"/>
                    <a:pt x="2628" y="4948"/>
                  </a:cubicBezTo>
                  <a:cubicBezTo>
                    <a:pt x="2594" y="4789"/>
                    <a:pt x="2549" y="4618"/>
                    <a:pt x="2480" y="4459"/>
                  </a:cubicBezTo>
                  <a:cubicBezTo>
                    <a:pt x="2412" y="4300"/>
                    <a:pt x="2298" y="4152"/>
                    <a:pt x="2173" y="4050"/>
                  </a:cubicBezTo>
                  <a:cubicBezTo>
                    <a:pt x="2249" y="3920"/>
                    <a:pt x="2355" y="3821"/>
                    <a:pt x="2512" y="3821"/>
                  </a:cubicBezTo>
                  <a:cubicBezTo>
                    <a:pt x="2520" y="3821"/>
                    <a:pt x="2528" y="3822"/>
                    <a:pt x="2537" y="3822"/>
                  </a:cubicBezTo>
                  <a:cubicBezTo>
                    <a:pt x="2617" y="3822"/>
                    <a:pt x="2696" y="3845"/>
                    <a:pt x="2765" y="3879"/>
                  </a:cubicBezTo>
                  <a:cubicBezTo>
                    <a:pt x="2719" y="4084"/>
                    <a:pt x="2730" y="4311"/>
                    <a:pt x="2765" y="4516"/>
                  </a:cubicBezTo>
                  <a:cubicBezTo>
                    <a:pt x="2799" y="4675"/>
                    <a:pt x="2844" y="4834"/>
                    <a:pt x="2947" y="4982"/>
                  </a:cubicBezTo>
                  <a:cubicBezTo>
                    <a:pt x="3020" y="5097"/>
                    <a:pt x="3141" y="5212"/>
                    <a:pt x="3284" y="5212"/>
                  </a:cubicBezTo>
                  <a:cubicBezTo>
                    <a:pt x="3297" y="5212"/>
                    <a:pt x="3309" y="5212"/>
                    <a:pt x="3322" y="5210"/>
                  </a:cubicBezTo>
                  <a:cubicBezTo>
                    <a:pt x="3481" y="5198"/>
                    <a:pt x="3561" y="5051"/>
                    <a:pt x="3572" y="4903"/>
                  </a:cubicBezTo>
                  <a:cubicBezTo>
                    <a:pt x="3584" y="4743"/>
                    <a:pt x="3538" y="4584"/>
                    <a:pt x="3504" y="4436"/>
                  </a:cubicBezTo>
                  <a:cubicBezTo>
                    <a:pt x="3436" y="4198"/>
                    <a:pt x="3333" y="3959"/>
                    <a:pt x="3163" y="3788"/>
                  </a:cubicBezTo>
                  <a:cubicBezTo>
                    <a:pt x="3197" y="3731"/>
                    <a:pt x="3242" y="3697"/>
                    <a:pt x="3311" y="3686"/>
                  </a:cubicBezTo>
                  <a:cubicBezTo>
                    <a:pt x="3322" y="3684"/>
                    <a:pt x="3334" y="3683"/>
                    <a:pt x="3345" y="3683"/>
                  </a:cubicBezTo>
                  <a:close/>
                  <a:moveTo>
                    <a:pt x="1146" y="338"/>
                  </a:moveTo>
                  <a:cubicBezTo>
                    <a:pt x="1197" y="338"/>
                    <a:pt x="1256" y="359"/>
                    <a:pt x="1320" y="399"/>
                  </a:cubicBezTo>
                  <a:cubicBezTo>
                    <a:pt x="1457" y="490"/>
                    <a:pt x="1548" y="626"/>
                    <a:pt x="1627" y="751"/>
                  </a:cubicBezTo>
                  <a:cubicBezTo>
                    <a:pt x="1809" y="1024"/>
                    <a:pt x="2025" y="1274"/>
                    <a:pt x="2276" y="1491"/>
                  </a:cubicBezTo>
                  <a:cubicBezTo>
                    <a:pt x="2696" y="1855"/>
                    <a:pt x="3185" y="2150"/>
                    <a:pt x="3618" y="2526"/>
                  </a:cubicBezTo>
                  <a:cubicBezTo>
                    <a:pt x="4004" y="2867"/>
                    <a:pt x="4323" y="3288"/>
                    <a:pt x="4539" y="3754"/>
                  </a:cubicBezTo>
                  <a:cubicBezTo>
                    <a:pt x="4766" y="4220"/>
                    <a:pt x="4903" y="4732"/>
                    <a:pt x="4937" y="5244"/>
                  </a:cubicBezTo>
                  <a:cubicBezTo>
                    <a:pt x="4960" y="5494"/>
                    <a:pt x="4948" y="5756"/>
                    <a:pt x="4926" y="6006"/>
                  </a:cubicBezTo>
                  <a:cubicBezTo>
                    <a:pt x="4903" y="6142"/>
                    <a:pt x="4880" y="6268"/>
                    <a:pt x="4857" y="6404"/>
                  </a:cubicBezTo>
                  <a:cubicBezTo>
                    <a:pt x="4823" y="6518"/>
                    <a:pt x="4801" y="6620"/>
                    <a:pt x="4801" y="6734"/>
                  </a:cubicBezTo>
                  <a:cubicBezTo>
                    <a:pt x="4732" y="6757"/>
                    <a:pt x="4675" y="6779"/>
                    <a:pt x="4619" y="6802"/>
                  </a:cubicBezTo>
                  <a:cubicBezTo>
                    <a:pt x="4641" y="6199"/>
                    <a:pt x="4584" y="5596"/>
                    <a:pt x="4437" y="5005"/>
                  </a:cubicBezTo>
                  <a:cubicBezTo>
                    <a:pt x="4346" y="4687"/>
                    <a:pt x="4243" y="4368"/>
                    <a:pt x="4107" y="4072"/>
                  </a:cubicBezTo>
                  <a:cubicBezTo>
                    <a:pt x="4004" y="3834"/>
                    <a:pt x="3868" y="3595"/>
                    <a:pt x="3640" y="3458"/>
                  </a:cubicBezTo>
                  <a:cubicBezTo>
                    <a:pt x="3551" y="3405"/>
                    <a:pt x="3453" y="3380"/>
                    <a:pt x="3357" y="3380"/>
                  </a:cubicBezTo>
                  <a:cubicBezTo>
                    <a:pt x="3186" y="3380"/>
                    <a:pt x="3018" y="3460"/>
                    <a:pt x="2901" y="3606"/>
                  </a:cubicBezTo>
                  <a:cubicBezTo>
                    <a:pt x="2782" y="3541"/>
                    <a:pt x="2651" y="3506"/>
                    <a:pt x="2520" y="3506"/>
                  </a:cubicBezTo>
                  <a:cubicBezTo>
                    <a:pt x="2401" y="3506"/>
                    <a:pt x="2282" y="3535"/>
                    <a:pt x="2173" y="3595"/>
                  </a:cubicBezTo>
                  <a:cubicBezTo>
                    <a:pt x="2048" y="3663"/>
                    <a:pt x="1957" y="3777"/>
                    <a:pt x="1889" y="3890"/>
                  </a:cubicBezTo>
                  <a:cubicBezTo>
                    <a:pt x="1866" y="3890"/>
                    <a:pt x="1843" y="3879"/>
                    <a:pt x="1821" y="3868"/>
                  </a:cubicBezTo>
                  <a:cubicBezTo>
                    <a:pt x="1775" y="3859"/>
                    <a:pt x="1729" y="3854"/>
                    <a:pt x="1684" y="3854"/>
                  </a:cubicBezTo>
                  <a:cubicBezTo>
                    <a:pt x="1449" y="3854"/>
                    <a:pt x="1228" y="3976"/>
                    <a:pt x="1104" y="4186"/>
                  </a:cubicBezTo>
                  <a:cubicBezTo>
                    <a:pt x="979" y="4402"/>
                    <a:pt x="968" y="4698"/>
                    <a:pt x="1002" y="4937"/>
                  </a:cubicBezTo>
                  <a:cubicBezTo>
                    <a:pt x="1047" y="5267"/>
                    <a:pt x="1150" y="5574"/>
                    <a:pt x="1297" y="5869"/>
                  </a:cubicBezTo>
                  <a:cubicBezTo>
                    <a:pt x="1582" y="6472"/>
                    <a:pt x="2014" y="7007"/>
                    <a:pt x="2503" y="7450"/>
                  </a:cubicBezTo>
                  <a:cubicBezTo>
                    <a:pt x="2549" y="7485"/>
                    <a:pt x="2583" y="7519"/>
                    <a:pt x="2617" y="7541"/>
                  </a:cubicBezTo>
                  <a:cubicBezTo>
                    <a:pt x="2526" y="7576"/>
                    <a:pt x="2446" y="7598"/>
                    <a:pt x="2355" y="7621"/>
                  </a:cubicBezTo>
                  <a:cubicBezTo>
                    <a:pt x="2287" y="7541"/>
                    <a:pt x="2196" y="7485"/>
                    <a:pt x="2094" y="7405"/>
                  </a:cubicBezTo>
                  <a:cubicBezTo>
                    <a:pt x="1991" y="7325"/>
                    <a:pt x="1889" y="7246"/>
                    <a:pt x="1786" y="7143"/>
                  </a:cubicBezTo>
                  <a:cubicBezTo>
                    <a:pt x="1604" y="6973"/>
                    <a:pt x="1434" y="6779"/>
                    <a:pt x="1286" y="6575"/>
                  </a:cubicBezTo>
                  <a:cubicBezTo>
                    <a:pt x="979" y="6154"/>
                    <a:pt x="763" y="5676"/>
                    <a:pt x="626" y="5176"/>
                  </a:cubicBezTo>
                  <a:cubicBezTo>
                    <a:pt x="501" y="4675"/>
                    <a:pt x="467" y="4152"/>
                    <a:pt x="547" y="3640"/>
                  </a:cubicBezTo>
                  <a:cubicBezTo>
                    <a:pt x="626" y="3083"/>
                    <a:pt x="820" y="2548"/>
                    <a:pt x="911" y="1991"/>
                  </a:cubicBezTo>
                  <a:cubicBezTo>
                    <a:pt x="956" y="1661"/>
                    <a:pt x="968" y="1331"/>
                    <a:pt x="922" y="1001"/>
                  </a:cubicBezTo>
                  <a:cubicBezTo>
                    <a:pt x="911" y="854"/>
                    <a:pt x="888" y="694"/>
                    <a:pt x="933" y="547"/>
                  </a:cubicBezTo>
                  <a:cubicBezTo>
                    <a:pt x="978" y="407"/>
                    <a:pt x="1050" y="338"/>
                    <a:pt x="1146" y="338"/>
                  </a:cubicBezTo>
                  <a:close/>
                  <a:moveTo>
                    <a:pt x="4880" y="7075"/>
                  </a:moveTo>
                  <a:cubicBezTo>
                    <a:pt x="5051" y="7314"/>
                    <a:pt x="5164" y="7598"/>
                    <a:pt x="5199" y="7894"/>
                  </a:cubicBezTo>
                  <a:cubicBezTo>
                    <a:pt x="5233" y="8212"/>
                    <a:pt x="5164" y="8554"/>
                    <a:pt x="4994" y="8827"/>
                  </a:cubicBezTo>
                  <a:cubicBezTo>
                    <a:pt x="4926" y="8918"/>
                    <a:pt x="4857" y="8997"/>
                    <a:pt x="4778" y="9077"/>
                  </a:cubicBezTo>
                  <a:cubicBezTo>
                    <a:pt x="4653" y="9213"/>
                    <a:pt x="4493" y="9316"/>
                    <a:pt x="4323" y="9384"/>
                  </a:cubicBezTo>
                  <a:cubicBezTo>
                    <a:pt x="4196" y="9426"/>
                    <a:pt x="4063" y="9450"/>
                    <a:pt x="3929" y="9450"/>
                  </a:cubicBezTo>
                  <a:cubicBezTo>
                    <a:pt x="3882" y="9450"/>
                    <a:pt x="3835" y="9447"/>
                    <a:pt x="3788" y="9441"/>
                  </a:cubicBezTo>
                  <a:cubicBezTo>
                    <a:pt x="3675" y="9429"/>
                    <a:pt x="3561" y="9418"/>
                    <a:pt x="3458" y="9384"/>
                  </a:cubicBezTo>
                  <a:cubicBezTo>
                    <a:pt x="3151" y="9282"/>
                    <a:pt x="2890" y="9077"/>
                    <a:pt x="2696" y="8804"/>
                  </a:cubicBezTo>
                  <a:cubicBezTo>
                    <a:pt x="2537" y="8554"/>
                    <a:pt x="2446" y="8269"/>
                    <a:pt x="2423" y="7974"/>
                  </a:cubicBezTo>
                  <a:cubicBezTo>
                    <a:pt x="2685" y="7894"/>
                    <a:pt x="2958" y="7803"/>
                    <a:pt x="3220" y="7712"/>
                  </a:cubicBezTo>
                  <a:cubicBezTo>
                    <a:pt x="3345" y="7678"/>
                    <a:pt x="3458" y="7632"/>
                    <a:pt x="3584" y="7587"/>
                  </a:cubicBezTo>
                  <a:cubicBezTo>
                    <a:pt x="3606" y="7587"/>
                    <a:pt x="3629" y="7576"/>
                    <a:pt x="3652" y="7564"/>
                  </a:cubicBezTo>
                  <a:lnTo>
                    <a:pt x="3675" y="7564"/>
                  </a:lnTo>
                  <a:cubicBezTo>
                    <a:pt x="3697" y="7553"/>
                    <a:pt x="3720" y="7541"/>
                    <a:pt x="3743" y="7530"/>
                  </a:cubicBezTo>
                  <a:cubicBezTo>
                    <a:pt x="3868" y="7485"/>
                    <a:pt x="3982" y="7439"/>
                    <a:pt x="4107" y="7394"/>
                  </a:cubicBezTo>
                  <a:cubicBezTo>
                    <a:pt x="4368" y="7291"/>
                    <a:pt x="4619" y="7189"/>
                    <a:pt x="4880" y="7075"/>
                  </a:cubicBezTo>
                  <a:close/>
                  <a:moveTo>
                    <a:pt x="1155" y="0"/>
                  </a:moveTo>
                  <a:cubicBezTo>
                    <a:pt x="1091" y="0"/>
                    <a:pt x="1030" y="13"/>
                    <a:pt x="979" y="35"/>
                  </a:cubicBezTo>
                  <a:cubicBezTo>
                    <a:pt x="877" y="69"/>
                    <a:pt x="797" y="126"/>
                    <a:pt x="740" y="205"/>
                  </a:cubicBezTo>
                  <a:cubicBezTo>
                    <a:pt x="649" y="330"/>
                    <a:pt x="592" y="478"/>
                    <a:pt x="581" y="638"/>
                  </a:cubicBezTo>
                  <a:cubicBezTo>
                    <a:pt x="547" y="945"/>
                    <a:pt x="626" y="1252"/>
                    <a:pt x="604" y="1559"/>
                  </a:cubicBezTo>
                  <a:cubicBezTo>
                    <a:pt x="569" y="2162"/>
                    <a:pt x="365" y="2730"/>
                    <a:pt x="240" y="3310"/>
                  </a:cubicBezTo>
                  <a:cubicBezTo>
                    <a:pt x="1" y="4448"/>
                    <a:pt x="228" y="5631"/>
                    <a:pt x="854" y="6597"/>
                  </a:cubicBezTo>
                  <a:cubicBezTo>
                    <a:pt x="1036" y="6870"/>
                    <a:pt x="1241" y="7121"/>
                    <a:pt x="1468" y="7348"/>
                  </a:cubicBezTo>
                  <a:cubicBezTo>
                    <a:pt x="1570" y="7462"/>
                    <a:pt x="1695" y="7564"/>
                    <a:pt x="1809" y="7655"/>
                  </a:cubicBezTo>
                  <a:cubicBezTo>
                    <a:pt x="1900" y="7723"/>
                    <a:pt x="1980" y="7792"/>
                    <a:pt x="2071" y="7837"/>
                  </a:cubicBezTo>
                  <a:cubicBezTo>
                    <a:pt x="2071" y="7848"/>
                    <a:pt x="2071" y="7848"/>
                    <a:pt x="2071" y="7860"/>
                  </a:cubicBezTo>
                  <a:cubicBezTo>
                    <a:pt x="2082" y="8576"/>
                    <a:pt x="2458" y="9282"/>
                    <a:pt x="3106" y="9611"/>
                  </a:cubicBezTo>
                  <a:cubicBezTo>
                    <a:pt x="3351" y="9737"/>
                    <a:pt x="3620" y="9802"/>
                    <a:pt x="3887" y="9802"/>
                  </a:cubicBezTo>
                  <a:cubicBezTo>
                    <a:pt x="4078" y="9802"/>
                    <a:pt x="4268" y="9769"/>
                    <a:pt x="4448" y="9702"/>
                  </a:cubicBezTo>
                  <a:cubicBezTo>
                    <a:pt x="4880" y="9555"/>
                    <a:pt x="5233" y="9213"/>
                    <a:pt x="5415" y="8770"/>
                  </a:cubicBezTo>
                  <a:cubicBezTo>
                    <a:pt x="5699" y="8121"/>
                    <a:pt x="5540" y="7348"/>
                    <a:pt x="5108" y="6802"/>
                  </a:cubicBezTo>
                  <a:cubicBezTo>
                    <a:pt x="5176" y="6677"/>
                    <a:pt x="5210" y="6541"/>
                    <a:pt x="5233" y="6404"/>
                  </a:cubicBezTo>
                  <a:cubicBezTo>
                    <a:pt x="5267" y="6256"/>
                    <a:pt x="5290" y="6097"/>
                    <a:pt x="5301" y="5949"/>
                  </a:cubicBezTo>
                  <a:cubicBezTo>
                    <a:pt x="5335" y="5631"/>
                    <a:pt x="5324" y="5301"/>
                    <a:pt x="5290" y="4982"/>
                  </a:cubicBezTo>
                  <a:cubicBezTo>
                    <a:pt x="5142" y="3834"/>
                    <a:pt x="4562" y="2787"/>
                    <a:pt x="3640" y="2071"/>
                  </a:cubicBezTo>
                  <a:cubicBezTo>
                    <a:pt x="3174" y="1707"/>
                    <a:pt x="2651" y="1400"/>
                    <a:pt x="2230" y="967"/>
                  </a:cubicBezTo>
                  <a:cubicBezTo>
                    <a:pt x="2014" y="740"/>
                    <a:pt x="1877" y="456"/>
                    <a:pt x="1661" y="239"/>
                  </a:cubicBezTo>
                  <a:cubicBezTo>
                    <a:pt x="1548" y="137"/>
                    <a:pt x="1411" y="46"/>
                    <a:pt x="1263" y="12"/>
                  </a:cubicBezTo>
                  <a:cubicBezTo>
                    <a:pt x="1227" y="4"/>
                    <a:pt x="1191" y="0"/>
                    <a:pt x="1155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3"/>
            <p:cNvSpPr/>
            <p:nvPr/>
          </p:nvSpPr>
          <p:spPr>
            <a:xfrm>
              <a:off x="5762100" y="2662425"/>
              <a:ext cx="38425" cy="26275"/>
            </a:xfrm>
            <a:custGeom>
              <a:rect b="b" l="l" r="r" t="t"/>
              <a:pathLst>
                <a:path extrusionOk="0" h="1051" w="1537">
                  <a:moveTo>
                    <a:pt x="94" y="1"/>
                  </a:moveTo>
                  <a:cubicBezTo>
                    <a:pt x="82" y="1"/>
                    <a:pt x="70" y="5"/>
                    <a:pt x="58" y="15"/>
                  </a:cubicBezTo>
                  <a:cubicBezTo>
                    <a:pt x="1" y="72"/>
                    <a:pt x="46" y="175"/>
                    <a:pt x="58" y="243"/>
                  </a:cubicBezTo>
                  <a:cubicBezTo>
                    <a:pt x="92" y="334"/>
                    <a:pt x="137" y="425"/>
                    <a:pt x="194" y="493"/>
                  </a:cubicBezTo>
                  <a:cubicBezTo>
                    <a:pt x="297" y="641"/>
                    <a:pt x="433" y="766"/>
                    <a:pt x="581" y="868"/>
                  </a:cubicBezTo>
                  <a:cubicBezTo>
                    <a:pt x="718" y="959"/>
                    <a:pt x="877" y="1016"/>
                    <a:pt x="1047" y="1039"/>
                  </a:cubicBezTo>
                  <a:cubicBezTo>
                    <a:pt x="1086" y="1045"/>
                    <a:pt x="1132" y="1050"/>
                    <a:pt x="1182" y="1050"/>
                  </a:cubicBezTo>
                  <a:cubicBezTo>
                    <a:pt x="1307" y="1050"/>
                    <a:pt x="1448" y="1020"/>
                    <a:pt x="1514" y="914"/>
                  </a:cubicBezTo>
                  <a:cubicBezTo>
                    <a:pt x="1536" y="868"/>
                    <a:pt x="1491" y="823"/>
                    <a:pt x="1457" y="812"/>
                  </a:cubicBezTo>
                  <a:cubicBezTo>
                    <a:pt x="1443" y="809"/>
                    <a:pt x="1429" y="808"/>
                    <a:pt x="1415" y="808"/>
                  </a:cubicBezTo>
                  <a:cubicBezTo>
                    <a:pt x="1358" y="808"/>
                    <a:pt x="1298" y="823"/>
                    <a:pt x="1252" y="823"/>
                  </a:cubicBezTo>
                  <a:cubicBezTo>
                    <a:pt x="1184" y="823"/>
                    <a:pt x="1116" y="823"/>
                    <a:pt x="1047" y="812"/>
                  </a:cubicBezTo>
                  <a:cubicBezTo>
                    <a:pt x="911" y="789"/>
                    <a:pt x="774" y="732"/>
                    <a:pt x="661" y="652"/>
                  </a:cubicBezTo>
                  <a:cubicBezTo>
                    <a:pt x="536" y="573"/>
                    <a:pt x="422" y="448"/>
                    <a:pt x="331" y="323"/>
                  </a:cubicBezTo>
                  <a:cubicBezTo>
                    <a:pt x="297" y="254"/>
                    <a:pt x="251" y="186"/>
                    <a:pt x="206" y="118"/>
                  </a:cubicBezTo>
                  <a:cubicBezTo>
                    <a:pt x="187" y="90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3"/>
            <p:cNvSpPr/>
            <p:nvPr/>
          </p:nvSpPr>
          <p:spPr>
            <a:xfrm>
              <a:off x="5804475" y="2659625"/>
              <a:ext cx="14525" cy="22050"/>
            </a:xfrm>
            <a:custGeom>
              <a:rect b="b" l="l" r="r" t="t"/>
              <a:pathLst>
                <a:path extrusionOk="0" h="882" w="581">
                  <a:moveTo>
                    <a:pt x="509" y="0"/>
                  </a:moveTo>
                  <a:cubicBezTo>
                    <a:pt x="495" y="0"/>
                    <a:pt x="480" y="8"/>
                    <a:pt x="467" y="25"/>
                  </a:cubicBezTo>
                  <a:cubicBezTo>
                    <a:pt x="444" y="48"/>
                    <a:pt x="444" y="71"/>
                    <a:pt x="444" y="93"/>
                  </a:cubicBezTo>
                  <a:cubicBezTo>
                    <a:pt x="433" y="105"/>
                    <a:pt x="433" y="116"/>
                    <a:pt x="433" y="127"/>
                  </a:cubicBezTo>
                  <a:cubicBezTo>
                    <a:pt x="433" y="127"/>
                    <a:pt x="433" y="139"/>
                    <a:pt x="433" y="139"/>
                  </a:cubicBezTo>
                  <a:cubicBezTo>
                    <a:pt x="433" y="139"/>
                    <a:pt x="422" y="150"/>
                    <a:pt x="422" y="150"/>
                  </a:cubicBezTo>
                  <a:cubicBezTo>
                    <a:pt x="422" y="162"/>
                    <a:pt x="410" y="173"/>
                    <a:pt x="410" y="184"/>
                  </a:cubicBezTo>
                  <a:cubicBezTo>
                    <a:pt x="410" y="184"/>
                    <a:pt x="410" y="196"/>
                    <a:pt x="410" y="207"/>
                  </a:cubicBezTo>
                  <a:cubicBezTo>
                    <a:pt x="399" y="218"/>
                    <a:pt x="399" y="241"/>
                    <a:pt x="387" y="253"/>
                  </a:cubicBezTo>
                  <a:cubicBezTo>
                    <a:pt x="365" y="332"/>
                    <a:pt x="331" y="400"/>
                    <a:pt x="296" y="469"/>
                  </a:cubicBezTo>
                  <a:cubicBezTo>
                    <a:pt x="251" y="537"/>
                    <a:pt x="205" y="594"/>
                    <a:pt x="160" y="651"/>
                  </a:cubicBezTo>
                  <a:cubicBezTo>
                    <a:pt x="103" y="708"/>
                    <a:pt x="23" y="753"/>
                    <a:pt x="1" y="833"/>
                  </a:cubicBezTo>
                  <a:cubicBezTo>
                    <a:pt x="1" y="855"/>
                    <a:pt x="12" y="878"/>
                    <a:pt x="35" y="878"/>
                  </a:cubicBezTo>
                  <a:cubicBezTo>
                    <a:pt x="45" y="880"/>
                    <a:pt x="55" y="881"/>
                    <a:pt x="64" y="881"/>
                  </a:cubicBezTo>
                  <a:cubicBezTo>
                    <a:pt x="105" y="881"/>
                    <a:pt x="134" y="863"/>
                    <a:pt x="171" y="844"/>
                  </a:cubicBezTo>
                  <a:cubicBezTo>
                    <a:pt x="205" y="821"/>
                    <a:pt x="240" y="787"/>
                    <a:pt x="274" y="764"/>
                  </a:cubicBezTo>
                  <a:cubicBezTo>
                    <a:pt x="342" y="696"/>
                    <a:pt x="399" y="628"/>
                    <a:pt x="444" y="548"/>
                  </a:cubicBezTo>
                  <a:cubicBezTo>
                    <a:pt x="490" y="480"/>
                    <a:pt x="524" y="400"/>
                    <a:pt x="547" y="309"/>
                  </a:cubicBezTo>
                  <a:cubicBezTo>
                    <a:pt x="558" y="275"/>
                    <a:pt x="581" y="218"/>
                    <a:pt x="581" y="184"/>
                  </a:cubicBezTo>
                  <a:cubicBezTo>
                    <a:pt x="581" y="173"/>
                    <a:pt x="581" y="173"/>
                    <a:pt x="581" y="173"/>
                  </a:cubicBezTo>
                  <a:cubicBezTo>
                    <a:pt x="581" y="162"/>
                    <a:pt x="581" y="162"/>
                    <a:pt x="581" y="150"/>
                  </a:cubicBezTo>
                  <a:cubicBezTo>
                    <a:pt x="581" y="139"/>
                    <a:pt x="581" y="127"/>
                    <a:pt x="581" y="116"/>
                  </a:cubicBezTo>
                  <a:cubicBezTo>
                    <a:pt x="581" y="93"/>
                    <a:pt x="581" y="71"/>
                    <a:pt x="569" y="48"/>
                  </a:cubicBezTo>
                  <a:cubicBezTo>
                    <a:pt x="555" y="20"/>
                    <a:pt x="533" y="0"/>
                    <a:pt x="50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3"/>
            <p:cNvSpPr/>
            <p:nvPr/>
          </p:nvSpPr>
          <p:spPr>
            <a:xfrm>
              <a:off x="5774625" y="2669500"/>
              <a:ext cx="14250" cy="9250"/>
            </a:xfrm>
            <a:custGeom>
              <a:rect b="b" l="l" r="r" t="t"/>
              <a:pathLst>
                <a:path extrusionOk="0" h="370" w="570">
                  <a:moveTo>
                    <a:pt x="69" y="1"/>
                  </a:moveTo>
                  <a:cubicBezTo>
                    <a:pt x="51" y="1"/>
                    <a:pt x="31" y="9"/>
                    <a:pt x="23" y="17"/>
                  </a:cubicBezTo>
                  <a:cubicBezTo>
                    <a:pt x="0" y="40"/>
                    <a:pt x="12" y="62"/>
                    <a:pt x="23" y="85"/>
                  </a:cubicBezTo>
                  <a:cubicBezTo>
                    <a:pt x="57" y="165"/>
                    <a:pt x="126" y="222"/>
                    <a:pt x="194" y="267"/>
                  </a:cubicBezTo>
                  <a:cubicBezTo>
                    <a:pt x="239" y="290"/>
                    <a:pt x="273" y="313"/>
                    <a:pt x="308" y="324"/>
                  </a:cubicBezTo>
                  <a:cubicBezTo>
                    <a:pt x="330" y="335"/>
                    <a:pt x="364" y="347"/>
                    <a:pt x="387" y="358"/>
                  </a:cubicBezTo>
                  <a:cubicBezTo>
                    <a:pt x="410" y="358"/>
                    <a:pt x="433" y="369"/>
                    <a:pt x="455" y="369"/>
                  </a:cubicBezTo>
                  <a:cubicBezTo>
                    <a:pt x="467" y="369"/>
                    <a:pt x="490" y="369"/>
                    <a:pt x="501" y="358"/>
                  </a:cubicBezTo>
                  <a:cubicBezTo>
                    <a:pt x="535" y="358"/>
                    <a:pt x="569" y="301"/>
                    <a:pt x="524" y="267"/>
                  </a:cubicBezTo>
                  <a:cubicBezTo>
                    <a:pt x="512" y="256"/>
                    <a:pt x="501" y="256"/>
                    <a:pt x="490" y="244"/>
                  </a:cubicBezTo>
                  <a:cubicBezTo>
                    <a:pt x="478" y="233"/>
                    <a:pt x="455" y="222"/>
                    <a:pt x="433" y="210"/>
                  </a:cubicBezTo>
                  <a:cubicBezTo>
                    <a:pt x="421" y="199"/>
                    <a:pt x="399" y="199"/>
                    <a:pt x="387" y="187"/>
                  </a:cubicBezTo>
                  <a:cubicBezTo>
                    <a:pt x="342" y="176"/>
                    <a:pt x="308" y="153"/>
                    <a:pt x="273" y="131"/>
                  </a:cubicBezTo>
                  <a:lnTo>
                    <a:pt x="251" y="119"/>
                  </a:lnTo>
                  <a:lnTo>
                    <a:pt x="239" y="108"/>
                  </a:lnTo>
                  <a:cubicBezTo>
                    <a:pt x="228" y="108"/>
                    <a:pt x="228" y="96"/>
                    <a:pt x="217" y="96"/>
                  </a:cubicBezTo>
                  <a:lnTo>
                    <a:pt x="194" y="74"/>
                  </a:lnTo>
                  <a:cubicBezTo>
                    <a:pt x="171" y="62"/>
                    <a:pt x="160" y="62"/>
                    <a:pt x="148" y="40"/>
                  </a:cubicBezTo>
                  <a:cubicBezTo>
                    <a:pt x="126" y="28"/>
                    <a:pt x="103" y="17"/>
                    <a:pt x="91" y="5"/>
                  </a:cubicBezTo>
                  <a:cubicBezTo>
                    <a:pt x="85" y="2"/>
                    <a:pt x="77" y="1"/>
                    <a:pt x="6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5780025" y="2666850"/>
              <a:ext cx="8850" cy="5650"/>
            </a:xfrm>
            <a:custGeom>
              <a:rect b="b" l="l" r="r" t="t"/>
              <a:pathLst>
                <a:path extrusionOk="0" h="226" w="354">
                  <a:moveTo>
                    <a:pt x="47" y="1"/>
                  </a:moveTo>
                  <a:cubicBezTo>
                    <a:pt x="38" y="1"/>
                    <a:pt x="29" y="3"/>
                    <a:pt x="23" y="9"/>
                  </a:cubicBezTo>
                  <a:cubicBezTo>
                    <a:pt x="1" y="32"/>
                    <a:pt x="1" y="43"/>
                    <a:pt x="1" y="66"/>
                  </a:cubicBezTo>
                  <a:cubicBezTo>
                    <a:pt x="12" y="77"/>
                    <a:pt x="12" y="89"/>
                    <a:pt x="23" y="100"/>
                  </a:cubicBezTo>
                  <a:cubicBezTo>
                    <a:pt x="23" y="123"/>
                    <a:pt x="46" y="134"/>
                    <a:pt x="69" y="146"/>
                  </a:cubicBezTo>
                  <a:cubicBezTo>
                    <a:pt x="69" y="157"/>
                    <a:pt x="80" y="168"/>
                    <a:pt x="103" y="180"/>
                  </a:cubicBezTo>
                  <a:cubicBezTo>
                    <a:pt x="114" y="191"/>
                    <a:pt x="126" y="202"/>
                    <a:pt x="148" y="202"/>
                  </a:cubicBezTo>
                  <a:cubicBezTo>
                    <a:pt x="171" y="214"/>
                    <a:pt x="205" y="225"/>
                    <a:pt x="228" y="225"/>
                  </a:cubicBezTo>
                  <a:lnTo>
                    <a:pt x="251" y="225"/>
                  </a:lnTo>
                  <a:cubicBezTo>
                    <a:pt x="262" y="225"/>
                    <a:pt x="274" y="214"/>
                    <a:pt x="274" y="214"/>
                  </a:cubicBezTo>
                  <a:cubicBezTo>
                    <a:pt x="296" y="214"/>
                    <a:pt x="319" y="202"/>
                    <a:pt x="342" y="191"/>
                  </a:cubicBezTo>
                  <a:cubicBezTo>
                    <a:pt x="353" y="191"/>
                    <a:pt x="353" y="168"/>
                    <a:pt x="353" y="157"/>
                  </a:cubicBezTo>
                  <a:cubicBezTo>
                    <a:pt x="353" y="134"/>
                    <a:pt x="342" y="123"/>
                    <a:pt x="330" y="111"/>
                  </a:cubicBezTo>
                  <a:lnTo>
                    <a:pt x="308" y="111"/>
                  </a:lnTo>
                  <a:cubicBezTo>
                    <a:pt x="308" y="111"/>
                    <a:pt x="296" y="111"/>
                    <a:pt x="296" y="100"/>
                  </a:cubicBezTo>
                  <a:cubicBezTo>
                    <a:pt x="285" y="100"/>
                    <a:pt x="274" y="89"/>
                    <a:pt x="274" y="89"/>
                  </a:cubicBezTo>
                  <a:lnTo>
                    <a:pt x="251" y="89"/>
                  </a:lnTo>
                  <a:cubicBezTo>
                    <a:pt x="239" y="77"/>
                    <a:pt x="228" y="66"/>
                    <a:pt x="217" y="66"/>
                  </a:cubicBezTo>
                  <a:cubicBezTo>
                    <a:pt x="183" y="55"/>
                    <a:pt x="148" y="43"/>
                    <a:pt x="114" y="20"/>
                  </a:cubicBezTo>
                  <a:lnTo>
                    <a:pt x="103" y="20"/>
                  </a:lnTo>
                  <a:lnTo>
                    <a:pt x="92" y="9"/>
                  </a:lnTo>
                  <a:lnTo>
                    <a:pt x="80" y="9"/>
                  </a:lnTo>
                  <a:cubicBezTo>
                    <a:pt x="69" y="3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81725" y="2666775"/>
              <a:ext cx="325" cy="325"/>
            </a:xfrm>
            <a:custGeom>
              <a:rect b="b" l="l" r="r" t="t"/>
              <a:pathLst>
                <a:path extrusionOk="0" h="13" w="13">
                  <a:moveTo>
                    <a:pt x="1" y="1"/>
                  </a:moveTo>
                  <a:cubicBezTo>
                    <a:pt x="1" y="1"/>
                    <a:pt x="1" y="12"/>
                    <a:pt x="12" y="12"/>
                  </a:cubicBezTo>
                  <a:cubicBezTo>
                    <a:pt x="12" y="12"/>
                    <a:pt x="12" y="12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3"/>
            <p:cNvSpPr/>
            <p:nvPr/>
          </p:nvSpPr>
          <p:spPr>
            <a:xfrm>
              <a:off x="5782025" y="26670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3"/>
            <p:cNvSpPr/>
            <p:nvPr/>
          </p:nvSpPr>
          <p:spPr>
            <a:xfrm>
              <a:off x="5978225" y="2797850"/>
              <a:ext cx="59150" cy="70850"/>
            </a:xfrm>
            <a:custGeom>
              <a:rect b="b" l="l" r="r" t="t"/>
              <a:pathLst>
                <a:path extrusionOk="0" h="2834" w="2366">
                  <a:moveTo>
                    <a:pt x="1351" y="601"/>
                  </a:moveTo>
                  <a:cubicBezTo>
                    <a:pt x="1363" y="601"/>
                    <a:pt x="1376" y="602"/>
                    <a:pt x="1388" y="604"/>
                  </a:cubicBezTo>
                  <a:cubicBezTo>
                    <a:pt x="1410" y="604"/>
                    <a:pt x="1410" y="615"/>
                    <a:pt x="1410" y="615"/>
                  </a:cubicBezTo>
                  <a:cubicBezTo>
                    <a:pt x="1410" y="627"/>
                    <a:pt x="1410" y="627"/>
                    <a:pt x="1410" y="627"/>
                  </a:cubicBezTo>
                  <a:cubicBezTo>
                    <a:pt x="1410" y="638"/>
                    <a:pt x="1410" y="638"/>
                    <a:pt x="1399" y="638"/>
                  </a:cubicBezTo>
                  <a:lnTo>
                    <a:pt x="1388" y="649"/>
                  </a:lnTo>
                  <a:cubicBezTo>
                    <a:pt x="1376" y="661"/>
                    <a:pt x="1354" y="661"/>
                    <a:pt x="1342" y="672"/>
                  </a:cubicBezTo>
                  <a:cubicBezTo>
                    <a:pt x="1319" y="672"/>
                    <a:pt x="1308" y="683"/>
                    <a:pt x="1285" y="683"/>
                  </a:cubicBezTo>
                  <a:lnTo>
                    <a:pt x="1251" y="695"/>
                  </a:lnTo>
                  <a:cubicBezTo>
                    <a:pt x="1251" y="706"/>
                    <a:pt x="1240" y="706"/>
                    <a:pt x="1228" y="706"/>
                  </a:cubicBezTo>
                  <a:lnTo>
                    <a:pt x="1217" y="718"/>
                  </a:lnTo>
                  <a:cubicBezTo>
                    <a:pt x="1206" y="718"/>
                    <a:pt x="1194" y="718"/>
                    <a:pt x="1194" y="729"/>
                  </a:cubicBezTo>
                  <a:cubicBezTo>
                    <a:pt x="1149" y="740"/>
                    <a:pt x="1115" y="763"/>
                    <a:pt x="1081" y="786"/>
                  </a:cubicBezTo>
                  <a:cubicBezTo>
                    <a:pt x="1069" y="797"/>
                    <a:pt x="1046" y="797"/>
                    <a:pt x="1035" y="809"/>
                  </a:cubicBezTo>
                  <a:lnTo>
                    <a:pt x="1024" y="820"/>
                  </a:lnTo>
                  <a:cubicBezTo>
                    <a:pt x="1012" y="831"/>
                    <a:pt x="990" y="831"/>
                    <a:pt x="978" y="831"/>
                  </a:cubicBezTo>
                  <a:cubicBezTo>
                    <a:pt x="978" y="831"/>
                    <a:pt x="978" y="843"/>
                    <a:pt x="978" y="843"/>
                  </a:cubicBezTo>
                  <a:lnTo>
                    <a:pt x="967" y="843"/>
                  </a:lnTo>
                  <a:cubicBezTo>
                    <a:pt x="955" y="843"/>
                    <a:pt x="944" y="854"/>
                    <a:pt x="933" y="854"/>
                  </a:cubicBezTo>
                  <a:cubicBezTo>
                    <a:pt x="933" y="854"/>
                    <a:pt x="933" y="854"/>
                    <a:pt x="921" y="843"/>
                  </a:cubicBezTo>
                  <a:cubicBezTo>
                    <a:pt x="910" y="843"/>
                    <a:pt x="910" y="831"/>
                    <a:pt x="921" y="820"/>
                  </a:cubicBezTo>
                  <a:cubicBezTo>
                    <a:pt x="921" y="809"/>
                    <a:pt x="933" y="797"/>
                    <a:pt x="933" y="786"/>
                  </a:cubicBezTo>
                  <a:lnTo>
                    <a:pt x="944" y="786"/>
                  </a:lnTo>
                  <a:cubicBezTo>
                    <a:pt x="944" y="763"/>
                    <a:pt x="967" y="752"/>
                    <a:pt x="978" y="740"/>
                  </a:cubicBezTo>
                  <a:cubicBezTo>
                    <a:pt x="1001" y="729"/>
                    <a:pt x="1012" y="718"/>
                    <a:pt x="1035" y="706"/>
                  </a:cubicBezTo>
                  <a:cubicBezTo>
                    <a:pt x="1069" y="683"/>
                    <a:pt x="1103" y="672"/>
                    <a:pt x="1160" y="649"/>
                  </a:cubicBezTo>
                  <a:cubicBezTo>
                    <a:pt x="1235" y="621"/>
                    <a:pt x="1294" y="601"/>
                    <a:pt x="1351" y="601"/>
                  </a:cubicBezTo>
                  <a:close/>
                  <a:moveTo>
                    <a:pt x="1342" y="831"/>
                  </a:moveTo>
                  <a:cubicBezTo>
                    <a:pt x="1354" y="831"/>
                    <a:pt x="1365" y="831"/>
                    <a:pt x="1365" y="843"/>
                  </a:cubicBezTo>
                  <a:cubicBezTo>
                    <a:pt x="1388" y="843"/>
                    <a:pt x="1388" y="854"/>
                    <a:pt x="1388" y="854"/>
                  </a:cubicBezTo>
                  <a:cubicBezTo>
                    <a:pt x="1388" y="865"/>
                    <a:pt x="1388" y="865"/>
                    <a:pt x="1376" y="877"/>
                  </a:cubicBezTo>
                  <a:lnTo>
                    <a:pt x="1365" y="877"/>
                  </a:lnTo>
                  <a:cubicBezTo>
                    <a:pt x="1365" y="888"/>
                    <a:pt x="1365" y="888"/>
                    <a:pt x="1354" y="888"/>
                  </a:cubicBezTo>
                  <a:cubicBezTo>
                    <a:pt x="1342" y="900"/>
                    <a:pt x="1342" y="900"/>
                    <a:pt x="1342" y="900"/>
                  </a:cubicBezTo>
                  <a:cubicBezTo>
                    <a:pt x="1308" y="911"/>
                    <a:pt x="1274" y="934"/>
                    <a:pt x="1240" y="956"/>
                  </a:cubicBezTo>
                  <a:cubicBezTo>
                    <a:pt x="1228" y="968"/>
                    <a:pt x="1217" y="968"/>
                    <a:pt x="1206" y="979"/>
                  </a:cubicBezTo>
                  <a:lnTo>
                    <a:pt x="1194" y="990"/>
                  </a:lnTo>
                  <a:lnTo>
                    <a:pt x="1172" y="990"/>
                  </a:lnTo>
                  <a:cubicBezTo>
                    <a:pt x="1172" y="990"/>
                    <a:pt x="1160" y="1002"/>
                    <a:pt x="1160" y="1002"/>
                  </a:cubicBezTo>
                  <a:cubicBezTo>
                    <a:pt x="1149" y="1002"/>
                    <a:pt x="1149" y="1013"/>
                    <a:pt x="1149" y="1013"/>
                  </a:cubicBezTo>
                  <a:lnTo>
                    <a:pt x="1137" y="1013"/>
                  </a:lnTo>
                  <a:cubicBezTo>
                    <a:pt x="1134" y="1017"/>
                    <a:pt x="1131" y="1018"/>
                    <a:pt x="1129" y="1018"/>
                  </a:cubicBezTo>
                  <a:cubicBezTo>
                    <a:pt x="1126" y="1018"/>
                    <a:pt x="1126" y="1013"/>
                    <a:pt x="1126" y="1013"/>
                  </a:cubicBezTo>
                  <a:cubicBezTo>
                    <a:pt x="1115" y="1013"/>
                    <a:pt x="1115" y="1013"/>
                    <a:pt x="1115" y="1002"/>
                  </a:cubicBezTo>
                  <a:cubicBezTo>
                    <a:pt x="1115" y="990"/>
                    <a:pt x="1126" y="979"/>
                    <a:pt x="1137" y="956"/>
                  </a:cubicBezTo>
                  <a:cubicBezTo>
                    <a:pt x="1137" y="945"/>
                    <a:pt x="1137" y="945"/>
                    <a:pt x="1137" y="934"/>
                  </a:cubicBezTo>
                  <a:cubicBezTo>
                    <a:pt x="1149" y="934"/>
                    <a:pt x="1149" y="934"/>
                    <a:pt x="1160" y="922"/>
                  </a:cubicBezTo>
                  <a:cubicBezTo>
                    <a:pt x="1160" y="922"/>
                    <a:pt x="1160" y="911"/>
                    <a:pt x="1160" y="911"/>
                  </a:cubicBezTo>
                  <a:cubicBezTo>
                    <a:pt x="1172" y="900"/>
                    <a:pt x="1183" y="888"/>
                    <a:pt x="1206" y="877"/>
                  </a:cubicBezTo>
                  <a:cubicBezTo>
                    <a:pt x="1217" y="865"/>
                    <a:pt x="1228" y="854"/>
                    <a:pt x="1251" y="854"/>
                  </a:cubicBezTo>
                  <a:cubicBezTo>
                    <a:pt x="1263" y="843"/>
                    <a:pt x="1274" y="843"/>
                    <a:pt x="1285" y="843"/>
                  </a:cubicBezTo>
                  <a:cubicBezTo>
                    <a:pt x="1308" y="831"/>
                    <a:pt x="1331" y="831"/>
                    <a:pt x="1342" y="831"/>
                  </a:cubicBezTo>
                  <a:close/>
                  <a:moveTo>
                    <a:pt x="1479" y="274"/>
                  </a:moveTo>
                  <a:cubicBezTo>
                    <a:pt x="1592" y="274"/>
                    <a:pt x="1672" y="285"/>
                    <a:pt x="1752" y="308"/>
                  </a:cubicBezTo>
                  <a:lnTo>
                    <a:pt x="1774" y="319"/>
                  </a:lnTo>
                  <a:cubicBezTo>
                    <a:pt x="1831" y="331"/>
                    <a:pt x="1911" y="365"/>
                    <a:pt x="1922" y="410"/>
                  </a:cubicBezTo>
                  <a:lnTo>
                    <a:pt x="1922" y="422"/>
                  </a:lnTo>
                  <a:lnTo>
                    <a:pt x="1911" y="422"/>
                  </a:lnTo>
                  <a:cubicBezTo>
                    <a:pt x="1905" y="433"/>
                    <a:pt x="1882" y="436"/>
                    <a:pt x="1858" y="436"/>
                  </a:cubicBezTo>
                  <a:cubicBezTo>
                    <a:pt x="1834" y="436"/>
                    <a:pt x="1808" y="433"/>
                    <a:pt x="1797" y="433"/>
                  </a:cubicBezTo>
                  <a:lnTo>
                    <a:pt x="1786" y="433"/>
                  </a:lnTo>
                  <a:cubicBezTo>
                    <a:pt x="1706" y="422"/>
                    <a:pt x="1626" y="422"/>
                    <a:pt x="1547" y="422"/>
                  </a:cubicBezTo>
                  <a:cubicBezTo>
                    <a:pt x="1524" y="420"/>
                    <a:pt x="1502" y="420"/>
                    <a:pt x="1480" y="420"/>
                  </a:cubicBezTo>
                  <a:cubicBezTo>
                    <a:pt x="1335" y="420"/>
                    <a:pt x="1198" y="451"/>
                    <a:pt x="1069" y="490"/>
                  </a:cubicBezTo>
                  <a:cubicBezTo>
                    <a:pt x="933" y="547"/>
                    <a:pt x="808" y="627"/>
                    <a:pt x="705" y="718"/>
                  </a:cubicBezTo>
                  <a:cubicBezTo>
                    <a:pt x="648" y="774"/>
                    <a:pt x="614" y="831"/>
                    <a:pt x="569" y="888"/>
                  </a:cubicBezTo>
                  <a:cubicBezTo>
                    <a:pt x="557" y="900"/>
                    <a:pt x="546" y="922"/>
                    <a:pt x="535" y="945"/>
                  </a:cubicBezTo>
                  <a:cubicBezTo>
                    <a:pt x="512" y="990"/>
                    <a:pt x="489" y="1025"/>
                    <a:pt x="466" y="1047"/>
                  </a:cubicBezTo>
                  <a:cubicBezTo>
                    <a:pt x="458" y="1055"/>
                    <a:pt x="445" y="1063"/>
                    <a:pt x="433" y="1063"/>
                  </a:cubicBezTo>
                  <a:cubicBezTo>
                    <a:pt x="429" y="1063"/>
                    <a:pt x="424" y="1062"/>
                    <a:pt x="421" y="1059"/>
                  </a:cubicBezTo>
                  <a:cubicBezTo>
                    <a:pt x="409" y="1059"/>
                    <a:pt x="409" y="1059"/>
                    <a:pt x="398" y="1047"/>
                  </a:cubicBezTo>
                  <a:cubicBezTo>
                    <a:pt x="353" y="922"/>
                    <a:pt x="455" y="752"/>
                    <a:pt x="569" y="638"/>
                  </a:cubicBezTo>
                  <a:cubicBezTo>
                    <a:pt x="671" y="524"/>
                    <a:pt x="808" y="433"/>
                    <a:pt x="967" y="365"/>
                  </a:cubicBezTo>
                  <a:cubicBezTo>
                    <a:pt x="1126" y="297"/>
                    <a:pt x="1297" y="274"/>
                    <a:pt x="1479" y="274"/>
                  </a:cubicBezTo>
                  <a:close/>
                  <a:moveTo>
                    <a:pt x="398" y="1354"/>
                  </a:moveTo>
                  <a:cubicBezTo>
                    <a:pt x="432" y="1389"/>
                    <a:pt x="432" y="1445"/>
                    <a:pt x="444" y="1491"/>
                  </a:cubicBezTo>
                  <a:cubicBezTo>
                    <a:pt x="444" y="1525"/>
                    <a:pt x="444" y="1548"/>
                    <a:pt x="455" y="1571"/>
                  </a:cubicBezTo>
                  <a:cubicBezTo>
                    <a:pt x="466" y="1650"/>
                    <a:pt x="489" y="1730"/>
                    <a:pt x="523" y="1787"/>
                  </a:cubicBezTo>
                  <a:cubicBezTo>
                    <a:pt x="546" y="1855"/>
                    <a:pt x="591" y="1923"/>
                    <a:pt x="648" y="2003"/>
                  </a:cubicBezTo>
                  <a:cubicBezTo>
                    <a:pt x="660" y="2014"/>
                    <a:pt x="660" y="2026"/>
                    <a:pt x="671" y="2048"/>
                  </a:cubicBezTo>
                  <a:lnTo>
                    <a:pt x="694" y="2071"/>
                  </a:lnTo>
                  <a:cubicBezTo>
                    <a:pt x="694" y="2071"/>
                    <a:pt x="705" y="2082"/>
                    <a:pt x="705" y="2082"/>
                  </a:cubicBezTo>
                  <a:lnTo>
                    <a:pt x="705" y="2094"/>
                  </a:lnTo>
                  <a:cubicBezTo>
                    <a:pt x="717" y="2094"/>
                    <a:pt x="717" y="2105"/>
                    <a:pt x="717" y="2105"/>
                  </a:cubicBezTo>
                  <a:lnTo>
                    <a:pt x="728" y="2116"/>
                  </a:lnTo>
                  <a:cubicBezTo>
                    <a:pt x="728" y="2128"/>
                    <a:pt x="739" y="2128"/>
                    <a:pt x="751" y="2139"/>
                  </a:cubicBezTo>
                  <a:cubicBezTo>
                    <a:pt x="762" y="2151"/>
                    <a:pt x="773" y="2173"/>
                    <a:pt x="785" y="2185"/>
                  </a:cubicBezTo>
                  <a:cubicBezTo>
                    <a:pt x="785" y="2196"/>
                    <a:pt x="785" y="2196"/>
                    <a:pt x="785" y="2196"/>
                  </a:cubicBezTo>
                  <a:cubicBezTo>
                    <a:pt x="785" y="2207"/>
                    <a:pt x="785" y="2207"/>
                    <a:pt x="773" y="2207"/>
                  </a:cubicBezTo>
                  <a:cubicBezTo>
                    <a:pt x="773" y="2219"/>
                    <a:pt x="751" y="2219"/>
                    <a:pt x="739" y="2219"/>
                  </a:cubicBezTo>
                  <a:cubicBezTo>
                    <a:pt x="728" y="2219"/>
                    <a:pt x="717" y="2207"/>
                    <a:pt x="694" y="2196"/>
                  </a:cubicBezTo>
                  <a:lnTo>
                    <a:pt x="694" y="2185"/>
                  </a:lnTo>
                  <a:cubicBezTo>
                    <a:pt x="682" y="2185"/>
                    <a:pt x="671" y="2173"/>
                    <a:pt x="660" y="2173"/>
                  </a:cubicBezTo>
                  <a:lnTo>
                    <a:pt x="648" y="2162"/>
                  </a:lnTo>
                  <a:cubicBezTo>
                    <a:pt x="648" y="2151"/>
                    <a:pt x="648" y="2151"/>
                    <a:pt x="648" y="2151"/>
                  </a:cubicBezTo>
                  <a:lnTo>
                    <a:pt x="637" y="2151"/>
                  </a:lnTo>
                  <a:cubicBezTo>
                    <a:pt x="614" y="2139"/>
                    <a:pt x="591" y="2105"/>
                    <a:pt x="569" y="2071"/>
                  </a:cubicBezTo>
                  <a:lnTo>
                    <a:pt x="557" y="2060"/>
                  </a:lnTo>
                  <a:cubicBezTo>
                    <a:pt x="500" y="1991"/>
                    <a:pt x="466" y="1923"/>
                    <a:pt x="432" y="1844"/>
                  </a:cubicBezTo>
                  <a:cubicBezTo>
                    <a:pt x="387" y="1753"/>
                    <a:pt x="364" y="1673"/>
                    <a:pt x="353" y="1582"/>
                  </a:cubicBezTo>
                  <a:cubicBezTo>
                    <a:pt x="353" y="1548"/>
                    <a:pt x="353" y="1502"/>
                    <a:pt x="353" y="1468"/>
                  </a:cubicBezTo>
                  <a:lnTo>
                    <a:pt x="353" y="1457"/>
                  </a:lnTo>
                  <a:cubicBezTo>
                    <a:pt x="353" y="1411"/>
                    <a:pt x="364" y="1377"/>
                    <a:pt x="387" y="1354"/>
                  </a:cubicBezTo>
                  <a:close/>
                  <a:moveTo>
                    <a:pt x="1450" y="0"/>
                  </a:moveTo>
                  <a:cubicBezTo>
                    <a:pt x="1127" y="0"/>
                    <a:pt x="817" y="102"/>
                    <a:pt x="557" y="285"/>
                  </a:cubicBezTo>
                  <a:cubicBezTo>
                    <a:pt x="466" y="354"/>
                    <a:pt x="387" y="445"/>
                    <a:pt x="318" y="524"/>
                  </a:cubicBezTo>
                  <a:cubicBezTo>
                    <a:pt x="193" y="661"/>
                    <a:pt x="91" y="831"/>
                    <a:pt x="46" y="1013"/>
                  </a:cubicBezTo>
                  <a:cubicBezTo>
                    <a:pt x="0" y="1184"/>
                    <a:pt x="0" y="1377"/>
                    <a:pt x="34" y="1571"/>
                  </a:cubicBezTo>
                  <a:cubicBezTo>
                    <a:pt x="57" y="1673"/>
                    <a:pt x="80" y="1787"/>
                    <a:pt x="114" y="1900"/>
                  </a:cubicBezTo>
                  <a:cubicBezTo>
                    <a:pt x="250" y="2196"/>
                    <a:pt x="478" y="2458"/>
                    <a:pt x="773" y="2617"/>
                  </a:cubicBezTo>
                  <a:cubicBezTo>
                    <a:pt x="1024" y="2765"/>
                    <a:pt x="1331" y="2833"/>
                    <a:pt x="1638" y="2833"/>
                  </a:cubicBezTo>
                  <a:cubicBezTo>
                    <a:pt x="1649" y="2833"/>
                    <a:pt x="1672" y="2822"/>
                    <a:pt x="1672" y="2810"/>
                  </a:cubicBezTo>
                  <a:cubicBezTo>
                    <a:pt x="1729" y="2537"/>
                    <a:pt x="1797" y="2264"/>
                    <a:pt x="1854" y="2003"/>
                  </a:cubicBezTo>
                  <a:cubicBezTo>
                    <a:pt x="1888" y="1878"/>
                    <a:pt x="1922" y="1753"/>
                    <a:pt x="1956" y="1627"/>
                  </a:cubicBezTo>
                  <a:lnTo>
                    <a:pt x="1979" y="1548"/>
                  </a:lnTo>
                  <a:lnTo>
                    <a:pt x="1979" y="1536"/>
                  </a:lnTo>
                  <a:lnTo>
                    <a:pt x="2002" y="1457"/>
                  </a:lnTo>
                  <a:cubicBezTo>
                    <a:pt x="2036" y="1332"/>
                    <a:pt x="2070" y="1207"/>
                    <a:pt x="2116" y="1093"/>
                  </a:cubicBezTo>
                  <a:cubicBezTo>
                    <a:pt x="2195" y="831"/>
                    <a:pt x="2275" y="558"/>
                    <a:pt x="2366" y="297"/>
                  </a:cubicBezTo>
                  <a:cubicBezTo>
                    <a:pt x="2366" y="285"/>
                    <a:pt x="2366" y="263"/>
                    <a:pt x="2354" y="251"/>
                  </a:cubicBezTo>
                  <a:cubicBezTo>
                    <a:pt x="2081" y="92"/>
                    <a:pt x="1786" y="1"/>
                    <a:pt x="1501" y="1"/>
                  </a:cubicBezTo>
                  <a:cubicBezTo>
                    <a:pt x="1484" y="0"/>
                    <a:pt x="1467" y="0"/>
                    <a:pt x="1450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3"/>
            <p:cNvSpPr/>
            <p:nvPr/>
          </p:nvSpPr>
          <p:spPr>
            <a:xfrm>
              <a:off x="6026550" y="2801275"/>
              <a:ext cx="185975" cy="110200"/>
            </a:xfrm>
            <a:custGeom>
              <a:rect b="b" l="l" r="r" t="t"/>
              <a:pathLst>
                <a:path extrusionOk="0" h="4408" w="7439">
                  <a:moveTo>
                    <a:pt x="2196" y="0"/>
                  </a:moveTo>
                  <a:cubicBezTo>
                    <a:pt x="1934" y="0"/>
                    <a:pt x="1673" y="23"/>
                    <a:pt x="1434" y="80"/>
                  </a:cubicBezTo>
                  <a:cubicBezTo>
                    <a:pt x="1297" y="103"/>
                    <a:pt x="1172" y="137"/>
                    <a:pt x="1036" y="182"/>
                  </a:cubicBezTo>
                  <a:cubicBezTo>
                    <a:pt x="1013" y="182"/>
                    <a:pt x="990" y="194"/>
                    <a:pt x="967" y="205"/>
                  </a:cubicBezTo>
                  <a:cubicBezTo>
                    <a:pt x="888" y="228"/>
                    <a:pt x="808" y="251"/>
                    <a:pt x="717" y="262"/>
                  </a:cubicBezTo>
                  <a:cubicBezTo>
                    <a:pt x="706" y="262"/>
                    <a:pt x="694" y="273"/>
                    <a:pt x="694" y="285"/>
                  </a:cubicBezTo>
                  <a:cubicBezTo>
                    <a:pt x="672" y="364"/>
                    <a:pt x="637" y="433"/>
                    <a:pt x="615" y="512"/>
                  </a:cubicBezTo>
                  <a:lnTo>
                    <a:pt x="603" y="535"/>
                  </a:lnTo>
                  <a:lnTo>
                    <a:pt x="603" y="546"/>
                  </a:lnTo>
                  <a:cubicBezTo>
                    <a:pt x="603" y="558"/>
                    <a:pt x="603" y="569"/>
                    <a:pt x="615" y="569"/>
                  </a:cubicBezTo>
                  <a:cubicBezTo>
                    <a:pt x="615" y="581"/>
                    <a:pt x="637" y="581"/>
                    <a:pt x="649" y="581"/>
                  </a:cubicBezTo>
                  <a:cubicBezTo>
                    <a:pt x="683" y="569"/>
                    <a:pt x="728" y="558"/>
                    <a:pt x="785" y="546"/>
                  </a:cubicBezTo>
                  <a:cubicBezTo>
                    <a:pt x="1182" y="459"/>
                    <a:pt x="1586" y="415"/>
                    <a:pt x="1978" y="415"/>
                  </a:cubicBezTo>
                  <a:cubicBezTo>
                    <a:pt x="2249" y="415"/>
                    <a:pt x="2513" y="436"/>
                    <a:pt x="2764" y="478"/>
                  </a:cubicBezTo>
                  <a:cubicBezTo>
                    <a:pt x="3094" y="535"/>
                    <a:pt x="3401" y="637"/>
                    <a:pt x="3686" y="774"/>
                  </a:cubicBezTo>
                  <a:cubicBezTo>
                    <a:pt x="3834" y="853"/>
                    <a:pt x="4106" y="1024"/>
                    <a:pt x="4220" y="1286"/>
                  </a:cubicBezTo>
                  <a:cubicBezTo>
                    <a:pt x="4334" y="1536"/>
                    <a:pt x="4277" y="1820"/>
                    <a:pt x="4072" y="2002"/>
                  </a:cubicBezTo>
                  <a:cubicBezTo>
                    <a:pt x="4061" y="2025"/>
                    <a:pt x="4038" y="2036"/>
                    <a:pt x="4027" y="2048"/>
                  </a:cubicBezTo>
                  <a:lnTo>
                    <a:pt x="4016" y="2059"/>
                  </a:lnTo>
                  <a:cubicBezTo>
                    <a:pt x="4004" y="2059"/>
                    <a:pt x="3993" y="2082"/>
                    <a:pt x="4004" y="2093"/>
                  </a:cubicBezTo>
                  <a:cubicBezTo>
                    <a:pt x="4061" y="2230"/>
                    <a:pt x="4084" y="2355"/>
                    <a:pt x="4072" y="2480"/>
                  </a:cubicBezTo>
                  <a:cubicBezTo>
                    <a:pt x="4050" y="2707"/>
                    <a:pt x="3902" y="2912"/>
                    <a:pt x="3663" y="3049"/>
                  </a:cubicBezTo>
                  <a:cubicBezTo>
                    <a:pt x="3652" y="3049"/>
                    <a:pt x="3652" y="3071"/>
                    <a:pt x="3652" y="3083"/>
                  </a:cubicBezTo>
                  <a:cubicBezTo>
                    <a:pt x="3731" y="3344"/>
                    <a:pt x="3606" y="3617"/>
                    <a:pt x="3356" y="3720"/>
                  </a:cubicBezTo>
                  <a:cubicBezTo>
                    <a:pt x="3236" y="3777"/>
                    <a:pt x="3106" y="3796"/>
                    <a:pt x="2976" y="3796"/>
                  </a:cubicBezTo>
                  <a:cubicBezTo>
                    <a:pt x="2847" y="3796"/>
                    <a:pt x="2719" y="3777"/>
                    <a:pt x="2605" y="3754"/>
                  </a:cubicBezTo>
                  <a:cubicBezTo>
                    <a:pt x="2287" y="3686"/>
                    <a:pt x="1968" y="3595"/>
                    <a:pt x="1661" y="3469"/>
                  </a:cubicBezTo>
                  <a:cubicBezTo>
                    <a:pt x="1092" y="3253"/>
                    <a:pt x="569" y="2958"/>
                    <a:pt x="92" y="2582"/>
                  </a:cubicBezTo>
                  <a:cubicBezTo>
                    <a:pt x="92" y="2582"/>
                    <a:pt x="87" y="2577"/>
                    <a:pt x="80" y="2577"/>
                  </a:cubicBezTo>
                  <a:cubicBezTo>
                    <a:pt x="76" y="2577"/>
                    <a:pt x="73" y="2579"/>
                    <a:pt x="69" y="2582"/>
                  </a:cubicBezTo>
                  <a:cubicBezTo>
                    <a:pt x="46" y="2582"/>
                    <a:pt x="46" y="2594"/>
                    <a:pt x="46" y="2605"/>
                  </a:cubicBezTo>
                  <a:lnTo>
                    <a:pt x="23" y="2673"/>
                  </a:lnTo>
                  <a:cubicBezTo>
                    <a:pt x="23" y="2719"/>
                    <a:pt x="12" y="2753"/>
                    <a:pt x="1" y="2798"/>
                  </a:cubicBezTo>
                  <a:cubicBezTo>
                    <a:pt x="1" y="2810"/>
                    <a:pt x="1" y="2821"/>
                    <a:pt x="12" y="2821"/>
                  </a:cubicBezTo>
                  <a:cubicBezTo>
                    <a:pt x="80" y="2878"/>
                    <a:pt x="137" y="2935"/>
                    <a:pt x="194" y="3003"/>
                  </a:cubicBezTo>
                  <a:cubicBezTo>
                    <a:pt x="205" y="3026"/>
                    <a:pt x="228" y="3037"/>
                    <a:pt x="239" y="3060"/>
                  </a:cubicBezTo>
                  <a:cubicBezTo>
                    <a:pt x="330" y="3162"/>
                    <a:pt x="433" y="3253"/>
                    <a:pt x="524" y="3344"/>
                  </a:cubicBezTo>
                  <a:cubicBezTo>
                    <a:pt x="717" y="3515"/>
                    <a:pt x="922" y="3663"/>
                    <a:pt x="1138" y="3799"/>
                  </a:cubicBezTo>
                  <a:cubicBezTo>
                    <a:pt x="1593" y="4072"/>
                    <a:pt x="2082" y="4266"/>
                    <a:pt x="2605" y="4357"/>
                  </a:cubicBezTo>
                  <a:cubicBezTo>
                    <a:pt x="2823" y="4391"/>
                    <a:pt x="3046" y="4408"/>
                    <a:pt x="3267" y="4408"/>
                  </a:cubicBezTo>
                  <a:cubicBezTo>
                    <a:pt x="3566" y="4408"/>
                    <a:pt x="3865" y="4376"/>
                    <a:pt x="4152" y="4311"/>
                  </a:cubicBezTo>
                  <a:cubicBezTo>
                    <a:pt x="4436" y="4243"/>
                    <a:pt x="4709" y="4152"/>
                    <a:pt x="4982" y="4061"/>
                  </a:cubicBezTo>
                  <a:cubicBezTo>
                    <a:pt x="5244" y="3970"/>
                    <a:pt x="5505" y="3879"/>
                    <a:pt x="5767" y="3822"/>
                  </a:cubicBezTo>
                  <a:cubicBezTo>
                    <a:pt x="6046" y="3752"/>
                    <a:pt x="6324" y="3718"/>
                    <a:pt x="6618" y="3718"/>
                  </a:cubicBezTo>
                  <a:cubicBezTo>
                    <a:pt x="6660" y="3718"/>
                    <a:pt x="6703" y="3718"/>
                    <a:pt x="6745" y="3720"/>
                  </a:cubicBezTo>
                  <a:lnTo>
                    <a:pt x="6768" y="3720"/>
                  </a:lnTo>
                  <a:cubicBezTo>
                    <a:pt x="6814" y="3723"/>
                    <a:pt x="6860" y="3726"/>
                    <a:pt x="6908" y="3726"/>
                  </a:cubicBezTo>
                  <a:cubicBezTo>
                    <a:pt x="7013" y="3726"/>
                    <a:pt x="7121" y="3713"/>
                    <a:pt x="7223" y="3674"/>
                  </a:cubicBezTo>
                  <a:cubicBezTo>
                    <a:pt x="7325" y="3629"/>
                    <a:pt x="7394" y="3572"/>
                    <a:pt x="7416" y="3492"/>
                  </a:cubicBezTo>
                  <a:cubicBezTo>
                    <a:pt x="7439" y="3413"/>
                    <a:pt x="7416" y="3322"/>
                    <a:pt x="7337" y="3231"/>
                  </a:cubicBezTo>
                  <a:cubicBezTo>
                    <a:pt x="7246" y="3105"/>
                    <a:pt x="7109" y="3026"/>
                    <a:pt x="6973" y="2958"/>
                  </a:cubicBezTo>
                  <a:lnTo>
                    <a:pt x="6961" y="2946"/>
                  </a:lnTo>
                  <a:cubicBezTo>
                    <a:pt x="6654" y="2776"/>
                    <a:pt x="6404" y="2582"/>
                    <a:pt x="6177" y="2366"/>
                  </a:cubicBezTo>
                  <a:cubicBezTo>
                    <a:pt x="5983" y="2173"/>
                    <a:pt x="5801" y="1957"/>
                    <a:pt x="5619" y="1752"/>
                  </a:cubicBezTo>
                  <a:cubicBezTo>
                    <a:pt x="5437" y="1536"/>
                    <a:pt x="5244" y="1308"/>
                    <a:pt x="5039" y="1115"/>
                  </a:cubicBezTo>
                  <a:cubicBezTo>
                    <a:pt x="4664" y="751"/>
                    <a:pt x="4220" y="467"/>
                    <a:pt x="3731" y="285"/>
                  </a:cubicBezTo>
                  <a:cubicBezTo>
                    <a:pt x="3231" y="91"/>
                    <a:pt x="2719" y="0"/>
                    <a:pt x="219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3"/>
            <p:cNvSpPr/>
            <p:nvPr/>
          </p:nvSpPr>
          <p:spPr>
            <a:xfrm>
              <a:off x="6029400" y="2817775"/>
              <a:ext cx="98400" cy="72075"/>
            </a:xfrm>
            <a:custGeom>
              <a:rect b="b" l="l" r="r" t="t"/>
              <a:pathLst>
                <a:path extrusionOk="0" h="2883" w="3936">
                  <a:moveTo>
                    <a:pt x="1843" y="0"/>
                  </a:moveTo>
                  <a:cubicBezTo>
                    <a:pt x="1593" y="12"/>
                    <a:pt x="1320" y="34"/>
                    <a:pt x="1047" y="68"/>
                  </a:cubicBezTo>
                  <a:cubicBezTo>
                    <a:pt x="967" y="80"/>
                    <a:pt x="887" y="91"/>
                    <a:pt x="808" y="103"/>
                  </a:cubicBezTo>
                  <a:cubicBezTo>
                    <a:pt x="671" y="125"/>
                    <a:pt x="546" y="148"/>
                    <a:pt x="421" y="159"/>
                  </a:cubicBezTo>
                  <a:cubicBezTo>
                    <a:pt x="398" y="159"/>
                    <a:pt x="398" y="171"/>
                    <a:pt x="387" y="182"/>
                  </a:cubicBezTo>
                  <a:lnTo>
                    <a:pt x="364" y="250"/>
                  </a:lnTo>
                  <a:cubicBezTo>
                    <a:pt x="353" y="284"/>
                    <a:pt x="342" y="330"/>
                    <a:pt x="330" y="364"/>
                  </a:cubicBezTo>
                  <a:lnTo>
                    <a:pt x="285" y="512"/>
                  </a:lnTo>
                  <a:cubicBezTo>
                    <a:pt x="251" y="614"/>
                    <a:pt x="216" y="717"/>
                    <a:pt x="194" y="819"/>
                  </a:cubicBezTo>
                  <a:cubicBezTo>
                    <a:pt x="171" y="921"/>
                    <a:pt x="137" y="1024"/>
                    <a:pt x="114" y="1126"/>
                  </a:cubicBezTo>
                  <a:lnTo>
                    <a:pt x="80" y="1274"/>
                  </a:lnTo>
                  <a:cubicBezTo>
                    <a:pt x="57" y="1388"/>
                    <a:pt x="34" y="1490"/>
                    <a:pt x="0" y="1604"/>
                  </a:cubicBezTo>
                  <a:cubicBezTo>
                    <a:pt x="0" y="1615"/>
                    <a:pt x="12" y="1627"/>
                    <a:pt x="12" y="1638"/>
                  </a:cubicBezTo>
                  <a:cubicBezTo>
                    <a:pt x="114" y="1718"/>
                    <a:pt x="216" y="1797"/>
                    <a:pt x="319" y="1865"/>
                  </a:cubicBezTo>
                  <a:cubicBezTo>
                    <a:pt x="774" y="2195"/>
                    <a:pt x="1263" y="2445"/>
                    <a:pt x="1752" y="2627"/>
                  </a:cubicBezTo>
                  <a:cubicBezTo>
                    <a:pt x="2013" y="2718"/>
                    <a:pt x="2275" y="2787"/>
                    <a:pt x="2537" y="2844"/>
                  </a:cubicBezTo>
                  <a:cubicBezTo>
                    <a:pt x="2642" y="2863"/>
                    <a:pt x="2754" y="2883"/>
                    <a:pt x="2868" y="2883"/>
                  </a:cubicBezTo>
                  <a:cubicBezTo>
                    <a:pt x="2951" y="2883"/>
                    <a:pt x="3035" y="2872"/>
                    <a:pt x="3117" y="2844"/>
                  </a:cubicBezTo>
                  <a:cubicBezTo>
                    <a:pt x="3196" y="2821"/>
                    <a:pt x="3253" y="2775"/>
                    <a:pt x="3287" y="2707"/>
                  </a:cubicBezTo>
                  <a:cubicBezTo>
                    <a:pt x="3310" y="2650"/>
                    <a:pt x="3321" y="2582"/>
                    <a:pt x="3299" y="2502"/>
                  </a:cubicBezTo>
                  <a:cubicBezTo>
                    <a:pt x="3299" y="2491"/>
                    <a:pt x="3276" y="2480"/>
                    <a:pt x="3265" y="2480"/>
                  </a:cubicBezTo>
                  <a:cubicBezTo>
                    <a:pt x="3209" y="2488"/>
                    <a:pt x="3153" y="2493"/>
                    <a:pt x="3095" y="2493"/>
                  </a:cubicBezTo>
                  <a:cubicBezTo>
                    <a:pt x="2925" y="2493"/>
                    <a:pt x="2743" y="2456"/>
                    <a:pt x="2548" y="2389"/>
                  </a:cubicBezTo>
                  <a:lnTo>
                    <a:pt x="2514" y="2377"/>
                  </a:lnTo>
                  <a:cubicBezTo>
                    <a:pt x="2377" y="2320"/>
                    <a:pt x="2241" y="2275"/>
                    <a:pt x="2139" y="2184"/>
                  </a:cubicBezTo>
                  <a:cubicBezTo>
                    <a:pt x="2036" y="2093"/>
                    <a:pt x="1968" y="1956"/>
                    <a:pt x="2036" y="1831"/>
                  </a:cubicBezTo>
                  <a:cubicBezTo>
                    <a:pt x="2104" y="1714"/>
                    <a:pt x="2256" y="1681"/>
                    <a:pt x="2370" y="1681"/>
                  </a:cubicBezTo>
                  <a:cubicBezTo>
                    <a:pt x="2389" y="1681"/>
                    <a:pt x="2407" y="1682"/>
                    <a:pt x="2423" y="1683"/>
                  </a:cubicBezTo>
                  <a:cubicBezTo>
                    <a:pt x="2559" y="1683"/>
                    <a:pt x="2707" y="1729"/>
                    <a:pt x="2889" y="1809"/>
                  </a:cubicBezTo>
                  <a:cubicBezTo>
                    <a:pt x="3117" y="1911"/>
                    <a:pt x="3276" y="2025"/>
                    <a:pt x="3390" y="2161"/>
                  </a:cubicBezTo>
                  <a:cubicBezTo>
                    <a:pt x="3401" y="2173"/>
                    <a:pt x="3412" y="2173"/>
                    <a:pt x="3424" y="2173"/>
                  </a:cubicBezTo>
                  <a:cubicBezTo>
                    <a:pt x="3503" y="2127"/>
                    <a:pt x="3572" y="2082"/>
                    <a:pt x="3617" y="2013"/>
                  </a:cubicBezTo>
                  <a:cubicBezTo>
                    <a:pt x="3720" y="1888"/>
                    <a:pt x="3731" y="1729"/>
                    <a:pt x="3663" y="1547"/>
                  </a:cubicBezTo>
                  <a:cubicBezTo>
                    <a:pt x="3655" y="1539"/>
                    <a:pt x="3647" y="1531"/>
                    <a:pt x="3635" y="1531"/>
                  </a:cubicBezTo>
                  <a:cubicBezTo>
                    <a:pt x="3630" y="1531"/>
                    <a:pt x="3624" y="1532"/>
                    <a:pt x="3617" y="1536"/>
                  </a:cubicBezTo>
                  <a:cubicBezTo>
                    <a:pt x="3543" y="1553"/>
                    <a:pt x="3461" y="1561"/>
                    <a:pt x="3375" y="1561"/>
                  </a:cubicBezTo>
                  <a:cubicBezTo>
                    <a:pt x="3290" y="1561"/>
                    <a:pt x="3202" y="1553"/>
                    <a:pt x="3117" y="1536"/>
                  </a:cubicBezTo>
                  <a:cubicBezTo>
                    <a:pt x="2935" y="1501"/>
                    <a:pt x="2764" y="1433"/>
                    <a:pt x="2639" y="1376"/>
                  </a:cubicBezTo>
                  <a:cubicBezTo>
                    <a:pt x="2503" y="1319"/>
                    <a:pt x="2412" y="1251"/>
                    <a:pt x="2355" y="1160"/>
                  </a:cubicBezTo>
                  <a:cubicBezTo>
                    <a:pt x="2286" y="1035"/>
                    <a:pt x="2298" y="887"/>
                    <a:pt x="2400" y="796"/>
                  </a:cubicBezTo>
                  <a:cubicBezTo>
                    <a:pt x="2525" y="671"/>
                    <a:pt x="2730" y="671"/>
                    <a:pt x="2810" y="671"/>
                  </a:cubicBezTo>
                  <a:cubicBezTo>
                    <a:pt x="3094" y="683"/>
                    <a:pt x="3378" y="830"/>
                    <a:pt x="3629" y="1081"/>
                  </a:cubicBezTo>
                  <a:cubicBezTo>
                    <a:pt x="3663" y="1115"/>
                    <a:pt x="3685" y="1149"/>
                    <a:pt x="3720" y="1183"/>
                  </a:cubicBezTo>
                  <a:cubicBezTo>
                    <a:pt x="3731" y="1194"/>
                    <a:pt x="3731" y="1194"/>
                    <a:pt x="3742" y="1194"/>
                  </a:cubicBezTo>
                  <a:cubicBezTo>
                    <a:pt x="3754" y="1194"/>
                    <a:pt x="3754" y="1194"/>
                    <a:pt x="3765" y="1183"/>
                  </a:cubicBezTo>
                  <a:lnTo>
                    <a:pt x="3776" y="1172"/>
                  </a:lnTo>
                  <a:cubicBezTo>
                    <a:pt x="3776" y="1172"/>
                    <a:pt x="3788" y="1172"/>
                    <a:pt x="3788" y="1160"/>
                  </a:cubicBezTo>
                  <a:cubicBezTo>
                    <a:pt x="3890" y="1069"/>
                    <a:pt x="3936" y="967"/>
                    <a:pt x="3913" y="853"/>
                  </a:cubicBezTo>
                  <a:cubicBezTo>
                    <a:pt x="3879" y="603"/>
                    <a:pt x="3572" y="387"/>
                    <a:pt x="3390" y="307"/>
                  </a:cubicBezTo>
                  <a:cubicBezTo>
                    <a:pt x="2957" y="103"/>
                    <a:pt x="2446" y="0"/>
                    <a:pt x="1843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3"/>
            <p:cNvSpPr/>
            <p:nvPr/>
          </p:nvSpPr>
          <p:spPr>
            <a:xfrm>
              <a:off x="6093375" y="2840525"/>
              <a:ext cx="22775" cy="10075"/>
            </a:xfrm>
            <a:custGeom>
              <a:rect b="b" l="l" r="r" t="t"/>
              <a:pathLst>
                <a:path extrusionOk="0" h="403" w="911">
                  <a:moveTo>
                    <a:pt x="182" y="0"/>
                  </a:moveTo>
                  <a:cubicBezTo>
                    <a:pt x="126" y="11"/>
                    <a:pt x="69" y="11"/>
                    <a:pt x="23" y="46"/>
                  </a:cubicBezTo>
                  <a:lnTo>
                    <a:pt x="35" y="68"/>
                  </a:lnTo>
                  <a:lnTo>
                    <a:pt x="23" y="57"/>
                  </a:lnTo>
                  <a:cubicBezTo>
                    <a:pt x="12" y="57"/>
                    <a:pt x="0" y="68"/>
                    <a:pt x="0" y="80"/>
                  </a:cubicBezTo>
                  <a:cubicBezTo>
                    <a:pt x="0" y="80"/>
                    <a:pt x="0" y="91"/>
                    <a:pt x="0" y="91"/>
                  </a:cubicBezTo>
                  <a:cubicBezTo>
                    <a:pt x="0" y="91"/>
                    <a:pt x="0" y="102"/>
                    <a:pt x="12" y="102"/>
                  </a:cubicBezTo>
                  <a:cubicBezTo>
                    <a:pt x="46" y="159"/>
                    <a:pt x="114" y="205"/>
                    <a:pt x="205" y="250"/>
                  </a:cubicBezTo>
                  <a:cubicBezTo>
                    <a:pt x="330" y="307"/>
                    <a:pt x="455" y="341"/>
                    <a:pt x="580" y="375"/>
                  </a:cubicBezTo>
                  <a:cubicBezTo>
                    <a:pt x="655" y="392"/>
                    <a:pt x="730" y="403"/>
                    <a:pt x="801" y="403"/>
                  </a:cubicBezTo>
                  <a:cubicBezTo>
                    <a:pt x="827" y="403"/>
                    <a:pt x="852" y="401"/>
                    <a:pt x="876" y="398"/>
                  </a:cubicBezTo>
                  <a:cubicBezTo>
                    <a:pt x="888" y="398"/>
                    <a:pt x="899" y="387"/>
                    <a:pt x="899" y="375"/>
                  </a:cubicBezTo>
                  <a:cubicBezTo>
                    <a:pt x="910" y="364"/>
                    <a:pt x="910" y="353"/>
                    <a:pt x="899" y="341"/>
                  </a:cubicBezTo>
                  <a:cubicBezTo>
                    <a:pt x="785" y="228"/>
                    <a:pt x="660" y="137"/>
                    <a:pt x="524" y="68"/>
                  </a:cubicBezTo>
                  <a:cubicBezTo>
                    <a:pt x="410" y="23"/>
                    <a:pt x="285" y="0"/>
                    <a:pt x="182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3"/>
            <p:cNvSpPr/>
            <p:nvPr/>
          </p:nvSpPr>
          <p:spPr>
            <a:xfrm>
              <a:off x="6086550" y="2866000"/>
              <a:ext cx="19650" cy="7800"/>
            </a:xfrm>
            <a:custGeom>
              <a:rect b="b" l="l" r="r" t="t"/>
              <a:pathLst>
                <a:path extrusionOk="0" h="312" w="786">
                  <a:moveTo>
                    <a:pt x="118" y="1"/>
                  </a:moveTo>
                  <a:cubicBezTo>
                    <a:pt x="93" y="1"/>
                    <a:pt x="69" y="2"/>
                    <a:pt x="46" y="5"/>
                  </a:cubicBezTo>
                  <a:lnTo>
                    <a:pt x="35" y="5"/>
                  </a:lnTo>
                  <a:cubicBezTo>
                    <a:pt x="23" y="5"/>
                    <a:pt x="12" y="16"/>
                    <a:pt x="12" y="27"/>
                  </a:cubicBezTo>
                  <a:cubicBezTo>
                    <a:pt x="0" y="39"/>
                    <a:pt x="12" y="50"/>
                    <a:pt x="23" y="62"/>
                  </a:cubicBezTo>
                  <a:cubicBezTo>
                    <a:pt x="23" y="73"/>
                    <a:pt x="35" y="73"/>
                    <a:pt x="35" y="73"/>
                  </a:cubicBezTo>
                  <a:cubicBezTo>
                    <a:pt x="126" y="141"/>
                    <a:pt x="239" y="175"/>
                    <a:pt x="342" y="209"/>
                  </a:cubicBezTo>
                  <a:lnTo>
                    <a:pt x="376" y="221"/>
                  </a:lnTo>
                  <a:cubicBezTo>
                    <a:pt x="512" y="278"/>
                    <a:pt x="637" y="300"/>
                    <a:pt x="740" y="312"/>
                  </a:cubicBezTo>
                  <a:cubicBezTo>
                    <a:pt x="751" y="312"/>
                    <a:pt x="774" y="300"/>
                    <a:pt x="774" y="289"/>
                  </a:cubicBezTo>
                  <a:cubicBezTo>
                    <a:pt x="785" y="278"/>
                    <a:pt x="774" y="255"/>
                    <a:pt x="762" y="255"/>
                  </a:cubicBezTo>
                  <a:cubicBezTo>
                    <a:pt x="671" y="187"/>
                    <a:pt x="546" y="118"/>
                    <a:pt x="410" y="62"/>
                  </a:cubicBezTo>
                  <a:cubicBezTo>
                    <a:pt x="304" y="17"/>
                    <a:pt x="205" y="1"/>
                    <a:pt x="118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3"/>
            <p:cNvSpPr/>
            <p:nvPr/>
          </p:nvSpPr>
          <p:spPr>
            <a:xfrm>
              <a:off x="6088125" y="2839600"/>
              <a:ext cx="33700" cy="33075"/>
            </a:xfrm>
            <a:custGeom>
              <a:rect b="b" l="l" r="r" t="t"/>
              <a:pathLst>
                <a:path extrusionOk="0" h="1323" w="1348">
                  <a:moveTo>
                    <a:pt x="507" y="0"/>
                  </a:moveTo>
                  <a:cubicBezTo>
                    <a:pt x="403" y="0"/>
                    <a:pt x="239" y="36"/>
                    <a:pt x="279" y="174"/>
                  </a:cubicBezTo>
                  <a:cubicBezTo>
                    <a:pt x="324" y="310"/>
                    <a:pt x="677" y="401"/>
                    <a:pt x="802" y="435"/>
                  </a:cubicBezTo>
                  <a:cubicBezTo>
                    <a:pt x="893" y="453"/>
                    <a:pt x="994" y="465"/>
                    <a:pt x="1095" y="465"/>
                  </a:cubicBezTo>
                  <a:cubicBezTo>
                    <a:pt x="1182" y="465"/>
                    <a:pt x="1268" y="456"/>
                    <a:pt x="1348" y="435"/>
                  </a:cubicBezTo>
                  <a:cubicBezTo>
                    <a:pt x="1223" y="265"/>
                    <a:pt x="1041" y="117"/>
                    <a:pt x="859" y="60"/>
                  </a:cubicBezTo>
                  <a:cubicBezTo>
                    <a:pt x="768" y="26"/>
                    <a:pt x="654" y="3"/>
                    <a:pt x="552" y="3"/>
                  </a:cubicBezTo>
                  <a:cubicBezTo>
                    <a:pt x="539" y="1"/>
                    <a:pt x="524" y="0"/>
                    <a:pt x="507" y="0"/>
                  </a:cubicBezTo>
                  <a:close/>
                  <a:moveTo>
                    <a:pt x="31" y="1040"/>
                  </a:moveTo>
                  <a:cubicBezTo>
                    <a:pt x="0" y="1040"/>
                    <a:pt x="7" y="1060"/>
                    <a:pt x="108" y="1129"/>
                  </a:cubicBezTo>
                  <a:cubicBezTo>
                    <a:pt x="176" y="1174"/>
                    <a:pt x="267" y="1197"/>
                    <a:pt x="347" y="1231"/>
                  </a:cubicBezTo>
                  <a:cubicBezTo>
                    <a:pt x="461" y="1265"/>
                    <a:pt x="586" y="1311"/>
                    <a:pt x="711" y="1322"/>
                  </a:cubicBezTo>
                  <a:cubicBezTo>
                    <a:pt x="563" y="1197"/>
                    <a:pt x="381" y="1118"/>
                    <a:pt x="199" y="1072"/>
                  </a:cubicBezTo>
                  <a:cubicBezTo>
                    <a:pt x="150" y="1066"/>
                    <a:pt x="66" y="1040"/>
                    <a:pt x="31" y="1040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3"/>
            <p:cNvSpPr/>
            <p:nvPr/>
          </p:nvSpPr>
          <p:spPr>
            <a:xfrm>
              <a:off x="5968825" y="2789875"/>
              <a:ext cx="251100" cy="129875"/>
            </a:xfrm>
            <a:custGeom>
              <a:rect b="b" l="l" r="r" t="t"/>
              <a:pathLst>
                <a:path extrusionOk="0" h="5195" w="10044">
                  <a:moveTo>
                    <a:pt x="5218" y="2069"/>
                  </a:moveTo>
                  <a:cubicBezTo>
                    <a:pt x="5305" y="2069"/>
                    <a:pt x="5398" y="2091"/>
                    <a:pt x="5483" y="2128"/>
                  </a:cubicBezTo>
                  <a:cubicBezTo>
                    <a:pt x="5619" y="2197"/>
                    <a:pt x="5756" y="2288"/>
                    <a:pt x="5858" y="2390"/>
                  </a:cubicBezTo>
                  <a:cubicBezTo>
                    <a:pt x="5834" y="2393"/>
                    <a:pt x="5809" y="2394"/>
                    <a:pt x="5783" y="2394"/>
                  </a:cubicBezTo>
                  <a:cubicBezTo>
                    <a:pt x="5713" y="2394"/>
                    <a:pt x="5640" y="2384"/>
                    <a:pt x="5574" y="2367"/>
                  </a:cubicBezTo>
                  <a:lnTo>
                    <a:pt x="5199" y="2242"/>
                  </a:lnTo>
                  <a:cubicBezTo>
                    <a:pt x="5130" y="2208"/>
                    <a:pt x="5051" y="2174"/>
                    <a:pt x="5017" y="2117"/>
                  </a:cubicBezTo>
                  <a:cubicBezTo>
                    <a:pt x="5017" y="2111"/>
                    <a:pt x="5017" y="2111"/>
                    <a:pt x="5018" y="2111"/>
                  </a:cubicBezTo>
                  <a:cubicBezTo>
                    <a:pt x="5019" y="2111"/>
                    <a:pt x="5022" y="2111"/>
                    <a:pt x="5028" y="2106"/>
                  </a:cubicBezTo>
                  <a:cubicBezTo>
                    <a:pt x="5062" y="2072"/>
                    <a:pt x="5119" y="2072"/>
                    <a:pt x="5164" y="2072"/>
                  </a:cubicBezTo>
                  <a:cubicBezTo>
                    <a:pt x="5182" y="2070"/>
                    <a:pt x="5200" y="2069"/>
                    <a:pt x="5218" y="2069"/>
                  </a:cubicBezTo>
                  <a:close/>
                  <a:moveTo>
                    <a:pt x="1866" y="343"/>
                  </a:moveTo>
                  <a:cubicBezTo>
                    <a:pt x="2173" y="354"/>
                    <a:pt x="2457" y="456"/>
                    <a:pt x="2708" y="604"/>
                  </a:cubicBezTo>
                  <a:cubicBezTo>
                    <a:pt x="2617" y="866"/>
                    <a:pt x="2537" y="1128"/>
                    <a:pt x="2457" y="1400"/>
                  </a:cubicBezTo>
                  <a:cubicBezTo>
                    <a:pt x="2412" y="1526"/>
                    <a:pt x="2378" y="1639"/>
                    <a:pt x="2344" y="1764"/>
                  </a:cubicBezTo>
                  <a:cubicBezTo>
                    <a:pt x="2332" y="1799"/>
                    <a:pt x="2332" y="1821"/>
                    <a:pt x="2321" y="1844"/>
                  </a:cubicBezTo>
                  <a:cubicBezTo>
                    <a:pt x="2321" y="1844"/>
                    <a:pt x="2321" y="1844"/>
                    <a:pt x="2321" y="1855"/>
                  </a:cubicBezTo>
                  <a:cubicBezTo>
                    <a:pt x="2310" y="1878"/>
                    <a:pt x="2310" y="1912"/>
                    <a:pt x="2298" y="1935"/>
                  </a:cubicBezTo>
                  <a:cubicBezTo>
                    <a:pt x="2264" y="2060"/>
                    <a:pt x="2230" y="2185"/>
                    <a:pt x="2207" y="2310"/>
                  </a:cubicBezTo>
                  <a:cubicBezTo>
                    <a:pt x="2139" y="2572"/>
                    <a:pt x="2071" y="2845"/>
                    <a:pt x="2014" y="3118"/>
                  </a:cubicBezTo>
                  <a:cubicBezTo>
                    <a:pt x="1718" y="3118"/>
                    <a:pt x="1422" y="3050"/>
                    <a:pt x="1161" y="2913"/>
                  </a:cubicBezTo>
                  <a:cubicBezTo>
                    <a:pt x="876" y="2754"/>
                    <a:pt x="649" y="2492"/>
                    <a:pt x="524" y="2197"/>
                  </a:cubicBezTo>
                  <a:cubicBezTo>
                    <a:pt x="478" y="2094"/>
                    <a:pt x="456" y="1981"/>
                    <a:pt x="444" y="1878"/>
                  </a:cubicBezTo>
                  <a:cubicBezTo>
                    <a:pt x="410" y="1696"/>
                    <a:pt x="410" y="1514"/>
                    <a:pt x="456" y="1332"/>
                  </a:cubicBezTo>
                  <a:cubicBezTo>
                    <a:pt x="501" y="1162"/>
                    <a:pt x="604" y="1002"/>
                    <a:pt x="717" y="866"/>
                  </a:cubicBezTo>
                  <a:cubicBezTo>
                    <a:pt x="797" y="775"/>
                    <a:pt x="865" y="695"/>
                    <a:pt x="956" y="627"/>
                  </a:cubicBezTo>
                  <a:cubicBezTo>
                    <a:pt x="1218" y="434"/>
                    <a:pt x="1536" y="343"/>
                    <a:pt x="1866" y="343"/>
                  </a:cubicBezTo>
                  <a:close/>
                  <a:moveTo>
                    <a:pt x="4836" y="3077"/>
                  </a:moveTo>
                  <a:cubicBezTo>
                    <a:pt x="4930" y="3077"/>
                    <a:pt x="5019" y="3105"/>
                    <a:pt x="5108" y="3141"/>
                  </a:cubicBezTo>
                  <a:cubicBezTo>
                    <a:pt x="5221" y="3186"/>
                    <a:pt x="5346" y="3243"/>
                    <a:pt x="5449" y="3323"/>
                  </a:cubicBezTo>
                  <a:cubicBezTo>
                    <a:pt x="5324" y="3311"/>
                    <a:pt x="5210" y="3277"/>
                    <a:pt x="5096" y="3243"/>
                  </a:cubicBezTo>
                  <a:cubicBezTo>
                    <a:pt x="4982" y="3209"/>
                    <a:pt x="4857" y="3163"/>
                    <a:pt x="4766" y="3095"/>
                  </a:cubicBezTo>
                  <a:cubicBezTo>
                    <a:pt x="4766" y="3095"/>
                    <a:pt x="4755" y="3084"/>
                    <a:pt x="4744" y="3084"/>
                  </a:cubicBezTo>
                  <a:lnTo>
                    <a:pt x="4755" y="3084"/>
                  </a:lnTo>
                  <a:cubicBezTo>
                    <a:pt x="4782" y="3079"/>
                    <a:pt x="4809" y="3077"/>
                    <a:pt x="4836" y="3077"/>
                  </a:cubicBezTo>
                  <a:close/>
                  <a:moveTo>
                    <a:pt x="4277" y="1150"/>
                  </a:moveTo>
                  <a:cubicBezTo>
                    <a:pt x="4789" y="1150"/>
                    <a:pt x="5324" y="1219"/>
                    <a:pt x="5801" y="1446"/>
                  </a:cubicBezTo>
                  <a:cubicBezTo>
                    <a:pt x="6074" y="1582"/>
                    <a:pt x="6529" y="1946"/>
                    <a:pt x="6188" y="2254"/>
                  </a:cubicBezTo>
                  <a:lnTo>
                    <a:pt x="6165" y="2276"/>
                  </a:lnTo>
                  <a:cubicBezTo>
                    <a:pt x="6143" y="2231"/>
                    <a:pt x="6108" y="2197"/>
                    <a:pt x="6074" y="2174"/>
                  </a:cubicBezTo>
                  <a:cubicBezTo>
                    <a:pt x="5847" y="1946"/>
                    <a:pt x="5562" y="1764"/>
                    <a:pt x="5244" y="1753"/>
                  </a:cubicBezTo>
                  <a:cubicBezTo>
                    <a:pt x="5225" y="1752"/>
                    <a:pt x="5206" y="1751"/>
                    <a:pt x="5186" y="1751"/>
                  </a:cubicBezTo>
                  <a:cubicBezTo>
                    <a:pt x="5045" y="1751"/>
                    <a:pt x="4901" y="1789"/>
                    <a:pt x="4800" y="1890"/>
                  </a:cubicBezTo>
                  <a:cubicBezTo>
                    <a:pt x="4687" y="1992"/>
                    <a:pt x="4675" y="2163"/>
                    <a:pt x="4755" y="2288"/>
                  </a:cubicBezTo>
                  <a:cubicBezTo>
                    <a:pt x="4823" y="2390"/>
                    <a:pt x="4937" y="2470"/>
                    <a:pt x="5051" y="2526"/>
                  </a:cubicBezTo>
                  <a:cubicBezTo>
                    <a:pt x="5199" y="2595"/>
                    <a:pt x="5369" y="2652"/>
                    <a:pt x="5528" y="2686"/>
                  </a:cubicBezTo>
                  <a:cubicBezTo>
                    <a:pt x="5613" y="2702"/>
                    <a:pt x="5695" y="2710"/>
                    <a:pt x="5775" y="2710"/>
                  </a:cubicBezTo>
                  <a:cubicBezTo>
                    <a:pt x="5869" y="2710"/>
                    <a:pt x="5960" y="2699"/>
                    <a:pt x="6052" y="2674"/>
                  </a:cubicBezTo>
                  <a:lnTo>
                    <a:pt x="6052" y="2674"/>
                  </a:lnTo>
                  <a:cubicBezTo>
                    <a:pt x="6120" y="2822"/>
                    <a:pt x="6120" y="2981"/>
                    <a:pt x="6017" y="3107"/>
                  </a:cubicBezTo>
                  <a:cubicBezTo>
                    <a:pt x="5972" y="3175"/>
                    <a:pt x="5904" y="3220"/>
                    <a:pt x="5835" y="3254"/>
                  </a:cubicBezTo>
                  <a:cubicBezTo>
                    <a:pt x="5699" y="3095"/>
                    <a:pt x="5506" y="2981"/>
                    <a:pt x="5324" y="2890"/>
                  </a:cubicBezTo>
                  <a:cubicBezTo>
                    <a:pt x="5164" y="2822"/>
                    <a:pt x="5005" y="2765"/>
                    <a:pt x="4846" y="2765"/>
                  </a:cubicBezTo>
                  <a:cubicBezTo>
                    <a:pt x="4828" y="2764"/>
                    <a:pt x="4809" y="2763"/>
                    <a:pt x="4790" y="2763"/>
                  </a:cubicBezTo>
                  <a:cubicBezTo>
                    <a:pt x="4646" y="2763"/>
                    <a:pt x="4497" y="2805"/>
                    <a:pt x="4436" y="2936"/>
                  </a:cubicBezTo>
                  <a:cubicBezTo>
                    <a:pt x="4357" y="3072"/>
                    <a:pt x="4425" y="3220"/>
                    <a:pt x="4539" y="3323"/>
                  </a:cubicBezTo>
                  <a:cubicBezTo>
                    <a:pt x="4653" y="3425"/>
                    <a:pt x="4812" y="3471"/>
                    <a:pt x="4960" y="3527"/>
                  </a:cubicBezTo>
                  <a:cubicBezTo>
                    <a:pt x="5136" y="3598"/>
                    <a:pt x="5333" y="3641"/>
                    <a:pt x="5523" y="3641"/>
                  </a:cubicBezTo>
                  <a:cubicBezTo>
                    <a:pt x="5579" y="3641"/>
                    <a:pt x="5634" y="3637"/>
                    <a:pt x="5688" y="3630"/>
                  </a:cubicBezTo>
                  <a:lnTo>
                    <a:pt x="5688" y="3630"/>
                  </a:lnTo>
                  <a:cubicBezTo>
                    <a:pt x="5699" y="3687"/>
                    <a:pt x="5699" y="3755"/>
                    <a:pt x="5676" y="3812"/>
                  </a:cubicBezTo>
                  <a:cubicBezTo>
                    <a:pt x="5642" y="3869"/>
                    <a:pt x="5597" y="3914"/>
                    <a:pt x="5528" y="3937"/>
                  </a:cubicBezTo>
                  <a:cubicBezTo>
                    <a:pt x="5458" y="3959"/>
                    <a:pt x="5384" y="3967"/>
                    <a:pt x="5310" y="3967"/>
                  </a:cubicBezTo>
                  <a:cubicBezTo>
                    <a:pt x="5193" y="3967"/>
                    <a:pt x="5076" y="3946"/>
                    <a:pt x="4971" y="3925"/>
                  </a:cubicBezTo>
                  <a:cubicBezTo>
                    <a:pt x="4698" y="3869"/>
                    <a:pt x="4448" y="3800"/>
                    <a:pt x="4186" y="3709"/>
                  </a:cubicBezTo>
                  <a:cubicBezTo>
                    <a:pt x="3686" y="3527"/>
                    <a:pt x="3208" y="3266"/>
                    <a:pt x="2765" y="2959"/>
                  </a:cubicBezTo>
                  <a:cubicBezTo>
                    <a:pt x="2662" y="2890"/>
                    <a:pt x="2560" y="2811"/>
                    <a:pt x="2457" y="2720"/>
                  </a:cubicBezTo>
                  <a:cubicBezTo>
                    <a:pt x="2480" y="2617"/>
                    <a:pt x="2514" y="2504"/>
                    <a:pt x="2537" y="2401"/>
                  </a:cubicBezTo>
                  <a:cubicBezTo>
                    <a:pt x="2571" y="2242"/>
                    <a:pt x="2605" y="2094"/>
                    <a:pt x="2639" y="1935"/>
                  </a:cubicBezTo>
                  <a:cubicBezTo>
                    <a:pt x="2696" y="1787"/>
                    <a:pt x="2742" y="1639"/>
                    <a:pt x="2787" y="1491"/>
                  </a:cubicBezTo>
                  <a:cubicBezTo>
                    <a:pt x="2810" y="1423"/>
                    <a:pt x="2821" y="1366"/>
                    <a:pt x="2844" y="1309"/>
                  </a:cubicBezTo>
                  <a:cubicBezTo>
                    <a:pt x="3060" y="1287"/>
                    <a:pt x="3265" y="1241"/>
                    <a:pt x="3481" y="1219"/>
                  </a:cubicBezTo>
                  <a:cubicBezTo>
                    <a:pt x="3743" y="1173"/>
                    <a:pt x="4004" y="1150"/>
                    <a:pt x="4277" y="1150"/>
                  </a:cubicBezTo>
                  <a:close/>
                  <a:moveTo>
                    <a:pt x="4582" y="490"/>
                  </a:moveTo>
                  <a:cubicBezTo>
                    <a:pt x="5069" y="490"/>
                    <a:pt x="5564" y="591"/>
                    <a:pt x="6017" y="764"/>
                  </a:cubicBezTo>
                  <a:cubicBezTo>
                    <a:pt x="6506" y="946"/>
                    <a:pt x="6950" y="1230"/>
                    <a:pt x="7325" y="1582"/>
                  </a:cubicBezTo>
                  <a:cubicBezTo>
                    <a:pt x="7723" y="1981"/>
                    <a:pt x="8053" y="2447"/>
                    <a:pt x="8451" y="2845"/>
                  </a:cubicBezTo>
                  <a:cubicBezTo>
                    <a:pt x="8690" y="3072"/>
                    <a:pt x="8963" y="3266"/>
                    <a:pt x="9248" y="3425"/>
                  </a:cubicBezTo>
                  <a:cubicBezTo>
                    <a:pt x="9384" y="3505"/>
                    <a:pt x="9521" y="3584"/>
                    <a:pt x="9623" y="3698"/>
                  </a:cubicBezTo>
                  <a:cubicBezTo>
                    <a:pt x="9748" y="3880"/>
                    <a:pt x="9703" y="4016"/>
                    <a:pt x="9509" y="4096"/>
                  </a:cubicBezTo>
                  <a:cubicBezTo>
                    <a:pt x="9407" y="4135"/>
                    <a:pt x="9299" y="4148"/>
                    <a:pt x="9194" y="4148"/>
                  </a:cubicBezTo>
                  <a:cubicBezTo>
                    <a:pt x="9147" y="4148"/>
                    <a:pt x="9100" y="4145"/>
                    <a:pt x="9054" y="4142"/>
                  </a:cubicBezTo>
                  <a:cubicBezTo>
                    <a:pt x="8713" y="4142"/>
                    <a:pt x="8395" y="4164"/>
                    <a:pt x="8065" y="4244"/>
                  </a:cubicBezTo>
                  <a:cubicBezTo>
                    <a:pt x="7519" y="4380"/>
                    <a:pt x="7007" y="4608"/>
                    <a:pt x="6450" y="4733"/>
                  </a:cubicBezTo>
                  <a:cubicBezTo>
                    <a:pt x="6158" y="4799"/>
                    <a:pt x="5855" y="4835"/>
                    <a:pt x="5554" y="4835"/>
                  </a:cubicBezTo>
                  <a:cubicBezTo>
                    <a:pt x="5338" y="4835"/>
                    <a:pt x="5123" y="4816"/>
                    <a:pt x="4914" y="4778"/>
                  </a:cubicBezTo>
                  <a:cubicBezTo>
                    <a:pt x="4402" y="4688"/>
                    <a:pt x="3913" y="4506"/>
                    <a:pt x="3470" y="4233"/>
                  </a:cubicBezTo>
                  <a:cubicBezTo>
                    <a:pt x="3242" y="4096"/>
                    <a:pt x="3049" y="3948"/>
                    <a:pt x="2856" y="3778"/>
                  </a:cubicBezTo>
                  <a:cubicBezTo>
                    <a:pt x="2765" y="3687"/>
                    <a:pt x="2662" y="3596"/>
                    <a:pt x="2571" y="3493"/>
                  </a:cubicBezTo>
                  <a:cubicBezTo>
                    <a:pt x="2503" y="3402"/>
                    <a:pt x="2435" y="3323"/>
                    <a:pt x="2344" y="3254"/>
                  </a:cubicBezTo>
                  <a:cubicBezTo>
                    <a:pt x="2355" y="3198"/>
                    <a:pt x="2366" y="3129"/>
                    <a:pt x="2389" y="3061"/>
                  </a:cubicBezTo>
                  <a:cubicBezTo>
                    <a:pt x="2867" y="3436"/>
                    <a:pt x="3390" y="3732"/>
                    <a:pt x="3959" y="3960"/>
                  </a:cubicBezTo>
                  <a:cubicBezTo>
                    <a:pt x="4266" y="4073"/>
                    <a:pt x="4584" y="4176"/>
                    <a:pt x="4914" y="4233"/>
                  </a:cubicBezTo>
                  <a:cubicBezTo>
                    <a:pt x="5039" y="4261"/>
                    <a:pt x="5170" y="4281"/>
                    <a:pt x="5299" y="4281"/>
                  </a:cubicBezTo>
                  <a:cubicBezTo>
                    <a:pt x="5429" y="4281"/>
                    <a:pt x="5557" y="4261"/>
                    <a:pt x="5676" y="4210"/>
                  </a:cubicBezTo>
                  <a:cubicBezTo>
                    <a:pt x="5949" y="4096"/>
                    <a:pt x="6074" y="3800"/>
                    <a:pt x="5983" y="3527"/>
                  </a:cubicBezTo>
                  <a:cubicBezTo>
                    <a:pt x="6211" y="3414"/>
                    <a:pt x="6393" y="3198"/>
                    <a:pt x="6415" y="2936"/>
                  </a:cubicBezTo>
                  <a:cubicBezTo>
                    <a:pt x="6427" y="2799"/>
                    <a:pt x="6393" y="2663"/>
                    <a:pt x="6336" y="2538"/>
                  </a:cubicBezTo>
                  <a:cubicBezTo>
                    <a:pt x="6359" y="2526"/>
                    <a:pt x="6381" y="2504"/>
                    <a:pt x="6393" y="2492"/>
                  </a:cubicBezTo>
                  <a:cubicBezTo>
                    <a:pt x="6620" y="2299"/>
                    <a:pt x="6677" y="1992"/>
                    <a:pt x="6552" y="1730"/>
                  </a:cubicBezTo>
                  <a:cubicBezTo>
                    <a:pt x="6450" y="1491"/>
                    <a:pt x="6222" y="1321"/>
                    <a:pt x="6006" y="1196"/>
                  </a:cubicBezTo>
                  <a:cubicBezTo>
                    <a:pt x="5710" y="1048"/>
                    <a:pt x="5392" y="957"/>
                    <a:pt x="5073" y="900"/>
                  </a:cubicBezTo>
                  <a:cubicBezTo>
                    <a:pt x="4816" y="856"/>
                    <a:pt x="4556" y="836"/>
                    <a:pt x="4295" y="836"/>
                  </a:cubicBezTo>
                  <a:cubicBezTo>
                    <a:pt x="3887" y="836"/>
                    <a:pt x="3479" y="885"/>
                    <a:pt x="3083" y="968"/>
                  </a:cubicBezTo>
                  <a:cubicBezTo>
                    <a:pt x="3037" y="980"/>
                    <a:pt x="2992" y="991"/>
                    <a:pt x="2946" y="1002"/>
                  </a:cubicBezTo>
                  <a:cubicBezTo>
                    <a:pt x="2969" y="923"/>
                    <a:pt x="2992" y="832"/>
                    <a:pt x="3026" y="752"/>
                  </a:cubicBezTo>
                  <a:cubicBezTo>
                    <a:pt x="3140" y="741"/>
                    <a:pt x="3242" y="695"/>
                    <a:pt x="3356" y="661"/>
                  </a:cubicBezTo>
                  <a:cubicBezTo>
                    <a:pt x="3481" y="627"/>
                    <a:pt x="3618" y="593"/>
                    <a:pt x="3743" y="559"/>
                  </a:cubicBezTo>
                  <a:cubicBezTo>
                    <a:pt x="3993" y="513"/>
                    <a:pt x="4243" y="491"/>
                    <a:pt x="4505" y="491"/>
                  </a:cubicBezTo>
                  <a:cubicBezTo>
                    <a:pt x="4530" y="490"/>
                    <a:pt x="4556" y="490"/>
                    <a:pt x="4582" y="490"/>
                  </a:cubicBezTo>
                  <a:close/>
                  <a:moveTo>
                    <a:pt x="1828" y="1"/>
                  </a:moveTo>
                  <a:cubicBezTo>
                    <a:pt x="1536" y="1"/>
                    <a:pt x="1245" y="66"/>
                    <a:pt x="979" y="206"/>
                  </a:cubicBezTo>
                  <a:cubicBezTo>
                    <a:pt x="558" y="422"/>
                    <a:pt x="251" y="809"/>
                    <a:pt x="126" y="1253"/>
                  </a:cubicBezTo>
                  <a:cubicBezTo>
                    <a:pt x="1" y="1685"/>
                    <a:pt x="80" y="2174"/>
                    <a:pt x="319" y="2572"/>
                  </a:cubicBezTo>
                  <a:cubicBezTo>
                    <a:pt x="676" y="3156"/>
                    <a:pt x="1342" y="3473"/>
                    <a:pt x="2004" y="3473"/>
                  </a:cubicBezTo>
                  <a:cubicBezTo>
                    <a:pt x="2037" y="3473"/>
                    <a:pt x="2071" y="3472"/>
                    <a:pt x="2105" y="3471"/>
                  </a:cubicBezTo>
                  <a:cubicBezTo>
                    <a:pt x="2162" y="3596"/>
                    <a:pt x="2253" y="3698"/>
                    <a:pt x="2355" y="3800"/>
                  </a:cubicBezTo>
                  <a:cubicBezTo>
                    <a:pt x="2457" y="3914"/>
                    <a:pt x="2571" y="4016"/>
                    <a:pt x="2685" y="4119"/>
                  </a:cubicBezTo>
                  <a:cubicBezTo>
                    <a:pt x="2935" y="4335"/>
                    <a:pt x="3197" y="4517"/>
                    <a:pt x="3481" y="4665"/>
                  </a:cubicBezTo>
                  <a:cubicBezTo>
                    <a:pt x="4135" y="5013"/>
                    <a:pt x="4858" y="5195"/>
                    <a:pt x="5582" y="5195"/>
                  </a:cubicBezTo>
                  <a:cubicBezTo>
                    <a:pt x="5992" y="5195"/>
                    <a:pt x="6403" y="5137"/>
                    <a:pt x="6802" y="5017"/>
                  </a:cubicBezTo>
                  <a:cubicBezTo>
                    <a:pt x="7382" y="4858"/>
                    <a:pt x="7928" y="4597"/>
                    <a:pt x="8520" y="4517"/>
                  </a:cubicBezTo>
                  <a:cubicBezTo>
                    <a:pt x="8673" y="4494"/>
                    <a:pt x="8830" y="4494"/>
                    <a:pt x="8986" y="4494"/>
                  </a:cubicBezTo>
                  <a:cubicBezTo>
                    <a:pt x="9142" y="4494"/>
                    <a:pt x="9299" y="4494"/>
                    <a:pt x="9452" y="4471"/>
                  </a:cubicBezTo>
                  <a:cubicBezTo>
                    <a:pt x="9600" y="4437"/>
                    <a:pt x="9748" y="4380"/>
                    <a:pt x="9862" y="4278"/>
                  </a:cubicBezTo>
                  <a:cubicBezTo>
                    <a:pt x="9941" y="4210"/>
                    <a:pt x="9998" y="4119"/>
                    <a:pt x="10010" y="4028"/>
                  </a:cubicBezTo>
                  <a:cubicBezTo>
                    <a:pt x="10044" y="3937"/>
                    <a:pt x="10044" y="3834"/>
                    <a:pt x="10010" y="3732"/>
                  </a:cubicBezTo>
                  <a:cubicBezTo>
                    <a:pt x="9964" y="3584"/>
                    <a:pt x="9873" y="3459"/>
                    <a:pt x="9759" y="3357"/>
                  </a:cubicBezTo>
                  <a:cubicBezTo>
                    <a:pt x="9521" y="3152"/>
                    <a:pt x="9225" y="3038"/>
                    <a:pt x="8986" y="2845"/>
                  </a:cubicBezTo>
                  <a:cubicBezTo>
                    <a:pt x="8520" y="2470"/>
                    <a:pt x="8178" y="1969"/>
                    <a:pt x="7769" y="1526"/>
                  </a:cubicBezTo>
                  <a:cubicBezTo>
                    <a:pt x="6984" y="673"/>
                    <a:pt x="5892" y="183"/>
                    <a:pt x="4744" y="127"/>
                  </a:cubicBezTo>
                  <a:cubicBezTo>
                    <a:pt x="4658" y="121"/>
                    <a:pt x="4574" y="118"/>
                    <a:pt x="4490" y="118"/>
                  </a:cubicBezTo>
                  <a:cubicBezTo>
                    <a:pt x="4249" y="118"/>
                    <a:pt x="4013" y="141"/>
                    <a:pt x="3777" y="183"/>
                  </a:cubicBezTo>
                  <a:cubicBezTo>
                    <a:pt x="3618" y="206"/>
                    <a:pt x="3470" y="240"/>
                    <a:pt x="3322" y="286"/>
                  </a:cubicBezTo>
                  <a:cubicBezTo>
                    <a:pt x="3219" y="320"/>
                    <a:pt x="3117" y="343"/>
                    <a:pt x="3026" y="388"/>
                  </a:cubicBezTo>
                  <a:cubicBezTo>
                    <a:pt x="3026" y="388"/>
                    <a:pt x="3015" y="388"/>
                    <a:pt x="3015" y="377"/>
                  </a:cubicBezTo>
                  <a:cubicBezTo>
                    <a:pt x="2666" y="135"/>
                    <a:pt x="2246" y="1"/>
                    <a:pt x="1828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3"/>
            <p:cNvSpPr/>
            <p:nvPr/>
          </p:nvSpPr>
          <p:spPr>
            <a:xfrm>
              <a:off x="5985900" y="2803825"/>
              <a:ext cx="41125" cy="21450"/>
            </a:xfrm>
            <a:custGeom>
              <a:rect b="b" l="l" r="r" t="t"/>
              <a:pathLst>
                <a:path extrusionOk="0" h="858" w="1645">
                  <a:moveTo>
                    <a:pt x="1172" y="1"/>
                  </a:moveTo>
                  <a:cubicBezTo>
                    <a:pt x="990" y="1"/>
                    <a:pt x="808" y="24"/>
                    <a:pt x="648" y="92"/>
                  </a:cubicBezTo>
                  <a:cubicBezTo>
                    <a:pt x="489" y="160"/>
                    <a:pt x="353" y="251"/>
                    <a:pt x="239" y="365"/>
                  </a:cubicBezTo>
                  <a:cubicBezTo>
                    <a:pt x="137" y="479"/>
                    <a:pt x="0" y="672"/>
                    <a:pt x="68" y="820"/>
                  </a:cubicBezTo>
                  <a:cubicBezTo>
                    <a:pt x="82" y="846"/>
                    <a:pt x="107" y="857"/>
                    <a:pt x="132" y="857"/>
                  </a:cubicBezTo>
                  <a:cubicBezTo>
                    <a:pt x="150" y="857"/>
                    <a:pt x="168" y="852"/>
                    <a:pt x="182" y="842"/>
                  </a:cubicBezTo>
                  <a:cubicBezTo>
                    <a:pt x="228" y="797"/>
                    <a:pt x="262" y="717"/>
                    <a:pt x="296" y="661"/>
                  </a:cubicBezTo>
                  <a:cubicBezTo>
                    <a:pt x="330" y="604"/>
                    <a:pt x="375" y="558"/>
                    <a:pt x="421" y="501"/>
                  </a:cubicBezTo>
                  <a:cubicBezTo>
                    <a:pt x="523" y="410"/>
                    <a:pt x="637" y="331"/>
                    <a:pt x="774" y="285"/>
                  </a:cubicBezTo>
                  <a:cubicBezTo>
                    <a:pt x="897" y="238"/>
                    <a:pt x="1028" y="214"/>
                    <a:pt x="1160" y="214"/>
                  </a:cubicBezTo>
                  <a:cubicBezTo>
                    <a:pt x="1187" y="214"/>
                    <a:pt x="1213" y="215"/>
                    <a:pt x="1240" y="217"/>
                  </a:cubicBezTo>
                  <a:lnTo>
                    <a:pt x="1467" y="217"/>
                  </a:lnTo>
                  <a:cubicBezTo>
                    <a:pt x="1487" y="222"/>
                    <a:pt x="1524" y="229"/>
                    <a:pt x="1558" y="229"/>
                  </a:cubicBezTo>
                  <a:cubicBezTo>
                    <a:pt x="1603" y="229"/>
                    <a:pt x="1644" y="217"/>
                    <a:pt x="1638" y="171"/>
                  </a:cubicBezTo>
                  <a:cubicBezTo>
                    <a:pt x="1638" y="92"/>
                    <a:pt x="1524" y="58"/>
                    <a:pt x="1456" y="35"/>
                  </a:cubicBezTo>
                  <a:cubicBezTo>
                    <a:pt x="1365" y="1"/>
                    <a:pt x="1263" y="1"/>
                    <a:pt x="117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3"/>
            <p:cNvSpPr/>
            <p:nvPr/>
          </p:nvSpPr>
          <p:spPr>
            <a:xfrm>
              <a:off x="5986175" y="2830700"/>
              <a:ext cx="12750" cy="23250"/>
            </a:xfrm>
            <a:custGeom>
              <a:rect b="b" l="l" r="r" t="t"/>
              <a:pathLst>
                <a:path extrusionOk="0" h="930" w="510">
                  <a:moveTo>
                    <a:pt x="76" y="1"/>
                  </a:moveTo>
                  <a:cubicBezTo>
                    <a:pt x="63" y="1"/>
                    <a:pt x="52" y="6"/>
                    <a:pt x="46" y="18"/>
                  </a:cubicBezTo>
                  <a:cubicBezTo>
                    <a:pt x="12" y="52"/>
                    <a:pt x="0" y="97"/>
                    <a:pt x="0" y="143"/>
                  </a:cubicBezTo>
                  <a:cubicBezTo>
                    <a:pt x="0" y="188"/>
                    <a:pt x="0" y="234"/>
                    <a:pt x="12" y="279"/>
                  </a:cubicBezTo>
                  <a:cubicBezTo>
                    <a:pt x="23" y="370"/>
                    <a:pt x="46" y="450"/>
                    <a:pt x="80" y="541"/>
                  </a:cubicBezTo>
                  <a:cubicBezTo>
                    <a:pt x="114" y="621"/>
                    <a:pt x="160" y="689"/>
                    <a:pt x="205" y="757"/>
                  </a:cubicBezTo>
                  <a:cubicBezTo>
                    <a:pt x="239" y="791"/>
                    <a:pt x="262" y="837"/>
                    <a:pt x="296" y="859"/>
                  </a:cubicBezTo>
                  <a:lnTo>
                    <a:pt x="308" y="859"/>
                  </a:lnTo>
                  <a:cubicBezTo>
                    <a:pt x="319" y="871"/>
                    <a:pt x="319" y="871"/>
                    <a:pt x="330" y="871"/>
                  </a:cubicBezTo>
                  <a:cubicBezTo>
                    <a:pt x="330" y="882"/>
                    <a:pt x="342" y="893"/>
                    <a:pt x="353" y="893"/>
                  </a:cubicBezTo>
                  <a:cubicBezTo>
                    <a:pt x="376" y="916"/>
                    <a:pt x="399" y="928"/>
                    <a:pt x="421" y="928"/>
                  </a:cubicBezTo>
                  <a:cubicBezTo>
                    <a:pt x="426" y="929"/>
                    <a:pt x="431" y="930"/>
                    <a:pt x="436" y="930"/>
                  </a:cubicBezTo>
                  <a:cubicBezTo>
                    <a:pt x="469" y="930"/>
                    <a:pt x="509" y="899"/>
                    <a:pt x="490" y="859"/>
                  </a:cubicBezTo>
                  <a:cubicBezTo>
                    <a:pt x="490" y="837"/>
                    <a:pt x="467" y="825"/>
                    <a:pt x="455" y="802"/>
                  </a:cubicBezTo>
                  <a:cubicBezTo>
                    <a:pt x="444" y="791"/>
                    <a:pt x="444" y="780"/>
                    <a:pt x="433" y="780"/>
                  </a:cubicBezTo>
                  <a:cubicBezTo>
                    <a:pt x="433" y="780"/>
                    <a:pt x="421" y="768"/>
                    <a:pt x="421" y="768"/>
                  </a:cubicBezTo>
                  <a:cubicBezTo>
                    <a:pt x="421" y="757"/>
                    <a:pt x="421" y="757"/>
                    <a:pt x="421" y="746"/>
                  </a:cubicBezTo>
                  <a:cubicBezTo>
                    <a:pt x="410" y="746"/>
                    <a:pt x="410" y="734"/>
                    <a:pt x="399" y="734"/>
                  </a:cubicBezTo>
                  <a:cubicBezTo>
                    <a:pt x="399" y="723"/>
                    <a:pt x="387" y="712"/>
                    <a:pt x="387" y="712"/>
                  </a:cubicBezTo>
                  <a:cubicBezTo>
                    <a:pt x="376" y="689"/>
                    <a:pt x="364" y="689"/>
                    <a:pt x="353" y="666"/>
                  </a:cubicBezTo>
                  <a:cubicBezTo>
                    <a:pt x="308" y="598"/>
                    <a:pt x="262" y="530"/>
                    <a:pt x="228" y="461"/>
                  </a:cubicBezTo>
                  <a:cubicBezTo>
                    <a:pt x="205" y="393"/>
                    <a:pt x="182" y="313"/>
                    <a:pt x="160" y="245"/>
                  </a:cubicBezTo>
                  <a:cubicBezTo>
                    <a:pt x="148" y="166"/>
                    <a:pt x="160" y="75"/>
                    <a:pt x="114" y="18"/>
                  </a:cubicBezTo>
                  <a:cubicBezTo>
                    <a:pt x="103" y="6"/>
                    <a:pt x="89" y="1"/>
                    <a:pt x="76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3"/>
            <p:cNvSpPr/>
            <p:nvPr/>
          </p:nvSpPr>
          <p:spPr>
            <a:xfrm>
              <a:off x="5999925" y="2812000"/>
              <a:ext cx="14700" cy="7900"/>
            </a:xfrm>
            <a:custGeom>
              <a:rect b="b" l="l" r="r" t="t"/>
              <a:pathLst>
                <a:path extrusionOk="0" h="316" w="588">
                  <a:moveTo>
                    <a:pt x="483" y="1"/>
                  </a:moveTo>
                  <a:cubicBezTo>
                    <a:pt x="408" y="1"/>
                    <a:pt x="335" y="21"/>
                    <a:pt x="269" y="49"/>
                  </a:cubicBezTo>
                  <a:cubicBezTo>
                    <a:pt x="235" y="72"/>
                    <a:pt x="190" y="83"/>
                    <a:pt x="156" y="106"/>
                  </a:cubicBezTo>
                  <a:cubicBezTo>
                    <a:pt x="133" y="117"/>
                    <a:pt x="110" y="140"/>
                    <a:pt x="87" y="152"/>
                  </a:cubicBezTo>
                  <a:cubicBezTo>
                    <a:pt x="76" y="163"/>
                    <a:pt x="53" y="186"/>
                    <a:pt x="42" y="197"/>
                  </a:cubicBezTo>
                  <a:cubicBezTo>
                    <a:pt x="42" y="208"/>
                    <a:pt x="31" y="231"/>
                    <a:pt x="19" y="243"/>
                  </a:cubicBezTo>
                  <a:cubicBezTo>
                    <a:pt x="0" y="271"/>
                    <a:pt x="21" y="316"/>
                    <a:pt x="55" y="316"/>
                  </a:cubicBezTo>
                  <a:cubicBezTo>
                    <a:pt x="62" y="316"/>
                    <a:pt x="69" y="314"/>
                    <a:pt x="76" y="311"/>
                  </a:cubicBezTo>
                  <a:cubicBezTo>
                    <a:pt x="87" y="311"/>
                    <a:pt x="110" y="311"/>
                    <a:pt x="122" y="299"/>
                  </a:cubicBezTo>
                  <a:cubicBezTo>
                    <a:pt x="144" y="299"/>
                    <a:pt x="167" y="288"/>
                    <a:pt x="178" y="277"/>
                  </a:cubicBezTo>
                  <a:cubicBezTo>
                    <a:pt x="201" y="265"/>
                    <a:pt x="213" y="254"/>
                    <a:pt x="235" y="243"/>
                  </a:cubicBezTo>
                  <a:cubicBezTo>
                    <a:pt x="269" y="220"/>
                    <a:pt x="304" y="208"/>
                    <a:pt x="338" y="186"/>
                  </a:cubicBezTo>
                  <a:lnTo>
                    <a:pt x="360" y="186"/>
                  </a:lnTo>
                  <a:cubicBezTo>
                    <a:pt x="360" y="186"/>
                    <a:pt x="360" y="186"/>
                    <a:pt x="360" y="174"/>
                  </a:cubicBezTo>
                  <a:lnTo>
                    <a:pt x="372" y="174"/>
                  </a:lnTo>
                  <a:cubicBezTo>
                    <a:pt x="383" y="174"/>
                    <a:pt x="395" y="163"/>
                    <a:pt x="406" y="163"/>
                  </a:cubicBezTo>
                  <a:cubicBezTo>
                    <a:pt x="417" y="163"/>
                    <a:pt x="417" y="152"/>
                    <a:pt x="429" y="152"/>
                  </a:cubicBezTo>
                  <a:cubicBezTo>
                    <a:pt x="451" y="140"/>
                    <a:pt x="463" y="140"/>
                    <a:pt x="486" y="140"/>
                  </a:cubicBezTo>
                  <a:cubicBezTo>
                    <a:pt x="508" y="129"/>
                    <a:pt x="531" y="117"/>
                    <a:pt x="554" y="106"/>
                  </a:cubicBezTo>
                  <a:cubicBezTo>
                    <a:pt x="576" y="95"/>
                    <a:pt x="588" y="72"/>
                    <a:pt x="576" y="49"/>
                  </a:cubicBezTo>
                  <a:cubicBezTo>
                    <a:pt x="576" y="26"/>
                    <a:pt x="554" y="15"/>
                    <a:pt x="531" y="4"/>
                  </a:cubicBezTo>
                  <a:cubicBezTo>
                    <a:pt x="515" y="2"/>
                    <a:pt x="499" y="1"/>
                    <a:pt x="483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3"/>
            <p:cNvSpPr/>
            <p:nvPr/>
          </p:nvSpPr>
          <p:spPr>
            <a:xfrm>
              <a:off x="6005225" y="2817925"/>
              <a:ext cx="8550" cy="6325"/>
            </a:xfrm>
            <a:custGeom>
              <a:rect b="b" l="l" r="r" t="t"/>
              <a:pathLst>
                <a:path extrusionOk="0" h="253" w="342">
                  <a:moveTo>
                    <a:pt x="239" y="0"/>
                  </a:moveTo>
                  <a:cubicBezTo>
                    <a:pt x="224" y="0"/>
                    <a:pt x="209" y="6"/>
                    <a:pt x="194" y="6"/>
                  </a:cubicBezTo>
                  <a:cubicBezTo>
                    <a:pt x="183" y="6"/>
                    <a:pt x="171" y="17"/>
                    <a:pt x="160" y="17"/>
                  </a:cubicBezTo>
                  <a:cubicBezTo>
                    <a:pt x="137" y="28"/>
                    <a:pt x="126" y="40"/>
                    <a:pt x="103" y="51"/>
                  </a:cubicBezTo>
                  <a:cubicBezTo>
                    <a:pt x="80" y="62"/>
                    <a:pt x="57" y="74"/>
                    <a:pt x="46" y="97"/>
                  </a:cubicBezTo>
                  <a:lnTo>
                    <a:pt x="35" y="119"/>
                  </a:lnTo>
                  <a:cubicBezTo>
                    <a:pt x="23" y="131"/>
                    <a:pt x="23" y="131"/>
                    <a:pt x="23" y="142"/>
                  </a:cubicBezTo>
                  <a:cubicBezTo>
                    <a:pt x="12" y="165"/>
                    <a:pt x="1" y="187"/>
                    <a:pt x="1" y="199"/>
                  </a:cubicBezTo>
                  <a:cubicBezTo>
                    <a:pt x="1" y="222"/>
                    <a:pt x="12" y="233"/>
                    <a:pt x="23" y="244"/>
                  </a:cubicBezTo>
                  <a:cubicBezTo>
                    <a:pt x="35" y="250"/>
                    <a:pt x="43" y="253"/>
                    <a:pt x="50" y="253"/>
                  </a:cubicBezTo>
                  <a:cubicBezTo>
                    <a:pt x="57" y="253"/>
                    <a:pt x="63" y="250"/>
                    <a:pt x="69" y="244"/>
                  </a:cubicBezTo>
                  <a:cubicBezTo>
                    <a:pt x="80" y="244"/>
                    <a:pt x="80" y="233"/>
                    <a:pt x="92" y="233"/>
                  </a:cubicBezTo>
                  <a:cubicBezTo>
                    <a:pt x="92" y="233"/>
                    <a:pt x="92" y="222"/>
                    <a:pt x="103" y="222"/>
                  </a:cubicBezTo>
                  <a:cubicBezTo>
                    <a:pt x="114" y="222"/>
                    <a:pt x="114" y="222"/>
                    <a:pt x="126" y="210"/>
                  </a:cubicBezTo>
                  <a:cubicBezTo>
                    <a:pt x="126" y="210"/>
                    <a:pt x="137" y="210"/>
                    <a:pt x="137" y="199"/>
                  </a:cubicBezTo>
                  <a:cubicBezTo>
                    <a:pt x="148" y="199"/>
                    <a:pt x="160" y="187"/>
                    <a:pt x="171" y="176"/>
                  </a:cubicBezTo>
                  <a:lnTo>
                    <a:pt x="183" y="176"/>
                  </a:lnTo>
                  <a:cubicBezTo>
                    <a:pt x="205" y="153"/>
                    <a:pt x="239" y="142"/>
                    <a:pt x="274" y="119"/>
                  </a:cubicBezTo>
                  <a:lnTo>
                    <a:pt x="285" y="119"/>
                  </a:lnTo>
                  <a:lnTo>
                    <a:pt x="296" y="108"/>
                  </a:lnTo>
                  <a:cubicBezTo>
                    <a:pt x="296" y="108"/>
                    <a:pt x="308" y="108"/>
                    <a:pt x="308" y="97"/>
                  </a:cubicBezTo>
                  <a:cubicBezTo>
                    <a:pt x="330" y="85"/>
                    <a:pt x="342" y="74"/>
                    <a:pt x="330" y="51"/>
                  </a:cubicBezTo>
                  <a:cubicBezTo>
                    <a:pt x="330" y="28"/>
                    <a:pt x="319" y="17"/>
                    <a:pt x="296" y="6"/>
                  </a:cubicBezTo>
                  <a:lnTo>
                    <a:pt x="262" y="6"/>
                  </a:lnTo>
                  <a:cubicBezTo>
                    <a:pt x="255" y="2"/>
                    <a:pt x="247" y="0"/>
                    <a:pt x="23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3"/>
            <p:cNvSpPr/>
            <p:nvPr/>
          </p:nvSpPr>
          <p:spPr>
            <a:xfrm>
              <a:off x="6012900" y="2820325"/>
              <a:ext cx="300" cy="25"/>
            </a:xfrm>
            <a:custGeom>
              <a:rect b="b" l="l" r="r" t="t"/>
              <a:pathLst>
                <a:path extrusionOk="0" h="1" w="12">
                  <a:moveTo>
                    <a:pt x="1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6012900" y="2820325"/>
              <a:ext cx="25" cy="300"/>
            </a:xfrm>
            <a:custGeom>
              <a:rect b="b" l="l" r="r" t="t"/>
              <a:pathLst>
                <a:path extrusionOk="0" h="12" w="1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5874700" y="2826575"/>
              <a:ext cx="71400" cy="51500"/>
            </a:xfrm>
            <a:custGeom>
              <a:rect b="b" l="l" r="r" t="t"/>
              <a:pathLst>
                <a:path extrusionOk="0" h="2060" w="2856">
                  <a:moveTo>
                    <a:pt x="934" y="808"/>
                  </a:moveTo>
                  <a:cubicBezTo>
                    <a:pt x="934" y="808"/>
                    <a:pt x="945" y="808"/>
                    <a:pt x="956" y="820"/>
                  </a:cubicBezTo>
                  <a:lnTo>
                    <a:pt x="968" y="820"/>
                  </a:lnTo>
                  <a:lnTo>
                    <a:pt x="968" y="831"/>
                  </a:lnTo>
                  <a:lnTo>
                    <a:pt x="979" y="842"/>
                  </a:lnTo>
                  <a:cubicBezTo>
                    <a:pt x="1002" y="865"/>
                    <a:pt x="1025" y="888"/>
                    <a:pt x="1059" y="922"/>
                  </a:cubicBezTo>
                  <a:lnTo>
                    <a:pt x="1070" y="922"/>
                  </a:lnTo>
                  <a:cubicBezTo>
                    <a:pt x="1081" y="933"/>
                    <a:pt x="1081" y="933"/>
                    <a:pt x="1093" y="945"/>
                  </a:cubicBezTo>
                  <a:lnTo>
                    <a:pt x="1093" y="956"/>
                  </a:lnTo>
                  <a:lnTo>
                    <a:pt x="1104" y="967"/>
                  </a:lnTo>
                  <a:cubicBezTo>
                    <a:pt x="1104" y="967"/>
                    <a:pt x="1116" y="967"/>
                    <a:pt x="1116" y="979"/>
                  </a:cubicBezTo>
                  <a:cubicBezTo>
                    <a:pt x="1116" y="979"/>
                    <a:pt x="1127" y="979"/>
                    <a:pt x="1127" y="990"/>
                  </a:cubicBezTo>
                  <a:lnTo>
                    <a:pt x="1138" y="990"/>
                  </a:lnTo>
                  <a:cubicBezTo>
                    <a:pt x="1138" y="990"/>
                    <a:pt x="1138" y="990"/>
                    <a:pt x="1138" y="1002"/>
                  </a:cubicBezTo>
                  <a:lnTo>
                    <a:pt x="1150" y="1002"/>
                  </a:lnTo>
                  <a:cubicBezTo>
                    <a:pt x="1150" y="1013"/>
                    <a:pt x="1150" y="1013"/>
                    <a:pt x="1150" y="1024"/>
                  </a:cubicBezTo>
                  <a:cubicBezTo>
                    <a:pt x="1150" y="1024"/>
                    <a:pt x="1150" y="1024"/>
                    <a:pt x="1138" y="1036"/>
                  </a:cubicBezTo>
                  <a:cubicBezTo>
                    <a:pt x="1127" y="1036"/>
                    <a:pt x="1116" y="1036"/>
                    <a:pt x="1093" y="1024"/>
                  </a:cubicBezTo>
                  <a:lnTo>
                    <a:pt x="1047" y="1024"/>
                  </a:lnTo>
                  <a:cubicBezTo>
                    <a:pt x="1047" y="1013"/>
                    <a:pt x="1047" y="1013"/>
                    <a:pt x="1047" y="1013"/>
                  </a:cubicBezTo>
                  <a:cubicBezTo>
                    <a:pt x="1025" y="1013"/>
                    <a:pt x="1013" y="1002"/>
                    <a:pt x="991" y="979"/>
                  </a:cubicBezTo>
                  <a:cubicBezTo>
                    <a:pt x="979" y="967"/>
                    <a:pt x="968" y="956"/>
                    <a:pt x="956" y="945"/>
                  </a:cubicBezTo>
                  <a:cubicBezTo>
                    <a:pt x="956" y="933"/>
                    <a:pt x="945" y="922"/>
                    <a:pt x="945" y="911"/>
                  </a:cubicBezTo>
                  <a:cubicBezTo>
                    <a:pt x="934" y="888"/>
                    <a:pt x="922" y="877"/>
                    <a:pt x="922" y="854"/>
                  </a:cubicBezTo>
                  <a:cubicBezTo>
                    <a:pt x="922" y="842"/>
                    <a:pt x="922" y="842"/>
                    <a:pt x="922" y="831"/>
                  </a:cubicBezTo>
                  <a:cubicBezTo>
                    <a:pt x="922" y="820"/>
                    <a:pt x="922" y="820"/>
                    <a:pt x="934" y="808"/>
                  </a:cubicBezTo>
                  <a:close/>
                  <a:moveTo>
                    <a:pt x="706" y="831"/>
                  </a:moveTo>
                  <a:cubicBezTo>
                    <a:pt x="706" y="831"/>
                    <a:pt x="718" y="831"/>
                    <a:pt x="718" y="842"/>
                  </a:cubicBezTo>
                  <a:lnTo>
                    <a:pt x="729" y="854"/>
                  </a:lnTo>
                  <a:cubicBezTo>
                    <a:pt x="740" y="865"/>
                    <a:pt x="752" y="877"/>
                    <a:pt x="763" y="888"/>
                  </a:cubicBezTo>
                  <a:cubicBezTo>
                    <a:pt x="763" y="911"/>
                    <a:pt x="774" y="922"/>
                    <a:pt x="786" y="945"/>
                  </a:cubicBezTo>
                  <a:lnTo>
                    <a:pt x="809" y="967"/>
                  </a:lnTo>
                  <a:cubicBezTo>
                    <a:pt x="820" y="979"/>
                    <a:pt x="820" y="979"/>
                    <a:pt x="820" y="990"/>
                  </a:cubicBezTo>
                  <a:lnTo>
                    <a:pt x="843" y="1002"/>
                  </a:lnTo>
                  <a:lnTo>
                    <a:pt x="854" y="1024"/>
                  </a:lnTo>
                  <a:cubicBezTo>
                    <a:pt x="877" y="1058"/>
                    <a:pt x="911" y="1093"/>
                    <a:pt x="934" y="1115"/>
                  </a:cubicBezTo>
                  <a:cubicBezTo>
                    <a:pt x="945" y="1127"/>
                    <a:pt x="968" y="1138"/>
                    <a:pt x="979" y="1161"/>
                  </a:cubicBezTo>
                  <a:cubicBezTo>
                    <a:pt x="1002" y="1172"/>
                    <a:pt x="1002" y="1184"/>
                    <a:pt x="1013" y="1195"/>
                  </a:cubicBezTo>
                  <a:cubicBezTo>
                    <a:pt x="1013" y="1206"/>
                    <a:pt x="1013" y="1206"/>
                    <a:pt x="1013" y="1206"/>
                  </a:cubicBezTo>
                  <a:lnTo>
                    <a:pt x="1025" y="1218"/>
                  </a:lnTo>
                  <a:cubicBezTo>
                    <a:pt x="1025" y="1218"/>
                    <a:pt x="1036" y="1229"/>
                    <a:pt x="1036" y="1240"/>
                  </a:cubicBezTo>
                  <a:cubicBezTo>
                    <a:pt x="1047" y="1240"/>
                    <a:pt x="1047" y="1252"/>
                    <a:pt x="1036" y="1252"/>
                  </a:cubicBezTo>
                  <a:cubicBezTo>
                    <a:pt x="1036" y="1263"/>
                    <a:pt x="1025" y="1263"/>
                    <a:pt x="1013" y="1263"/>
                  </a:cubicBezTo>
                  <a:cubicBezTo>
                    <a:pt x="1002" y="1263"/>
                    <a:pt x="991" y="1263"/>
                    <a:pt x="979" y="1252"/>
                  </a:cubicBezTo>
                  <a:lnTo>
                    <a:pt x="968" y="1252"/>
                  </a:lnTo>
                  <a:cubicBezTo>
                    <a:pt x="956" y="1252"/>
                    <a:pt x="945" y="1240"/>
                    <a:pt x="922" y="1229"/>
                  </a:cubicBezTo>
                  <a:cubicBezTo>
                    <a:pt x="900" y="1206"/>
                    <a:pt x="888" y="1195"/>
                    <a:pt x="865" y="1172"/>
                  </a:cubicBezTo>
                  <a:cubicBezTo>
                    <a:pt x="843" y="1149"/>
                    <a:pt x="820" y="1115"/>
                    <a:pt x="786" y="1081"/>
                  </a:cubicBezTo>
                  <a:cubicBezTo>
                    <a:pt x="729" y="1002"/>
                    <a:pt x="695" y="933"/>
                    <a:pt x="683" y="865"/>
                  </a:cubicBezTo>
                  <a:cubicBezTo>
                    <a:pt x="683" y="842"/>
                    <a:pt x="695" y="842"/>
                    <a:pt x="695" y="842"/>
                  </a:cubicBezTo>
                  <a:cubicBezTo>
                    <a:pt x="695" y="831"/>
                    <a:pt x="695" y="831"/>
                    <a:pt x="706" y="831"/>
                  </a:cubicBezTo>
                  <a:close/>
                  <a:moveTo>
                    <a:pt x="2389" y="1047"/>
                  </a:moveTo>
                  <a:cubicBezTo>
                    <a:pt x="2401" y="1047"/>
                    <a:pt x="2412" y="1058"/>
                    <a:pt x="2412" y="1070"/>
                  </a:cubicBezTo>
                  <a:cubicBezTo>
                    <a:pt x="2412" y="1093"/>
                    <a:pt x="2401" y="1104"/>
                    <a:pt x="2401" y="1127"/>
                  </a:cubicBezTo>
                  <a:lnTo>
                    <a:pt x="2389" y="1127"/>
                  </a:lnTo>
                  <a:cubicBezTo>
                    <a:pt x="2389" y="1138"/>
                    <a:pt x="2389" y="1149"/>
                    <a:pt x="2378" y="1161"/>
                  </a:cubicBezTo>
                  <a:lnTo>
                    <a:pt x="2378" y="1184"/>
                  </a:lnTo>
                  <a:lnTo>
                    <a:pt x="2367" y="1184"/>
                  </a:lnTo>
                  <a:lnTo>
                    <a:pt x="2367" y="1195"/>
                  </a:lnTo>
                  <a:cubicBezTo>
                    <a:pt x="2367" y="1229"/>
                    <a:pt x="2333" y="1252"/>
                    <a:pt x="2321" y="1286"/>
                  </a:cubicBezTo>
                  <a:lnTo>
                    <a:pt x="2310" y="1297"/>
                  </a:lnTo>
                  <a:cubicBezTo>
                    <a:pt x="2253" y="1366"/>
                    <a:pt x="2196" y="1422"/>
                    <a:pt x="2128" y="1479"/>
                  </a:cubicBezTo>
                  <a:cubicBezTo>
                    <a:pt x="2060" y="1536"/>
                    <a:pt x="1980" y="1582"/>
                    <a:pt x="1900" y="1616"/>
                  </a:cubicBezTo>
                  <a:cubicBezTo>
                    <a:pt x="1866" y="1627"/>
                    <a:pt x="1821" y="1639"/>
                    <a:pt x="1787" y="1650"/>
                  </a:cubicBezTo>
                  <a:lnTo>
                    <a:pt x="1775" y="1650"/>
                  </a:lnTo>
                  <a:cubicBezTo>
                    <a:pt x="1756" y="1655"/>
                    <a:pt x="1740" y="1657"/>
                    <a:pt x="1724" y="1657"/>
                  </a:cubicBezTo>
                  <a:cubicBezTo>
                    <a:pt x="1702" y="1657"/>
                    <a:pt x="1682" y="1652"/>
                    <a:pt x="1662" y="1639"/>
                  </a:cubicBezTo>
                  <a:cubicBezTo>
                    <a:pt x="1662" y="1639"/>
                    <a:pt x="1662" y="1639"/>
                    <a:pt x="1662" y="1627"/>
                  </a:cubicBezTo>
                  <a:cubicBezTo>
                    <a:pt x="1684" y="1593"/>
                    <a:pt x="1741" y="1570"/>
                    <a:pt x="1787" y="1548"/>
                  </a:cubicBezTo>
                  <a:cubicBezTo>
                    <a:pt x="1809" y="1548"/>
                    <a:pt x="1832" y="1536"/>
                    <a:pt x="1855" y="1525"/>
                  </a:cubicBezTo>
                  <a:cubicBezTo>
                    <a:pt x="1923" y="1491"/>
                    <a:pt x="2003" y="1445"/>
                    <a:pt x="2048" y="1400"/>
                  </a:cubicBezTo>
                  <a:cubicBezTo>
                    <a:pt x="2117" y="1354"/>
                    <a:pt x="2162" y="1297"/>
                    <a:pt x="2230" y="1229"/>
                  </a:cubicBezTo>
                  <a:cubicBezTo>
                    <a:pt x="2242" y="1218"/>
                    <a:pt x="2253" y="1206"/>
                    <a:pt x="2264" y="1184"/>
                  </a:cubicBezTo>
                  <a:lnTo>
                    <a:pt x="2276" y="1161"/>
                  </a:lnTo>
                  <a:cubicBezTo>
                    <a:pt x="2276" y="1161"/>
                    <a:pt x="2287" y="1149"/>
                    <a:pt x="2287" y="1149"/>
                  </a:cubicBezTo>
                  <a:lnTo>
                    <a:pt x="2298" y="1138"/>
                  </a:lnTo>
                  <a:cubicBezTo>
                    <a:pt x="2298" y="1138"/>
                    <a:pt x="2298" y="1138"/>
                    <a:pt x="2310" y="1127"/>
                  </a:cubicBezTo>
                  <a:lnTo>
                    <a:pt x="2310" y="1115"/>
                  </a:lnTo>
                  <a:cubicBezTo>
                    <a:pt x="2321" y="1115"/>
                    <a:pt x="2321" y="1104"/>
                    <a:pt x="2333" y="1093"/>
                  </a:cubicBezTo>
                  <a:cubicBezTo>
                    <a:pt x="2344" y="1070"/>
                    <a:pt x="2355" y="1058"/>
                    <a:pt x="2367" y="1047"/>
                  </a:cubicBezTo>
                  <a:close/>
                  <a:moveTo>
                    <a:pt x="365" y="399"/>
                  </a:moveTo>
                  <a:cubicBezTo>
                    <a:pt x="388" y="410"/>
                    <a:pt x="399" y="490"/>
                    <a:pt x="410" y="513"/>
                  </a:cubicBezTo>
                  <a:cubicBezTo>
                    <a:pt x="410" y="524"/>
                    <a:pt x="410" y="524"/>
                    <a:pt x="410" y="535"/>
                  </a:cubicBezTo>
                  <a:cubicBezTo>
                    <a:pt x="422" y="604"/>
                    <a:pt x="445" y="683"/>
                    <a:pt x="467" y="763"/>
                  </a:cubicBezTo>
                  <a:cubicBezTo>
                    <a:pt x="501" y="922"/>
                    <a:pt x="570" y="1081"/>
                    <a:pt x="661" y="1206"/>
                  </a:cubicBezTo>
                  <a:cubicBezTo>
                    <a:pt x="740" y="1331"/>
                    <a:pt x="843" y="1422"/>
                    <a:pt x="968" y="1502"/>
                  </a:cubicBezTo>
                  <a:cubicBezTo>
                    <a:pt x="1036" y="1536"/>
                    <a:pt x="1104" y="1559"/>
                    <a:pt x="1161" y="1582"/>
                  </a:cubicBezTo>
                  <a:cubicBezTo>
                    <a:pt x="1184" y="1593"/>
                    <a:pt x="1218" y="1593"/>
                    <a:pt x="1241" y="1604"/>
                  </a:cubicBezTo>
                  <a:cubicBezTo>
                    <a:pt x="1275" y="1604"/>
                    <a:pt x="1320" y="1616"/>
                    <a:pt x="1354" y="1639"/>
                  </a:cubicBezTo>
                  <a:cubicBezTo>
                    <a:pt x="1366" y="1650"/>
                    <a:pt x="1377" y="1673"/>
                    <a:pt x="1377" y="1684"/>
                  </a:cubicBezTo>
                  <a:cubicBezTo>
                    <a:pt x="1377" y="1695"/>
                    <a:pt x="1377" y="1695"/>
                    <a:pt x="1366" y="1707"/>
                  </a:cubicBezTo>
                  <a:cubicBezTo>
                    <a:pt x="1331" y="1734"/>
                    <a:pt x="1286" y="1745"/>
                    <a:pt x="1235" y="1745"/>
                  </a:cubicBezTo>
                  <a:cubicBezTo>
                    <a:pt x="1137" y="1745"/>
                    <a:pt x="1020" y="1702"/>
                    <a:pt x="922" y="1650"/>
                  </a:cubicBezTo>
                  <a:cubicBezTo>
                    <a:pt x="786" y="1582"/>
                    <a:pt x="661" y="1468"/>
                    <a:pt x="558" y="1331"/>
                  </a:cubicBezTo>
                  <a:cubicBezTo>
                    <a:pt x="456" y="1195"/>
                    <a:pt x="388" y="1047"/>
                    <a:pt x="331" y="865"/>
                  </a:cubicBezTo>
                  <a:cubicBezTo>
                    <a:pt x="308" y="763"/>
                    <a:pt x="297" y="672"/>
                    <a:pt x="297" y="592"/>
                  </a:cubicBezTo>
                  <a:lnTo>
                    <a:pt x="308" y="569"/>
                  </a:lnTo>
                  <a:cubicBezTo>
                    <a:pt x="308" y="513"/>
                    <a:pt x="308" y="422"/>
                    <a:pt x="365" y="399"/>
                  </a:cubicBezTo>
                  <a:close/>
                  <a:moveTo>
                    <a:pt x="126" y="1"/>
                  </a:moveTo>
                  <a:cubicBezTo>
                    <a:pt x="115" y="1"/>
                    <a:pt x="103" y="12"/>
                    <a:pt x="103" y="23"/>
                  </a:cubicBezTo>
                  <a:cubicBezTo>
                    <a:pt x="12" y="331"/>
                    <a:pt x="1" y="638"/>
                    <a:pt x="69" y="922"/>
                  </a:cubicBezTo>
                  <a:cubicBezTo>
                    <a:pt x="149" y="1240"/>
                    <a:pt x="331" y="1536"/>
                    <a:pt x="581" y="1752"/>
                  </a:cubicBezTo>
                  <a:cubicBezTo>
                    <a:pt x="683" y="1821"/>
                    <a:pt x="786" y="1877"/>
                    <a:pt x="877" y="1923"/>
                  </a:cubicBezTo>
                  <a:cubicBezTo>
                    <a:pt x="1047" y="2003"/>
                    <a:pt x="1241" y="2048"/>
                    <a:pt x="1423" y="2059"/>
                  </a:cubicBezTo>
                  <a:cubicBezTo>
                    <a:pt x="1593" y="2059"/>
                    <a:pt x="1787" y="2014"/>
                    <a:pt x="1957" y="1934"/>
                  </a:cubicBezTo>
                  <a:cubicBezTo>
                    <a:pt x="2060" y="1889"/>
                    <a:pt x="2162" y="1832"/>
                    <a:pt x="2253" y="1764"/>
                  </a:cubicBezTo>
                  <a:cubicBezTo>
                    <a:pt x="2515" y="1559"/>
                    <a:pt x="2708" y="1263"/>
                    <a:pt x="2788" y="945"/>
                  </a:cubicBezTo>
                  <a:cubicBezTo>
                    <a:pt x="2856" y="660"/>
                    <a:pt x="2856" y="353"/>
                    <a:pt x="2776" y="46"/>
                  </a:cubicBezTo>
                  <a:cubicBezTo>
                    <a:pt x="2765" y="35"/>
                    <a:pt x="2753" y="23"/>
                    <a:pt x="2742" y="23"/>
                  </a:cubicBezTo>
                  <a:cubicBezTo>
                    <a:pt x="2458" y="35"/>
                    <a:pt x="2173" y="46"/>
                    <a:pt x="1912" y="58"/>
                  </a:cubicBezTo>
                  <a:lnTo>
                    <a:pt x="1434" y="58"/>
                  </a:lnTo>
                  <a:lnTo>
                    <a:pt x="1434" y="92"/>
                  </a:lnTo>
                  <a:lnTo>
                    <a:pt x="1423" y="58"/>
                  </a:lnTo>
                  <a:lnTo>
                    <a:pt x="1354" y="58"/>
                  </a:lnTo>
                  <a:cubicBezTo>
                    <a:pt x="1218" y="58"/>
                    <a:pt x="1093" y="46"/>
                    <a:pt x="968" y="46"/>
                  </a:cubicBezTo>
                  <a:cubicBezTo>
                    <a:pt x="695" y="35"/>
                    <a:pt x="410" y="23"/>
                    <a:pt x="126" y="1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5858500" y="2636350"/>
              <a:ext cx="108075" cy="184000"/>
            </a:xfrm>
            <a:custGeom>
              <a:rect b="b" l="l" r="r" t="t"/>
              <a:pathLst>
                <a:path extrusionOk="0" h="7360" w="4323">
                  <a:moveTo>
                    <a:pt x="2207" y="1"/>
                  </a:moveTo>
                  <a:cubicBezTo>
                    <a:pt x="2128" y="1"/>
                    <a:pt x="2048" y="46"/>
                    <a:pt x="1968" y="149"/>
                  </a:cubicBezTo>
                  <a:cubicBezTo>
                    <a:pt x="1877" y="262"/>
                    <a:pt x="1832" y="422"/>
                    <a:pt x="1798" y="569"/>
                  </a:cubicBezTo>
                  <a:lnTo>
                    <a:pt x="1798" y="581"/>
                  </a:lnTo>
                  <a:cubicBezTo>
                    <a:pt x="1707" y="922"/>
                    <a:pt x="1593" y="1218"/>
                    <a:pt x="1434" y="1491"/>
                  </a:cubicBezTo>
                  <a:cubicBezTo>
                    <a:pt x="1297" y="1730"/>
                    <a:pt x="1138" y="1968"/>
                    <a:pt x="990" y="2184"/>
                  </a:cubicBezTo>
                  <a:cubicBezTo>
                    <a:pt x="831" y="2423"/>
                    <a:pt x="660" y="2662"/>
                    <a:pt x="513" y="2912"/>
                  </a:cubicBezTo>
                  <a:cubicBezTo>
                    <a:pt x="262" y="3367"/>
                    <a:pt x="103" y="3879"/>
                    <a:pt x="46" y="4391"/>
                  </a:cubicBezTo>
                  <a:cubicBezTo>
                    <a:pt x="1" y="4926"/>
                    <a:pt x="35" y="5449"/>
                    <a:pt x="171" y="5949"/>
                  </a:cubicBezTo>
                  <a:cubicBezTo>
                    <a:pt x="251" y="6199"/>
                    <a:pt x="342" y="6438"/>
                    <a:pt x="444" y="6666"/>
                  </a:cubicBezTo>
                  <a:cubicBezTo>
                    <a:pt x="513" y="6791"/>
                    <a:pt x="569" y="6905"/>
                    <a:pt x="649" y="7018"/>
                  </a:cubicBezTo>
                  <a:cubicBezTo>
                    <a:pt x="660" y="7041"/>
                    <a:pt x="672" y="7064"/>
                    <a:pt x="683" y="7087"/>
                  </a:cubicBezTo>
                  <a:cubicBezTo>
                    <a:pt x="740" y="7155"/>
                    <a:pt x="785" y="7223"/>
                    <a:pt x="808" y="7303"/>
                  </a:cubicBezTo>
                  <a:cubicBezTo>
                    <a:pt x="808" y="7314"/>
                    <a:pt x="820" y="7325"/>
                    <a:pt x="842" y="7325"/>
                  </a:cubicBezTo>
                  <a:cubicBezTo>
                    <a:pt x="922" y="7337"/>
                    <a:pt x="1002" y="7337"/>
                    <a:pt x="1081" y="7348"/>
                  </a:cubicBezTo>
                  <a:lnTo>
                    <a:pt x="1115" y="7348"/>
                  </a:lnTo>
                  <a:cubicBezTo>
                    <a:pt x="1127" y="7348"/>
                    <a:pt x="1127" y="7337"/>
                    <a:pt x="1138" y="7325"/>
                  </a:cubicBezTo>
                  <a:cubicBezTo>
                    <a:pt x="1149" y="7314"/>
                    <a:pt x="1149" y="7303"/>
                    <a:pt x="1138" y="7291"/>
                  </a:cubicBezTo>
                  <a:cubicBezTo>
                    <a:pt x="1115" y="7257"/>
                    <a:pt x="1093" y="7212"/>
                    <a:pt x="1070" y="7178"/>
                  </a:cubicBezTo>
                  <a:cubicBezTo>
                    <a:pt x="751" y="6552"/>
                    <a:pt x="547" y="5904"/>
                    <a:pt x="490" y="5278"/>
                  </a:cubicBezTo>
                  <a:cubicBezTo>
                    <a:pt x="456" y="4937"/>
                    <a:pt x="478" y="4618"/>
                    <a:pt x="547" y="4311"/>
                  </a:cubicBezTo>
                  <a:cubicBezTo>
                    <a:pt x="581" y="4152"/>
                    <a:pt x="672" y="3845"/>
                    <a:pt x="899" y="3663"/>
                  </a:cubicBezTo>
                  <a:cubicBezTo>
                    <a:pt x="1017" y="3564"/>
                    <a:pt x="1154" y="3516"/>
                    <a:pt x="1294" y="3516"/>
                  </a:cubicBezTo>
                  <a:cubicBezTo>
                    <a:pt x="1411" y="3516"/>
                    <a:pt x="1529" y="3550"/>
                    <a:pt x="1639" y="3618"/>
                  </a:cubicBezTo>
                  <a:cubicBezTo>
                    <a:pt x="1650" y="3629"/>
                    <a:pt x="1673" y="3640"/>
                    <a:pt x="1684" y="3652"/>
                  </a:cubicBezTo>
                  <a:lnTo>
                    <a:pt x="1695" y="3663"/>
                  </a:lnTo>
                  <a:cubicBezTo>
                    <a:pt x="1701" y="3669"/>
                    <a:pt x="1710" y="3672"/>
                    <a:pt x="1718" y="3672"/>
                  </a:cubicBezTo>
                  <a:cubicBezTo>
                    <a:pt x="1727" y="3672"/>
                    <a:pt x="1735" y="3669"/>
                    <a:pt x="1741" y="3663"/>
                  </a:cubicBezTo>
                  <a:cubicBezTo>
                    <a:pt x="1843" y="3572"/>
                    <a:pt x="1968" y="3515"/>
                    <a:pt x="2082" y="3492"/>
                  </a:cubicBezTo>
                  <a:cubicBezTo>
                    <a:pt x="2115" y="3488"/>
                    <a:pt x="2148" y="3485"/>
                    <a:pt x="2181" y="3485"/>
                  </a:cubicBezTo>
                  <a:cubicBezTo>
                    <a:pt x="2386" y="3485"/>
                    <a:pt x="2585" y="3576"/>
                    <a:pt x="2742" y="3743"/>
                  </a:cubicBezTo>
                  <a:cubicBezTo>
                    <a:pt x="2753" y="3754"/>
                    <a:pt x="2765" y="3754"/>
                    <a:pt x="2787" y="3754"/>
                  </a:cubicBezTo>
                  <a:cubicBezTo>
                    <a:pt x="2876" y="3696"/>
                    <a:pt x="2976" y="3668"/>
                    <a:pt x="3074" y="3668"/>
                  </a:cubicBezTo>
                  <a:cubicBezTo>
                    <a:pt x="3227" y="3668"/>
                    <a:pt x="3377" y="3736"/>
                    <a:pt x="3481" y="3868"/>
                  </a:cubicBezTo>
                  <a:cubicBezTo>
                    <a:pt x="3640" y="4072"/>
                    <a:pt x="3686" y="4357"/>
                    <a:pt x="3697" y="4584"/>
                  </a:cubicBezTo>
                  <a:cubicBezTo>
                    <a:pt x="3720" y="4914"/>
                    <a:pt x="3709" y="5244"/>
                    <a:pt x="3674" y="5574"/>
                  </a:cubicBezTo>
                  <a:cubicBezTo>
                    <a:pt x="3606" y="6177"/>
                    <a:pt x="3458" y="6757"/>
                    <a:pt x="3219" y="7314"/>
                  </a:cubicBezTo>
                  <a:cubicBezTo>
                    <a:pt x="3208" y="7325"/>
                    <a:pt x="3208" y="7337"/>
                    <a:pt x="3219" y="7348"/>
                  </a:cubicBezTo>
                  <a:cubicBezTo>
                    <a:pt x="3219" y="7348"/>
                    <a:pt x="3231" y="7360"/>
                    <a:pt x="3242" y="7360"/>
                  </a:cubicBezTo>
                  <a:lnTo>
                    <a:pt x="3322" y="7360"/>
                  </a:lnTo>
                  <a:cubicBezTo>
                    <a:pt x="3356" y="7348"/>
                    <a:pt x="3401" y="7348"/>
                    <a:pt x="3436" y="7348"/>
                  </a:cubicBezTo>
                  <a:cubicBezTo>
                    <a:pt x="3458" y="7348"/>
                    <a:pt x="3470" y="7337"/>
                    <a:pt x="3470" y="7325"/>
                  </a:cubicBezTo>
                  <a:cubicBezTo>
                    <a:pt x="3492" y="7246"/>
                    <a:pt x="3549" y="7178"/>
                    <a:pt x="3595" y="7109"/>
                  </a:cubicBezTo>
                  <a:cubicBezTo>
                    <a:pt x="3606" y="7087"/>
                    <a:pt x="3618" y="7064"/>
                    <a:pt x="3629" y="7052"/>
                  </a:cubicBezTo>
                  <a:cubicBezTo>
                    <a:pt x="3709" y="6939"/>
                    <a:pt x="3777" y="6814"/>
                    <a:pt x="3845" y="6700"/>
                  </a:cubicBezTo>
                  <a:cubicBezTo>
                    <a:pt x="3959" y="6472"/>
                    <a:pt x="4050" y="6234"/>
                    <a:pt x="4118" y="5983"/>
                  </a:cubicBezTo>
                  <a:cubicBezTo>
                    <a:pt x="4266" y="5483"/>
                    <a:pt x="4323" y="4960"/>
                    <a:pt x="4277" y="4436"/>
                  </a:cubicBezTo>
                  <a:cubicBezTo>
                    <a:pt x="4232" y="3913"/>
                    <a:pt x="4084" y="3401"/>
                    <a:pt x="3834" y="2946"/>
                  </a:cubicBezTo>
                  <a:cubicBezTo>
                    <a:pt x="3697" y="2696"/>
                    <a:pt x="3538" y="2446"/>
                    <a:pt x="3379" y="2207"/>
                  </a:cubicBezTo>
                  <a:cubicBezTo>
                    <a:pt x="3231" y="1980"/>
                    <a:pt x="3083" y="1752"/>
                    <a:pt x="2946" y="1502"/>
                  </a:cubicBezTo>
                  <a:cubicBezTo>
                    <a:pt x="2799" y="1229"/>
                    <a:pt x="2685" y="933"/>
                    <a:pt x="2605" y="592"/>
                  </a:cubicBezTo>
                  <a:lnTo>
                    <a:pt x="2605" y="569"/>
                  </a:lnTo>
                  <a:cubicBezTo>
                    <a:pt x="2560" y="422"/>
                    <a:pt x="2526" y="274"/>
                    <a:pt x="2435" y="149"/>
                  </a:cubicBezTo>
                  <a:cubicBezTo>
                    <a:pt x="2366" y="58"/>
                    <a:pt x="2287" y="1"/>
                    <a:pt x="220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5875575" y="2729600"/>
              <a:ext cx="69400" cy="91600"/>
            </a:xfrm>
            <a:custGeom>
              <a:rect b="b" l="l" r="r" t="t"/>
              <a:pathLst>
                <a:path extrusionOk="0" h="3664" w="2776">
                  <a:moveTo>
                    <a:pt x="1522" y="1"/>
                  </a:moveTo>
                  <a:cubicBezTo>
                    <a:pt x="1417" y="1"/>
                    <a:pt x="1315" y="44"/>
                    <a:pt x="1217" y="126"/>
                  </a:cubicBezTo>
                  <a:cubicBezTo>
                    <a:pt x="1206" y="138"/>
                    <a:pt x="1206" y="149"/>
                    <a:pt x="1206" y="161"/>
                  </a:cubicBezTo>
                  <a:cubicBezTo>
                    <a:pt x="1285" y="297"/>
                    <a:pt x="1342" y="468"/>
                    <a:pt x="1354" y="650"/>
                  </a:cubicBezTo>
                  <a:cubicBezTo>
                    <a:pt x="1365" y="832"/>
                    <a:pt x="1342" y="1014"/>
                    <a:pt x="1319" y="1150"/>
                  </a:cubicBezTo>
                  <a:cubicBezTo>
                    <a:pt x="1297" y="1287"/>
                    <a:pt x="1240" y="1400"/>
                    <a:pt x="1172" y="1480"/>
                  </a:cubicBezTo>
                  <a:cubicBezTo>
                    <a:pt x="1116" y="1543"/>
                    <a:pt x="1038" y="1576"/>
                    <a:pt x="957" y="1576"/>
                  </a:cubicBezTo>
                  <a:cubicBezTo>
                    <a:pt x="907" y="1576"/>
                    <a:pt x="856" y="1563"/>
                    <a:pt x="808" y="1537"/>
                  </a:cubicBezTo>
                  <a:cubicBezTo>
                    <a:pt x="660" y="1446"/>
                    <a:pt x="603" y="1252"/>
                    <a:pt x="592" y="1161"/>
                  </a:cubicBezTo>
                  <a:cubicBezTo>
                    <a:pt x="535" y="888"/>
                    <a:pt x="592" y="581"/>
                    <a:pt x="774" y="274"/>
                  </a:cubicBezTo>
                  <a:cubicBezTo>
                    <a:pt x="796" y="229"/>
                    <a:pt x="819" y="195"/>
                    <a:pt x="842" y="161"/>
                  </a:cubicBezTo>
                  <a:cubicBezTo>
                    <a:pt x="853" y="149"/>
                    <a:pt x="853" y="138"/>
                    <a:pt x="853" y="138"/>
                  </a:cubicBezTo>
                  <a:cubicBezTo>
                    <a:pt x="853" y="126"/>
                    <a:pt x="842" y="115"/>
                    <a:pt x="842" y="115"/>
                  </a:cubicBezTo>
                  <a:lnTo>
                    <a:pt x="830" y="115"/>
                  </a:lnTo>
                  <a:cubicBezTo>
                    <a:pt x="830" y="104"/>
                    <a:pt x="819" y="104"/>
                    <a:pt x="819" y="104"/>
                  </a:cubicBezTo>
                  <a:cubicBezTo>
                    <a:pt x="742" y="55"/>
                    <a:pt x="674" y="32"/>
                    <a:pt x="606" y="32"/>
                  </a:cubicBezTo>
                  <a:cubicBezTo>
                    <a:pt x="564" y="32"/>
                    <a:pt x="522" y="41"/>
                    <a:pt x="478" y="58"/>
                  </a:cubicBezTo>
                  <a:cubicBezTo>
                    <a:pt x="250" y="161"/>
                    <a:pt x="125" y="513"/>
                    <a:pt x="91" y="706"/>
                  </a:cubicBezTo>
                  <a:cubicBezTo>
                    <a:pt x="0" y="1173"/>
                    <a:pt x="34" y="1696"/>
                    <a:pt x="193" y="2276"/>
                  </a:cubicBezTo>
                  <a:cubicBezTo>
                    <a:pt x="262" y="2515"/>
                    <a:pt x="353" y="2776"/>
                    <a:pt x="466" y="3027"/>
                  </a:cubicBezTo>
                  <a:cubicBezTo>
                    <a:pt x="501" y="3106"/>
                    <a:pt x="535" y="3186"/>
                    <a:pt x="569" y="3254"/>
                  </a:cubicBezTo>
                  <a:cubicBezTo>
                    <a:pt x="614" y="3368"/>
                    <a:pt x="671" y="3493"/>
                    <a:pt x="717" y="3618"/>
                  </a:cubicBezTo>
                  <a:cubicBezTo>
                    <a:pt x="717" y="3630"/>
                    <a:pt x="728" y="3641"/>
                    <a:pt x="751" y="3641"/>
                  </a:cubicBezTo>
                  <a:lnTo>
                    <a:pt x="933" y="3641"/>
                  </a:lnTo>
                  <a:lnTo>
                    <a:pt x="1081" y="3652"/>
                  </a:lnTo>
                  <a:cubicBezTo>
                    <a:pt x="1194" y="3652"/>
                    <a:pt x="1297" y="3664"/>
                    <a:pt x="1410" y="3664"/>
                  </a:cubicBezTo>
                  <a:lnTo>
                    <a:pt x="1729" y="3664"/>
                  </a:lnTo>
                  <a:lnTo>
                    <a:pt x="1877" y="3652"/>
                  </a:lnTo>
                  <a:cubicBezTo>
                    <a:pt x="1991" y="3652"/>
                    <a:pt x="2104" y="3652"/>
                    <a:pt x="2218" y="3641"/>
                  </a:cubicBezTo>
                  <a:cubicBezTo>
                    <a:pt x="2229" y="3641"/>
                    <a:pt x="2241" y="3641"/>
                    <a:pt x="2241" y="3630"/>
                  </a:cubicBezTo>
                  <a:cubicBezTo>
                    <a:pt x="2298" y="3504"/>
                    <a:pt x="2343" y="3391"/>
                    <a:pt x="2389" y="3266"/>
                  </a:cubicBezTo>
                  <a:cubicBezTo>
                    <a:pt x="2582" y="2742"/>
                    <a:pt x="2707" y="2219"/>
                    <a:pt x="2753" y="1685"/>
                  </a:cubicBezTo>
                  <a:cubicBezTo>
                    <a:pt x="2775" y="1423"/>
                    <a:pt x="2775" y="1150"/>
                    <a:pt x="2764" y="877"/>
                  </a:cubicBezTo>
                  <a:cubicBezTo>
                    <a:pt x="2753" y="695"/>
                    <a:pt x="2730" y="479"/>
                    <a:pt x="2616" y="320"/>
                  </a:cubicBezTo>
                  <a:cubicBezTo>
                    <a:pt x="2571" y="240"/>
                    <a:pt x="2502" y="206"/>
                    <a:pt x="2434" y="195"/>
                  </a:cubicBezTo>
                  <a:cubicBezTo>
                    <a:pt x="2420" y="192"/>
                    <a:pt x="2405" y="190"/>
                    <a:pt x="2389" y="190"/>
                  </a:cubicBezTo>
                  <a:cubicBezTo>
                    <a:pt x="2343" y="190"/>
                    <a:pt x="2292" y="203"/>
                    <a:pt x="2241" y="229"/>
                  </a:cubicBezTo>
                  <a:cubicBezTo>
                    <a:pt x="2229" y="240"/>
                    <a:pt x="2218" y="252"/>
                    <a:pt x="2229" y="263"/>
                  </a:cubicBezTo>
                  <a:cubicBezTo>
                    <a:pt x="2309" y="468"/>
                    <a:pt x="2343" y="706"/>
                    <a:pt x="2309" y="991"/>
                  </a:cubicBezTo>
                  <a:lnTo>
                    <a:pt x="2309" y="1014"/>
                  </a:lnTo>
                  <a:cubicBezTo>
                    <a:pt x="2298" y="1161"/>
                    <a:pt x="2286" y="1309"/>
                    <a:pt x="2218" y="1434"/>
                  </a:cubicBezTo>
                  <a:cubicBezTo>
                    <a:pt x="2179" y="1533"/>
                    <a:pt x="2079" y="1623"/>
                    <a:pt x="1965" y="1623"/>
                  </a:cubicBezTo>
                  <a:cubicBezTo>
                    <a:pt x="1947" y="1623"/>
                    <a:pt x="1929" y="1621"/>
                    <a:pt x="1911" y="1616"/>
                  </a:cubicBezTo>
                  <a:cubicBezTo>
                    <a:pt x="1752" y="1582"/>
                    <a:pt x="1695" y="1400"/>
                    <a:pt x="1661" y="1287"/>
                  </a:cubicBezTo>
                  <a:cubicBezTo>
                    <a:pt x="1627" y="1150"/>
                    <a:pt x="1638" y="1002"/>
                    <a:pt x="1672" y="809"/>
                  </a:cubicBezTo>
                  <a:cubicBezTo>
                    <a:pt x="1706" y="559"/>
                    <a:pt x="1774" y="365"/>
                    <a:pt x="1877" y="229"/>
                  </a:cubicBezTo>
                  <a:cubicBezTo>
                    <a:pt x="1888" y="217"/>
                    <a:pt x="1888" y="195"/>
                    <a:pt x="1877" y="183"/>
                  </a:cubicBezTo>
                  <a:cubicBezTo>
                    <a:pt x="1820" y="115"/>
                    <a:pt x="1752" y="70"/>
                    <a:pt x="1683" y="35"/>
                  </a:cubicBezTo>
                  <a:cubicBezTo>
                    <a:pt x="1629" y="12"/>
                    <a:pt x="1575" y="1"/>
                    <a:pt x="1522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5895750" y="2739000"/>
              <a:ext cx="7425" cy="23925"/>
            </a:xfrm>
            <a:custGeom>
              <a:rect b="b" l="l" r="r" t="t"/>
              <a:pathLst>
                <a:path extrusionOk="0" h="957" w="297">
                  <a:moveTo>
                    <a:pt x="217" y="1"/>
                  </a:moveTo>
                  <a:cubicBezTo>
                    <a:pt x="205" y="1"/>
                    <a:pt x="194" y="12"/>
                    <a:pt x="183" y="23"/>
                  </a:cubicBezTo>
                  <a:cubicBezTo>
                    <a:pt x="103" y="160"/>
                    <a:pt x="46" y="308"/>
                    <a:pt x="23" y="456"/>
                  </a:cubicBezTo>
                  <a:cubicBezTo>
                    <a:pt x="1" y="581"/>
                    <a:pt x="12" y="694"/>
                    <a:pt x="46" y="808"/>
                  </a:cubicBezTo>
                  <a:cubicBezTo>
                    <a:pt x="58" y="854"/>
                    <a:pt x="80" y="911"/>
                    <a:pt x="126" y="945"/>
                  </a:cubicBezTo>
                  <a:lnTo>
                    <a:pt x="149" y="922"/>
                  </a:lnTo>
                  <a:lnTo>
                    <a:pt x="137" y="945"/>
                  </a:lnTo>
                  <a:cubicBezTo>
                    <a:pt x="137" y="956"/>
                    <a:pt x="149" y="956"/>
                    <a:pt x="160" y="956"/>
                  </a:cubicBezTo>
                  <a:lnTo>
                    <a:pt x="171" y="956"/>
                  </a:lnTo>
                  <a:cubicBezTo>
                    <a:pt x="171" y="956"/>
                    <a:pt x="183" y="945"/>
                    <a:pt x="183" y="933"/>
                  </a:cubicBezTo>
                  <a:cubicBezTo>
                    <a:pt x="228" y="888"/>
                    <a:pt x="251" y="820"/>
                    <a:pt x="274" y="717"/>
                  </a:cubicBezTo>
                  <a:cubicBezTo>
                    <a:pt x="285" y="581"/>
                    <a:pt x="296" y="444"/>
                    <a:pt x="296" y="319"/>
                  </a:cubicBezTo>
                  <a:cubicBezTo>
                    <a:pt x="296" y="217"/>
                    <a:pt x="274" y="114"/>
                    <a:pt x="239" y="23"/>
                  </a:cubicBezTo>
                  <a:cubicBezTo>
                    <a:pt x="239" y="12"/>
                    <a:pt x="228" y="12"/>
                    <a:pt x="21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5922775" y="2742975"/>
              <a:ext cx="4850" cy="20225"/>
            </a:xfrm>
            <a:custGeom>
              <a:rect b="b" l="l" r="r" t="t"/>
              <a:pathLst>
                <a:path extrusionOk="0" h="809" w="194">
                  <a:moveTo>
                    <a:pt x="137" y="1"/>
                  </a:moveTo>
                  <a:cubicBezTo>
                    <a:pt x="125" y="1"/>
                    <a:pt x="103" y="1"/>
                    <a:pt x="103" y="24"/>
                  </a:cubicBezTo>
                  <a:cubicBezTo>
                    <a:pt x="57" y="126"/>
                    <a:pt x="34" y="262"/>
                    <a:pt x="12" y="410"/>
                  </a:cubicBezTo>
                  <a:cubicBezTo>
                    <a:pt x="0" y="558"/>
                    <a:pt x="12" y="672"/>
                    <a:pt x="46" y="774"/>
                  </a:cubicBezTo>
                  <a:cubicBezTo>
                    <a:pt x="46" y="774"/>
                    <a:pt x="46" y="786"/>
                    <a:pt x="57" y="786"/>
                  </a:cubicBezTo>
                  <a:cubicBezTo>
                    <a:pt x="57" y="797"/>
                    <a:pt x="68" y="808"/>
                    <a:pt x="80" y="808"/>
                  </a:cubicBezTo>
                  <a:cubicBezTo>
                    <a:pt x="91" y="808"/>
                    <a:pt x="103" y="797"/>
                    <a:pt x="114" y="786"/>
                  </a:cubicBezTo>
                  <a:cubicBezTo>
                    <a:pt x="114" y="774"/>
                    <a:pt x="114" y="774"/>
                    <a:pt x="125" y="763"/>
                  </a:cubicBezTo>
                  <a:cubicBezTo>
                    <a:pt x="159" y="661"/>
                    <a:pt x="171" y="547"/>
                    <a:pt x="171" y="444"/>
                  </a:cubicBezTo>
                  <a:lnTo>
                    <a:pt x="182" y="399"/>
                  </a:lnTo>
                  <a:cubicBezTo>
                    <a:pt x="194" y="251"/>
                    <a:pt x="182" y="126"/>
                    <a:pt x="159" y="24"/>
                  </a:cubicBezTo>
                  <a:cubicBezTo>
                    <a:pt x="159" y="12"/>
                    <a:pt x="148" y="1"/>
                    <a:pt x="137" y="1"/>
                  </a:cubicBezTo>
                  <a:close/>
                </a:path>
              </a:pathLst>
            </a:custGeom>
            <a:solidFill>
              <a:srgbClr val="F05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5893775" y="2727325"/>
              <a:ext cx="32150" cy="34250"/>
            </a:xfrm>
            <a:custGeom>
              <a:rect b="b" l="l" r="r" t="t"/>
              <a:pathLst>
                <a:path extrusionOk="0" h="1370" w="1286">
                  <a:moveTo>
                    <a:pt x="722" y="1"/>
                  </a:moveTo>
                  <a:cubicBezTo>
                    <a:pt x="650" y="1"/>
                    <a:pt x="582" y="13"/>
                    <a:pt x="523" y="35"/>
                  </a:cubicBezTo>
                  <a:cubicBezTo>
                    <a:pt x="648" y="206"/>
                    <a:pt x="728" y="411"/>
                    <a:pt x="762" y="604"/>
                  </a:cubicBezTo>
                  <a:cubicBezTo>
                    <a:pt x="830" y="422"/>
                    <a:pt x="921" y="240"/>
                    <a:pt x="1035" y="115"/>
                  </a:cubicBezTo>
                  <a:cubicBezTo>
                    <a:pt x="978" y="70"/>
                    <a:pt x="921" y="35"/>
                    <a:pt x="842" y="13"/>
                  </a:cubicBezTo>
                  <a:cubicBezTo>
                    <a:pt x="801" y="5"/>
                    <a:pt x="761" y="1"/>
                    <a:pt x="722" y="1"/>
                  </a:cubicBezTo>
                  <a:close/>
                  <a:moveTo>
                    <a:pt x="250" y="240"/>
                  </a:moveTo>
                  <a:cubicBezTo>
                    <a:pt x="114" y="411"/>
                    <a:pt x="23" y="627"/>
                    <a:pt x="11" y="809"/>
                  </a:cubicBezTo>
                  <a:cubicBezTo>
                    <a:pt x="0" y="911"/>
                    <a:pt x="11" y="1025"/>
                    <a:pt x="34" y="1127"/>
                  </a:cubicBezTo>
                  <a:cubicBezTo>
                    <a:pt x="53" y="1193"/>
                    <a:pt x="110" y="1358"/>
                    <a:pt x="205" y="1358"/>
                  </a:cubicBezTo>
                  <a:cubicBezTo>
                    <a:pt x="226" y="1358"/>
                    <a:pt x="249" y="1350"/>
                    <a:pt x="273" y="1332"/>
                  </a:cubicBezTo>
                  <a:cubicBezTo>
                    <a:pt x="398" y="1264"/>
                    <a:pt x="398" y="900"/>
                    <a:pt x="387" y="775"/>
                  </a:cubicBezTo>
                  <a:cubicBezTo>
                    <a:pt x="375" y="604"/>
                    <a:pt x="341" y="399"/>
                    <a:pt x="250" y="240"/>
                  </a:cubicBezTo>
                  <a:close/>
                  <a:moveTo>
                    <a:pt x="1274" y="627"/>
                  </a:moveTo>
                  <a:cubicBezTo>
                    <a:pt x="1194" y="797"/>
                    <a:pt x="1160" y="1002"/>
                    <a:pt x="1172" y="1184"/>
                  </a:cubicBezTo>
                  <a:cubicBezTo>
                    <a:pt x="1172" y="1246"/>
                    <a:pt x="1166" y="1370"/>
                    <a:pt x="1188" y="1370"/>
                  </a:cubicBezTo>
                  <a:cubicBezTo>
                    <a:pt x="1198" y="1370"/>
                    <a:pt x="1214" y="1341"/>
                    <a:pt x="1240" y="1264"/>
                  </a:cubicBezTo>
                  <a:cubicBezTo>
                    <a:pt x="1274" y="1184"/>
                    <a:pt x="1274" y="1082"/>
                    <a:pt x="1274" y="1002"/>
                  </a:cubicBezTo>
                  <a:cubicBezTo>
                    <a:pt x="1285" y="888"/>
                    <a:pt x="1285" y="763"/>
                    <a:pt x="1274" y="627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5847125" y="2628950"/>
              <a:ext cx="130825" cy="256800"/>
            </a:xfrm>
            <a:custGeom>
              <a:rect b="b" l="l" r="r" t="t"/>
              <a:pathLst>
                <a:path extrusionOk="0" h="10272" w="5233">
                  <a:moveTo>
                    <a:pt x="2162" y="4437"/>
                  </a:moveTo>
                  <a:cubicBezTo>
                    <a:pt x="2196" y="4528"/>
                    <a:pt x="2207" y="4630"/>
                    <a:pt x="2207" y="4721"/>
                  </a:cubicBezTo>
                  <a:cubicBezTo>
                    <a:pt x="2219" y="4846"/>
                    <a:pt x="2207" y="4983"/>
                    <a:pt x="2184" y="5119"/>
                  </a:cubicBezTo>
                  <a:cubicBezTo>
                    <a:pt x="2173" y="5187"/>
                    <a:pt x="2150" y="5267"/>
                    <a:pt x="2105" y="5324"/>
                  </a:cubicBezTo>
                  <a:lnTo>
                    <a:pt x="2094" y="5324"/>
                  </a:lnTo>
                  <a:cubicBezTo>
                    <a:pt x="2048" y="5290"/>
                    <a:pt x="2037" y="5233"/>
                    <a:pt x="2014" y="5199"/>
                  </a:cubicBezTo>
                  <a:cubicBezTo>
                    <a:pt x="1980" y="5085"/>
                    <a:pt x="1980" y="4971"/>
                    <a:pt x="2003" y="4869"/>
                  </a:cubicBezTo>
                  <a:cubicBezTo>
                    <a:pt x="2025" y="4721"/>
                    <a:pt x="2082" y="4573"/>
                    <a:pt x="2162" y="4437"/>
                  </a:cubicBezTo>
                  <a:close/>
                  <a:moveTo>
                    <a:pt x="3163" y="4596"/>
                  </a:moveTo>
                  <a:cubicBezTo>
                    <a:pt x="3185" y="4710"/>
                    <a:pt x="3185" y="4835"/>
                    <a:pt x="3174" y="4960"/>
                  </a:cubicBezTo>
                  <a:cubicBezTo>
                    <a:pt x="3163" y="5074"/>
                    <a:pt x="3163" y="5210"/>
                    <a:pt x="3117" y="5313"/>
                  </a:cubicBezTo>
                  <a:cubicBezTo>
                    <a:pt x="3117" y="5313"/>
                    <a:pt x="3117" y="5324"/>
                    <a:pt x="3106" y="5335"/>
                  </a:cubicBezTo>
                  <a:cubicBezTo>
                    <a:pt x="3106" y="5324"/>
                    <a:pt x="3106" y="5324"/>
                    <a:pt x="3106" y="5324"/>
                  </a:cubicBezTo>
                  <a:cubicBezTo>
                    <a:pt x="3060" y="5210"/>
                    <a:pt x="3060" y="5085"/>
                    <a:pt x="3072" y="4971"/>
                  </a:cubicBezTo>
                  <a:cubicBezTo>
                    <a:pt x="3083" y="4858"/>
                    <a:pt x="3106" y="4721"/>
                    <a:pt x="3163" y="4596"/>
                  </a:cubicBezTo>
                  <a:close/>
                  <a:moveTo>
                    <a:pt x="2657" y="339"/>
                  </a:moveTo>
                  <a:cubicBezTo>
                    <a:pt x="2728" y="339"/>
                    <a:pt x="2799" y="382"/>
                    <a:pt x="2867" y="467"/>
                  </a:cubicBezTo>
                  <a:cubicBezTo>
                    <a:pt x="2958" y="592"/>
                    <a:pt x="2992" y="752"/>
                    <a:pt x="3026" y="899"/>
                  </a:cubicBezTo>
                  <a:cubicBezTo>
                    <a:pt x="3106" y="1218"/>
                    <a:pt x="3208" y="1525"/>
                    <a:pt x="3367" y="1821"/>
                  </a:cubicBezTo>
                  <a:cubicBezTo>
                    <a:pt x="3640" y="2321"/>
                    <a:pt x="3993" y="2753"/>
                    <a:pt x="4266" y="3254"/>
                  </a:cubicBezTo>
                  <a:cubicBezTo>
                    <a:pt x="4505" y="3709"/>
                    <a:pt x="4653" y="4221"/>
                    <a:pt x="4698" y="4732"/>
                  </a:cubicBezTo>
                  <a:cubicBezTo>
                    <a:pt x="4744" y="5256"/>
                    <a:pt x="4687" y="5767"/>
                    <a:pt x="4539" y="6268"/>
                  </a:cubicBezTo>
                  <a:cubicBezTo>
                    <a:pt x="4471" y="6518"/>
                    <a:pt x="4380" y="6757"/>
                    <a:pt x="4266" y="6973"/>
                  </a:cubicBezTo>
                  <a:cubicBezTo>
                    <a:pt x="4209" y="7098"/>
                    <a:pt x="4141" y="7212"/>
                    <a:pt x="4061" y="7326"/>
                  </a:cubicBezTo>
                  <a:cubicBezTo>
                    <a:pt x="3993" y="7428"/>
                    <a:pt x="3936" y="7508"/>
                    <a:pt x="3891" y="7610"/>
                  </a:cubicBezTo>
                  <a:cubicBezTo>
                    <a:pt x="3822" y="7621"/>
                    <a:pt x="3765" y="7621"/>
                    <a:pt x="3697" y="7621"/>
                  </a:cubicBezTo>
                  <a:cubicBezTo>
                    <a:pt x="3936" y="7064"/>
                    <a:pt x="4095" y="6484"/>
                    <a:pt x="4152" y="5870"/>
                  </a:cubicBezTo>
                  <a:cubicBezTo>
                    <a:pt x="4198" y="5540"/>
                    <a:pt x="4198" y="5210"/>
                    <a:pt x="4186" y="4880"/>
                  </a:cubicBezTo>
                  <a:cubicBezTo>
                    <a:pt x="4164" y="4619"/>
                    <a:pt x="4118" y="4346"/>
                    <a:pt x="3959" y="4141"/>
                  </a:cubicBezTo>
                  <a:cubicBezTo>
                    <a:pt x="3847" y="4002"/>
                    <a:pt x="3684" y="3930"/>
                    <a:pt x="3520" y="3930"/>
                  </a:cubicBezTo>
                  <a:cubicBezTo>
                    <a:pt x="3416" y="3930"/>
                    <a:pt x="3312" y="3959"/>
                    <a:pt x="3220" y="4016"/>
                  </a:cubicBezTo>
                  <a:cubicBezTo>
                    <a:pt x="3069" y="3856"/>
                    <a:pt x="2857" y="3748"/>
                    <a:pt x="2630" y="3748"/>
                  </a:cubicBezTo>
                  <a:cubicBezTo>
                    <a:pt x="2599" y="3748"/>
                    <a:pt x="2568" y="3750"/>
                    <a:pt x="2537" y="3754"/>
                  </a:cubicBezTo>
                  <a:cubicBezTo>
                    <a:pt x="2401" y="3777"/>
                    <a:pt x="2275" y="3845"/>
                    <a:pt x="2173" y="3936"/>
                  </a:cubicBezTo>
                  <a:cubicBezTo>
                    <a:pt x="2150" y="3925"/>
                    <a:pt x="2128" y="3902"/>
                    <a:pt x="2105" y="3891"/>
                  </a:cubicBezTo>
                  <a:cubicBezTo>
                    <a:pt x="1997" y="3819"/>
                    <a:pt x="1876" y="3784"/>
                    <a:pt x="1754" y="3784"/>
                  </a:cubicBezTo>
                  <a:cubicBezTo>
                    <a:pt x="1606" y="3784"/>
                    <a:pt x="1457" y="3836"/>
                    <a:pt x="1331" y="3936"/>
                  </a:cubicBezTo>
                  <a:cubicBezTo>
                    <a:pt x="1127" y="4096"/>
                    <a:pt x="1013" y="4357"/>
                    <a:pt x="968" y="4607"/>
                  </a:cubicBezTo>
                  <a:cubicBezTo>
                    <a:pt x="899" y="4926"/>
                    <a:pt x="888" y="5256"/>
                    <a:pt x="911" y="5574"/>
                  </a:cubicBezTo>
                  <a:cubicBezTo>
                    <a:pt x="979" y="6245"/>
                    <a:pt x="1184" y="6893"/>
                    <a:pt x="1491" y="7485"/>
                  </a:cubicBezTo>
                  <a:cubicBezTo>
                    <a:pt x="1513" y="7530"/>
                    <a:pt x="1536" y="7576"/>
                    <a:pt x="1559" y="7610"/>
                  </a:cubicBezTo>
                  <a:cubicBezTo>
                    <a:pt x="1468" y="7610"/>
                    <a:pt x="1377" y="7599"/>
                    <a:pt x="1286" y="7599"/>
                  </a:cubicBezTo>
                  <a:cubicBezTo>
                    <a:pt x="1252" y="7485"/>
                    <a:pt x="1184" y="7394"/>
                    <a:pt x="1127" y="7303"/>
                  </a:cubicBezTo>
                  <a:cubicBezTo>
                    <a:pt x="1058" y="7189"/>
                    <a:pt x="990" y="7064"/>
                    <a:pt x="933" y="6950"/>
                  </a:cubicBezTo>
                  <a:cubicBezTo>
                    <a:pt x="820" y="6723"/>
                    <a:pt x="729" y="6484"/>
                    <a:pt x="660" y="6234"/>
                  </a:cubicBezTo>
                  <a:cubicBezTo>
                    <a:pt x="524" y="5733"/>
                    <a:pt x="478" y="5210"/>
                    <a:pt x="535" y="4698"/>
                  </a:cubicBezTo>
                  <a:cubicBezTo>
                    <a:pt x="592" y="4187"/>
                    <a:pt x="751" y="3675"/>
                    <a:pt x="1002" y="3231"/>
                  </a:cubicBezTo>
                  <a:cubicBezTo>
                    <a:pt x="1275" y="2731"/>
                    <a:pt x="1639" y="2298"/>
                    <a:pt x="1912" y="1809"/>
                  </a:cubicBezTo>
                  <a:cubicBezTo>
                    <a:pt x="2082" y="1514"/>
                    <a:pt x="2196" y="1218"/>
                    <a:pt x="2275" y="888"/>
                  </a:cubicBezTo>
                  <a:cubicBezTo>
                    <a:pt x="2310" y="740"/>
                    <a:pt x="2355" y="581"/>
                    <a:pt x="2446" y="467"/>
                  </a:cubicBezTo>
                  <a:cubicBezTo>
                    <a:pt x="2514" y="382"/>
                    <a:pt x="2585" y="339"/>
                    <a:pt x="2657" y="339"/>
                  </a:cubicBezTo>
                  <a:close/>
                  <a:moveTo>
                    <a:pt x="2667" y="4065"/>
                  </a:moveTo>
                  <a:cubicBezTo>
                    <a:pt x="2713" y="4065"/>
                    <a:pt x="2761" y="4075"/>
                    <a:pt x="2810" y="4096"/>
                  </a:cubicBezTo>
                  <a:cubicBezTo>
                    <a:pt x="2878" y="4130"/>
                    <a:pt x="2947" y="4175"/>
                    <a:pt x="2992" y="4243"/>
                  </a:cubicBezTo>
                  <a:cubicBezTo>
                    <a:pt x="2878" y="4414"/>
                    <a:pt x="2810" y="4630"/>
                    <a:pt x="2776" y="4835"/>
                  </a:cubicBezTo>
                  <a:cubicBezTo>
                    <a:pt x="2742" y="4994"/>
                    <a:pt x="2730" y="5165"/>
                    <a:pt x="2776" y="5324"/>
                  </a:cubicBezTo>
                  <a:cubicBezTo>
                    <a:pt x="2810" y="5472"/>
                    <a:pt x="2890" y="5642"/>
                    <a:pt x="3049" y="5676"/>
                  </a:cubicBezTo>
                  <a:cubicBezTo>
                    <a:pt x="3068" y="5681"/>
                    <a:pt x="3088" y="5683"/>
                    <a:pt x="3107" y="5683"/>
                  </a:cubicBezTo>
                  <a:cubicBezTo>
                    <a:pt x="3231" y="5683"/>
                    <a:pt x="3341" y="5592"/>
                    <a:pt x="3390" y="5483"/>
                  </a:cubicBezTo>
                  <a:cubicBezTo>
                    <a:pt x="3458" y="5335"/>
                    <a:pt x="3470" y="5176"/>
                    <a:pt x="3481" y="5017"/>
                  </a:cubicBezTo>
                  <a:cubicBezTo>
                    <a:pt x="3504" y="4778"/>
                    <a:pt x="3492" y="4516"/>
                    <a:pt x="3390" y="4289"/>
                  </a:cubicBezTo>
                  <a:cubicBezTo>
                    <a:pt x="3433" y="4263"/>
                    <a:pt x="3475" y="4250"/>
                    <a:pt x="3523" y="4250"/>
                  </a:cubicBezTo>
                  <a:cubicBezTo>
                    <a:pt x="3539" y="4250"/>
                    <a:pt x="3555" y="4252"/>
                    <a:pt x="3572" y="4255"/>
                  </a:cubicBezTo>
                  <a:cubicBezTo>
                    <a:pt x="3640" y="4266"/>
                    <a:pt x="3686" y="4312"/>
                    <a:pt x="3731" y="4368"/>
                  </a:cubicBezTo>
                  <a:cubicBezTo>
                    <a:pt x="3834" y="4516"/>
                    <a:pt x="3856" y="4721"/>
                    <a:pt x="3868" y="4903"/>
                  </a:cubicBezTo>
                  <a:cubicBezTo>
                    <a:pt x="3879" y="5176"/>
                    <a:pt x="3879" y="5438"/>
                    <a:pt x="3856" y="5711"/>
                  </a:cubicBezTo>
                  <a:cubicBezTo>
                    <a:pt x="3811" y="6245"/>
                    <a:pt x="3686" y="6780"/>
                    <a:pt x="3492" y="7280"/>
                  </a:cubicBezTo>
                  <a:cubicBezTo>
                    <a:pt x="3447" y="7405"/>
                    <a:pt x="3401" y="7519"/>
                    <a:pt x="3345" y="7633"/>
                  </a:cubicBezTo>
                  <a:cubicBezTo>
                    <a:pt x="3242" y="7644"/>
                    <a:pt x="3129" y="7644"/>
                    <a:pt x="3015" y="7644"/>
                  </a:cubicBezTo>
                  <a:cubicBezTo>
                    <a:pt x="2856" y="7656"/>
                    <a:pt x="2696" y="7656"/>
                    <a:pt x="2537" y="7667"/>
                  </a:cubicBezTo>
                  <a:cubicBezTo>
                    <a:pt x="2389" y="7656"/>
                    <a:pt x="2230" y="7644"/>
                    <a:pt x="2071" y="7644"/>
                  </a:cubicBezTo>
                  <a:cubicBezTo>
                    <a:pt x="2003" y="7633"/>
                    <a:pt x="1946" y="7633"/>
                    <a:pt x="1877" y="7633"/>
                  </a:cubicBezTo>
                  <a:cubicBezTo>
                    <a:pt x="1809" y="7428"/>
                    <a:pt x="1707" y="7235"/>
                    <a:pt x="1627" y="7041"/>
                  </a:cubicBezTo>
                  <a:cubicBezTo>
                    <a:pt x="1525" y="6791"/>
                    <a:pt x="1434" y="6541"/>
                    <a:pt x="1366" y="6291"/>
                  </a:cubicBezTo>
                  <a:cubicBezTo>
                    <a:pt x="1218" y="5790"/>
                    <a:pt x="1161" y="5244"/>
                    <a:pt x="1252" y="4732"/>
                  </a:cubicBezTo>
                  <a:cubicBezTo>
                    <a:pt x="1299" y="4489"/>
                    <a:pt x="1469" y="4092"/>
                    <a:pt x="1743" y="4092"/>
                  </a:cubicBezTo>
                  <a:cubicBezTo>
                    <a:pt x="1802" y="4092"/>
                    <a:pt x="1866" y="4110"/>
                    <a:pt x="1934" y="4152"/>
                  </a:cubicBezTo>
                  <a:cubicBezTo>
                    <a:pt x="1946" y="4164"/>
                    <a:pt x="1946" y="4164"/>
                    <a:pt x="1957" y="4175"/>
                  </a:cubicBezTo>
                  <a:cubicBezTo>
                    <a:pt x="1934" y="4209"/>
                    <a:pt x="1900" y="4243"/>
                    <a:pt x="1877" y="4289"/>
                  </a:cubicBezTo>
                  <a:cubicBezTo>
                    <a:pt x="1730" y="4562"/>
                    <a:pt x="1627" y="4892"/>
                    <a:pt x="1695" y="5199"/>
                  </a:cubicBezTo>
                  <a:cubicBezTo>
                    <a:pt x="1730" y="5347"/>
                    <a:pt x="1798" y="5517"/>
                    <a:pt x="1934" y="5597"/>
                  </a:cubicBezTo>
                  <a:cubicBezTo>
                    <a:pt x="1985" y="5622"/>
                    <a:pt x="2040" y="5635"/>
                    <a:pt x="2093" y="5635"/>
                  </a:cubicBezTo>
                  <a:cubicBezTo>
                    <a:pt x="2182" y="5635"/>
                    <a:pt x="2268" y="5600"/>
                    <a:pt x="2332" y="5529"/>
                  </a:cubicBezTo>
                  <a:cubicBezTo>
                    <a:pt x="2423" y="5438"/>
                    <a:pt x="2469" y="5313"/>
                    <a:pt x="2492" y="5187"/>
                  </a:cubicBezTo>
                  <a:cubicBezTo>
                    <a:pt x="2514" y="5017"/>
                    <a:pt x="2526" y="4846"/>
                    <a:pt x="2526" y="4676"/>
                  </a:cubicBezTo>
                  <a:cubicBezTo>
                    <a:pt x="2514" y="4505"/>
                    <a:pt x="2469" y="4334"/>
                    <a:pt x="2378" y="4175"/>
                  </a:cubicBezTo>
                  <a:cubicBezTo>
                    <a:pt x="2465" y="4112"/>
                    <a:pt x="2562" y="4065"/>
                    <a:pt x="2667" y="4065"/>
                  </a:cubicBezTo>
                  <a:close/>
                  <a:moveTo>
                    <a:pt x="1229" y="7940"/>
                  </a:moveTo>
                  <a:cubicBezTo>
                    <a:pt x="1513" y="7963"/>
                    <a:pt x="1786" y="7974"/>
                    <a:pt x="2071" y="7985"/>
                  </a:cubicBezTo>
                  <a:cubicBezTo>
                    <a:pt x="2196" y="7985"/>
                    <a:pt x="2321" y="7997"/>
                    <a:pt x="2457" y="7997"/>
                  </a:cubicBezTo>
                  <a:lnTo>
                    <a:pt x="3003" y="7997"/>
                  </a:lnTo>
                  <a:cubicBezTo>
                    <a:pt x="3288" y="7985"/>
                    <a:pt x="3561" y="7974"/>
                    <a:pt x="3845" y="7963"/>
                  </a:cubicBezTo>
                  <a:cubicBezTo>
                    <a:pt x="3925" y="8247"/>
                    <a:pt x="3936" y="8554"/>
                    <a:pt x="3856" y="8838"/>
                  </a:cubicBezTo>
                  <a:cubicBezTo>
                    <a:pt x="3777" y="9157"/>
                    <a:pt x="3595" y="9441"/>
                    <a:pt x="3345" y="9646"/>
                  </a:cubicBezTo>
                  <a:cubicBezTo>
                    <a:pt x="3254" y="9703"/>
                    <a:pt x="3151" y="9760"/>
                    <a:pt x="3049" y="9805"/>
                  </a:cubicBezTo>
                  <a:cubicBezTo>
                    <a:pt x="2890" y="9885"/>
                    <a:pt x="2708" y="9930"/>
                    <a:pt x="2526" y="9930"/>
                  </a:cubicBezTo>
                  <a:cubicBezTo>
                    <a:pt x="2344" y="9930"/>
                    <a:pt x="2162" y="9873"/>
                    <a:pt x="1991" y="9794"/>
                  </a:cubicBezTo>
                  <a:cubicBezTo>
                    <a:pt x="1900" y="9748"/>
                    <a:pt x="1798" y="9691"/>
                    <a:pt x="1707" y="9635"/>
                  </a:cubicBezTo>
                  <a:cubicBezTo>
                    <a:pt x="1457" y="9430"/>
                    <a:pt x="1275" y="9134"/>
                    <a:pt x="1206" y="8816"/>
                  </a:cubicBezTo>
                  <a:cubicBezTo>
                    <a:pt x="1138" y="8531"/>
                    <a:pt x="1149" y="8224"/>
                    <a:pt x="1229" y="7940"/>
                  </a:cubicBezTo>
                  <a:close/>
                  <a:moveTo>
                    <a:pt x="2662" y="1"/>
                  </a:moveTo>
                  <a:cubicBezTo>
                    <a:pt x="2571" y="1"/>
                    <a:pt x="2469" y="24"/>
                    <a:pt x="2378" y="81"/>
                  </a:cubicBezTo>
                  <a:cubicBezTo>
                    <a:pt x="2253" y="160"/>
                    <a:pt x="2150" y="285"/>
                    <a:pt x="2082" y="422"/>
                  </a:cubicBezTo>
                  <a:cubicBezTo>
                    <a:pt x="1946" y="706"/>
                    <a:pt x="1912" y="1013"/>
                    <a:pt x="1786" y="1298"/>
                  </a:cubicBezTo>
                  <a:cubicBezTo>
                    <a:pt x="1536" y="1844"/>
                    <a:pt x="1138" y="2310"/>
                    <a:pt x="820" y="2810"/>
                  </a:cubicBezTo>
                  <a:cubicBezTo>
                    <a:pt x="205" y="3788"/>
                    <a:pt x="1" y="4971"/>
                    <a:pt x="251" y="6109"/>
                  </a:cubicBezTo>
                  <a:cubicBezTo>
                    <a:pt x="319" y="6416"/>
                    <a:pt x="422" y="6723"/>
                    <a:pt x="558" y="7019"/>
                  </a:cubicBezTo>
                  <a:cubicBezTo>
                    <a:pt x="626" y="7166"/>
                    <a:pt x="695" y="7303"/>
                    <a:pt x="774" y="7428"/>
                  </a:cubicBezTo>
                  <a:cubicBezTo>
                    <a:pt x="831" y="7519"/>
                    <a:pt x="877" y="7610"/>
                    <a:pt x="956" y="7690"/>
                  </a:cubicBezTo>
                  <a:cubicBezTo>
                    <a:pt x="945" y="7701"/>
                    <a:pt x="945" y="7701"/>
                    <a:pt x="945" y="7712"/>
                  </a:cubicBezTo>
                  <a:cubicBezTo>
                    <a:pt x="695" y="8383"/>
                    <a:pt x="808" y="9180"/>
                    <a:pt x="1297" y="9714"/>
                  </a:cubicBezTo>
                  <a:cubicBezTo>
                    <a:pt x="1616" y="10067"/>
                    <a:pt x="2071" y="10271"/>
                    <a:pt x="2526" y="10271"/>
                  </a:cubicBezTo>
                  <a:cubicBezTo>
                    <a:pt x="2538" y="10272"/>
                    <a:pt x="2551" y="10272"/>
                    <a:pt x="2564" y="10272"/>
                  </a:cubicBezTo>
                  <a:cubicBezTo>
                    <a:pt x="3006" y="10272"/>
                    <a:pt x="3444" y="10080"/>
                    <a:pt x="3754" y="9737"/>
                  </a:cubicBezTo>
                  <a:cubicBezTo>
                    <a:pt x="4255" y="9225"/>
                    <a:pt x="4380" y="8452"/>
                    <a:pt x="4164" y="7781"/>
                  </a:cubicBezTo>
                  <a:cubicBezTo>
                    <a:pt x="4266" y="7701"/>
                    <a:pt x="4346" y="7587"/>
                    <a:pt x="4414" y="7462"/>
                  </a:cubicBezTo>
                  <a:cubicBezTo>
                    <a:pt x="4493" y="7337"/>
                    <a:pt x="4573" y="7201"/>
                    <a:pt x="4641" y="7064"/>
                  </a:cubicBezTo>
                  <a:cubicBezTo>
                    <a:pt x="4778" y="6768"/>
                    <a:pt x="4891" y="6461"/>
                    <a:pt x="4971" y="6154"/>
                  </a:cubicBezTo>
                  <a:cubicBezTo>
                    <a:pt x="5233" y="5028"/>
                    <a:pt x="5051" y="3834"/>
                    <a:pt x="4448" y="2844"/>
                  </a:cubicBezTo>
                  <a:cubicBezTo>
                    <a:pt x="4141" y="2344"/>
                    <a:pt x="3754" y="1866"/>
                    <a:pt x="3515" y="1320"/>
                  </a:cubicBezTo>
                  <a:cubicBezTo>
                    <a:pt x="3390" y="1036"/>
                    <a:pt x="3367" y="718"/>
                    <a:pt x="3231" y="433"/>
                  </a:cubicBezTo>
                  <a:cubicBezTo>
                    <a:pt x="3174" y="297"/>
                    <a:pt x="3072" y="172"/>
                    <a:pt x="2947" y="92"/>
                  </a:cubicBezTo>
                  <a:cubicBezTo>
                    <a:pt x="2856" y="24"/>
                    <a:pt x="2765" y="1"/>
                    <a:pt x="2662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5881250" y="2835825"/>
              <a:ext cx="29025" cy="35225"/>
            </a:xfrm>
            <a:custGeom>
              <a:rect b="b" l="l" r="r" t="t"/>
              <a:pathLst>
                <a:path extrusionOk="0" h="1409" w="1161">
                  <a:moveTo>
                    <a:pt x="111" y="1"/>
                  </a:moveTo>
                  <a:cubicBezTo>
                    <a:pt x="105" y="1"/>
                    <a:pt x="99" y="3"/>
                    <a:pt x="92" y="6"/>
                  </a:cubicBezTo>
                  <a:cubicBezTo>
                    <a:pt x="12" y="40"/>
                    <a:pt x="12" y="154"/>
                    <a:pt x="12" y="222"/>
                  </a:cubicBezTo>
                  <a:cubicBezTo>
                    <a:pt x="1" y="313"/>
                    <a:pt x="23" y="416"/>
                    <a:pt x="46" y="507"/>
                  </a:cubicBezTo>
                  <a:cubicBezTo>
                    <a:pt x="92" y="677"/>
                    <a:pt x="171" y="848"/>
                    <a:pt x="274" y="984"/>
                  </a:cubicBezTo>
                  <a:cubicBezTo>
                    <a:pt x="376" y="1121"/>
                    <a:pt x="501" y="1234"/>
                    <a:pt x="649" y="1314"/>
                  </a:cubicBezTo>
                  <a:cubicBezTo>
                    <a:pt x="731" y="1359"/>
                    <a:pt x="852" y="1408"/>
                    <a:pt x="964" y="1408"/>
                  </a:cubicBezTo>
                  <a:cubicBezTo>
                    <a:pt x="1023" y="1408"/>
                    <a:pt x="1080" y="1395"/>
                    <a:pt x="1127" y="1360"/>
                  </a:cubicBezTo>
                  <a:cubicBezTo>
                    <a:pt x="1161" y="1325"/>
                    <a:pt x="1149" y="1269"/>
                    <a:pt x="1115" y="1246"/>
                  </a:cubicBezTo>
                  <a:cubicBezTo>
                    <a:pt x="1058" y="1212"/>
                    <a:pt x="967" y="1200"/>
                    <a:pt x="910" y="1178"/>
                  </a:cubicBezTo>
                  <a:cubicBezTo>
                    <a:pt x="842" y="1155"/>
                    <a:pt x="785" y="1132"/>
                    <a:pt x="729" y="1098"/>
                  </a:cubicBezTo>
                  <a:cubicBezTo>
                    <a:pt x="603" y="1030"/>
                    <a:pt x="501" y="927"/>
                    <a:pt x="421" y="825"/>
                  </a:cubicBezTo>
                  <a:cubicBezTo>
                    <a:pt x="330" y="688"/>
                    <a:pt x="274" y="541"/>
                    <a:pt x="239" y="393"/>
                  </a:cubicBezTo>
                  <a:cubicBezTo>
                    <a:pt x="217" y="313"/>
                    <a:pt x="205" y="234"/>
                    <a:pt x="183" y="154"/>
                  </a:cubicBezTo>
                  <a:cubicBezTo>
                    <a:pt x="172" y="123"/>
                    <a:pt x="162" y="1"/>
                    <a:pt x="11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5915100" y="2851875"/>
              <a:ext cx="20775" cy="17000"/>
            </a:xfrm>
            <a:custGeom>
              <a:rect b="b" l="l" r="r" t="t"/>
              <a:pathLst>
                <a:path extrusionOk="0" h="680" w="831">
                  <a:moveTo>
                    <a:pt x="766" y="0"/>
                  </a:moveTo>
                  <a:cubicBezTo>
                    <a:pt x="757" y="0"/>
                    <a:pt x="748" y="4"/>
                    <a:pt x="739" y="12"/>
                  </a:cubicBezTo>
                  <a:cubicBezTo>
                    <a:pt x="717" y="24"/>
                    <a:pt x="705" y="35"/>
                    <a:pt x="682" y="58"/>
                  </a:cubicBezTo>
                  <a:lnTo>
                    <a:pt x="671" y="92"/>
                  </a:lnTo>
                  <a:cubicBezTo>
                    <a:pt x="671" y="92"/>
                    <a:pt x="660" y="103"/>
                    <a:pt x="660" y="103"/>
                  </a:cubicBezTo>
                  <a:cubicBezTo>
                    <a:pt x="660" y="103"/>
                    <a:pt x="648" y="103"/>
                    <a:pt x="648" y="115"/>
                  </a:cubicBezTo>
                  <a:cubicBezTo>
                    <a:pt x="637" y="115"/>
                    <a:pt x="637" y="126"/>
                    <a:pt x="637" y="137"/>
                  </a:cubicBezTo>
                  <a:cubicBezTo>
                    <a:pt x="626" y="137"/>
                    <a:pt x="626" y="149"/>
                    <a:pt x="614" y="160"/>
                  </a:cubicBezTo>
                  <a:cubicBezTo>
                    <a:pt x="603" y="172"/>
                    <a:pt x="591" y="183"/>
                    <a:pt x="580" y="194"/>
                  </a:cubicBezTo>
                  <a:cubicBezTo>
                    <a:pt x="535" y="263"/>
                    <a:pt x="478" y="319"/>
                    <a:pt x="421" y="365"/>
                  </a:cubicBezTo>
                  <a:cubicBezTo>
                    <a:pt x="364" y="410"/>
                    <a:pt x="284" y="456"/>
                    <a:pt x="228" y="490"/>
                  </a:cubicBezTo>
                  <a:cubicBezTo>
                    <a:pt x="159" y="524"/>
                    <a:pt x="57" y="536"/>
                    <a:pt x="11" y="604"/>
                  </a:cubicBezTo>
                  <a:cubicBezTo>
                    <a:pt x="0" y="615"/>
                    <a:pt x="11" y="649"/>
                    <a:pt x="34" y="661"/>
                  </a:cubicBezTo>
                  <a:cubicBezTo>
                    <a:pt x="61" y="674"/>
                    <a:pt x="87" y="680"/>
                    <a:pt x="114" y="680"/>
                  </a:cubicBezTo>
                  <a:cubicBezTo>
                    <a:pt x="133" y="680"/>
                    <a:pt x="152" y="677"/>
                    <a:pt x="171" y="672"/>
                  </a:cubicBezTo>
                  <a:cubicBezTo>
                    <a:pt x="216" y="661"/>
                    <a:pt x="250" y="649"/>
                    <a:pt x="296" y="627"/>
                  </a:cubicBezTo>
                  <a:cubicBezTo>
                    <a:pt x="375" y="592"/>
                    <a:pt x="455" y="547"/>
                    <a:pt x="523" y="490"/>
                  </a:cubicBezTo>
                  <a:cubicBezTo>
                    <a:pt x="603" y="445"/>
                    <a:pt x="660" y="376"/>
                    <a:pt x="717" y="308"/>
                  </a:cubicBezTo>
                  <a:cubicBezTo>
                    <a:pt x="739" y="274"/>
                    <a:pt x="773" y="240"/>
                    <a:pt x="785" y="194"/>
                  </a:cubicBezTo>
                  <a:cubicBezTo>
                    <a:pt x="785" y="194"/>
                    <a:pt x="785" y="183"/>
                    <a:pt x="785" y="183"/>
                  </a:cubicBezTo>
                  <a:cubicBezTo>
                    <a:pt x="785" y="183"/>
                    <a:pt x="796" y="172"/>
                    <a:pt x="796" y="172"/>
                  </a:cubicBezTo>
                  <a:cubicBezTo>
                    <a:pt x="796" y="160"/>
                    <a:pt x="808" y="149"/>
                    <a:pt x="808" y="137"/>
                  </a:cubicBezTo>
                  <a:cubicBezTo>
                    <a:pt x="819" y="115"/>
                    <a:pt x="830" y="92"/>
                    <a:pt x="819" y="58"/>
                  </a:cubicBezTo>
                  <a:cubicBezTo>
                    <a:pt x="819" y="32"/>
                    <a:pt x="793" y="0"/>
                    <a:pt x="766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5890925" y="2846650"/>
              <a:ext cx="11050" cy="12425"/>
            </a:xfrm>
            <a:custGeom>
              <a:rect b="b" l="l" r="r" t="t"/>
              <a:pathLst>
                <a:path extrusionOk="0" h="497" w="442">
                  <a:moveTo>
                    <a:pt x="49" y="1"/>
                  </a:moveTo>
                  <a:cubicBezTo>
                    <a:pt x="43" y="1"/>
                    <a:pt x="38" y="2"/>
                    <a:pt x="34" y="5"/>
                  </a:cubicBezTo>
                  <a:cubicBezTo>
                    <a:pt x="12" y="28"/>
                    <a:pt x="0" y="51"/>
                    <a:pt x="0" y="74"/>
                  </a:cubicBezTo>
                  <a:cubicBezTo>
                    <a:pt x="12" y="153"/>
                    <a:pt x="57" y="233"/>
                    <a:pt x="114" y="301"/>
                  </a:cubicBezTo>
                  <a:cubicBezTo>
                    <a:pt x="137" y="335"/>
                    <a:pt x="171" y="369"/>
                    <a:pt x="194" y="403"/>
                  </a:cubicBezTo>
                  <a:cubicBezTo>
                    <a:pt x="216" y="415"/>
                    <a:pt x="239" y="437"/>
                    <a:pt x="251" y="449"/>
                  </a:cubicBezTo>
                  <a:cubicBezTo>
                    <a:pt x="273" y="460"/>
                    <a:pt x="296" y="472"/>
                    <a:pt x="319" y="483"/>
                  </a:cubicBezTo>
                  <a:cubicBezTo>
                    <a:pt x="330" y="483"/>
                    <a:pt x="342" y="494"/>
                    <a:pt x="353" y="494"/>
                  </a:cubicBezTo>
                  <a:cubicBezTo>
                    <a:pt x="358" y="496"/>
                    <a:pt x="362" y="496"/>
                    <a:pt x="367" y="496"/>
                  </a:cubicBezTo>
                  <a:cubicBezTo>
                    <a:pt x="407" y="496"/>
                    <a:pt x="441" y="455"/>
                    <a:pt x="421" y="415"/>
                  </a:cubicBezTo>
                  <a:cubicBezTo>
                    <a:pt x="410" y="403"/>
                    <a:pt x="398" y="392"/>
                    <a:pt x="387" y="381"/>
                  </a:cubicBezTo>
                  <a:cubicBezTo>
                    <a:pt x="387" y="358"/>
                    <a:pt x="364" y="346"/>
                    <a:pt x="353" y="335"/>
                  </a:cubicBezTo>
                  <a:cubicBezTo>
                    <a:pt x="342" y="312"/>
                    <a:pt x="319" y="301"/>
                    <a:pt x="307" y="290"/>
                  </a:cubicBezTo>
                  <a:cubicBezTo>
                    <a:pt x="285" y="267"/>
                    <a:pt x="251" y="233"/>
                    <a:pt x="228" y="199"/>
                  </a:cubicBezTo>
                  <a:cubicBezTo>
                    <a:pt x="228" y="199"/>
                    <a:pt x="216" y="187"/>
                    <a:pt x="216" y="187"/>
                  </a:cubicBezTo>
                  <a:lnTo>
                    <a:pt x="205" y="164"/>
                  </a:lnTo>
                  <a:cubicBezTo>
                    <a:pt x="194" y="164"/>
                    <a:pt x="194" y="153"/>
                    <a:pt x="182" y="142"/>
                  </a:cubicBezTo>
                  <a:cubicBezTo>
                    <a:pt x="182" y="142"/>
                    <a:pt x="171" y="130"/>
                    <a:pt x="171" y="119"/>
                  </a:cubicBezTo>
                  <a:cubicBezTo>
                    <a:pt x="160" y="108"/>
                    <a:pt x="148" y="85"/>
                    <a:pt x="137" y="74"/>
                  </a:cubicBezTo>
                  <a:cubicBezTo>
                    <a:pt x="125" y="51"/>
                    <a:pt x="103" y="39"/>
                    <a:pt x="91" y="17"/>
                  </a:cubicBezTo>
                  <a:cubicBezTo>
                    <a:pt x="83" y="9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5896900" y="2845925"/>
              <a:ext cx="7400" cy="7250"/>
            </a:xfrm>
            <a:custGeom>
              <a:rect b="b" l="l" r="r" t="t"/>
              <a:pathLst>
                <a:path extrusionOk="0" h="290" w="296">
                  <a:moveTo>
                    <a:pt x="34" y="0"/>
                  </a:moveTo>
                  <a:cubicBezTo>
                    <a:pt x="12" y="12"/>
                    <a:pt x="0" y="34"/>
                    <a:pt x="0" y="46"/>
                  </a:cubicBezTo>
                  <a:cubicBezTo>
                    <a:pt x="0" y="57"/>
                    <a:pt x="0" y="68"/>
                    <a:pt x="0" y="80"/>
                  </a:cubicBezTo>
                  <a:cubicBezTo>
                    <a:pt x="0" y="103"/>
                    <a:pt x="12" y="125"/>
                    <a:pt x="23" y="148"/>
                  </a:cubicBezTo>
                  <a:cubicBezTo>
                    <a:pt x="34" y="159"/>
                    <a:pt x="34" y="171"/>
                    <a:pt x="46" y="182"/>
                  </a:cubicBezTo>
                  <a:cubicBezTo>
                    <a:pt x="57" y="205"/>
                    <a:pt x="68" y="216"/>
                    <a:pt x="80" y="228"/>
                  </a:cubicBezTo>
                  <a:cubicBezTo>
                    <a:pt x="103" y="250"/>
                    <a:pt x="125" y="262"/>
                    <a:pt x="148" y="273"/>
                  </a:cubicBezTo>
                  <a:cubicBezTo>
                    <a:pt x="159" y="273"/>
                    <a:pt x="159" y="273"/>
                    <a:pt x="171" y="284"/>
                  </a:cubicBezTo>
                  <a:lnTo>
                    <a:pt x="205" y="284"/>
                  </a:lnTo>
                  <a:cubicBezTo>
                    <a:pt x="220" y="284"/>
                    <a:pt x="230" y="290"/>
                    <a:pt x="242" y="290"/>
                  </a:cubicBezTo>
                  <a:cubicBezTo>
                    <a:pt x="248" y="290"/>
                    <a:pt x="254" y="288"/>
                    <a:pt x="262" y="284"/>
                  </a:cubicBezTo>
                  <a:cubicBezTo>
                    <a:pt x="284" y="284"/>
                    <a:pt x="296" y="273"/>
                    <a:pt x="296" y="250"/>
                  </a:cubicBezTo>
                  <a:cubicBezTo>
                    <a:pt x="296" y="239"/>
                    <a:pt x="296" y="216"/>
                    <a:pt x="284" y="205"/>
                  </a:cubicBezTo>
                  <a:cubicBezTo>
                    <a:pt x="284" y="205"/>
                    <a:pt x="273" y="193"/>
                    <a:pt x="273" y="193"/>
                  </a:cubicBezTo>
                  <a:cubicBezTo>
                    <a:pt x="266" y="193"/>
                    <a:pt x="263" y="193"/>
                    <a:pt x="262" y="191"/>
                  </a:cubicBezTo>
                  <a:lnTo>
                    <a:pt x="262" y="191"/>
                  </a:lnTo>
                  <a:cubicBezTo>
                    <a:pt x="265" y="192"/>
                    <a:pt x="269" y="193"/>
                    <a:pt x="273" y="193"/>
                  </a:cubicBezTo>
                  <a:cubicBezTo>
                    <a:pt x="267" y="191"/>
                    <a:pt x="264" y="189"/>
                    <a:pt x="262" y="189"/>
                  </a:cubicBezTo>
                  <a:lnTo>
                    <a:pt x="262" y="189"/>
                  </a:lnTo>
                  <a:cubicBezTo>
                    <a:pt x="262" y="189"/>
                    <a:pt x="262" y="190"/>
                    <a:pt x="262" y="191"/>
                  </a:cubicBezTo>
                  <a:lnTo>
                    <a:pt x="262" y="191"/>
                  </a:lnTo>
                  <a:cubicBezTo>
                    <a:pt x="260" y="189"/>
                    <a:pt x="259" y="188"/>
                    <a:pt x="260" y="188"/>
                  </a:cubicBezTo>
                  <a:lnTo>
                    <a:pt x="260" y="188"/>
                  </a:lnTo>
                  <a:cubicBezTo>
                    <a:pt x="261" y="188"/>
                    <a:pt x="261" y="189"/>
                    <a:pt x="262" y="189"/>
                  </a:cubicBezTo>
                  <a:lnTo>
                    <a:pt x="262" y="189"/>
                  </a:lnTo>
                  <a:cubicBezTo>
                    <a:pt x="262" y="187"/>
                    <a:pt x="262" y="185"/>
                    <a:pt x="262" y="182"/>
                  </a:cubicBezTo>
                  <a:cubicBezTo>
                    <a:pt x="250" y="182"/>
                    <a:pt x="250" y="171"/>
                    <a:pt x="239" y="159"/>
                  </a:cubicBezTo>
                  <a:cubicBezTo>
                    <a:pt x="239" y="159"/>
                    <a:pt x="239" y="159"/>
                    <a:pt x="228" y="148"/>
                  </a:cubicBezTo>
                  <a:cubicBezTo>
                    <a:pt x="216" y="137"/>
                    <a:pt x="216" y="137"/>
                    <a:pt x="205" y="125"/>
                  </a:cubicBezTo>
                  <a:lnTo>
                    <a:pt x="193" y="125"/>
                  </a:lnTo>
                  <a:cubicBezTo>
                    <a:pt x="171" y="103"/>
                    <a:pt x="137" y="80"/>
                    <a:pt x="125" y="46"/>
                  </a:cubicBezTo>
                  <a:cubicBezTo>
                    <a:pt x="114" y="46"/>
                    <a:pt x="114" y="34"/>
                    <a:pt x="103" y="34"/>
                  </a:cubicBezTo>
                  <a:cubicBezTo>
                    <a:pt x="103" y="34"/>
                    <a:pt x="103" y="23"/>
                    <a:pt x="103" y="23"/>
                  </a:cubicBezTo>
                  <a:cubicBezTo>
                    <a:pt x="103" y="23"/>
                    <a:pt x="91" y="23"/>
                    <a:pt x="91" y="12"/>
                  </a:cubicBezTo>
                  <a:cubicBezTo>
                    <a:pt x="68" y="0"/>
                    <a:pt x="57" y="0"/>
                    <a:pt x="34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5898875" y="2846200"/>
              <a:ext cx="325" cy="25"/>
            </a:xfrm>
            <a:custGeom>
              <a:rect b="b" l="l" r="r" t="t"/>
              <a:pathLst>
                <a:path extrusionOk="0" h="1" w="13">
                  <a:moveTo>
                    <a:pt x="1" y="1"/>
                  </a:moveTo>
                  <a:cubicBezTo>
                    <a:pt x="1" y="1"/>
                    <a:pt x="1" y="1"/>
                    <a:pt x="12" y="1"/>
                  </a:cubicBezTo>
                  <a:cubicBezTo>
                    <a:pt x="12" y="1"/>
                    <a:pt x="1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5899175" y="28462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5722300" y="2838600"/>
              <a:ext cx="72250" cy="63650"/>
            </a:xfrm>
            <a:custGeom>
              <a:rect b="b" l="l" r="r" t="t"/>
              <a:pathLst>
                <a:path extrusionOk="0" h="2546" w="2890">
                  <a:moveTo>
                    <a:pt x="1138" y="1522"/>
                  </a:moveTo>
                  <a:lnTo>
                    <a:pt x="1149" y="1533"/>
                  </a:lnTo>
                  <a:lnTo>
                    <a:pt x="1161" y="1533"/>
                  </a:lnTo>
                  <a:cubicBezTo>
                    <a:pt x="1184" y="1544"/>
                    <a:pt x="1218" y="1556"/>
                    <a:pt x="1263" y="1567"/>
                  </a:cubicBezTo>
                  <a:lnTo>
                    <a:pt x="1275" y="1567"/>
                  </a:lnTo>
                  <a:cubicBezTo>
                    <a:pt x="1286" y="1567"/>
                    <a:pt x="1297" y="1567"/>
                    <a:pt x="1309" y="1578"/>
                  </a:cubicBezTo>
                  <a:lnTo>
                    <a:pt x="1331" y="1578"/>
                  </a:lnTo>
                  <a:cubicBezTo>
                    <a:pt x="1331" y="1590"/>
                    <a:pt x="1343" y="1590"/>
                    <a:pt x="1343" y="1590"/>
                  </a:cubicBezTo>
                  <a:lnTo>
                    <a:pt x="1354" y="1590"/>
                  </a:lnTo>
                  <a:lnTo>
                    <a:pt x="1366" y="1601"/>
                  </a:lnTo>
                  <a:lnTo>
                    <a:pt x="1388" y="1601"/>
                  </a:lnTo>
                  <a:cubicBezTo>
                    <a:pt x="1400" y="1612"/>
                    <a:pt x="1400" y="1612"/>
                    <a:pt x="1400" y="1612"/>
                  </a:cubicBezTo>
                  <a:cubicBezTo>
                    <a:pt x="1400" y="1612"/>
                    <a:pt x="1400" y="1624"/>
                    <a:pt x="1388" y="1624"/>
                  </a:cubicBezTo>
                  <a:cubicBezTo>
                    <a:pt x="1377" y="1635"/>
                    <a:pt x="1366" y="1635"/>
                    <a:pt x="1354" y="1647"/>
                  </a:cubicBezTo>
                  <a:lnTo>
                    <a:pt x="1343" y="1647"/>
                  </a:lnTo>
                  <a:cubicBezTo>
                    <a:pt x="1331" y="1658"/>
                    <a:pt x="1331" y="1658"/>
                    <a:pt x="1320" y="1658"/>
                  </a:cubicBezTo>
                  <a:lnTo>
                    <a:pt x="1297" y="1658"/>
                  </a:lnTo>
                  <a:cubicBezTo>
                    <a:pt x="1286" y="1658"/>
                    <a:pt x="1252" y="1658"/>
                    <a:pt x="1240" y="1647"/>
                  </a:cubicBezTo>
                  <a:cubicBezTo>
                    <a:pt x="1218" y="1647"/>
                    <a:pt x="1206" y="1635"/>
                    <a:pt x="1184" y="1635"/>
                  </a:cubicBezTo>
                  <a:cubicBezTo>
                    <a:pt x="1172" y="1624"/>
                    <a:pt x="1161" y="1612"/>
                    <a:pt x="1161" y="1612"/>
                  </a:cubicBezTo>
                  <a:cubicBezTo>
                    <a:pt x="1138" y="1601"/>
                    <a:pt x="1127" y="1590"/>
                    <a:pt x="1115" y="1567"/>
                  </a:cubicBezTo>
                  <a:cubicBezTo>
                    <a:pt x="1104" y="1567"/>
                    <a:pt x="1104" y="1556"/>
                    <a:pt x="1104" y="1556"/>
                  </a:cubicBezTo>
                  <a:cubicBezTo>
                    <a:pt x="1093" y="1533"/>
                    <a:pt x="1104" y="1533"/>
                    <a:pt x="1104" y="1533"/>
                  </a:cubicBezTo>
                  <a:cubicBezTo>
                    <a:pt x="1104" y="1522"/>
                    <a:pt x="1115" y="1522"/>
                    <a:pt x="1127" y="1522"/>
                  </a:cubicBezTo>
                  <a:close/>
                  <a:moveTo>
                    <a:pt x="933" y="1658"/>
                  </a:moveTo>
                  <a:cubicBezTo>
                    <a:pt x="956" y="1669"/>
                    <a:pt x="967" y="1669"/>
                    <a:pt x="979" y="1681"/>
                  </a:cubicBezTo>
                  <a:cubicBezTo>
                    <a:pt x="1002" y="1692"/>
                    <a:pt x="1013" y="1703"/>
                    <a:pt x="1036" y="1715"/>
                  </a:cubicBezTo>
                  <a:lnTo>
                    <a:pt x="1070" y="1726"/>
                  </a:lnTo>
                  <a:cubicBezTo>
                    <a:pt x="1070" y="1726"/>
                    <a:pt x="1081" y="1738"/>
                    <a:pt x="1093" y="1738"/>
                  </a:cubicBezTo>
                  <a:lnTo>
                    <a:pt x="1104" y="1749"/>
                  </a:lnTo>
                  <a:cubicBezTo>
                    <a:pt x="1115" y="1749"/>
                    <a:pt x="1127" y="1749"/>
                    <a:pt x="1127" y="1760"/>
                  </a:cubicBezTo>
                  <a:cubicBezTo>
                    <a:pt x="1172" y="1772"/>
                    <a:pt x="1206" y="1783"/>
                    <a:pt x="1240" y="1794"/>
                  </a:cubicBezTo>
                  <a:cubicBezTo>
                    <a:pt x="1263" y="1806"/>
                    <a:pt x="1286" y="1806"/>
                    <a:pt x="1297" y="1817"/>
                  </a:cubicBezTo>
                  <a:lnTo>
                    <a:pt x="1309" y="1817"/>
                  </a:lnTo>
                  <a:cubicBezTo>
                    <a:pt x="1320" y="1829"/>
                    <a:pt x="1343" y="1829"/>
                    <a:pt x="1354" y="1840"/>
                  </a:cubicBezTo>
                  <a:lnTo>
                    <a:pt x="1366" y="1840"/>
                  </a:lnTo>
                  <a:cubicBezTo>
                    <a:pt x="1377" y="1851"/>
                    <a:pt x="1377" y="1851"/>
                    <a:pt x="1388" y="1863"/>
                  </a:cubicBezTo>
                  <a:cubicBezTo>
                    <a:pt x="1400" y="1863"/>
                    <a:pt x="1400" y="1863"/>
                    <a:pt x="1400" y="1874"/>
                  </a:cubicBezTo>
                  <a:cubicBezTo>
                    <a:pt x="1400" y="1885"/>
                    <a:pt x="1388" y="1897"/>
                    <a:pt x="1377" y="1897"/>
                  </a:cubicBezTo>
                  <a:lnTo>
                    <a:pt x="1331" y="1897"/>
                  </a:lnTo>
                  <a:cubicBezTo>
                    <a:pt x="1326" y="1903"/>
                    <a:pt x="1317" y="1905"/>
                    <a:pt x="1309" y="1905"/>
                  </a:cubicBezTo>
                  <a:cubicBezTo>
                    <a:pt x="1300" y="1905"/>
                    <a:pt x="1292" y="1903"/>
                    <a:pt x="1286" y="1897"/>
                  </a:cubicBezTo>
                  <a:cubicBezTo>
                    <a:pt x="1263" y="1897"/>
                    <a:pt x="1229" y="1885"/>
                    <a:pt x="1218" y="1885"/>
                  </a:cubicBezTo>
                  <a:cubicBezTo>
                    <a:pt x="1172" y="1874"/>
                    <a:pt x="1138" y="1851"/>
                    <a:pt x="1093" y="1829"/>
                  </a:cubicBezTo>
                  <a:cubicBezTo>
                    <a:pt x="1002" y="1794"/>
                    <a:pt x="945" y="1749"/>
                    <a:pt x="911" y="1692"/>
                  </a:cubicBezTo>
                  <a:cubicBezTo>
                    <a:pt x="899" y="1669"/>
                    <a:pt x="899" y="1669"/>
                    <a:pt x="899" y="1658"/>
                  </a:cubicBezTo>
                  <a:close/>
                  <a:moveTo>
                    <a:pt x="2503" y="1067"/>
                  </a:moveTo>
                  <a:cubicBezTo>
                    <a:pt x="2514" y="1067"/>
                    <a:pt x="2526" y="1078"/>
                    <a:pt x="2537" y="1089"/>
                  </a:cubicBezTo>
                  <a:cubicBezTo>
                    <a:pt x="2537" y="1101"/>
                    <a:pt x="2548" y="1112"/>
                    <a:pt x="2548" y="1135"/>
                  </a:cubicBezTo>
                  <a:lnTo>
                    <a:pt x="2548" y="1146"/>
                  </a:lnTo>
                  <a:cubicBezTo>
                    <a:pt x="2548" y="1158"/>
                    <a:pt x="2548" y="1169"/>
                    <a:pt x="2548" y="1180"/>
                  </a:cubicBezTo>
                  <a:lnTo>
                    <a:pt x="2548" y="1192"/>
                  </a:lnTo>
                  <a:cubicBezTo>
                    <a:pt x="2548" y="1203"/>
                    <a:pt x="2548" y="1203"/>
                    <a:pt x="2548" y="1203"/>
                  </a:cubicBezTo>
                  <a:lnTo>
                    <a:pt x="2560" y="1214"/>
                  </a:lnTo>
                  <a:cubicBezTo>
                    <a:pt x="2560" y="1237"/>
                    <a:pt x="2548" y="1283"/>
                    <a:pt x="2548" y="1317"/>
                  </a:cubicBezTo>
                  <a:lnTo>
                    <a:pt x="2548" y="1340"/>
                  </a:lnTo>
                  <a:cubicBezTo>
                    <a:pt x="2526" y="1419"/>
                    <a:pt x="2503" y="1499"/>
                    <a:pt x="2469" y="1578"/>
                  </a:cubicBezTo>
                  <a:cubicBezTo>
                    <a:pt x="2435" y="1658"/>
                    <a:pt x="2389" y="1726"/>
                    <a:pt x="2332" y="1794"/>
                  </a:cubicBezTo>
                  <a:cubicBezTo>
                    <a:pt x="2298" y="1829"/>
                    <a:pt x="2275" y="1863"/>
                    <a:pt x="2241" y="1885"/>
                  </a:cubicBezTo>
                  <a:lnTo>
                    <a:pt x="2230" y="1885"/>
                  </a:lnTo>
                  <a:cubicBezTo>
                    <a:pt x="2207" y="1908"/>
                    <a:pt x="2173" y="1931"/>
                    <a:pt x="2139" y="1931"/>
                  </a:cubicBezTo>
                  <a:cubicBezTo>
                    <a:pt x="2139" y="1931"/>
                    <a:pt x="2128" y="1931"/>
                    <a:pt x="2128" y="1920"/>
                  </a:cubicBezTo>
                  <a:cubicBezTo>
                    <a:pt x="2128" y="1874"/>
                    <a:pt x="2162" y="1840"/>
                    <a:pt x="2207" y="1794"/>
                  </a:cubicBezTo>
                  <a:cubicBezTo>
                    <a:pt x="2219" y="1772"/>
                    <a:pt x="2230" y="1760"/>
                    <a:pt x="2253" y="1738"/>
                  </a:cubicBezTo>
                  <a:cubicBezTo>
                    <a:pt x="2298" y="1669"/>
                    <a:pt x="2344" y="1601"/>
                    <a:pt x="2366" y="1544"/>
                  </a:cubicBezTo>
                  <a:cubicBezTo>
                    <a:pt x="2401" y="1476"/>
                    <a:pt x="2423" y="1396"/>
                    <a:pt x="2446" y="1305"/>
                  </a:cubicBezTo>
                  <a:cubicBezTo>
                    <a:pt x="2446" y="1283"/>
                    <a:pt x="2446" y="1271"/>
                    <a:pt x="2457" y="1249"/>
                  </a:cubicBezTo>
                  <a:lnTo>
                    <a:pt x="2457" y="1226"/>
                  </a:lnTo>
                  <a:cubicBezTo>
                    <a:pt x="2457" y="1214"/>
                    <a:pt x="2457" y="1214"/>
                    <a:pt x="2457" y="1214"/>
                  </a:cubicBezTo>
                  <a:lnTo>
                    <a:pt x="2469" y="1203"/>
                  </a:lnTo>
                  <a:cubicBezTo>
                    <a:pt x="2469" y="1192"/>
                    <a:pt x="2469" y="1192"/>
                    <a:pt x="2469" y="1180"/>
                  </a:cubicBezTo>
                  <a:lnTo>
                    <a:pt x="2469" y="1169"/>
                  </a:lnTo>
                  <a:cubicBezTo>
                    <a:pt x="2469" y="1158"/>
                    <a:pt x="2469" y="1146"/>
                    <a:pt x="2469" y="1135"/>
                  </a:cubicBezTo>
                  <a:cubicBezTo>
                    <a:pt x="2480" y="1112"/>
                    <a:pt x="2480" y="1101"/>
                    <a:pt x="2492" y="1078"/>
                  </a:cubicBezTo>
                  <a:cubicBezTo>
                    <a:pt x="2492" y="1078"/>
                    <a:pt x="2492" y="1067"/>
                    <a:pt x="2492" y="1067"/>
                  </a:cubicBezTo>
                  <a:close/>
                  <a:moveTo>
                    <a:pt x="421" y="1419"/>
                  </a:moveTo>
                  <a:cubicBezTo>
                    <a:pt x="444" y="1419"/>
                    <a:pt x="490" y="1476"/>
                    <a:pt x="501" y="1499"/>
                  </a:cubicBezTo>
                  <a:cubicBezTo>
                    <a:pt x="501" y="1510"/>
                    <a:pt x="512" y="1510"/>
                    <a:pt x="512" y="1522"/>
                  </a:cubicBezTo>
                  <a:cubicBezTo>
                    <a:pt x="558" y="1578"/>
                    <a:pt x="615" y="1647"/>
                    <a:pt x="672" y="1703"/>
                  </a:cubicBezTo>
                  <a:cubicBezTo>
                    <a:pt x="774" y="1829"/>
                    <a:pt x="899" y="1931"/>
                    <a:pt x="1047" y="2011"/>
                  </a:cubicBezTo>
                  <a:cubicBezTo>
                    <a:pt x="1172" y="2079"/>
                    <a:pt x="1309" y="2113"/>
                    <a:pt x="1457" y="2124"/>
                  </a:cubicBezTo>
                  <a:cubicBezTo>
                    <a:pt x="1525" y="2124"/>
                    <a:pt x="1593" y="2113"/>
                    <a:pt x="1661" y="2113"/>
                  </a:cubicBezTo>
                  <a:cubicBezTo>
                    <a:pt x="1684" y="2102"/>
                    <a:pt x="1707" y="2102"/>
                    <a:pt x="1729" y="2090"/>
                  </a:cubicBezTo>
                  <a:cubicBezTo>
                    <a:pt x="1775" y="2079"/>
                    <a:pt x="1820" y="2067"/>
                    <a:pt x="1855" y="2067"/>
                  </a:cubicBezTo>
                  <a:cubicBezTo>
                    <a:pt x="1866" y="2079"/>
                    <a:pt x="1889" y="2090"/>
                    <a:pt x="1900" y="2102"/>
                  </a:cubicBezTo>
                  <a:cubicBezTo>
                    <a:pt x="1900" y="2113"/>
                    <a:pt x="1900" y="2113"/>
                    <a:pt x="1900" y="2124"/>
                  </a:cubicBezTo>
                  <a:cubicBezTo>
                    <a:pt x="1843" y="2238"/>
                    <a:pt x="1638" y="2284"/>
                    <a:pt x="1479" y="2284"/>
                  </a:cubicBezTo>
                  <a:cubicBezTo>
                    <a:pt x="1331" y="2284"/>
                    <a:pt x="1161" y="2238"/>
                    <a:pt x="1013" y="2170"/>
                  </a:cubicBezTo>
                  <a:cubicBezTo>
                    <a:pt x="854" y="2090"/>
                    <a:pt x="717" y="1988"/>
                    <a:pt x="592" y="1851"/>
                  </a:cubicBezTo>
                  <a:cubicBezTo>
                    <a:pt x="524" y="1772"/>
                    <a:pt x="467" y="1692"/>
                    <a:pt x="444" y="1624"/>
                  </a:cubicBezTo>
                  <a:lnTo>
                    <a:pt x="433" y="1601"/>
                  </a:lnTo>
                  <a:cubicBezTo>
                    <a:pt x="410" y="1544"/>
                    <a:pt x="376" y="1465"/>
                    <a:pt x="410" y="1431"/>
                  </a:cubicBezTo>
                  <a:cubicBezTo>
                    <a:pt x="410" y="1419"/>
                    <a:pt x="410" y="1419"/>
                    <a:pt x="410" y="1419"/>
                  </a:cubicBezTo>
                  <a:close/>
                  <a:moveTo>
                    <a:pt x="2372" y="0"/>
                  </a:moveTo>
                  <a:cubicBezTo>
                    <a:pt x="2366" y="0"/>
                    <a:pt x="2361" y="3"/>
                    <a:pt x="2355" y="9"/>
                  </a:cubicBezTo>
                  <a:cubicBezTo>
                    <a:pt x="2105" y="145"/>
                    <a:pt x="1866" y="282"/>
                    <a:pt x="1627" y="407"/>
                  </a:cubicBezTo>
                  <a:cubicBezTo>
                    <a:pt x="1513" y="475"/>
                    <a:pt x="1400" y="532"/>
                    <a:pt x="1286" y="589"/>
                  </a:cubicBezTo>
                  <a:lnTo>
                    <a:pt x="1218" y="623"/>
                  </a:lnTo>
                  <a:lnTo>
                    <a:pt x="1206" y="634"/>
                  </a:lnTo>
                  <a:lnTo>
                    <a:pt x="1218" y="657"/>
                  </a:lnTo>
                  <a:lnTo>
                    <a:pt x="1195" y="634"/>
                  </a:lnTo>
                  <a:lnTo>
                    <a:pt x="1127" y="668"/>
                  </a:lnTo>
                  <a:cubicBezTo>
                    <a:pt x="1013" y="725"/>
                    <a:pt x="899" y="782"/>
                    <a:pt x="785" y="839"/>
                  </a:cubicBezTo>
                  <a:cubicBezTo>
                    <a:pt x="535" y="953"/>
                    <a:pt x="285" y="1067"/>
                    <a:pt x="23" y="1180"/>
                  </a:cubicBezTo>
                  <a:cubicBezTo>
                    <a:pt x="1" y="1180"/>
                    <a:pt x="1" y="1203"/>
                    <a:pt x="1" y="1214"/>
                  </a:cubicBezTo>
                  <a:cubicBezTo>
                    <a:pt x="58" y="1522"/>
                    <a:pt x="194" y="1794"/>
                    <a:pt x="387" y="2022"/>
                  </a:cubicBezTo>
                  <a:cubicBezTo>
                    <a:pt x="603" y="2272"/>
                    <a:pt x="899" y="2454"/>
                    <a:pt x="1218" y="2522"/>
                  </a:cubicBezTo>
                  <a:cubicBezTo>
                    <a:pt x="1331" y="2545"/>
                    <a:pt x="1457" y="2545"/>
                    <a:pt x="1559" y="2545"/>
                  </a:cubicBezTo>
                  <a:cubicBezTo>
                    <a:pt x="1752" y="2545"/>
                    <a:pt x="1946" y="2500"/>
                    <a:pt x="2105" y="2420"/>
                  </a:cubicBezTo>
                  <a:cubicBezTo>
                    <a:pt x="2264" y="2329"/>
                    <a:pt x="2412" y="2204"/>
                    <a:pt x="2526" y="2056"/>
                  </a:cubicBezTo>
                  <a:cubicBezTo>
                    <a:pt x="2594" y="1976"/>
                    <a:pt x="2662" y="1874"/>
                    <a:pt x="2719" y="1772"/>
                  </a:cubicBezTo>
                  <a:cubicBezTo>
                    <a:pt x="2855" y="1465"/>
                    <a:pt x="2890" y="1123"/>
                    <a:pt x="2810" y="794"/>
                  </a:cubicBezTo>
                  <a:cubicBezTo>
                    <a:pt x="2753" y="509"/>
                    <a:pt x="2605" y="248"/>
                    <a:pt x="2389" y="9"/>
                  </a:cubicBezTo>
                  <a:cubicBezTo>
                    <a:pt x="2383" y="3"/>
                    <a:pt x="2378" y="0"/>
                    <a:pt x="2372" y="0"/>
                  </a:cubicBezTo>
                  <a:close/>
                </a:path>
              </a:pathLst>
            </a:custGeom>
            <a:solidFill>
              <a:srgbClr val="F0B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5662600" y="2682125"/>
              <a:ext cx="117725" cy="179175"/>
            </a:xfrm>
            <a:custGeom>
              <a:rect b="b" l="l" r="r" t="t"/>
              <a:pathLst>
                <a:path extrusionOk="0" h="7167" w="4709">
                  <a:moveTo>
                    <a:pt x="296" y="0"/>
                  </a:moveTo>
                  <a:cubicBezTo>
                    <a:pt x="257" y="0"/>
                    <a:pt x="223" y="9"/>
                    <a:pt x="194" y="24"/>
                  </a:cubicBezTo>
                  <a:cubicBezTo>
                    <a:pt x="114" y="58"/>
                    <a:pt x="68" y="137"/>
                    <a:pt x="46" y="251"/>
                  </a:cubicBezTo>
                  <a:cubicBezTo>
                    <a:pt x="23" y="410"/>
                    <a:pt x="57" y="570"/>
                    <a:pt x="91" y="706"/>
                  </a:cubicBezTo>
                  <a:lnTo>
                    <a:pt x="91" y="729"/>
                  </a:lnTo>
                  <a:cubicBezTo>
                    <a:pt x="171" y="1059"/>
                    <a:pt x="205" y="1377"/>
                    <a:pt x="194" y="1696"/>
                  </a:cubicBezTo>
                  <a:cubicBezTo>
                    <a:pt x="171" y="1980"/>
                    <a:pt x="137" y="2253"/>
                    <a:pt x="103" y="2526"/>
                  </a:cubicBezTo>
                  <a:cubicBezTo>
                    <a:pt x="68" y="2799"/>
                    <a:pt x="34" y="3095"/>
                    <a:pt x="23" y="3379"/>
                  </a:cubicBezTo>
                  <a:cubicBezTo>
                    <a:pt x="0" y="3902"/>
                    <a:pt x="91" y="4425"/>
                    <a:pt x="285" y="4914"/>
                  </a:cubicBezTo>
                  <a:cubicBezTo>
                    <a:pt x="478" y="5403"/>
                    <a:pt x="751" y="5847"/>
                    <a:pt x="1103" y="6234"/>
                  </a:cubicBezTo>
                  <a:cubicBezTo>
                    <a:pt x="1285" y="6427"/>
                    <a:pt x="1479" y="6598"/>
                    <a:pt x="1672" y="6745"/>
                  </a:cubicBezTo>
                  <a:cubicBezTo>
                    <a:pt x="1786" y="6825"/>
                    <a:pt x="1900" y="6905"/>
                    <a:pt x="2013" y="6973"/>
                  </a:cubicBezTo>
                  <a:cubicBezTo>
                    <a:pt x="2036" y="6984"/>
                    <a:pt x="2059" y="6996"/>
                    <a:pt x="2082" y="7007"/>
                  </a:cubicBezTo>
                  <a:cubicBezTo>
                    <a:pt x="2161" y="7053"/>
                    <a:pt x="2229" y="7098"/>
                    <a:pt x="2298" y="7155"/>
                  </a:cubicBezTo>
                  <a:cubicBezTo>
                    <a:pt x="2298" y="7166"/>
                    <a:pt x="2320" y="7166"/>
                    <a:pt x="2332" y="7166"/>
                  </a:cubicBezTo>
                  <a:cubicBezTo>
                    <a:pt x="2400" y="7132"/>
                    <a:pt x="2480" y="7098"/>
                    <a:pt x="2548" y="7064"/>
                  </a:cubicBezTo>
                  <a:lnTo>
                    <a:pt x="2582" y="7053"/>
                  </a:lnTo>
                  <a:cubicBezTo>
                    <a:pt x="2593" y="7053"/>
                    <a:pt x="2593" y="7041"/>
                    <a:pt x="2593" y="7030"/>
                  </a:cubicBezTo>
                  <a:cubicBezTo>
                    <a:pt x="2593" y="7018"/>
                    <a:pt x="2593" y="7007"/>
                    <a:pt x="2582" y="6996"/>
                  </a:cubicBezTo>
                  <a:cubicBezTo>
                    <a:pt x="2548" y="6973"/>
                    <a:pt x="2502" y="6939"/>
                    <a:pt x="2468" y="6916"/>
                  </a:cubicBezTo>
                  <a:cubicBezTo>
                    <a:pt x="1900" y="6518"/>
                    <a:pt x="1422" y="6018"/>
                    <a:pt x="1081" y="5494"/>
                  </a:cubicBezTo>
                  <a:cubicBezTo>
                    <a:pt x="899" y="5210"/>
                    <a:pt x="762" y="4914"/>
                    <a:pt x="683" y="4619"/>
                  </a:cubicBezTo>
                  <a:cubicBezTo>
                    <a:pt x="637" y="4448"/>
                    <a:pt x="580" y="4141"/>
                    <a:pt x="705" y="3868"/>
                  </a:cubicBezTo>
                  <a:cubicBezTo>
                    <a:pt x="811" y="3635"/>
                    <a:pt x="1036" y="3490"/>
                    <a:pt x="1287" y="3490"/>
                  </a:cubicBezTo>
                  <a:cubicBezTo>
                    <a:pt x="1305" y="3490"/>
                    <a:pt x="1324" y="3491"/>
                    <a:pt x="1342" y="3493"/>
                  </a:cubicBezTo>
                  <a:cubicBezTo>
                    <a:pt x="1365" y="3493"/>
                    <a:pt x="1376" y="3504"/>
                    <a:pt x="1399" y="3504"/>
                  </a:cubicBezTo>
                  <a:lnTo>
                    <a:pt x="1411" y="3504"/>
                  </a:lnTo>
                  <a:cubicBezTo>
                    <a:pt x="1417" y="3507"/>
                    <a:pt x="1423" y="3509"/>
                    <a:pt x="1428" y="3509"/>
                  </a:cubicBezTo>
                  <a:cubicBezTo>
                    <a:pt x="1439" y="3509"/>
                    <a:pt x="1445" y="3501"/>
                    <a:pt x="1445" y="3493"/>
                  </a:cubicBezTo>
                  <a:cubicBezTo>
                    <a:pt x="1502" y="3356"/>
                    <a:pt x="1581" y="3254"/>
                    <a:pt x="1683" y="3174"/>
                  </a:cubicBezTo>
                  <a:cubicBezTo>
                    <a:pt x="1793" y="3092"/>
                    <a:pt x="1931" y="3051"/>
                    <a:pt x="2077" y="3051"/>
                  </a:cubicBezTo>
                  <a:cubicBezTo>
                    <a:pt x="2175" y="3051"/>
                    <a:pt x="2277" y="3070"/>
                    <a:pt x="2377" y="3106"/>
                  </a:cubicBezTo>
                  <a:cubicBezTo>
                    <a:pt x="2389" y="3106"/>
                    <a:pt x="2411" y="3106"/>
                    <a:pt x="2411" y="3083"/>
                  </a:cubicBezTo>
                  <a:cubicBezTo>
                    <a:pt x="2518" y="2918"/>
                    <a:pt x="2697" y="2825"/>
                    <a:pt x="2878" y="2825"/>
                  </a:cubicBezTo>
                  <a:cubicBezTo>
                    <a:pt x="2947" y="2825"/>
                    <a:pt x="3017" y="2839"/>
                    <a:pt x="3082" y="2867"/>
                  </a:cubicBezTo>
                  <a:cubicBezTo>
                    <a:pt x="3333" y="2981"/>
                    <a:pt x="3492" y="3220"/>
                    <a:pt x="3606" y="3413"/>
                  </a:cubicBezTo>
                  <a:cubicBezTo>
                    <a:pt x="3776" y="3697"/>
                    <a:pt x="3924" y="3993"/>
                    <a:pt x="4038" y="4300"/>
                  </a:cubicBezTo>
                  <a:cubicBezTo>
                    <a:pt x="4254" y="4869"/>
                    <a:pt x="4390" y="5449"/>
                    <a:pt x="4436" y="6052"/>
                  </a:cubicBezTo>
                  <a:cubicBezTo>
                    <a:pt x="4436" y="6063"/>
                    <a:pt x="4436" y="6074"/>
                    <a:pt x="4447" y="6086"/>
                  </a:cubicBezTo>
                  <a:lnTo>
                    <a:pt x="4481" y="6086"/>
                  </a:lnTo>
                  <a:lnTo>
                    <a:pt x="4538" y="6040"/>
                  </a:lnTo>
                  <a:cubicBezTo>
                    <a:pt x="4584" y="6029"/>
                    <a:pt x="4618" y="6006"/>
                    <a:pt x="4652" y="5983"/>
                  </a:cubicBezTo>
                  <a:cubicBezTo>
                    <a:pt x="4663" y="5983"/>
                    <a:pt x="4663" y="5972"/>
                    <a:pt x="4663" y="5949"/>
                  </a:cubicBezTo>
                  <a:cubicBezTo>
                    <a:pt x="4652" y="5870"/>
                    <a:pt x="4663" y="5790"/>
                    <a:pt x="4675" y="5699"/>
                  </a:cubicBezTo>
                  <a:cubicBezTo>
                    <a:pt x="4675" y="5676"/>
                    <a:pt x="4686" y="5654"/>
                    <a:pt x="4686" y="5631"/>
                  </a:cubicBezTo>
                  <a:cubicBezTo>
                    <a:pt x="4698" y="5494"/>
                    <a:pt x="4709" y="5358"/>
                    <a:pt x="4709" y="5221"/>
                  </a:cubicBezTo>
                  <a:cubicBezTo>
                    <a:pt x="4709" y="4971"/>
                    <a:pt x="4686" y="4721"/>
                    <a:pt x="4641" y="4459"/>
                  </a:cubicBezTo>
                  <a:cubicBezTo>
                    <a:pt x="4538" y="3948"/>
                    <a:pt x="4345" y="3458"/>
                    <a:pt x="4061" y="3015"/>
                  </a:cubicBezTo>
                  <a:cubicBezTo>
                    <a:pt x="3788" y="2571"/>
                    <a:pt x="3412" y="2185"/>
                    <a:pt x="2991" y="1889"/>
                  </a:cubicBezTo>
                  <a:cubicBezTo>
                    <a:pt x="2753" y="1718"/>
                    <a:pt x="2502" y="1582"/>
                    <a:pt x="2252" y="1445"/>
                  </a:cubicBezTo>
                  <a:cubicBezTo>
                    <a:pt x="2013" y="1309"/>
                    <a:pt x="1763" y="1172"/>
                    <a:pt x="1536" y="1025"/>
                  </a:cubicBezTo>
                  <a:cubicBezTo>
                    <a:pt x="1274" y="843"/>
                    <a:pt x="1035" y="626"/>
                    <a:pt x="819" y="365"/>
                  </a:cubicBezTo>
                  <a:lnTo>
                    <a:pt x="808" y="353"/>
                  </a:lnTo>
                  <a:cubicBezTo>
                    <a:pt x="705" y="228"/>
                    <a:pt x="603" y="115"/>
                    <a:pt x="467" y="46"/>
                  </a:cubicBezTo>
                  <a:cubicBezTo>
                    <a:pt x="402" y="14"/>
                    <a:pt x="346" y="0"/>
                    <a:pt x="29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5683625" y="2758900"/>
              <a:ext cx="83925" cy="96425"/>
            </a:xfrm>
            <a:custGeom>
              <a:rect b="b" l="l" r="r" t="t"/>
              <a:pathLst>
                <a:path extrusionOk="0" h="3857" w="3357">
                  <a:moveTo>
                    <a:pt x="2026" y="1"/>
                  </a:moveTo>
                  <a:cubicBezTo>
                    <a:pt x="2003" y="1"/>
                    <a:pt x="1980" y="5"/>
                    <a:pt x="1957" y="12"/>
                  </a:cubicBezTo>
                  <a:cubicBezTo>
                    <a:pt x="1900" y="35"/>
                    <a:pt x="1843" y="80"/>
                    <a:pt x="1798" y="137"/>
                  </a:cubicBezTo>
                  <a:cubicBezTo>
                    <a:pt x="1787" y="149"/>
                    <a:pt x="1798" y="171"/>
                    <a:pt x="1809" y="183"/>
                  </a:cubicBezTo>
                  <a:cubicBezTo>
                    <a:pt x="1968" y="308"/>
                    <a:pt x="2105" y="513"/>
                    <a:pt x="2219" y="774"/>
                  </a:cubicBezTo>
                  <a:lnTo>
                    <a:pt x="2230" y="808"/>
                  </a:lnTo>
                  <a:cubicBezTo>
                    <a:pt x="2276" y="933"/>
                    <a:pt x="2332" y="1081"/>
                    <a:pt x="2344" y="1218"/>
                  </a:cubicBezTo>
                  <a:cubicBezTo>
                    <a:pt x="2344" y="1343"/>
                    <a:pt x="2287" y="1491"/>
                    <a:pt x="2150" y="1525"/>
                  </a:cubicBezTo>
                  <a:cubicBezTo>
                    <a:pt x="2132" y="1529"/>
                    <a:pt x="2114" y="1531"/>
                    <a:pt x="2096" y="1531"/>
                  </a:cubicBezTo>
                  <a:cubicBezTo>
                    <a:pt x="1958" y="1531"/>
                    <a:pt x="1836" y="1423"/>
                    <a:pt x="1775" y="1343"/>
                  </a:cubicBezTo>
                  <a:cubicBezTo>
                    <a:pt x="1684" y="1241"/>
                    <a:pt x="1616" y="1104"/>
                    <a:pt x="1559" y="911"/>
                  </a:cubicBezTo>
                  <a:cubicBezTo>
                    <a:pt x="1479" y="672"/>
                    <a:pt x="1457" y="478"/>
                    <a:pt x="1479" y="296"/>
                  </a:cubicBezTo>
                  <a:cubicBezTo>
                    <a:pt x="1479" y="285"/>
                    <a:pt x="1479" y="274"/>
                    <a:pt x="1468" y="262"/>
                  </a:cubicBezTo>
                  <a:cubicBezTo>
                    <a:pt x="1403" y="244"/>
                    <a:pt x="1330" y="225"/>
                    <a:pt x="1263" y="225"/>
                  </a:cubicBezTo>
                  <a:cubicBezTo>
                    <a:pt x="1247" y="225"/>
                    <a:pt x="1232" y="226"/>
                    <a:pt x="1218" y="228"/>
                  </a:cubicBezTo>
                  <a:cubicBezTo>
                    <a:pt x="1059" y="240"/>
                    <a:pt x="933" y="342"/>
                    <a:pt x="854" y="513"/>
                  </a:cubicBezTo>
                  <a:cubicBezTo>
                    <a:pt x="842" y="524"/>
                    <a:pt x="842" y="547"/>
                    <a:pt x="865" y="558"/>
                  </a:cubicBezTo>
                  <a:cubicBezTo>
                    <a:pt x="990" y="638"/>
                    <a:pt x="1115" y="763"/>
                    <a:pt x="1206" y="922"/>
                  </a:cubicBezTo>
                  <a:cubicBezTo>
                    <a:pt x="1297" y="1081"/>
                    <a:pt x="1366" y="1252"/>
                    <a:pt x="1411" y="1388"/>
                  </a:cubicBezTo>
                  <a:cubicBezTo>
                    <a:pt x="1457" y="1513"/>
                    <a:pt x="1457" y="1639"/>
                    <a:pt x="1434" y="1741"/>
                  </a:cubicBezTo>
                  <a:cubicBezTo>
                    <a:pt x="1388" y="1877"/>
                    <a:pt x="1275" y="1957"/>
                    <a:pt x="1138" y="1957"/>
                  </a:cubicBezTo>
                  <a:cubicBezTo>
                    <a:pt x="956" y="1946"/>
                    <a:pt x="820" y="1798"/>
                    <a:pt x="763" y="1730"/>
                  </a:cubicBezTo>
                  <a:cubicBezTo>
                    <a:pt x="592" y="1513"/>
                    <a:pt x="501" y="1206"/>
                    <a:pt x="524" y="854"/>
                  </a:cubicBezTo>
                  <a:cubicBezTo>
                    <a:pt x="524" y="808"/>
                    <a:pt x="524" y="763"/>
                    <a:pt x="535" y="717"/>
                  </a:cubicBezTo>
                  <a:cubicBezTo>
                    <a:pt x="535" y="706"/>
                    <a:pt x="535" y="695"/>
                    <a:pt x="535" y="695"/>
                  </a:cubicBezTo>
                  <a:cubicBezTo>
                    <a:pt x="524" y="683"/>
                    <a:pt x="513" y="683"/>
                    <a:pt x="513" y="683"/>
                  </a:cubicBezTo>
                  <a:lnTo>
                    <a:pt x="490" y="672"/>
                  </a:lnTo>
                  <a:lnTo>
                    <a:pt x="479" y="672"/>
                  </a:lnTo>
                  <a:cubicBezTo>
                    <a:pt x="465" y="671"/>
                    <a:pt x="451" y="670"/>
                    <a:pt x="438" y="670"/>
                  </a:cubicBezTo>
                  <a:cubicBezTo>
                    <a:pt x="320" y="670"/>
                    <a:pt x="221" y="715"/>
                    <a:pt x="160" y="797"/>
                  </a:cubicBezTo>
                  <a:cubicBezTo>
                    <a:pt x="1" y="990"/>
                    <a:pt x="46" y="1354"/>
                    <a:pt x="103" y="1548"/>
                  </a:cubicBezTo>
                  <a:cubicBezTo>
                    <a:pt x="240" y="2003"/>
                    <a:pt x="513" y="2458"/>
                    <a:pt x="922" y="2890"/>
                  </a:cubicBezTo>
                  <a:cubicBezTo>
                    <a:pt x="1093" y="3083"/>
                    <a:pt x="1286" y="3265"/>
                    <a:pt x="1502" y="3436"/>
                  </a:cubicBezTo>
                  <a:cubicBezTo>
                    <a:pt x="1559" y="3493"/>
                    <a:pt x="1627" y="3549"/>
                    <a:pt x="1696" y="3595"/>
                  </a:cubicBezTo>
                  <a:cubicBezTo>
                    <a:pt x="1798" y="3674"/>
                    <a:pt x="1900" y="3754"/>
                    <a:pt x="1991" y="3845"/>
                  </a:cubicBezTo>
                  <a:cubicBezTo>
                    <a:pt x="2003" y="3856"/>
                    <a:pt x="2014" y="3856"/>
                    <a:pt x="2025" y="3856"/>
                  </a:cubicBezTo>
                  <a:lnTo>
                    <a:pt x="2094" y="3822"/>
                  </a:lnTo>
                  <a:cubicBezTo>
                    <a:pt x="2128" y="3811"/>
                    <a:pt x="2162" y="3788"/>
                    <a:pt x="2196" y="3777"/>
                  </a:cubicBezTo>
                  <a:lnTo>
                    <a:pt x="2344" y="3709"/>
                  </a:lnTo>
                  <a:cubicBezTo>
                    <a:pt x="2435" y="3663"/>
                    <a:pt x="2537" y="3618"/>
                    <a:pt x="2628" y="3572"/>
                  </a:cubicBezTo>
                  <a:cubicBezTo>
                    <a:pt x="2731" y="3527"/>
                    <a:pt x="2822" y="3470"/>
                    <a:pt x="2913" y="3424"/>
                  </a:cubicBezTo>
                  <a:lnTo>
                    <a:pt x="3049" y="3345"/>
                  </a:lnTo>
                  <a:cubicBezTo>
                    <a:pt x="3151" y="3299"/>
                    <a:pt x="3242" y="3242"/>
                    <a:pt x="3345" y="3185"/>
                  </a:cubicBezTo>
                  <a:cubicBezTo>
                    <a:pt x="3345" y="3174"/>
                    <a:pt x="3356" y="3163"/>
                    <a:pt x="3356" y="3151"/>
                  </a:cubicBezTo>
                  <a:cubicBezTo>
                    <a:pt x="3356" y="3026"/>
                    <a:pt x="3345" y="2890"/>
                    <a:pt x="3322" y="2765"/>
                  </a:cubicBezTo>
                  <a:cubicBezTo>
                    <a:pt x="3254" y="2219"/>
                    <a:pt x="3117" y="1695"/>
                    <a:pt x="2924" y="1206"/>
                  </a:cubicBezTo>
                  <a:cubicBezTo>
                    <a:pt x="2810" y="956"/>
                    <a:pt x="2696" y="706"/>
                    <a:pt x="2560" y="478"/>
                  </a:cubicBezTo>
                  <a:cubicBezTo>
                    <a:pt x="2469" y="319"/>
                    <a:pt x="2355" y="137"/>
                    <a:pt x="2173" y="46"/>
                  </a:cubicBezTo>
                  <a:cubicBezTo>
                    <a:pt x="2120" y="16"/>
                    <a:pt x="2072" y="1"/>
                    <a:pt x="2026" y="1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5702400" y="2779675"/>
              <a:ext cx="11125" cy="21900"/>
            </a:xfrm>
            <a:custGeom>
              <a:rect b="b" l="l" r="r" t="t"/>
              <a:pathLst>
                <a:path extrusionOk="0" h="876" w="445">
                  <a:moveTo>
                    <a:pt x="35" y="0"/>
                  </a:moveTo>
                  <a:cubicBezTo>
                    <a:pt x="23" y="0"/>
                    <a:pt x="12" y="11"/>
                    <a:pt x="12" y="34"/>
                  </a:cubicBezTo>
                  <a:cubicBezTo>
                    <a:pt x="1" y="193"/>
                    <a:pt x="23" y="353"/>
                    <a:pt x="69" y="489"/>
                  </a:cubicBezTo>
                  <a:cubicBezTo>
                    <a:pt x="103" y="603"/>
                    <a:pt x="171" y="705"/>
                    <a:pt x="251" y="785"/>
                  </a:cubicBezTo>
                  <a:cubicBezTo>
                    <a:pt x="285" y="830"/>
                    <a:pt x="330" y="864"/>
                    <a:pt x="387" y="876"/>
                  </a:cubicBezTo>
                  <a:cubicBezTo>
                    <a:pt x="399" y="876"/>
                    <a:pt x="410" y="876"/>
                    <a:pt x="421" y="864"/>
                  </a:cubicBezTo>
                  <a:cubicBezTo>
                    <a:pt x="433" y="853"/>
                    <a:pt x="433" y="853"/>
                    <a:pt x="433" y="842"/>
                  </a:cubicBezTo>
                  <a:cubicBezTo>
                    <a:pt x="444" y="785"/>
                    <a:pt x="433" y="705"/>
                    <a:pt x="410" y="614"/>
                  </a:cubicBezTo>
                  <a:cubicBezTo>
                    <a:pt x="364" y="478"/>
                    <a:pt x="308" y="353"/>
                    <a:pt x="251" y="239"/>
                  </a:cubicBezTo>
                  <a:cubicBezTo>
                    <a:pt x="194" y="148"/>
                    <a:pt x="137" y="68"/>
                    <a:pt x="69" y="11"/>
                  </a:cubicBezTo>
                  <a:cubicBezTo>
                    <a:pt x="57" y="0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5726575" y="2771500"/>
              <a:ext cx="9125" cy="18700"/>
            </a:xfrm>
            <a:custGeom>
              <a:rect b="b" l="l" r="r" t="t"/>
              <a:pathLst>
                <a:path extrusionOk="0" h="748" w="365">
                  <a:moveTo>
                    <a:pt x="46" y="0"/>
                  </a:moveTo>
                  <a:cubicBezTo>
                    <a:pt x="37" y="0"/>
                    <a:pt x="29" y="3"/>
                    <a:pt x="23" y="9"/>
                  </a:cubicBezTo>
                  <a:cubicBezTo>
                    <a:pt x="12" y="9"/>
                    <a:pt x="0" y="20"/>
                    <a:pt x="12" y="31"/>
                  </a:cubicBezTo>
                  <a:cubicBezTo>
                    <a:pt x="23" y="156"/>
                    <a:pt x="57" y="282"/>
                    <a:pt x="103" y="418"/>
                  </a:cubicBezTo>
                  <a:cubicBezTo>
                    <a:pt x="160" y="566"/>
                    <a:pt x="228" y="668"/>
                    <a:pt x="307" y="737"/>
                  </a:cubicBezTo>
                  <a:cubicBezTo>
                    <a:pt x="307" y="737"/>
                    <a:pt x="307" y="737"/>
                    <a:pt x="319" y="748"/>
                  </a:cubicBezTo>
                  <a:lnTo>
                    <a:pt x="353" y="748"/>
                  </a:lnTo>
                  <a:cubicBezTo>
                    <a:pt x="364" y="737"/>
                    <a:pt x="364" y="725"/>
                    <a:pt x="364" y="714"/>
                  </a:cubicBezTo>
                  <a:cubicBezTo>
                    <a:pt x="364" y="702"/>
                    <a:pt x="364" y="691"/>
                    <a:pt x="364" y="691"/>
                  </a:cubicBezTo>
                  <a:cubicBezTo>
                    <a:pt x="353" y="577"/>
                    <a:pt x="307" y="475"/>
                    <a:pt x="262" y="373"/>
                  </a:cubicBezTo>
                  <a:lnTo>
                    <a:pt x="250" y="338"/>
                  </a:lnTo>
                  <a:cubicBezTo>
                    <a:pt x="194" y="202"/>
                    <a:pt x="125" y="100"/>
                    <a:pt x="69" y="9"/>
                  </a:cubicBezTo>
                  <a:cubicBezTo>
                    <a:pt x="63" y="3"/>
                    <a:pt x="54" y="0"/>
                    <a:pt x="46" y="0"/>
                  </a:cubicBezTo>
                  <a:close/>
                </a:path>
              </a:pathLst>
            </a:custGeom>
            <a:solidFill>
              <a:srgbClr val="2E93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5698425" y="2771975"/>
              <a:ext cx="35300" cy="28575"/>
            </a:xfrm>
            <a:custGeom>
              <a:rect b="b" l="l" r="r" t="t"/>
              <a:pathLst>
                <a:path extrusionOk="0" h="1143" w="1412">
                  <a:moveTo>
                    <a:pt x="1138" y="1"/>
                  </a:moveTo>
                  <a:lnTo>
                    <a:pt x="1138" y="1"/>
                  </a:lnTo>
                  <a:cubicBezTo>
                    <a:pt x="1149" y="183"/>
                    <a:pt x="1206" y="376"/>
                    <a:pt x="1297" y="547"/>
                  </a:cubicBezTo>
                  <a:cubicBezTo>
                    <a:pt x="1327" y="591"/>
                    <a:pt x="1376" y="699"/>
                    <a:pt x="1397" y="699"/>
                  </a:cubicBezTo>
                  <a:cubicBezTo>
                    <a:pt x="1408" y="699"/>
                    <a:pt x="1411" y="668"/>
                    <a:pt x="1399" y="581"/>
                  </a:cubicBezTo>
                  <a:cubicBezTo>
                    <a:pt x="1388" y="501"/>
                    <a:pt x="1342" y="410"/>
                    <a:pt x="1308" y="331"/>
                  </a:cubicBezTo>
                  <a:cubicBezTo>
                    <a:pt x="1274" y="228"/>
                    <a:pt x="1206" y="103"/>
                    <a:pt x="1138" y="1"/>
                  </a:cubicBezTo>
                  <a:close/>
                  <a:moveTo>
                    <a:pt x="57" y="126"/>
                  </a:moveTo>
                  <a:cubicBezTo>
                    <a:pt x="0" y="331"/>
                    <a:pt x="23" y="558"/>
                    <a:pt x="91" y="740"/>
                  </a:cubicBezTo>
                  <a:cubicBezTo>
                    <a:pt x="137" y="831"/>
                    <a:pt x="194" y="922"/>
                    <a:pt x="262" y="1002"/>
                  </a:cubicBezTo>
                  <a:cubicBezTo>
                    <a:pt x="302" y="1050"/>
                    <a:pt x="398" y="1142"/>
                    <a:pt x="479" y="1142"/>
                  </a:cubicBezTo>
                  <a:cubicBezTo>
                    <a:pt x="513" y="1142"/>
                    <a:pt x="545" y="1126"/>
                    <a:pt x="569" y="1081"/>
                  </a:cubicBezTo>
                  <a:cubicBezTo>
                    <a:pt x="649" y="956"/>
                    <a:pt x="478" y="638"/>
                    <a:pt x="421" y="536"/>
                  </a:cubicBezTo>
                  <a:cubicBezTo>
                    <a:pt x="330" y="376"/>
                    <a:pt x="205" y="217"/>
                    <a:pt x="57" y="126"/>
                  </a:cubicBezTo>
                  <a:close/>
                </a:path>
              </a:pathLst>
            </a:custGeom>
            <a:solidFill>
              <a:srgbClr val="FFF7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5652650" y="2674650"/>
              <a:ext cx="152150" cy="235600"/>
            </a:xfrm>
            <a:custGeom>
              <a:rect b="b" l="l" r="r" t="t"/>
              <a:pathLst>
                <a:path extrusionOk="0" h="9424" w="6086">
                  <a:moveTo>
                    <a:pt x="2991" y="3905"/>
                  </a:moveTo>
                  <a:lnTo>
                    <a:pt x="2991" y="3905"/>
                  </a:lnTo>
                  <a:cubicBezTo>
                    <a:pt x="3071" y="4008"/>
                    <a:pt x="3128" y="4110"/>
                    <a:pt x="3173" y="4224"/>
                  </a:cubicBezTo>
                  <a:cubicBezTo>
                    <a:pt x="3219" y="4326"/>
                    <a:pt x="3276" y="4451"/>
                    <a:pt x="3287" y="4565"/>
                  </a:cubicBezTo>
                  <a:cubicBezTo>
                    <a:pt x="3287" y="4576"/>
                    <a:pt x="3287" y="4576"/>
                    <a:pt x="3287" y="4588"/>
                  </a:cubicBezTo>
                  <a:cubicBezTo>
                    <a:pt x="3287" y="4588"/>
                    <a:pt x="3287" y="4576"/>
                    <a:pt x="3276" y="4576"/>
                  </a:cubicBezTo>
                  <a:cubicBezTo>
                    <a:pt x="3196" y="4508"/>
                    <a:pt x="3139" y="4394"/>
                    <a:pt x="3094" y="4281"/>
                  </a:cubicBezTo>
                  <a:cubicBezTo>
                    <a:pt x="3048" y="4167"/>
                    <a:pt x="3014" y="4042"/>
                    <a:pt x="2991" y="3905"/>
                  </a:cubicBezTo>
                  <a:close/>
                  <a:moveTo>
                    <a:pt x="2036" y="4235"/>
                  </a:moveTo>
                  <a:cubicBezTo>
                    <a:pt x="2104" y="4292"/>
                    <a:pt x="2161" y="4372"/>
                    <a:pt x="2207" y="4451"/>
                  </a:cubicBezTo>
                  <a:cubicBezTo>
                    <a:pt x="2275" y="4576"/>
                    <a:pt x="2332" y="4690"/>
                    <a:pt x="2366" y="4815"/>
                  </a:cubicBezTo>
                  <a:cubicBezTo>
                    <a:pt x="2389" y="4895"/>
                    <a:pt x="2411" y="4974"/>
                    <a:pt x="2389" y="5043"/>
                  </a:cubicBezTo>
                  <a:lnTo>
                    <a:pt x="2377" y="5043"/>
                  </a:lnTo>
                  <a:cubicBezTo>
                    <a:pt x="2332" y="5031"/>
                    <a:pt x="2298" y="4997"/>
                    <a:pt x="2263" y="4963"/>
                  </a:cubicBezTo>
                  <a:cubicBezTo>
                    <a:pt x="2184" y="4883"/>
                    <a:pt x="2127" y="4781"/>
                    <a:pt x="2093" y="4679"/>
                  </a:cubicBezTo>
                  <a:cubicBezTo>
                    <a:pt x="2047" y="4542"/>
                    <a:pt x="2025" y="4383"/>
                    <a:pt x="2036" y="4235"/>
                  </a:cubicBezTo>
                  <a:close/>
                  <a:moveTo>
                    <a:pt x="3264" y="3407"/>
                  </a:moveTo>
                  <a:cubicBezTo>
                    <a:pt x="3313" y="3407"/>
                    <a:pt x="3360" y="3426"/>
                    <a:pt x="3401" y="3450"/>
                  </a:cubicBezTo>
                  <a:cubicBezTo>
                    <a:pt x="3571" y="3530"/>
                    <a:pt x="3674" y="3712"/>
                    <a:pt x="3776" y="3871"/>
                  </a:cubicBezTo>
                  <a:cubicBezTo>
                    <a:pt x="3913" y="4099"/>
                    <a:pt x="4026" y="4338"/>
                    <a:pt x="4129" y="4588"/>
                  </a:cubicBezTo>
                  <a:cubicBezTo>
                    <a:pt x="4333" y="5088"/>
                    <a:pt x="4470" y="5611"/>
                    <a:pt x="4527" y="6146"/>
                  </a:cubicBezTo>
                  <a:cubicBezTo>
                    <a:pt x="4550" y="6271"/>
                    <a:pt x="4561" y="6408"/>
                    <a:pt x="4561" y="6533"/>
                  </a:cubicBezTo>
                  <a:cubicBezTo>
                    <a:pt x="4470" y="6590"/>
                    <a:pt x="4368" y="6635"/>
                    <a:pt x="4277" y="6692"/>
                  </a:cubicBezTo>
                  <a:cubicBezTo>
                    <a:pt x="4140" y="6772"/>
                    <a:pt x="3992" y="6840"/>
                    <a:pt x="3856" y="6919"/>
                  </a:cubicBezTo>
                  <a:cubicBezTo>
                    <a:pt x="3719" y="6988"/>
                    <a:pt x="3571" y="7056"/>
                    <a:pt x="3424" y="7113"/>
                  </a:cubicBezTo>
                  <a:cubicBezTo>
                    <a:pt x="3367" y="7147"/>
                    <a:pt x="3310" y="7170"/>
                    <a:pt x="3264" y="7192"/>
                  </a:cubicBezTo>
                  <a:cubicBezTo>
                    <a:pt x="3105" y="7056"/>
                    <a:pt x="2923" y="6919"/>
                    <a:pt x="2764" y="6783"/>
                  </a:cubicBezTo>
                  <a:cubicBezTo>
                    <a:pt x="2559" y="6612"/>
                    <a:pt x="2366" y="6430"/>
                    <a:pt x="2184" y="6237"/>
                  </a:cubicBezTo>
                  <a:cubicBezTo>
                    <a:pt x="1831" y="5862"/>
                    <a:pt x="1524" y="5407"/>
                    <a:pt x="1376" y="4906"/>
                  </a:cubicBezTo>
                  <a:cubicBezTo>
                    <a:pt x="1288" y="4619"/>
                    <a:pt x="1264" y="4074"/>
                    <a:pt x="1679" y="4074"/>
                  </a:cubicBezTo>
                  <a:cubicBezTo>
                    <a:pt x="1692" y="4074"/>
                    <a:pt x="1704" y="4075"/>
                    <a:pt x="1718" y="4076"/>
                  </a:cubicBezTo>
                  <a:cubicBezTo>
                    <a:pt x="1718" y="4076"/>
                    <a:pt x="1729" y="4076"/>
                    <a:pt x="1740" y="4087"/>
                  </a:cubicBezTo>
                  <a:cubicBezTo>
                    <a:pt x="1729" y="4133"/>
                    <a:pt x="1729" y="4178"/>
                    <a:pt x="1729" y="4224"/>
                  </a:cubicBezTo>
                  <a:cubicBezTo>
                    <a:pt x="1706" y="4531"/>
                    <a:pt x="1774" y="4872"/>
                    <a:pt x="1979" y="5122"/>
                  </a:cubicBezTo>
                  <a:cubicBezTo>
                    <a:pt x="2070" y="5236"/>
                    <a:pt x="2207" y="5350"/>
                    <a:pt x="2366" y="5361"/>
                  </a:cubicBezTo>
                  <a:cubicBezTo>
                    <a:pt x="2525" y="5361"/>
                    <a:pt x="2650" y="5270"/>
                    <a:pt x="2696" y="5122"/>
                  </a:cubicBezTo>
                  <a:cubicBezTo>
                    <a:pt x="2730" y="4997"/>
                    <a:pt x="2718" y="4861"/>
                    <a:pt x="2673" y="4747"/>
                  </a:cubicBezTo>
                  <a:cubicBezTo>
                    <a:pt x="2616" y="4588"/>
                    <a:pt x="2559" y="4417"/>
                    <a:pt x="2468" y="4281"/>
                  </a:cubicBezTo>
                  <a:cubicBezTo>
                    <a:pt x="2377" y="4121"/>
                    <a:pt x="2263" y="3985"/>
                    <a:pt x="2116" y="3894"/>
                  </a:cubicBezTo>
                  <a:cubicBezTo>
                    <a:pt x="2184" y="3757"/>
                    <a:pt x="2286" y="3644"/>
                    <a:pt x="2457" y="3632"/>
                  </a:cubicBezTo>
                  <a:cubicBezTo>
                    <a:pt x="2471" y="3630"/>
                    <a:pt x="2486" y="3629"/>
                    <a:pt x="2501" y="3629"/>
                  </a:cubicBezTo>
                  <a:cubicBezTo>
                    <a:pt x="2565" y="3629"/>
                    <a:pt x="2629" y="3648"/>
                    <a:pt x="2684" y="3666"/>
                  </a:cubicBezTo>
                  <a:cubicBezTo>
                    <a:pt x="2662" y="3871"/>
                    <a:pt x="2707" y="4099"/>
                    <a:pt x="2764" y="4292"/>
                  </a:cubicBezTo>
                  <a:cubicBezTo>
                    <a:pt x="2809" y="4451"/>
                    <a:pt x="2878" y="4611"/>
                    <a:pt x="2991" y="4736"/>
                  </a:cubicBezTo>
                  <a:cubicBezTo>
                    <a:pt x="3071" y="4835"/>
                    <a:pt x="3195" y="4935"/>
                    <a:pt x="3331" y="4935"/>
                  </a:cubicBezTo>
                  <a:cubicBezTo>
                    <a:pt x="3350" y="4935"/>
                    <a:pt x="3370" y="4933"/>
                    <a:pt x="3389" y="4929"/>
                  </a:cubicBezTo>
                  <a:cubicBezTo>
                    <a:pt x="3549" y="4883"/>
                    <a:pt x="3617" y="4736"/>
                    <a:pt x="3606" y="4588"/>
                  </a:cubicBezTo>
                  <a:cubicBezTo>
                    <a:pt x="3606" y="4440"/>
                    <a:pt x="3537" y="4281"/>
                    <a:pt x="3480" y="4144"/>
                  </a:cubicBezTo>
                  <a:cubicBezTo>
                    <a:pt x="3389" y="3905"/>
                    <a:pt x="3264" y="3689"/>
                    <a:pt x="3071" y="3530"/>
                  </a:cubicBezTo>
                  <a:cubicBezTo>
                    <a:pt x="3105" y="3473"/>
                    <a:pt x="3151" y="3439"/>
                    <a:pt x="3207" y="3416"/>
                  </a:cubicBezTo>
                  <a:cubicBezTo>
                    <a:pt x="3227" y="3410"/>
                    <a:pt x="3246" y="3407"/>
                    <a:pt x="3264" y="3407"/>
                  </a:cubicBezTo>
                  <a:close/>
                  <a:moveTo>
                    <a:pt x="693" y="333"/>
                  </a:moveTo>
                  <a:cubicBezTo>
                    <a:pt x="740" y="333"/>
                    <a:pt x="794" y="348"/>
                    <a:pt x="853" y="379"/>
                  </a:cubicBezTo>
                  <a:cubicBezTo>
                    <a:pt x="990" y="436"/>
                    <a:pt x="1092" y="573"/>
                    <a:pt x="1194" y="687"/>
                  </a:cubicBezTo>
                  <a:cubicBezTo>
                    <a:pt x="1410" y="937"/>
                    <a:pt x="1649" y="1153"/>
                    <a:pt x="1922" y="1346"/>
                  </a:cubicBezTo>
                  <a:cubicBezTo>
                    <a:pt x="2389" y="1665"/>
                    <a:pt x="2912" y="1892"/>
                    <a:pt x="3378" y="2211"/>
                  </a:cubicBezTo>
                  <a:cubicBezTo>
                    <a:pt x="3799" y="2506"/>
                    <a:pt x="4163" y="2893"/>
                    <a:pt x="4436" y="3325"/>
                  </a:cubicBezTo>
                  <a:cubicBezTo>
                    <a:pt x="4720" y="3769"/>
                    <a:pt x="4914" y="4258"/>
                    <a:pt x="5005" y="4770"/>
                  </a:cubicBezTo>
                  <a:cubicBezTo>
                    <a:pt x="5061" y="5020"/>
                    <a:pt x="5084" y="5270"/>
                    <a:pt x="5084" y="5520"/>
                  </a:cubicBezTo>
                  <a:cubicBezTo>
                    <a:pt x="5073" y="5657"/>
                    <a:pt x="5061" y="5793"/>
                    <a:pt x="5050" y="5930"/>
                  </a:cubicBezTo>
                  <a:cubicBezTo>
                    <a:pt x="5039" y="6044"/>
                    <a:pt x="5016" y="6146"/>
                    <a:pt x="5039" y="6260"/>
                  </a:cubicBezTo>
                  <a:cubicBezTo>
                    <a:pt x="4982" y="6294"/>
                    <a:pt x="4925" y="6317"/>
                    <a:pt x="4868" y="6351"/>
                  </a:cubicBezTo>
                  <a:cubicBezTo>
                    <a:pt x="4823" y="5748"/>
                    <a:pt x="4686" y="5156"/>
                    <a:pt x="4470" y="4588"/>
                  </a:cubicBezTo>
                  <a:cubicBezTo>
                    <a:pt x="4356" y="4281"/>
                    <a:pt x="4208" y="3985"/>
                    <a:pt x="4038" y="3701"/>
                  </a:cubicBezTo>
                  <a:cubicBezTo>
                    <a:pt x="3913" y="3473"/>
                    <a:pt x="3742" y="3257"/>
                    <a:pt x="3503" y="3143"/>
                  </a:cubicBezTo>
                  <a:cubicBezTo>
                    <a:pt x="3430" y="3108"/>
                    <a:pt x="3353" y="3092"/>
                    <a:pt x="3277" y="3092"/>
                  </a:cubicBezTo>
                  <a:cubicBezTo>
                    <a:pt x="3082" y="3092"/>
                    <a:pt x="2893" y="3199"/>
                    <a:pt x="2787" y="3371"/>
                  </a:cubicBezTo>
                  <a:cubicBezTo>
                    <a:pt x="2689" y="3334"/>
                    <a:pt x="2586" y="3314"/>
                    <a:pt x="2485" y="3314"/>
                  </a:cubicBezTo>
                  <a:cubicBezTo>
                    <a:pt x="2337" y="3314"/>
                    <a:pt x="2191" y="3356"/>
                    <a:pt x="2070" y="3450"/>
                  </a:cubicBezTo>
                  <a:cubicBezTo>
                    <a:pt x="1956" y="3541"/>
                    <a:pt x="1877" y="3655"/>
                    <a:pt x="1820" y="3780"/>
                  </a:cubicBezTo>
                  <a:cubicBezTo>
                    <a:pt x="1797" y="3769"/>
                    <a:pt x="1774" y="3769"/>
                    <a:pt x="1740" y="3769"/>
                  </a:cubicBezTo>
                  <a:cubicBezTo>
                    <a:pt x="1715" y="3766"/>
                    <a:pt x="1689" y="3764"/>
                    <a:pt x="1664" y="3764"/>
                  </a:cubicBezTo>
                  <a:cubicBezTo>
                    <a:pt x="1410" y="3764"/>
                    <a:pt x="1184" y="3918"/>
                    <a:pt x="1081" y="4156"/>
                  </a:cubicBezTo>
                  <a:cubicBezTo>
                    <a:pt x="967" y="4394"/>
                    <a:pt x="990" y="4679"/>
                    <a:pt x="1058" y="4929"/>
                  </a:cubicBezTo>
                  <a:cubicBezTo>
                    <a:pt x="1137" y="5236"/>
                    <a:pt x="1285" y="5543"/>
                    <a:pt x="1456" y="5805"/>
                  </a:cubicBezTo>
                  <a:cubicBezTo>
                    <a:pt x="1809" y="6373"/>
                    <a:pt x="2309" y="6863"/>
                    <a:pt x="2844" y="7238"/>
                  </a:cubicBezTo>
                  <a:cubicBezTo>
                    <a:pt x="2889" y="7272"/>
                    <a:pt x="2923" y="7295"/>
                    <a:pt x="2969" y="7317"/>
                  </a:cubicBezTo>
                  <a:cubicBezTo>
                    <a:pt x="2889" y="7363"/>
                    <a:pt x="2798" y="7397"/>
                    <a:pt x="2718" y="7431"/>
                  </a:cubicBezTo>
                  <a:cubicBezTo>
                    <a:pt x="2639" y="7352"/>
                    <a:pt x="2536" y="7306"/>
                    <a:pt x="2434" y="7249"/>
                  </a:cubicBezTo>
                  <a:cubicBezTo>
                    <a:pt x="2320" y="7181"/>
                    <a:pt x="2207" y="7101"/>
                    <a:pt x="2093" y="7022"/>
                  </a:cubicBezTo>
                  <a:cubicBezTo>
                    <a:pt x="1888" y="6874"/>
                    <a:pt x="1706" y="6703"/>
                    <a:pt x="1536" y="6510"/>
                  </a:cubicBezTo>
                  <a:cubicBezTo>
                    <a:pt x="1183" y="6135"/>
                    <a:pt x="910" y="5691"/>
                    <a:pt x="717" y="5202"/>
                  </a:cubicBezTo>
                  <a:cubicBezTo>
                    <a:pt x="535" y="4724"/>
                    <a:pt x="444" y="4201"/>
                    <a:pt x="455" y="3689"/>
                  </a:cubicBezTo>
                  <a:cubicBezTo>
                    <a:pt x="478" y="3121"/>
                    <a:pt x="603" y="2563"/>
                    <a:pt x="626" y="1995"/>
                  </a:cubicBezTo>
                  <a:cubicBezTo>
                    <a:pt x="637" y="1665"/>
                    <a:pt x="603" y="1346"/>
                    <a:pt x="523" y="1016"/>
                  </a:cubicBezTo>
                  <a:cubicBezTo>
                    <a:pt x="489" y="869"/>
                    <a:pt x="455" y="709"/>
                    <a:pt x="489" y="561"/>
                  </a:cubicBezTo>
                  <a:cubicBezTo>
                    <a:pt x="513" y="412"/>
                    <a:pt x="586" y="333"/>
                    <a:pt x="693" y="333"/>
                  </a:cubicBezTo>
                  <a:close/>
                  <a:moveTo>
                    <a:pt x="5152" y="6590"/>
                  </a:moveTo>
                  <a:cubicBezTo>
                    <a:pt x="5357" y="6806"/>
                    <a:pt x="5505" y="7067"/>
                    <a:pt x="5573" y="7363"/>
                  </a:cubicBezTo>
                  <a:cubicBezTo>
                    <a:pt x="5641" y="7681"/>
                    <a:pt x="5607" y="8023"/>
                    <a:pt x="5471" y="8318"/>
                  </a:cubicBezTo>
                  <a:cubicBezTo>
                    <a:pt x="5425" y="8409"/>
                    <a:pt x="5357" y="8500"/>
                    <a:pt x="5289" y="8591"/>
                  </a:cubicBezTo>
                  <a:cubicBezTo>
                    <a:pt x="5175" y="8739"/>
                    <a:pt x="5039" y="8864"/>
                    <a:pt x="4879" y="8944"/>
                  </a:cubicBezTo>
                  <a:cubicBezTo>
                    <a:pt x="4709" y="9024"/>
                    <a:pt x="4527" y="9069"/>
                    <a:pt x="4345" y="9069"/>
                  </a:cubicBezTo>
                  <a:cubicBezTo>
                    <a:pt x="4243" y="9069"/>
                    <a:pt x="4129" y="9069"/>
                    <a:pt x="4015" y="9046"/>
                  </a:cubicBezTo>
                  <a:cubicBezTo>
                    <a:pt x="3697" y="8978"/>
                    <a:pt x="3412" y="8807"/>
                    <a:pt x="3196" y="8557"/>
                  </a:cubicBezTo>
                  <a:cubicBezTo>
                    <a:pt x="3003" y="8330"/>
                    <a:pt x="2878" y="8057"/>
                    <a:pt x="2821" y="7761"/>
                  </a:cubicBezTo>
                  <a:cubicBezTo>
                    <a:pt x="3071" y="7659"/>
                    <a:pt x="3333" y="7534"/>
                    <a:pt x="3583" y="7420"/>
                  </a:cubicBezTo>
                  <a:cubicBezTo>
                    <a:pt x="3697" y="7363"/>
                    <a:pt x="3810" y="7306"/>
                    <a:pt x="3935" y="7249"/>
                  </a:cubicBezTo>
                  <a:cubicBezTo>
                    <a:pt x="3958" y="7238"/>
                    <a:pt x="3981" y="7226"/>
                    <a:pt x="4004" y="7215"/>
                  </a:cubicBezTo>
                  <a:lnTo>
                    <a:pt x="4015" y="7215"/>
                  </a:lnTo>
                  <a:cubicBezTo>
                    <a:pt x="4038" y="7204"/>
                    <a:pt x="4061" y="7192"/>
                    <a:pt x="4083" y="7181"/>
                  </a:cubicBezTo>
                  <a:cubicBezTo>
                    <a:pt x="4197" y="7113"/>
                    <a:pt x="4311" y="7056"/>
                    <a:pt x="4424" y="6999"/>
                  </a:cubicBezTo>
                  <a:cubicBezTo>
                    <a:pt x="4675" y="6863"/>
                    <a:pt x="4914" y="6726"/>
                    <a:pt x="5152" y="6590"/>
                  </a:cubicBezTo>
                  <a:close/>
                  <a:moveTo>
                    <a:pt x="667" y="0"/>
                  </a:moveTo>
                  <a:cubicBezTo>
                    <a:pt x="590" y="0"/>
                    <a:pt x="516" y="15"/>
                    <a:pt x="455" y="50"/>
                  </a:cubicBezTo>
                  <a:cubicBezTo>
                    <a:pt x="364" y="95"/>
                    <a:pt x="296" y="163"/>
                    <a:pt x="239" y="254"/>
                  </a:cubicBezTo>
                  <a:cubicBezTo>
                    <a:pt x="159" y="379"/>
                    <a:pt x="125" y="539"/>
                    <a:pt x="137" y="687"/>
                  </a:cubicBezTo>
                  <a:cubicBezTo>
                    <a:pt x="137" y="1005"/>
                    <a:pt x="250" y="1301"/>
                    <a:pt x="273" y="1608"/>
                  </a:cubicBezTo>
                  <a:cubicBezTo>
                    <a:pt x="296" y="2211"/>
                    <a:pt x="159" y="2802"/>
                    <a:pt x="102" y="3394"/>
                  </a:cubicBezTo>
                  <a:cubicBezTo>
                    <a:pt x="0" y="4542"/>
                    <a:pt x="364" y="5691"/>
                    <a:pt x="1103" y="6590"/>
                  </a:cubicBezTo>
                  <a:cubicBezTo>
                    <a:pt x="1308" y="6828"/>
                    <a:pt x="1536" y="7056"/>
                    <a:pt x="1797" y="7261"/>
                  </a:cubicBezTo>
                  <a:cubicBezTo>
                    <a:pt x="1922" y="7352"/>
                    <a:pt x="2047" y="7443"/>
                    <a:pt x="2172" y="7522"/>
                  </a:cubicBezTo>
                  <a:cubicBezTo>
                    <a:pt x="2263" y="7579"/>
                    <a:pt x="2354" y="7636"/>
                    <a:pt x="2457" y="7670"/>
                  </a:cubicBezTo>
                  <a:cubicBezTo>
                    <a:pt x="2457" y="7681"/>
                    <a:pt x="2457" y="7681"/>
                    <a:pt x="2457" y="7693"/>
                  </a:cubicBezTo>
                  <a:cubicBezTo>
                    <a:pt x="2548" y="8398"/>
                    <a:pt x="3003" y="9058"/>
                    <a:pt x="3685" y="9319"/>
                  </a:cubicBezTo>
                  <a:cubicBezTo>
                    <a:pt x="3884" y="9389"/>
                    <a:pt x="4090" y="9424"/>
                    <a:pt x="4291" y="9424"/>
                  </a:cubicBezTo>
                  <a:cubicBezTo>
                    <a:pt x="4551" y="9424"/>
                    <a:pt x="4803" y="9366"/>
                    <a:pt x="5027" y="9251"/>
                  </a:cubicBezTo>
                  <a:cubicBezTo>
                    <a:pt x="5437" y="9046"/>
                    <a:pt x="5755" y="8660"/>
                    <a:pt x="5892" y="8205"/>
                  </a:cubicBezTo>
                  <a:cubicBezTo>
                    <a:pt x="6085" y="7522"/>
                    <a:pt x="5846" y="6783"/>
                    <a:pt x="5357" y="6282"/>
                  </a:cubicBezTo>
                  <a:cubicBezTo>
                    <a:pt x="5414" y="6169"/>
                    <a:pt x="5414" y="6021"/>
                    <a:pt x="5437" y="5884"/>
                  </a:cubicBezTo>
                  <a:cubicBezTo>
                    <a:pt x="5448" y="5737"/>
                    <a:pt x="5448" y="5577"/>
                    <a:pt x="5448" y="5418"/>
                  </a:cubicBezTo>
                  <a:cubicBezTo>
                    <a:pt x="5437" y="5100"/>
                    <a:pt x="5391" y="4781"/>
                    <a:pt x="5312" y="4463"/>
                  </a:cubicBezTo>
                  <a:cubicBezTo>
                    <a:pt x="5039" y="3348"/>
                    <a:pt x="4333" y="2370"/>
                    <a:pt x="3344" y="1767"/>
                  </a:cubicBezTo>
                  <a:cubicBezTo>
                    <a:pt x="2844" y="1449"/>
                    <a:pt x="2275" y="1210"/>
                    <a:pt x="1820" y="834"/>
                  </a:cubicBezTo>
                  <a:cubicBezTo>
                    <a:pt x="1581" y="630"/>
                    <a:pt x="1410" y="368"/>
                    <a:pt x="1160" y="175"/>
                  </a:cubicBezTo>
                  <a:cubicBezTo>
                    <a:pt x="1046" y="84"/>
                    <a:pt x="899" y="16"/>
                    <a:pt x="739" y="4"/>
                  </a:cubicBezTo>
                  <a:cubicBezTo>
                    <a:pt x="715" y="1"/>
                    <a:pt x="691" y="0"/>
                    <a:pt x="667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5730550" y="2873275"/>
              <a:ext cx="40400" cy="23275"/>
            </a:xfrm>
            <a:custGeom>
              <a:rect b="b" l="l" r="r" t="t"/>
              <a:pathLst>
                <a:path extrusionOk="0" h="931" w="1616">
                  <a:moveTo>
                    <a:pt x="89" y="1"/>
                  </a:moveTo>
                  <a:cubicBezTo>
                    <a:pt x="78" y="1"/>
                    <a:pt x="67" y="7"/>
                    <a:pt x="57" y="21"/>
                  </a:cubicBezTo>
                  <a:cubicBezTo>
                    <a:pt x="1" y="78"/>
                    <a:pt x="57" y="180"/>
                    <a:pt x="80" y="248"/>
                  </a:cubicBezTo>
                  <a:cubicBezTo>
                    <a:pt x="114" y="339"/>
                    <a:pt x="182" y="419"/>
                    <a:pt x="239" y="487"/>
                  </a:cubicBezTo>
                  <a:cubicBezTo>
                    <a:pt x="364" y="624"/>
                    <a:pt x="512" y="726"/>
                    <a:pt x="672" y="806"/>
                  </a:cubicBezTo>
                  <a:cubicBezTo>
                    <a:pt x="819" y="874"/>
                    <a:pt x="979" y="919"/>
                    <a:pt x="1149" y="931"/>
                  </a:cubicBezTo>
                  <a:cubicBezTo>
                    <a:pt x="1297" y="931"/>
                    <a:pt x="1525" y="897"/>
                    <a:pt x="1593" y="749"/>
                  </a:cubicBezTo>
                  <a:cubicBezTo>
                    <a:pt x="1616" y="703"/>
                    <a:pt x="1570" y="658"/>
                    <a:pt x="1536" y="658"/>
                  </a:cubicBezTo>
                  <a:cubicBezTo>
                    <a:pt x="1526" y="656"/>
                    <a:pt x="1517" y="655"/>
                    <a:pt x="1507" y="655"/>
                  </a:cubicBezTo>
                  <a:cubicBezTo>
                    <a:pt x="1446" y="655"/>
                    <a:pt x="1379" y="682"/>
                    <a:pt x="1320" y="692"/>
                  </a:cubicBezTo>
                  <a:cubicBezTo>
                    <a:pt x="1252" y="692"/>
                    <a:pt x="1195" y="703"/>
                    <a:pt x="1127" y="703"/>
                  </a:cubicBezTo>
                  <a:cubicBezTo>
                    <a:pt x="990" y="692"/>
                    <a:pt x="842" y="658"/>
                    <a:pt x="728" y="589"/>
                  </a:cubicBezTo>
                  <a:cubicBezTo>
                    <a:pt x="592" y="510"/>
                    <a:pt x="467" y="407"/>
                    <a:pt x="364" y="294"/>
                  </a:cubicBezTo>
                  <a:cubicBezTo>
                    <a:pt x="308" y="237"/>
                    <a:pt x="262" y="169"/>
                    <a:pt x="205" y="112"/>
                  </a:cubicBezTo>
                  <a:cubicBezTo>
                    <a:pt x="187" y="85"/>
                    <a:pt x="134" y="1"/>
                    <a:pt x="89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5774625" y="2864500"/>
              <a:ext cx="12525" cy="23250"/>
            </a:xfrm>
            <a:custGeom>
              <a:rect b="b" l="l" r="r" t="t"/>
              <a:pathLst>
                <a:path extrusionOk="0" h="930" w="501">
                  <a:moveTo>
                    <a:pt x="411" y="1"/>
                  </a:moveTo>
                  <a:cubicBezTo>
                    <a:pt x="393" y="1"/>
                    <a:pt x="375" y="9"/>
                    <a:pt x="364" y="31"/>
                  </a:cubicBezTo>
                  <a:cubicBezTo>
                    <a:pt x="353" y="53"/>
                    <a:pt x="353" y="76"/>
                    <a:pt x="342" y="99"/>
                  </a:cubicBezTo>
                  <a:cubicBezTo>
                    <a:pt x="342" y="110"/>
                    <a:pt x="342" y="122"/>
                    <a:pt x="342" y="133"/>
                  </a:cubicBezTo>
                  <a:cubicBezTo>
                    <a:pt x="342" y="133"/>
                    <a:pt x="342" y="144"/>
                    <a:pt x="342" y="144"/>
                  </a:cubicBezTo>
                  <a:cubicBezTo>
                    <a:pt x="342" y="156"/>
                    <a:pt x="342" y="156"/>
                    <a:pt x="330" y="167"/>
                  </a:cubicBezTo>
                  <a:cubicBezTo>
                    <a:pt x="330" y="167"/>
                    <a:pt x="330" y="178"/>
                    <a:pt x="330" y="190"/>
                  </a:cubicBezTo>
                  <a:cubicBezTo>
                    <a:pt x="330" y="201"/>
                    <a:pt x="330" y="201"/>
                    <a:pt x="330" y="213"/>
                  </a:cubicBezTo>
                  <a:cubicBezTo>
                    <a:pt x="330" y="235"/>
                    <a:pt x="319" y="247"/>
                    <a:pt x="319" y="269"/>
                  </a:cubicBezTo>
                  <a:cubicBezTo>
                    <a:pt x="308" y="338"/>
                    <a:pt x="285" y="417"/>
                    <a:pt x="251" y="486"/>
                  </a:cubicBezTo>
                  <a:cubicBezTo>
                    <a:pt x="217" y="554"/>
                    <a:pt x="171" y="622"/>
                    <a:pt x="126" y="690"/>
                  </a:cubicBezTo>
                  <a:cubicBezTo>
                    <a:pt x="91" y="747"/>
                    <a:pt x="12" y="804"/>
                    <a:pt x="0" y="884"/>
                  </a:cubicBezTo>
                  <a:cubicBezTo>
                    <a:pt x="0" y="906"/>
                    <a:pt x="23" y="929"/>
                    <a:pt x="46" y="929"/>
                  </a:cubicBezTo>
                  <a:cubicBezTo>
                    <a:pt x="91" y="929"/>
                    <a:pt x="126" y="906"/>
                    <a:pt x="171" y="872"/>
                  </a:cubicBezTo>
                  <a:cubicBezTo>
                    <a:pt x="205" y="849"/>
                    <a:pt x="228" y="815"/>
                    <a:pt x="262" y="781"/>
                  </a:cubicBezTo>
                  <a:cubicBezTo>
                    <a:pt x="319" y="713"/>
                    <a:pt x="364" y="633"/>
                    <a:pt x="410" y="554"/>
                  </a:cubicBezTo>
                  <a:cubicBezTo>
                    <a:pt x="444" y="474"/>
                    <a:pt x="467" y="395"/>
                    <a:pt x="490" y="304"/>
                  </a:cubicBezTo>
                  <a:cubicBezTo>
                    <a:pt x="490" y="269"/>
                    <a:pt x="501" y="213"/>
                    <a:pt x="501" y="167"/>
                  </a:cubicBezTo>
                  <a:cubicBezTo>
                    <a:pt x="490" y="167"/>
                    <a:pt x="490" y="167"/>
                    <a:pt x="490" y="156"/>
                  </a:cubicBezTo>
                  <a:cubicBezTo>
                    <a:pt x="490" y="156"/>
                    <a:pt x="490" y="144"/>
                    <a:pt x="490" y="144"/>
                  </a:cubicBezTo>
                  <a:cubicBezTo>
                    <a:pt x="490" y="133"/>
                    <a:pt x="490" y="122"/>
                    <a:pt x="490" y="99"/>
                  </a:cubicBezTo>
                  <a:cubicBezTo>
                    <a:pt x="490" y="76"/>
                    <a:pt x="490" y="53"/>
                    <a:pt x="467" y="31"/>
                  </a:cubicBezTo>
                  <a:cubicBezTo>
                    <a:pt x="455" y="12"/>
                    <a:pt x="433" y="1"/>
                    <a:pt x="411" y="1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5743925" y="2879075"/>
              <a:ext cx="14525" cy="8025"/>
            </a:xfrm>
            <a:custGeom>
              <a:rect b="b" l="l" r="r" t="t"/>
              <a:pathLst>
                <a:path extrusionOk="0" h="321" w="581">
                  <a:moveTo>
                    <a:pt x="50" y="0"/>
                  </a:moveTo>
                  <a:cubicBezTo>
                    <a:pt x="34" y="0"/>
                    <a:pt x="20" y="11"/>
                    <a:pt x="11" y="28"/>
                  </a:cubicBezTo>
                  <a:cubicBezTo>
                    <a:pt x="0" y="50"/>
                    <a:pt x="0" y="73"/>
                    <a:pt x="11" y="96"/>
                  </a:cubicBezTo>
                  <a:cubicBezTo>
                    <a:pt x="68" y="164"/>
                    <a:pt x="137" y="210"/>
                    <a:pt x="216" y="244"/>
                  </a:cubicBezTo>
                  <a:cubicBezTo>
                    <a:pt x="250" y="266"/>
                    <a:pt x="296" y="278"/>
                    <a:pt x="341" y="301"/>
                  </a:cubicBezTo>
                  <a:cubicBezTo>
                    <a:pt x="364" y="301"/>
                    <a:pt x="387" y="312"/>
                    <a:pt x="410" y="312"/>
                  </a:cubicBezTo>
                  <a:cubicBezTo>
                    <a:pt x="421" y="318"/>
                    <a:pt x="432" y="320"/>
                    <a:pt x="444" y="320"/>
                  </a:cubicBezTo>
                  <a:cubicBezTo>
                    <a:pt x="455" y="320"/>
                    <a:pt x="466" y="318"/>
                    <a:pt x="478" y="312"/>
                  </a:cubicBezTo>
                  <a:lnTo>
                    <a:pt x="523" y="312"/>
                  </a:lnTo>
                  <a:cubicBezTo>
                    <a:pt x="569" y="301"/>
                    <a:pt x="580" y="232"/>
                    <a:pt x="546" y="210"/>
                  </a:cubicBezTo>
                  <a:cubicBezTo>
                    <a:pt x="535" y="210"/>
                    <a:pt x="523" y="198"/>
                    <a:pt x="512" y="198"/>
                  </a:cubicBezTo>
                  <a:cubicBezTo>
                    <a:pt x="489" y="175"/>
                    <a:pt x="466" y="175"/>
                    <a:pt x="444" y="164"/>
                  </a:cubicBezTo>
                  <a:cubicBezTo>
                    <a:pt x="421" y="164"/>
                    <a:pt x="410" y="153"/>
                    <a:pt x="387" y="153"/>
                  </a:cubicBezTo>
                  <a:cubicBezTo>
                    <a:pt x="353" y="141"/>
                    <a:pt x="319" y="130"/>
                    <a:pt x="273" y="107"/>
                  </a:cubicBezTo>
                  <a:cubicBezTo>
                    <a:pt x="273" y="107"/>
                    <a:pt x="262" y="96"/>
                    <a:pt x="250" y="96"/>
                  </a:cubicBezTo>
                  <a:cubicBezTo>
                    <a:pt x="250" y="96"/>
                    <a:pt x="239" y="96"/>
                    <a:pt x="239" y="84"/>
                  </a:cubicBezTo>
                  <a:lnTo>
                    <a:pt x="216" y="73"/>
                  </a:lnTo>
                  <a:cubicBezTo>
                    <a:pt x="205" y="73"/>
                    <a:pt x="193" y="73"/>
                    <a:pt x="182" y="62"/>
                  </a:cubicBezTo>
                  <a:cubicBezTo>
                    <a:pt x="171" y="50"/>
                    <a:pt x="148" y="39"/>
                    <a:pt x="137" y="39"/>
                  </a:cubicBezTo>
                  <a:cubicBezTo>
                    <a:pt x="114" y="16"/>
                    <a:pt x="91" y="16"/>
                    <a:pt x="68" y="5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5749025" y="2875775"/>
              <a:ext cx="9125" cy="5150"/>
            </a:xfrm>
            <a:custGeom>
              <a:rect b="b" l="l" r="r" t="t"/>
              <a:pathLst>
                <a:path extrusionOk="0" h="206" w="365">
                  <a:moveTo>
                    <a:pt x="69" y="0"/>
                  </a:moveTo>
                  <a:cubicBezTo>
                    <a:pt x="46" y="0"/>
                    <a:pt x="24" y="0"/>
                    <a:pt x="12" y="23"/>
                  </a:cubicBezTo>
                  <a:cubicBezTo>
                    <a:pt x="1" y="35"/>
                    <a:pt x="1" y="57"/>
                    <a:pt x="1" y="80"/>
                  </a:cubicBezTo>
                  <a:cubicBezTo>
                    <a:pt x="12" y="91"/>
                    <a:pt x="12" y="91"/>
                    <a:pt x="24" y="103"/>
                  </a:cubicBezTo>
                  <a:cubicBezTo>
                    <a:pt x="24" y="125"/>
                    <a:pt x="46" y="137"/>
                    <a:pt x="69" y="148"/>
                  </a:cubicBezTo>
                  <a:cubicBezTo>
                    <a:pt x="80" y="160"/>
                    <a:pt x="92" y="171"/>
                    <a:pt x="103" y="171"/>
                  </a:cubicBezTo>
                  <a:cubicBezTo>
                    <a:pt x="126" y="182"/>
                    <a:pt x="137" y="194"/>
                    <a:pt x="160" y="194"/>
                  </a:cubicBezTo>
                  <a:cubicBezTo>
                    <a:pt x="183" y="205"/>
                    <a:pt x="217" y="205"/>
                    <a:pt x="240" y="205"/>
                  </a:cubicBezTo>
                  <a:lnTo>
                    <a:pt x="262" y="205"/>
                  </a:lnTo>
                  <a:cubicBezTo>
                    <a:pt x="274" y="194"/>
                    <a:pt x="274" y="194"/>
                    <a:pt x="285" y="194"/>
                  </a:cubicBezTo>
                  <a:cubicBezTo>
                    <a:pt x="308" y="182"/>
                    <a:pt x="331" y="182"/>
                    <a:pt x="342" y="160"/>
                  </a:cubicBezTo>
                  <a:cubicBezTo>
                    <a:pt x="353" y="160"/>
                    <a:pt x="365" y="137"/>
                    <a:pt x="353" y="125"/>
                  </a:cubicBezTo>
                  <a:cubicBezTo>
                    <a:pt x="353" y="103"/>
                    <a:pt x="342" y="91"/>
                    <a:pt x="331" y="80"/>
                  </a:cubicBezTo>
                  <a:lnTo>
                    <a:pt x="285" y="80"/>
                  </a:lnTo>
                  <a:cubicBezTo>
                    <a:pt x="285" y="69"/>
                    <a:pt x="274" y="69"/>
                    <a:pt x="262" y="69"/>
                  </a:cubicBezTo>
                  <a:cubicBezTo>
                    <a:pt x="262" y="69"/>
                    <a:pt x="251" y="57"/>
                    <a:pt x="251" y="57"/>
                  </a:cubicBezTo>
                  <a:cubicBezTo>
                    <a:pt x="240" y="57"/>
                    <a:pt x="228" y="46"/>
                    <a:pt x="217" y="46"/>
                  </a:cubicBezTo>
                  <a:lnTo>
                    <a:pt x="206" y="46"/>
                  </a:lnTo>
                  <a:cubicBezTo>
                    <a:pt x="171" y="46"/>
                    <a:pt x="137" y="35"/>
                    <a:pt x="103" y="12"/>
                  </a:cubicBezTo>
                  <a:lnTo>
                    <a:pt x="80" y="12"/>
                  </a:lnTo>
                  <a:cubicBezTo>
                    <a:pt x="80" y="12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5750450" y="28757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5750450" y="2875775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0F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4" name="Google Shape;1124;p43"/>
          <p:cNvSpPr txBox="1"/>
          <p:nvPr/>
        </p:nvSpPr>
        <p:spPr>
          <a:xfrm>
            <a:off x="2080950" y="1332800"/>
            <a:ext cx="5566200" cy="30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Για να προσθέσεις </a:t>
            </a:r>
            <a:r>
              <a:rPr b="1" lang="en"/>
              <a:t>markers</a:t>
            </a:r>
            <a:r>
              <a:rPr lang="en"/>
              <a:t> με το Folium, χρειάζεται να χρησιμοποιήσεις τη μέθοδο </a:t>
            </a:r>
            <a:r>
              <a:rPr b="1" lang="en"/>
              <a:t>folium.Marker.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Μπορείς να καθορίσεις τις </a:t>
            </a:r>
            <a:r>
              <a:rPr b="1" lang="en"/>
              <a:t>συντεταγμένες </a:t>
            </a:r>
            <a:r>
              <a:rPr lang="en"/>
              <a:t>του σημείου που θέλεις να τοποθετήσεις τον marker, καθώς και προαιρετικές πληροφορίες, όπως ένα </a:t>
            </a:r>
            <a:r>
              <a:rPr b="1" lang="en"/>
              <a:t>popup</a:t>
            </a:r>
            <a:r>
              <a:rPr lang="en"/>
              <a:t> ή ένα </a:t>
            </a:r>
            <a:r>
              <a:rPr b="1" lang="en"/>
              <a:t>tooltip</a:t>
            </a:r>
            <a:r>
              <a:rPr lang="en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Η προσθήκη layers στο Folium γίνεται χρησιμοποιώντας τα </a:t>
            </a:r>
            <a:r>
              <a:rPr b="1" lang="en"/>
              <a:t>LayerControl</a:t>
            </a:r>
            <a:r>
              <a:rPr lang="en"/>
              <a:t> και </a:t>
            </a:r>
            <a:r>
              <a:rPr b="1" lang="en"/>
              <a:t>FeatureGroup</a:t>
            </a:r>
            <a:r>
              <a:rPr lang="en"/>
              <a:t>, τα οποία σου επιτρέπουν να δημιουργήσεις </a:t>
            </a:r>
            <a:r>
              <a:rPr b="1" lang="en"/>
              <a:t>διαφορετικά επίπεδα</a:t>
            </a:r>
            <a:r>
              <a:rPr lang="en"/>
              <a:t> (layers) στον χάρτη που μπορούν να ενεργοποιούνται ή να απενεργοποιούνται από τον χρήστη.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istmas Stickers presentation by Slidesgo">
  <a:themeElements>
    <a:clrScheme name="Simple Light">
      <a:dk1>
        <a:srgbClr val="573F45"/>
      </a:dk1>
      <a:lt1>
        <a:srgbClr val="FFEBDE"/>
      </a:lt1>
      <a:dk2>
        <a:srgbClr val="610F1D"/>
      </a:dk2>
      <a:lt2>
        <a:srgbClr val="C77051"/>
      </a:lt2>
      <a:accent1>
        <a:srgbClr val="C1DCE3"/>
      </a:accent1>
      <a:accent2>
        <a:srgbClr val="573F45"/>
      </a:accent2>
      <a:accent3>
        <a:srgbClr val="F05042"/>
      </a:accent3>
      <a:accent4>
        <a:srgbClr val="2E934C"/>
      </a:accent4>
      <a:accent5>
        <a:srgbClr val="F0B062"/>
      </a:accent5>
      <a:accent6>
        <a:srgbClr val="FFFFFF"/>
      </a:accent6>
      <a:hlink>
        <a:srgbClr val="573F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